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Inter" panose="02000503000000020004" pitchFamily="2" charset="0"/>
      <p:regular r:id="rId26"/>
      <p:bold r:id="rId27"/>
      <p:italic r:id="rId28"/>
      <p:boldItalic r:id="rId29"/>
    </p:embeddedFont>
    <p:embeddedFont>
      <p:font typeface="Inter SemiBold" panose="02000503000000020004" pitchFamily="2" charset="0"/>
      <p:regular r:id="rId30"/>
      <p:bold r:id="rId31"/>
      <p:italic r:id="rId32"/>
      <p:boldItalic r:id="rId33"/>
    </p:embeddedFont>
    <p:embeddedFont>
      <p:font typeface="Poppins" pitchFamily="2" charset="77"/>
      <p:regular r:id="rId34"/>
      <p:bold r:id="rId35"/>
      <p:italic r:id="rId36"/>
      <p:boldItalic r:id="rId37"/>
    </p:embeddedFont>
    <p:embeddedFont>
      <p:font typeface="Poppins Medium" panose="00000600000000000000" pitchFamily="2" charset="77"/>
      <p:regular r:id="rId38"/>
      <p:bold r:id="rId39"/>
      <p:italic r:id="rId40"/>
      <p:boldItalic r:id="rId41"/>
    </p:embeddedFont>
    <p:embeddedFont>
      <p:font typeface="Poppins SemiBold" panose="00000700000000000000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753361-599A-1A4D-BD83-C6BCC857F648}" v="15" dt="2026-06-02T20:29:3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6"/>
    <p:restoredTop sz="94678"/>
  </p:normalViewPr>
  <p:slideViewPr>
    <p:cSldViewPr snapToGrid="0">
      <p:cViewPr varScale="1">
        <p:scale>
          <a:sx n="135" d="100"/>
          <a:sy n="135" d="100"/>
        </p:scale>
        <p:origin x="20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o Dominguez" userId="0104da5e3a27366b" providerId="LiveId" clId="{197B9448-5589-5447-B854-B83F52B83B2A}"/>
    <pc:docChg chg="undo custSel addSld delSld modSld sldOrd">
      <pc:chgData name="Alfredo Dominguez" userId="0104da5e3a27366b" providerId="LiveId" clId="{197B9448-5589-5447-B854-B83F52B83B2A}" dt="2026-06-02T20:30:04.262" v="314" actId="1076"/>
      <pc:docMkLst>
        <pc:docMk/>
      </pc:docMkLst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56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6"/>
            <ac:spMk id="8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6"/>
            <ac:spMk id="88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57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9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9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9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9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10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10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10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10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7"/>
            <ac:spMk id="107" creationId="{00000000-0000-0000-0000-000000000000}"/>
          </ac:spMkLst>
        </pc:spChg>
      </pc:sldChg>
      <pc:sldChg chg="addSp delSp 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58"/>
        </pc:sldMkLst>
        <pc:spChg chg="add del mod">
          <ac:chgData name="Alfredo Dominguez" userId="0104da5e3a27366b" providerId="LiveId" clId="{197B9448-5589-5447-B854-B83F52B83B2A}" dt="2026-06-02T17:50:30.356" v="93" actId="478"/>
          <ac:spMkLst>
            <pc:docMk/>
            <pc:sldMk cId="0" sldId="258"/>
            <ac:spMk id="2" creationId="{ED0B20D8-8AF8-FBD4-DA7C-AB55417C3350}"/>
          </ac:spMkLst>
        </pc:spChg>
        <pc:spChg chg="add 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8"/>
            <ac:spMk id="5" creationId="{8236B621-4DE0-BFFE-5CE3-2D86EBD14059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8"/>
            <ac:spMk id="116" creationId="{00000000-0000-0000-0000-000000000000}"/>
          </ac:spMkLst>
        </pc:spChg>
        <pc:spChg chg="del">
          <ac:chgData name="Alfredo Dominguez" userId="0104da5e3a27366b" providerId="LiveId" clId="{197B9448-5589-5447-B854-B83F52B83B2A}" dt="2026-06-02T19:17:04.440" v="203" actId="21"/>
          <ac:spMkLst>
            <pc:docMk/>
            <pc:sldMk cId="0" sldId="258"/>
            <ac:spMk id="118" creationId="{00000000-0000-0000-0000-000000000000}"/>
          </ac:spMkLst>
        </pc:spChg>
        <pc:picChg chg="add mod modCrop">
          <ac:chgData name="Alfredo Dominguez" userId="0104da5e3a27366b" providerId="LiveId" clId="{197B9448-5589-5447-B854-B83F52B83B2A}" dt="2026-06-02T19:19:47.055" v="212" actId="1036"/>
          <ac:picMkLst>
            <pc:docMk/>
            <pc:sldMk cId="0" sldId="258"/>
            <ac:picMk id="4" creationId="{CB0F6D7A-47B2-2333-3AE3-7CE2AD7E5246}"/>
          </ac:picMkLst>
        </pc:picChg>
        <pc:picChg chg="del">
          <ac:chgData name="Alfredo Dominguez" userId="0104da5e3a27366b" providerId="LiveId" clId="{197B9448-5589-5447-B854-B83F52B83B2A}" dt="2026-06-02T19:12:54.607" v="96" actId="478"/>
          <ac:picMkLst>
            <pc:docMk/>
            <pc:sldMk cId="0" sldId="258"/>
            <ac:picMk id="117" creationId="{00000000-0000-0000-0000-000000000000}"/>
          </ac:picMkLst>
        </pc:pic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59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9"/>
            <ac:spMk id="13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9"/>
            <ac:spMk id="13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9"/>
            <ac:spMk id="13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9"/>
            <ac:spMk id="13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9"/>
            <ac:spMk id="13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9"/>
            <ac:spMk id="13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59"/>
            <ac:spMk id="141" creationId="{00000000-0000-0000-0000-000000000000}"/>
          </ac:spMkLst>
        </pc:spChg>
      </pc:sldChg>
      <pc:sldChg chg="addSp delSp 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0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0"/>
            <ac:spMk id="14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0"/>
            <ac:spMk id="14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0"/>
            <ac:spMk id="14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0"/>
            <ac:spMk id="15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0"/>
            <ac:spMk id="157" creationId="{00000000-0000-0000-0000-000000000000}"/>
          </ac:spMkLst>
        </pc:spChg>
        <pc:picChg chg="add mod modCrop">
          <ac:chgData name="Alfredo Dominguez" userId="0104da5e3a27366b" providerId="LiveId" clId="{197B9448-5589-5447-B854-B83F52B83B2A}" dt="2026-06-02T19:21:55.007" v="228" actId="1076"/>
          <ac:picMkLst>
            <pc:docMk/>
            <pc:sldMk cId="0" sldId="260"/>
            <ac:picMk id="2" creationId="{B82A7A88-7CC3-7A83-314A-FAFA6995F626}"/>
          </ac:picMkLst>
        </pc:picChg>
        <pc:picChg chg="add mod">
          <ac:chgData name="Alfredo Dominguez" userId="0104da5e3a27366b" providerId="LiveId" clId="{197B9448-5589-5447-B854-B83F52B83B2A}" dt="2026-06-02T19:21:48.565" v="225" actId="1076"/>
          <ac:picMkLst>
            <pc:docMk/>
            <pc:sldMk cId="0" sldId="260"/>
            <ac:picMk id="3" creationId="{DAB6555C-AA89-240B-1A8B-1103D4E81E75}"/>
          </ac:picMkLst>
        </pc:picChg>
        <pc:picChg chg="del">
          <ac:chgData name="Alfredo Dominguez" userId="0104da5e3a27366b" providerId="LiveId" clId="{197B9448-5589-5447-B854-B83F52B83B2A}" dt="2026-06-02T19:21:01.788" v="216" actId="21"/>
          <ac:picMkLst>
            <pc:docMk/>
            <pc:sldMk cId="0" sldId="260"/>
            <ac:picMk id="154" creationId="{00000000-0000-0000-0000-000000000000}"/>
          </ac:picMkLst>
        </pc:picChg>
        <pc:picChg chg="del">
          <ac:chgData name="Alfredo Dominguez" userId="0104da5e3a27366b" providerId="LiveId" clId="{197B9448-5589-5447-B854-B83F52B83B2A}" dt="2026-06-02T19:17:32.335" v="206" actId="478"/>
          <ac:picMkLst>
            <pc:docMk/>
            <pc:sldMk cId="0" sldId="260"/>
            <ac:picMk id="155" creationId="{00000000-0000-0000-0000-000000000000}"/>
          </ac:picMkLst>
        </pc:picChg>
      </pc:sldChg>
      <pc:sldChg chg="addSp delSp 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1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6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6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6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6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6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6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7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7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1"/>
            <ac:spMk id="172" creationId="{00000000-0000-0000-0000-000000000000}"/>
          </ac:spMkLst>
        </pc:spChg>
        <pc:picChg chg="add mod">
          <ac:chgData name="Alfredo Dominguez" userId="0104da5e3a27366b" providerId="LiveId" clId="{197B9448-5589-5447-B854-B83F52B83B2A}" dt="2026-06-02T19:59:17.360" v="243" actId="1076"/>
          <ac:picMkLst>
            <pc:docMk/>
            <pc:sldMk cId="0" sldId="261"/>
            <ac:picMk id="2" creationId="{63E18B01-2501-AFFC-DB9C-1E70F9683902}"/>
          </ac:picMkLst>
        </pc:picChg>
        <pc:picChg chg="del">
          <ac:chgData name="Alfredo Dominguez" userId="0104da5e3a27366b" providerId="LiveId" clId="{197B9448-5589-5447-B854-B83F52B83B2A}" dt="2026-06-02T19:17:57.349" v="207" actId="478"/>
          <ac:picMkLst>
            <pc:docMk/>
            <pc:sldMk cId="0" sldId="261"/>
            <ac:picMk id="163" creationId="{00000000-0000-0000-0000-000000000000}"/>
          </ac:picMkLst>
        </pc:pic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2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2"/>
            <ac:spMk id="17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2"/>
            <ac:spMk id="18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2"/>
            <ac:spMk id="18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2"/>
            <ac:spMk id="18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2"/>
            <ac:spMk id="18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2"/>
            <ac:spMk id="18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2"/>
            <ac:spMk id="187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3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19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19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19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19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19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20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20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20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3"/>
            <ac:spMk id="204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4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1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1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1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1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1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2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2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2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4"/>
            <ac:spMk id="227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5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5"/>
            <ac:spMk id="23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5"/>
            <ac:spMk id="23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5"/>
            <ac:spMk id="23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5"/>
            <ac:spMk id="23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5"/>
            <ac:spMk id="24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5"/>
            <ac:spMk id="24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5"/>
            <ac:spMk id="249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6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6"/>
            <ac:spMk id="25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6"/>
            <ac:spMk id="25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6"/>
            <ac:spMk id="25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6"/>
            <ac:spMk id="25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6"/>
            <ac:spMk id="26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6"/>
            <ac:spMk id="26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6"/>
            <ac:spMk id="264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7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7"/>
            <ac:spMk id="27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7"/>
            <ac:spMk id="27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7"/>
            <ac:spMk id="27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7"/>
            <ac:spMk id="27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7"/>
            <ac:spMk id="27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7"/>
            <ac:spMk id="27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7"/>
            <ac:spMk id="281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8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8"/>
            <ac:spMk id="28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8"/>
            <ac:spMk id="28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8"/>
            <ac:spMk id="29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8"/>
            <ac:spMk id="29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8"/>
            <ac:spMk id="29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8"/>
            <ac:spMk id="29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8"/>
            <ac:spMk id="295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69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9"/>
            <ac:spMk id="30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9"/>
            <ac:spMk id="30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9"/>
            <ac:spMk id="30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9"/>
            <ac:spMk id="30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9"/>
            <ac:spMk id="30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9"/>
            <ac:spMk id="30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69"/>
            <ac:spMk id="312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70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0"/>
            <ac:spMk id="32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0"/>
            <ac:spMk id="32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0"/>
            <ac:spMk id="32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0"/>
            <ac:spMk id="32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0"/>
            <ac:spMk id="32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0"/>
            <ac:spMk id="32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0"/>
            <ac:spMk id="332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71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4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4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4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4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4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4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4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4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1"/>
            <ac:spMk id="351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72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6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6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7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7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7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7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77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7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7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2"/>
            <ac:spMk id="390" creationId="{00000000-0000-0000-0000-000000000000}"/>
          </ac:spMkLst>
        </pc:spChg>
      </pc:sldChg>
      <pc:sldChg chg="addSp delSp 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73"/>
        </pc:sldMkLst>
        <pc:spChg chg="del mod">
          <ac:chgData name="Alfredo Dominguez" userId="0104da5e3a27366b" providerId="LiveId" clId="{197B9448-5589-5447-B854-B83F52B83B2A}" dt="2026-06-02T20:16:02.446" v="253" actId="478"/>
          <ac:spMkLst>
            <pc:docMk/>
            <pc:sldMk cId="0" sldId="273"/>
            <ac:spMk id="396" creationId="{00000000-0000-0000-0000-000000000000}"/>
          </ac:spMkLst>
        </pc:spChg>
        <pc:spChg chg="del mod">
          <ac:chgData name="Alfredo Dominguez" userId="0104da5e3a27366b" providerId="LiveId" clId="{197B9448-5589-5447-B854-B83F52B83B2A}" dt="2026-06-02T20:16:02.446" v="253" actId="478"/>
          <ac:spMkLst>
            <pc:docMk/>
            <pc:sldMk cId="0" sldId="273"/>
            <ac:spMk id="397" creationId="{00000000-0000-0000-0000-000000000000}"/>
          </ac:spMkLst>
        </pc:spChg>
        <pc:spChg chg="del mod">
          <ac:chgData name="Alfredo Dominguez" userId="0104da5e3a27366b" providerId="LiveId" clId="{197B9448-5589-5447-B854-B83F52B83B2A}" dt="2026-06-02T20:16:02.446" v="253" actId="478"/>
          <ac:spMkLst>
            <pc:docMk/>
            <pc:sldMk cId="0" sldId="273"/>
            <ac:spMk id="398" creationId="{00000000-0000-0000-0000-000000000000}"/>
          </ac:spMkLst>
        </pc:spChg>
        <pc:spChg chg="del mod">
          <ac:chgData name="Alfredo Dominguez" userId="0104da5e3a27366b" providerId="LiveId" clId="{197B9448-5589-5447-B854-B83F52B83B2A}" dt="2026-06-02T20:16:02.446" v="253" actId="478"/>
          <ac:spMkLst>
            <pc:docMk/>
            <pc:sldMk cId="0" sldId="273"/>
            <ac:spMk id="399" creationId="{00000000-0000-0000-0000-000000000000}"/>
          </ac:spMkLst>
        </pc:spChg>
        <pc:spChg chg="del mod">
          <ac:chgData name="Alfredo Dominguez" userId="0104da5e3a27366b" providerId="LiveId" clId="{197B9448-5589-5447-B854-B83F52B83B2A}" dt="2026-06-02T20:16:02.446" v="253" actId="478"/>
          <ac:spMkLst>
            <pc:docMk/>
            <pc:sldMk cId="0" sldId="273"/>
            <ac:spMk id="400" creationId="{00000000-0000-0000-0000-000000000000}"/>
          </ac:spMkLst>
        </pc:spChg>
        <pc:spChg chg="del mod">
          <ac:chgData name="Alfredo Dominguez" userId="0104da5e3a27366b" providerId="LiveId" clId="{197B9448-5589-5447-B854-B83F52B83B2A}" dt="2026-06-02T20:16:02.446" v="253" actId="478"/>
          <ac:spMkLst>
            <pc:docMk/>
            <pc:sldMk cId="0" sldId="273"/>
            <ac:spMk id="40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3"/>
            <ac:spMk id="403" creationId="{00000000-0000-0000-0000-000000000000}"/>
          </ac:spMkLst>
        </pc:spChg>
        <pc:picChg chg="add mod">
          <ac:chgData name="Alfredo Dominguez" userId="0104da5e3a27366b" providerId="LiveId" clId="{197B9448-5589-5447-B854-B83F52B83B2A}" dt="2026-06-02T20:16:08.591" v="255" actId="1076"/>
          <ac:picMkLst>
            <pc:docMk/>
            <pc:sldMk cId="0" sldId="273"/>
            <ac:picMk id="2" creationId="{C7B532BD-4AFA-A44B-E8AC-E706B03ADFE4}"/>
          </ac:picMkLst>
        </pc:picChg>
        <pc:picChg chg="del">
          <ac:chgData name="Alfredo Dominguez" userId="0104da5e3a27366b" providerId="LiveId" clId="{197B9448-5589-5447-B854-B83F52B83B2A}" dt="2026-06-02T19:59:47.627" v="244" actId="478"/>
          <ac:picMkLst>
            <pc:docMk/>
            <pc:sldMk cId="0" sldId="273"/>
            <ac:picMk id="402" creationId="{00000000-0000-0000-0000-000000000000}"/>
          </ac:picMkLst>
        </pc:picChg>
        <pc:picChg chg="del mod">
          <ac:chgData name="Alfredo Dominguez" userId="0104da5e3a27366b" providerId="LiveId" clId="{197B9448-5589-5447-B854-B83F52B83B2A}" dt="2026-06-02T20:16:02.446" v="253" actId="478"/>
          <ac:picMkLst>
            <pc:docMk/>
            <pc:sldMk cId="0" sldId="273"/>
            <ac:picMk id="404" creationId="{00000000-0000-0000-0000-000000000000}"/>
          </ac:picMkLst>
        </pc:picChg>
        <pc:picChg chg="del mod">
          <ac:chgData name="Alfredo Dominguez" userId="0104da5e3a27366b" providerId="LiveId" clId="{197B9448-5589-5447-B854-B83F52B83B2A}" dt="2026-06-02T20:16:02.446" v="253" actId="478"/>
          <ac:picMkLst>
            <pc:docMk/>
            <pc:sldMk cId="0" sldId="273"/>
            <ac:picMk id="405" creationId="{00000000-0000-0000-0000-000000000000}"/>
          </ac:picMkLst>
        </pc:picChg>
        <pc:picChg chg="del mod">
          <ac:chgData name="Alfredo Dominguez" userId="0104da5e3a27366b" providerId="LiveId" clId="{197B9448-5589-5447-B854-B83F52B83B2A}" dt="2026-06-02T20:16:02.446" v="253" actId="478"/>
          <ac:picMkLst>
            <pc:docMk/>
            <pc:sldMk cId="0" sldId="273"/>
            <ac:picMk id="406" creationId="{00000000-0000-0000-0000-000000000000}"/>
          </ac:picMkLst>
        </pc:picChg>
        <pc:picChg chg="del mod">
          <ac:chgData name="Alfredo Dominguez" userId="0104da5e3a27366b" providerId="LiveId" clId="{197B9448-5589-5447-B854-B83F52B83B2A}" dt="2026-06-02T20:16:02.446" v="253" actId="478"/>
          <ac:picMkLst>
            <pc:docMk/>
            <pc:sldMk cId="0" sldId="273"/>
            <ac:picMk id="407" creationId="{00000000-0000-0000-0000-000000000000}"/>
          </ac:picMkLst>
        </pc:picChg>
      </pc:sldChg>
      <pc:sldChg chg="delSp modSp del mod">
        <pc:chgData name="Alfredo Dominguez" userId="0104da5e3a27366b" providerId="LiveId" clId="{197B9448-5589-5447-B854-B83F52B83B2A}" dt="2026-06-02T20:15:39.087" v="252" actId="2696"/>
        <pc:sldMkLst>
          <pc:docMk/>
          <pc:sldMk cId="0" sldId="274"/>
        </pc:sldMkLst>
        <pc:spChg chg="mod">
          <ac:chgData name="Alfredo Dominguez" userId="0104da5e3a27366b" providerId="LiveId" clId="{197B9448-5589-5447-B854-B83F52B83B2A}" dt="2026-06-02T20:03:19.329" v="246" actId="1076"/>
          <ac:spMkLst>
            <pc:docMk/>
            <pc:sldMk cId="0" sldId="274"/>
            <ac:spMk id="426" creationId="{00000000-0000-0000-0000-000000000000}"/>
          </ac:spMkLst>
        </pc:spChg>
        <pc:picChg chg="del">
          <ac:chgData name="Alfredo Dominguez" userId="0104da5e3a27366b" providerId="LiveId" clId="{197B9448-5589-5447-B854-B83F52B83B2A}" dt="2026-06-02T20:02:57.284" v="245" actId="478"/>
          <ac:picMkLst>
            <pc:docMk/>
            <pc:sldMk cId="0" sldId="274"/>
            <ac:picMk id="424" creationId="{00000000-0000-0000-0000-000000000000}"/>
          </ac:picMkLst>
        </pc:pic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75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5"/>
            <ac:spMk id="435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5"/>
            <ac:spMk id="43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5"/>
            <ac:spMk id="43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5"/>
            <ac:spMk id="43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5"/>
            <ac:spMk id="44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5"/>
            <ac:spMk id="44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5"/>
            <ac:spMk id="446" creationId="{00000000-0000-0000-0000-000000000000}"/>
          </ac:spMkLst>
        </pc:spChg>
      </pc:sldChg>
      <pc:sldChg chg="modSp mod">
        <pc:chgData name="Alfredo Dominguez" userId="0104da5e3a27366b" providerId="LiveId" clId="{197B9448-5589-5447-B854-B83F52B83B2A}" dt="2026-06-02T20:29:01.271" v="264" actId="790"/>
        <pc:sldMkLst>
          <pc:docMk/>
          <pc:sldMk cId="0" sldId="276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6"/>
            <ac:spMk id="45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6"/>
            <ac:spMk id="452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6"/>
            <ac:spMk id="45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6"/>
            <ac:spMk id="454" creationId="{00000000-0000-0000-0000-000000000000}"/>
          </ac:spMkLst>
        </pc:spChg>
      </pc:sldChg>
      <pc:sldChg chg="addSp delSp modSp mod">
        <pc:chgData name="Alfredo Dominguez" userId="0104da5e3a27366b" providerId="LiveId" clId="{197B9448-5589-5447-B854-B83F52B83B2A}" dt="2026-06-02T20:30:04.262" v="314" actId="1076"/>
        <pc:sldMkLst>
          <pc:docMk/>
          <pc:sldMk cId="0" sldId="277"/>
        </pc:sldMkLst>
        <pc:spChg chg="add del mod">
          <ac:chgData name="Alfredo Dominguez" userId="0104da5e3a27366b" providerId="LiveId" clId="{197B9448-5589-5447-B854-B83F52B83B2A}" dt="2026-06-02T20:29:58.346" v="313"/>
          <ac:spMkLst>
            <pc:docMk/>
            <pc:sldMk cId="0" sldId="277"/>
            <ac:spMk id="2" creationId="{1D23A898-A73D-4FB6-9103-63795D5B139D}"/>
          </ac:spMkLst>
        </pc:spChg>
        <pc:spChg chg="add mod">
          <ac:chgData name="Alfredo Dominguez" userId="0104da5e3a27366b" providerId="LiveId" clId="{197B9448-5589-5447-B854-B83F52B83B2A}" dt="2026-06-02T20:30:04.262" v="314" actId="1076"/>
          <ac:spMkLst>
            <pc:docMk/>
            <pc:sldMk cId="0" sldId="277"/>
            <ac:spMk id="3" creationId="{2F77A253-F0A5-8DBB-1E45-B883A707F7D3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7"/>
            <ac:spMk id="461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7"/>
            <ac:spMk id="462" creationId="{00000000-0000-0000-0000-000000000000}"/>
          </ac:spMkLst>
        </pc:spChg>
        <pc:picChg chg="add del mod">
          <ac:chgData name="Alfredo Dominguez" userId="0104da5e3a27366b" providerId="LiveId" clId="{197B9448-5589-5447-B854-B83F52B83B2A}" dt="2026-06-02T20:29:56.424" v="310" actId="478"/>
          <ac:picMkLst>
            <pc:docMk/>
            <pc:sldMk cId="0" sldId="277"/>
            <ac:picMk id="463" creationId="{00000000-0000-0000-0000-000000000000}"/>
          </ac:picMkLst>
        </pc:picChg>
        <pc:picChg chg="mod">
          <ac:chgData name="Alfredo Dominguez" userId="0104da5e3a27366b" providerId="LiveId" clId="{197B9448-5589-5447-B854-B83F52B83B2A}" dt="2026-06-02T20:30:04.262" v="314" actId="1076"/>
          <ac:picMkLst>
            <pc:docMk/>
            <pc:sldMk cId="0" sldId="277"/>
            <ac:picMk id="464" creationId="{00000000-0000-0000-0000-000000000000}"/>
          </ac:picMkLst>
        </pc:picChg>
        <pc:picChg chg="del">
          <ac:chgData name="Alfredo Dominguez" userId="0104da5e3a27366b" providerId="LiveId" clId="{197B9448-5589-5447-B854-B83F52B83B2A}" dt="2026-06-02T20:29:58.085" v="311" actId="478"/>
          <ac:picMkLst>
            <pc:docMk/>
            <pc:sldMk cId="0" sldId="277"/>
            <ac:picMk id="465" creationId="{00000000-0000-0000-0000-000000000000}"/>
          </ac:picMkLst>
        </pc:picChg>
      </pc:sldChg>
      <pc:sldChg chg="modSp del mod">
        <pc:chgData name="Alfredo Dominguez" userId="0104da5e3a27366b" providerId="LiveId" clId="{197B9448-5589-5447-B854-B83F52B83B2A}" dt="2026-06-02T20:29:15.172" v="265" actId="2696"/>
        <pc:sldMkLst>
          <pc:docMk/>
          <pc:sldMk cId="0" sldId="278"/>
        </pc:sldMkLst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7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7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78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84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8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90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93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96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499" creationId="{00000000-0000-0000-0000-000000000000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0" sldId="278"/>
            <ac:spMk id="502" creationId="{00000000-0000-0000-0000-000000000000}"/>
          </ac:spMkLst>
        </pc:spChg>
      </pc:sldChg>
      <pc:sldChg chg="addSp modSp new mod ord">
        <pc:chgData name="Alfredo Dominguez" userId="0104da5e3a27366b" providerId="LiveId" clId="{197B9448-5589-5447-B854-B83F52B83B2A}" dt="2026-06-02T20:16:36.339" v="260" actId="167"/>
        <pc:sldMkLst>
          <pc:docMk/>
          <pc:sldMk cId="1847170490" sldId="279"/>
        </pc:sldMkLst>
        <pc:picChg chg="add mod">
          <ac:chgData name="Alfredo Dominguez" userId="0104da5e3a27366b" providerId="LiveId" clId="{197B9448-5589-5447-B854-B83F52B83B2A}" dt="2026-06-02T20:16:28.769" v="258" actId="1076"/>
          <ac:picMkLst>
            <pc:docMk/>
            <pc:sldMk cId="1847170490" sldId="279"/>
            <ac:picMk id="2" creationId="{B1516656-A2A9-4441-A05D-4B452B6DD76F}"/>
          </ac:picMkLst>
        </pc:picChg>
        <pc:picChg chg="add mod">
          <ac:chgData name="Alfredo Dominguez" userId="0104da5e3a27366b" providerId="LiveId" clId="{197B9448-5589-5447-B854-B83F52B83B2A}" dt="2026-06-02T20:16:36.339" v="260" actId="167"/>
          <ac:picMkLst>
            <pc:docMk/>
            <pc:sldMk cId="1847170490" sldId="279"/>
            <ac:picMk id="3" creationId="{94AB584F-1483-A340-F5C3-3C5923A57596}"/>
          </ac:picMkLst>
        </pc:picChg>
      </pc:sldChg>
      <pc:sldChg chg="addSp delSp modSp add mod">
        <pc:chgData name="Alfredo Dominguez" userId="0104da5e3a27366b" providerId="LiveId" clId="{197B9448-5589-5447-B854-B83F52B83B2A}" dt="2026-06-02T20:29:01.271" v="264" actId="790"/>
        <pc:sldMkLst>
          <pc:docMk/>
          <pc:sldMk cId="1842738330" sldId="280"/>
        </pc:sldMkLst>
        <pc:spChg chg="del">
          <ac:chgData name="Alfredo Dominguez" userId="0104da5e3a27366b" providerId="LiveId" clId="{197B9448-5589-5447-B854-B83F52B83B2A}" dt="2026-06-02T19:13:59.479" v="101" actId="478"/>
          <ac:spMkLst>
            <pc:docMk/>
            <pc:sldMk cId="1842738330" sldId="280"/>
            <ac:spMk id="321" creationId="{61859397-D815-D548-E402-C2BC3B9CAF7C}"/>
          </ac:spMkLst>
        </pc:spChg>
        <pc:spChg chg="del">
          <ac:chgData name="Alfredo Dominguez" userId="0104da5e3a27366b" providerId="LiveId" clId="{197B9448-5589-5447-B854-B83F52B83B2A}" dt="2026-06-02T19:13:59.479" v="101" actId="478"/>
          <ac:spMkLst>
            <pc:docMk/>
            <pc:sldMk cId="1842738330" sldId="280"/>
            <ac:spMk id="322" creationId="{89D5DDB7-8EA1-F926-D678-73E24ED4B855}"/>
          </ac:spMkLst>
        </pc:spChg>
        <pc:spChg chg="del">
          <ac:chgData name="Alfredo Dominguez" userId="0104da5e3a27366b" providerId="LiveId" clId="{197B9448-5589-5447-B854-B83F52B83B2A}" dt="2026-06-02T19:13:59.479" v="101" actId="478"/>
          <ac:spMkLst>
            <pc:docMk/>
            <pc:sldMk cId="1842738330" sldId="280"/>
            <ac:spMk id="324" creationId="{79202303-68A0-11DF-B51C-E6B9C08F8EB1}"/>
          </ac:spMkLst>
        </pc:spChg>
        <pc:spChg chg="del">
          <ac:chgData name="Alfredo Dominguez" userId="0104da5e3a27366b" providerId="LiveId" clId="{197B9448-5589-5447-B854-B83F52B83B2A}" dt="2026-06-02T19:13:59.479" v="101" actId="478"/>
          <ac:spMkLst>
            <pc:docMk/>
            <pc:sldMk cId="1842738330" sldId="280"/>
            <ac:spMk id="325" creationId="{441C0058-2604-7DDB-74BE-61D63F88C7A0}"/>
          </ac:spMkLst>
        </pc:spChg>
        <pc:spChg chg="del">
          <ac:chgData name="Alfredo Dominguez" userId="0104da5e3a27366b" providerId="LiveId" clId="{197B9448-5589-5447-B854-B83F52B83B2A}" dt="2026-06-02T19:13:59.479" v="101" actId="478"/>
          <ac:spMkLst>
            <pc:docMk/>
            <pc:sldMk cId="1842738330" sldId="280"/>
            <ac:spMk id="327" creationId="{C60EE799-EE5D-D552-7D82-C395151DB8AF}"/>
          </ac:spMkLst>
        </pc:spChg>
        <pc:spChg chg="del">
          <ac:chgData name="Alfredo Dominguez" userId="0104da5e3a27366b" providerId="LiveId" clId="{197B9448-5589-5447-B854-B83F52B83B2A}" dt="2026-06-02T19:13:59.479" v="101" actId="478"/>
          <ac:spMkLst>
            <pc:docMk/>
            <pc:sldMk cId="1842738330" sldId="280"/>
            <ac:spMk id="328" creationId="{66B6EE71-9A4B-4C12-F226-B8002F20A5FE}"/>
          </ac:spMkLst>
        </pc:spChg>
        <pc:spChg chg="mod">
          <ac:chgData name="Alfredo Dominguez" userId="0104da5e3a27366b" providerId="LiveId" clId="{197B9448-5589-5447-B854-B83F52B83B2A}" dt="2026-06-02T20:29:01.271" v="264" actId="790"/>
          <ac:spMkLst>
            <pc:docMk/>
            <pc:sldMk cId="1842738330" sldId="280"/>
            <ac:spMk id="332" creationId="{44AC5F46-330F-C225-E9F4-85E659652B46}"/>
          </ac:spMkLst>
        </pc:spChg>
        <pc:picChg chg="add del mod">
          <ac:chgData name="Alfredo Dominguez" userId="0104da5e3a27366b" providerId="LiveId" clId="{197B9448-5589-5447-B854-B83F52B83B2A}" dt="2026-06-02T19:14:02.400" v="103" actId="478"/>
          <ac:picMkLst>
            <pc:docMk/>
            <pc:sldMk cId="1842738330" sldId="280"/>
            <ac:picMk id="2" creationId="{11D74C82-957C-D93E-11EC-7B475E0188F3}"/>
          </ac:picMkLst>
        </pc:picChg>
        <pc:picChg chg="add mod modCrop">
          <ac:chgData name="Alfredo Dominguez" userId="0104da5e3a27366b" providerId="LiveId" clId="{197B9448-5589-5447-B854-B83F52B83B2A}" dt="2026-06-02T19:15:36.093" v="196" actId="1076"/>
          <ac:picMkLst>
            <pc:docMk/>
            <pc:sldMk cId="1842738330" sldId="280"/>
            <ac:picMk id="4" creationId="{356E1910-DB79-2419-535B-3D3494DE549C}"/>
          </ac:picMkLst>
        </pc:picChg>
        <pc:picChg chg="del">
          <ac:chgData name="Alfredo Dominguez" userId="0104da5e3a27366b" providerId="LiveId" clId="{197B9448-5589-5447-B854-B83F52B83B2A}" dt="2026-06-02T19:13:59.479" v="101" actId="478"/>
          <ac:picMkLst>
            <pc:docMk/>
            <pc:sldMk cId="1842738330" sldId="280"/>
            <ac:picMk id="318" creationId="{B3076B5D-65D6-9A15-6ABE-9D95B9168F51}"/>
          </ac:picMkLst>
        </pc:picChg>
        <pc:picChg chg="del">
          <ac:chgData name="Alfredo Dominguez" userId="0104da5e3a27366b" providerId="LiveId" clId="{197B9448-5589-5447-B854-B83F52B83B2A}" dt="2026-06-02T19:13:59.479" v="101" actId="478"/>
          <ac:picMkLst>
            <pc:docMk/>
            <pc:sldMk cId="1842738330" sldId="280"/>
            <ac:picMk id="319" creationId="{EA51139D-2166-F983-549D-C71AAA283AC5}"/>
          </ac:picMkLst>
        </pc:picChg>
        <pc:picChg chg="del">
          <ac:chgData name="Alfredo Dominguez" userId="0104da5e3a27366b" providerId="LiveId" clId="{197B9448-5589-5447-B854-B83F52B83B2A}" dt="2026-06-02T19:13:59.479" v="101" actId="478"/>
          <ac:picMkLst>
            <pc:docMk/>
            <pc:sldMk cId="1842738330" sldId="280"/>
            <ac:picMk id="323" creationId="{7968D1ED-88DE-1D4C-63ED-359A509DCCFF}"/>
          </ac:picMkLst>
        </pc:picChg>
        <pc:picChg chg="del">
          <ac:chgData name="Alfredo Dominguez" userId="0104da5e3a27366b" providerId="LiveId" clId="{197B9448-5589-5447-B854-B83F52B83B2A}" dt="2026-06-02T19:13:59.479" v="101" actId="478"/>
          <ac:picMkLst>
            <pc:docMk/>
            <pc:sldMk cId="1842738330" sldId="280"/>
            <ac:picMk id="331" creationId="{716DA924-8279-A4D7-9ABC-644833D416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>
          <a:extLst>
            <a:ext uri="{FF2B5EF4-FFF2-40B4-BE49-F238E27FC236}">
              <a16:creationId xmlns:a16="http://schemas.microsoft.com/office/drawing/2014/main" id="{F918E9B0-598C-4706-4A5C-D2523CF67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>
            <a:extLst>
              <a:ext uri="{FF2B5EF4-FFF2-40B4-BE49-F238E27FC236}">
                <a16:creationId xmlns:a16="http://schemas.microsoft.com/office/drawing/2014/main" id="{531AC30B-5241-614B-783B-DD3B4F750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>
            <a:extLst>
              <a:ext uri="{FF2B5EF4-FFF2-40B4-BE49-F238E27FC236}">
                <a16:creationId xmlns:a16="http://schemas.microsoft.com/office/drawing/2014/main" id="{AB76AE91-00B7-9684-2AD5-9EFBCEF86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535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2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4;p13">
            <a:extLst>
              <a:ext uri="{FF2B5EF4-FFF2-40B4-BE49-F238E27FC236}">
                <a16:creationId xmlns:a16="http://schemas.microsoft.com/office/drawing/2014/main" id="{94AB584F-1483-A340-F5C3-3C5923A575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1516656-A2A9-4441-A05D-4B452B6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292" y="304022"/>
            <a:ext cx="4855029" cy="60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7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300162"/>
            <a:ext cx="52863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300162"/>
            <a:ext cx="528637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14787"/>
            <a:ext cx="528637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5" y="4014787"/>
            <a:ext cx="528637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1295400" y="1690687"/>
            <a:ext cx="438054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Privacidad</a:t>
            </a:r>
            <a:endParaRPr lang="es-ES_tradnl" noProof="0" dirty="0"/>
          </a:p>
        </p:txBody>
      </p:sp>
      <p:sp>
        <p:nvSpPr>
          <p:cNvPr id="216" name="Google Shape;216;p21"/>
          <p:cNvSpPr txBox="1"/>
          <p:nvPr/>
        </p:nvSpPr>
        <p:spPr>
          <a:xfrm>
            <a:off x="962025" y="2233612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Capacidad de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clasificar y controlar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la información ingresada. Evita que información sensible institucional se trate como un prompt cualquiera en la web.</a:t>
            </a:r>
            <a:endParaRPr lang="es-ES_tradnl" noProof="0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7153275" y="1690687"/>
            <a:ext cx="428053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Gobernanza</a:t>
            </a:r>
            <a:endParaRPr lang="es-ES_tradnl" noProof="0" dirty="0"/>
          </a:p>
        </p:txBody>
      </p:sp>
      <p:sp>
        <p:nvSpPr>
          <p:cNvPr id="218" name="Google Shape;218;p21"/>
          <p:cNvSpPr txBox="1"/>
          <p:nvPr/>
        </p:nvSpPr>
        <p:spPr>
          <a:xfrm>
            <a:off x="6724650" y="2233612"/>
            <a:ext cx="4505325" cy="934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Institucionalizar normas y roles. Los prompts son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activos de conocimiento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auditables para la dependencia, no notas efímeras de un solo individuo.</a:t>
            </a:r>
            <a:endParaRPr lang="es-ES_tradnl" noProof="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1295400" y="4405312"/>
            <a:ext cx="438054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Estrategia</a:t>
            </a:r>
            <a:endParaRPr lang="es-ES_tradnl" noProof="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962025" y="4948237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Incorporar IA con un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propósito justificado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para la evaluación, no por moda. Garantiza que las decisiones tengan sustento metodológico real.</a:t>
            </a:r>
            <a:endParaRPr lang="es-ES_tradnl" noProof="0" dirty="0"/>
          </a:p>
        </p:txBody>
      </p:sp>
      <p:sp>
        <p:nvSpPr>
          <p:cNvPr id="221" name="Google Shape;221;p21"/>
          <p:cNvSpPr txBox="1"/>
          <p:nvPr/>
        </p:nvSpPr>
        <p:spPr>
          <a:xfrm>
            <a:off x="7086600" y="4405312"/>
            <a:ext cx="435054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4. Uso Crítico</a:t>
            </a:r>
            <a:endParaRPr lang="es-ES_tradnl" noProof="0"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6724650" y="4948237"/>
            <a:ext cx="450532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Dominar metodologías tradicionales para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detectar sesgos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en la IA, evitando la confianza ciega y documentando rigurosamente los procesos de revisión.</a:t>
            </a:r>
            <a:endParaRPr lang="es-ES_tradnl" noProof="0" dirty="0"/>
          </a:p>
        </p:txBody>
      </p:sp>
      <p:pic>
        <p:nvPicPr>
          <p:cNvPr id="223" name="Google Shape;223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2025" y="1757362"/>
            <a:ext cx="2381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24650" y="1757362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2025" y="4471987"/>
            <a:ext cx="2381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724650" y="4471987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3287050" y="354850"/>
            <a:ext cx="888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Marco ACEVAL: De Errores a Capacidades</a:t>
            </a:r>
            <a:endParaRPr lang="es-ES_tradnl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47862"/>
            <a:ext cx="34290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1947862"/>
            <a:ext cx="34290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5000" y="22431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/>
          <p:nvPr/>
        </p:nvSpPr>
        <p:spPr>
          <a:xfrm>
            <a:off x="795813" y="3195637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Gobernanza Primero</a:t>
            </a:r>
            <a:endParaRPr lang="es-ES_tradnl" noProof="0" dirty="0"/>
          </a:p>
        </p:txBody>
      </p:sp>
      <p:sp>
        <p:nvSpPr>
          <p:cNvPr id="236" name="Google Shape;236;p22"/>
          <p:cNvSpPr txBox="1"/>
          <p:nvPr/>
        </p:nvSpPr>
        <p:spPr>
          <a:xfrm>
            <a:off x="866775" y="4138612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No se adopta una tecnología por moda. Se adopta porque responde a una necesidad donde la estructura institucional ya está lista o en proceso.</a:t>
            </a:r>
            <a:endParaRPr lang="es-ES_tradnl" noProof="0" dirty="0"/>
          </a:p>
        </p:txBody>
      </p:sp>
      <p:pic>
        <p:nvPicPr>
          <p:cNvPr id="237" name="Google Shape;237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0" y="22431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/>
          <p:nvPr/>
        </p:nvSpPr>
        <p:spPr>
          <a:xfrm>
            <a:off x="4605813" y="3195637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Formar para Pensar</a:t>
            </a:r>
            <a:endParaRPr lang="es-ES_tradnl" noProof="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4676775" y="4138612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Capacitar no se trata de enseñar a hacer clics. Es desarrollar el </a:t>
            </a: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juicio metodológico y crítico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sobre las limitaciones y sesgos de la IA.</a:t>
            </a:r>
            <a:endParaRPr lang="es-ES_tradnl" noProof="0" dirty="0"/>
          </a:p>
        </p:txBody>
      </p:sp>
      <p:pic>
        <p:nvPicPr>
          <p:cNvPr id="240" name="Google Shape;240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90737" y="2452687"/>
            <a:ext cx="390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43600" y="2452687"/>
            <a:ext cx="3048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191500" y="1947862"/>
            <a:ext cx="34290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25000" y="22431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2"/>
          <p:cNvSpPr txBox="1"/>
          <p:nvPr/>
        </p:nvSpPr>
        <p:spPr>
          <a:xfrm>
            <a:off x="8540829" y="3195637"/>
            <a:ext cx="27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Responsabilidad</a:t>
            </a:r>
            <a:endParaRPr lang="es-ES_tradnl" noProof="0" dirty="0"/>
          </a:p>
        </p:txBody>
      </p:sp>
      <p:sp>
        <p:nvSpPr>
          <p:cNvPr id="246" name="Google Shape;246;p22"/>
          <p:cNvSpPr txBox="1"/>
          <p:nvPr/>
        </p:nvSpPr>
        <p:spPr>
          <a:xfrm>
            <a:off x="8486775" y="3738562"/>
            <a:ext cx="28386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Los errores ocurren porque el sistema no protegió a la persona. La meta es </a:t>
            </a: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crear marcos que reduzcan riesgos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, no buscar a quién culpar.</a:t>
            </a:r>
            <a:endParaRPr lang="es-ES_tradnl" noProof="0" dirty="0"/>
          </a:p>
        </p:txBody>
      </p:sp>
      <p:pic>
        <p:nvPicPr>
          <p:cNvPr id="247" name="Google Shape;247;p22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710737" y="2452687"/>
            <a:ext cx="390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 txBox="1"/>
          <p:nvPr/>
        </p:nvSpPr>
        <p:spPr>
          <a:xfrm>
            <a:off x="1766800" y="647950"/>
            <a:ext cx="11601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Principios Transversales de Implementación</a:t>
            </a:r>
            <a:endParaRPr lang="es-ES_tradnl" sz="1500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38400"/>
            <a:ext cx="528637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438400"/>
            <a:ext cx="52863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/>
          <p:nvPr/>
        </p:nvSpPr>
        <p:spPr>
          <a:xfrm>
            <a:off x="1323975" y="2867025"/>
            <a:ext cx="435054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Riesgo (Lo que está en juego)</a:t>
            </a:r>
            <a:endParaRPr lang="es-ES_tradnl" noProof="0" dirty="0"/>
          </a:p>
        </p:txBody>
      </p:sp>
      <p:sp>
        <p:nvSpPr>
          <p:cNvPr id="257" name="Google Shape;257;p23"/>
          <p:cNvSpPr txBox="1"/>
          <p:nvPr/>
        </p:nvSpPr>
        <p:spPr>
          <a:xfrm>
            <a:off x="962025" y="3409950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Tratar la información institucional sensible (padrones, datos personales) como un </a:t>
            </a:r>
            <a:r>
              <a:rPr lang="es-ES_tradnl" sz="1350" b="0" i="1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prompt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cualquiera.</a:t>
            </a:r>
            <a:endParaRPr lang="es-ES_tradnl" noProof="0" dirty="0"/>
          </a:p>
        </p:txBody>
      </p:sp>
      <p:sp>
        <p:nvSpPr>
          <p:cNvPr id="258" name="Google Shape;258;p23"/>
          <p:cNvSpPr txBox="1"/>
          <p:nvPr/>
        </p:nvSpPr>
        <p:spPr>
          <a:xfrm>
            <a:off x="962025" y="4067175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Subir datos a servidores no autorizados sin revisar políticas de privacidad, perdiendo el control institucional.</a:t>
            </a:r>
            <a:endParaRPr lang="es-ES_tradnl" noProof="0" dirty="0"/>
          </a:p>
        </p:txBody>
      </p:sp>
      <p:sp>
        <p:nvSpPr>
          <p:cNvPr id="259" name="Google Shape;259;p23"/>
          <p:cNvSpPr txBox="1"/>
          <p:nvPr/>
        </p:nvSpPr>
        <p:spPr>
          <a:xfrm>
            <a:off x="7058025" y="2867025"/>
            <a:ext cx="438054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Capacidad Propuesta</a:t>
            </a:r>
            <a:endParaRPr lang="es-ES_tradnl" noProof="0" dirty="0"/>
          </a:p>
        </p:txBody>
      </p:sp>
      <p:sp>
        <p:nvSpPr>
          <p:cNvPr id="260" name="Google Shape;260;p23"/>
          <p:cNvSpPr txBox="1"/>
          <p:nvPr/>
        </p:nvSpPr>
        <p:spPr>
          <a:xfrm>
            <a:off x="6724650" y="3409950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Clasificar, proteger y controlar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la información que ingresa a las herramientas de IA.</a:t>
            </a:r>
            <a:endParaRPr lang="es-ES_tradnl" noProof="0" dirty="0"/>
          </a:p>
        </p:txBody>
      </p:sp>
      <p:sp>
        <p:nvSpPr>
          <p:cNvPr id="261" name="Google Shape;261;p23"/>
          <p:cNvSpPr txBox="1"/>
          <p:nvPr/>
        </p:nvSpPr>
        <p:spPr>
          <a:xfrm>
            <a:off x="6724650" y="4067175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Establecer protocolos estrictos para que el equipo distinga qué datos pueden procesarse en </a:t>
            </a:r>
            <a:r>
              <a:rPr lang="es-ES_tradnl" sz="1350" b="0" i="0" u="none" strike="noStrike" cap="none" noProof="0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LLMs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públicos.</a:t>
            </a:r>
            <a:endParaRPr lang="es-ES_tradnl" noProof="0" dirty="0"/>
          </a:p>
        </p:txBody>
      </p:sp>
      <p:pic>
        <p:nvPicPr>
          <p:cNvPr id="262" name="Google Shape;262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2933700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4650" y="2933700"/>
            <a:ext cx="2381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 txBox="1"/>
          <p:nvPr/>
        </p:nvSpPr>
        <p:spPr>
          <a:xfrm>
            <a:off x="1993900" y="15240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Ámbito 1: Privacidad y Seguridad</a:t>
            </a:r>
            <a:endParaRPr lang="es-ES_tradnl" noProof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66987"/>
            <a:ext cx="52863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1390650" y="2995612"/>
            <a:ext cx="428053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Riesgo (Lo que está en juego)</a:t>
            </a:r>
            <a:endParaRPr lang="es-ES_tradnl" noProof="0" dirty="0"/>
          </a:p>
        </p:txBody>
      </p:sp>
      <p:sp>
        <p:nvSpPr>
          <p:cNvPr id="271" name="Google Shape;271;p24"/>
          <p:cNvSpPr txBox="1"/>
          <p:nvPr/>
        </p:nvSpPr>
        <p:spPr>
          <a:xfrm>
            <a:off x="962025" y="3538537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Cada funcionario crea sus propios </a:t>
            </a:r>
            <a:r>
              <a:rPr lang="es-ES_tradnl" sz="1350" b="0" i="1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prompts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sin revisión, generando conocimiento disperso.</a:t>
            </a:r>
            <a:endParaRPr lang="es-ES_tradnl" noProof="0" dirty="0"/>
          </a:p>
        </p:txBody>
      </p:sp>
      <p:sp>
        <p:nvSpPr>
          <p:cNvPr id="272" name="Google Shape;272;p24"/>
          <p:cNvSpPr txBox="1"/>
          <p:nvPr/>
        </p:nvSpPr>
        <p:spPr>
          <a:xfrm>
            <a:off x="962025" y="4195762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Decisiones sin marco normativo, imposibilidad de auditar y responsabilidad institucional difusa.</a:t>
            </a:r>
            <a:endParaRPr lang="es-ES_tradnl" noProof="0" dirty="0"/>
          </a:p>
        </p:txBody>
      </p:sp>
      <p:pic>
        <p:nvPicPr>
          <p:cNvPr id="273" name="Google Shape;27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3062287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5" y="2566987"/>
            <a:ext cx="52863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 txBox="1"/>
          <p:nvPr/>
        </p:nvSpPr>
        <p:spPr>
          <a:xfrm>
            <a:off x="7153275" y="2995612"/>
            <a:ext cx="4280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Capacidad Propuesta</a:t>
            </a:r>
            <a:endParaRPr lang="es-ES_tradnl" noProof="0" dirty="0"/>
          </a:p>
        </p:txBody>
      </p:sp>
      <p:sp>
        <p:nvSpPr>
          <p:cNvPr id="277" name="Google Shape;277;p24"/>
          <p:cNvSpPr txBox="1"/>
          <p:nvPr/>
        </p:nvSpPr>
        <p:spPr>
          <a:xfrm>
            <a:off x="6724650" y="3538537"/>
            <a:ext cx="450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Institucionalizar prompts, normas y roles.</a:t>
            </a:r>
            <a:endParaRPr lang="es-ES_tradnl" noProof="0" dirty="0"/>
          </a:p>
        </p:txBody>
      </p:sp>
      <p:sp>
        <p:nvSpPr>
          <p:cNvPr id="278" name="Google Shape;278;p24"/>
          <p:cNvSpPr txBox="1"/>
          <p:nvPr/>
        </p:nvSpPr>
        <p:spPr>
          <a:xfrm>
            <a:off x="6724650" y="3938587"/>
            <a:ext cx="450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Los "prompts maestros" deben estar documentados, estandarizados y ser auditables para todo el equipo metodológico.</a:t>
            </a:r>
            <a:endParaRPr lang="es-ES_tradnl" noProof="0" dirty="0"/>
          </a:p>
        </p:txBody>
      </p:sp>
      <p:pic>
        <p:nvPicPr>
          <p:cNvPr id="279" name="Google Shape;279;p2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4650" y="3062287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4"/>
          <p:cNvSpPr txBox="1"/>
          <p:nvPr/>
        </p:nvSpPr>
        <p:spPr>
          <a:xfrm>
            <a:off x="2046925" y="646225"/>
            <a:ext cx="11601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Ámbito 2: Gobernanza Institucional</a:t>
            </a:r>
            <a:endParaRPr lang="es-ES_tradnl" sz="1500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66987"/>
            <a:ext cx="528637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566987"/>
            <a:ext cx="52863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5"/>
          <p:cNvSpPr txBox="1"/>
          <p:nvPr/>
        </p:nvSpPr>
        <p:spPr>
          <a:xfrm>
            <a:off x="1057275" y="2995612"/>
            <a:ext cx="463057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Riesgo (Lo que está en juego)</a:t>
            </a:r>
            <a:endParaRPr lang="es-ES_tradnl" noProof="0" dirty="0"/>
          </a:p>
        </p:txBody>
      </p:sp>
      <p:sp>
        <p:nvSpPr>
          <p:cNvPr id="289" name="Google Shape;289;p25"/>
          <p:cNvSpPr txBox="1"/>
          <p:nvPr/>
        </p:nvSpPr>
        <p:spPr>
          <a:xfrm>
            <a:off x="962025" y="3538537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Adoptar herramientas de IA solo por moda o presión externa, sin resolver una necesidad real del área.</a:t>
            </a:r>
            <a:endParaRPr lang="es-ES_tradnl" noProof="0" dirty="0"/>
          </a:p>
        </p:txBody>
      </p:sp>
      <p:sp>
        <p:nvSpPr>
          <p:cNvPr id="290" name="Google Shape;290;p25"/>
          <p:cNvSpPr txBox="1"/>
          <p:nvPr/>
        </p:nvSpPr>
        <p:spPr>
          <a:xfrm>
            <a:off x="962025" y="4195762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Tomar decisiones de política pública basadas en </a:t>
            </a:r>
            <a:r>
              <a:rPr lang="es-ES_tradnl" sz="1350" b="0" i="1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outputs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no verificados y perder rigor metodológico.</a:t>
            </a:r>
            <a:endParaRPr lang="es-ES_tradnl" noProof="0" dirty="0"/>
          </a:p>
        </p:txBody>
      </p:sp>
      <p:sp>
        <p:nvSpPr>
          <p:cNvPr id="291" name="Google Shape;291;p25"/>
          <p:cNvSpPr txBox="1"/>
          <p:nvPr/>
        </p:nvSpPr>
        <p:spPr>
          <a:xfrm>
            <a:off x="7058025" y="2995612"/>
            <a:ext cx="438054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Capacidad Propuesta</a:t>
            </a:r>
            <a:endParaRPr lang="es-ES_tradnl" noProof="0" dirty="0"/>
          </a:p>
        </p:txBody>
      </p:sp>
      <p:sp>
        <p:nvSpPr>
          <p:cNvPr id="292" name="Google Shape;292;p25"/>
          <p:cNvSpPr txBox="1"/>
          <p:nvPr/>
        </p:nvSpPr>
        <p:spPr>
          <a:xfrm>
            <a:off x="6724650" y="3538537"/>
            <a:ext cx="4505325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Incorporar IA con propósito y control.</a:t>
            </a:r>
            <a:endParaRPr lang="es-ES_tradnl" noProof="0" dirty="0"/>
          </a:p>
        </p:txBody>
      </p:sp>
      <p:sp>
        <p:nvSpPr>
          <p:cNvPr id="293" name="Google Shape;293;p25"/>
          <p:cNvSpPr txBox="1"/>
          <p:nvPr/>
        </p:nvSpPr>
        <p:spPr>
          <a:xfrm>
            <a:off x="6724650" y="3938587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Justificar su uso para aliviar cuellos de botella específicos (ej. estructuración masiva de MIRs). Implementar controles estrictos.</a:t>
            </a:r>
            <a:endParaRPr lang="es-ES_tradnl" noProof="0" dirty="0"/>
          </a:p>
        </p:txBody>
      </p:sp>
      <p:pic>
        <p:nvPicPr>
          <p:cNvPr id="294" name="Google Shape;294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4650" y="3062287"/>
            <a:ext cx="2381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5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Ámbito 3: Estrategia y Control</a:t>
            </a:r>
            <a:endParaRPr lang="es-ES_tradnl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38400"/>
            <a:ext cx="52863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6"/>
          <p:cNvSpPr txBox="1"/>
          <p:nvPr/>
        </p:nvSpPr>
        <p:spPr>
          <a:xfrm>
            <a:off x="1390650" y="2867025"/>
            <a:ext cx="428053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Riesgo (Lo que está en juego)</a:t>
            </a:r>
            <a:endParaRPr lang="es-ES_tradnl" noProof="0" dirty="0"/>
          </a:p>
        </p:txBody>
      </p:sp>
      <p:sp>
        <p:nvSpPr>
          <p:cNvPr id="302" name="Google Shape;302;p26"/>
          <p:cNvSpPr txBox="1"/>
          <p:nvPr/>
        </p:nvSpPr>
        <p:spPr>
          <a:xfrm>
            <a:off x="962025" y="3409950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Confianza ciega en las respuestas del LLM, sustituyendo el juicio metodológico del servidor público.</a:t>
            </a:r>
            <a:endParaRPr lang="es-ES_tradnl" noProof="0" dirty="0"/>
          </a:p>
        </p:txBody>
      </p:sp>
      <p:sp>
        <p:nvSpPr>
          <p:cNvPr id="303" name="Google Shape;303;p26"/>
          <p:cNvSpPr txBox="1"/>
          <p:nvPr/>
        </p:nvSpPr>
        <p:spPr>
          <a:xfrm>
            <a:off x="962025" y="4324350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Procesos "invisibles" sin documentación, que parecen rigurosos pero no superan una revisión técnica.</a:t>
            </a:r>
            <a:endParaRPr lang="es-ES_tradnl" noProof="0" dirty="0"/>
          </a:p>
        </p:txBody>
      </p:sp>
      <p:pic>
        <p:nvPicPr>
          <p:cNvPr id="304" name="Google Shape;304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933700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5" y="2438400"/>
            <a:ext cx="52863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6"/>
          <p:cNvSpPr txBox="1"/>
          <p:nvPr/>
        </p:nvSpPr>
        <p:spPr>
          <a:xfrm>
            <a:off x="7086600" y="2867025"/>
            <a:ext cx="43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Capacidad Propuesta</a:t>
            </a:r>
            <a:endParaRPr lang="es-ES_tradnl" noProof="0" dirty="0"/>
          </a:p>
        </p:txBody>
      </p:sp>
      <p:sp>
        <p:nvSpPr>
          <p:cNvPr id="308" name="Google Shape;308;p26"/>
          <p:cNvSpPr txBox="1"/>
          <p:nvPr/>
        </p:nvSpPr>
        <p:spPr>
          <a:xfrm>
            <a:off x="6724650" y="3409950"/>
            <a:ext cx="4505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Pensar críticamente y dominar la metodología.</a:t>
            </a:r>
            <a:endParaRPr lang="es-ES_tradnl" noProof="0" dirty="0"/>
          </a:p>
        </p:txBody>
      </p:sp>
      <p:sp>
        <p:nvSpPr>
          <p:cNvPr id="309" name="Google Shape;309;p26"/>
          <p:cNvSpPr txBox="1"/>
          <p:nvPr/>
        </p:nvSpPr>
        <p:spPr>
          <a:xfrm>
            <a:off x="6724650" y="3810000"/>
            <a:ext cx="4505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Asegurar que el equipo domine las reglas tradicionales (MML, SED) como su defensa principal para detectar alucinaciones y sesgos algorítmicos.</a:t>
            </a:r>
            <a:endParaRPr lang="es-ES_tradnl" noProof="0" dirty="0"/>
          </a:p>
        </p:txBody>
      </p:sp>
      <p:pic>
        <p:nvPicPr>
          <p:cNvPr id="310" name="Google Shape;310;p2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4650" y="2933700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6"/>
          <p:cNvSpPr txBox="1"/>
          <p:nvPr/>
        </p:nvSpPr>
        <p:spPr>
          <a:xfrm>
            <a:off x="1460500" y="1617238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Ámbito 4: Capacidades y Uso Crítico</a:t>
            </a:r>
            <a:endParaRPr lang="es-ES_tradnl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57400"/>
            <a:ext cx="34290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057400"/>
            <a:ext cx="34290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057400"/>
            <a:ext cx="34290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5000" y="239077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7"/>
          <p:cNvSpPr txBox="1"/>
          <p:nvPr/>
        </p:nvSpPr>
        <p:spPr>
          <a:xfrm>
            <a:off x="1085850" y="3343275"/>
            <a:ext cx="24003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Dominio Previo</a:t>
            </a:r>
            <a:endParaRPr lang="es-ES_tradnl" noProof="0" dirty="0"/>
          </a:p>
        </p:txBody>
      </p:sp>
      <p:sp>
        <p:nvSpPr>
          <p:cNvPr id="322" name="Google Shape;322;p27"/>
          <p:cNvSpPr txBox="1"/>
          <p:nvPr/>
        </p:nvSpPr>
        <p:spPr>
          <a:xfrm>
            <a:off x="866775" y="3886200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 equipo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ya conoce y domina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la MML, las reglas de CONEVAL y cómo planear, monitorear y evaluar programas.</a:t>
            </a:r>
            <a:endParaRPr lang="es-ES_tradnl" noProof="0" dirty="0"/>
          </a:p>
        </p:txBody>
      </p:sp>
      <p:pic>
        <p:nvPicPr>
          <p:cNvPr id="323" name="Google Shape;323;p2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0" y="239077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7"/>
          <p:cNvSpPr txBox="1"/>
          <p:nvPr/>
        </p:nvSpPr>
        <p:spPr>
          <a:xfrm>
            <a:off x="4750831" y="3343275"/>
            <a:ext cx="269033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Copiloto en Flujo</a:t>
            </a:r>
            <a:endParaRPr lang="es-ES_tradnl" noProof="0" dirty="0"/>
          </a:p>
        </p:txBody>
      </p:sp>
      <p:sp>
        <p:nvSpPr>
          <p:cNvPr id="325" name="Google Shape;325;p27"/>
          <p:cNvSpPr txBox="1"/>
          <p:nvPr/>
        </p:nvSpPr>
        <p:spPr>
          <a:xfrm>
            <a:off x="4676775" y="3886200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La IA se integra en fases específicas (redacción, validación) para superar cuellos de botella como el "síndrome de la hoja en blanco".</a:t>
            </a:r>
            <a:endParaRPr lang="es-ES_tradnl" noProof="0" dirty="0"/>
          </a:p>
        </p:txBody>
      </p:sp>
      <p:pic>
        <p:nvPicPr>
          <p:cNvPr id="326" name="Google Shape;326;p2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5000" y="239077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 txBox="1"/>
          <p:nvPr/>
        </p:nvSpPr>
        <p:spPr>
          <a:xfrm>
            <a:off x="8415813" y="3343275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Validación Experta</a:t>
            </a:r>
            <a:endParaRPr lang="es-ES_tradnl" noProof="0" dirty="0"/>
          </a:p>
        </p:txBody>
      </p:sp>
      <p:sp>
        <p:nvSpPr>
          <p:cNvPr id="328" name="Google Shape;328;p27"/>
          <p:cNvSpPr txBox="1"/>
          <p:nvPr/>
        </p:nvSpPr>
        <p:spPr>
          <a:xfrm>
            <a:off x="8486775" y="4286250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 equipo técnico revisa críticamente el </a:t>
            </a:r>
            <a:r>
              <a:rPr lang="es-ES_tradnl" sz="1350" b="0" i="1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output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 Se asegura de que la fórmula tenga sentido matemático y viabilidad real.</a:t>
            </a:r>
            <a:endParaRPr lang="es-ES_tradnl" noProof="0" dirty="0"/>
          </a:p>
        </p:txBody>
      </p:sp>
      <p:pic>
        <p:nvPicPr>
          <p:cNvPr id="329" name="Google Shape;329;p27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14550" y="2600325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24550" y="2600325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91687" y="2600325"/>
            <a:ext cx="4286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 txBox="1"/>
          <p:nvPr/>
        </p:nvSpPr>
        <p:spPr>
          <a:xfrm>
            <a:off x="2909533" y="993375"/>
            <a:ext cx="884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 IA en el Flujo de Trabajo Metodológico</a:t>
            </a:r>
            <a:endParaRPr lang="es-ES_tradnl" noProof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>
          <a:extLst>
            <a:ext uri="{FF2B5EF4-FFF2-40B4-BE49-F238E27FC236}">
              <a16:creationId xmlns:a16="http://schemas.microsoft.com/office/drawing/2014/main" id="{24403834-4DB3-AAB3-D715-2757E4303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>
            <a:extLst>
              <a:ext uri="{FF2B5EF4-FFF2-40B4-BE49-F238E27FC236}">
                <a16:creationId xmlns:a16="http://schemas.microsoft.com/office/drawing/2014/main" id="{44AC5F46-330F-C225-E9F4-85E659652B46}"/>
              </a:ext>
            </a:extLst>
          </p:cNvPr>
          <p:cNvSpPr txBox="1"/>
          <p:nvPr/>
        </p:nvSpPr>
        <p:spPr>
          <a:xfrm>
            <a:off x="2909533" y="993375"/>
            <a:ext cx="8848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Guía Rápida</a:t>
            </a:r>
            <a:r>
              <a:rPr lang="es-ES_tradnl" sz="3000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Asistentes de IA y sus usos clave</a:t>
            </a:r>
            <a:endParaRPr lang="es-ES_tradnl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6E1910-DB79-2419-535B-3D3494DE54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206"/>
          <a:stretch>
            <a:fillRect/>
          </a:stretch>
        </p:blipFill>
        <p:spPr>
          <a:xfrm>
            <a:off x="1318309" y="2159463"/>
            <a:ext cx="8848500" cy="40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38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00175"/>
            <a:ext cx="528637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400175"/>
            <a:ext cx="528637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43375"/>
            <a:ext cx="528637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8"/>
          <p:cNvSpPr txBox="1"/>
          <p:nvPr/>
        </p:nvSpPr>
        <p:spPr>
          <a:xfrm>
            <a:off x="962025" y="1790700"/>
            <a:ext cx="473059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Contexto</a:t>
            </a:r>
            <a:endParaRPr lang="es-ES_tradnl" noProof="0" dirty="0"/>
          </a:p>
        </p:txBody>
      </p:sp>
      <p:sp>
        <p:nvSpPr>
          <p:cNvPr id="341" name="Google Shape;341;p28"/>
          <p:cNvSpPr txBox="1"/>
          <p:nvPr/>
        </p:nvSpPr>
        <p:spPr>
          <a:xfrm>
            <a:off x="962025" y="2362200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Brinda la situación actual. </a:t>
            </a:r>
            <a:r>
              <a:rPr lang="es-ES_tradnl" sz="1350" b="0" i="0" u="none" strike="noStrike" cap="none" noProof="0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Ej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"Somos un municipio evaluando programas sociales enfocados en infraestructura..."</a:t>
            </a:r>
            <a:endParaRPr lang="es-ES_tradnl" noProof="0" dirty="0"/>
          </a:p>
        </p:txBody>
      </p:sp>
      <p:sp>
        <p:nvSpPr>
          <p:cNvPr id="342" name="Google Shape;342;p28"/>
          <p:cNvSpPr txBox="1"/>
          <p:nvPr/>
        </p:nvSpPr>
        <p:spPr>
          <a:xfrm>
            <a:off x="6724650" y="1790700"/>
            <a:ext cx="473059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Rol</a:t>
            </a:r>
            <a:endParaRPr lang="es-ES_tradnl" noProof="0" dirty="0"/>
          </a:p>
        </p:txBody>
      </p:sp>
      <p:sp>
        <p:nvSpPr>
          <p:cNvPr id="343" name="Google Shape;343;p28"/>
          <p:cNvSpPr txBox="1"/>
          <p:nvPr/>
        </p:nvSpPr>
        <p:spPr>
          <a:xfrm>
            <a:off x="6724650" y="2362200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Asigna una identidad experta. </a:t>
            </a:r>
            <a:r>
              <a:rPr lang="es-ES_tradnl" sz="1350" b="0" i="0" u="none" strike="noStrike" cap="none" noProof="0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Ej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"Actúa como un auditor técnico senior de evaluación de CONEVAL..."</a:t>
            </a:r>
            <a:endParaRPr lang="es-ES_tradnl" noProof="0" dirty="0"/>
          </a:p>
        </p:txBody>
      </p:sp>
      <p:sp>
        <p:nvSpPr>
          <p:cNvPr id="344" name="Google Shape;344;p28"/>
          <p:cNvSpPr txBox="1"/>
          <p:nvPr/>
        </p:nvSpPr>
        <p:spPr>
          <a:xfrm>
            <a:off x="962025" y="4533900"/>
            <a:ext cx="4730591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Tarea</a:t>
            </a:r>
            <a:endParaRPr lang="es-ES_tradnl" noProof="0" dirty="0"/>
          </a:p>
        </p:txBody>
      </p:sp>
      <p:sp>
        <p:nvSpPr>
          <p:cNvPr id="345" name="Google Shape;345;p28"/>
          <p:cNvSpPr txBox="1"/>
          <p:nvPr/>
        </p:nvSpPr>
        <p:spPr>
          <a:xfrm>
            <a:off x="962025" y="5105400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Define la acción exacta. </a:t>
            </a:r>
            <a:r>
              <a:rPr lang="es-ES_tradnl" sz="1350" b="0" i="0" u="none" strike="noStrike" cap="none" noProof="0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Ej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"Valida la siguiente fórmula del indicador de bacheo y detecta inconsistencias lógicas..."</a:t>
            </a:r>
            <a:endParaRPr lang="es-ES_tradnl" noProof="0" dirty="0"/>
          </a:p>
        </p:txBody>
      </p:sp>
      <p:pic>
        <p:nvPicPr>
          <p:cNvPr id="346" name="Google Shape;34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4143375"/>
            <a:ext cx="528637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8"/>
          <p:cNvSpPr txBox="1"/>
          <p:nvPr/>
        </p:nvSpPr>
        <p:spPr>
          <a:xfrm>
            <a:off x="6724650" y="4533900"/>
            <a:ext cx="473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4. Formato</a:t>
            </a:r>
            <a:endParaRPr lang="es-ES_tradnl" noProof="0" dirty="0"/>
          </a:p>
        </p:txBody>
      </p:sp>
      <p:sp>
        <p:nvSpPr>
          <p:cNvPr id="349" name="Google Shape;349;p28"/>
          <p:cNvSpPr txBox="1"/>
          <p:nvPr/>
        </p:nvSpPr>
        <p:spPr>
          <a:xfrm>
            <a:off x="6724650" y="5105400"/>
            <a:ext cx="4505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Exige cómo quieres la salida. </a:t>
            </a:r>
            <a:r>
              <a:rPr lang="es-ES_tradnl" sz="1350" b="0" i="0" u="none" strike="noStrike" cap="none" noProof="0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Ej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: "...y preséntalo en una tabla con sugerencias de viabilidad y correcciones."</a:t>
            </a:r>
            <a:endParaRPr lang="es-ES_tradnl" noProof="0" dirty="0"/>
          </a:p>
        </p:txBody>
      </p:sp>
      <p:pic>
        <p:nvPicPr>
          <p:cNvPr id="350" name="Google Shape;35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8"/>
          <p:cNvSpPr txBox="1"/>
          <p:nvPr/>
        </p:nvSpPr>
        <p:spPr>
          <a:xfrm>
            <a:off x="1897525" y="462225"/>
            <a:ext cx="11601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Arte del "</a:t>
            </a:r>
            <a:r>
              <a:rPr lang="es-ES_tradnl" sz="3100" b="0" i="0" u="none" strike="noStrike" cap="none" noProof="0" dirty="0" err="1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Prompting</a:t>
            </a:r>
            <a:r>
              <a:rPr lang="es-ES_tradnl" sz="3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"</a:t>
            </a:r>
            <a:endParaRPr lang="es-ES_tradnl" sz="1500" noProof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95475"/>
            <a:ext cx="3502521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5521" y="1895475"/>
            <a:ext cx="2901106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18127" y="1895475"/>
            <a:ext cx="3502521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190750"/>
            <a:ext cx="2911971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3402" y="3181350"/>
            <a:ext cx="2911971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6775" y="4629150"/>
            <a:ext cx="2911971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9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64521" y="3714750"/>
            <a:ext cx="1905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9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15000" y="288131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9"/>
          <p:cNvSpPr txBox="1"/>
          <p:nvPr/>
        </p:nvSpPr>
        <p:spPr>
          <a:xfrm>
            <a:off x="5429250" y="3833812"/>
            <a:ext cx="14001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Modelo IA</a:t>
            </a:r>
            <a:endParaRPr lang="es-ES_tradnl" noProof="0" dirty="0"/>
          </a:p>
        </p:txBody>
      </p:sp>
      <p:sp>
        <p:nvSpPr>
          <p:cNvPr id="365" name="Google Shape;365;p29"/>
          <p:cNvSpPr txBox="1"/>
          <p:nvPr/>
        </p:nvSpPr>
        <p:spPr>
          <a:xfrm>
            <a:off x="5562600" y="4329112"/>
            <a:ext cx="10668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0" i="0" u="none" strike="noStrike" cap="none" noProof="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Generación y</a:t>
            </a:r>
            <a:br>
              <a:rPr lang="es-ES_tradnl" sz="18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200" b="0" i="0" u="none" strike="noStrike" cap="none" noProof="0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Procesamiento</a:t>
            </a:r>
            <a:endParaRPr lang="es-ES_tradnl" noProof="0" dirty="0"/>
          </a:p>
        </p:txBody>
      </p:sp>
      <p:pic>
        <p:nvPicPr>
          <p:cNvPr id="366" name="Google Shape;366;p29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37127" y="3714750"/>
            <a:ext cx="1905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9" descr="image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13402" y="2190750"/>
            <a:ext cx="2911971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9"/>
          <p:cNvSpPr txBox="1"/>
          <p:nvPr/>
        </p:nvSpPr>
        <p:spPr>
          <a:xfrm>
            <a:off x="866775" y="2771775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Datos depurados</a:t>
            </a:r>
            <a:endParaRPr lang="es-ES_tradnl" noProof="0" dirty="0"/>
          </a:p>
        </p:txBody>
      </p:sp>
      <p:sp>
        <p:nvSpPr>
          <p:cNvPr id="369" name="Google Shape;369;p29"/>
          <p:cNvSpPr txBox="1"/>
          <p:nvPr/>
        </p:nvSpPr>
        <p:spPr>
          <a:xfrm>
            <a:off x="866775" y="3124200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Restricciones de políticas</a:t>
            </a:r>
            <a:endParaRPr lang="es-ES_tradnl" noProof="0" dirty="0"/>
          </a:p>
        </p:txBody>
      </p:sp>
      <p:sp>
        <p:nvSpPr>
          <p:cNvPr id="370" name="Google Shape;370;p29"/>
          <p:cNvSpPr txBox="1"/>
          <p:nvPr/>
        </p:nvSpPr>
        <p:spPr>
          <a:xfrm>
            <a:off x="866775" y="3476625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Reglas de cumplimiento</a:t>
            </a:r>
            <a:endParaRPr lang="es-ES_tradnl" noProof="0" dirty="0"/>
          </a:p>
        </p:txBody>
      </p:sp>
      <p:sp>
        <p:nvSpPr>
          <p:cNvPr id="371" name="Google Shape;371;p29"/>
          <p:cNvSpPr txBox="1"/>
          <p:nvPr/>
        </p:nvSpPr>
        <p:spPr>
          <a:xfrm>
            <a:off x="866775" y="3829050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Contexto verificado</a:t>
            </a:r>
            <a:endParaRPr lang="es-ES_tradnl" noProof="0" dirty="0"/>
          </a:p>
        </p:txBody>
      </p:sp>
      <p:sp>
        <p:nvSpPr>
          <p:cNvPr id="372" name="Google Shape;372;p29"/>
          <p:cNvSpPr txBox="1"/>
          <p:nvPr/>
        </p:nvSpPr>
        <p:spPr>
          <a:xfrm>
            <a:off x="866775" y="4181475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Límites de acceso</a:t>
            </a:r>
            <a:endParaRPr lang="es-ES_tradnl" noProof="0" dirty="0"/>
          </a:p>
        </p:txBody>
      </p:sp>
      <p:pic>
        <p:nvPicPr>
          <p:cNvPr id="373" name="Google Shape;373;p29" descr="imag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79885" y="4772025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9" descr="image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83663" y="2333625"/>
            <a:ext cx="1714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9"/>
          <p:cNvSpPr txBox="1"/>
          <p:nvPr/>
        </p:nvSpPr>
        <p:spPr>
          <a:xfrm>
            <a:off x="8413402" y="3762375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Registros de auditoría</a:t>
            </a:r>
            <a:endParaRPr lang="es-ES_tradnl" noProof="0" dirty="0"/>
          </a:p>
        </p:txBody>
      </p:sp>
      <p:sp>
        <p:nvSpPr>
          <p:cNvPr id="376" name="Google Shape;376;p29"/>
          <p:cNvSpPr txBox="1"/>
          <p:nvPr/>
        </p:nvSpPr>
        <p:spPr>
          <a:xfrm>
            <a:off x="8413402" y="4114800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Logs de uso</a:t>
            </a:r>
            <a:endParaRPr lang="es-ES_tradnl" noProof="0" dirty="0"/>
          </a:p>
        </p:txBody>
      </p:sp>
      <p:sp>
        <p:nvSpPr>
          <p:cNvPr id="377" name="Google Shape;377;p29"/>
          <p:cNvSpPr txBox="1"/>
          <p:nvPr/>
        </p:nvSpPr>
        <p:spPr>
          <a:xfrm>
            <a:off x="8413402" y="4467225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Trazabilidad completa</a:t>
            </a:r>
            <a:endParaRPr lang="es-ES_tradnl" noProof="0" dirty="0"/>
          </a:p>
        </p:txBody>
      </p:sp>
      <p:sp>
        <p:nvSpPr>
          <p:cNvPr id="378" name="Google Shape;378;p29"/>
          <p:cNvSpPr txBox="1"/>
          <p:nvPr/>
        </p:nvSpPr>
        <p:spPr>
          <a:xfrm>
            <a:off x="8413402" y="4819650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Métricas de control</a:t>
            </a:r>
            <a:endParaRPr lang="es-ES_tradnl" noProof="0" dirty="0"/>
          </a:p>
        </p:txBody>
      </p:sp>
      <p:sp>
        <p:nvSpPr>
          <p:cNvPr id="379" name="Google Shape;379;p29"/>
          <p:cNvSpPr txBox="1"/>
          <p:nvPr/>
        </p:nvSpPr>
        <p:spPr>
          <a:xfrm>
            <a:off x="8413402" y="5172075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Excepciones / Sesgos</a:t>
            </a:r>
            <a:endParaRPr lang="es-ES_tradnl" noProof="0" dirty="0"/>
          </a:p>
        </p:txBody>
      </p:sp>
      <p:pic>
        <p:nvPicPr>
          <p:cNvPr id="380" name="Google Shape;380;p29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6775" y="281463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9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6775" y="316706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9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6775" y="351948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9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6775" y="3871912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9" descr="image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6775" y="4224337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9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13402" y="3805237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9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13402" y="4157662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9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13402" y="4510087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9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13402" y="4862512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9" descr="image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13402" y="5214937"/>
            <a:ext cx="17145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9"/>
          <p:cNvSpPr txBox="1"/>
          <p:nvPr/>
        </p:nvSpPr>
        <p:spPr>
          <a:xfrm>
            <a:off x="3455150" y="578975"/>
            <a:ext cx="871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Proceso de Gobernanza: El Flujo de la IA</a:t>
            </a:r>
            <a:endParaRPr lang="es-ES_tradnl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301" y="-3372700"/>
            <a:ext cx="11182727" cy="129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38800" y="1088023"/>
            <a:ext cx="6332933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ES_tradnl" sz="4800" b="1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Herramientas </a:t>
            </a:r>
            <a:r>
              <a:rPr lang="es-ES_tradnl" sz="4800" b="1" i="0" u="none" strike="noStrike" cap="none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IA para </a:t>
            </a:r>
            <a:r>
              <a:rPr lang="es-ES_tradnl" sz="4800" b="1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 elaboración </a:t>
            </a:r>
            <a:r>
              <a:rPr lang="es-ES_tradnl" sz="4800" b="1" i="0" u="none" strike="noStrike" cap="none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 seguimiento del </a:t>
            </a:r>
            <a:r>
              <a:rPr lang="es-ES_tradnl" sz="4800" b="1" i="0" u="none" strike="noStrike" cap="none" noProof="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PbR</a:t>
            </a:r>
            <a:r>
              <a:rPr lang="es-ES_tradnl" sz="4800" b="1" i="0" u="none" strike="noStrike" cap="none" noProof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municipal</a:t>
            </a:r>
            <a:endParaRPr lang="es-ES_tradnl" noProof="0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967450" y="4618037"/>
            <a:ext cx="6858000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50" b="0" i="0" u="none" strike="noStrike" cap="none" noProof="0" dirty="0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rPr>
              <a:t>La IA como tu Copiloto Metodológico</a:t>
            </a:r>
            <a:endParaRPr lang="es-ES_tradnl" noProof="0"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967450" y="5122862"/>
            <a:ext cx="68580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 la teoría a la práctica en la construcción y auditoría de indicadores. Un laboratorio interactivo para modernizar la administración pública.</a:t>
            </a:r>
            <a:endParaRPr lang="es-ES_tradnl" noProof="0" dirty="0"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863" y="6041100"/>
            <a:ext cx="50577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895475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0"/>
          <p:cNvSpPr txBox="1"/>
          <p:nvPr/>
        </p:nvSpPr>
        <p:spPr>
          <a:xfrm>
            <a:off x="2525743" y="2070825"/>
            <a:ext cx="86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Laboratorio : Modo Creación</a:t>
            </a:r>
            <a:endParaRPr lang="es-ES_tradnl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B532BD-4AFA-A44B-E8AC-E706B03AD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743" y="3169575"/>
            <a:ext cx="26035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28812"/>
            <a:ext cx="342900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1928812"/>
            <a:ext cx="342900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1928812"/>
            <a:ext cx="342900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5000" y="226218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2"/>
          <p:cNvSpPr txBox="1"/>
          <p:nvPr/>
        </p:nvSpPr>
        <p:spPr>
          <a:xfrm>
            <a:off x="795813" y="3214687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Privacidad Cero Riesgos</a:t>
            </a:r>
            <a:endParaRPr lang="es-ES_tradnl" noProof="0" dirty="0"/>
          </a:p>
        </p:txBody>
      </p:sp>
      <p:sp>
        <p:nvSpPr>
          <p:cNvPr id="436" name="Google Shape;436;p32"/>
          <p:cNvSpPr txBox="1"/>
          <p:nvPr/>
        </p:nvSpPr>
        <p:spPr>
          <a:xfrm>
            <a:off x="866775" y="4157662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NUNCA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introduzcas nombres, </a:t>
            </a:r>
            <a:r>
              <a:rPr lang="es-ES_tradnl" sz="1350" b="0" i="0" u="none" strike="noStrike" cap="none" noProof="0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RFCs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padrones de beneficiarios o datos sensibles a una IA pública. Pide metodologías, no proceses datos personales.</a:t>
            </a:r>
            <a:endParaRPr lang="es-ES_tradnl" noProof="0" dirty="0"/>
          </a:p>
        </p:txBody>
      </p:sp>
      <p:pic>
        <p:nvPicPr>
          <p:cNvPr id="437" name="Google Shape;437;p3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0" y="226218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2"/>
          <p:cNvSpPr txBox="1"/>
          <p:nvPr/>
        </p:nvSpPr>
        <p:spPr>
          <a:xfrm>
            <a:off x="4605813" y="3214687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Cuidado con "Alucinaciones"</a:t>
            </a:r>
            <a:endParaRPr lang="es-ES_tradnl" noProof="0" dirty="0"/>
          </a:p>
        </p:txBody>
      </p:sp>
      <p:sp>
        <p:nvSpPr>
          <p:cNvPr id="439" name="Google Shape;439;p32"/>
          <p:cNvSpPr txBox="1"/>
          <p:nvPr/>
        </p:nvSpPr>
        <p:spPr>
          <a:xfrm>
            <a:off x="4676775" y="4157662"/>
            <a:ext cx="2838450" cy="155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La IA busca complacerte y en ocasiones puede inventar justificaciones matemáticas que suenan bien pero no tienen sentido. Sé muy crítico.</a:t>
            </a:r>
            <a:endParaRPr lang="es-ES_tradnl" noProof="0" dirty="0"/>
          </a:p>
        </p:txBody>
      </p:sp>
      <p:pic>
        <p:nvPicPr>
          <p:cNvPr id="440" name="Google Shape;440;p3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5000" y="226218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2"/>
          <p:cNvSpPr txBox="1"/>
          <p:nvPr/>
        </p:nvSpPr>
        <p:spPr>
          <a:xfrm>
            <a:off x="8680846" y="3214687"/>
            <a:ext cx="245030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Humano Firma</a:t>
            </a:r>
            <a:endParaRPr lang="es-ES_tradnl" noProof="0" dirty="0"/>
          </a:p>
        </p:txBody>
      </p:sp>
      <p:sp>
        <p:nvSpPr>
          <p:cNvPr id="442" name="Google Shape;442;p32"/>
          <p:cNvSpPr txBox="1"/>
          <p:nvPr/>
        </p:nvSpPr>
        <p:spPr>
          <a:xfrm>
            <a:off x="8486775" y="3757612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 responsable legal y técnico ante la auditoría eres tú. La IA actúa como un asesor que propone; el humano siempre revisa, valida y finalmente aprueba.</a:t>
            </a:r>
            <a:endParaRPr lang="es-ES_tradnl" noProof="0" dirty="0"/>
          </a:p>
        </p:txBody>
      </p:sp>
      <p:pic>
        <p:nvPicPr>
          <p:cNvPr id="443" name="Google Shape;443;p32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14550" y="2471737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2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24550" y="2471737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2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10737" y="2471737"/>
            <a:ext cx="3905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2"/>
          <p:cNvSpPr txBox="1"/>
          <p:nvPr/>
        </p:nvSpPr>
        <p:spPr>
          <a:xfrm>
            <a:off x="3193675" y="597650"/>
            <a:ext cx="897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Reglas de Oro en el Uso de IA</a:t>
            </a:r>
            <a:endParaRPr lang="es-ES_tradnl" noProof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3"/>
          <p:cNvSpPr txBox="1"/>
          <p:nvPr/>
        </p:nvSpPr>
        <p:spPr>
          <a:xfrm>
            <a:off x="2057400" y="2042219"/>
            <a:ext cx="8077200" cy="22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150" b="0" i="0" u="none" strike="noStrike" cap="none" noProof="0" dirty="0">
                <a:solidFill>
                  <a:srgbClr val="F8FAF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 Inteligencia Artificial no reemplazará a los servidores públicos; pero los servidores públicos que usan IA reemplazarán a los que no lo hacen.</a:t>
            </a:r>
            <a:endParaRPr lang="es-ES_tradnl" noProof="0" dirty="0"/>
          </a:p>
        </p:txBody>
      </p:sp>
      <p:sp>
        <p:nvSpPr>
          <p:cNvPr id="452" name="Google Shape;452;p33"/>
          <p:cNvSpPr txBox="1"/>
          <p:nvPr/>
        </p:nvSpPr>
        <p:spPr>
          <a:xfrm>
            <a:off x="3967162" y="4568130"/>
            <a:ext cx="425767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650" b="0" i="0" u="none" strike="noStrike" cap="none" noProof="0" dirty="0">
                <a:solidFill>
                  <a:srgbClr val="94A3B8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EL SERVIDOR PÚBLICO DEL FUTURO</a:t>
            </a:r>
            <a:endParaRPr lang="es-ES_tradnl" noProof="0" dirty="0"/>
          </a:p>
        </p:txBody>
      </p:sp>
      <p:sp>
        <p:nvSpPr>
          <p:cNvPr id="453" name="Google Shape;453;p33"/>
          <p:cNvSpPr txBox="1"/>
          <p:nvPr/>
        </p:nvSpPr>
        <p:spPr>
          <a:xfrm>
            <a:off x="1485900" y="2423219"/>
            <a:ext cx="3048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7500" b="0" i="0" u="none" strike="noStrike" cap="none" noProof="0" dirty="0">
                <a:solidFill>
                  <a:srgbClr val="0EA5E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"</a:t>
            </a:r>
            <a:endParaRPr lang="es-ES_tradnl" noProof="0" dirty="0"/>
          </a:p>
        </p:txBody>
      </p:sp>
      <p:sp>
        <p:nvSpPr>
          <p:cNvPr id="454" name="Google Shape;454;p33"/>
          <p:cNvSpPr txBox="1"/>
          <p:nvPr/>
        </p:nvSpPr>
        <p:spPr>
          <a:xfrm>
            <a:off x="10401300" y="4377635"/>
            <a:ext cx="304800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7500" b="0" i="0" u="none" strike="noStrike" cap="none" noProof="0" dirty="0">
                <a:solidFill>
                  <a:srgbClr val="0EA5E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"</a:t>
            </a:r>
            <a:endParaRPr lang="es-ES_tradnl" noProof="0" dirty="0"/>
          </a:p>
        </p:txBody>
      </p:sp>
      <p:pic>
        <p:nvPicPr>
          <p:cNvPr id="455" name="Google Shape;4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 txBox="1"/>
          <p:nvPr/>
        </p:nvSpPr>
        <p:spPr>
          <a:xfrm>
            <a:off x="295275" y="2024062"/>
            <a:ext cx="11601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6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¿Preguntas?</a:t>
            </a:r>
            <a:endParaRPr lang="es-ES_tradnl" noProof="0" dirty="0"/>
          </a:p>
        </p:txBody>
      </p:sp>
      <p:sp>
        <p:nvSpPr>
          <p:cNvPr id="462" name="Google Shape;462;p34"/>
          <p:cNvSpPr txBox="1"/>
          <p:nvPr/>
        </p:nvSpPr>
        <p:spPr>
          <a:xfrm>
            <a:off x="571500" y="3357562"/>
            <a:ext cx="1104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Gracias por tu atención y participación en este laboratorio interactivo.</a:t>
            </a:r>
            <a:endParaRPr lang="es-ES_tradnl" noProof="0" dirty="0"/>
          </a:p>
        </p:txBody>
      </p:sp>
      <p:pic>
        <p:nvPicPr>
          <p:cNvPr id="464" name="Google Shape;464;p3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5009" y="4109892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77A253-F0A5-8DBB-1E45-B883A707F7D3}"/>
              </a:ext>
            </a:extLst>
          </p:cNvPr>
          <p:cNvSpPr txBox="1"/>
          <p:nvPr/>
        </p:nvSpPr>
        <p:spPr>
          <a:xfrm>
            <a:off x="4471497" y="4051253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adominguezdia@ia4people.com</a:t>
            </a:r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571500" y="3886200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07968" y="4143375"/>
            <a:ext cx="266830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5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El Ecosistema</a:t>
            </a:r>
            <a:endParaRPr lang="es-ES_tradnl" noProof="0" dirty="0"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4572000"/>
            <a:ext cx="254124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PbR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-SED, Gobernanza y marco institucional. Identificando el dolor municipal.</a:t>
            </a:r>
            <a:endParaRPr lang="es-ES_tradnl" noProof="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3343888" y="2324100"/>
            <a:ext cx="266830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5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La IA de Copiloto</a:t>
            </a:r>
            <a:endParaRPr lang="es-ES_tradnl" noProof="0" dirty="0"/>
          </a:p>
        </p:txBody>
      </p:sp>
      <p:sp>
        <p:nvSpPr>
          <p:cNvPr id="98" name="Google Shape;98;p14"/>
          <p:cNvSpPr txBox="1"/>
          <p:nvPr/>
        </p:nvSpPr>
        <p:spPr>
          <a:xfrm>
            <a:off x="3407419" y="2752725"/>
            <a:ext cx="254124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Desmitificando los </a:t>
            </a:r>
            <a:r>
              <a:rPr lang="es-ES_tradnl" sz="1350" b="0" i="0" u="none" strike="noStrike" cap="none" noProof="0" dirty="0" err="1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LLMs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IA Analítica vs Generativa y Marco ACEVAL.</a:t>
            </a:r>
            <a:endParaRPr lang="es-ES_tradnl" noProof="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6179808" y="4143375"/>
            <a:ext cx="266830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5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Lab: Creación</a:t>
            </a:r>
            <a:endParaRPr lang="es-ES_tradnl" noProof="0" dirty="0"/>
          </a:p>
        </p:txBody>
      </p:sp>
      <p:sp>
        <p:nvSpPr>
          <p:cNvPr id="100" name="Google Shape;100;p14"/>
          <p:cNvSpPr txBox="1"/>
          <p:nvPr/>
        </p:nvSpPr>
        <p:spPr>
          <a:xfrm>
            <a:off x="6243339" y="4572000"/>
            <a:ext cx="254124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Diseño de la MIR desde cero usando el simulador y filtro CREMAA.</a:t>
            </a:r>
            <a:endParaRPr lang="es-ES_tradnl" noProof="0"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9015728" y="2324100"/>
            <a:ext cx="2668302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5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4. Lab: Auditoría</a:t>
            </a:r>
            <a:endParaRPr lang="es-ES_tradnl" noProof="0" dirty="0"/>
          </a:p>
        </p:txBody>
      </p:sp>
      <p:sp>
        <p:nvSpPr>
          <p:cNvPr id="102" name="Google Shape;102;p14"/>
          <p:cNvSpPr txBox="1"/>
          <p:nvPr/>
        </p:nvSpPr>
        <p:spPr>
          <a:xfrm>
            <a:off x="9079259" y="2752725"/>
            <a:ext cx="254124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Evaluación técnica de POA actual y detección de incongruencias.</a:t>
            </a:r>
            <a:endParaRPr lang="es-ES_tradnl" noProof="0" dirty="0"/>
          </a:p>
        </p:txBody>
      </p:sp>
      <p:sp>
        <p:nvSpPr>
          <p:cNvPr id="103" name="Google Shape;103;p14"/>
          <p:cNvSpPr/>
          <p:nvPr/>
        </p:nvSpPr>
        <p:spPr>
          <a:xfrm>
            <a:off x="1746870" y="38100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EA5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4582790" y="38100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EA5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418709" y="38100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EA5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0254629" y="3810000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 cap="flat" cmpd="sng">
            <a:solidFill>
              <a:srgbClr val="0EA5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407425" y="541625"/>
            <a:ext cx="876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Nuestra Agenda de Hoy</a:t>
            </a:r>
            <a:endParaRPr lang="es-ES_tradnl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90725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571500" y="1990725"/>
            <a:ext cx="6032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presupuesto no es infinito; las necesidades, sí.</a:t>
            </a:r>
            <a:endParaRPr lang="es-ES_tradnl" noProof="0" dirty="0"/>
          </a:p>
        </p:txBody>
      </p:sp>
      <p:sp>
        <p:nvSpPr>
          <p:cNvPr id="114" name="Google Shape;114;p15"/>
          <p:cNvSpPr txBox="1"/>
          <p:nvPr/>
        </p:nvSpPr>
        <p:spPr>
          <a:xfrm>
            <a:off x="857250" y="2933700"/>
            <a:ext cx="50006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Art. 134 Constitucional: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Los recursos económicos deben administrarse con Eficiencia, Eficacia, Economía, Transparencia y Honradez.</a:t>
            </a:r>
            <a:endParaRPr lang="es-ES_tradnl" noProof="0" dirty="0"/>
          </a:p>
        </p:txBody>
      </p:sp>
      <p:sp>
        <p:nvSpPr>
          <p:cNvPr id="115" name="Google Shape;115;p15"/>
          <p:cNvSpPr txBox="1"/>
          <p:nvPr/>
        </p:nvSpPr>
        <p:spPr>
          <a:xfrm>
            <a:off x="857250" y="3895725"/>
            <a:ext cx="50006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Cambio de Paradigma: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Debemos pasar de la pregunta clásica "¿Cuánto gastamos?" a la pregunta fundamental "¿Qué valor público generamos?".</a:t>
            </a:r>
            <a:endParaRPr lang="es-ES_tradnl" noProof="0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857250" y="4857750"/>
            <a:ext cx="50006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 Reto: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Demostrar con evidencia y métricas claras que las intervenciones gubernamentales están resolviendo problemas.</a:t>
            </a:r>
            <a:endParaRPr lang="es-ES_tradnl" noProof="0" dirty="0"/>
          </a:p>
        </p:txBody>
      </p:sp>
      <p:pic>
        <p:nvPicPr>
          <p:cNvPr id="119" name="Google Shape;11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952750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914775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876800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B0F6D7A-47B2-2333-3AE3-7CE2AD7E524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6336" t="4156"/>
          <a:stretch>
            <a:fillRect/>
          </a:stretch>
        </p:blipFill>
        <p:spPr>
          <a:xfrm>
            <a:off x="6505575" y="1032391"/>
            <a:ext cx="5847292" cy="5950300"/>
          </a:xfrm>
          <a:prstGeom prst="rect">
            <a:avLst/>
          </a:prstGeom>
        </p:spPr>
      </p:pic>
      <p:sp>
        <p:nvSpPr>
          <p:cNvPr id="5" name="Google Shape;118;p15">
            <a:extLst>
              <a:ext uri="{FF2B5EF4-FFF2-40B4-BE49-F238E27FC236}">
                <a16:creationId xmlns:a16="http://schemas.microsoft.com/office/drawing/2014/main" id="{8236B621-4DE0-BFFE-5CE3-2D86EBD14059}"/>
              </a:ext>
            </a:extLst>
          </p:cNvPr>
          <p:cNvSpPr txBox="1"/>
          <p:nvPr/>
        </p:nvSpPr>
        <p:spPr>
          <a:xfrm>
            <a:off x="3324400" y="560300"/>
            <a:ext cx="884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Mandato: ¿Por qué estamos aquí?</a:t>
            </a:r>
            <a:endParaRPr lang="es-ES_tradnl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47887"/>
            <a:ext cx="342900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2147887"/>
            <a:ext cx="342900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91500" y="2147887"/>
            <a:ext cx="3429000" cy="35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5000" y="244316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950833" y="3395662"/>
            <a:ext cx="267033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Diseño Estratégico</a:t>
            </a:r>
            <a:endParaRPr lang="es-ES_tradnl" noProof="0" dirty="0"/>
          </a:p>
        </p:txBody>
      </p:sp>
      <p:sp>
        <p:nvSpPr>
          <p:cNvPr id="131" name="Google Shape;131;p16"/>
          <p:cNvSpPr txBox="1"/>
          <p:nvPr/>
        </p:nvSpPr>
        <p:spPr>
          <a:xfrm>
            <a:off x="866775" y="3938587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Abarca la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Planeación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y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Programación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 Es donde definimos qué queremos lograr y estructuramos las soluciones.</a:t>
            </a:r>
            <a:endParaRPr lang="es-ES_tradnl" noProof="0" dirty="0"/>
          </a:p>
        </p:txBody>
      </p:sp>
      <p:pic>
        <p:nvPicPr>
          <p:cNvPr id="132" name="Google Shape;132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0" y="244316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4695825" y="3395662"/>
            <a:ext cx="28003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Asignación y Gasto</a:t>
            </a:r>
            <a:endParaRPr lang="es-ES_tradnl" noProof="0" dirty="0"/>
          </a:p>
        </p:txBody>
      </p:sp>
      <p:sp>
        <p:nvSpPr>
          <p:cNvPr id="134" name="Google Shape;134;p16"/>
          <p:cNvSpPr txBox="1"/>
          <p:nvPr/>
        </p:nvSpPr>
        <p:spPr>
          <a:xfrm>
            <a:off x="4676775" y="3938587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Incluye la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Presupuestación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y el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Ejercicio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 Aquí asignamos los recursos a los programas y ejecutamos el gasto conforme a la ley.</a:t>
            </a:r>
            <a:endParaRPr lang="es-ES_tradnl" noProof="0" dirty="0"/>
          </a:p>
        </p:txBody>
      </p:sp>
      <p:pic>
        <p:nvPicPr>
          <p:cNvPr id="135" name="Google Shape;135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25000" y="2443162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8730853" y="3395662"/>
            <a:ext cx="235029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Control y Mejora</a:t>
            </a:r>
            <a:endParaRPr lang="es-ES_tradnl" noProof="0" dirty="0"/>
          </a:p>
        </p:txBody>
      </p:sp>
      <p:sp>
        <p:nvSpPr>
          <p:cNvPr id="137" name="Google Shape;137;p16"/>
          <p:cNvSpPr txBox="1"/>
          <p:nvPr/>
        </p:nvSpPr>
        <p:spPr>
          <a:xfrm>
            <a:off x="8486775" y="3938587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Las etapas de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Seguimiento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Evaluación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y </a:t>
            </a: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Rendición de Cuentas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 El SED valida si lo planeado se logró con éxito.</a:t>
            </a:r>
            <a:endParaRPr lang="es-ES_tradnl" noProof="0" dirty="0"/>
          </a:p>
        </p:txBody>
      </p:sp>
      <p:pic>
        <p:nvPicPr>
          <p:cNvPr id="138" name="Google Shape;138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90737" y="2652712"/>
            <a:ext cx="390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24550" y="265271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34550" y="2652712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3529850" y="541625"/>
            <a:ext cx="864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Ciclo Presupuestario en 1 Minuto</a:t>
            </a:r>
            <a:endParaRPr lang="es-ES_tradnl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43100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 txBox="1"/>
          <p:nvPr/>
        </p:nvSpPr>
        <p:spPr>
          <a:xfrm>
            <a:off x="571500" y="1943100"/>
            <a:ext cx="5550693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</a:t>
            </a:r>
            <a:r>
              <a:rPr lang="es-ES_tradnl" sz="2100" b="0" i="0" u="none" strike="noStrike" cap="none" noProof="0" dirty="0" err="1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PbR</a:t>
            </a:r>
            <a:r>
              <a:rPr lang="es-ES_tradnl" sz="2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-SED es letra muerta sin un ecosistema que le dé vida.</a:t>
            </a:r>
            <a:endParaRPr lang="es-ES_tradnl" noProof="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857250" y="2981325"/>
            <a:ext cx="50006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Participación Ciudadana: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Define qué problemas importan realmente. Sin ella, medimos indicadores perfectos para problemas irrelevantes.</a:t>
            </a:r>
            <a:endParaRPr lang="es-ES_tradnl" noProof="0" dirty="0"/>
          </a:p>
        </p:txBody>
      </p:sp>
      <p:sp>
        <p:nvSpPr>
          <p:cNvPr id="149" name="Google Shape;149;p17"/>
          <p:cNvSpPr txBox="1"/>
          <p:nvPr/>
        </p:nvSpPr>
        <p:spPr>
          <a:xfrm>
            <a:off x="857250" y="3943350"/>
            <a:ext cx="50006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Transparencia: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El SED requiere apertura total. Si los datos de las evaluaciones se ocultan, el ciclo de mejora continua se rompe.</a:t>
            </a:r>
            <a:endParaRPr lang="es-ES_tradnl" noProof="0" dirty="0"/>
          </a:p>
        </p:txBody>
      </p:sp>
      <p:sp>
        <p:nvSpPr>
          <p:cNvPr id="150" name="Google Shape;150;p17"/>
          <p:cNvSpPr txBox="1"/>
          <p:nvPr/>
        </p:nvSpPr>
        <p:spPr>
          <a:xfrm>
            <a:off x="857250" y="4905375"/>
            <a:ext cx="50006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Rendición de Cuentas: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Es la capacidad de asumir responsabilidad por los resultados obtenidos, no solo por el dinero gastado.</a:t>
            </a:r>
            <a:endParaRPr lang="es-ES_tradnl" noProof="0" dirty="0"/>
          </a:p>
        </p:txBody>
      </p:sp>
      <p:pic>
        <p:nvPicPr>
          <p:cNvPr id="151" name="Google Shape;15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000375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962400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924425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1923675" y="597650"/>
            <a:ext cx="102495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Gobernanza: El Motor Institucional</a:t>
            </a:r>
            <a:endParaRPr lang="es-ES_tradnl" sz="1500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2A7A88-7CC3-7A83-314A-FAFA6995F6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080"/>
          <a:stretch>
            <a:fillRect/>
          </a:stretch>
        </p:blipFill>
        <p:spPr>
          <a:xfrm>
            <a:off x="5857875" y="1038779"/>
            <a:ext cx="5617238" cy="5651270"/>
          </a:xfrm>
          <a:prstGeom prst="rect">
            <a:avLst/>
          </a:prstGeom>
        </p:spPr>
      </p:pic>
      <p:pic>
        <p:nvPicPr>
          <p:cNvPr id="3" name="Google Shape;154;p17">
            <a:extLst>
              <a:ext uri="{FF2B5EF4-FFF2-40B4-BE49-F238E27FC236}">
                <a16:creationId xmlns:a16="http://schemas.microsoft.com/office/drawing/2014/main" id="{DAB6555C-AA89-240B-1A8B-1103D4E81E7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1352595">
            <a:off x="9580427" y="3291979"/>
            <a:ext cx="6372225" cy="57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545400" y="1762125"/>
            <a:ext cx="5550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 Realidad de la MML</a:t>
            </a:r>
            <a:endParaRPr lang="es-ES_tradnl" noProof="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474223" y="2798323"/>
            <a:ext cx="555069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"Dolor" Municipal</a:t>
            </a:r>
            <a:endParaRPr lang="es-ES_tradnl" noProof="0"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474223" y="3514172"/>
            <a:ext cx="407789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La Metodología de Marco Lógico (MML) enfrenta enormes retos en la gestión local:</a:t>
            </a:r>
            <a:endParaRPr lang="es-ES_tradnl" noProof="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474223" y="5726212"/>
            <a:ext cx="447945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La IA llega como un alivio metodológico inmediato para este cuello de botella.</a:t>
            </a:r>
            <a:endParaRPr lang="es-ES_tradnl" noProof="0" dirty="0"/>
          </a:p>
        </p:txBody>
      </p:sp>
      <p:sp>
        <p:nvSpPr>
          <p:cNvPr id="167" name="Google Shape;167;p18"/>
          <p:cNvSpPr txBox="1"/>
          <p:nvPr/>
        </p:nvSpPr>
        <p:spPr>
          <a:xfrm>
            <a:off x="719616" y="4304309"/>
            <a:ext cx="8071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 lang="es-ES_tradnl" noProof="0" dirty="0"/>
          </a:p>
        </p:txBody>
      </p:sp>
      <p:sp>
        <p:nvSpPr>
          <p:cNvPr id="168" name="Google Shape;168;p18"/>
          <p:cNvSpPr txBox="1"/>
          <p:nvPr/>
        </p:nvSpPr>
        <p:spPr>
          <a:xfrm>
            <a:off x="855223" y="4222228"/>
            <a:ext cx="4156615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Escasez de personal especializado en evaluación.</a:t>
            </a:r>
            <a:endParaRPr lang="es-ES_tradnl" noProof="0" dirty="0"/>
          </a:p>
        </p:txBody>
      </p:sp>
      <p:sp>
        <p:nvSpPr>
          <p:cNvPr id="169" name="Google Shape;169;p18"/>
          <p:cNvSpPr txBox="1"/>
          <p:nvPr/>
        </p:nvSpPr>
        <p:spPr>
          <a:xfrm>
            <a:off x="719617" y="4898401"/>
            <a:ext cx="8071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 lang="es-ES_tradnl" noProof="0" dirty="0"/>
          </a:p>
        </p:txBody>
      </p:sp>
      <p:sp>
        <p:nvSpPr>
          <p:cNvPr id="170" name="Google Shape;170;p18"/>
          <p:cNvSpPr txBox="1"/>
          <p:nvPr/>
        </p:nvSpPr>
        <p:spPr>
          <a:xfrm>
            <a:off x="834897" y="4849651"/>
            <a:ext cx="4156615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Tiempos de entrega irreales institucionales.</a:t>
            </a:r>
            <a:endParaRPr lang="es-ES_tradnl" noProof="0" dirty="0"/>
          </a:p>
        </p:txBody>
      </p:sp>
      <p:sp>
        <p:nvSpPr>
          <p:cNvPr id="171" name="Google Shape;171;p18"/>
          <p:cNvSpPr txBox="1"/>
          <p:nvPr/>
        </p:nvSpPr>
        <p:spPr>
          <a:xfrm>
            <a:off x="725207" y="5235994"/>
            <a:ext cx="8071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 lang="es-ES_tradnl" noProof="0" dirty="0"/>
          </a:p>
        </p:txBody>
      </p:sp>
      <p:sp>
        <p:nvSpPr>
          <p:cNvPr id="172" name="Google Shape;172;p18"/>
          <p:cNvSpPr txBox="1"/>
          <p:nvPr/>
        </p:nvSpPr>
        <p:spPr>
          <a:xfrm>
            <a:off x="840684" y="5154901"/>
            <a:ext cx="4156615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 temido síndrome de la "hoja en blanco".</a:t>
            </a:r>
            <a:endParaRPr lang="es-ES_tradnl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E18B01-2501-AFFC-DB9C-1E70F9683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91475"/>
            <a:ext cx="7772400" cy="4415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09812"/>
            <a:ext cx="528637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309812"/>
            <a:ext cx="528637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1362075" y="2738437"/>
            <a:ext cx="431053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IA Analítica</a:t>
            </a:r>
            <a:endParaRPr lang="es-ES_tradnl" noProof="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962025" y="3281362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¿Qué hace?: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Analiza datos, detecta patrones y predice resultados basados en el pasado. Lleva más de 15 años en uso.</a:t>
            </a:r>
            <a:endParaRPr lang="es-ES_tradnl" noProof="0"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962025" y="4195762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Uso gubernamental: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Modelos predictivos de recaudación fiscal, proyecciones demográficas (CONAPO) y mapas de calor para seguridad pública.</a:t>
            </a:r>
            <a:endParaRPr lang="es-ES_tradnl" noProof="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7086600" y="2738437"/>
            <a:ext cx="435054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IA Generativa</a:t>
            </a:r>
            <a:endParaRPr lang="es-ES_tradnl" noProof="0" dirty="0"/>
          </a:p>
        </p:txBody>
      </p:sp>
      <p:sp>
        <p:nvSpPr>
          <p:cNvPr id="183" name="Google Shape;183;p19"/>
          <p:cNvSpPr txBox="1"/>
          <p:nvPr/>
        </p:nvSpPr>
        <p:spPr>
          <a:xfrm>
            <a:off x="6724650" y="3281362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¿Qué hace?: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Crea contenido nuevo (texto, código) entendiendo el contexto. Su auge mundial comenzó a finales de 2022.</a:t>
            </a:r>
            <a:endParaRPr lang="es-ES_tradnl" noProof="0" dirty="0"/>
          </a:p>
        </p:txBody>
      </p:sp>
      <p:sp>
        <p:nvSpPr>
          <p:cNvPr id="184" name="Google Shape;184;p19"/>
          <p:cNvSpPr txBox="1"/>
          <p:nvPr/>
        </p:nvSpPr>
        <p:spPr>
          <a:xfrm>
            <a:off x="6724650" y="4195762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Uso gubernamental:</a:t>
            </a:r>
            <a:r>
              <a:rPr lang="es-ES_tradnl" sz="1350" b="0" i="0" u="none" strike="noStrike" cap="none" noProof="0" dirty="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Redacción y auditoría de indicadores (MIR), resúmenes de normativas extensas y estructuración de políticas públicas.</a:t>
            </a:r>
            <a:endParaRPr lang="es-ES_tradnl" noProof="0" dirty="0"/>
          </a:p>
        </p:txBody>
      </p:sp>
      <p:pic>
        <p:nvPicPr>
          <p:cNvPr id="185" name="Google Shape;18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025" y="2805112"/>
            <a:ext cx="3048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4650" y="2805112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3492500" y="742950"/>
            <a:ext cx="868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000" b="0" i="0" u="none" strike="noStrike" cap="none" noProof="0" dirty="0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Evolución: Analítica vs. Generativa</a:t>
            </a:r>
            <a:endParaRPr lang="es-ES_tradnl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38375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23975" y="2667000"/>
            <a:ext cx="435054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 QUE NO ES</a:t>
            </a:r>
            <a:endParaRPr lang="es-ES_tradnl" noProof="0" dirty="0"/>
          </a:p>
        </p:txBody>
      </p:sp>
      <p:sp>
        <p:nvSpPr>
          <p:cNvPr id="194" name="Google Shape;194;p20"/>
          <p:cNvSpPr txBox="1"/>
          <p:nvPr/>
        </p:nvSpPr>
        <p:spPr>
          <a:xfrm>
            <a:off x="962025" y="3209925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Un sustituto de tu experiencia: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No tiene contexto sociopolítico ni conoce tu territorio al detalle.</a:t>
            </a:r>
            <a:endParaRPr lang="es-ES_tradnl" noProof="0" dirty="0"/>
          </a:p>
        </p:txBody>
      </p:sp>
      <p:sp>
        <p:nvSpPr>
          <p:cNvPr id="195" name="Google Shape;195;p20"/>
          <p:cNvSpPr txBox="1"/>
          <p:nvPr/>
        </p:nvSpPr>
        <p:spPr>
          <a:xfrm>
            <a:off x="962025" y="3867150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Un creador de política pública: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No puede decidir qué problema social es prioritario resolver.</a:t>
            </a:r>
            <a:endParaRPr lang="es-ES_tradnl" noProof="0" dirty="0"/>
          </a:p>
        </p:txBody>
      </p:sp>
      <p:sp>
        <p:nvSpPr>
          <p:cNvPr id="196" name="Google Shape;196;p20"/>
          <p:cNvSpPr txBox="1"/>
          <p:nvPr/>
        </p:nvSpPr>
        <p:spPr>
          <a:xfrm>
            <a:off x="962025" y="4524375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Una base infalible: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Puede cometer errores o carecer de información </a:t>
            </a:r>
            <a:r>
              <a:rPr lang="es-ES_tradnl" sz="1350" b="0" i="0" u="none" strike="noStrike" cap="none" noProof="0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hiperlocal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lang="es-ES_tradnl" noProof="0" dirty="0"/>
          </a:p>
        </p:txBody>
      </p:sp>
      <p:pic>
        <p:nvPicPr>
          <p:cNvPr id="197" name="Google Shape;197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025" y="2733675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/>
        </p:nvSpPr>
        <p:spPr>
          <a:xfrm>
            <a:off x="1942375" y="617650"/>
            <a:ext cx="10623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100" b="0" i="0" u="none" strike="noStrike" cap="none" noProof="0" dirty="0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Desmitificando a la Inteligencia Artificial</a:t>
            </a:r>
            <a:endParaRPr lang="es-ES_tradnl" sz="1500" noProof="0" dirty="0"/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5" y="2238375"/>
            <a:ext cx="52863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0"/>
          <p:cNvSpPr txBox="1"/>
          <p:nvPr/>
        </p:nvSpPr>
        <p:spPr>
          <a:xfrm>
            <a:off x="7086600" y="2667000"/>
            <a:ext cx="4350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100" b="0" i="0" u="none" strike="noStrike" cap="none" noProof="0" dirty="0">
                <a:solidFill>
                  <a:srgbClr val="10B98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 QUE SÍ ES</a:t>
            </a:r>
            <a:endParaRPr lang="es-ES_tradnl" noProof="0"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6724650" y="3209925"/>
            <a:ext cx="4505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Un "Copiloto" (LLM):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Estructura tus ideas caóticas en formatos técnicos rigurosos y ordenados.</a:t>
            </a:r>
            <a:endParaRPr lang="es-ES_tradnl" noProof="0" dirty="0"/>
          </a:p>
        </p:txBody>
      </p:sp>
      <p:sp>
        <p:nvSpPr>
          <p:cNvPr id="203" name="Google Shape;203;p20"/>
          <p:cNvSpPr txBox="1"/>
          <p:nvPr/>
        </p:nvSpPr>
        <p:spPr>
          <a:xfrm>
            <a:off x="6724650" y="3867150"/>
            <a:ext cx="4505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Un experto en sintaxis: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Domina las reglas de CONEVAL y la SHCP a la perfección.</a:t>
            </a:r>
            <a:endParaRPr lang="es-ES_tradnl" noProof="0" dirty="0"/>
          </a:p>
        </p:txBody>
      </p:sp>
      <p:sp>
        <p:nvSpPr>
          <p:cNvPr id="204" name="Google Shape;204;p20"/>
          <p:cNvSpPr txBox="1"/>
          <p:nvPr/>
        </p:nvSpPr>
        <p:spPr>
          <a:xfrm>
            <a:off x="6724650" y="4524375"/>
            <a:ext cx="45054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350" b="1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Un detector de errores:</a:t>
            </a:r>
            <a:r>
              <a:rPr lang="es-ES_tradnl" sz="1350" b="0" i="0" u="none" strike="noStrike" cap="none" noProof="0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Encuentra fallas lógicas o matemáticas en fórmulas rápidamente.</a:t>
            </a:r>
            <a:endParaRPr lang="es-ES_tradnl" noProof="0" dirty="0"/>
          </a:p>
        </p:txBody>
      </p:sp>
      <p:pic>
        <p:nvPicPr>
          <p:cNvPr id="205" name="Google Shape;205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4650" y="2733675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1537</Words>
  <Application>Microsoft Macintosh PowerPoint</Application>
  <PresentationFormat>Panorámica</PresentationFormat>
  <Paragraphs>144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Inter</vt:lpstr>
      <vt:lpstr>Poppins Medium</vt:lpstr>
      <vt:lpstr>Poppins</vt:lpstr>
      <vt:lpstr>Inter SemiBold</vt:lpstr>
      <vt:lpstr>Poppins SemiBold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Alfredo Dominguez</cp:lastModifiedBy>
  <cp:revision>2</cp:revision>
  <dcterms:modified xsi:type="dcterms:W3CDTF">2026-06-02T20:30:06Z</dcterms:modified>
</cp:coreProperties>
</file>