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sldIdLst>
    <p:sldId id="256" r:id="rId2"/>
    <p:sldId id="261" r:id="rId3"/>
    <p:sldId id="257" r:id="rId4"/>
    <p:sldId id="266" r:id="rId5"/>
    <p:sldId id="268" r:id="rId6"/>
    <p:sldId id="269" r:id="rId7"/>
    <p:sldId id="273" r:id="rId8"/>
    <p:sldId id="272" r:id="rId9"/>
    <p:sldId id="274" r:id="rId10"/>
    <p:sldId id="271" r:id="rId11"/>
    <p:sldId id="275" r:id="rId12"/>
    <p:sldId id="259" r:id="rId13"/>
  </p:sldIdLst>
  <p:sldSz cx="18288000" cy="10287000"/>
  <p:notesSz cx="6858000" cy="9144000"/>
  <p:embeddedFontLst>
    <p:embeddedFont>
      <p:font typeface="BR Omny" panose="020B0604020202020204" charset="0"/>
      <p:regular r:id="rId15"/>
    </p:embeddedFont>
    <p:embeddedFont>
      <p:font typeface="BR Omny Bold" panose="020B0604020202020204" charset="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1BCDA9-7E5E-4B46-940C-6E37B1850E2C}" v="969" dt="2026-06-03T10:19:38.835"/>
    <p1510:client id="{8D52D997-2125-4EA7-9315-5FDA793E7F8D}" v="3" dt="2026-06-03T10:43:21.031"/>
    <p1510:client id="{93E01AF1-BB5D-4707-A534-AD963F100E9E}" v="35" dt="2026-06-03T07:36:55.2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9" d="100"/>
          <a:sy n="39" d="100"/>
        </p:scale>
        <p:origin x="94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rija Dey" userId="dbb58d6a-1f55-4540-99c4-a9711b1e2232" providerId="ADAL" clId="{B634A514-5EBF-4D92-9978-BB8635F464CC}"/>
    <pc:docChg chg="undo custSel addSld delSld modSld sldOrd">
      <pc:chgData name="Shrija Dey" userId="dbb58d6a-1f55-4540-99c4-a9711b1e2232" providerId="ADAL" clId="{B634A514-5EBF-4D92-9978-BB8635F464CC}" dt="2026-06-03T12:37:59.927" v="2048" actId="14100"/>
      <pc:docMkLst>
        <pc:docMk/>
      </pc:docMkLst>
      <pc:sldChg chg="addSp delSp modSp mod">
        <pc:chgData name="Shrija Dey" userId="dbb58d6a-1f55-4540-99c4-a9711b1e2232" providerId="ADAL" clId="{B634A514-5EBF-4D92-9978-BB8635F464CC}" dt="2026-06-03T09:03:17.878" v="1362" actId="2711"/>
        <pc:sldMkLst>
          <pc:docMk/>
          <pc:sldMk cId="0" sldId="256"/>
        </pc:sldMkLst>
        <pc:spChg chg="mod">
          <ac:chgData name="Shrija Dey" userId="dbb58d6a-1f55-4540-99c4-a9711b1e2232" providerId="ADAL" clId="{B634A514-5EBF-4D92-9978-BB8635F464CC}" dt="2026-06-03T05:36:59.636" v="47" actId="1076"/>
          <ac:spMkLst>
            <pc:docMk/>
            <pc:sldMk cId="0" sldId="256"/>
            <ac:spMk id="2" creationId="{00000000-0000-0000-0000-000000000000}"/>
          </ac:spMkLst>
        </pc:spChg>
        <pc:spChg chg="mod">
          <ac:chgData name="Shrija Dey" userId="dbb58d6a-1f55-4540-99c4-a9711b1e2232" providerId="ADAL" clId="{B634A514-5EBF-4D92-9978-BB8635F464CC}" dt="2026-06-03T05:45:16.959" v="122" actId="14100"/>
          <ac:spMkLst>
            <pc:docMk/>
            <pc:sldMk cId="0" sldId="256"/>
            <ac:spMk id="3" creationId="{00000000-0000-0000-0000-000000000000}"/>
          </ac:spMkLst>
        </pc:spChg>
        <pc:spChg chg="del mod">
          <ac:chgData name="Shrija Dey" userId="dbb58d6a-1f55-4540-99c4-a9711b1e2232" providerId="ADAL" clId="{B634A514-5EBF-4D92-9978-BB8635F464CC}" dt="2026-06-03T05:37:23.786" v="53" actId="478"/>
          <ac:spMkLst>
            <pc:docMk/>
            <pc:sldMk cId="0" sldId="256"/>
            <ac:spMk id="4" creationId="{00000000-0000-0000-0000-000000000000}"/>
          </ac:spMkLst>
        </pc:spChg>
        <pc:spChg chg="add mod">
          <ac:chgData name="Shrija Dey" userId="dbb58d6a-1f55-4540-99c4-a9711b1e2232" providerId="ADAL" clId="{B634A514-5EBF-4D92-9978-BB8635F464CC}" dt="2026-06-03T09:03:17.878" v="1362" actId="2711"/>
          <ac:spMkLst>
            <pc:docMk/>
            <pc:sldMk cId="0" sldId="256"/>
            <ac:spMk id="4" creationId="{CABC577F-5722-D7BA-9EEA-45B111903AB1}"/>
          </ac:spMkLst>
        </pc:spChg>
        <pc:spChg chg="mod">
          <ac:chgData name="Shrija Dey" userId="dbb58d6a-1f55-4540-99c4-a9711b1e2232" providerId="ADAL" clId="{B634A514-5EBF-4D92-9978-BB8635F464CC}" dt="2026-06-03T05:45:10.117" v="120" actId="2711"/>
          <ac:spMkLst>
            <pc:docMk/>
            <pc:sldMk cId="0" sldId="256"/>
            <ac:spMk id="5" creationId="{00000000-0000-0000-0000-000000000000}"/>
          </ac:spMkLst>
        </pc:spChg>
        <pc:spChg chg="del mod">
          <ac:chgData name="Shrija Dey" userId="dbb58d6a-1f55-4540-99c4-a9711b1e2232" providerId="ADAL" clId="{B634A514-5EBF-4D92-9978-BB8635F464CC}" dt="2026-06-03T05:38:25.457" v="61" actId="478"/>
          <ac:spMkLst>
            <pc:docMk/>
            <pc:sldMk cId="0" sldId="256"/>
            <ac:spMk id="6" creationId="{00000000-0000-0000-0000-000000000000}"/>
          </ac:spMkLst>
        </pc:spChg>
        <pc:spChg chg="add mod">
          <ac:chgData name="Shrija Dey" userId="dbb58d6a-1f55-4540-99c4-a9711b1e2232" providerId="ADAL" clId="{B634A514-5EBF-4D92-9978-BB8635F464CC}" dt="2026-06-03T05:45:04.771" v="119" actId="2711"/>
          <ac:spMkLst>
            <pc:docMk/>
            <pc:sldMk cId="0" sldId="256"/>
            <ac:spMk id="9" creationId="{1EEA3116-2343-1CB3-CE22-B93B6E6C7C41}"/>
          </ac:spMkLst>
        </pc:spChg>
        <pc:spChg chg="add mod">
          <ac:chgData name="Shrija Dey" userId="dbb58d6a-1f55-4540-99c4-a9711b1e2232" providerId="ADAL" clId="{B634A514-5EBF-4D92-9978-BB8635F464CC}" dt="2026-06-03T07:31:20.419" v="772"/>
          <ac:spMkLst>
            <pc:docMk/>
            <pc:sldMk cId="0" sldId="256"/>
            <ac:spMk id="10" creationId="{56B3020A-F3AF-89D5-76FC-521CF43E4E46}"/>
          </ac:spMkLst>
        </pc:spChg>
        <pc:spChg chg="add mod">
          <ac:chgData name="Shrija Dey" userId="dbb58d6a-1f55-4540-99c4-a9711b1e2232" providerId="ADAL" clId="{B634A514-5EBF-4D92-9978-BB8635F464CC}" dt="2026-06-03T07:31:20.419" v="772"/>
          <ac:spMkLst>
            <pc:docMk/>
            <pc:sldMk cId="0" sldId="256"/>
            <ac:spMk id="11" creationId="{C4247685-74A4-9819-56F5-E986686E3C81}"/>
          </ac:spMkLst>
        </pc:spChg>
        <pc:spChg chg="add mod">
          <ac:chgData name="Shrija Dey" userId="dbb58d6a-1f55-4540-99c4-a9711b1e2232" providerId="ADAL" clId="{B634A514-5EBF-4D92-9978-BB8635F464CC}" dt="2026-06-03T07:31:35.346" v="774"/>
          <ac:spMkLst>
            <pc:docMk/>
            <pc:sldMk cId="0" sldId="256"/>
            <ac:spMk id="12" creationId="{BBBF2EBD-579D-02DE-023B-7948AC90DF08}"/>
          </ac:spMkLst>
        </pc:spChg>
        <pc:spChg chg="add mod">
          <ac:chgData name="Shrija Dey" userId="dbb58d6a-1f55-4540-99c4-a9711b1e2232" providerId="ADAL" clId="{B634A514-5EBF-4D92-9978-BB8635F464CC}" dt="2026-06-03T07:31:35.346" v="774"/>
          <ac:spMkLst>
            <pc:docMk/>
            <pc:sldMk cId="0" sldId="256"/>
            <ac:spMk id="13" creationId="{05AE5DCA-0C53-F5F5-45C9-A608A3212DE9}"/>
          </ac:spMkLst>
        </pc:spChg>
        <pc:spChg chg="add mod">
          <ac:chgData name="Shrija Dey" userId="dbb58d6a-1f55-4540-99c4-a9711b1e2232" providerId="ADAL" clId="{B634A514-5EBF-4D92-9978-BB8635F464CC}" dt="2026-06-03T07:32:17.551" v="783" actId="1076"/>
          <ac:spMkLst>
            <pc:docMk/>
            <pc:sldMk cId="0" sldId="256"/>
            <ac:spMk id="15" creationId="{4B0B2A4E-9D3D-6DB0-7AAF-2ED833E535CE}"/>
          </ac:spMkLst>
        </pc:spChg>
        <pc:spChg chg="add mod">
          <ac:chgData name="Shrija Dey" userId="dbb58d6a-1f55-4540-99c4-a9711b1e2232" providerId="ADAL" clId="{B634A514-5EBF-4D92-9978-BB8635F464CC}" dt="2026-06-03T07:32:09.911" v="781" actId="1076"/>
          <ac:spMkLst>
            <pc:docMk/>
            <pc:sldMk cId="0" sldId="256"/>
            <ac:spMk id="16" creationId="{F5B3EE73-92DB-98F5-1066-8192DE8D821C}"/>
          </ac:spMkLst>
        </pc:spChg>
        <pc:spChg chg="add mod">
          <ac:chgData name="Shrija Dey" userId="dbb58d6a-1f55-4540-99c4-a9711b1e2232" providerId="ADAL" clId="{B634A514-5EBF-4D92-9978-BB8635F464CC}" dt="2026-06-03T07:32:30.936" v="785" actId="1076"/>
          <ac:spMkLst>
            <pc:docMk/>
            <pc:sldMk cId="0" sldId="256"/>
            <ac:spMk id="17" creationId="{A4F876BA-A840-CF84-C423-2EE08C860275}"/>
          </ac:spMkLst>
        </pc:spChg>
        <pc:picChg chg="add del mod">
          <ac:chgData name="Shrija Dey" userId="dbb58d6a-1f55-4540-99c4-a9711b1e2232" providerId="ADAL" clId="{B634A514-5EBF-4D92-9978-BB8635F464CC}" dt="2026-06-03T07:31:47.852" v="775" actId="478"/>
          <ac:picMkLst>
            <pc:docMk/>
            <pc:sldMk cId="0" sldId="256"/>
            <ac:picMk id="8" creationId="{32B2EEA3-0319-9CA2-BECC-DF5EE34182F7}"/>
          </ac:picMkLst>
        </pc:picChg>
        <pc:picChg chg="add mod">
          <ac:chgData name="Shrija Dey" userId="dbb58d6a-1f55-4540-99c4-a9711b1e2232" providerId="ADAL" clId="{B634A514-5EBF-4D92-9978-BB8635F464CC}" dt="2026-06-03T07:31:50.988" v="777" actId="1076"/>
          <ac:picMkLst>
            <pc:docMk/>
            <pc:sldMk cId="0" sldId="256"/>
            <ac:picMk id="14" creationId="{F6B6ED5B-5E68-21B6-1220-1DC36877B3D1}"/>
          </ac:picMkLst>
        </pc:picChg>
      </pc:sldChg>
      <pc:sldChg chg="addSp delSp modSp mod ord">
        <pc:chgData name="Shrija Dey" userId="dbb58d6a-1f55-4540-99c4-a9711b1e2232" providerId="ADAL" clId="{B634A514-5EBF-4D92-9978-BB8635F464CC}" dt="2026-06-03T10:07:44.219" v="1825" actId="207"/>
        <pc:sldMkLst>
          <pc:docMk/>
          <pc:sldMk cId="0" sldId="257"/>
        </pc:sldMkLst>
        <pc:spChg chg="del mod">
          <ac:chgData name="Shrija Dey" userId="dbb58d6a-1f55-4540-99c4-a9711b1e2232" providerId="ADAL" clId="{B634A514-5EBF-4D92-9978-BB8635F464CC}" dt="2026-06-03T05:43:52.102" v="108" actId="478"/>
          <ac:spMkLst>
            <pc:docMk/>
            <pc:sldMk cId="0" sldId="257"/>
            <ac:spMk id="2" creationId="{00000000-0000-0000-0000-000000000000}"/>
          </ac:spMkLst>
        </pc:spChg>
        <pc:spChg chg="mod">
          <ac:chgData name="Shrija Dey" userId="dbb58d6a-1f55-4540-99c4-a9711b1e2232" providerId="ADAL" clId="{B634A514-5EBF-4D92-9978-BB8635F464CC}" dt="2026-06-03T09:42:48.907" v="1679"/>
          <ac:spMkLst>
            <pc:docMk/>
            <pc:sldMk cId="0" sldId="257"/>
            <ac:spMk id="3" creationId="{00000000-0000-0000-0000-000000000000}"/>
          </ac:spMkLst>
        </pc:spChg>
        <pc:spChg chg="del">
          <ac:chgData name="Shrija Dey" userId="dbb58d6a-1f55-4540-99c4-a9711b1e2232" providerId="ADAL" clId="{B634A514-5EBF-4D92-9978-BB8635F464CC}" dt="2026-06-03T05:40:24.951" v="86" actId="478"/>
          <ac:spMkLst>
            <pc:docMk/>
            <pc:sldMk cId="0" sldId="257"/>
            <ac:spMk id="4" creationId="{00000000-0000-0000-0000-000000000000}"/>
          </ac:spMkLst>
        </pc:spChg>
        <pc:spChg chg="del">
          <ac:chgData name="Shrija Dey" userId="dbb58d6a-1f55-4540-99c4-a9711b1e2232" providerId="ADAL" clId="{B634A514-5EBF-4D92-9978-BB8635F464CC}" dt="2026-06-03T06:02:56.580" v="306" actId="478"/>
          <ac:spMkLst>
            <pc:docMk/>
            <pc:sldMk cId="0" sldId="257"/>
            <ac:spMk id="5" creationId="{00000000-0000-0000-0000-000000000000}"/>
          </ac:spMkLst>
        </pc:spChg>
        <pc:spChg chg="add del mod">
          <ac:chgData name="Shrija Dey" userId="dbb58d6a-1f55-4540-99c4-a9711b1e2232" providerId="ADAL" clId="{B634A514-5EBF-4D92-9978-BB8635F464CC}" dt="2026-06-03T05:45:25.308" v="123" actId="478"/>
          <ac:spMkLst>
            <pc:docMk/>
            <pc:sldMk cId="0" sldId="257"/>
            <ac:spMk id="6" creationId="{EE2A9C8F-D1C5-DC9D-F237-3795D2AE236D}"/>
          </ac:spMkLst>
        </pc:spChg>
        <pc:spChg chg="add del mod">
          <ac:chgData name="Shrija Dey" userId="dbb58d6a-1f55-4540-99c4-a9711b1e2232" providerId="ADAL" clId="{B634A514-5EBF-4D92-9978-BB8635F464CC}" dt="2026-06-03T05:45:25.308" v="123" actId="478"/>
          <ac:spMkLst>
            <pc:docMk/>
            <pc:sldMk cId="0" sldId="257"/>
            <ac:spMk id="7" creationId="{83E013EE-E758-297D-1973-83C9D4962ABC}"/>
          </ac:spMkLst>
        </pc:spChg>
        <pc:spChg chg="add del mod">
          <ac:chgData name="Shrija Dey" userId="dbb58d6a-1f55-4540-99c4-a9711b1e2232" providerId="ADAL" clId="{B634A514-5EBF-4D92-9978-BB8635F464CC}" dt="2026-06-03T05:45:25.308" v="123" actId="478"/>
          <ac:spMkLst>
            <pc:docMk/>
            <pc:sldMk cId="0" sldId="257"/>
            <ac:spMk id="8" creationId="{0517A40C-A208-60C1-2607-BC9FC3DC2026}"/>
          </ac:spMkLst>
        </pc:spChg>
        <pc:spChg chg="add del mod">
          <ac:chgData name="Shrija Dey" userId="dbb58d6a-1f55-4540-99c4-a9711b1e2232" providerId="ADAL" clId="{B634A514-5EBF-4D92-9978-BB8635F464CC}" dt="2026-06-03T05:45:25.308" v="123" actId="478"/>
          <ac:spMkLst>
            <pc:docMk/>
            <pc:sldMk cId="0" sldId="257"/>
            <ac:spMk id="11" creationId="{3700D8EF-B440-D549-CF15-5218D84845EA}"/>
          </ac:spMkLst>
        </pc:spChg>
        <pc:spChg chg="add del mod">
          <ac:chgData name="Shrija Dey" userId="dbb58d6a-1f55-4540-99c4-a9711b1e2232" providerId="ADAL" clId="{B634A514-5EBF-4D92-9978-BB8635F464CC}" dt="2026-06-03T05:45:25.308" v="123" actId="478"/>
          <ac:spMkLst>
            <pc:docMk/>
            <pc:sldMk cId="0" sldId="257"/>
            <ac:spMk id="13" creationId="{2B5C280C-1EDD-20F3-5655-4B35C54F297C}"/>
          </ac:spMkLst>
        </pc:spChg>
        <pc:spChg chg="add del mod">
          <ac:chgData name="Shrija Dey" userId="dbb58d6a-1f55-4540-99c4-a9711b1e2232" providerId="ADAL" clId="{B634A514-5EBF-4D92-9978-BB8635F464CC}" dt="2026-06-03T05:45:25.308" v="123" actId="478"/>
          <ac:spMkLst>
            <pc:docMk/>
            <pc:sldMk cId="0" sldId="257"/>
            <ac:spMk id="15" creationId="{9D45C33A-26CD-6A28-4DE3-FD0F652415A5}"/>
          </ac:spMkLst>
        </pc:spChg>
        <pc:spChg chg="add del mod">
          <ac:chgData name="Shrija Dey" userId="dbb58d6a-1f55-4540-99c4-a9711b1e2232" providerId="ADAL" clId="{B634A514-5EBF-4D92-9978-BB8635F464CC}" dt="2026-06-03T05:45:25.308" v="123" actId="478"/>
          <ac:spMkLst>
            <pc:docMk/>
            <pc:sldMk cId="0" sldId="257"/>
            <ac:spMk id="21" creationId="{A8748C76-22AA-9625-8832-1462F79886AD}"/>
          </ac:spMkLst>
        </pc:spChg>
        <pc:spChg chg="add del mod">
          <ac:chgData name="Shrija Dey" userId="dbb58d6a-1f55-4540-99c4-a9711b1e2232" providerId="ADAL" clId="{B634A514-5EBF-4D92-9978-BB8635F464CC}" dt="2026-06-03T05:45:25.308" v="123" actId="478"/>
          <ac:spMkLst>
            <pc:docMk/>
            <pc:sldMk cId="0" sldId="257"/>
            <ac:spMk id="22" creationId="{F53B5CAC-AE0A-2646-F7E0-2ACD6432A87E}"/>
          </ac:spMkLst>
        </pc:spChg>
        <pc:spChg chg="add del mod">
          <ac:chgData name="Shrija Dey" userId="dbb58d6a-1f55-4540-99c4-a9711b1e2232" providerId="ADAL" clId="{B634A514-5EBF-4D92-9978-BB8635F464CC}" dt="2026-06-03T05:45:25.308" v="123" actId="478"/>
          <ac:spMkLst>
            <pc:docMk/>
            <pc:sldMk cId="0" sldId="257"/>
            <ac:spMk id="24" creationId="{687B4B2A-950D-B71D-6682-518A016B7702}"/>
          </ac:spMkLst>
        </pc:spChg>
        <pc:spChg chg="add del mod">
          <ac:chgData name="Shrija Dey" userId="dbb58d6a-1f55-4540-99c4-a9711b1e2232" providerId="ADAL" clId="{B634A514-5EBF-4D92-9978-BB8635F464CC}" dt="2026-06-03T05:45:25.308" v="123" actId="478"/>
          <ac:spMkLst>
            <pc:docMk/>
            <pc:sldMk cId="0" sldId="257"/>
            <ac:spMk id="26" creationId="{C1E48ECE-4476-C474-EEAA-3271061FCBFF}"/>
          </ac:spMkLst>
        </pc:spChg>
        <pc:spChg chg="add mod">
          <ac:chgData name="Shrija Dey" userId="dbb58d6a-1f55-4540-99c4-a9711b1e2232" providerId="ADAL" clId="{B634A514-5EBF-4D92-9978-BB8635F464CC}" dt="2026-06-03T05:43:57.010" v="109" actId="14100"/>
          <ac:spMkLst>
            <pc:docMk/>
            <pc:sldMk cId="0" sldId="257"/>
            <ac:spMk id="30" creationId="{769364DE-304E-4FFA-28EA-846DD95AE6A1}"/>
          </ac:spMkLst>
        </pc:spChg>
        <pc:spChg chg="add mod">
          <ac:chgData name="Shrija Dey" userId="dbb58d6a-1f55-4540-99c4-a9711b1e2232" providerId="ADAL" clId="{B634A514-5EBF-4D92-9978-BB8635F464CC}" dt="2026-06-03T05:44:21.009" v="116" actId="14100"/>
          <ac:spMkLst>
            <pc:docMk/>
            <pc:sldMk cId="0" sldId="257"/>
            <ac:spMk id="31" creationId="{390770BB-1E51-553F-EC33-D9047C3FD252}"/>
          </ac:spMkLst>
        </pc:spChg>
        <pc:spChg chg="add del mod">
          <ac:chgData name="Shrija Dey" userId="dbb58d6a-1f55-4540-99c4-a9711b1e2232" providerId="ADAL" clId="{B634A514-5EBF-4D92-9978-BB8635F464CC}" dt="2026-06-03T05:48:13.352" v="127" actId="478"/>
          <ac:spMkLst>
            <pc:docMk/>
            <pc:sldMk cId="0" sldId="257"/>
            <ac:spMk id="33" creationId="{5F09B183-576E-DC74-A2EF-C8B4034E157F}"/>
          </ac:spMkLst>
        </pc:spChg>
        <pc:spChg chg="add del mod">
          <ac:chgData name="Shrija Dey" userId="dbb58d6a-1f55-4540-99c4-a9711b1e2232" providerId="ADAL" clId="{B634A514-5EBF-4D92-9978-BB8635F464CC}" dt="2026-06-03T05:48:13.352" v="127" actId="478"/>
          <ac:spMkLst>
            <pc:docMk/>
            <pc:sldMk cId="0" sldId="257"/>
            <ac:spMk id="34" creationId="{0707B116-05CC-4E00-DF1C-4438F3434E25}"/>
          </ac:spMkLst>
        </pc:spChg>
        <pc:spChg chg="del mod">
          <ac:chgData name="Shrija Dey" userId="dbb58d6a-1f55-4540-99c4-a9711b1e2232" providerId="ADAL" clId="{B634A514-5EBF-4D92-9978-BB8635F464CC}" dt="2026-06-03T05:48:13.352" v="127" actId="478"/>
          <ac:spMkLst>
            <pc:docMk/>
            <pc:sldMk cId="0" sldId="257"/>
            <ac:spMk id="35" creationId="{44442218-C6FA-E9AE-CB99-6A8D9532F729}"/>
          </ac:spMkLst>
        </pc:spChg>
        <pc:spChg chg="add del mod">
          <ac:chgData name="Shrija Dey" userId="dbb58d6a-1f55-4540-99c4-a9711b1e2232" providerId="ADAL" clId="{B634A514-5EBF-4D92-9978-BB8635F464CC}" dt="2026-06-03T05:48:13.352" v="127" actId="478"/>
          <ac:spMkLst>
            <pc:docMk/>
            <pc:sldMk cId="0" sldId="257"/>
            <ac:spMk id="36" creationId="{79C2B07E-27A3-04F5-D0CA-B8AB6AF3D1E9}"/>
          </ac:spMkLst>
        </pc:spChg>
        <pc:spChg chg="add del mod">
          <ac:chgData name="Shrija Dey" userId="dbb58d6a-1f55-4540-99c4-a9711b1e2232" providerId="ADAL" clId="{B634A514-5EBF-4D92-9978-BB8635F464CC}" dt="2026-06-03T05:48:13.352" v="127" actId="478"/>
          <ac:spMkLst>
            <pc:docMk/>
            <pc:sldMk cId="0" sldId="257"/>
            <ac:spMk id="37" creationId="{D58DB6B9-BBAA-F9D1-BCD0-9D16D4D39ACB}"/>
          </ac:spMkLst>
        </pc:spChg>
        <pc:spChg chg="mod">
          <ac:chgData name="Shrija Dey" userId="dbb58d6a-1f55-4540-99c4-a9711b1e2232" providerId="ADAL" clId="{B634A514-5EBF-4D92-9978-BB8635F464CC}" dt="2026-06-03T05:48:07.401" v="125"/>
          <ac:spMkLst>
            <pc:docMk/>
            <pc:sldMk cId="0" sldId="257"/>
            <ac:spMk id="39" creationId="{A2AE7446-E786-80EA-6B8F-4BA89AC6D8E3}"/>
          </ac:spMkLst>
        </pc:spChg>
        <pc:spChg chg="mod">
          <ac:chgData name="Shrija Dey" userId="dbb58d6a-1f55-4540-99c4-a9711b1e2232" providerId="ADAL" clId="{B634A514-5EBF-4D92-9978-BB8635F464CC}" dt="2026-06-03T05:48:07.401" v="125"/>
          <ac:spMkLst>
            <pc:docMk/>
            <pc:sldMk cId="0" sldId="257"/>
            <ac:spMk id="40" creationId="{D2E083E8-3338-BD9E-23E5-70A1BEAEEEF1}"/>
          </ac:spMkLst>
        </pc:spChg>
        <pc:spChg chg="mod">
          <ac:chgData name="Shrija Dey" userId="dbb58d6a-1f55-4540-99c4-a9711b1e2232" providerId="ADAL" clId="{B634A514-5EBF-4D92-9978-BB8635F464CC}" dt="2026-06-03T05:48:07.401" v="125"/>
          <ac:spMkLst>
            <pc:docMk/>
            <pc:sldMk cId="0" sldId="257"/>
            <ac:spMk id="41" creationId="{07378305-A638-F161-0ACD-C0E61B3DE0A2}"/>
          </ac:spMkLst>
        </pc:spChg>
        <pc:spChg chg="mod">
          <ac:chgData name="Shrija Dey" userId="dbb58d6a-1f55-4540-99c4-a9711b1e2232" providerId="ADAL" clId="{B634A514-5EBF-4D92-9978-BB8635F464CC}" dt="2026-06-03T05:48:07.401" v="125"/>
          <ac:spMkLst>
            <pc:docMk/>
            <pc:sldMk cId="0" sldId="257"/>
            <ac:spMk id="43" creationId="{D8662717-6740-BC3C-B49E-33CA082B1366}"/>
          </ac:spMkLst>
        </pc:spChg>
        <pc:spChg chg="mod">
          <ac:chgData name="Shrija Dey" userId="dbb58d6a-1f55-4540-99c4-a9711b1e2232" providerId="ADAL" clId="{B634A514-5EBF-4D92-9978-BB8635F464CC}" dt="2026-06-03T05:48:07.401" v="125"/>
          <ac:spMkLst>
            <pc:docMk/>
            <pc:sldMk cId="0" sldId="257"/>
            <ac:spMk id="44" creationId="{2113B81C-6B2D-AA83-B9FD-9D4898EF7269}"/>
          </ac:spMkLst>
        </pc:spChg>
        <pc:spChg chg="mod">
          <ac:chgData name="Shrija Dey" userId="dbb58d6a-1f55-4540-99c4-a9711b1e2232" providerId="ADAL" clId="{B634A514-5EBF-4D92-9978-BB8635F464CC}" dt="2026-06-03T05:48:07.401" v="125"/>
          <ac:spMkLst>
            <pc:docMk/>
            <pc:sldMk cId="0" sldId="257"/>
            <ac:spMk id="45" creationId="{5E00F9F7-AB10-F5FE-397E-31EE0C3A5A08}"/>
          </ac:spMkLst>
        </pc:spChg>
        <pc:spChg chg="add mod ord">
          <ac:chgData name="Shrija Dey" userId="dbb58d6a-1f55-4540-99c4-a9711b1e2232" providerId="ADAL" clId="{B634A514-5EBF-4D92-9978-BB8635F464CC}" dt="2026-06-03T09:43:21.130" v="1682" actId="207"/>
          <ac:spMkLst>
            <pc:docMk/>
            <pc:sldMk cId="0" sldId="257"/>
            <ac:spMk id="50" creationId="{CD8CED72-6D60-E801-EFC8-5D825615D3C3}"/>
          </ac:spMkLst>
        </pc:spChg>
        <pc:spChg chg="add mod ord">
          <ac:chgData name="Shrija Dey" userId="dbb58d6a-1f55-4540-99c4-a9711b1e2232" providerId="ADAL" clId="{B634A514-5EBF-4D92-9978-BB8635F464CC}" dt="2026-06-03T09:43:28.284" v="1683" actId="207"/>
          <ac:spMkLst>
            <pc:docMk/>
            <pc:sldMk cId="0" sldId="257"/>
            <ac:spMk id="51" creationId="{6640B727-A3BC-7B33-E27B-46D989F68827}"/>
          </ac:spMkLst>
        </pc:spChg>
        <pc:spChg chg="add mod ord">
          <ac:chgData name="Shrija Dey" userId="dbb58d6a-1f55-4540-99c4-a9711b1e2232" providerId="ADAL" clId="{B634A514-5EBF-4D92-9978-BB8635F464CC}" dt="2026-06-03T09:43:33.258" v="1684" actId="207"/>
          <ac:spMkLst>
            <pc:docMk/>
            <pc:sldMk cId="0" sldId="257"/>
            <ac:spMk id="52" creationId="{A268111A-B800-ACEC-49EE-9189994F3A2A}"/>
          </ac:spMkLst>
        </pc:spChg>
        <pc:spChg chg="add mod ord">
          <ac:chgData name="Shrija Dey" userId="dbb58d6a-1f55-4540-99c4-a9711b1e2232" providerId="ADAL" clId="{B634A514-5EBF-4D92-9978-BB8635F464CC}" dt="2026-06-03T09:43:12.308" v="1681" actId="207"/>
          <ac:spMkLst>
            <pc:docMk/>
            <pc:sldMk cId="0" sldId="257"/>
            <ac:spMk id="53" creationId="{E949116C-D940-EF3D-E1F3-40E041221B7A}"/>
          </ac:spMkLst>
        </pc:spChg>
        <pc:spChg chg="add del mod ord">
          <ac:chgData name="Shrija Dey" userId="dbb58d6a-1f55-4540-99c4-a9711b1e2232" providerId="ADAL" clId="{B634A514-5EBF-4D92-9978-BB8635F464CC}" dt="2026-06-03T09:19:47.345" v="1401" actId="478"/>
          <ac:spMkLst>
            <pc:docMk/>
            <pc:sldMk cId="0" sldId="257"/>
            <ac:spMk id="54" creationId="{8D44EB2F-818D-0535-EF50-F488F341051E}"/>
          </ac:spMkLst>
        </pc:spChg>
        <pc:spChg chg="add mod">
          <ac:chgData name="Shrija Dey" userId="dbb58d6a-1f55-4540-99c4-a9711b1e2232" providerId="ADAL" clId="{B634A514-5EBF-4D92-9978-BB8635F464CC}" dt="2026-06-03T09:20:13.748" v="1404" actId="1076"/>
          <ac:spMkLst>
            <pc:docMk/>
            <pc:sldMk cId="0" sldId="257"/>
            <ac:spMk id="55" creationId="{08113C6B-57B5-5095-A0D0-F61E10E22083}"/>
          </ac:spMkLst>
        </pc:spChg>
        <pc:spChg chg="add mod">
          <ac:chgData name="Shrija Dey" userId="dbb58d6a-1f55-4540-99c4-a9711b1e2232" providerId="ADAL" clId="{B634A514-5EBF-4D92-9978-BB8635F464CC}" dt="2026-06-03T09:20:13.748" v="1404" actId="1076"/>
          <ac:spMkLst>
            <pc:docMk/>
            <pc:sldMk cId="0" sldId="257"/>
            <ac:spMk id="56" creationId="{44ABA0FE-1560-3EBD-80D5-24F571E3C492}"/>
          </ac:spMkLst>
        </pc:spChg>
        <pc:spChg chg="add mod">
          <ac:chgData name="Shrija Dey" userId="dbb58d6a-1f55-4540-99c4-a9711b1e2232" providerId="ADAL" clId="{B634A514-5EBF-4D92-9978-BB8635F464CC}" dt="2026-06-03T09:20:13.748" v="1404" actId="1076"/>
          <ac:spMkLst>
            <pc:docMk/>
            <pc:sldMk cId="0" sldId="257"/>
            <ac:spMk id="57" creationId="{650C1440-83A2-FF06-C3CC-04C35D5C173C}"/>
          </ac:spMkLst>
        </pc:spChg>
        <pc:spChg chg="add mod">
          <ac:chgData name="Shrija Dey" userId="dbb58d6a-1f55-4540-99c4-a9711b1e2232" providerId="ADAL" clId="{B634A514-5EBF-4D92-9978-BB8635F464CC}" dt="2026-06-03T09:20:13.748" v="1404" actId="1076"/>
          <ac:spMkLst>
            <pc:docMk/>
            <pc:sldMk cId="0" sldId="257"/>
            <ac:spMk id="58" creationId="{3CE3508D-34EB-9057-2172-19A29A96BD48}"/>
          </ac:spMkLst>
        </pc:spChg>
        <pc:spChg chg="add del mod">
          <ac:chgData name="Shrija Dey" userId="dbb58d6a-1f55-4540-99c4-a9711b1e2232" providerId="ADAL" clId="{B634A514-5EBF-4D92-9978-BB8635F464CC}" dt="2026-06-03T09:19:47.345" v="1401" actId="478"/>
          <ac:spMkLst>
            <pc:docMk/>
            <pc:sldMk cId="0" sldId="257"/>
            <ac:spMk id="59" creationId="{5B36BCA9-883B-9D5D-8524-4AD23C687C5E}"/>
          </ac:spMkLst>
        </pc:spChg>
        <pc:spChg chg="add mod">
          <ac:chgData name="Shrija Dey" userId="dbb58d6a-1f55-4540-99c4-a9711b1e2232" providerId="ADAL" clId="{B634A514-5EBF-4D92-9978-BB8635F464CC}" dt="2026-06-03T09:20:13.748" v="1404" actId="1076"/>
          <ac:spMkLst>
            <pc:docMk/>
            <pc:sldMk cId="0" sldId="257"/>
            <ac:spMk id="60" creationId="{6107958C-8805-D2F3-E05B-BB6F727FECB0}"/>
          </ac:spMkLst>
        </pc:spChg>
        <pc:spChg chg="add mod">
          <ac:chgData name="Shrija Dey" userId="dbb58d6a-1f55-4540-99c4-a9711b1e2232" providerId="ADAL" clId="{B634A514-5EBF-4D92-9978-BB8635F464CC}" dt="2026-06-03T10:06:25.271" v="1787" actId="20577"/>
          <ac:spMkLst>
            <pc:docMk/>
            <pc:sldMk cId="0" sldId="257"/>
            <ac:spMk id="61" creationId="{1EA4C700-D0DC-C775-E35F-EC533DDCA538}"/>
          </ac:spMkLst>
        </pc:spChg>
        <pc:spChg chg="add mod">
          <ac:chgData name="Shrija Dey" userId="dbb58d6a-1f55-4540-99c4-a9711b1e2232" providerId="ADAL" clId="{B634A514-5EBF-4D92-9978-BB8635F464CC}" dt="2026-06-03T10:07:42.304" v="1824" actId="207"/>
          <ac:spMkLst>
            <pc:docMk/>
            <pc:sldMk cId="0" sldId="257"/>
            <ac:spMk id="62" creationId="{A308168C-C374-965B-3887-183572105889}"/>
          </ac:spMkLst>
        </pc:spChg>
        <pc:spChg chg="mod">
          <ac:chgData name="Shrija Dey" userId="dbb58d6a-1f55-4540-99c4-a9711b1e2232" providerId="ADAL" clId="{B634A514-5EBF-4D92-9978-BB8635F464CC}" dt="2026-06-03T09:42:22.808" v="1661" actId="20577"/>
          <ac:spMkLst>
            <pc:docMk/>
            <pc:sldMk cId="0" sldId="257"/>
            <ac:spMk id="65" creationId="{03B434AE-84C8-790E-B5F0-83752FAFDB58}"/>
          </ac:spMkLst>
        </pc:spChg>
        <pc:spChg chg="mod">
          <ac:chgData name="Shrija Dey" userId="dbb58d6a-1f55-4540-99c4-a9711b1e2232" providerId="ADAL" clId="{B634A514-5EBF-4D92-9978-BB8635F464CC}" dt="2026-06-03T10:07:44.219" v="1825" actId="207"/>
          <ac:spMkLst>
            <pc:docMk/>
            <pc:sldMk cId="0" sldId="257"/>
            <ac:spMk id="66" creationId="{3DC223D9-A971-E907-C1CE-C983B77E53B9}"/>
          </ac:spMkLst>
        </pc:spChg>
        <pc:spChg chg="mod">
          <ac:chgData name="Shrija Dey" userId="dbb58d6a-1f55-4540-99c4-a9711b1e2232" providerId="ADAL" clId="{B634A514-5EBF-4D92-9978-BB8635F464CC}" dt="2026-06-03T09:42:29.702" v="1667" actId="20577"/>
          <ac:spMkLst>
            <pc:docMk/>
            <pc:sldMk cId="0" sldId="257"/>
            <ac:spMk id="68" creationId="{36769451-1E09-2F33-E209-7BD96A7C1974}"/>
          </ac:spMkLst>
        </pc:spChg>
        <pc:spChg chg="mod">
          <ac:chgData name="Shrija Dey" userId="dbb58d6a-1f55-4540-99c4-a9711b1e2232" providerId="ADAL" clId="{B634A514-5EBF-4D92-9978-BB8635F464CC}" dt="2026-06-03T10:07:40.634" v="1823" actId="207"/>
          <ac:spMkLst>
            <pc:docMk/>
            <pc:sldMk cId="0" sldId="257"/>
            <ac:spMk id="69" creationId="{54AFADA1-001C-2C4E-E7C3-490C6E37792C}"/>
          </ac:spMkLst>
        </pc:spChg>
        <pc:spChg chg="mod">
          <ac:chgData name="Shrija Dey" userId="dbb58d6a-1f55-4540-99c4-a9711b1e2232" providerId="ADAL" clId="{B634A514-5EBF-4D92-9978-BB8635F464CC}" dt="2026-06-03T09:42:37.379" v="1678" actId="20577"/>
          <ac:spMkLst>
            <pc:docMk/>
            <pc:sldMk cId="0" sldId="257"/>
            <ac:spMk id="71" creationId="{13CE6458-806A-5216-10B2-DDA5B53E16DA}"/>
          </ac:spMkLst>
        </pc:spChg>
        <pc:spChg chg="mod">
          <ac:chgData name="Shrija Dey" userId="dbb58d6a-1f55-4540-99c4-a9711b1e2232" providerId="ADAL" clId="{B634A514-5EBF-4D92-9978-BB8635F464CC}" dt="2026-06-03T10:07:37.418" v="1822" actId="207"/>
          <ac:spMkLst>
            <pc:docMk/>
            <pc:sldMk cId="0" sldId="257"/>
            <ac:spMk id="72" creationId="{7F71E4F5-D6D8-1068-A672-F316BF37C6CC}"/>
          </ac:spMkLst>
        </pc:spChg>
        <pc:spChg chg="mod">
          <ac:chgData name="Shrija Dey" userId="dbb58d6a-1f55-4540-99c4-a9711b1e2232" providerId="ADAL" clId="{B634A514-5EBF-4D92-9978-BB8635F464CC}" dt="2026-06-03T05:59:16.068" v="295" actId="20577"/>
          <ac:spMkLst>
            <pc:docMk/>
            <pc:sldMk cId="0" sldId="257"/>
            <ac:spMk id="74" creationId="{8143D7F0-B3C3-393F-8320-6BAF7CCA0DE9}"/>
          </ac:spMkLst>
        </pc:spChg>
        <pc:spChg chg="mod">
          <ac:chgData name="Shrija Dey" userId="dbb58d6a-1f55-4540-99c4-a9711b1e2232" providerId="ADAL" clId="{B634A514-5EBF-4D92-9978-BB8635F464CC}" dt="2026-06-03T05:59:32.320" v="297" actId="1076"/>
          <ac:spMkLst>
            <pc:docMk/>
            <pc:sldMk cId="0" sldId="257"/>
            <ac:spMk id="75" creationId="{B098F669-1435-B356-F94C-7B1511E0EC28}"/>
          </ac:spMkLst>
        </pc:spChg>
        <pc:spChg chg="add del mod">
          <ac:chgData name="Shrija Dey" userId="dbb58d6a-1f55-4540-99c4-a9711b1e2232" providerId="ADAL" clId="{B634A514-5EBF-4D92-9978-BB8635F464CC}" dt="2026-06-03T06:01:09.669" v="300" actId="478"/>
          <ac:spMkLst>
            <pc:docMk/>
            <pc:sldMk cId="0" sldId="257"/>
            <ac:spMk id="76" creationId="{69D6DBB6-1129-3947-FE43-DDB81E40EEA5}"/>
          </ac:spMkLst>
        </pc:spChg>
        <pc:spChg chg="add del mod">
          <ac:chgData name="Shrija Dey" userId="dbb58d6a-1f55-4540-99c4-a9711b1e2232" providerId="ADAL" clId="{B634A514-5EBF-4D92-9978-BB8635F464CC}" dt="2026-06-03T06:02:26.836" v="302" actId="478"/>
          <ac:spMkLst>
            <pc:docMk/>
            <pc:sldMk cId="0" sldId="257"/>
            <ac:spMk id="77" creationId="{0739EC09-2FC0-5133-CF60-E9FF95B67D34}"/>
          </ac:spMkLst>
        </pc:spChg>
        <pc:spChg chg="add mod">
          <ac:chgData name="Shrija Dey" userId="dbb58d6a-1f55-4540-99c4-a9711b1e2232" providerId="ADAL" clId="{B634A514-5EBF-4D92-9978-BB8635F464CC}" dt="2026-06-03T06:04:23.350" v="325" actId="164"/>
          <ac:spMkLst>
            <pc:docMk/>
            <pc:sldMk cId="0" sldId="257"/>
            <ac:spMk id="78" creationId="{9B97B129-A49A-8469-1DC1-DF4503751C57}"/>
          </ac:spMkLst>
        </pc:spChg>
        <pc:spChg chg="add mod">
          <ac:chgData name="Shrija Dey" userId="dbb58d6a-1f55-4540-99c4-a9711b1e2232" providerId="ADAL" clId="{B634A514-5EBF-4D92-9978-BB8635F464CC}" dt="2026-06-03T09:04:22.160" v="1365" actId="6549"/>
          <ac:spMkLst>
            <pc:docMk/>
            <pc:sldMk cId="0" sldId="257"/>
            <ac:spMk id="79" creationId="{97082A45-6517-AFA4-1EFB-ADC3919BBD30}"/>
          </ac:spMkLst>
        </pc:spChg>
        <pc:grpChg chg="add del mod">
          <ac:chgData name="Shrija Dey" userId="dbb58d6a-1f55-4540-99c4-a9711b1e2232" providerId="ADAL" clId="{B634A514-5EBF-4D92-9978-BB8635F464CC}" dt="2026-06-03T05:45:33.890" v="124" actId="478"/>
          <ac:grpSpMkLst>
            <pc:docMk/>
            <pc:sldMk cId="0" sldId="257"/>
            <ac:grpSpMk id="32" creationId="{517C355C-75AB-8BC5-2B8F-19BD5F47A456}"/>
          </ac:grpSpMkLst>
        </pc:grpChg>
        <pc:grpChg chg="del mod">
          <ac:chgData name="Shrija Dey" userId="dbb58d6a-1f55-4540-99c4-a9711b1e2232" providerId="ADAL" clId="{B634A514-5EBF-4D92-9978-BB8635F464CC}" dt="2026-06-03T05:48:13.352" v="127" actId="478"/>
          <ac:grpSpMkLst>
            <pc:docMk/>
            <pc:sldMk cId="0" sldId="257"/>
            <ac:grpSpMk id="38" creationId="{1483E39A-EF3C-459D-9979-9150F53AEF4E}"/>
          </ac:grpSpMkLst>
        </pc:grpChg>
        <pc:grpChg chg="add mod">
          <ac:chgData name="Shrija Dey" userId="dbb58d6a-1f55-4540-99c4-a9711b1e2232" providerId="ADAL" clId="{B634A514-5EBF-4D92-9978-BB8635F464CC}" dt="2026-06-03T09:20:13.748" v="1404" actId="1076"/>
          <ac:grpSpMkLst>
            <pc:docMk/>
            <pc:sldMk cId="0" sldId="257"/>
            <ac:grpSpMk id="63" creationId="{1E3B0109-B45D-FBC8-55F6-9C6D580F1E68}"/>
          </ac:grpSpMkLst>
        </pc:grpChg>
        <pc:grpChg chg="add mod">
          <ac:chgData name="Shrija Dey" userId="dbb58d6a-1f55-4540-99c4-a9711b1e2232" providerId="ADAL" clId="{B634A514-5EBF-4D92-9978-BB8635F464CC}" dt="2026-06-03T05:54:50.627" v="229" actId="1076"/>
          <ac:grpSpMkLst>
            <pc:docMk/>
            <pc:sldMk cId="0" sldId="257"/>
            <ac:grpSpMk id="64" creationId="{206C5285-CAE3-F03C-9CA1-BFCD79B55773}"/>
          </ac:grpSpMkLst>
        </pc:grpChg>
        <pc:grpChg chg="add mod">
          <ac:chgData name="Shrija Dey" userId="dbb58d6a-1f55-4540-99c4-a9711b1e2232" providerId="ADAL" clId="{B634A514-5EBF-4D92-9978-BB8635F464CC}" dt="2026-06-03T05:54:54.655" v="231" actId="1076"/>
          <ac:grpSpMkLst>
            <pc:docMk/>
            <pc:sldMk cId="0" sldId="257"/>
            <ac:grpSpMk id="67" creationId="{53182D2E-0D72-E340-6568-FFE291039D89}"/>
          </ac:grpSpMkLst>
        </pc:grpChg>
        <pc:grpChg chg="add mod">
          <ac:chgData name="Shrija Dey" userId="dbb58d6a-1f55-4540-99c4-a9711b1e2232" providerId="ADAL" clId="{B634A514-5EBF-4D92-9978-BB8635F464CC}" dt="2026-06-03T05:55:01.143" v="233" actId="1076"/>
          <ac:grpSpMkLst>
            <pc:docMk/>
            <pc:sldMk cId="0" sldId="257"/>
            <ac:grpSpMk id="70" creationId="{82212542-05D4-944B-0E89-6E55C30F5C92}"/>
          </ac:grpSpMkLst>
        </pc:grpChg>
        <pc:grpChg chg="add del mod">
          <ac:chgData name="Shrija Dey" userId="dbb58d6a-1f55-4540-99c4-a9711b1e2232" providerId="ADAL" clId="{B634A514-5EBF-4D92-9978-BB8635F464CC}" dt="2026-06-03T09:19:47.345" v="1401" actId="478"/>
          <ac:grpSpMkLst>
            <pc:docMk/>
            <pc:sldMk cId="0" sldId="257"/>
            <ac:grpSpMk id="73" creationId="{A908AE55-FBBA-4DF7-55A2-40F78624C376}"/>
          </ac:grpSpMkLst>
        </pc:grpChg>
        <pc:grpChg chg="add del mod">
          <ac:chgData name="Shrija Dey" userId="dbb58d6a-1f55-4540-99c4-a9711b1e2232" providerId="ADAL" clId="{B634A514-5EBF-4D92-9978-BB8635F464CC}" dt="2026-06-03T09:04:36.204" v="1366" actId="478"/>
          <ac:grpSpMkLst>
            <pc:docMk/>
            <pc:sldMk cId="0" sldId="257"/>
            <ac:grpSpMk id="80" creationId="{53F544D1-8AFD-F659-93EA-7EAB302C2DE7}"/>
          </ac:grpSpMkLst>
        </pc:grpChg>
        <pc:picChg chg="add mod">
          <ac:chgData name="Shrija Dey" userId="dbb58d6a-1f55-4540-99c4-a9711b1e2232" providerId="ADAL" clId="{B634A514-5EBF-4D92-9978-BB8635F464CC}" dt="2026-06-03T06:05:08.243" v="329"/>
          <ac:picMkLst>
            <pc:docMk/>
            <pc:sldMk cId="0" sldId="257"/>
            <ac:picMk id="81" creationId="{5BA2FBD8-BC77-AD60-0619-44A5ABE85D07}"/>
          </ac:picMkLst>
        </pc:picChg>
      </pc:sldChg>
      <pc:sldChg chg="del">
        <pc:chgData name="Shrija Dey" userId="dbb58d6a-1f55-4540-99c4-a9711b1e2232" providerId="ADAL" clId="{B634A514-5EBF-4D92-9978-BB8635F464CC}" dt="2026-06-03T09:52:20.374" v="1687" actId="47"/>
        <pc:sldMkLst>
          <pc:docMk/>
          <pc:sldMk cId="0" sldId="258"/>
        </pc:sldMkLst>
      </pc:sldChg>
      <pc:sldChg chg="addSp modSp mod">
        <pc:chgData name="Shrija Dey" userId="dbb58d6a-1f55-4540-99c4-a9711b1e2232" providerId="ADAL" clId="{B634A514-5EBF-4D92-9978-BB8635F464CC}" dt="2026-06-03T10:19:49.374" v="2046" actId="1076"/>
        <pc:sldMkLst>
          <pc:docMk/>
          <pc:sldMk cId="0" sldId="259"/>
        </pc:sldMkLst>
        <pc:spChg chg="mod">
          <ac:chgData name="Shrija Dey" userId="dbb58d6a-1f55-4540-99c4-a9711b1e2232" providerId="ADAL" clId="{B634A514-5EBF-4D92-9978-BB8635F464CC}" dt="2026-06-03T10:19:31.352" v="2042" actId="20577"/>
          <ac:spMkLst>
            <pc:docMk/>
            <pc:sldMk cId="0" sldId="259"/>
            <ac:spMk id="5" creationId="{00000000-0000-0000-0000-000000000000}"/>
          </ac:spMkLst>
        </pc:spChg>
        <pc:spChg chg="mod">
          <ac:chgData name="Shrija Dey" userId="dbb58d6a-1f55-4540-99c4-a9711b1e2232" providerId="ADAL" clId="{B634A514-5EBF-4D92-9978-BB8635F464CC}" dt="2026-06-03T10:19:21.375" v="2041" actId="20577"/>
          <ac:spMkLst>
            <pc:docMk/>
            <pc:sldMk cId="0" sldId="259"/>
            <ac:spMk id="6" creationId="{00000000-0000-0000-0000-000000000000}"/>
          </ac:spMkLst>
        </pc:spChg>
        <pc:spChg chg="mod">
          <ac:chgData name="Shrija Dey" userId="dbb58d6a-1f55-4540-99c4-a9711b1e2232" providerId="ADAL" clId="{B634A514-5EBF-4D92-9978-BB8635F464CC}" dt="2026-06-03T10:19:49.374" v="2046" actId="1076"/>
          <ac:spMkLst>
            <pc:docMk/>
            <pc:sldMk cId="0" sldId="259"/>
            <ac:spMk id="9" creationId="{2FA002A4-9093-07F5-3AB8-E80F47AEC9CA}"/>
          </ac:spMkLst>
        </pc:spChg>
        <pc:picChg chg="add mod">
          <ac:chgData name="Shrija Dey" userId="dbb58d6a-1f55-4540-99c4-a9711b1e2232" providerId="ADAL" clId="{B634A514-5EBF-4D92-9978-BB8635F464CC}" dt="2026-06-03T10:19:44.798" v="2045" actId="1076"/>
          <ac:picMkLst>
            <pc:docMk/>
            <pc:sldMk cId="0" sldId="259"/>
            <ac:picMk id="2" creationId="{ED058679-1440-32D4-37D1-219CD580674A}"/>
          </ac:picMkLst>
        </pc:picChg>
      </pc:sldChg>
      <pc:sldChg chg="delSp modSp add del mod">
        <pc:chgData name="Shrija Dey" userId="dbb58d6a-1f55-4540-99c4-a9711b1e2232" providerId="ADAL" clId="{B634A514-5EBF-4D92-9978-BB8635F464CC}" dt="2026-06-03T08:06:32.540" v="1104" actId="47"/>
        <pc:sldMkLst>
          <pc:docMk/>
          <pc:sldMk cId="257514109" sldId="260"/>
        </pc:sldMkLst>
        <pc:spChg chg="mod">
          <ac:chgData name="Shrija Dey" userId="dbb58d6a-1f55-4540-99c4-a9711b1e2232" providerId="ADAL" clId="{B634A514-5EBF-4D92-9978-BB8635F464CC}" dt="2026-06-03T06:06:21.507" v="342" actId="20577"/>
          <ac:spMkLst>
            <pc:docMk/>
            <pc:sldMk cId="257514109" sldId="260"/>
            <ac:spMk id="3" creationId="{9C0FD715-04FA-BB4B-B564-FD8DAFF80F39}"/>
          </ac:spMkLst>
        </pc:spChg>
        <pc:spChg chg="del">
          <ac:chgData name="Shrija Dey" userId="dbb58d6a-1f55-4540-99c4-a9711b1e2232" providerId="ADAL" clId="{B634A514-5EBF-4D92-9978-BB8635F464CC}" dt="2026-06-03T06:06:30.971" v="344" actId="478"/>
          <ac:spMkLst>
            <pc:docMk/>
            <pc:sldMk cId="257514109" sldId="260"/>
            <ac:spMk id="50" creationId="{11B5E86D-7018-6117-9012-31CC24B351FB}"/>
          </ac:spMkLst>
        </pc:spChg>
        <pc:spChg chg="del">
          <ac:chgData name="Shrija Dey" userId="dbb58d6a-1f55-4540-99c4-a9711b1e2232" providerId="ADAL" clId="{B634A514-5EBF-4D92-9978-BB8635F464CC}" dt="2026-06-03T06:06:28.555" v="343" actId="478"/>
          <ac:spMkLst>
            <pc:docMk/>
            <pc:sldMk cId="257514109" sldId="260"/>
            <ac:spMk id="51" creationId="{6BA8224A-2D4C-57EB-FAD8-E0DA88C90182}"/>
          </ac:spMkLst>
        </pc:spChg>
        <pc:spChg chg="del">
          <ac:chgData name="Shrija Dey" userId="dbb58d6a-1f55-4540-99c4-a9711b1e2232" providerId="ADAL" clId="{B634A514-5EBF-4D92-9978-BB8635F464CC}" dt="2026-06-03T06:06:28.555" v="343" actId="478"/>
          <ac:spMkLst>
            <pc:docMk/>
            <pc:sldMk cId="257514109" sldId="260"/>
            <ac:spMk id="52" creationId="{61D6D5FE-04F8-A027-AAB7-ADCBB7466845}"/>
          </ac:spMkLst>
        </pc:spChg>
        <pc:spChg chg="del">
          <ac:chgData name="Shrija Dey" userId="dbb58d6a-1f55-4540-99c4-a9711b1e2232" providerId="ADAL" clId="{B634A514-5EBF-4D92-9978-BB8635F464CC}" dt="2026-06-03T06:06:28.555" v="343" actId="478"/>
          <ac:spMkLst>
            <pc:docMk/>
            <pc:sldMk cId="257514109" sldId="260"/>
            <ac:spMk id="53" creationId="{8632AE0A-396B-5968-5E53-D88E90A29C8D}"/>
          </ac:spMkLst>
        </pc:spChg>
        <pc:spChg chg="del">
          <ac:chgData name="Shrija Dey" userId="dbb58d6a-1f55-4540-99c4-a9711b1e2232" providerId="ADAL" clId="{B634A514-5EBF-4D92-9978-BB8635F464CC}" dt="2026-06-03T06:06:28.555" v="343" actId="478"/>
          <ac:spMkLst>
            <pc:docMk/>
            <pc:sldMk cId="257514109" sldId="260"/>
            <ac:spMk id="54" creationId="{1EB0E502-659D-3116-9F0E-1A2D97344772}"/>
          </ac:spMkLst>
        </pc:spChg>
        <pc:spChg chg="del">
          <ac:chgData name="Shrija Dey" userId="dbb58d6a-1f55-4540-99c4-a9711b1e2232" providerId="ADAL" clId="{B634A514-5EBF-4D92-9978-BB8635F464CC}" dt="2026-06-03T06:06:28.555" v="343" actId="478"/>
          <ac:spMkLst>
            <pc:docMk/>
            <pc:sldMk cId="257514109" sldId="260"/>
            <ac:spMk id="55" creationId="{EB27C7C4-B4E2-6692-6D31-148D073D5503}"/>
          </ac:spMkLst>
        </pc:spChg>
        <pc:spChg chg="del">
          <ac:chgData name="Shrija Dey" userId="dbb58d6a-1f55-4540-99c4-a9711b1e2232" providerId="ADAL" clId="{B634A514-5EBF-4D92-9978-BB8635F464CC}" dt="2026-06-03T06:06:28.555" v="343" actId="478"/>
          <ac:spMkLst>
            <pc:docMk/>
            <pc:sldMk cId="257514109" sldId="260"/>
            <ac:spMk id="56" creationId="{E7909DEC-B88D-AC7F-817E-EC0811821E78}"/>
          </ac:spMkLst>
        </pc:spChg>
        <pc:spChg chg="del">
          <ac:chgData name="Shrija Dey" userId="dbb58d6a-1f55-4540-99c4-a9711b1e2232" providerId="ADAL" clId="{B634A514-5EBF-4D92-9978-BB8635F464CC}" dt="2026-06-03T06:06:28.555" v="343" actId="478"/>
          <ac:spMkLst>
            <pc:docMk/>
            <pc:sldMk cId="257514109" sldId="260"/>
            <ac:spMk id="57" creationId="{58881F87-DB89-EF87-DD6D-F1337F9B52FD}"/>
          </ac:spMkLst>
        </pc:spChg>
        <pc:spChg chg="del">
          <ac:chgData name="Shrija Dey" userId="dbb58d6a-1f55-4540-99c4-a9711b1e2232" providerId="ADAL" clId="{B634A514-5EBF-4D92-9978-BB8635F464CC}" dt="2026-06-03T06:06:28.555" v="343" actId="478"/>
          <ac:spMkLst>
            <pc:docMk/>
            <pc:sldMk cId="257514109" sldId="260"/>
            <ac:spMk id="58" creationId="{3B4CF693-642B-2E28-2A79-0F8D1F3727ED}"/>
          </ac:spMkLst>
        </pc:spChg>
        <pc:spChg chg="del">
          <ac:chgData name="Shrija Dey" userId="dbb58d6a-1f55-4540-99c4-a9711b1e2232" providerId="ADAL" clId="{B634A514-5EBF-4D92-9978-BB8635F464CC}" dt="2026-06-03T06:06:28.555" v="343" actId="478"/>
          <ac:spMkLst>
            <pc:docMk/>
            <pc:sldMk cId="257514109" sldId="260"/>
            <ac:spMk id="59" creationId="{779CAC83-EDD1-7D78-0CD8-BA8C913E374F}"/>
          </ac:spMkLst>
        </pc:spChg>
        <pc:spChg chg="del">
          <ac:chgData name="Shrija Dey" userId="dbb58d6a-1f55-4540-99c4-a9711b1e2232" providerId="ADAL" clId="{B634A514-5EBF-4D92-9978-BB8635F464CC}" dt="2026-06-03T06:06:28.555" v="343" actId="478"/>
          <ac:spMkLst>
            <pc:docMk/>
            <pc:sldMk cId="257514109" sldId="260"/>
            <ac:spMk id="60" creationId="{7A184C03-0393-1F88-A770-A79AD66A1F43}"/>
          </ac:spMkLst>
        </pc:spChg>
      </pc:sldChg>
      <pc:sldChg chg="addSp delSp modSp add mod">
        <pc:chgData name="Shrija Dey" userId="dbb58d6a-1f55-4540-99c4-a9711b1e2232" providerId="ADAL" clId="{B634A514-5EBF-4D92-9978-BB8635F464CC}" dt="2026-06-03T12:28:25.724" v="2047" actId="14100"/>
        <pc:sldMkLst>
          <pc:docMk/>
          <pc:sldMk cId="1777919206" sldId="261"/>
        </pc:sldMkLst>
        <pc:spChg chg="add mod">
          <ac:chgData name="Shrija Dey" userId="dbb58d6a-1f55-4540-99c4-a9711b1e2232" providerId="ADAL" clId="{B634A514-5EBF-4D92-9978-BB8635F464CC}" dt="2026-06-03T06:40:05.977" v="600" actId="1076"/>
          <ac:spMkLst>
            <pc:docMk/>
            <pc:sldMk cId="1777919206" sldId="261"/>
            <ac:spMk id="2" creationId="{795A92B2-1593-F8F4-66DB-F4A2873D31AB}"/>
          </ac:spMkLst>
        </pc:spChg>
        <pc:spChg chg="mod">
          <ac:chgData name="Shrija Dey" userId="dbb58d6a-1f55-4540-99c4-a9711b1e2232" providerId="ADAL" clId="{B634A514-5EBF-4D92-9978-BB8635F464CC}" dt="2026-06-03T06:39:58.481" v="599" actId="1076"/>
          <ac:spMkLst>
            <pc:docMk/>
            <pc:sldMk cId="1777919206" sldId="261"/>
            <ac:spMk id="3" creationId="{6632780D-E46C-1DE8-0FD1-67B2A18986B0}"/>
          </ac:spMkLst>
        </pc:spChg>
        <pc:spChg chg="add del mod">
          <ac:chgData name="Shrija Dey" userId="dbb58d6a-1f55-4540-99c4-a9711b1e2232" providerId="ADAL" clId="{B634A514-5EBF-4D92-9978-BB8635F464CC}" dt="2026-06-03T06:13:57.732" v="407" actId="478"/>
          <ac:spMkLst>
            <pc:docMk/>
            <pc:sldMk cId="1777919206" sldId="261"/>
            <ac:spMk id="4" creationId="{91FF9D89-A43B-2306-E493-C69A8E5B42E7}"/>
          </ac:spMkLst>
        </pc:spChg>
        <pc:spChg chg="mod">
          <ac:chgData name="Shrija Dey" userId="dbb58d6a-1f55-4540-99c4-a9711b1e2232" providerId="ADAL" clId="{B634A514-5EBF-4D92-9978-BB8635F464CC}" dt="2026-06-03T06:19:36.524" v="464" actId="14100"/>
          <ac:spMkLst>
            <pc:docMk/>
            <pc:sldMk cId="1777919206" sldId="261"/>
            <ac:spMk id="5" creationId="{661C0DF2-2602-3651-F419-B4FAC19B69DD}"/>
          </ac:spMkLst>
        </pc:spChg>
        <pc:spChg chg="add mod">
          <ac:chgData name="Shrija Dey" userId="dbb58d6a-1f55-4540-99c4-a9711b1e2232" providerId="ADAL" clId="{B634A514-5EBF-4D92-9978-BB8635F464CC}" dt="2026-06-03T06:19:42.211" v="465" actId="1076"/>
          <ac:spMkLst>
            <pc:docMk/>
            <pc:sldMk cId="1777919206" sldId="261"/>
            <ac:spMk id="6" creationId="{210735E5-A8CB-70E8-5F79-D0557FA00472}"/>
          </ac:spMkLst>
        </pc:spChg>
        <pc:spChg chg="add mod">
          <ac:chgData name="Shrija Dey" userId="dbb58d6a-1f55-4540-99c4-a9711b1e2232" providerId="ADAL" clId="{B634A514-5EBF-4D92-9978-BB8635F464CC}" dt="2026-06-03T06:18:44.512" v="454" actId="120"/>
          <ac:spMkLst>
            <pc:docMk/>
            <pc:sldMk cId="1777919206" sldId="261"/>
            <ac:spMk id="7" creationId="{BB8BEDCA-7058-1705-2462-969024213A81}"/>
          </ac:spMkLst>
        </pc:spChg>
        <pc:spChg chg="del mod">
          <ac:chgData name="Shrija Dey" userId="dbb58d6a-1f55-4540-99c4-a9711b1e2232" providerId="ADAL" clId="{B634A514-5EBF-4D92-9978-BB8635F464CC}" dt="2026-06-03T06:23:37.620" v="494" actId="478"/>
          <ac:spMkLst>
            <pc:docMk/>
            <pc:sldMk cId="1777919206" sldId="261"/>
            <ac:spMk id="8" creationId="{3E7C27CE-EC68-5420-990E-12A89736A1CE}"/>
          </ac:spMkLst>
        </pc:spChg>
        <pc:spChg chg="add mod">
          <ac:chgData name="Shrija Dey" userId="dbb58d6a-1f55-4540-99c4-a9711b1e2232" providerId="ADAL" clId="{B634A514-5EBF-4D92-9978-BB8635F464CC}" dt="2026-06-03T08:13:27.306" v="1124" actId="255"/>
          <ac:spMkLst>
            <pc:docMk/>
            <pc:sldMk cId="1777919206" sldId="261"/>
            <ac:spMk id="9" creationId="{2AA437F7-6DCE-9CCD-2A72-63CCCDAAE987}"/>
          </ac:spMkLst>
        </pc:spChg>
        <pc:spChg chg="mod">
          <ac:chgData name="Shrija Dey" userId="dbb58d6a-1f55-4540-99c4-a9711b1e2232" providerId="ADAL" clId="{B634A514-5EBF-4D92-9978-BB8635F464CC}" dt="2026-06-03T08:30:13.004" v="1241" actId="14100"/>
          <ac:spMkLst>
            <pc:docMk/>
            <pc:sldMk cId="1777919206" sldId="261"/>
            <ac:spMk id="10" creationId="{23F99B21-3B61-02FE-F452-FFDEE8E5792D}"/>
          </ac:spMkLst>
        </pc:spChg>
        <pc:spChg chg="mod">
          <ac:chgData name="Shrija Dey" userId="dbb58d6a-1f55-4540-99c4-a9711b1e2232" providerId="ADAL" clId="{B634A514-5EBF-4D92-9978-BB8635F464CC}" dt="2026-06-03T08:12:58.097" v="1115" actId="1076"/>
          <ac:spMkLst>
            <pc:docMk/>
            <pc:sldMk cId="1777919206" sldId="261"/>
            <ac:spMk id="11" creationId="{A15A821C-3F45-A8D0-ACA8-288D7994AAE9}"/>
          </ac:spMkLst>
        </pc:spChg>
        <pc:spChg chg="add mod">
          <ac:chgData name="Shrija Dey" userId="dbb58d6a-1f55-4540-99c4-a9711b1e2232" providerId="ADAL" clId="{B634A514-5EBF-4D92-9978-BB8635F464CC}" dt="2026-06-03T12:28:25.724" v="2047" actId="14100"/>
          <ac:spMkLst>
            <pc:docMk/>
            <pc:sldMk cId="1777919206" sldId="261"/>
            <ac:spMk id="12" creationId="{57DE82FB-D078-41CE-361F-F9802F4ED648}"/>
          </ac:spMkLst>
        </pc:spChg>
        <pc:spChg chg="del mod">
          <ac:chgData name="Shrija Dey" userId="dbb58d6a-1f55-4540-99c4-a9711b1e2232" providerId="ADAL" clId="{B634A514-5EBF-4D92-9978-BB8635F464CC}" dt="2026-06-03T06:18:20.635" v="449" actId="478"/>
          <ac:spMkLst>
            <pc:docMk/>
            <pc:sldMk cId="1777919206" sldId="261"/>
            <ac:spMk id="13" creationId="{3486A274-617F-8184-421D-973DA6E5662A}"/>
          </ac:spMkLst>
        </pc:spChg>
        <pc:spChg chg="del">
          <ac:chgData name="Shrija Dey" userId="dbb58d6a-1f55-4540-99c4-a9711b1e2232" providerId="ADAL" clId="{B634A514-5EBF-4D92-9978-BB8635F464CC}" dt="2026-06-03T06:18:20.635" v="449" actId="478"/>
          <ac:spMkLst>
            <pc:docMk/>
            <pc:sldMk cId="1777919206" sldId="261"/>
            <ac:spMk id="14" creationId="{89427C59-5E76-D848-BE82-831CFAF57616}"/>
          </ac:spMkLst>
        </pc:spChg>
        <pc:spChg chg="add del mod">
          <ac:chgData name="Shrija Dey" userId="dbb58d6a-1f55-4540-99c4-a9711b1e2232" providerId="ADAL" clId="{B634A514-5EBF-4D92-9978-BB8635F464CC}" dt="2026-06-03T06:18:14.247" v="448" actId="478"/>
          <ac:spMkLst>
            <pc:docMk/>
            <pc:sldMk cId="1777919206" sldId="261"/>
            <ac:spMk id="15" creationId="{BA88C0D2-E34C-B6FD-199A-7BA31EBC73E0}"/>
          </ac:spMkLst>
        </pc:spChg>
        <pc:spChg chg="del mod">
          <ac:chgData name="Shrija Dey" userId="dbb58d6a-1f55-4540-99c4-a9711b1e2232" providerId="ADAL" clId="{B634A514-5EBF-4D92-9978-BB8635F464CC}" dt="2026-06-03T06:18:14.247" v="448" actId="478"/>
          <ac:spMkLst>
            <pc:docMk/>
            <pc:sldMk cId="1777919206" sldId="261"/>
            <ac:spMk id="16" creationId="{9DAD6F65-9927-9024-1ED3-DC686321777D}"/>
          </ac:spMkLst>
        </pc:spChg>
        <pc:spChg chg="del mod">
          <ac:chgData name="Shrija Dey" userId="dbb58d6a-1f55-4540-99c4-a9711b1e2232" providerId="ADAL" clId="{B634A514-5EBF-4D92-9978-BB8635F464CC}" dt="2026-06-03T06:18:14.247" v="448" actId="478"/>
          <ac:spMkLst>
            <pc:docMk/>
            <pc:sldMk cId="1777919206" sldId="261"/>
            <ac:spMk id="17" creationId="{EC0E475B-4F14-913A-6C64-C87E4A8286F1}"/>
          </ac:spMkLst>
        </pc:spChg>
        <pc:spChg chg="del mod">
          <ac:chgData name="Shrija Dey" userId="dbb58d6a-1f55-4540-99c4-a9711b1e2232" providerId="ADAL" clId="{B634A514-5EBF-4D92-9978-BB8635F464CC}" dt="2026-06-03T06:18:14.247" v="448" actId="478"/>
          <ac:spMkLst>
            <pc:docMk/>
            <pc:sldMk cId="1777919206" sldId="261"/>
            <ac:spMk id="18" creationId="{693BE352-141B-2E3B-1554-243621E09B29}"/>
          </ac:spMkLst>
        </pc:spChg>
        <pc:spChg chg="del mod">
          <ac:chgData name="Shrija Dey" userId="dbb58d6a-1f55-4540-99c4-a9711b1e2232" providerId="ADAL" clId="{B634A514-5EBF-4D92-9978-BB8635F464CC}" dt="2026-06-03T06:18:14.247" v="448" actId="478"/>
          <ac:spMkLst>
            <pc:docMk/>
            <pc:sldMk cId="1777919206" sldId="261"/>
            <ac:spMk id="19" creationId="{FF6F0A1C-BDAC-028E-264C-8445E69A7194}"/>
          </ac:spMkLst>
        </pc:spChg>
        <pc:spChg chg="add del mod">
          <ac:chgData name="Shrija Dey" userId="dbb58d6a-1f55-4540-99c4-a9711b1e2232" providerId="ADAL" clId="{B634A514-5EBF-4D92-9978-BB8635F464CC}" dt="2026-06-03T06:18:20.635" v="449" actId="478"/>
          <ac:spMkLst>
            <pc:docMk/>
            <pc:sldMk cId="1777919206" sldId="261"/>
            <ac:spMk id="21" creationId="{EF04749A-6B28-8101-2ABC-D832B82D059D}"/>
          </ac:spMkLst>
        </pc:spChg>
        <pc:spChg chg="add del mod">
          <ac:chgData name="Shrija Dey" userId="dbb58d6a-1f55-4540-99c4-a9711b1e2232" providerId="ADAL" clId="{B634A514-5EBF-4D92-9978-BB8635F464CC}" dt="2026-06-03T06:18:20.635" v="449" actId="478"/>
          <ac:spMkLst>
            <pc:docMk/>
            <pc:sldMk cId="1777919206" sldId="261"/>
            <ac:spMk id="22" creationId="{4671FDE0-72D7-E504-D9BF-842009B6FDE2}"/>
          </ac:spMkLst>
        </pc:spChg>
        <pc:spChg chg="add del mod">
          <ac:chgData name="Shrija Dey" userId="dbb58d6a-1f55-4540-99c4-a9711b1e2232" providerId="ADAL" clId="{B634A514-5EBF-4D92-9978-BB8635F464CC}" dt="2026-06-03T06:18:14.247" v="448" actId="478"/>
          <ac:spMkLst>
            <pc:docMk/>
            <pc:sldMk cId="1777919206" sldId="261"/>
            <ac:spMk id="23" creationId="{F145EDE0-AE12-AD0D-76DB-2EA28D649BB2}"/>
          </ac:spMkLst>
        </pc:spChg>
        <pc:spChg chg="del">
          <ac:chgData name="Shrija Dey" userId="dbb58d6a-1f55-4540-99c4-a9711b1e2232" providerId="ADAL" clId="{B634A514-5EBF-4D92-9978-BB8635F464CC}" dt="2026-06-03T06:18:14.247" v="448" actId="478"/>
          <ac:spMkLst>
            <pc:docMk/>
            <pc:sldMk cId="1777919206" sldId="261"/>
            <ac:spMk id="24" creationId="{BF6CD663-39A7-B356-6CF5-07F8C6E609F2}"/>
          </ac:spMkLst>
        </pc:spChg>
        <pc:spChg chg="add del mod">
          <ac:chgData name="Shrija Dey" userId="dbb58d6a-1f55-4540-99c4-a9711b1e2232" providerId="ADAL" clId="{B634A514-5EBF-4D92-9978-BB8635F464CC}" dt="2026-06-03T06:18:14.247" v="448" actId="478"/>
          <ac:spMkLst>
            <pc:docMk/>
            <pc:sldMk cId="1777919206" sldId="261"/>
            <ac:spMk id="25" creationId="{B148B1B7-A2FD-6EA2-C2A4-21D764051A3A}"/>
          </ac:spMkLst>
        </pc:spChg>
        <pc:spChg chg="del">
          <ac:chgData name="Shrija Dey" userId="dbb58d6a-1f55-4540-99c4-a9711b1e2232" providerId="ADAL" clId="{B634A514-5EBF-4D92-9978-BB8635F464CC}" dt="2026-06-03T06:18:14.247" v="448" actId="478"/>
          <ac:spMkLst>
            <pc:docMk/>
            <pc:sldMk cId="1777919206" sldId="261"/>
            <ac:spMk id="26" creationId="{4D87661B-02F7-B70E-DFB1-88F0EF1964AE}"/>
          </ac:spMkLst>
        </pc:spChg>
        <pc:spChg chg="del">
          <ac:chgData name="Shrija Dey" userId="dbb58d6a-1f55-4540-99c4-a9711b1e2232" providerId="ADAL" clId="{B634A514-5EBF-4D92-9978-BB8635F464CC}" dt="2026-06-03T06:18:14.247" v="448" actId="478"/>
          <ac:spMkLst>
            <pc:docMk/>
            <pc:sldMk cId="1777919206" sldId="261"/>
            <ac:spMk id="27" creationId="{5D84A2F1-96D3-D041-654B-ABC85615BF32}"/>
          </ac:spMkLst>
        </pc:spChg>
        <pc:spChg chg="add mod">
          <ac:chgData name="Shrija Dey" userId="dbb58d6a-1f55-4540-99c4-a9711b1e2232" providerId="ADAL" clId="{B634A514-5EBF-4D92-9978-BB8635F464CC}" dt="2026-06-03T08:13:57.497" v="1129" actId="14100"/>
          <ac:spMkLst>
            <pc:docMk/>
            <pc:sldMk cId="1777919206" sldId="261"/>
            <ac:spMk id="29" creationId="{C7540990-461C-7499-6C9B-CB2D8FCEAFA6}"/>
          </ac:spMkLst>
        </pc:spChg>
        <pc:spChg chg="mod">
          <ac:chgData name="Shrija Dey" userId="dbb58d6a-1f55-4540-99c4-a9711b1e2232" providerId="ADAL" clId="{B634A514-5EBF-4D92-9978-BB8635F464CC}" dt="2026-06-03T06:18:26.604" v="450"/>
          <ac:spMkLst>
            <pc:docMk/>
            <pc:sldMk cId="1777919206" sldId="261"/>
            <ac:spMk id="32" creationId="{40FB20BE-871E-F9F6-2F23-069639C76928}"/>
          </ac:spMkLst>
        </pc:spChg>
        <pc:spChg chg="mod">
          <ac:chgData name="Shrija Dey" userId="dbb58d6a-1f55-4540-99c4-a9711b1e2232" providerId="ADAL" clId="{B634A514-5EBF-4D92-9978-BB8635F464CC}" dt="2026-06-03T06:18:26.604" v="450"/>
          <ac:spMkLst>
            <pc:docMk/>
            <pc:sldMk cId="1777919206" sldId="261"/>
            <ac:spMk id="33" creationId="{1C436FA1-F9A1-2EB2-DB55-FB68D1DC9849}"/>
          </ac:spMkLst>
        </pc:spChg>
        <pc:spChg chg="mod">
          <ac:chgData name="Shrija Dey" userId="dbb58d6a-1f55-4540-99c4-a9711b1e2232" providerId="ADAL" clId="{B634A514-5EBF-4D92-9978-BB8635F464CC}" dt="2026-06-03T06:18:26.604" v="450"/>
          <ac:spMkLst>
            <pc:docMk/>
            <pc:sldMk cId="1777919206" sldId="261"/>
            <ac:spMk id="34" creationId="{293E4E7B-245F-11E9-97CE-57145322F286}"/>
          </ac:spMkLst>
        </pc:spChg>
        <pc:spChg chg="mod">
          <ac:chgData name="Shrija Dey" userId="dbb58d6a-1f55-4540-99c4-a9711b1e2232" providerId="ADAL" clId="{B634A514-5EBF-4D92-9978-BB8635F464CC}" dt="2026-06-03T06:18:26.604" v="450"/>
          <ac:spMkLst>
            <pc:docMk/>
            <pc:sldMk cId="1777919206" sldId="261"/>
            <ac:spMk id="35" creationId="{AF901AD4-7982-C13E-C8F7-5F6DF982FBC6}"/>
          </ac:spMkLst>
        </pc:spChg>
        <pc:spChg chg="mod">
          <ac:chgData name="Shrija Dey" userId="dbb58d6a-1f55-4540-99c4-a9711b1e2232" providerId="ADAL" clId="{B634A514-5EBF-4D92-9978-BB8635F464CC}" dt="2026-06-03T06:18:26.604" v="450"/>
          <ac:spMkLst>
            <pc:docMk/>
            <pc:sldMk cId="1777919206" sldId="261"/>
            <ac:spMk id="36" creationId="{7FC67C7D-2809-006A-639F-6370D85F15E8}"/>
          </ac:spMkLst>
        </pc:spChg>
        <pc:spChg chg="mod">
          <ac:chgData name="Shrija Dey" userId="dbb58d6a-1f55-4540-99c4-a9711b1e2232" providerId="ADAL" clId="{B634A514-5EBF-4D92-9978-BB8635F464CC}" dt="2026-06-03T06:18:26.604" v="450"/>
          <ac:spMkLst>
            <pc:docMk/>
            <pc:sldMk cId="1777919206" sldId="261"/>
            <ac:spMk id="37" creationId="{2BFFBCBD-F21D-19A0-A656-2FEF261ABACE}"/>
          </ac:spMkLst>
        </pc:spChg>
        <pc:spChg chg="mod">
          <ac:chgData name="Shrija Dey" userId="dbb58d6a-1f55-4540-99c4-a9711b1e2232" providerId="ADAL" clId="{B634A514-5EBF-4D92-9978-BB8635F464CC}" dt="2026-06-03T06:18:26.604" v="450"/>
          <ac:spMkLst>
            <pc:docMk/>
            <pc:sldMk cId="1777919206" sldId="261"/>
            <ac:spMk id="38" creationId="{EE367C47-592B-C1FE-A466-80495063ECF1}"/>
          </ac:spMkLst>
        </pc:spChg>
        <pc:spChg chg="mod">
          <ac:chgData name="Shrija Dey" userId="dbb58d6a-1f55-4540-99c4-a9711b1e2232" providerId="ADAL" clId="{B634A514-5EBF-4D92-9978-BB8635F464CC}" dt="2026-06-03T06:18:26.604" v="450"/>
          <ac:spMkLst>
            <pc:docMk/>
            <pc:sldMk cId="1777919206" sldId="261"/>
            <ac:spMk id="39" creationId="{57ABCBB8-5B85-91DC-250D-D77C0A2C0926}"/>
          </ac:spMkLst>
        </pc:spChg>
        <pc:spChg chg="mod">
          <ac:chgData name="Shrija Dey" userId="dbb58d6a-1f55-4540-99c4-a9711b1e2232" providerId="ADAL" clId="{B634A514-5EBF-4D92-9978-BB8635F464CC}" dt="2026-06-03T06:18:26.604" v="450"/>
          <ac:spMkLst>
            <pc:docMk/>
            <pc:sldMk cId="1777919206" sldId="261"/>
            <ac:spMk id="40" creationId="{820B887C-2219-F6FB-1B3F-15ACFC199E65}"/>
          </ac:spMkLst>
        </pc:spChg>
        <pc:spChg chg="mod">
          <ac:chgData name="Shrija Dey" userId="dbb58d6a-1f55-4540-99c4-a9711b1e2232" providerId="ADAL" clId="{B634A514-5EBF-4D92-9978-BB8635F464CC}" dt="2026-06-03T06:18:32.272" v="452"/>
          <ac:spMkLst>
            <pc:docMk/>
            <pc:sldMk cId="1777919206" sldId="261"/>
            <ac:spMk id="42" creationId="{A7732EFD-FF92-F3FC-B021-8C13187FC359}"/>
          </ac:spMkLst>
        </pc:spChg>
        <pc:spChg chg="mod">
          <ac:chgData name="Shrija Dey" userId="dbb58d6a-1f55-4540-99c4-a9711b1e2232" providerId="ADAL" clId="{B634A514-5EBF-4D92-9978-BB8635F464CC}" dt="2026-06-03T06:18:32.272" v="452"/>
          <ac:spMkLst>
            <pc:docMk/>
            <pc:sldMk cId="1777919206" sldId="261"/>
            <ac:spMk id="43" creationId="{B3967050-78A8-0CA5-B62B-9B4CAC30319B}"/>
          </ac:spMkLst>
        </pc:spChg>
        <pc:spChg chg="mod">
          <ac:chgData name="Shrija Dey" userId="dbb58d6a-1f55-4540-99c4-a9711b1e2232" providerId="ADAL" clId="{B634A514-5EBF-4D92-9978-BB8635F464CC}" dt="2026-06-03T06:18:32.272" v="452"/>
          <ac:spMkLst>
            <pc:docMk/>
            <pc:sldMk cId="1777919206" sldId="261"/>
            <ac:spMk id="44" creationId="{49DBC70D-2ECB-DCFD-A3AC-CEA87F1F1FA4}"/>
          </ac:spMkLst>
        </pc:spChg>
        <pc:spChg chg="mod">
          <ac:chgData name="Shrija Dey" userId="dbb58d6a-1f55-4540-99c4-a9711b1e2232" providerId="ADAL" clId="{B634A514-5EBF-4D92-9978-BB8635F464CC}" dt="2026-06-03T06:18:32.272" v="452"/>
          <ac:spMkLst>
            <pc:docMk/>
            <pc:sldMk cId="1777919206" sldId="261"/>
            <ac:spMk id="45" creationId="{E871390F-45C5-27A1-D0F0-FF6774827A00}"/>
          </ac:spMkLst>
        </pc:spChg>
        <pc:spChg chg="mod">
          <ac:chgData name="Shrija Dey" userId="dbb58d6a-1f55-4540-99c4-a9711b1e2232" providerId="ADAL" clId="{B634A514-5EBF-4D92-9978-BB8635F464CC}" dt="2026-06-03T06:18:32.272" v="452"/>
          <ac:spMkLst>
            <pc:docMk/>
            <pc:sldMk cId="1777919206" sldId="261"/>
            <ac:spMk id="46" creationId="{81472309-468E-A18F-EEBA-D2EDCD248DB3}"/>
          </ac:spMkLst>
        </pc:spChg>
        <pc:spChg chg="mod">
          <ac:chgData name="Shrija Dey" userId="dbb58d6a-1f55-4540-99c4-a9711b1e2232" providerId="ADAL" clId="{B634A514-5EBF-4D92-9978-BB8635F464CC}" dt="2026-06-03T06:18:32.272" v="452"/>
          <ac:spMkLst>
            <pc:docMk/>
            <pc:sldMk cId="1777919206" sldId="261"/>
            <ac:spMk id="47" creationId="{E8710E70-A603-F188-AFDA-9AF9714FB5A2}"/>
          </ac:spMkLst>
        </pc:spChg>
        <pc:spChg chg="mod">
          <ac:chgData name="Shrija Dey" userId="dbb58d6a-1f55-4540-99c4-a9711b1e2232" providerId="ADAL" clId="{B634A514-5EBF-4D92-9978-BB8635F464CC}" dt="2026-06-03T06:18:32.272" v="452"/>
          <ac:spMkLst>
            <pc:docMk/>
            <pc:sldMk cId="1777919206" sldId="261"/>
            <ac:spMk id="48" creationId="{DBF1D4AE-8E76-0214-B31B-D1600547E6A7}"/>
          </ac:spMkLst>
        </pc:spChg>
        <pc:spChg chg="mod">
          <ac:chgData name="Shrija Dey" userId="dbb58d6a-1f55-4540-99c4-a9711b1e2232" providerId="ADAL" clId="{B634A514-5EBF-4D92-9978-BB8635F464CC}" dt="2026-06-03T06:18:32.272" v="452"/>
          <ac:spMkLst>
            <pc:docMk/>
            <pc:sldMk cId="1777919206" sldId="261"/>
            <ac:spMk id="49" creationId="{3802C07D-4043-D7D4-420C-431E0B19780B}"/>
          </ac:spMkLst>
        </pc:spChg>
        <pc:spChg chg="mod">
          <ac:chgData name="Shrija Dey" userId="dbb58d6a-1f55-4540-99c4-a9711b1e2232" providerId="ADAL" clId="{B634A514-5EBF-4D92-9978-BB8635F464CC}" dt="2026-06-03T06:18:32.272" v="452"/>
          <ac:spMkLst>
            <pc:docMk/>
            <pc:sldMk cId="1777919206" sldId="261"/>
            <ac:spMk id="50" creationId="{55250231-634A-26D5-264C-697FA3142689}"/>
          </ac:spMkLst>
        </pc:spChg>
        <pc:spChg chg="mod">
          <ac:chgData name="Shrija Dey" userId="dbb58d6a-1f55-4540-99c4-a9711b1e2232" providerId="ADAL" clId="{B634A514-5EBF-4D92-9978-BB8635F464CC}" dt="2026-06-03T06:21:23.858" v="480" actId="207"/>
          <ac:spMkLst>
            <pc:docMk/>
            <pc:sldMk cId="1777919206" sldId="261"/>
            <ac:spMk id="52" creationId="{57EF8C9E-823F-D2A7-99A5-F41A88490153}"/>
          </ac:spMkLst>
        </pc:spChg>
        <pc:spChg chg="mod">
          <ac:chgData name="Shrija Dey" userId="dbb58d6a-1f55-4540-99c4-a9711b1e2232" providerId="ADAL" clId="{B634A514-5EBF-4D92-9978-BB8635F464CC}" dt="2026-06-03T06:20:32.155" v="474" actId="20577"/>
          <ac:spMkLst>
            <pc:docMk/>
            <pc:sldMk cId="1777919206" sldId="261"/>
            <ac:spMk id="53" creationId="{62325F1F-D8A8-CF7C-233F-2F9151CA0693}"/>
          </ac:spMkLst>
        </pc:spChg>
        <pc:spChg chg="mod">
          <ac:chgData name="Shrija Dey" userId="dbb58d6a-1f55-4540-99c4-a9711b1e2232" providerId="ADAL" clId="{B634A514-5EBF-4D92-9978-BB8635F464CC}" dt="2026-06-03T06:21:46.504" v="482" actId="108"/>
          <ac:spMkLst>
            <pc:docMk/>
            <pc:sldMk cId="1777919206" sldId="261"/>
            <ac:spMk id="54" creationId="{CA1370EC-8D1C-177D-796F-8CC793DB887C}"/>
          </ac:spMkLst>
        </pc:spChg>
        <pc:spChg chg="del mod">
          <ac:chgData name="Shrija Dey" userId="dbb58d6a-1f55-4540-99c4-a9711b1e2232" providerId="ADAL" clId="{B634A514-5EBF-4D92-9978-BB8635F464CC}" dt="2026-06-03T06:23:20.383" v="492" actId="478"/>
          <ac:spMkLst>
            <pc:docMk/>
            <pc:sldMk cId="1777919206" sldId="261"/>
            <ac:spMk id="55" creationId="{474202A5-04F0-F165-E37D-33DB04A60C98}"/>
          </ac:spMkLst>
        </pc:spChg>
        <pc:spChg chg="mod">
          <ac:chgData name="Shrija Dey" userId="dbb58d6a-1f55-4540-99c4-a9711b1e2232" providerId="ADAL" clId="{B634A514-5EBF-4D92-9978-BB8635F464CC}" dt="2026-06-03T08:20:59.172" v="1178" actId="1076"/>
          <ac:spMkLst>
            <pc:docMk/>
            <pc:sldMk cId="1777919206" sldId="261"/>
            <ac:spMk id="56" creationId="{1D769176-EA1F-F828-7FCE-59835C342CCB}"/>
          </ac:spMkLst>
        </pc:spChg>
        <pc:spChg chg="mod">
          <ac:chgData name="Shrija Dey" userId="dbb58d6a-1f55-4540-99c4-a9711b1e2232" providerId="ADAL" clId="{B634A514-5EBF-4D92-9978-BB8635F464CC}" dt="2026-06-03T08:14:56.600" v="1137" actId="14100"/>
          <ac:spMkLst>
            <pc:docMk/>
            <pc:sldMk cId="1777919206" sldId="261"/>
            <ac:spMk id="57" creationId="{391CC96E-996D-B689-0CC3-AE87578A4261}"/>
          </ac:spMkLst>
        </pc:spChg>
        <pc:spChg chg="mod">
          <ac:chgData name="Shrija Dey" userId="dbb58d6a-1f55-4540-99c4-a9711b1e2232" providerId="ADAL" clId="{B634A514-5EBF-4D92-9978-BB8635F464CC}" dt="2026-06-03T08:14:50.613" v="1136" actId="1076"/>
          <ac:spMkLst>
            <pc:docMk/>
            <pc:sldMk cId="1777919206" sldId="261"/>
            <ac:spMk id="58" creationId="{37D7EE27-B69D-A2C0-0923-8858BE88849B}"/>
          </ac:spMkLst>
        </pc:spChg>
        <pc:spChg chg="mod">
          <ac:chgData name="Shrija Dey" userId="dbb58d6a-1f55-4540-99c4-a9711b1e2232" providerId="ADAL" clId="{B634A514-5EBF-4D92-9978-BB8635F464CC}" dt="2026-06-03T08:30:34.597" v="1244" actId="108"/>
          <ac:spMkLst>
            <pc:docMk/>
            <pc:sldMk cId="1777919206" sldId="261"/>
            <ac:spMk id="59" creationId="{006C6EAB-BC0E-53FC-DE62-607540DB0557}"/>
          </ac:spMkLst>
        </pc:spChg>
        <pc:spChg chg="mod">
          <ac:chgData name="Shrija Dey" userId="dbb58d6a-1f55-4540-99c4-a9711b1e2232" providerId="ADAL" clId="{B634A514-5EBF-4D92-9978-BB8635F464CC}" dt="2026-06-03T08:14:35.350" v="1134" actId="14100"/>
          <ac:spMkLst>
            <pc:docMk/>
            <pc:sldMk cId="1777919206" sldId="261"/>
            <ac:spMk id="60" creationId="{4396E984-06E8-E845-4273-CD44F695F3C5}"/>
          </ac:spMkLst>
        </pc:spChg>
        <pc:spChg chg="mod">
          <ac:chgData name="Shrija Dey" userId="dbb58d6a-1f55-4540-99c4-a9711b1e2232" providerId="ADAL" clId="{B634A514-5EBF-4D92-9978-BB8635F464CC}" dt="2026-06-03T06:21:11.571" v="479" actId="207"/>
          <ac:spMkLst>
            <pc:docMk/>
            <pc:sldMk cId="1777919206" sldId="261"/>
            <ac:spMk id="62" creationId="{0EF9A6D6-0E7C-6AFC-BC13-CA4AE011580C}"/>
          </ac:spMkLst>
        </pc:spChg>
        <pc:spChg chg="mod">
          <ac:chgData name="Shrija Dey" userId="dbb58d6a-1f55-4540-99c4-a9711b1e2232" providerId="ADAL" clId="{B634A514-5EBF-4D92-9978-BB8635F464CC}" dt="2026-06-03T06:20:35.881" v="476" actId="20577"/>
          <ac:spMkLst>
            <pc:docMk/>
            <pc:sldMk cId="1777919206" sldId="261"/>
            <ac:spMk id="63" creationId="{00A5B3A9-A841-2D59-0761-A8DB182BF347}"/>
          </ac:spMkLst>
        </pc:spChg>
        <pc:spChg chg="mod">
          <ac:chgData name="Shrija Dey" userId="dbb58d6a-1f55-4540-99c4-a9711b1e2232" providerId="ADAL" clId="{B634A514-5EBF-4D92-9978-BB8635F464CC}" dt="2026-06-03T06:22:15.299" v="486" actId="108"/>
          <ac:spMkLst>
            <pc:docMk/>
            <pc:sldMk cId="1777919206" sldId="261"/>
            <ac:spMk id="64" creationId="{AE8D8DC4-E235-45D6-3057-A6B442F04FDF}"/>
          </ac:spMkLst>
        </pc:spChg>
        <pc:spChg chg="del mod">
          <ac:chgData name="Shrija Dey" userId="dbb58d6a-1f55-4540-99c4-a9711b1e2232" providerId="ADAL" clId="{B634A514-5EBF-4D92-9978-BB8635F464CC}" dt="2026-06-03T06:23:42.419" v="496" actId="478"/>
          <ac:spMkLst>
            <pc:docMk/>
            <pc:sldMk cId="1777919206" sldId="261"/>
            <ac:spMk id="65" creationId="{32EBB18F-4C30-2012-C411-9B8910ECABCF}"/>
          </ac:spMkLst>
        </pc:spChg>
        <pc:spChg chg="mod">
          <ac:chgData name="Shrija Dey" userId="dbb58d6a-1f55-4540-99c4-a9711b1e2232" providerId="ADAL" clId="{B634A514-5EBF-4D92-9978-BB8635F464CC}" dt="2026-06-03T08:21:39.981" v="1187" actId="6549"/>
          <ac:spMkLst>
            <pc:docMk/>
            <pc:sldMk cId="1777919206" sldId="261"/>
            <ac:spMk id="66" creationId="{08766F12-659A-A48B-7BB1-5C00B4C6E9B3}"/>
          </ac:spMkLst>
        </pc:spChg>
        <pc:spChg chg="mod">
          <ac:chgData name="Shrija Dey" userId="dbb58d6a-1f55-4540-99c4-a9711b1e2232" providerId="ADAL" clId="{B634A514-5EBF-4D92-9978-BB8635F464CC}" dt="2026-06-03T08:21:57.339" v="1191" actId="14100"/>
          <ac:spMkLst>
            <pc:docMk/>
            <pc:sldMk cId="1777919206" sldId="261"/>
            <ac:spMk id="67" creationId="{6E310568-D7D0-4BA0-F31F-C471B0879B80}"/>
          </ac:spMkLst>
        </pc:spChg>
        <pc:spChg chg="mod">
          <ac:chgData name="Shrija Dey" userId="dbb58d6a-1f55-4540-99c4-a9711b1e2232" providerId="ADAL" clId="{B634A514-5EBF-4D92-9978-BB8635F464CC}" dt="2026-06-03T08:21:54.144" v="1190" actId="1076"/>
          <ac:spMkLst>
            <pc:docMk/>
            <pc:sldMk cId="1777919206" sldId="261"/>
            <ac:spMk id="68" creationId="{066FC8CA-2363-FE01-D8F1-5762CBBEAD27}"/>
          </ac:spMkLst>
        </pc:spChg>
        <pc:spChg chg="mod">
          <ac:chgData name="Shrija Dey" userId="dbb58d6a-1f55-4540-99c4-a9711b1e2232" providerId="ADAL" clId="{B634A514-5EBF-4D92-9978-BB8635F464CC}" dt="2026-06-03T08:30:49.722" v="1247" actId="108"/>
          <ac:spMkLst>
            <pc:docMk/>
            <pc:sldMk cId="1777919206" sldId="261"/>
            <ac:spMk id="69" creationId="{35BDA7AD-1B2E-36AD-6CD9-D0511DA1BAA2}"/>
          </ac:spMkLst>
        </pc:spChg>
        <pc:spChg chg="mod">
          <ac:chgData name="Shrija Dey" userId="dbb58d6a-1f55-4540-99c4-a9711b1e2232" providerId="ADAL" clId="{B634A514-5EBF-4D92-9978-BB8635F464CC}" dt="2026-06-03T08:14:38.680" v="1135" actId="14100"/>
          <ac:spMkLst>
            <pc:docMk/>
            <pc:sldMk cId="1777919206" sldId="261"/>
            <ac:spMk id="70" creationId="{FAF7EB89-01B2-5D44-AC99-0E7B7D1E4C96}"/>
          </ac:spMkLst>
        </pc:spChg>
        <pc:grpChg chg="add mod">
          <ac:chgData name="Shrija Dey" userId="dbb58d6a-1f55-4540-99c4-a9711b1e2232" providerId="ADAL" clId="{B634A514-5EBF-4D92-9978-BB8635F464CC}" dt="2026-06-03T06:20:24.120" v="472" actId="1076"/>
          <ac:grpSpMkLst>
            <pc:docMk/>
            <pc:sldMk cId="1777919206" sldId="261"/>
            <ac:grpSpMk id="30" creationId="{DDA75ADA-235B-2190-D68C-34E2503E21A7}"/>
          </ac:grpSpMkLst>
        </pc:grpChg>
        <pc:grpChg chg="add del mod">
          <ac:chgData name="Shrija Dey" userId="dbb58d6a-1f55-4540-99c4-a9711b1e2232" providerId="ADAL" clId="{B634A514-5EBF-4D92-9978-BB8635F464CC}" dt="2026-06-03T06:19:49.144" v="466" actId="478"/>
          <ac:grpSpMkLst>
            <pc:docMk/>
            <pc:sldMk cId="1777919206" sldId="261"/>
            <ac:grpSpMk id="31" creationId="{75E4F788-47E0-BD39-CB97-D00874348172}"/>
          </ac:grpSpMkLst>
        </pc:grpChg>
        <pc:grpChg chg="add del mod">
          <ac:chgData name="Shrija Dey" userId="dbb58d6a-1f55-4540-99c4-a9711b1e2232" providerId="ADAL" clId="{B634A514-5EBF-4D92-9978-BB8635F464CC}" dt="2026-06-03T06:19:53.197" v="467" actId="478"/>
          <ac:grpSpMkLst>
            <pc:docMk/>
            <pc:sldMk cId="1777919206" sldId="261"/>
            <ac:grpSpMk id="41" creationId="{DE954992-1373-588B-8132-702BFE297110}"/>
          </ac:grpSpMkLst>
        </pc:grpChg>
        <pc:grpChg chg="add mod">
          <ac:chgData name="Shrija Dey" userId="dbb58d6a-1f55-4540-99c4-a9711b1e2232" providerId="ADAL" clId="{B634A514-5EBF-4D92-9978-BB8635F464CC}" dt="2026-06-03T06:20:24.120" v="472" actId="1076"/>
          <ac:grpSpMkLst>
            <pc:docMk/>
            <pc:sldMk cId="1777919206" sldId="261"/>
            <ac:grpSpMk id="51" creationId="{E2AE5C99-B820-62F1-6AEE-67440873511A}"/>
          </ac:grpSpMkLst>
        </pc:grpChg>
        <pc:grpChg chg="add mod">
          <ac:chgData name="Shrija Dey" userId="dbb58d6a-1f55-4540-99c4-a9711b1e2232" providerId="ADAL" clId="{B634A514-5EBF-4D92-9978-BB8635F464CC}" dt="2026-06-03T06:20:24.120" v="472" actId="1076"/>
          <ac:grpSpMkLst>
            <pc:docMk/>
            <pc:sldMk cId="1777919206" sldId="261"/>
            <ac:grpSpMk id="61" creationId="{58870F59-3DFA-0BA2-EBCD-484C07CDFC54}"/>
          </ac:grpSpMkLst>
        </pc:grpChg>
      </pc:sldChg>
      <pc:sldChg chg="add del setBg">
        <pc:chgData name="Shrija Dey" userId="dbb58d6a-1f55-4540-99c4-a9711b1e2232" providerId="ADAL" clId="{B634A514-5EBF-4D92-9978-BB8635F464CC}" dt="2026-06-03T07:33:38.694" v="786" actId="47"/>
        <pc:sldMkLst>
          <pc:docMk/>
          <pc:sldMk cId="0" sldId="262"/>
        </pc:sldMkLst>
      </pc:sldChg>
      <pc:sldChg chg="add del">
        <pc:chgData name="Shrija Dey" userId="dbb58d6a-1f55-4540-99c4-a9711b1e2232" providerId="ADAL" clId="{B634A514-5EBF-4D92-9978-BB8635F464CC}" dt="2026-06-03T06:24:47.432" v="505" actId="47"/>
        <pc:sldMkLst>
          <pc:docMk/>
          <pc:sldMk cId="747104916" sldId="262"/>
        </pc:sldMkLst>
      </pc:sldChg>
      <pc:sldChg chg="add del setBg">
        <pc:chgData name="Shrija Dey" userId="dbb58d6a-1f55-4540-99c4-a9711b1e2232" providerId="ADAL" clId="{B634A514-5EBF-4D92-9978-BB8635F464CC}" dt="2026-06-03T06:30:58.863" v="543" actId="47"/>
        <pc:sldMkLst>
          <pc:docMk/>
          <pc:sldMk cId="0" sldId="263"/>
        </pc:sldMkLst>
      </pc:sldChg>
      <pc:sldChg chg="addSp delSp modSp add del mod ord modShow">
        <pc:chgData name="Shrija Dey" userId="dbb58d6a-1f55-4540-99c4-a9711b1e2232" providerId="ADAL" clId="{B634A514-5EBF-4D92-9978-BB8635F464CC}" dt="2026-06-03T09:52:17.456" v="1686" actId="47"/>
        <pc:sldMkLst>
          <pc:docMk/>
          <pc:sldMk cId="2941816024" sldId="264"/>
        </pc:sldMkLst>
        <pc:spChg chg="mod">
          <ac:chgData name="Shrija Dey" userId="dbb58d6a-1f55-4540-99c4-a9711b1e2232" providerId="ADAL" clId="{B634A514-5EBF-4D92-9978-BB8635F464CC}" dt="2026-06-03T06:39:48.821" v="598" actId="14100"/>
          <ac:spMkLst>
            <pc:docMk/>
            <pc:sldMk cId="2941816024" sldId="264"/>
            <ac:spMk id="2" creationId="{901B7FEB-85D4-6864-B39E-1C1981340215}"/>
          </ac:spMkLst>
        </pc:spChg>
        <pc:spChg chg="mod">
          <ac:chgData name="Shrija Dey" userId="dbb58d6a-1f55-4540-99c4-a9711b1e2232" providerId="ADAL" clId="{B634A514-5EBF-4D92-9978-BB8635F464CC}" dt="2026-06-03T06:39:40.969" v="596" actId="1076"/>
          <ac:spMkLst>
            <pc:docMk/>
            <pc:sldMk cId="2941816024" sldId="264"/>
            <ac:spMk id="3" creationId="{98A68EED-F1AF-0270-28CE-A84CB1B49084}"/>
          </ac:spMkLst>
        </pc:spChg>
        <pc:spChg chg="add del mod">
          <ac:chgData name="Shrija Dey" userId="dbb58d6a-1f55-4540-99c4-a9711b1e2232" providerId="ADAL" clId="{B634A514-5EBF-4D92-9978-BB8635F464CC}" dt="2026-06-03T06:27:25.290" v="512" actId="478"/>
          <ac:spMkLst>
            <pc:docMk/>
            <pc:sldMk cId="2941816024" sldId="264"/>
            <ac:spMk id="4" creationId="{D2CA5676-D42F-F9DB-4499-46DE146269B6}"/>
          </ac:spMkLst>
        </pc:spChg>
        <pc:spChg chg="add mod">
          <ac:chgData name="Shrija Dey" userId="dbb58d6a-1f55-4540-99c4-a9711b1e2232" providerId="ADAL" clId="{B634A514-5EBF-4D92-9978-BB8635F464CC}" dt="2026-06-03T06:29:25.990" v="529" actId="207"/>
          <ac:spMkLst>
            <pc:docMk/>
            <pc:sldMk cId="2941816024" sldId="264"/>
            <ac:spMk id="8" creationId="{08ECF64E-C011-CB90-A377-7BF648849C89}"/>
          </ac:spMkLst>
        </pc:spChg>
        <pc:spChg chg="add mod">
          <ac:chgData name="Shrija Dey" userId="dbb58d6a-1f55-4540-99c4-a9711b1e2232" providerId="ADAL" clId="{B634A514-5EBF-4D92-9978-BB8635F464CC}" dt="2026-06-03T06:28:37.800" v="521"/>
          <ac:spMkLst>
            <pc:docMk/>
            <pc:sldMk cId="2941816024" sldId="264"/>
            <ac:spMk id="13" creationId="{6FD7FB12-0538-3C81-9DBF-6952EA4BA09F}"/>
          </ac:spMkLst>
        </pc:spChg>
        <pc:spChg chg="add mod">
          <ac:chgData name="Shrija Dey" userId="dbb58d6a-1f55-4540-99c4-a9711b1e2232" providerId="ADAL" clId="{B634A514-5EBF-4D92-9978-BB8635F464CC}" dt="2026-06-03T06:28:37.800" v="521"/>
          <ac:spMkLst>
            <pc:docMk/>
            <pc:sldMk cId="2941816024" sldId="264"/>
            <ac:spMk id="14" creationId="{1870729B-9BD5-448D-821C-4865A232D846}"/>
          </ac:spMkLst>
        </pc:spChg>
        <pc:spChg chg="add mod">
          <ac:chgData name="Shrija Dey" userId="dbb58d6a-1f55-4540-99c4-a9711b1e2232" providerId="ADAL" clId="{B634A514-5EBF-4D92-9978-BB8635F464CC}" dt="2026-06-03T06:29:28.827" v="530" actId="207"/>
          <ac:spMkLst>
            <pc:docMk/>
            <pc:sldMk cId="2941816024" sldId="264"/>
            <ac:spMk id="15" creationId="{8B0266FE-8ABE-2E3F-A9D6-A7BB70606E37}"/>
          </ac:spMkLst>
        </pc:spChg>
        <pc:spChg chg="mod">
          <ac:chgData name="Shrija Dey" userId="dbb58d6a-1f55-4540-99c4-a9711b1e2232" providerId="ADAL" clId="{B634A514-5EBF-4D92-9978-BB8635F464CC}" dt="2026-06-03T06:28:43.326" v="522" actId="2711"/>
          <ac:spMkLst>
            <pc:docMk/>
            <pc:sldMk cId="2941816024" sldId="264"/>
            <ac:spMk id="16" creationId="{C8B796AE-A088-07D9-FDFF-CB147F7A08BE}"/>
          </ac:spMkLst>
        </pc:spChg>
        <pc:spChg chg="mod">
          <ac:chgData name="Shrija Dey" userId="dbb58d6a-1f55-4540-99c4-a9711b1e2232" providerId="ADAL" clId="{B634A514-5EBF-4D92-9978-BB8635F464CC}" dt="2026-06-03T06:31:08.701" v="545" actId="20577"/>
          <ac:spMkLst>
            <pc:docMk/>
            <pc:sldMk cId="2941816024" sldId="264"/>
            <ac:spMk id="17" creationId="{D545CBB8-F496-52C6-879E-07A173BC8036}"/>
          </ac:spMkLst>
        </pc:spChg>
        <pc:spChg chg="mod">
          <ac:chgData name="Shrija Dey" userId="dbb58d6a-1f55-4540-99c4-a9711b1e2232" providerId="ADAL" clId="{B634A514-5EBF-4D92-9978-BB8635F464CC}" dt="2026-06-03T06:29:30.782" v="531" actId="207"/>
          <ac:spMkLst>
            <pc:docMk/>
            <pc:sldMk cId="2941816024" sldId="264"/>
            <ac:spMk id="18" creationId="{CC3F71F9-A0E8-6BE2-6B05-3A7C15CF769F}"/>
          </ac:spMkLst>
        </pc:spChg>
        <pc:spChg chg="add mod">
          <ac:chgData name="Shrija Dey" userId="dbb58d6a-1f55-4540-99c4-a9711b1e2232" providerId="ADAL" clId="{B634A514-5EBF-4D92-9978-BB8635F464CC}" dt="2026-06-03T06:28:37.800" v="521"/>
          <ac:spMkLst>
            <pc:docMk/>
            <pc:sldMk cId="2941816024" sldId="264"/>
            <ac:spMk id="19" creationId="{A5862EF2-2837-4BDC-3F96-EF56CE3E729A}"/>
          </ac:spMkLst>
        </pc:spChg>
        <pc:spChg chg="add mod">
          <ac:chgData name="Shrija Dey" userId="dbb58d6a-1f55-4540-99c4-a9711b1e2232" providerId="ADAL" clId="{B634A514-5EBF-4D92-9978-BB8635F464CC}" dt="2026-06-03T06:28:37.800" v="521"/>
          <ac:spMkLst>
            <pc:docMk/>
            <pc:sldMk cId="2941816024" sldId="264"/>
            <ac:spMk id="20" creationId="{B4BE37AF-9AB7-709D-3B9E-1FD061812982}"/>
          </ac:spMkLst>
        </pc:spChg>
        <pc:spChg chg="mod">
          <ac:chgData name="Shrija Dey" userId="dbb58d6a-1f55-4540-99c4-a9711b1e2232" providerId="ADAL" clId="{B634A514-5EBF-4D92-9978-BB8635F464CC}" dt="2026-06-03T06:29:33.551" v="532" actId="207"/>
          <ac:spMkLst>
            <pc:docMk/>
            <pc:sldMk cId="2941816024" sldId="264"/>
            <ac:spMk id="21" creationId="{ADC59C09-49F2-6031-A41E-6EA878C81FBE}"/>
          </ac:spMkLst>
        </pc:spChg>
        <pc:spChg chg="mod">
          <ac:chgData name="Shrija Dey" userId="dbb58d6a-1f55-4540-99c4-a9711b1e2232" providerId="ADAL" clId="{B634A514-5EBF-4D92-9978-BB8635F464CC}" dt="2026-06-03T06:28:52.203" v="524" actId="2711"/>
          <ac:spMkLst>
            <pc:docMk/>
            <pc:sldMk cId="2941816024" sldId="264"/>
            <ac:spMk id="22" creationId="{E7A9455C-F63B-8206-E90A-4B5757953236}"/>
          </ac:spMkLst>
        </pc:spChg>
        <pc:spChg chg="add mod">
          <ac:chgData name="Shrija Dey" userId="dbb58d6a-1f55-4540-99c4-a9711b1e2232" providerId="ADAL" clId="{B634A514-5EBF-4D92-9978-BB8635F464CC}" dt="2026-06-03T06:31:22.185" v="547" actId="20577"/>
          <ac:spMkLst>
            <pc:docMk/>
            <pc:sldMk cId="2941816024" sldId="264"/>
            <ac:spMk id="23" creationId="{A4786778-7B58-6632-A676-4B10546925C9}"/>
          </ac:spMkLst>
        </pc:spChg>
        <pc:spChg chg="add mod">
          <ac:chgData name="Shrija Dey" userId="dbb58d6a-1f55-4540-99c4-a9711b1e2232" providerId="ADAL" clId="{B634A514-5EBF-4D92-9978-BB8635F464CC}" dt="2026-06-03T06:29:35.756" v="533" actId="207"/>
          <ac:spMkLst>
            <pc:docMk/>
            <pc:sldMk cId="2941816024" sldId="264"/>
            <ac:spMk id="24" creationId="{FFB0DD26-3A7B-B47F-3FBB-B60784C5D91E}"/>
          </ac:spMkLst>
        </pc:spChg>
        <pc:spChg chg="add mod">
          <ac:chgData name="Shrija Dey" userId="dbb58d6a-1f55-4540-99c4-a9711b1e2232" providerId="ADAL" clId="{B634A514-5EBF-4D92-9978-BB8635F464CC}" dt="2026-06-03T06:28:37.800" v="521"/>
          <ac:spMkLst>
            <pc:docMk/>
            <pc:sldMk cId="2941816024" sldId="264"/>
            <ac:spMk id="26" creationId="{E6A43751-6B30-6B77-3915-C8034693D563}"/>
          </ac:spMkLst>
        </pc:spChg>
        <pc:spChg chg="add mod">
          <ac:chgData name="Shrija Dey" userId="dbb58d6a-1f55-4540-99c4-a9711b1e2232" providerId="ADAL" clId="{B634A514-5EBF-4D92-9978-BB8635F464CC}" dt="2026-06-03T06:29:38.243" v="534" actId="207"/>
          <ac:spMkLst>
            <pc:docMk/>
            <pc:sldMk cId="2941816024" sldId="264"/>
            <ac:spMk id="27" creationId="{B7526568-04D5-87C6-F9E8-162634B42AA9}"/>
          </ac:spMkLst>
        </pc:spChg>
        <pc:spChg chg="mod">
          <ac:chgData name="Shrija Dey" userId="dbb58d6a-1f55-4540-99c4-a9711b1e2232" providerId="ADAL" clId="{B634A514-5EBF-4D92-9978-BB8635F464CC}" dt="2026-06-03T06:28:59.973" v="526" actId="2711"/>
          <ac:spMkLst>
            <pc:docMk/>
            <pc:sldMk cId="2941816024" sldId="264"/>
            <ac:spMk id="28" creationId="{16C5769F-9AF8-7F10-3C22-AB0D56E84867}"/>
          </ac:spMkLst>
        </pc:spChg>
        <pc:spChg chg="mod">
          <ac:chgData name="Shrija Dey" userId="dbb58d6a-1f55-4540-99c4-a9711b1e2232" providerId="ADAL" clId="{B634A514-5EBF-4D92-9978-BB8635F464CC}" dt="2026-06-03T06:31:46.197" v="549" actId="6549"/>
          <ac:spMkLst>
            <pc:docMk/>
            <pc:sldMk cId="2941816024" sldId="264"/>
            <ac:spMk id="31" creationId="{B66110B4-DB5B-FD49-390B-C320A9D79734}"/>
          </ac:spMkLst>
        </pc:spChg>
        <pc:spChg chg="add mod">
          <ac:chgData name="Shrija Dey" userId="dbb58d6a-1f55-4540-99c4-a9711b1e2232" providerId="ADAL" clId="{B634A514-5EBF-4D92-9978-BB8635F464CC}" dt="2026-06-03T06:30:16.808" v="537"/>
          <ac:spMkLst>
            <pc:docMk/>
            <pc:sldMk cId="2941816024" sldId="264"/>
            <ac:spMk id="32" creationId="{B17005F1-0BE2-887D-8B64-E7EC76100FEF}"/>
          </ac:spMkLst>
        </pc:spChg>
        <pc:spChg chg="add mod">
          <ac:chgData name="Shrija Dey" userId="dbb58d6a-1f55-4540-99c4-a9711b1e2232" providerId="ADAL" clId="{B634A514-5EBF-4D92-9978-BB8635F464CC}" dt="2026-06-03T06:30:32.687" v="540" actId="2711"/>
          <ac:spMkLst>
            <pc:docMk/>
            <pc:sldMk cId="2941816024" sldId="264"/>
            <ac:spMk id="33" creationId="{81C292F6-CFF7-79A8-B0F9-90C6D8AEA39C}"/>
          </ac:spMkLst>
        </pc:spChg>
        <pc:spChg chg="add mod">
          <ac:chgData name="Shrija Dey" userId="dbb58d6a-1f55-4540-99c4-a9711b1e2232" providerId="ADAL" clId="{B634A514-5EBF-4D92-9978-BB8635F464CC}" dt="2026-06-03T06:30:42.043" v="542" actId="207"/>
          <ac:spMkLst>
            <pc:docMk/>
            <pc:sldMk cId="2941816024" sldId="264"/>
            <ac:spMk id="34" creationId="{F52889DB-6FDE-6D41-0396-786354814730}"/>
          </ac:spMkLst>
        </pc:spChg>
        <pc:grpChg chg="del">
          <ac:chgData name="Shrija Dey" userId="dbb58d6a-1f55-4540-99c4-a9711b1e2232" providerId="ADAL" clId="{B634A514-5EBF-4D92-9978-BB8635F464CC}" dt="2026-06-03T06:28:05.027" v="518" actId="478"/>
          <ac:grpSpMkLst>
            <pc:docMk/>
            <pc:sldMk cId="2941816024" sldId="264"/>
            <ac:grpSpMk id="30" creationId="{ACD1538B-919D-BFC5-C269-CE236A0C3B1B}"/>
          </ac:grpSpMkLst>
        </pc:grpChg>
        <pc:grpChg chg="del">
          <ac:chgData name="Shrija Dey" userId="dbb58d6a-1f55-4540-99c4-a9711b1e2232" providerId="ADAL" clId="{B634A514-5EBF-4D92-9978-BB8635F464CC}" dt="2026-06-03T06:28:05.027" v="518" actId="478"/>
          <ac:grpSpMkLst>
            <pc:docMk/>
            <pc:sldMk cId="2941816024" sldId="264"/>
            <ac:grpSpMk id="51" creationId="{17B3BA83-05E9-984B-AC8C-EB667436EA1E}"/>
          </ac:grpSpMkLst>
        </pc:grpChg>
        <pc:grpChg chg="del">
          <ac:chgData name="Shrija Dey" userId="dbb58d6a-1f55-4540-99c4-a9711b1e2232" providerId="ADAL" clId="{B634A514-5EBF-4D92-9978-BB8635F464CC}" dt="2026-06-03T06:28:09.700" v="519" actId="478"/>
          <ac:grpSpMkLst>
            <pc:docMk/>
            <pc:sldMk cId="2941816024" sldId="264"/>
            <ac:grpSpMk id="61" creationId="{577799BB-1B71-517E-C394-F2FA5ACEF9EF}"/>
          </ac:grpSpMkLst>
        </pc:grpChg>
      </pc:sldChg>
      <pc:sldChg chg="add del setBg">
        <pc:chgData name="Shrija Dey" userId="dbb58d6a-1f55-4540-99c4-a9711b1e2232" providerId="ADAL" clId="{B634A514-5EBF-4D92-9978-BB8635F464CC}" dt="2026-06-03T06:39:26.778" v="594" actId="47"/>
        <pc:sldMkLst>
          <pc:docMk/>
          <pc:sldMk cId="0" sldId="265"/>
        </pc:sldMkLst>
      </pc:sldChg>
      <pc:sldChg chg="addSp delSp modSp add del mod">
        <pc:chgData name="Shrija Dey" userId="dbb58d6a-1f55-4540-99c4-a9711b1e2232" providerId="ADAL" clId="{B634A514-5EBF-4D92-9978-BB8635F464CC}" dt="2026-06-03T09:04:08.601" v="1363" actId="1076"/>
        <pc:sldMkLst>
          <pc:docMk/>
          <pc:sldMk cId="3157096119" sldId="266"/>
        </pc:sldMkLst>
        <pc:spChg chg="del">
          <ac:chgData name="Shrija Dey" userId="dbb58d6a-1f55-4540-99c4-a9711b1e2232" providerId="ADAL" clId="{B634A514-5EBF-4D92-9978-BB8635F464CC}" dt="2026-06-03T06:35:43.755" v="556" actId="478"/>
          <ac:spMkLst>
            <pc:docMk/>
            <pc:sldMk cId="3157096119" sldId="266"/>
            <ac:spMk id="2" creationId="{FC0A30C9-1719-8D6A-8559-06DBE2310947}"/>
          </ac:spMkLst>
        </pc:spChg>
        <pc:spChg chg="mod">
          <ac:chgData name="Shrija Dey" userId="dbb58d6a-1f55-4540-99c4-a9711b1e2232" providerId="ADAL" clId="{B634A514-5EBF-4D92-9978-BB8635F464CC}" dt="2026-06-03T08:05:59.361" v="1103" actId="20577"/>
          <ac:spMkLst>
            <pc:docMk/>
            <pc:sldMk cId="3157096119" sldId="266"/>
            <ac:spMk id="3" creationId="{2F508AEC-BB28-FCA2-DE34-3AE221769127}"/>
          </ac:spMkLst>
        </pc:spChg>
        <pc:spChg chg="add mod">
          <ac:chgData name="Shrija Dey" userId="dbb58d6a-1f55-4540-99c4-a9711b1e2232" providerId="ADAL" clId="{B634A514-5EBF-4D92-9978-BB8635F464CC}" dt="2026-06-03T06:35:51.851" v="558" actId="1076"/>
          <ac:spMkLst>
            <pc:docMk/>
            <pc:sldMk cId="3157096119" sldId="266"/>
            <ac:spMk id="4" creationId="{A4100A08-51D9-6BDB-09A5-B8E0B2CBC105}"/>
          </ac:spMkLst>
        </pc:spChg>
        <pc:spChg chg="mod">
          <ac:chgData name="Shrija Dey" userId="dbb58d6a-1f55-4540-99c4-a9711b1e2232" providerId="ADAL" clId="{B634A514-5EBF-4D92-9978-BB8635F464CC}" dt="2026-06-03T06:36:09.124" v="561" actId="207"/>
          <ac:spMkLst>
            <pc:docMk/>
            <pc:sldMk cId="3157096119" sldId="266"/>
            <ac:spMk id="5" creationId="{0841AC0A-55B7-33B0-121F-1BDFA33FD01E}"/>
          </ac:spMkLst>
        </pc:spChg>
        <pc:spChg chg="add mod">
          <ac:chgData name="Shrija Dey" userId="dbb58d6a-1f55-4540-99c4-a9711b1e2232" providerId="ADAL" clId="{B634A514-5EBF-4D92-9978-BB8635F464CC}" dt="2026-06-03T06:36:36.902" v="569" actId="255"/>
          <ac:spMkLst>
            <pc:docMk/>
            <pc:sldMk cId="3157096119" sldId="266"/>
            <ac:spMk id="6" creationId="{DABBB9DE-D8E2-8F9B-BD6F-066A47587A27}"/>
          </ac:spMkLst>
        </pc:spChg>
        <pc:spChg chg="add mod">
          <ac:chgData name="Shrija Dey" userId="dbb58d6a-1f55-4540-99c4-a9711b1e2232" providerId="ADAL" clId="{B634A514-5EBF-4D92-9978-BB8635F464CC}" dt="2026-06-03T06:36:15.233" v="562" actId="207"/>
          <ac:spMkLst>
            <pc:docMk/>
            <pc:sldMk cId="3157096119" sldId="266"/>
            <ac:spMk id="7" creationId="{8BA631FE-4213-1231-8F70-AA503B5FA6CE}"/>
          </ac:spMkLst>
        </pc:spChg>
        <pc:spChg chg="del">
          <ac:chgData name="Shrija Dey" userId="dbb58d6a-1f55-4540-99c4-a9711b1e2232" providerId="ADAL" clId="{B634A514-5EBF-4D92-9978-BB8635F464CC}" dt="2026-06-03T06:35:43.755" v="556" actId="478"/>
          <ac:spMkLst>
            <pc:docMk/>
            <pc:sldMk cId="3157096119" sldId="266"/>
            <ac:spMk id="8" creationId="{B6982B22-F076-ED19-B468-2DC9F816E69E}"/>
          </ac:spMkLst>
        </pc:spChg>
        <pc:spChg chg="add mod">
          <ac:chgData name="Shrija Dey" userId="dbb58d6a-1f55-4540-99c4-a9711b1e2232" providerId="ADAL" clId="{B634A514-5EBF-4D92-9978-BB8635F464CC}" dt="2026-06-03T06:36:18.649" v="563" actId="207"/>
          <ac:spMkLst>
            <pc:docMk/>
            <pc:sldMk cId="3157096119" sldId="266"/>
            <ac:spMk id="9" creationId="{D2BA7C14-D794-D2B8-71C2-D9C954137E29}"/>
          </ac:spMkLst>
        </pc:spChg>
        <pc:spChg chg="add mod">
          <ac:chgData name="Shrija Dey" userId="dbb58d6a-1f55-4540-99c4-a9711b1e2232" providerId="ADAL" clId="{B634A514-5EBF-4D92-9978-BB8635F464CC}" dt="2026-06-03T06:36:57.275" v="574" actId="2711"/>
          <ac:spMkLst>
            <pc:docMk/>
            <pc:sldMk cId="3157096119" sldId="266"/>
            <ac:spMk id="10" creationId="{8926CC5E-450A-0403-A2F0-872739DC572F}"/>
          </ac:spMkLst>
        </pc:spChg>
        <pc:spChg chg="mod">
          <ac:chgData name="Shrija Dey" userId="dbb58d6a-1f55-4540-99c4-a9711b1e2232" providerId="ADAL" clId="{B634A514-5EBF-4D92-9978-BB8635F464CC}" dt="2026-06-03T06:37:15.919" v="575" actId="404"/>
          <ac:spMkLst>
            <pc:docMk/>
            <pc:sldMk cId="3157096119" sldId="266"/>
            <ac:spMk id="11" creationId="{3DA2E162-F20B-5730-8BCD-AE7EE14008EB}"/>
          </ac:spMkLst>
        </pc:spChg>
        <pc:spChg chg="add mod ord">
          <ac:chgData name="Shrija Dey" userId="dbb58d6a-1f55-4540-99c4-a9711b1e2232" providerId="ADAL" clId="{B634A514-5EBF-4D92-9978-BB8635F464CC}" dt="2026-06-03T06:38:58.951" v="589" actId="167"/>
          <ac:spMkLst>
            <pc:docMk/>
            <pc:sldMk cId="3157096119" sldId="266"/>
            <ac:spMk id="12" creationId="{076B6D62-0979-DAC2-F9EC-B94C2D04FEE4}"/>
          </ac:spMkLst>
        </pc:spChg>
        <pc:spChg chg="del">
          <ac:chgData name="Shrija Dey" userId="dbb58d6a-1f55-4540-99c4-a9711b1e2232" providerId="ADAL" clId="{B634A514-5EBF-4D92-9978-BB8635F464CC}" dt="2026-06-03T06:35:43.755" v="556" actId="478"/>
          <ac:spMkLst>
            <pc:docMk/>
            <pc:sldMk cId="3157096119" sldId="266"/>
            <ac:spMk id="13" creationId="{15A73634-FD04-3C70-1358-E53A33E1952B}"/>
          </ac:spMkLst>
        </pc:spChg>
        <pc:spChg chg="del">
          <ac:chgData name="Shrija Dey" userId="dbb58d6a-1f55-4540-99c4-a9711b1e2232" providerId="ADAL" clId="{B634A514-5EBF-4D92-9978-BB8635F464CC}" dt="2026-06-03T06:35:43.755" v="556" actId="478"/>
          <ac:spMkLst>
            <pc:docMk/>
            <pc:sldMk cId="3157096119" sldId="266"/>
            <ac:spMk id="14" creationId="{C8E4FFB9-680B-074B-347C-2EEDB60A119E}"/>
          </ac:spMkLst>
        </pc:spChg>
        <pc:spChg chg="del">
          <ac:chgData name="Shrija Dey" userId="dbb58d6a-1f55-4540-99c4-a9711b1e2232" providerId="ADAL" clId="{B634A514-5EBF-4D92-9978-BB8635F464CC}" dt="2026-06-03T06:35:43.755" v="556" actId="478"/>
          <ac:spMkLst>
            <pc:docMk/>
            <pc:sldMk cId="3157096119" sldId="266"/>
            <ac:spMk id="16" creationId="{1C907A20-F04A-4E1D-EFA1-2E4340298C30}"/>
          </ac:spMkLst>
        </pc:spChg>
        <pc:spChg chg="del">
          <ac:chgData name="Shrija Dey" userId="dbb58d6a-1f55-4540-99c4-a9711b1e2232" providerId="ADAL" clId="{B634A514-5EBF-4D92-9978-BB8635F464CC}" dt="2026-06-03T06:35:43.755" v="556" actId="478"/>
          <ac:spMkLst>
            <pc:docMk/>
            <pc:sldMk cId="3157096119" sldId="266"/>
            <ac:spMk id="17" creationId="{0CEE6B3E-7031-60DA-7C3B-C6E6CCF9AA54}"/>
          </ac:spMkLst>
        </pc:spChg>
        <pc:spChg chg="del">
          <ac:chgData name="Shrija Dey" userId="dbb58d6a-1f55-4540-99c4-a9711b1e2232" providerId="ADAL" clId="{B634A514-5EBF-4D92-9978-BB8635F464CC}" dt="2026-06-03T06:35:43.755" v="556" actId="478"/>
          <ac:spMkLst>
            <pc:docMk/>
            <pc:sldMk cId="3157096119" sldId="266"/>
            <ac:spMk id="19" creationId="{4E17D6B7-F82F-64C2-B541-C0679DB3EAA1}"/>
          </ac:spMkLst>
        </pc:spChg>
        <pc:spChg chg="del">
          <ac:chgData name="Shrija Dey" userId="dbb58d6a-1f55-4540-99c4-a9711b1e2232" providerId="ADAL" clId="{B634A514-5EBF-4D92-9978-BB8635F464CC}" dt="2026-06-03T06:35:43.755" v="556" actId="478"/>
          <ac:spMkLst>
            <pc:docMk/>
            <pc:sldMk cId="3157096119" sldId="266"/>
            <ac:spMk id="22" creationId="{AF885744-7BD5-4B6B-6C50-69DE68356A1A}"/>
          </ac:spMkLst>
        </pc:spChg>
        <pc:spChg chg="del">
          <ac:chgData name="Shrija Dey" userId="dbb58d6a-1f55-4540-99c4-a9711b1e2232" providerId="ADAL" clId="{B634A514-5EBF-4D92-9978-BB8635F464CC}" dt="2026-06-03T06:35:43.755" v="556" actId="478"/>
          <ac:spMkLst>
            <pc:docMk/>
            <pc:sldMk cId="3157096119" sldId="266"/>
            <ac:spMk id="24" creationId="{4D96F26A-5C76-F6F2-AD53-855556E215D8}"/>
          </ac:spMkLst>
        </pc:spChg>
        <pc:spChg chg="del">
          <ac:chgData name="Shrija Dey" userId="dbb58d6a-1f55-4540-99c4-a9711b1e2232" providerId="ADAL" clId="{B634A514-5EBF-4D92-9978-BB8635F464CC}" dt="2026-06-03T06:35:43.755" v="556" actId="478"/>
          <ac:spMkLst>
            <pc:docMk/>
            <pc:sldMk cId="3157096119" sldId="266"/>
            <ac:spMk id="26" creationId="{277976BB-B18E-1BF9-489A-91FDC0978716}"/>
          </ac:spMkLst>
        </pc:spChg>
        <pc:spChg chg="mod">
          <ac:chgData name="Shrija Dey" userId="dbb58d6a-1f55-4540-99c4-a9711b1e2232" providerId="ADAL" clId="{B634A514-5EBF-4D92-9978-BB8635F464CC}" dt="2026-06-03T06:36:20.921" v="564" actId="207"/>
          <ac:spMkLst>
            <pc:docMk/>
            <pc:sldMk cId="3157096119" sldId="266"/>
            <ac:spMk id="30" creationId="{96F5790E-1064-5915-6231-11BB6A6CA988}"/>
          </ac:spMkLst>
        </pc:spChg>
        <pc:spChg chg="del">
          <ac:chgData name="Shrija Dey" userId="dbb58d6a-1f55-4540-99c4-a9711b1e2232" providerId="ADAL" clId="{B634A514-5EBF-4D92-9978-BB8635F464CC}" dt="2026-06-03T06:35:54.415" v="559" actId="478"/>
          <ac:spMkLst>
            <pc:docMk/>
            <pc:sldMk cId="3157096119" sldId="266"/>
            <ac:spMk id="32" creationId="{8A61F156-B4C4-4B4F-854F-A34F34E94AEB}"/>
          </ac:spMkLst>
        </pc:spChg>
        <pc:spChg chg="del">
          <ac:chgData name="Shrija Dey" userId="dbb58d6a-1f55-4540-99c4-a9711b1e2232" providerId="ADAL" clId="{B634A514-5EBF-4D92-9978-BB8635F464CC}" dt="2026-06-03T06:35:56.108" v="560" actId="478"/>
          <ac:spMkLst>
            <pc:docMk/>
            <pc:sldMk cId="3157096119" sldId="266"/>
            <ac:spMk id="34" creationId="{4C7EE2F4-9C91-AF26-E793-CDFF073E0F56}"/>
          </ac:spMkLst>
        </pc:spChg>
        <pc:spChg chg="add mod">
          <ac:chgData name="Shrija Dey" userId="dbb58d6a-1f55-4540-99c4-a9711b1e2232" providerId="ADAL" clId="{B634A514-5EBF-4D92-9978-BB8635F464CC}" dt="2026-06-03T06:35:51.851" v="558" actId="1076"/>
          <ac:spMkLst>
            <pc:docMk/>
            <pc:sldMk cId="3157096119" sldId="266"/>
            <ac:spMk id="35" creationId="{75CFE0EA-A617-3A14-57B8-2410247A0E2B}"/>
          </ac:spMkLst>
        </pc:spChg>
        <pc:spChg chg="add mod">
          <ac:chgData name="Shrija Dey" userId="dbb58d6a-1f55-4540-99c4-a9711b1e2232" providerId="ADAL" clId="{B634A514-5EBF-4D92-9978-BB8635F464CC}" dt="2026-06-03T06:39:17.989" v="592" actId="207"/>
          <ac:spMkLst>
            <pc:docMk/>
            <pc:sldMk cId="3157096119" sldId="266"/>
            <ac:spMk id="36" creationId="{1FB8D229-11B0-3932-517D-AB29BE982A3D}"/>
          </ac:spMkLst>
        </pc:spChg>
        <pc:spChg chg="add mod">
          <ac:chgData name="Shrija Dey" userId="dbb58d6a-1f55-4540-99c4-a9711b1e2232" providerId="ADAL" clId="{B634A514-5EBF-4D92-9978-BB8635F464CC}" dt="2026-06-03T06:35:51.851" v="558" actId="1076"/>
          <ac:spMkLst>
            <pc:docMk/>
            <pc:sldMk cId="3157096119" sldId="266"/>
            <ac:spMk id="37" creationId="{602BF9D3-FCA4-86F5-A55F-DB8EA56256EB}"/>
          </ac:spMkLst>
        </pc:spChg>
        <pc:spChg chg="add mod">
          <ac:chgData name="Shrija Dey" userId="dbb58d6a-1f55-4540-99c4-a9711b1e2232" providerId="ADAL" clId="{B634A514-5EBF-4D92-9978-BB8635F464CC}" dt="2026-06-03T06:39:20.862" v="593" actId="207"/>
          <ac:spMkLst>
            <pc:docMk/>
            <pc:sldMk cId="3157096119" sldId="266"/>
            <ac:spMk id="38" creationId="{26EA08B4-859B-4310-0B5E-E81E6F27991B}"/>
          </ac:spMkLst>
        </pc:spChg>
        <pc:spChg chg="add mod">
          <ac:chgData name="Shrija Dey" userId="dbb58d6a-1f55-4540-99c4-a9711b1e2232" providerId="ADAL" clId="{B634A514-5EBF-4D92-9978-BB8635F464CC}" dt="2026-06-03T06:37:30.046" v="576"/>
          <ac:spMkLst>
            <pc:docMk/>
            <pc:sldMk cId="3157096119" sldId="266"/>
            <ac:spMk id="41" creationId="{B8D5E309-535C-1874-26B6-4B63D5B64274}"/>
          </ac:spMkLst>
        </pc:spChg>
        <pc:spChg chg="add mod">
          <ac:chgData name="Shrija Dey" userId="dbb58d6a-1f55-4540-99c4-a9711b1e2232" providerId="ADAL" clId="{B634A514-5EBF-4D92-9978-BB8635F464CC}" dt="2026-06-03T06:37:30.046" v="576"/>
          <ac:spMkLst>
            <pc:docMk/>
            <pc:sldMk cId="3157096119" sldId="266"/>
            <ac:spMk id="43" creationId="{AF3B3942-D16E-AAE3-05AF-29D69BA3E0A6}"/>
          </ac:spMkLst>
        </pc:spChg>
        <pc:spChg chg="add mod">
          <ac:chgData name="Shrija Dey" userId="dbb58d6a-1f55-4540-99c4-a9711b1e2232" providerId="ADAL" clId="{B634A514-5EBF-4D92-9978-BB8635F464CC}" dt="2026-06-03T06:37:30.046" v="576"/>
          <ac:spMkLst>
            <pc:docMk/>
            <pc:sldMk cId="3157096119" sldId="266"/>
            <ac:spMk id="44" creationId="{509A4594-8A8D-4909-107F-6995D822E499}"/>
          </ac:spMkLst>
        </pc:spChg>
        <pc:spChg chg="add mod">
          <ac:chgData name="Shrija Dey" userId="dbb58d6a-1f55-4540-99c4-a9711b1e2232" providerId="ADAL" clId="{B634A514-5EBF-4D92-9978-BB8635F464CC}" dt="2026-06-03T06:37:30.046" v="576"/>
          <ac:spMkLst>
            <pc:docMk/>
            <pc:sldMk cId="3157096119" sldId="266"/>
            <ac:spMk id="45" creationId="{1026A772-CABA-745D-7280-E05AD8DE8CF7}"/>
          </ac:spMkLst>
        </pc:spChg>
        <pc:spChg chg="add mod">
          <ac:chgData name="Shrija Dey" userId="dbb58d6a-1f55-4540-99c4-a9711b1e2232" providerId="ADAL" clId="{B634A514-5EBF-4D92-9978-BB8635F464CC}" dt="2026-06-03T06:37:30.046" v="576"/>
          <ac:spMkLst>
            <pc:docMk/>
            <pc:sldMk cId="3157096119" sldId="266"/>
            <ac:spMk id="48" creationId="{87E933FC-1929-838F-7501-C2572C0CC847}"/>
          </ac:spMkLst>
        </pc:spChg>
        <pc:spChg chg="add mod">
          <ac:chgData name="Shrija Dey" userId="dbb58d6a-1f55-4540-99c4-a9711b1e2232" providerId="ADAL" clId="{B634A514-5EBF-4D92-9978-BB8635F464CC}" dt="2026-06-03T06:37:30.046" v="576"/>
          <ac:spMkLst>
            <pc:docMk/>
            <pc:sldMk cId="3157096119" sldId="266"/>
            <ac:spMk id="49" creationId="{5AC64B97-0037-7C30-AFD4-81FF9614C528}"/>
          </ac:spMkLst>
        </pc:spChg>
        <pc:spChg chg="add mod">
          <ac:chgData name="Shrija Dey" userId="dbb58d6a-1f55-4540-99c4-a9711b1e2232" providerId="ADAL" clId="{B634A514-5EBF-4D92-9978-BB8635F464CC}" dt="2026-06-03T06:37:30.046" v="576"/>
          <ac:spMkLst>
            <pc:docMk/>
            <pc:sldMk cId="3157096119" sldId="266"/>
            <ac:spMk id="50" creationId="{DD643590-FADA-11F7-F2F7-0B0B9261EB72}"/>
          </ac:spMkLst>
        </pc:spChg>
        <pc:spChg chg="add mod">
          <ac:chgData name="Shrija Dey" userId="dbb58d6a-1f55-4540-99c4-a9711b1e2232" providerId="ADAL" clId="{B634A514-5EBF-4D92-9978-BB8635F464CC}" dt="2026-06-03T06:37:30.046" v="576"/>
          <ac:spMkLst>
            <pc:docMk/>
            <pc:sldMk cId="3157096119" sldId="266"/>
            <ac:spMk id="51" creationId="{7BF18298-EFD4-FE16-DA5B-3DFA9843CF65}"/>
          </ac:spMkLst>
        </pc:spChg>
        <pc:spChg chg="add mod">
          <ac:chgData name="Shrija Dey" userId="dbb58d6a-1f55-4540-99c4-a9711b1e2232" providerId="ADAL" clId="{B634A514-5EBF-4D92-9978-BB8635F464CC}" dt="2026-06-03T06:37:30.046" v="576"/>
          <ac:spMkLst>
            <pc:docMk/>
            <pc:sldMk cId="3157096119" sldId="266"/>
            <ac:spMk id="52" creationId="{C7D2F0AE-C492-EB33-9083-6F15939C427E}"/>
          </ac:spMkLst>
        </pc:spChg>
        <pc:spChg chg="add mod">
          <ac:chgData name="Shrija Dey" userId="dbb58d6a-1f55-4540-99c4-a9711b1e2232" providerId="ADAL" clId="{B634A514-5EBF-4D92-9978-BB8635F464CC}" dt="2026-06-03T06:37:30.046" v="576"/>
          <ac:spMkLst>
            <pc:docMk/>
            <pc:sldMk cId="3157096119" sldId="266"/>
            <ac:spMk id="53" creationId="{6BEECC8C-5F8D-9AB6-C9B9-A5277BA2FA30}"/>
          </ac:spMkLst>
        </pc:spChg>
        <pc:spChg chg="add mod">
          <ac:chgData name="Shrija Dey" userId="dbb58d6a-1f55-4540-99c4-a9711b1e2232" providerId="ADAL" clId="{B634A514-5EBF-4D92-9978-BB8635F464CC}" dt="2026-06-03T06:37:59.307" v="580" actId="403"/>
          <ac:spMkLst>
            <pc:docMk/>
            <pc:sldMk cId="3157096119" sldId="266"/>
            <ac:spMk id="55" creationId="{A5DA55BD-EEF5-D21D-366D-E08DEC6C7A84}"/>
          </ac:spMkLst>
        </pc:spChg>
        <pc:spChg chg="add del mod ord">
          <ac:chgData name="Shrija Dey" userId="dbb58d6a-1f55-4540-99c4-a9711b1e2232" providerId="ADAL" clId="{B634A514-5EBF-4D92-9978-BB8635F464CC}" dt="2026-06-03T06:39:04.002" v="590" actId="478"/>
          <ac:spMkLst>
            <pc:docMk/>
            <pc:sldMk cId="3157096119" sldId="266"/>
            <ac:spMk id="56" creationId="{BAEDF287-EB96-38D9-9863-6DAC7C833A6E}"/>
          </ac:spMkLst>
        </pc:spChg>
        <pc:spChg chg="add mod ord">
          <ac:chgData name="Shrija Dey" userId="dbb58d6a-1f55-4540-99c4-a9711b1e2232" providerId="ADAL" clId="{B634A514-5EBF-4D92-9978-BB8635F464CC}" dt="2026-06-03T09:04:08.601" v="1363" actId="1076"/>
          <ac:spMkLst>
            <pc:docMk/>
            <pc:sldMk cId="3157096119" sldId="266"/>
            <ac:spMk id="57" creationId="{FA953D68-4A76-296F-A529-C470DBB341E5}"/>
          </ac:spMkLst>
        </pc:spChg>
      </pc:sldChg>
      <pc:sldChg chg="modSp add del mod setBg">
        <pc:chgData name="Shrija Dey" userId="dbb58d6a-1f55-4540-99c4-a9711b1e2232" providerId="ADAL" clId="{B634A514-5EBF-4D92-9978-BB8635F464CC}" dt="2026-06-03T06:47:47.761" v="679" actId="47"/>
        <pc:sldMkLst>
          <pc:docMk/>
          <pc:sldMk cId="0" sldId="267"/>
        </pc:sldMkLst>
        <pc:spChg chg="mod">
          <ac:chgData name="Shrija Dey" userId="dbb58d6a-1f55-4540-99c4-a9711b1e2232" providerId="ADAL" clId="{B634A514-5EBF-4D92-9978-BB8635F464CC}" dt="2026-06-03T06:41:41.474" v="610" actId="1076"/>
          <ac:spMkLst>
            <pc:docMk/>
            <pc:sldMk cId="0" sldId="267"/>
            <ac:spMk id="2" creationId="{00000000-0000-0000-0000-000000000000}"/>
          </ac:spMkLst>
        </pc:spChg>
      </pc:sldChg>
      <pc:sldChg chg="addSp delSp modSp add mod modAnim">
        <pc:chgData name="Shrija Dey" userId="dbb58d6a-1f55-4540-99c4-a9711b1e2232" providerId="ADAL" clId="{B634A514-5EBF-4D92-9978-BB8635F464CC}" dt="2026-06-03T09:21:30.315" v="1437" actId="20577"/>
        <pc:sldMkLst>
          <pc:docMk/>
          <pc:sldMk cId="3061276650" sldId="268"/>
        </pc:sldMkLst>
        <pc:spChg chg="add del mod">
          <ac:chgData name="Shrija Dey" userId="dbb58d6a-1f55-4540-99c4-a9711b1e2232" providerId="ADAL" clId="{B634A514-5EBF-4D92-9978-BB8635F464CC}" dt="2026-06-03T06:42:37.395" v="618" actId="478"/>
          <ac:spMkLst>
            <pc:docMk/>
            <pc:sldMk cId="3061276650" sldId="268"/>
            <ac:spMk id="2" creationId="{3A476A3F-5531-C76B-DC81-9032B41D8EE8}"/>
          </ac:spMkLst>
        </pc:spChg>
        <pc:spChg chg="add mod">
          <ac:chgData name="Shrija Dey" userId="dbb58d6a-1f55-4540-99c4-a9711b1e2232" providerId="ADAL" clId="{B634A514-5EBF-4D92-9978-BB8635F464CC}" dt="2026-06-03T08:16:57.926" v="1151" actId="571"/>
          <ac:spMkLst>
            <pc:docMk/>
            <pc:sldMk cId="3061276650" sldId="268"/>
            <ac:spMk id="2" creationId="{F167A53F-D2D2-07BD-7E1E-40E8D1D80F8B}"/>
          </ac:spMkLst>
        </pc:spChg>
        <pc:spChg chg="mod">
          <ac:chgData name="Shrija Dey" userId="dbb58d6a-1f55-4540-99c4-a9711b1e2232" providerId="ADAL" clId="{B634A514-5EBF-4D92-9978-BB8635F464CC}" dt="2026-06-03T09:21:30.315" v="1437" actId="20577"/>
          <ac:spMkLst>
            <pc:docMk/>
            <pc:sldMk cId="3061276650" sldId="268"/>
            <ac:spMk id="3" creationId="{43584F72-6390-41D3-0059-543FC0B0E4CB}"/>
          </ac:spMkLst>
        </pc:spChg>
        <pc:spChg chg="add mod">
          <ac:chgData name="Shrija Dey" userId="dbb58d6a-1f55-4540-99c4-a9711b1e2232" providerId="ADAL" clId="{B634A514-5EBF-4D92-9978-BB8635F464CC}" dt="2026-06-03T08:16:57.926" v="1151" actId="571"/>
          <ac:spMkLst>
            <pc:docMk/>
            <pc:sldMk cId="3061276650" sldId="268"/>
            <ac:spMk id="4" creationId="{2A63402C-CB9F-4BFC-1D97-B21E2E05B133}"/>
          </ac:spMkLst>
        </pc:spChg>
        <pc:spChg chg="del">
          <ac:chgData name="Shrija Dey" userId="dbb58d6a-1f55-4540-99c4-a9711b1e2232" providerId="ADAL" clId="{B634A514-5EBF-4D92-9978-BB8635F464CC}" dt="2026-06-03T06:42:08.663" v="615" actId="478"/>
          <ac:spMkLst>
            <pc:docMk/>
            <pc:sldMk cId="3061276650" sldId="268"/>
            <ac:spMk id="4" creationId="{FC3AEF75-8854-A3E9-3269-0CD9EED38EDE}"/>
          </ac:spMkLst>
        </pc:spChg>
        <pc:spChg chg="del">
          <ac:chgData name="Shrija Dey" userId="dbb58d6a-1f55-4540-99c4-a9711b1e2232" providerId="ADAL" clId="{B634A514-5EBF-4D92-9978-BB8635F464CC}" dt="2026-06-03T06:42:08.663" v="615" actId="478"/>
          <ac:spMkLst>
            <pc:docMk/>
            <pc:sldMk cId="3061276650" sldId="268"/>
            <ac:spMk id="5" creationId="{97289BF6-8638-A1A2-353D-4CFF52ED5651}"/>
          </ac:spMkLst>
        </pc:spChg>
        <pc:spChg chg="del">
          <ac:chgData name="Shrija Dey" userId="dbb58d6a-1f55-4540-99c4-a9711b1e2232" providerId="ADAL" clId="{B634A514-5EBF-4D92-9978-BB8635F464CC}" dt="2026-06-03T06:42:02.998" v="614" actId="478"/>
          <ac:spMkLst>
            <pc:docMk/>
            <pc:sldMk cId="3061276650" sldId="268"/>
            <ac:spMk id="6" creationId="{BE5E2FBA-B4FC-124F-34ED-256F8201AB64}"/>
          </ac:spMkLst>
        </pc:spChg>
        <pc:spChg chg="del">
          <ac:chgData name="Shrija Dey" userId="dbb58d6a-1f55-4540-99c4-a9711b1e2232" providerId="ADAL" clId="{B634A514-5EBF-4D92-9978-BB8635F464CC}" dt="2026-06-03T06:42:08.663" v="615" actId="478"/>
          <ac:spMkLst>
            <pc:docMk/>
            <pc:sldMk cId="3061276650" sldId="268"/>
            <ac:spMk id="7" creationId="{0D480C61-379F-6020-6BD0-E2148565D3AE}"/>
          </ac:spMkLst>
        </pc:spChg>
        <pc:spChg chg="add mod">
          <ac:chgData name="Shrija Dey" userId="dbb58d6a-1f55-4540-99c4-a9711b1e2232" providerId="ADAL" clId="{B634A514-5EBF-4D92-9978-BB8635F464CC}" dt="2026-06-03T06:42:22.731" v="617"/>
          <ac:spMkLst>
            <pc:docMk/>
            <pc:sldMk cId="3061276650" sldId="268"/>
            <ac:spMk id="8" creationId="{D3CF1BF6-E348-16A7-225E-20705B61B055}"/>
          </ac:spMkLst>
        </pc:spChg>
        <pc:spChg chg="del">
          <ac:chgData name="Shrija Dey" userId="dbb58d6a-1f55-4540-99c4-a9711b1e2232" providerId="ADAL" clId="{B634A514-5EBF-4D92-9978-BB8635F464CC}" dt="2026-06-03T06:42:10.987" v="616" actId="478"/>
          <ac:spMkLst>
            <pc:docMk/>
            <pc:sldMk cId="3061276650" sldId="268"/>
            <ac:spMk id="9" creationId="{337B209E-3E9E-AF14-D92E-B026721D00A5}"/>
          </ac:spMkLst>
        </pc:spChg>
        <pc:spChg chg="del">
          <ac:chgData name="Shrija Dey" userId="dbb58d6a-1f55-4540-99c4-a9711b1e2232" providerId="ADAL" clId="{B634A514-5EBF-4D92-9978-BB8635F464CC}" dt="2026-06-03T06:42:10.987" v="616" actId="478"/>
          <ac:spMkLst>
            <pc:docMk/>
            <pc:sldMk cId="3061276650" sldId="268"/>
            <ac:spMk id="10" creationId="{4144F63C-8C0E-3DC8-5166-1501CA7D5E6A}"/>
          </ac:spMkLst>
        </pc:spChg>
        <pc:spChg chg="del">
          <ac:chgData name="Shrija Dey" userId="dbb58d6a-1f55-4540-99c4-a9711b1e2232" providerId="ADAL" clId="{B634A514-5EBF-4D92-9978-BB8635F464CC}" dt="2026-06-03T06:42:02.998" v="614" actId="478"/>
          <ac:spMkLst>
            <pc:docMk/>
            <pc:sldMk cId="3061276650" sldId="268"/>
            <ac:spMk id="11" creationId="{AC737268-64FF-A0C7-D55D-31A2C0F3B0CB}"/>
          </ac:spMkLst>
        </pc:spChg>
        <pc:spChg chg="del">
          <ac:chgData name="Shrija Dey" userId="dbb58d6a-1f55-4540-99c4-a9711b1e2232" providerId="ADAL" clId="{B634A514-5EBF-4D92-9978-BB8635F464CC}" dt="2026-06-03T06:42:02.998" v="614" actId="478"/>
          <ac:spMkLst>
            <pc:docMk/>
            <pc:sldMk cId="3061276650" sldId="268"/>
            <ac:spMk id="12" creationId="{78749AE6-7D47-11F0-6915-85486F8FA217}"/>
          </ac:spMkLst>
        </pc:spChg>
        <pc:spChg chg="add del mod">
          <ac:chgData name="Shrija Dey" userId="dbb58d6a-1f55-4540-99c4-a9711b1e2232" providerId="ADAL" clId="{B634A514-5EBF-4D92-9978-BB8635F464CC}" dt="2026-06-03T06:42:40.815" v="619" actId="478"/>
          <ac:spMkLst>
            <pc:docMk/>
            <pc:sldMk cId="3061276650" sldId="268"/>
            <ac:spMk id="13" creationId="{8A38CA37-8857-B976-AE77-C1B1394E5445}"/>
          </ac:spMkLst>
        </pc:spChg>
        <pc:spChg chg="add del mod">
          <ac:chgData name="Shrija Dey" userId="dbb58d6a-1f55-4540-99c4-a9711b1e2232" providerId="ADAL" clId="{B634A514-5EBF-4D92-9978-BB8635F464CC}" dt="2026-06-03T06:47:13.069" v="673" actId="14100"/>
          <ac:spMkLst>
            <pc:docMk/>
            <pc:sldMk cId="3061276650" sldId="268"/>
            <ac:spMk id="14" creationId="{61359C39-8A47-5641-36BF-2D80490CDD32}"/>
          </ac:spMkLst>
        </pc:spChg>
        <pc:spChg chg="add mod">
          <ac:chgData name="Shrija Dey" userId="dbb58d6a-1f55-4540-99c4-a9711b1e2232" providerId="ADAL" clId="{B634A514-5EBF-4D92-9978-BB8635F464CC}" dt="2026-06-03T06:43:21.688" v="625" actId="207"/>
          <ac:spMkLst>
            <pc:docMk/>
            <pc:sldMk cId="3061276650" sldId="268"/>
            <ac:spMk id="15" creationId="{407D7D8F-C236-E634-D817-AE7F01C19F52}"/>
          </ac:spMkLst>
        </pc:spChg>
        <pc:spChg chg="add mod">
          <ac:chgData name="Shrija Dey" userId="dbb58d6a-1f55-4540-99c4-a9711b1e2232" providerId="ADAL" clId="{B634A514-5EBF-4D92-9978-BB8635F464CC}" dt="2026-06-03T06:43:41.810" v="631" actId="403"/>
          <ac:spMkLst>
            <pc:docMk/>
            <pc:sldMk cId="3061276650" sldId="268"/>
            <ac:spMk id="16" creationId="{21E3D83D-5FEA-3B04-85F9-05FB5A99B7E3}"/>
          </ac:spMkLst>
        </pc:spChg>
        <pc:spChg chg="add mod">
          <ac:chgData name="Shrija Dey" userId="dbb58d6a-1f55-4540-99c4-a9711b1e2232" providerId="ADAL" clId="{B634A514-5EBF-4D92-9978-BB8635F464CC}" dt="2026-06-03T08:16:11.514" v="1149" actId="20577"/>
          <ac:spMkLst>
            <pc:docMk/>
            <pc:sldMk cId="3061276650" sldId="268"/>
            <ac:spMk id="17" creationId="{97B5E51C-5A42-308B-260C-F44F2432CD3A}"/>
          </ac:spMkLst>
        </pc:spChg>
        <pc:spChg chg="add mod topLvl">
          <ac:chgData name="Shrija Dey" userId="dbb58d6a-1f55-4540-99c4-a9711b1e2232" providerId="ADAL" clId="{B634A514-5EBF-4D92-9978-BB8635F464CC}" dt="2026-06-03T08:22:59.996" v="1197" actId="20577"/>
          <ac:spMkLst>
            <pc:docMk/>
            <pc:sldMk cId="3061276650" sldId="268"/>
            <ac:spMk id="18" creationId="{DACB373B-5F29-39AE-1823-CE618959565E}"/>
          </ac:spMkLst>
        </pc:spChg>
        <pc:spChg chg="add mod">
          <ac:chgData name="Shrija Dey" userId="dbb58d6a-1f55-4540-99c4-a9711b1e2232" providerId="ADAL" clId="{B634A514-5EBF-4D92-9978-BB8635F464CC}" dt="2026-06-03T08:19:15" v="1160" actId="164"/>
          <ac:spMkLst>
            <pc:docMk/>
            <pc:sldMk cId="3061276650" sldId="268"/>
            <ac:spMk id="19" creationId="{27FC297C-A6E3-9BBF-796D-693019AA1333}"/>
          </ac:spMkLst>
        </pc:spChg>
        <pc:spChg chg="add mod topLvl">
          <ac:chgData name="Shrija Dey" userId="dbb58d6a-1f55-4540-99c4-a9711b1e2232" providerId="ADAL" clId="{B634A514-5EBF-4D92-9978-BB8635F464CC}" dt="2026-06-03T08:19:15" v="1160" actId="164"/>
          <ac:spMkLst>
            <pc:docMk/>
            <pc:sldMk cId="3061276650" sldId="268"/>
            <ac:spMk id="20" creationId="{BDEDC109-9F74-77B1-5215-2DD02BD9C7D7}"/>
          </ac:spMkLst>
        </pc:spChg>
        <pc:spChg chg="add mod topLvl">
          <ac:chgData name="Shrija Dey" userId="dbb58d6a-1f55-4540-99c4-a9711b1e2232" providerId="ADAL" clId="{B634A514-5EBF-4D92-9978-BB8635F464CC}" dt="2026-06-03T08:19:24.661" v="1161" actId="164"/>
          <ac:spMkLst>
            <pc:docMk/>
            <pc:sldMk cId="3061276650" sldId="268"/>
            <ac:spMk id="21" creationId="{AD7D450C-7ABF-B85C-CEB0-4C4CB43172BC}"/>
          </ac:spMkLst>
        </pc:spChg>
        <pc:spChg chg="add mod">
          <ac:chgData name="Shrija Dey" userId="dbb58d6a-1f55-4540-99c4-a9711b1e2232" providerId="ADAL" clId="{B634A514-5EBF-4D92-9978-BB8635F464CC}" dt="2026-06-03T08:19:15" v="1160" actId="164"/>
          <ac:spMkLst>
            <pc:docMk/>
            <pc:sldMk cId="3061276650" sldId="268"/>
            <ac:spMk id="22" creationId="{6B4E33EA-01A1-7F6E-F167-E9EEA87C1AFC}"/>
          </ac:spMkLst>
        </pc:spChg>
        <pc:spChg chg="add mod topLvl">
          <ac:chgData name="Shrija Dey" userId="dbb58d6a-1f55-4540-99c4-a9711b1e2232" providerId="ADAL" clId="{B634A514-5EBF-4D92-9978-BB8635F464CC}" dt="2026-06-03T08:19:15" v="1160" actId="164"/>
          <ac:spMkLst>
            <pc:docMk/>
            <pc:sldMk cId="3061276650" sldId="268"/>
            <ac:spMk id="23" creationId="{BE8E557A-7408-6DC4-5D8A-6F415482AA2F}"/>
          </ac:spMkLst>
        </pc:spChg>
        <pc:spChg chg="add mod topLvl">
          <ac:chgData name="Shrija Dey" userId="dbb58d6a-1f55-4540-99c4-a9711b1e2232" providerId="ADAL" clId="{B634A514-5EBF-4D92-9978-BB8635F464CC}" dt="2026-06-03T08:19:24.661" v="1161" actId="164"/>
          <ac:spMkLst>
            <pc:docMk/>
            <pc:sldMk cId="3061276650" sldId="268"/>
            <ac:spMk id="24" creationId="{8E9CD6E7-2970-9903-1190-25AAF8973883}"/>
          </ac:spMkLst>
        </pc:spChg>
        <pc:spChg chg="add mod ord topLvl">
          <ac:chgData name="Shrija Dey" userId="dbb58d6a-1f55-4540-99c4-a9711b1e2232" providerId="ADAL" clId="{B634A514-5EBF-4D92-9978-BB8635F464CC}" dt="2026-06-03T08:19:15" v="1160" actId="164"/>
          <ac:spMkLst>
            <pc:docMk/>
            <pc:sldMk cId="3061276650" sldId="268"/>
            <ac:spMk id="25" creationId="{79A436DE-837B-5490-6460-3A177D2ADEBF}"/>
          </ac:spMkLst>
        </pc:spChg>
        <pc:spChg chg="add mod">
          <ac:chgData name="Shrija Dey" userId="dbb58d6a-1f55-4540-99c4-a9711b1e2232" providerId="ADAL" clId="{B634A514-5EBF-4D92-9978-BB8635F464CC}" dt="2026-06-03T08:19:15" v="1160" actId="164"/>
          <ac:spMkLst>
            <pc:docMk/>
            <pc:sldMk cId="3061276650" sldId="268"/>
            <ac:spMk id="26" creationId="{EB8BEF0C-1B34-0181-4F8D-E6F839E36943}"/>
          </ac:spMkLst>
        </pc:spChg>
        <pc:spChg chg="add mod topLvl">
          <ac:chgData name="Shrija Dey" userId="dbb58d6a-1f55-4540-99c4-a9711b1e2232" providerId="ADAL" clId="{B634A514-5EBF-4D92-9978-BB8635F464CC}" dt="2026-06-03T08:19:24.661" v="1161" actId="164"/>
          <ac:spMkLst>
            <pc:docMk/>
            <pc:sldMk cId="3061276650" sldId="268"/>
            <ac:spMk id="27" creationId="{1846B1AB-B871-DDB1-3B98-88FED26CA823}"/>
          </ac:spMkLst>
        </pc:spChg>
        <pc:spChg chg="add mod">
          <ac:chgData name="Shrija Dey" userId="dbb58d6a-1f55-4540-99c4-a9711b1e2232" providerId="ADAL" clId="{B634A514-5EBF-4D92-9978-BB8635F464CC}" dt="2026-06-03T06:45:44.720" v="658"/>
          <ac:spMkLst>
            <pc:docMk/>
            <pc:sldMk cId="3061276650" sldId="268"/>
            <ac:spMk id="28" creationId="{29BED3E3-2A04-523D-9856-08B577333854}"/>
          </ac:spMkLst>
        </pc:spChg>
        <pc:spChg chg="del">
          <ac:chgData name="Shrija Dey" userId="dbb58d6a-1f55-4540-99c4-a9711b1e2232" providerId="ADAL" clId="{B634A514-5EBF-4D92-9978-BB8635F464CC}" dt="2026-06-03T06:42:02.998" v="614" actId="478"/>
          <ac:spMkLst>
            <pc:docMk/>
            <pc:sldMk cId="3061276650" sldId="268"/>
            <ac:spMk id="30" creationId="{C983CAB3-6537-23F6-65AA-ED52DCDDC51A}"/>
          </ac:spMkLst>
        </pc:spChg>
        <pc:spChg chg="add mod">
          <ac:chgData name="Shrija Dey" userId="dbb58d6a-1f55-4540-99c4-a9711b1e2232" providerId="ADAL" clId="{B634A514-5EBF-4D92-9978-BB8635F464CC}" dt="2026-06-03T08:19:15" v="1160" actId="164"/>
          <ac:spMkLst>
            <pc:docMk/>
            <pc:sldMk cId="3061276650" sldId="268"/>
            <ac:spMk id="31" creationId="{4A62E48B-C716-6097-4024-579F60B4D9F9}"/>
          </ac:spMkLst>
        </pc:spChg>
        <pc:spChg chg="add mod topLvl">
          <ac:chgData name="Shrija Dey" userId="dbb58d6a-1f55-4540-99c4-a9711b1e2232" providerId="ADAL" clId="{B634A514-5EBF-4D92-9978-BB8635F464CC}" dt="2026-06-03T08:19:15" v="1160" actId="164"/>
          <ac:spMkLst>
            <pc:docMk/>
            <pc:sldMk cId="3061276650" sldId="268"/>
            <ac:spMk id="32" creationId="{BA281335-8944-210F-50AC-B9EBCDB65F61}"/>
          </ac:spMkLst>
        </pc:spChg>
        <pc:spChg chg="add mod topLvl">
          <ac:chgData name="Shrija Dey" userId="dbb58d6a-1f55-4540-99c4-a9711b1e2232" providerId="ADAL" clId="{B634A514-5EBF-4D92-9978-BB8635F464CC}" dt="2026-06-03T08:19:24.661" v="1161" actId="164"/>
          <ac:spMkLst>
            <pc:docMk/>
            <pc:sldMk cId="3061276650" sldId="268"/>
            <ac:spMk id="33" creationId="{B2896F76-750D-2BD2-7F0C-17F463E15B82}"/>
          </ac:spMkLst>
        </pc:spChg>
        <pc:spChg chg="del">
          <ac:chgData name="Shrija Dey" userId="dbb58d6a-1f55-4540-99c4-a9711b1e2232" providerId="ADAL" clId="{B634A514-5EBF-4D92-9978-BB8635F464CC}" dt="2026-06-03T06:42:02.998" v="614" actId="478"/>
          <ac:spMkLst>
            <pc:docMk/>
            <pc:sldMk cId="3061276650" sldId="268"/>
            <ac:spMk id="35" creationId="{AFDFC0BD-B4D4-CDDF-C3DD-0C1BA11E7E2A}"/>
          </ac:spMkLst>
        </pc:spChg>
        <pc:spChg chg="del">
          <ac:chgData name="Shrija Dey" userId="dbb58d6a-1f55-4540-99c4-a9711b1e2232" providerId="ADAL" clId="{B634A514-5EBF-4D92-9978-BB8635F464CC}" dt="2026-06-03T06:42:02.998" v="614" actId="478"/>
          <ac:spMkLst>
            <pc:docMk/>
            <pc:sldMk cId="3061276650" sldId="268"/>
            <ac:spMk id="36" creationId="{F800D06C-0815-0295-E7D0-60BAB3301BA7}"/>
          </ac:spMkLst>
        </pc:spChg>
        <pc:spChg chg="del">
          <ac:chgData name="Shrija Dey" userId="dbb58d6a-1f55-4540-99c4-a9711b1e2232" providerId="ADAL" clId="{B634A514-5EBF-4D92-9978-BB8635F464CC}" dt="2026-06-03T06:42:02.998" v="614" actId="478"/>
          <ac:spMkLst>
            <pc:docMk/>
            <pc:sldMk cId="3061276650" sldId="268"/>
            <ac:spMk id="37" creationId="{35A3CCD5-C046-61E0-F097-F1D44EAA4E5A}"/>
          </ac:spMkLst>
        </pc:spChg>
        <pc:spChg chg="del">
          <ac:chgData name="Shrija Dey" userId="dbb58d6a-1f55-4540-99c4-a9711b1e2232" providerId="ADAL" clId="{B634A514-5EBF-4D92-9978-BB8635F464CC}" dt="2026-06-03T06:42:02.998" v="614" actId="478"/>
          <ac:spMkLst>
            <pc:docMk/>
            <pc:sldMk cId="3061276650" sldId="268"/>
            <ac:spMk id="38" creationId="{4AF126D3-5050-93C8-B852-A86B9861ACB1}"/>
          </ac:spMkLst>
        </pc:spChg>
        <pc:spChg chg="del">
          <ac:chgData name="Shrija Dey" userId="dbb58d6a-1f55-4540-99c4-a9711b1e2232" providerId="ADAL" clId="{B634A514-5EBF-4D92-9978-BB8635F464CC}" dt="2026-06-03T06:42:02.998" v="614" actId="478"/>
          <ac:spMkLst>
            <pc:docMk/>
            <pc:sldMk cId="3061276650" sldId="268"/>
            <ac:spMk id="39" creationId="{7866CD5B-A155-D014-D6E2-493459C76D3C}"/>
          </ac:spMkLst>
        </pc:spChg>
        <pc:spChg chg="del">
          <ac:chgData name="Shrija Dey" userId="dbb58d6a-1f55-4540-99c4-a9711b1e2232" providerId="ADAL" clId="{B634A514-5EBF-4D92-9978-BB8635F464CC}" dt="2026-06-03T06:42:08.663" v="615" actId="478"/>
          <ac:spMkLst>
            <pc:docMk/>
            <pc:sldMk cId="3061276650" sldId="268"/>
            <ac:spMk id="55" creationId="{0D1190F4-7C7D-0EBD-3DA4-0A7A9314357B}"/>
          </ac:spMkLst>
        </pc:spChg>
        <pc:spChg chg="del">
          <ac:chgData name="Shrija Dey" userId="dbb58d6a-1f55-4540-99c4-a9711b1e2232" providerId="ADAL" clId="{B634A514-5EBF-4D92-9978-BB8635F464CC}" dt="2026-06-03T06:42:02.998" v="614" actId="478"/>
          <ac:spMkLst>
            <pc:docMk/>
            <pc:sldMk cId="3061276650" sldId="268"/>
            <ac:spMk id="57" creationId="{58CF8BAD-0B3D-A675-8F28-BF62DFE6E49B}"/>
          </ac:spMkLst>
        </pc:spChg>
        <pc:grpChg chg="add del mod">
          <ac:chgData name="Shrija Dey" userId="dbb58d6a-1f55-4540-99c4-a9711b1e2232" providerId="ADAL" clId="{B634A514-5EBF-4D92-9978-BB8635F464CC}" dt="2026-06-03T08:18:50.044" v="1157" actId="165"/>
          <ac:grpSpMkLst>
            <pc:docMk/>
            <pc:sldMk cId="3061276650" sldId="268"/>
            <ac:grpSpMk id="5" creationId="{15FB3467-0B70-F5BD-FD16-6E363BF0192C}"/>
          </ac:grpSpMkLst>
        </pc:grpChg>
        <pc:grpChg chg="add mod">
          <ac:chgData name="Shrija Dey" userId="dbb58d6a-1f55-4540-99c4-a9711b1e2232" providerId="ADAL" clId="{B634A514-5EBF-4D92-9978-BB8635F464CC}" dt="2026-06-03T08:19:29.445" v="1162" actId="164"/>
          <ac:grpSpMkLst>
            <pc:docMk/>
            <pc:sldMk cId="3061276650" sldId="268"/>
            <ac:grpSpMk id="6" creationId="{7FC21DDF-76AF-8936-D0EC-CD6324B6673D}"/>
          </ac:grpSpMkLst>
        </pc:grpChg>
        <pc:grpChg chg="add mod">
          <ac:chgData name="Shrija Dey" userId="dbb58d6a-1f55-4540-99c4-a9711b1e2232" providerId="ADAL" clId="{B634A514-5EBF-4D92-9978-BB8635F464CC}" dt="2026-06-03T08:19:29.445" v="1162" actId="164"/>
          <ac:grpSpMkLst>
            <pc:docMk/>
            <pc:sldMk cId="3061276650" sldId="268"/>
            <ac:grpSpMk id="7" creationId="{52BD2EC5-38A4-B69D-6FFE-97A8C277E660}"/>
          </ac:grpSpMkLst>
        </pc:grpChg>
        <pc:grpChg chg="add mod">
          <ac:chgData name="Shrija Dey" userId="dbb58d6a-1f55-4540-99c4-a9711b1e2232" providerId="ADAL" clId="{B634A514-5EBF-4D92-9978-BB8635F464CC}" dt="2026-06-03T08:19:34.088" v="1163" actId="164"/>
          <ac:grpSpMkLst>
            <pc:docMk/>
            <pc:sldMk cId="3061276650" sldId="268"/>
            <ac:grpSpMk id="9" creationId="{C128003E-0370-9EA7-EED0-EA57D58CC7AF}"/>
          </ac:grpSpMkLst>
        </pc:grpChg>
        <pc:grpChg chg="add mod">
          <ac:chgData name="Shrija Dey" userId="dbb58d6a-1f55-4540-99c4-a9711b1e2232" providerId="ADAL" clId="{B634A514-5EBF-4D92-9978-BB8635F464CC}" dt="2026-06-03T08:19:34.088" v="1163" actId="164"/>
          <ac:grpSpMkLst>
            <pc:docMk/>
            <pc:sldMk cId="3061276650" sldId="268"/>
            <ac:grpSpMk id="10" creationId="{FC70C23B-910D-698B-DFF5-A55811FE8B8A}"/>
          </ac:grpSpMkLst>
        </pc:grpChg>
      </pc:sldChg>
      <pc:sldChg chg="addSp delSp modSp add mod">
        <pc:chgData name="Shrija Dey" userId="dbb58d6a-1f55-4540-99c4-a9711b1e2232" providerId="ADAL" clId="{B634A514-5EBF-4D92-9978-BB8635F464CC}" dt="2026-06-03T09:05:20.569" v="1368"/>
        <pc:sldMkLst>
          <pc:docMk/>
          <pc:sldMk cId="326094402" sldId="269"/>
        </pc:sldMkLst>
        <pc:spChg chg="add mod">
          <ac:chgData name="Shrija Dey" userId="dbb58d6a-1f55-4540-99c4-a9711b1e2232" providerId="ADAL" clId="{B634A514-5EBF-4D92-9978-BB8635F464CC}" dt="2026-06-03T08:34:40.765" v="1257" actId="1076"/>
          <ac:spMkLst>
            <pc:docMk/>
            <pc:sldMk cId="326094402" sldId="269"/>
            <ac:spMk id="2" creationId="{E3FABB72-C7E5-789A-6CB8-C2BB40DC6774}"/>
          </ac:spMkLst>
        </pc:spChg>
        <pc:spChg chg="mod">
          <ac:chgData name="Shrija Dey" userId="dbb58d6a-1f55-4540-99c4-a9711b1e2232" providerId="ADAL" clId="{B634A514-5EBF-4D92-9978-BB8635F464CC}" dt="2026-06-03T09:05:20.569" v="1368"/>
          <ac:spMkLst>
            <pc:docMk/>
            <pc:sldMk cId="326094402" sldId="269"/>
            <ac:spMk id="3" creationId="{8885A873-DC18-5A44-FC6F-7490F715F09A}"/>
          </ac:spMkLst>
        </pc:spChg>
        <pc:spChg chg="add mod">
          <ac:chgData name="Shrija Dey" userId="dbb58d6a-1f55-4540-99c4-a9711b1e2232" providerId="ADAL" clId="{B634A514-5EBF-4D92-9978-BB8635F464CC}" dt="2026-06-03T08:34:40.765" v="1257" actId="1076"/>
          <ac:spMkLst>
            <pc:docMk/>
            <pc:sldMk cId="326094402" sldId="269"/>
            <ac:spMk id="4" creationId="{8CD2A878-94D3-A8A4-2E96-3B692F464FAD}"/>
          </ac:spMkLst>
        </pc:spChg>
        <pc:spChg chg="add mod">
          <ac:chgData name="Shrija Dey" userId="dbb58d6a-1f55-4540-99c4-a9711b1e2232" providerId="ADAL" clId="{B634A514-5EBF-4D92-9978-BB8635F464CC}" dt="2026-06-03T08:34:40.765" v="1257" actId="1076"/>
          <ac:spMkLst>
            <pc:docMk/>
            <pc:sldMk cId="326094402" sldId="269"/>
            <ac:spMk id="5" creationId="{BD12A9A1-72BA-245C-F1F8-D4427D31C704}"/>
          </ac:spMkLst>
        </pc:spChg>
        <pc:spChg chg="add del mod">
          <ac:chgData name="Shrija Dey" userId="dbb58d6a-1f55-4540-99c4-a9711b1e2232" providerId="ADAL" clId="{B634A514-5EBF-4D92-9978-BB8635F464CC}" dt="2026-06-03T07:04:33.071" v="765" actId="478"/>
          <ac:spMkLst>
            <pc:docMk/>
            <pc:sldMk cId="326094402" sldId="269"/>
            <ac:spMk id="6" creationId="{F111CD1C-B895-CCF7-F6B2-365B461C53D0}"/>
          </ac:spMkLst>
        </pc:spChg>
        <pc:spChg chg="add mod">
          <ac:chgData name="Shrija Dey" userId="dbb58d6a-1f55-4540-99c4-a9711b1e2232" providerId="ADAL" clId="{B634A514-5EBF-4D92-9978-BB8635F464CC}" dt="2026-06-03T08:35:00.337" v="1260" actId="14100"/>
          <ac:spMkLst>
            <pc:docMk/>
            <pc:sldMk cId="326094402" sldId="269"/>
            <ac:spMk id="7" creationId="{FA8984F0-5123-377D-E4D7-F441757A04C6}"/>
          </ac:spMkLst>
        </pc:spChg>
        <pc:spChg chg="mod">
          <ac:chgData name="Shrija Dey" userId="dbb58d6a-1f55-4540-99c4-a9711b1e2232" providerId="ADAL" clId="{B634A514-5EBF-4D92-9978-BB8635F464CC}" dt="2026-06-03T08:34:40.765" v="1257" actId="1076"/>
          <ac:spMkLst>
            <pc:docMk/>
            <pc:sldMk cId="326094402" sldId="269"/>
            <ac:spMk id="8" creationId="{D5F7961F-F4FD-2C3F-3106-BED955A229B1}"/>
          </ac:spMkLst>
        </pc:spChg>
        <pc:spChg chg="add mod">
          <ac:chgData name="Shrija Dey" userId="dbb58d6a-1f55-4540-99c4-a9711b1e2232" providerId="ADAL" clId="{B634A514-5EBF-4D92-9978-BB8635F464CC}" dt="2026-06-03T08:34:40.765" v="1257" actId="1076"/>
          <ac:spMkLst>
            <pc:docMk/>
            <pc:sldMk cId="326094402" sldId="269"/>
            <ac:spMk id="9" creationId="{6EB7B874-48D8-A786-A66B-CF02066D9CDF}"/>
          </ac:spMkLst>
        </pc:spChg>
        <pc:spChg chg="add mod">
          <ac:chgData name="Shrija Dey" userId="dbb58d6a-1f55-4540-99c4-a9711b1e2232" providerId="ADAL" clId="{B634A514-5EBF-4D92-9978-BB8635F464CC}" dt="2026-06-03T08:34:47.977" v="1258" actId="1076"/>
          <ac:spMkLst>
            <pc:docMk/>
            <pc:sldMk cId="326094402" sldId="269"/>
            <ac:spMk id="11" creationId="{BE7DD7D4-F1AD-C284-A049-16EEB5C2599C}"/>
          </ac:spMkLst>
        </pc:spChg>
        <pc:spChg chg="add mod ord">
          <ac:chgData name="Shrija Dey" userId="dbb58d6a-1f55-4540-99c4-a9711b1e2232" providerId="ADAL" clId="{B634A514-5EBF-4D92-9978-BB8635F464CC}" dt="2026-06-03T08:34:54.973" v="1259" actId="14100"/>
          <ac:spMkLst>
            <pc:docMk/>
            <pc:sldMk cId="326094402" sldId="269"/>
            <ac:spMk id="12" creationId="{3E3297B8-97C9-6C78-6EB4-2AB5B5BE5C84}"/>
          </ac:spMkLst>
        </pc:spChg>
        <pc:spChg chg="del">
          <ac:chgData name="Shrija Dey" userId="dbb58d6a-1f55-4540-99c4-a9711b1e2232" providerId="ADAL" clId="{B634A514-5EBF-4D92-9978-BB8635F464CC}" dt="2026-06-03T06:48:53.204" v="686" actId="478"/>
          <ac:spMkLst>
            <pc:docMk/>
            <pc:sldMk cId="326094402" sldId="269"/>
            <ac:spMk id="14" creationId="{A4AA3597-BDD6-0714-491A-2AC2E5BD04BA}"/>
          </ac:spMkLst>
        </pc:spChg>
        <pc:spChg chg="del">
          <ac:chgData name="Shrija Dey" userId="dbb58d6a-1f55-4540-99c4-a9711b1e2232" providerId="ADAL" clId="{B634A514-5EBF-4D92-9978-BB8635F464CC}" dt="2026-06-03T06:48:54.739" v="687" actId="478"/>
          <ac:spMkLst>
            <pc:docMk/>
            <pc:sldMk cId="326094402" sldId="269"/>
            <ac:spMk id="15" creationId="{F9E346E6-0A98-EC31-2E79-263C6AC54F64}"/>
          </ac:spMkLst>
        </pc:spChg>
        <pc:spChg chg="del">
          <ac:chgData name="Shrija Dey" userId="dbb58d6a-1f55-4540-99c4-a9711b1e2232" providerId="ADAL" clId="{B634A514-5EBF-4D92-9978-BB8635F464CC}" dt="2026-06-03T06:48:50.664" v="685" actId="478"/>
          <ac:spMkLst>
            <pc:docMk/>
            <pc:sldMk cId="326094402" sldId="269"/>
            <ac:spMk id="16" creationId="{5BA62B56-CBC6-6312-3574-98E3DAE073C6}"/>
          </ac:spMkLst>
        </pc:spChg>
        <pc:spChg chg="del">
          <ac:chgData name="Shrija Dey" userId="dbb58d6a-1f55-4540-99c4-a9711b1e2232" providerId="ADAL" clId="{B634A514-5EBF-4D92-9978-BB8635F464CC}" dt="2026-06-03T06:48:50.664" v="685" actId="478"/>
          <ac:spMkLst>
            <pc:docMk/>
            <pc:sldMk cId="326094402" sldId="269"/>
            <ac:spMk id="17" creationId="{835658F5-DC06-99B5-25C6-5362B4C4BFE4}"/>
          </ac:spMkLst>
        </pc:spChg>
        <pc:spChg chg="del">
          <ac:chgData name="Shrija Dey" userId="dbb58d6a-1f55-4540-99c4-a9711b1e2232" providerId="ADAL" clId="{B634A514-5EBF-4D92-9978-BB8635F464CC}" dt="2026-06-03T06:48:50.664" v="685" actId="478"/>
          <ac:spMkLst>
            <pc:docMk/>
            <pc:sldMk cId="326094402" sldId="269"/>
            <ac:spMk id="19" creationId="{4AFE648E-D3BA-BDE9-3E7F-3F9BF7348470}"/>
          </ac:spMkLst>
        </pc:spChg>
        <pc:spChg chg="del">
          <ac:chgData name="Shrija Dey" userId="dbb58d6a-1f55-4540-99c4-a9711b1e2232" providerId="ADAL" clId="{B634A514-5EBF-4D92-9978-BB8635F464CC}" dt="2026-06-03T06:48:50.664" v="685" actId="478"/>
          <ac:spMkLst>
            <pc:docMk/>
            <pc:sldMk cId="326094402" sldId="269"/>
            <ac:spMk id="20" creationId="{81C4B90F-E208-8196-2BDF-68084C2FD68B}"/>
          </ac:spMkLst>
        </pc:spChg>
        <pc:spChg chg="del">
          <ac:chgData name="Shrija Dey" userId="dbb58d6a-1f55-4540-99c4-a9711b1e2232" providerId="ADAL" clId="{B634A514-5EBF-4D92-9978-BB8635F464CC}" dt="2026-06-03T06:48:50.664" v="685" actId="478"/>
          <ac:spMkLst>
            <pc:docMk/>
            <pc:sldMk cId="326094402" sldId="269"/>
            <ac:spMk id="21" creationId="{6B420F86-1CEA-C596-75DB-6D1F4BAD178F}"/>
          </ac:spMkLst>
        </pc:spChg>
        <pc:spChg chg="del">
          <ac:chgData name="Shrija Dey" userId="dbb58d6a-1f55-4540-99c4-a9711b1e2232" providerId="ADAL" clId="{B634A514-5EBF-4D92-9978-BB8635F464CC}" dt="2026-06-03T06:48:50.664" v="685" actId="478"/>
          <ac:spMkLst>
            <pc:docMk/>
            <pc:sldMk cId="326094402" sldId="269"/>
            <ac:spMk id="22" creationId="{D4F8B5F7-5B7D-B2B6-35E8-3DEA7A020195}"/>
          </ac:spMkLst>
        </pc:spChg>
        <pc:spChg chg="del">
          <ac:chgData name="Shrija Dey" userId="dbb58d6a-1f55-4540-99c4-a9711b1e2232" providerId="ADAL" clId="{B634A514-5EBF-4D92-9978-BB8635F464CC}" dt="2026-06-03T06:48:50.664" v="685" actId="478"/>
          <ac:spMkLst>
            <pc:docMk/>
            <pc:sldMk cId="326094402" sldId="269"/>
            <ac:spMk id="24" creationId="{AF5706E5-4FED-EC64-B5D9-2FE1464FA03C}"/>
          </ac:spMkLst>
        </pc:spChg>
        <pc:spChg chg="del">
          <ac:chgData name="Shrija Dey" userId="dbb58d6a-1f55-4540-99c4-a9711b1e2232" providerId="ADAL" clId="{B634A514-5EBF-4D92-9978-BB8635F464CC}" dt="2026-06-03T06:48:50.664" v="685" actId="478"/>
          <ac:spMkLst>
            <pc:docMk/>
            <pc:sldMk cId="326094402" sldId="269"/>
            <ac:spMk id="26" creationId="{682F1793-DBE1-C872-62A1-11B7009E9B21}"/>
          </ac:spMkLst>
        </pc:spChg>
        <pc:spChg chg="add del mod">
          <ac:chgData name="Shrija Dey" userId="dbb58d6a-1f55-4540-99c4-a9711b1e2232" providerId="ADAL" clId="{B634A514-5EBF-4D92-9978-BB8635F464CC}" dt="2026-06-03T07:36:54.315" v="796" actId="478"/>
          <ac:spMkLst>
            <pc:docMk/>
            <pc:sldMk cId="326094402" sldId="269"/>
            <ac:spMk id="29" creationId="{F3B14ED1-BF41-BB65-FEFE-EA2E4FF75796}"/>
          </ac:spMkLst>
        </pc:spChg>
        <pc:spChg chg="del">
          <ac:chgData name="Shrija Dey" userId="dbb58d6a-1f55-4540-99c4-a9711b1e2232" providerId="ADAL" clId="{B634A514-5EBF-4D92-9978-BB8635F464CC}" dt="2026-06-03T06:48:50.664" v="685" actId="478"/>
          <ac:spMkLst>
            <pc:docMk/>
            <pc:sldMk cId="326094402" sldId="269"/>
            <ac:spMk id="31" creationId="{C842BB1D-91B9-A2CE-A119-D201E7F482C2}"/>
          </ac:spMkLst>
        </pc:spChg>
        <pc:spChg chg="del">
          <ac:chgData name="Shrija Dey" userId="dbb58d6a-1f55-4540-99c4-a9711b1e2232" providerId="ADAL" clId="{B634A514-5EBF-4D92-9978-BB8635F464CC}" dt="2026-06-03T06:48:50.664" v="685" actId="478"/>
          <ac:spMkLst>
            <pc:docMk/>
            <pc:sldMk cId="326094402" sldId="269"/>
            <ac:spMk id="33" creationId="{AC9A5C6B-062A-CEF4-CFCE-03A51808AE9E}"/>
          </ac:spMkLst>
        </pc:spChg>
        <pc:graphicFrameChg chg="add del mod">
          <ac:chgData name="Shrija Dey" userId="dbb58d6a-1f55-4540-99c4-a9711b1e2232" providerId="ADAL" clId="{B634A514-5EBF-4D92-9978-BB8635F464CC}" dt="2026-06-03T07:36:57.385" v="797" actId="478"/>
          <ac:graphicFrameMkLst>
            <pc:docMk/>
            <pc:sldMk cId="326094402" sldId="269"/>
            <ac:graphicFrameMk id="13" creationId="{BDE1F352-7E0A-1589-678E-4625B65D6F99}"/>
          </ac:graphicFrameMkLst>
        </pc:graphicFrameChg>
        <pc:graphicFrameChg chg="add del mod">
          <ac:chgData name="Shrija Dey" userId="dbb58d6a-1f55-4540-99c4-a9711b1e2232" providerId="ADAL" clId="{B634A514-5EBF-4D92-9978-BB8635F464CC}" dt="2026-06-03T07:47:44.665" v="915" actId="478"/>
          <ac:graphicFrameMkLst>
            <pc:docMk/>
            <pc:sldMk cId="326094402" sldId="269"/>
            <ac:graphicFrameMk id="30" creationId="{42C26464-0A7C-9748-51F3-663B78B548F9}"/>
          </ac:graphicFrameMkLst>
        </pc:graphicFrameChg>
        <pc:graphicFrameChg chg="add del mod">
          <ac:chgData name="Shrija Dey" userId="dbb58d6a-1f55-4540-99c4-a9711b1e2232" providerId="ADAL" clId="{B634A514-5EBF-4D92-9978-BB8635F464CC}" dt="2026-06-03T07:47:41.768" v="914" actId="478"/>
          <ac:graphicFrameMkLst>
            <pc:docMk/>
            <pc:sldMk cId="326094402" sldId="269"/>
            <ac:graphicFrameMk id="34" creationId="{66F87466-BB7B-6BE6-62FD-61C130322AD1}"/>
          </ac:graphicFrameMkLst>
        </pc:graphicFrameChg>
        <pc:graphicFrameChg chg="add del mod">
          <ac:chgData name="Shrija Dey" userId="dbb58d6a-1f55-4540-99c4-a9711b1e2232" providerId="ADAL" clId="{B634A514-5EBF-4D92-9978-BB8635F464CC}" dt="2026-06-03T07:47:39.089" v="913" actId="478"/>
          <ac:graphicFrameMkLst>
            <pc:docMk/>
            <pc:sldMk cId="326094402" sldId="269"/>
            <ac:graphicFrameMk id="35" creationId="{B04A0584-1EDA-071C-7B3A-6958CC8DC193}"/>
          </ac:graphicFrameMkLst>
        </pc:graphicFrameChg>
        <pc:graphicFrameChg chg="add del mod">
          <ac:chgData name="Shrija Dey" userId="dbb58d6a-1f55-4540-99c4-a9711b1e2232" providerId="ADAL" clId="{B634A514-5EBF-4D92-9978-BB8635F464CC}" dt="2026-06-03T07:47:36.727" v="912" actId="478"/>
          <ac:graphicFrameMkLst>
            <pc:docMk/>
            <pc:sldMk cId="326094402" sldId="269"/>
            <ac:graphicFrameMk id="36" creationId="{C9D68A00-E3C4-90CA-C80C-36B76CFF0389}"/>
          </ac:graphicFrameMkLst>
        </pc:graphicFrameChg>
        <pc:graphicFrameChg chg="add del mod">
          <ac:chgData name="Shrija Dey" userId="dbb58d6a-1f55-4540-99c4-a9711b1e2232" providerId="ADAL" clId="{B634A514-5EBF-4D92-9978-BB8635F464CC}" dt="2026-06-03T07:47:34.213" v="911" actId="478"/>
          <ac:graphicFrameMkLst>
            <pc:docMk/>
            <pc:sldMk cId="326094402" sldId="269"/>
            <ac:graphicFrameMk id="37" creationId="{8E636A76-961C-C8F0-B94D-4FDEA9C3E9F5}"/>
          </ac:graphicFrameMkLst>
        </pc:graphicFrameChg>
        <pc:graphicFrameChg chg="add del mod">
          <ac:chgData name="Shrija Dey" userId="dbb58d6a-1f55-4540-99c4-a9711b1e2232" providerId="ADAL" clId="{B634A514-5EBF-4D92-9978-BB8635F464CC}" dt="2026-06-03T07:47:30.235" v="910" actId="478"/>
          <ac:graphicFrameMkLst>
            <pc:docMk/>
            <pc:sldMk cId="326094402" sldId="269"/>
            <ac:graphicFrameMk id="38" creationId="{588DFFD6-0F1A-A24E-E849-2DF5048A8525}"/>
          </ac:graphicFrameMkLst>
        </pc:graphicFrameChg>
        <pc:graphicFrameChg chg="add mod">
          <ac:chgData name="Shrija Dey" userId="dbb58d6a-1f55-4540-99c4-a9711b1e2232" providerId="ADAL" clId="{B634A514-5EBF-4D92-9978-BB8635F464CC}" dt="2026-06-03T07:48:34.782" v="927"/>
          <ac:graphicFrameMkLst>
            <pc:docMk/>
            <pc:sldMk cId="326094402" sldId="269"/>
            <ac:graphicFrameMk id="39" creationId="{F1B14064-9A9B-3C53-4F88-1001A48D698D}"/>
          </ac:graphicFrameMkLst>
        </pc:graphicFrameChg>
        <pc:graphicFrameChg chg="add mod">
          <ac:chgData name="Shrija Dey" userId="dbb58d6a-1f55-4540-99c4-a9711b1e2232" providerId="ADAL" clId="{B634A514-5EBF-4D92-9978-BB8635F464CC}" dt="2026-06-03T07:48:34.782" v="927"/>
          <ac:graphicFrameMkLst>
            <pc:docMk/>
            <pc:sldMk cId="326094402" sldId="269"/>
            <ac:graphicFrameMk id="40" creationId="{94A552F8-035E-1A08-7494-827F18C57082}"/>
          </ac:graphicFrameMkLst>
        </pc:graphicFrameChg>
        <pc:graphicFrameChg chg="add mod">
          <ac:chgData name="Shrija Dey" userId="dbb58d6a-1f55-4540-99c4-a9711b1e2232" providerId="ADAL" clId="{B634A514-5EBF-4D92-9978-BB8635F464CC}" dt="2026-06-03T07:48:43.550" v="928"/>
          <ac:graphicFrameMkLst>
            <pc:docMk/>
            <pc:sldMk cId="326094402" sldId="269"/>
            <ac:graphicFrameMk id="41" creationId="{F9D172F9-F2BF-0A3E-B25F-E3A09504ACF8}"/>
          </ac:graphicFrameMkLst>
        </pc:graphicFrameChg>
        <pc:graphicFrameChg chg="add mod">
          <ac:chgData name="Shrija Dey" userId="dbb58d6a-1f55-4540-99c4-a9711b1e2232" providerId="ADAL" clId="{B634A514-5EBF-4D92-9978-BB8635F464CC}" dt="2026-06-03T07:48:43.550" v="928"/>
          <ac:graphicFrameMkLst>
            <pc:docMk/>
            <pc:sldMk cId="326094402" sldId="269"/>
            <ac:graphicFrameMk id="42" creationId="{81B8BC79-35FF-A162-B8C9-36D3181ADAFA}"/>
          </ac:graphicFrameMkLst>
        </pc:graphicFrameChg>
        <pc:cxnChg chg="add del">
          <ac:chgData name="Shrija Dey" userId="dbb58d6a-1f55-4540-99c4-a9711b1e2232" providerId="ADAL" clId="{B634A514-5EBF-4D92-9978-BB8635F464CC}" dt="2026-06-03T07:53:02.286" v="1040" actId="478"/>
          <ac:cxnSpMkLst>
            <pc:docMk/>
            <pc:sldMk cId="326094402" sldId="269"/>
            <ac:cxnSpMk id="44" creationId="{FF9B09A7-DE0C-75FE-628F-BAD6B9E35BAC}"/>
          </ac:cxnSpMkLst>
        </pc:cxnChg>
      </pc:sldChg>
      <pc:sldChg chg="addSp delSp modSp add mod">
        <pc:chgData name="Shrija Dey" userId="dbb58d6a-1f55-4540-99c4-a9711b1e2232" providerId="ADAL" clId="{B634A514-5EBF-4D92-9978-BB8635F464CC}" dt="2026-06-03T12:37:59.927" v="2048" actId="14100"/>
        <pc:sldMkLst>
          <pc:docMk/>
          <pc:sldMk cId="939048214" sldId="271"/>
        </pc:sldMkLst>
        <pc:spChg chg="add mod">
          <ac:chgData name="Shrija Dey" userId="dbb58d6a-1f55-4540-99c4-a9711b1e2232" providerId="ADAL" clId="{B634A514-5EBF-4D92-9978-BB8635F464CC}" dt="2026-06-03T12:37:59.927" v="2048" actId="14100"/>
          <ac:spMkLst>
            <pc:docMk/>
            <pc:sldMk cId="939048214" sldId="271"/>
            <ac:spMk id="2" creationId="{559247C8-F9DC-96D9-5097-7A5781888CB0}"/>
          </ac:spMkLst>
        </pc:spChg>
        <pc:spChg chg="del mod">
          <ac:chgData name="Shrija Dey" userId="dbb58d6a-1f55-4540-99c4-a9711b1e2232" providerId="ADAL" clId="{B634A514-5EBF-4D92-9978-BB8635F464CC}" dt="2026-06-03T09:58:07.354" v="1758" actId="478"/>
          <ac:spMkLst>
            <pc:docMk/>
            <pc:sldMk cId="939048214" sldId="271"/>
            <ac:spMk id="3" creationId="{6A165818-D0C9-EE7B-171E-6002161E0C2B}"/>
          </ac:spMkLst>
        </pc:spChg>
        <pc:spChg chg="mod">
          <ac:chgData name="Shrija Dey" userId="dbb58d6a-1f55-4540-99c4-a9711b1e2232" providerId="ADAL" clId="{B634A514-5EBF-4D92-9978-BB8635F464CC}" dt="2026-06-03T09:54:07.148" v="1721" actId="14100"/>
          <ac:spMkLst>
            <pc:docMk/>
            <pc:sldMk cId="939048214" sldId="271"/>
            <ac:spMk id="9" creationId="{ED6E92ED-2483-7A15-2C25-740AC4F6B250}"/>
          </ac:spMkLst>
        </pc:spChg>
      </pc:sldChg>
      <pc:sldChg chg="add del">
        <pc:chgData name="Shrija Dey" userId="dbb58d6a-1f55-4540-99c4-a9711b1e2232" providerId="ADAL" clId="{B634A514-5EBF-4D92-9978-BB8635F464CC}" dt="2026-06-03T08:41:06.931" v="1295" actId="47"/>
        <pc:sldMkLst>
          <pc:docMk/>
          <pc:sldMk cId="1121781867" sldId="271"/>
        </pc:sldMkLst>
      </pc:sldChg>
      <pc:sldChg chg="addSp delSp modSp add mod ord">
        <pc:chgData name="Shrija Dey" userId="dbb58d6a-1f55-4540-99c4-a9711b1e2232" providerId="ADAL" clId="{B634A514-5EBF-4D92-9978-BB8635F464CC}" dt="2026-06-03T10:16:38.345" v="2016" actId="20577"/>
        <pc:sldMkLst>
          <pc:docMk/>
          <pc:sldMk cId="4287901321" sldId="272"/>
        </pc:sldMkLst>
        <pc:spChg chg="mod">
          <ac:chgData name="Shrija Dey" userId="dbb58d6a-1f55-4540-99c4-a9711b1e2232" providerId="ADAL" clId="{B634A514-5EBF-4D92-9978-BB8635F464CC}" dt="2026-06-03T09:22:14.762" v="1453" actId="20577"/>
          <ac:spMkLst>
            <pc:docMk/>
            <pc:sldMk cId="4287901321" sldId="272"/>
            <ac:spMk id="3" creationId="{6BDC4B1A-42FA-2B9D-6F7A-F0A2CCE77413}"/>
          </ac:spMkLst>
        </pc:spChg>
        <pc:spChg chg="add del mod">
          <ac:chgData name="Shrija Dey" userId="dbb58d6a-1f55-4540-99c4-a9711b1e2232" providerId="ADAL" clId="{B634A514-5EBF-4D92-9978-BB8635F464CC}" dt="2026-06-03T10:00:23.377" v="1770"/>
          <ac:spMkLst>
            <pc:docMk/>
            <pc:sldMk cId="4287901321" sldId="272"/>
            <ac:spMk id="4" creationId="{5CA1CF61-4E16-18F9-9F59-A3BBB92A3327}"/>
          </ac:spMkLst>
        </pc:spChg>
        <pc:spChg chg="add del mod">
          <ac:chgData name="Shrija Dey" userId="dbb58d6a-1f55-4540-99c4-a9711b1e2232" providerId="ADAL" clId="{B634A514-5EBF-4D92-9978-BB8635F464CC}" dt="2026-06-03T10:00:45.604" v="1773" actId="478"/>
          <ac:spMkLst>
            <pc:docMk/>
            <pc:sldMk cId="4287901321" sldId="272"/>
            <ac:spMk id="7" creationId="{9891E4B7-1545-BB37-7B34-94092CD71EA6}"/>
          </ac:spMkLst>
        </pc:spChg>
        <pc:spChg chg="del">
          <ac:chgData name="Shrija Dey" userId="dbb58d6a-1f55-4540-99c4-a9711b1e2232" providerId="ADAL" clId="{B634A514-5EBF-4D92-9978-BB8635F464CC}" dt="2026-06-03T08:01:18.728" v="1098" actId="478"/>
          <ac:spMkLst>
            <pc:docMk/>
            <pc:sldMk cId="4287901321" sldId="272"/>
            <ac:spMk id="8" creationId="{6B4C1C72-60A8-22B7-ECD9-DA86BE4611C8}"/>
          </ac:spMkLst>
        </pc:spChg>
        <pc:spChg chg="add mod ord">
          <ac:chgData name="Shrija Dey" userId="dbb58d6a-1f55-4540-99c4-a9711b1e2232" providerId="ADAL" clId="{B634A514-5EBF-4D92-9978-BB8635F464CC}" dt="2026-06-03T10:16:38.345" v="2016" actId="20577"/>
          <ac:spMkLst>
            <pc:docMk/>
            <pc:sldMk cId="4287901321" sldId="272"/>
            <ac:spMk id="11" creationId="{DE32ED79-3E05-1D2D-B6A3-FED477943EA2}"/>
          </ac:spMkLst>
        </pc:spChg>
        <pc:spChg chg="add mod">
          <ac:chgData name="Shrija Dey" userId="dbb58d6a-1f55-4540-99c4-a9711b1e2232" providerId="ADAL" clId="{B634A514-5EBF-4D92-9978-BB8635F464CC}" dt="2026-06-03T10:12:16.103" v="1900"/>
          <ac:spMkLst>
            <pc:docMk/>
            <pc:sldMk cId="4287901321" sldId="272"/>
            <ac:spMk id="12" creationId="{4ECC8909-AFFC-B99C-3437-39AB86A75CFE}"/>
          </ac:spMkLst>
        </pc:spChg>
        <pc:spChg chg="add mod">
          <ac:chgData name="Shrija Dey" userId="dbb58d6a-1f55-4540-99c4-a9711b1e2232" providerId="ADAL" clId="{B634A514-5EBF-4D92-9978-BB8635F464CC}" dt="2026-06-03T10:13:29.216" v="1912" actId="14100"/>
          <ac:spMkLst>
            <pc:docMk/>
            <pc:sldMk cId="4287901321" sldId="272"/>
            <ac:spMk id="13" creationId="{7B331E29-F918-235F-CCB0-0114552A9836}"/>
          </ac:spMkLst>
        </pc:spChg>
        <pc:spChg chg="mod">
          <ac:chgData name="Shrija Dey" userId="dbb58d6a-1f55-4540-99c4-a9711b1e2232" providerId="ADAL" clId="{B634A514-5EBF-4D92-9978-BB8635F464CC}" dt="2026-06-03T09:35:44.523" v="1601" actId="14100"/>
          <ac:spMkLst>
            <pc:docMk/>
            <pc:sldMk cId="4287901321" sldId="272"/>
            <ac:spMk id="14" creationId="{BE1B79D5-4FBA-E8D5-642C-B744F0E951C7}"/>
          </ac:spMkLst>
        </pc:spChg>
        <pc:spChg chg="mod">
          <ac:chgData name="Shrija Dey" userId="dbb58d6a-1f55-4540-99c4-a9711b1e2232" providerId="ADAL" clId="{B634A514-5EBF-4D92-9978-BB8635F464CC}" dt="2026-06-03T09:35:20.705" v="1597" actId="14100"/>
          <ac:spMkLst>
            <pc:docMk/>
            <pc:sldMk cId="4287901321" sldId="272"/>
            <ac:spMk id="15" creationId="{432AD3E0-FC1E-AEB9-C6FA-F3B82FC98A20}"/>
          </ac:spMkLst>
        </pc:spChg>
        <pc:spChg chg="mod">
          <ac:chgData name="Shrija Dey" userId="dbb58d6a-1f55-4540-99c4-a9711b1e2232" providerId="ADAL" clId="{B634A514-5EBF-4D92-9978-BB8635F464CC}" dt="2026-06-03T09:35:28.795" v="1598" actId="1076"/>
          <ac:spMkLst>
            <pc:docMk/>
            <pc:sldMk cId="4287901321" sldId="272"/>
            <ac:spMk id="16" creationId="{FD533E2A-8A43-5A79-C2B5-488BC794C33D}"/>
          </ac:spMkLst>
        </pc:spChg>
        <pc:spChg chg="mod">
          <ac:chgData name="Shrija Dey" userId="dbb58d6a-1f55-4540-99c4-a9711b1e2232" providerId="ADAL" clId="{B634A514-5EBF-4D92-9978-BB8635F464CC}" dt="2026-06-03T09:35:40.384" v="1600" actId="1076"/>
          <ac:spMkLst>
            <pc:docMk/>
            <pc:sldMk cId="4287901321" sldId="272"/>
            <ac:spMk id="17" creationId="{03572372-9F2E-B4CC-491D-08D045FF969B}"/>
          </ac:spMkLst>
        </pc:spChg>
        <pc:spChg chg="del mod">
          <ac:chgData name="Shrija Dey" userId="dbb58d6a-1f55-4540-99c4-a9711b1e2232" providerId="ADAL" clId="{B634A514-5EBF-4D92-9978-BB8635F464CC}" dt="2026-06-03T09:16:47.762" v="1378" actId="478"/>
          <ac:spMkLst>
            <pc:docMk/>
            <pc:sldMk cId="4287901321" sldId="272"/>
            <ac:spMk id="18" creationId="{25DC0842-90F1-D53A-520C-EF1CC5E9E5D1}"/>
          </ac:spMkLst>
        </pc:spChg>
        <pc:spChg chg="del mod">
          <ac:chgData name="Shrija Dey" userId="dbb58d6a-1f55-4540-99c4-a9711b1e2232" providerId="ADAL" clId="{B634A514-5EBF-4D92-9978-BB8635F464CC}" dt="2026-06-03T09:16:53.110" v="1379" actId="478"/>
          <ac:spMkLst>
            <pc:docMk/>
            <pc:sldMk cId="4287901321" sldId="272"/>
            <ac:spMk id="19" creationId="{7FB0BD1E-E436-FD0C-B76C-6542C5CAB79B}"/>
          </ac:spMkLst>
        </pc:spChg>
        <pc:spChg chg="del mod">
          <ac:chgData name="Shrija Dey" userId="dbb58d6a-1f55-4540-99c4-a9711b1e2232" providerId="ADAL" clId="{B634A514-5EBF-4D92-9978-BB8635F464CC}" dt="2026-06-03T09:16:53.110" v="1379" actId="478"/>
          <ac:spMkLst>
            <pc:docMk/>
            <pc:sldMk cId="4287901321" sldId="272"/>
            <ac:spMk id="20" creationId="{E907668E-54D0-AD52-7A73-17C282260862}"/>
          </ac:spMkLst>
        </pc:spChg>
        <pc:spChg chg="del mod">
          <ac:chgData name="Shrija Dey" userId="dbb58d6a-1f55-4540-99c4-a9711b1e2232" providerId="ADAL" clId="{B634A514-5EBF-4D92-9978-BB8635F464CC}" dt="2026-06-03T09:16:53.110" v="1379" actId="478"/>
          <ac:spMkLst>
            <pc:docMk/>
            <pc:sldMk cId="4287901321" sldId="272"/>
            <ac:spMk id="21" creationId="{E2EA4A77-E1DB-E4C3-374F-01A4151644B2}"/>
          </ac:spMkLst>
        </pc:spChg>
        <pc:spChg chg="del mod">
          <ac:chgData name="Shrija Dey" userId="dbb58d6a-1f55-4540-99c4-a9711b1e2232" providerId="ADAL" clId="{B634A514-5EBF-4D92-9978-BB8635F464CC}" dt="2026-06-03T09:16:53.110" v="1379" actId="478"/>
          <ac:spMkLst>
            <pc:docMk/>
            <pc:sldMk cId="4287901321" sldId="272"/>
            <ac:spMk id="22" creationId="{C61BC94D-5425-0098-EBB0-1B424064E161}"/>
          </ac:spMkLst>
        </pc:spChg>
        <pc:spChg chg="del mod">
          <ac:chgData name="Shrija Dey" userId="dbb58d6a-1f55-4540-99c4-a9711b1e2232" providerId="ADAL" clId="{B634A514-5EBF-4D92-9978-BB8635F464CC}" dt="2026-06-03T09:16:53.110" v="1379" actId="478"/>
          <ac:spMkLst>
            <pc:docMk/>
            <pc:sldMk cId="4287901321" sldId="272"/>
            <ac:spMk id="23" creationId="{D976C9F6-11F4-3FC8-C33D-A763DD4DC9E9}"/>
          </ac:spMkLst>
        </pc:spChg>
        <pc:spChg chg="del">
          <ac:chgData name="Shrija Dey" userId="dbb58d6a-1f55-4540-99c4-a9711b1e2232" providerId="ADAL" clId="{B634A514-5EBF-4D92-9978-BB8635F464CC}" dt="2026-06-03T09:17:07.287" v="1382" actId="478"/>
          <ac:spMkLst>
            <pc:docMk/>
            <pc:sldMk cId="4287901321" sldId="272"/>
            <ac:spMk id="24" creationId="{7DA0EDFA-D47A-4B71-AA83-0E30FF9B6E88}"/>
          </ac:spMkLst>
        </pc:spChg>
        <pc:spChg chg="del">
          <ac:chgData name="Shrija Dey" userId="dbb58d6a-1f55-4540-99c4-a9711b1e2232" providerId="ADAL" clId="{B634A514-5EBF-4D92-9978-BB8635F464CC}" dt="2026-06-03T09:16:53.110" v="1379" actId="478"/>
          <ac:spMkLst>
            <pc:docMk/>
            <pc:sldMk cId="4287901321" sldId="272"/>
            <ac:spMk id="25" creationId="{766AA0D9-B167-AF30-E2D8-30FC11171F7F}"/>
          </ac:spMkLst>
        </pc:spChg>
        <pc:spChg chg="del mod">
          <ac:chgData name="Shrija Dey" userId="dbb58d6a-1f55-4540-99c4-a9711b1e2232" providerId="ADAL" clId="{B634A514-5EBF-4D92-9978-BB8635F464CC}" dt="2026-06-03T09:16:53.110" v="1379" actId="478"/>
          <ac:spMkLst>
            <pc:docMk/>
            <pc:sldMk cId="4287901321" sldId="272"/>
            <ac:spMk id="26" creationId="{72BAA01F-4F2B-E3FD-0EC6-3BD28EDC8CAD}"/>
          </ac:spMkLst>
        </pc:spChg>
        <pc:spChg chg="del">
          <ac:chgData name="Shrija Dey" userId="dbb58d6a-1f55-4540-99c4-a9711b1e2232" providerId="ADAL" clId="{B634A514-5EBF-4D92-9978-BB8635F464CC}" dt="2026-06-03T09:17:03.453" v="1381" actId="478"/>
          <ac:spMkLst>
            <pc:docMk/>
            <pc:sldMk cId="4287901321" sldId="272"/>
            <ac:spMk id="27" creationId="{1EE9C473-152B-0C3F-624B-959DD8EC38B3}"/>
          </ac:spMkLst>
        </pc:spChg>
        <pc:spChg chg="del mod">
          <ac:chgData name="Shrija Dey" userId="dbb58d6a-1f55-4540-99c4-a9711b1e2232" providerId="ADAL" clId="{B634A514-5EBF-4D92-9978-BB8635F464CC}" dt="2026-06-03T09:16:53.110" v="1379" actId="478"/>
          <ac:spMkLst>
            <pc:docMk/>
            <pc:sldMk cId="4287901321" sldId="272"/>
            <ac:spMk id="31" creationId="{74EEBC71-B537-D270-7CB3-72E978A5CDD5}"/>
          </ac:spMkLst>
        </pc:spChg>
        <pc:spChg chg="del mod">
          <ac:chgData name="Shrija Dey" userId="dbb58d6a-1f55-4540-99c4-a9711b1e2232" providerId="ADAL" clId="{B634A514-5EBF-4D92-9978-BB8635F464CC}" dt="2026-06-03T09:16:53.110" v="1379" actId="478"/>
          <ac:spMkLst>
            <pc:docMk/>
            <pc:sldMk cId="4287901321" sldId="272"/>
            <ac:spMk id="32" creationId="{C8B12EF8-1C60-DBF5-4FE5-12B5FF901346}"/>
          </ac:spMkLst>
        </pc:spChg>
        <pc:spChg chg="del mod">
          <ac:chgData name="Shrija Dey" userId="dbb58d6a-1f55-4540-99c4-a9711b1e2232" providerId="ADAL" clId="{B634A514-5EBF-4D92-9978-BB8635F464CC}" dt="2026-06-03T09:17:00.592" v="1380" actId="478"/>
          <ac:spMkLst>
            <pc:docMk/>
            <pc:sldMk cId="4287901321" sldId="272"/>
            <ac:spMk id="33" creationId="{7C99FD4F-F451-3486-104A-FB6CE7C379E2}"/>
          </ac:spMkLst>
        </pc:spChg>
        <pc:graphicFrameChg chg="add del mod modGraphic">
          <ac:chgData name="Shrija Dey" userId="dbb58d6a-1f55-4540-99c4-a9711b1e2232" providerId="ADAL" clId="{B634A514-5EBF-4D92-9978-BB8635F464CC}" dt="2026-06-03T10:00:23.368" v="1768" actId="478"/>
          <ac:graphicFrameMkLst>
            <pc:docMk/>
            <pc:sldMk cId="4287901321" sldId="272"/>
            <ac:graphicFrameMk id="5" creationId="{9DE77B17-26A5-09A3-CAFD-7B6F2A7E8675}"/>
          </ac:graphicFrameMkLst>
        </pc:graphicFrameChg>
        <pc:graphicFrameChg chg="add del mod">
          <ac:chgData name="Shrija Dey" userId="dbb58d6a-1f55-4540-99c4-a9711b1e2232" providerId="ADAL" clId="{B634A514-5EBF-4D92-9978-BB8635F464CC}" dt="2026-06-03T10:09:42.158" v="1828" actId="478"/>
          <ac:graphicFrameMkLst>
            <pc:docMk/>
            <pc:sldMk cId="4287901321" sldId="272"/>
            <ac:graphicFrameMk id="9" creationId="{C12C45D8-8F72-1C78-5514-96C4B1B3D456}"/>
          </ac:graphicFrameMkLst>
        </pc:graphicFrameChg>
      </pc:sldChg>
      <pc:sldChg chg="addSp delSp modSp add mod modAnim">
        <pc:chgData name="Shrija Dey" userId="dbb58d6a-1f55-4540-99c4-a9711b1e2232" providerId="ADAL" clId="{B634A514-5EBF-4D92-9978-BB8635F464CC}" dt="2026-06-03T09:06:54.041" v="1375" actId="1076"/>
        <pc:sldMkLst>
          <pc:docMk/>
          <pc:sldMk cId="158659845" sldId="273"/>
        </pc:sldMkLst>
        <pc:spChg chg="add mod">
          <ac:chgData name="Shrija Dey" userId="dbb58d6a-1f55-4540-99c4-a9711b1e2232" providerId="ADAL" clId="{B634A514-5EBF-4D92-9978-BB8635F464CC}" dt="2026-06-03T09:06:47.859" v="1374" actId="1076"/>
          <ac:spMkLst>
            <pc:docMk/>
            <pc:sldMk cId="158659845" sldId="273"/>
            <ac:spMk id="2" creationId="{534358E8-549A-D484-F614-BA6C0009B39A}"/>
          </ac:spMkLst>
        </pc:spChg>
        <pc:spChg chg="mod">
          <ac:chgData name="Shrija Dey" userId="dbb58d6a-1f55-4540-99c4-a9711b1e2232" providerId="ADAL" clId="{B634A514-5EBF-4D92-9978-BB8635F464CC}" dt="2026-06-03T09:05:27.340" v="1369"/>
          <ac:spMkLst>
            <pc:docMk/>
            <pc:sldMk cId="158659845" sldId="273"/>
            <ac:spMk id="3" creationId="{0CE46414-A156-BFD7-5E7E-A19517C4B85E}"/>
          </ac:spMkLst>
        </pc:spChg>
        <pc:spChg chg="add mod">
          <ac:chgData name="Shrija Dey" userId="dbb58d6a-1f55-4540-99c4-a9711b1e2232" providerId="ADAL" clId="{B634A514-5EBF-4D92-9978-BB8635F464CC}" dt="2026-06-03T09:06:47.859" v="1374" actId="1076"/>
          <ac:spMkLst>
            <pc:docMk/>
            <pc:sldMk cId="158659845" sldId="273"/>
            <ac:spMk id="5" creationId="{5FCF0DA5-689B-0273-A232-6D0668A91410}"/>
          </ac:spMkLst>
        </pc:spChg>
        <pc:spChg chg="mod">
          <ac:chgData name="Shrija Dey" userId="dbb58d6a-1f55-4540-99c4-a9711b1e2232" providerId="ADAL" clId="{B634A514-5EBF-4D92-9978-BB8635F464CC}" dt="2026-06-03T09:06:54.041" v="1375" actId="1076"/>
          <ac:spMkLst>
            <pc:docMk/>
            <pc:sldMk cId="158659845" sldId="273"/>
            <ac:spMk id="11" creationId="{3150564C-9390-BCC6-E825-8F35B64000F0}"/>
          </ac:spMkLst>
        </pc:spChg>
        <pc:spChg chg="mod">
          <ac:chgData name="Shrija Dey" userId="dbb58d6a-1f55-4540-99c4-a9711b1e2232" providerId="ADAL" clId="{B634A514-5EBF-4D92-9978-BB8635F464CC}" dt="2026-06-03T09:06:04.355" v="1372" actId="1076"/>
          <ac:spMkLst>
            <pc:docMk/>
            <pc:sldMk cId="158659845" sldId="273"/>
            <ac:spMk id="12" creationId="{169D4AA3-827A-9AF3-4C1A-58B016DCAB42}"/>
          </ac:spMkLst>
        </pc:spChg>
        <pc:spChg chg="mod">
          <ac:chgData name="Shrija Dey" userId="dbb58d6a-1f55-4540-99c4-a9711b1e2232" providerId="ADAL" clId="{B634A514-5EBF-4D92-9978-BB8635F464CC}" dt="2026-06-03T09:06:04.355" v="1372" actId="1076"/>
          <ac:spMkLst>
            <pc:docMk/>
            <pc:sldMk cId="158659845" sldId="273"/>
            <ac:spMk id="13" creationId="{2909F6FA-A551-5126-2497-CD6D7B1D7E74}"/>
          </ac:spMkLst>
        </pc:spChg>
        <pc:spChg chg="mod">
          <ac:chgData name="Shrija Dey" userId="dbb58d6a-1f55-4540-99c4-a9711b1e2232" providerId="ADAL" clId="{B634A514-5EBF-4D92-9978-BB8635F464CC}" dt="2026-06-03T09:06:04.355" v="1372" actId="1076"/>
          <ac:spMkLst>
            <pc:docMk/>
            <pc:sldMk cId="158659845" sldId="273"/>
            <ac:spMk id="14" creationId="{64D72D4F-A152-D990-4FDF-6B79DBE4DC57}"/>
          </ac:spMkLst>
        </pc:spChg>
        <pc:spChg chg="del">
          <ac:chgData name="Shrija Dey" userId="dbb58d6a-1f55-4540-99c4-a9711b1e2232" providerId="ADAL" clId="{B634A514-5EBF-4D92-9978-BB8635F464CC}" dt="2026-06-03T08:25:01.877" v="1203" actId="478"/>
          <ac:spMkLst>
            <pc:docMk/>
            <pc:sldMk cId="158659845" sldId="273"/>
            <ac:spMk id="15" creationId="{AFF74C93-21BF-B67C-EEFC-9BF8C3E1779F}"/>
          </ac:spMkLst>
        </pc:spChg>
        <pc:spChg chg="mod">
          <ac:chgData name="Shrija Dey" userId="dbb58d6a-1f55-4540-99c4-a9711b1e2232" providerId="ADAL" clId="{B634A514-5EBF-4D92-9978-BB8635F464CC}" dt="2026-06-03T08:27:02.080" v="1223" actId="6549"/>
          <ac:spMkLst>
            <pc:docMk/>
            <pc:sldMk cId="158659845" sldId="273"/>
            <ac:spMk id="16" creationId="{B851C4FE-27A1-D3CF-5F79-CFE6C01EF223}"/>
          </ac:spMkLst>
        </pc:spChg>
        <pc:spChg chg="del">
          <ac:chgData name="Shrija Dey" userId="dbb58d6a-1f55-4540-99c4-a9711b1e2232" providerId="ADAL" clId="{B634A514-5EBF-4D92-9978-BB8635F464CC}" dt="2026-06-03T08:25:01.877" v="1203" actId="478"/>
          <ac:spMkLst>
            <pc:docMk/>
            <pc:sldMk cId="158659845" sldId="273"/>
            <ac:spMk id="17" creationId="{7A1A5AFF-617E-95D2-FAD8-7F42F177DA5D}"/>
          </ac:spMkLst>
        </pc:spChg>
        <pc:spChg chg="del">
          <ac:chgData name="Shrija Dey" userId="dbb58d6a-1f55-4540-99c4-a9711b1e2232" providerId="ADAL" clId="{B634A514-5EBF-4D92-9978-BB8635F464CC}" dt="2026-06-03T08:25:05.187" v="1204" actId="478"/>
          <ac:spMkLst>
            <pc:docMk/>
            <pc:sldMk cId="158659845" sldId="273"/>
            <ac:spMk id="18" creationId="{C6968320-8DB4-4300-B977-CF05810721FC}"/>
          </ac:spMkLst>
        </pc:spChg>
        <pc:spChg chg="del">
          <ac:chgData name="Shrija Dey" userId="dbb58d6a-1f55-4540-99c4-a9711b1e2232" providerId="ADAL" clId="{B634A514-5EBF-4D92-9978-BB8635F464CC}" dt="2026-06-03T08:25:01.877" v="1203" actId="478"/>
          <ac:spMkLst>
            <pc:docMk/>
            <pc:sldMk cId="158659845" sldId="273"/>
            <ac:spMk id="19" creationId="{05FE221A-BCA7-5554-D6C6-BC2209E080B1}"/>
          </ac:spMkLst>
        </pc:spChg>
        <pc:spChg chg="del">
          <ac:chgData name="Shrija Dey" userId="dbb58d6a-1f55-4540-99c4-a9711b1e2232" providerId="ADAL" clId="{B634A514-5EBF-4D92-9978-BB8635F464CC}" dt="2026-06-03T08:25:01.877" v="1203" actId="478"/>
          <ac:spMkLst>
            <pc:docMk/>
            <pc:sldMk cId="158659845" sldId="273"/>
            <ac:spMk id="20" creationId="{CB8F5B6A-064A-2161-9E82-4F32D4F359D8}"/>
          </ac:spMkLst>
        </pc:spChg>
        <pc:spChg chg="del mod">
          <ac:chgData name="Shrija Dey" userId="dbb58d6a-1f55-4540-99c4-a9711b1e2232" providerId="ADAL" clId="{B634A514-5EBF-4D92-9978-BB8635F464CC}" dt="2026-06-03T08:27:19.539" v="1227" actId="478"/>
          <ac:spMkLst>
            <pc:docMk/>
            <pc:sldMk cId="158659845" sldId="273"/>
            <ac:spMk id="21" creationId="{1285893A-06B5-7898-1115-E6D7BB511622}"/>
          </ac:spMkLst>
        </pc:spChg>
        <pc:spChg chg="del mod">
          <ac:chgData name="Shrija Dey" userId="dbb58d6a-1f55-4540-99c4-a9711b1e2232" providerId="ADAL" clId="{B634A514-5EBF-4D92-9978-BB8635F464CC}" dt="2026-06-03T08:27:16.537" v="1226" actId="478"/>
          <ac:spMkLst>
            <pc:docMk/>
            <pc:sldMk cId="158659845" sldId="273"/>
            <ac:spMk id="22" creationId="{48F8FF6C-E3E2-F170-3FC9-01C791D903AF}"/>
          </ac:spMkLst>
        </pc:spChg>
        <pc:spChg chg="mod">
          <ac:chgData name="Shrija Dey" userId="dbb58d6a-1f55-4540-99c4-a9711b1e2232" providerId="ADAL" clId="{B634A514-5EBF-4D92-9978-BB8635F464CC}" dt="2026-06-03T09:06:32.034" v="1373" actId="1076"/>
          <ac:spMkLst>
            <pc:docMk/>
            <pc:sldMk cId="158659845" sldId="273"/>
            <ac:spMk id="23" creationId="{C3C403C6-EB58-C82B-95A2-5239EF50E6FC}"/>
          </ac:spMkLst>
        </pc:spChg>
        <pc:grpChg chg="mod">
          <ac:chgData name="Shrija Dey" userId="dbb58d6a-1f55-4540-99c4-a9711b1e2232" providerId="ADAL" clId="{B634A514-5EBF-4D92-9978-BB8635F464CC}" dt="2026-06-03T08:26:18.216" v="1212" actId="14100"/>
          <ac:grpSpMkLst>
            <pc:docMk/>
            <pc:sldMk cId="158659845" sldId="273"/>
            <ac:grpSpMk id="10" creationId="{F9AC77DA-0BB1-9107-04EE-335348944E68}"/>
          </ac:grpSpMkLst>
        </pc:grpChg>
      </pc:sldChg>
      <pc:sldChg chg="modSp add mod">
        <pc:chgData name="Shrija Dey" userId="dbb58d6a-1f55-4540-99c4-a9711b1e2232" providerId="ADAL" clId="{B634A514-5EBF-4D92-9978-BB8635F464CC}" dt="2026-06-03T09:41:47.734" v="1651" actId="108"/>
        <pc:sldMkLst>
          <pc:docMk/>
          <pc:sldMk cId="1841625329" sldId="274"/>
        </pc:sldMkLst>
        <pc:spChg chg="mod">
          <ac:chgData name="Shrija Dey" userId="dbb58d6a-1f55-4540-99c4-a9711b1e2232" providerId="ADAL" clId="{B634A514-5EBF-4D92-9978-BB8635F464CC}" dt="2026-06-03T09:22:50.641" v="1456" actId="20577"/>
          <ac:spMkLst>
            <pc:docMk/>
            <pc:sldMk cId="1841625329" sldId="274"/>
            <ac:spMk id="11" creationId="{63F6DA3E-C2CE-B208-8BA9-739FABBC485B}"/>
          </ac:spMkLst>
        </pc:spChg>
        <pc:spChg chg="mod">
          <ac:chgData name="Shrija Dey" userId="dbb58d6a-1f55-4540-99c4-a9711b1e2232" providerId="ADAL" clId="{B634A514-5EBF-4D92-9978-BB8635F464CC}" dt="2026-06-03T09:41:47.734" v="1651" actId="108"/>
          <ac:spMkLst>
            <pc:docMk/>
            <pc:sldMk cId="1841625329" sldId="274"/>
            <ac:spMk id="14" creationId="{677484FC-7641-EB6D-64A3-0F71F995C9EA}"/>
          </ac:spMkLst>
        </pc:spChg>
        <pc:spChg chg="mod">
          <ac:chgData name="Shrija Dey" userId="dbb58d6a-1f55-4540-99c4-a9711b1e2232" providerId="ADAL" clId="{B634A514-5EBF-4D92-9978-BB8635F464CC}" dt="2026-06-03T09:38:20.548" v="1628" actId="20577"/>
          <ac:spMkLst>
            <pc:docMk/>
            <pc:sldMk cId="1841625329" sldId="274"/>
            <ac:spMk id="23" creationId="{145E641E-B634-A47A-3AF2-1C065F967075}"/>
          </ac:spMkLst>
        </pc:spChg>
        <pc:grpChg chg="mod">
          <ac:chgData name="Shrija Dey" userId="dbb58d6a-1f55-4540-99c4-a9711b1e2232" providerId="ADAL" clId="{B634A514-5EBF-4D92-9978-BB8635F464CC}" dt="2026-06-03T09:40:34.057" v="1643" actId="14100"/>
          <ac:grpSpMkLst>
            <pc:docMk/>
            <pc:sldMk cId="1841625329" sldId="274"/>
            <ac:grpSpMk id="10" creationId="{F5264F03-A880-5AA9-01A5-20F8A464FD4D}"/>
          </ac:grpSpMkLst>
        </pc:grpChg>
      </pc:sldChg>
      <pc:sldChg chg="addSp delSp modSp add mod">
        <pc:chgData name="Shrija Dey" userId="dbb58d6a-1f55-4540-99c4-a9711b1e2232" providerId="ADAL" clId="{B634A514-5EBF-4D92-9978-BB8635F464CC}" dt="2026-06-03T10:19:12.396" v="2039" actId="1076"/>
        <pc:sldMkLst>
          <pc:docMk/>
          <pc:sldMk cId="2768319250" sldId="275"/>
        </pc:sldMkLst>
        <pc:spChg chg="mod">
          <ac:chgData name="Shrija Dey" userId="dbb58d6a-1f55-4540-99c4-a9711b1e2232" providerId="ADAL" clId="{B634A514-5EBF-4D92-9978-BB8635F464CC}" dt="2026-06-03T10:17:42.484" v="2025" actId="1076"/>
          <ac:spMkLst>
            <pc:docMk/>
            <pc:sldMk cId="2768319250" sldId="275"/>
            <ac:spMk id="2" creationId="{0CCC3E6B-8EF4-E447-D4A3-0172298DB107}"/>
          </ac:spMkLst>
        </pc:spChg>
        <pc:spChg chg="mod">
          <ac:chgData name="Shrija Dey" userId="dbb58d6a-1f55-4540-99c4-a9711b1e2232" providerId="ADAL" clId="{B634A514-5EBF-4D92-9978-BB8635F464CC}" dt="2026-06-03T10:18:54.453" v="2037" actId="1076"/>
          <ac:spMkLst>
            <pc:docMk/>
            <pc:sldMk cId="2768319250" sldId="275"/>
            <ac:spMk id="3" creationId="{1532E416-5436-FF9B-5207-F2BAF7DACFB9}"/>
          </ac:spMkLst>
        </pc:spChg>
        <pc:spChg chg="del mod">
          <ac:chgData name="Shrija Dey" userId="dbb58d6a-1f55-4540-99c4-a9711b1e2232" providerId="ADAL" clId="{B634A514-5EBF-4D92-9978-BB8635F464CC}" dt="2026-06-03T10:17:57.812" v="2030" actId="478"/>
          <ac:spMkLst>
            <pc:docMk/>
            <pc:sldMk cId="2768319250" sldId="275"/>
            <ac:spMk id="4" creationId="{F93778EF-4120-8143-889B-240F01958D32}"/>
          </ac:spMkLst>
        </pc:spChg>
        <pc:spChg chg="del mod">
          <ac:chgData name="Shrija Dey" userId="dbb58d6a-1f55-4540-99c4-a9711b1e2232" providerId="ADAL" clId="{B634A514-5EBF-4D92-9978-BB8635F464CC}" dt="2026-06-03T10:17:55.891" v="2029" actId="478"/>
          <ac:spMkLst>
            <pc:docMk/>
            <pc:sldMk cId="2768319250" sldId="275"/>
            <ac:spMk id="6" creationId="{4557B1FB-BEDD-3ACB-6B77-7617DDA1826D}"/>
          </ac:spMkLst>
        </pc:spChg>
        <pc:spChg chg="add mod">
          <ac:chgData name="Shrija Dey" userId="dbb58d6a-1f55-4540-99c4-a9711b1e2232" providerId="ADAL" clId="{B634A514-5EBF-4D92-9978-BB8635F464CC}" dt="2026-06-03T10:19:12.396" v="2039" actId="1076"/>
          <ac:spMkLst>
            <pc:docMk/>
            <pc:sldMk cId="2768319250" sldId="275"/>
            <ac:spMk id="7" creationId="{FF423B49-BC4A-69F5-36AD-8E10E8DCED07}"/>
          </ac:spMkLst>
        </pc:spChg>
        <pc:spChg chg="add mod">
          <ac:chgData name="Shrija Dey" userId="dbb58d6a-1f55-4540-99c4-a9711b1e2232" providerId="ADAL" clId="{B634A514-5EBF-4D92-9978-BB8635F464CC}" dt="2026-06-03T10:19:12.396" v="2039" actId="1076"/>
          <ac:spMkLst>
            <pc:docMk/>
            <pc:sldMk cId="2768319250" sldId="275"/>
            <ac:spMk id="8" creationId="{9D591472-8F25-F835-F6BA-5A9849DCD168}"/>
          </ac:spMkLst>
        </pc:spChg>
        <pc:spChg chg="add mod">
          <ac:chgData name="Shrija Dey" userId="dbb58d6a-1f55-4540-99c4-a9711b1e2232" providerId="ADAL" clId="{B634A514-5EBF-4D92-9978-BB8635F464CC}" dt="2026-06-03T10:18:34.548" v="2034" actId="1076"/>
          <ac:spMkLst>
            <pc:docMk/>
            <pc:sldMk cId="2768319250" sldId="275"/>
            <ac:spMk id="9" creationId="{2641F628-3010-EA59-8D10-EEC78D2645F7}"/>
          </ac:spMkLst>
        </pc:spChg>
        <pc:spChg chg="add mod">
          <ac:chgData name="Shrija Dey" userId="dbb58d6a-1f55-4540-99c4-a9711b1e2232" providerId="ADAL" clId="{B634A514-5EBF-4D92-9978-BB8635F464CC}" dt="2026-06-03T10:18:34.548" v="2034" actId="1076"/>
          <ac:spMkLst>
            <pc:docMk/>
            <pc:sldMk cId="2768319250" sldId="275"/>
            <ac:spMk id="10" creationId="{C832634F-DA48-9733-C16E-3512DEB21E28}"/>
          </ac:spMkLst>
        </pc:spChg>
        <pc:spChg chg="mod">
          <ac:chgData name="Shrija Dey" userId="dbb58d6a-1f55-4540-99c4-a9711b1e2232" providerId="ADAL" clId="{B634A514-5EBF-4D92-9978-BB8635F464CC}" dt="2026-06-03T10:19:03.332" v="2038" actId="1076"/>
          <ac:spMkLst>
            <pc:docMk/>
            <pc:sldMk cId="2768319250" sldId="275"/>
            <ac:spMk id="45" creationId="{5E9A8A47-7D97-CA1C-256A-55AB956AE346}"/>
          </ac:spMkLst>
        </pc:spChg>
        <pc:spChg chg="del">
          <ac:chgData name="Shrija Dey" userId="dbb58d6a-1f55-4540-99c4-a9711b1e2232" providerId="ADAL" clId="{B634A514-5EBF-4D92-9978-BB8635F464CC}" dt="2026-06-03T10:17:48.196" v="2027" actId="478"/>
          <ac:spMkLst>
            <pc:docMk/>
            <pc:sldMk cId="2768319250" sldId="275"/>
            <ac:spMk id="46" creationId="{B0E8C89E-C7E1-103C-6C9C-C33936E70639}"/>
          </ac:spMkLst>
        </pc:spChg>
        <pc:spChg chg="mod">
          <ac:chgData name="Shrija Dey" userId="dbb58d6a-1f55-4540-99c4-a9711b1e2232" providerId="ADAL" clId="{B634A514-5EBF-4D92-9978-BB8635F464CC}" dt="2026-06-03T10:17:50.698" v="2028" actId="6549"/>
          <ac:spMkLst>
            <pc:docMk/>
            <pc:sldMk cId="2768319250" sldId="275"/>
            <ac:spMk id="47" creationId="{D1A06213-DC9B-C4A0-3012-CA9DD86556F9}"/>
          </ac:spMkLst>
        </pc:spChg>
        <pc:spChg chg="mod">
          <ac:chgData name="Shrija Dey" userId="dbb58d6a-1f55-4540-99c4-a9711b1e2232" providerId="ADAL" clId="{B634A514-5EBF-4D92-9978-BB8635F464CC}" dt="2026-06-03T10:18:17.769" v="2031" actId="1076"/>
          <ac:spMkLst>
            <pc:docMk/>
            <pc:sldMk cId="2768319250" sldId="275"/>
            <ac:spMk id="48" creationId="{BC69A859-701C-3D00-83D8-380FC0A237B9}"/>
          </ac:spMkLst>
        </pc:spChg>
      </pc:sldChg>
      <pc:sldChg chg="modSp add del mod">
        <pc:chgData name="Shrija Dey" userId="dbb58d6a-1f55-4540-99c4-a9711b1e2232" providerId="ADAL" clId="{B634A514-5EBF-4D92-9978-BB8635F464CC}" dt="2026-06-03T09:58:14.209" v="1760" actId="47"/>
        <pc:sldMkLst>
          <pc:docMk/>
          <pc:sldMk cId="1778081811" sldId="276"/>
        </pc:sldMkLst>
        <pc:spChg chg="mod">
          <ac:chgData name="Shrija Dey" userId="dbb58d6a-1f55-4540-99c4-a9711b1e2232" providerId="ADAL" clId="{B634A514-5EBF-4D92-9978-BB8635F464CC}" dt="2026-06-03T09:57:48.669" v="1757" actId="14100"/>
          <ac:spMkLst>
            <pc:docMk/>
            <pc:sldMk cId="1778081811" sldId="276"/>
            <ac:spMk id="3" creationId="{EDE87B6F-EB62-4AAE-ECDD-15AE3D8BB99F}"/>
          </ac:spMkLst>
        </pc:spChg>
      </pc:sldChg>
      <pc:sldChg chg="add del">
        <pc:chgData name="Shrija Dey" userId="dbb58d6a-1f55-4540-99c4-a9711b1e2232" providerId="ADAL" clId="{B634A514-5EBF-4D92-9978-BB8635F464CC}" dt="2026-06-03T09:54:34.078" v="1722" actId="47"/>
        <pc:sldMkLst>
          <pc:docMk/>
          <pc:sldMk cId="164366239" sldId="277"/>
        </pc:sldMkLst>
      </pc:sldChg>
      <pc:sldMasterChg chg="delSldLayout">
        <pc:chgData name="Shrija Dey" userId="dbb58d6a-1f55-4540-99c4-a9711b1e2232" providerId="ADAL" clId="{B634A514-5EBF-4D92-9978-BB8635F464CC}" dt="2026-06-03T08:41:06.931" v="1295" actId="47"/>
        <pc:sldMasterMkLst>
          <pc:docMk/>
          <pc:sldMasterMk cId="0" sldId="2147483648"/>
        </pc:sldMasterMkLst>
        <pc:sldLayoutChg chg="del">
          <pc:chgData name="Shrija Dey" userId="dbb58d6a-1f55-4540-99c4-a9711b1e2232" providerId="ADAL" clId="{B634A514-5EBF-4D92-9978-BB8635F464CC}" dt="2026-06-03T06:39:26.778" v="594" actId="47"/>
          <pc:sldLayoutMkLst>
            <pc:docMk/>
            <pc:sldMasterMk cId="0" sldId="2147483648"/>
            <pc:sldLayoutMk cId="150950649" sldId="2147483660"/>
          </pc:sldLayoutMkLst>
        </pc:sldLayoutChg>
        <pc:sldLayoutChg chg="del">
          <pc:chgData name="Shrija Dey" userId="dbb58d6a-1f55-4540-99c4-a9711b1e2232" providerId="ADAL" clId="{B634A514-5EBF-4D92-9978-BB8635F464CC}" dt="2026-06-03T07:33:38.694" v="786" actId="47"/>
          <pc:sldLayoutMkLst>
            <pc:docMk/>
            <pc:sldMasterMk cId="0" sldId="2147483648"/>
            <pc:sldLayoutMk cId="266382151" sldId="2147483660"/>
          </pc:sldLayoutMkLst>
        </pc:sldLayoutChg>
        <pc:sldLayoutChg chg="del">
          <pc:chgData name="Shrija Dey" userId="dbb58d6a-1f55-4540-99c4-a9711b1e2232" providerId="ADAL" clId="{B634A514-5EBF-4D92-9978-BB8635F464CC}" dt="2026-06-03T08:41:06.931" v="1295" actId="47"/>
          <pc:sldLayoutMkLst>
            <pc:docMk/>
            <pc:sldMasterMk cId="0" sldId="2147483648"/>
            <pc:sldLayoutMk cId="440282616" sldId="2147483660"/>
          </pc:sldLayoutMkLst>
        </pc:sldLayoutChg>
        <pc:sldLayoutChg chg="del">
          <pc:chgData name="Shrija Dey" userId="dbb58d6a-1f55-4540-99c4-a9711b1e2232" providerId="ADAL" clId="{B634A514-5EBF-4D92-9978-BB8635F464CC}" dt="2026-06-03T06:30:58.863" v="543" actId="47"/>
          <pc:sldLayoutMkLst>
            <pc:docMk/>
            <pc:sldMasterMk cId="0" sldId="2147483648"/>
            <pc:sldLayoutMk cId="1272319671" sldId="2147483660"/>
          </pc:sldLayoutMkLst>
        </pc:sldLayoutChg>
        <pc:sldLayoutChg chg="del">
          <pc:chgData name="Shrija Dey" userId="dbb58d6a-1f55-4540-99c4-a9711b1e2232" providerId="ADAL" clId="{B634A514-5EBF-4D92-9978-BB8635F464CC}" dt="2026-06-03T06:47:47.761" v="679" actId="47"/>
          <pc:sldLayoutMkLst>
            <pc:docMk/>
            <pc:sldMasterMk cId="0" sldId="2147483648"/>
            <pc:sldLayoutMk cId="3219958981" sldId="2147483660"/>
          </pc:sldLayoutMkLst>
        </pc:sldLayoutChg>
      </pc:sldMasterChg>
    </pc:docChg>
  </pc:docChgLst>
  <pc:docChgLst>
    <pc:chgData name="Aikantika Das" userId="faef172a-cc98-4a83-b8ad-62adea6a3b1c" providerId="ADAL" clId="{321637CA-2C31-4348-9F2B-21F964A24586}"/>
    <pc:docChg chg="custSel modSld">
      <pc:chgData name="Aikantika Das" userId="faef172a-cc98-4a83-b8ad-62adea6a3b1c" providerId="ADAL" clId="{321637CA-2C31-4348-9F2B-21F964A24586}" dt="2026-06-03T07:36:55.219" v="34" actId="1037"/>
      <pc:docMkLst>
        <pc:docMk/>
      </pc:docMkLst>
      <pc:sldChg chg="delSp modSp mod">
        <pc:chgData name="Aikantika Das" userId="faef172a-cc98-4a83-b8ad-62adea6a3b1c" providerId="ADAL" clId="{321637CA-2C31-4348-9F2B-21F964A24586}" dt="2026-06-03T07:36:55.219" v="34" actId="1037"/>
        <pc:sldMkLst>
          <pc:docMk/>
          <pc:sldMk cId="0" sldId="256"/>
        </pc:sldMkLst>
        <pc:spChg chg="mod">
          <ac:chgData name="Aikantika Das" userId="faef172a-cc98-4a83-b8ad-62adea6a3b1c" providerId="ADAL" clId="{321637CA-2C31-4348-9F2B-21F964A24586}" dt="2026-06-03T07:36:47.269" v="8" actId="1036"/>
          <ac:spMkLst>
            <pc:docMk/>
            <pc:sldMk cId="0" sldId="256"/>
            <ac:spMk id="3" creationId="{00000000-0000-0000-0000-000000000000}"/>
          </ac:spMkLst>
        </pc:spChg>
        <pc:spChg chg="mod">
          <ac:chgData name="Aikantika Das" userId="faef172a-cc98-4a83-b8ad-62adea6a3b1c" providerId="ADAL" clId="{321637CA-2C31-4348-9F2B-21F964A24586}" dt="2026-06-03T07:36:40.624" v="1" actId="255"/>
          <ac:spMkLst>
            <pc:docMk/>
            <pc:sldMk cId="0" sldId="256"/>
            <ac:spMk id="5" creationId="{00000000-0000-0000-0000-000000000000}"/>
          </ac:spMkLst>
        </pc:spChg>
        <pc:spChg chg="del">
          <ac:chgData name="Aikantika Das" userId="faef172a-cc98-4a83-b8ad-62adea6a3b1c" providerId="ADAL" clId="{321637CA-2C31-4348-9F2B-21F964A24586}" dt="2026-06-03T07:36:31.047" v="0" actId="478"/>
          <ac:spMkLst>
            <pc:docMk/>
            <pc:sldMk cId="0" sldId="256"/>
            <ac:spMk id="9" creationId="{1EEA3116-2343-1CB3-CE22-B93B6E6C7C41}"/>
          </ac:spMkLst>
        </pc:spChg>
        <pc:spChg chg="del">
          <ac:chgData name="Aikantika Das" userId="faef172a-cc98-4a83-b8ad-62adea6a3b1c" providerId="ADAL" clId="{321637CA-2C31-4348-9F2B-21F964A24586}" dt="2026-06-03T07:36:43.545" v="2" actId="478"/>
          <ac:spMkLst>
            <pc:docMk/>
            <pc:sldMk cId="0" sldId="256"/>
            <ac:spMk id="17" creationId="{A4F876BA-A840-CF84-C423-2EE08C860275}"/>
          </ac:spMkLst>
        </pc:spChg>
        <pc:picChg chg="mod">
          <ac:chgData name="Aikantika Das" userId="faef172a-cc98-4a83-b8ad-62adea6a3b1c" providerId="ADAL" clId="{321637CA-2C31-4348-9F2B-21F964A24586}" dt="2026-06-03T07:36:55.219" v="34" actId="1037"/>
          <ac:picMkLst>
            <pc:docMk/>
            <pc:sldMk cId="0" sldId="256"/>
            <ac:picMk id="14" creationId="{F6B6ED5B-5E68-21B6-1220-1DC36877B3D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BR Omny" panose="020B060402020202020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BR Omny" panose="020B0604020202020204" charset="0"/>
              </a:defRPr>
            </a:lvl1pPr>
          </a:lstStyle>
          <a:p>
            <a:fld id="{3FA7CD91-3D04-42E9-B3A5-9B08C2E3D691}" type="datetimeFigureOut">
              <a:rPr lang="en-US" smtClean="0"/>
              <a:pPr/>
              <a:t>6/3/2026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BR Omny" panose="020B060402020202020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BR Omny" panose="020B0604020202020204" charset="0"/>
              </a:defRPr>
            </a:lvl1pPr>
          </a:lstStyle>
          <a:p>
            <a:fld id="{3DD24A2E-1921-4B5D-A225-F492DEF7F835}" type="slidenum">
              <a:rPr lang="en-US" smtClean="0"/>
              <a:pPr/>
              <a:t>‹#›</a:t>
            </a:fld>
            <a:endParaRPr lang="en-US" dirty="0"/>
          </a:p>
        </p:txBody>
      </p:sp>
    </p:spTree>
    <p:extLst>
      <p:ext uri="{BB962C8B-B14F-4D97-AF65-F5344CB8AC3E}">
        <p14:creationId xmlns:p14="http://schemas.microsoft.com/office/powerpoint/2010/main" val="3519969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BR Omny" panose="020B060402020202020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D24A2E-1921-4B5D-A225-F492DEF7F835}" type="slidenum">
              <a:rPr lang="en-US" smtClean="0"/>
              <a:t>2</a:t>
            </a:fld>
            <a:endParaRPr lang="en-US"/>
          </a:p>
        </p:txBody>
      </p:sp>
    </p:spTree>
    <p:extLst>
      <p:ext uri="{BB962C8B-B14F-4D97-AF65-F5344CB8AC3E}">
        <p14:creationId xmlns:p14="http://schemas.microsoft.com/office/powerpoint/2010/main" val="2616013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4028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BR Omny" panose="020B0604020202020204" charset="0"/>
              </a:defRPr>
            </a:lvl1pPr>
          </a:lstStyle>
          <a:p>
            <a:fld id="{1D8BD707-D9CF-40AE-B4C6-C98DA3205C09}" type="datetimeFigureOut">
              <a:rPr lang="en-US" smtClean="0"/>
              <a:pPr/>
              <a:t>6/3/2026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BR Omny" panose="020B0604020202020204" charset="0"/>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BR Omny" panose="020B0604020202020204" charset="0"/>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BR Omny" panose="020B060402020202020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BR Omny" panose="020B060402020202020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BR Omny" panose="020B060402020202020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BR Omny" panose="020B060402020202020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BR Omny" panose="020B060402020202020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BR Omny" panose="020B060402020202020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E3D5F"/>
        </a:solidFill>
        <a:effectLst/>
      </p:bgPr>
    </p:bg>
    <p:spTree>
      <p:nvGrpSpPr>
        <p:cNvPr id="1" name=""/>
        <p:cNvGrpSpPr/>
        <p:nvPr/>
      </p:nvGrpSpPr>
      <p:grpSpPr>
        <a:xfrm>
          <a:off x="0" y="0"/>
          <a:ext cx="0" cy="0"/>
          <a:chOff x="0" y="0"/>
          <a:chExt cx="0" cy="0"/>
        </a:xfrm>
      </p:grpSpPr>
      <p:sp>
        <p:nvSpPr>
          <p:cNvPr id="2" name="Freeform 2"/>
          <p:cNvSpPr/>
          <p:nvPr/>
        </p:nvSpPr>
        <p:spPr>
          <a:xfrm rot="5400000">
            <a:off x="9233481" y="-1679303"/>
            <a:ext cx="10292944" cy="13651550"/>
          </a:xfrm>
          <a:custGeom>
            <a:avLst/>
            <a:gdLst/>
            <a:ahLst/>
            <a:cxnLst/>
            <a:rect l="l" t="t" r="r" b="b"/>
            <a:pathLst>
              <a:path w="25306469" h="23119444">
                <a:moveTo>
                  <a:pt x="0" y="0"/>
                </a:moveTo>
                <a:lnTo>
                  <a:pt x="25306469" y="0"/>
                </a:lnTo>
                <a:lnTo>
                  <a:pt x="25306469" y="23119444"/>
                </a:lnTo>
                <a:lnTo>
                  <a:pt x="0" y="23119444"/>
                </a:lnTo>
                <a:lnTo>
                  <a:pt x="0" y="0"/>
                </a:lnTo>
                <a:close/>
              </a:path>
            </a:pathLst>
          </a:custGeom>
          <a:blipFill>
            <a:blip r:embed="rId2"/>
            <a:stretch>
              <a:fillRect l="-74677" t="-70451" r="-71186" b="-1101"/>
            </a:stretch>
          </a:blipFill>
        </p:spPr>
        <p:txBody>
          <a:bodyPr/>
          <a:lstStyle/>
          <a:p>
            <a:endParaRPr lang="en-IN" dirty="0">
              <a:latin typeface="BR Omny" panose="020B0604020202020204" charset="0"/>
            </a:endParaRPr>
          </a:p>
        </p:txBody>
      </p:sp>
      <p:sp>
        <p:nvSpPr>
          <p:cNvPr id="3" name="TextBox 3"/>
          <p:cNvSpPr txBox="1"/>
          <p:nvPr/>
        </p:nvSpPr>
        <p:spPr>
          <a:xfrm>
            <a:off x="952500" y="5607903"/>
            <a:ext cx="7658100" cy="830997"/>
          </a:xfrm>
          <a:prstGeom prst="rect">
            <a:avLst/>
          </a:prstGeom>
        </p:spPr>
        <p:txBody>
          <a:bodyPr wrap="square" lIns="0" tIns="0" rIns="0" bIns="0" rtlCol="0" anchor="t">
            <a:spAutoFit/>
          </a:bodyPr>
          <a:lstStyle/>
          <a:p>
            <a:r>
              <a:rPr lang="en-US" sz="5400" b="1" dirty="0">
                <a:solidFill>
                  <a:srgbClr val="FEFEFE"/>
                </a:solidFill>
                <a:latin typeface="BR Omny Bold" panose="020B0604020202020204" charset="0"/>
                <a:ea typeface="Lato" panose="020F0502020204030203" pitchFamily="34" charset="0"/>
                <a:cs typeface="Lato" panose="020F0502020204030203" pitchFamily="34" charset="0"/>
              </a:rPr>
              <a:t>Contribution Analysis</a:t>
            </a:r>
          </a:p>
        </p:txBody>
      </p:sp>
      <p:sp>
        <p:nvSpPr>
          <p:cNvPr id="5" name="TextBox 5"/>
          <p:cNvSpPr txBox="1"/>
          <p:nvPr/>
        </p:nvSpPr>
        <p:spPr>
          <a:xfrm>
            <a:off x="952500" y="4323558"/>
            <a:ext cx="6525478" cy="453907"/>
          </a:xfrm>
          <a:prstGeom prst="rect">
            <a:avLst/>
          </a:prstGeom>
        </p:spPr>
        <p:txBody>
          <a:bodyPr lIns="0" tIns="0" rIns="0" bIns="0" rtlCol="0" anchor="t">
            <a:spAutoFit/>
          </a:bodyPr>
          <a:lstStyle/>
          <a:p>
            <a:pPr algn="l">
              <a:lnSpc>
                <a:spcPts val="3359"/>
              </a:lnSpc>
            </a:pPr>
            <a:r>
              <a:rPr lang="en-US" sz="4000" dirty="0">
                <a:solidFill>
                  <a:srgbClr val="FEFEFE"/>
                </a:solidFill>
                <a:latin typeface="BR Omny Bold" panose="020B0604020202020204" charset="0"/>
                <a:ea typeface="Lato" panose="020F0502020204030203" pitchFamily="34" charset="0"/>
                <a:cs typeface="Lato" panose="020F0502020204030203" pitchFamily="34" charset="0"/>
                <a:sym typeface="BR Omny"/>
              </a:rPr>
              <a:t>Breakout Room 1</a:t>
            </a:r>
          </a:p>
        </p:txBody>
      </p:sp>
      <p:sp>
        <p:nvSpPr>
          <p:cNvPr id="10" name="Freeform 3">
            <a:extLst>
              <a:ext uri="{FF2B5EF4-FFF2-40B4-BE49-F238E27FC236}">
                <a16:creationId xmlns:a16="http://schemas.microsoft.com/office/drawing/2014/main" id="{56B3020A-F3AF-89D5-76FC-521CF43E4E46}"/>
              </a:ext>
            </a:extLst>
          </p:cNvPr>
          <p:cNvSpPr/>
          <p:nvPr/>
        </p:nvSpPr>
        <p:spPr>
          <a:xfrm>
            <a:off x="709920" y="38100"/>
            <a:ext cx="1915812" cy="2045654"/>
          </a:xfrm>
          <a:custGeom>
            <a:avLst/>
            <a:gdLst/>
            <a:ahLst/>
            <a:cxnLst/>
            <a:rect l="l" t="t" r="r" b="b"/>
            <a:pathLst>
              <a:path w="1915812" h="2045654">
                <a:moveTo>
                  <a:pt x="0" y="0"/>
                </a:moveTo>
                <a:lnTo>
                  <a:pt x="1915812" y="0"/>
                </a:lnTo>
                <a:lnTo>
                  <a:pt x="1915812" y="2045654"/>
                </a:lnTo>
                <a:lnTo>
                  <a:pt x="0" y="2045654"/>
                </a:lnTo>
                <a:lnTo>
                  <a:pt x="0" y="0"/>
                </a:lnTo>
                <a:close/>
              </a:path>
            </a:pathLst>
          </a:custGeom>
          <a:blipFill>
            <a:blip r:embed="rId3"/>
            <a:stretch>
              <a:fillRect r="-384434"/>
            </a:stretch>
          </a:blipFill>
        </p:spPr>
        <p:txBody>
          <a:bodyPr/>
          <a:lstStyle/>
          <a:p>
            <a:endParaRPr lang="en-IN" dirty="0">
              <a:latin typeface="BR Omny" panose="020B0604020202020204" charset="0"/>
            </a:endParaRPr>
          </a:p>
        </p:txBody>
      </p:sp>
      <p:sp>
        <p:nvSpPr>
          <p:cNvPr id="11" name="TextBox 5">
            <a:extLst>
              <a:ext uri="{FF2B5EF4-FFF2-40B4-BE49-F238E27FC236}">
                <a16:creationId xmlns:a16="http://schemas.microsoft.com/office/drawing/2014/main" id="{C4247685-74A4-9819-56F5-E986686E3C81}"/>
              </a:ext>
            </a:extLst>
          </p:cNvPr>
          <p:cNvSpPr txBox="1"/>
          <p:nvPr/>
        </p:nvSpPr>
        <p:spPr>
          <a:xfrm>
            <a:off x="2666543" y="779750"/>
            <a:ext cx="1915812" cy="440377"/>
          </a:xfrm>
          <a:prstGeom prst="rect">
            <a:avLst/>
          </a:prstGeom>
        </p:spPr>
        <p:txBody>
          <a:bodyPr wrap="square" lIns="0" tIns="0" rIns="0" bIns="0" rtlCol="0" anchor="t">
            <a:spAutoFit/>
          </a:bodyPr>
          <a:lstStyle/>
          <a:p>
            <a:pPr algn="l">
              <a:lnSpc>
                <a:spcPts val="3729"/>
              </a:lnSpc>
            </a:pPr>
            <a:r>
              <a:rPr lang="en-US" sz="2664" b="1">
                <a:solidFill>
                  <a:srgbClr val="FEFEFE"/>
                </a:solidFill>
                <a:latin typeface="BR Omny Bold"/>
                <a:ea typeface="BR Omny Bold"/>
                <a:cs typeface="BR Omny Bold"/>
                <a:sym typeface="BR Omny Bold"/>
              </a:rPr>
              <a:t>evaluation</a:t>
            </a:r>
          </a:p>
        </p:txBody>
      </p:sp>
      <p:pic>
        <p:nvPicPr>
          <p:cNvPr id="14" name="Picture 13">
            <a:extLst>
              <a:ext uri="{FF2B5EF4-FFF2-40B4-BE49-F238E27FC236}">
                <a16:creationId xmlns:a16="http://schemas.microsoft.com/office/drawing/2014/main" id="{F6B6ED5B-5E68-21B6-1220-1DC36877B3D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48200" y="217267"/>
            <a:ext cx="3329286" cy="1565341"/>
          </a:xfrm>
          <a:prstGeom prst="rect">
            <a:avLst/>
          </a:prstGeom>
        </p:spPr>
      </p:pic>
      <p:sp>
        <p:nvSpPr>
          <p:cNvPr id="15" name="TextBox 4">
            <a:extLst>
              <a:ext uri="{FF2B5EF4-FFF2-40B4-BE49-F238E27FC236}">
                <a16:creationId xmlns:a16="http://schemas.microsoft.com/office/drawing/2014/main" id="{4B0B2A4E-9D3D-6DB0-7AAF-2ED833E535CE}"/>
              </a:ext>
            </a:extLst>
          </p:cNvPr>
          <p:cNvSpPr txBox="1"/>
          <p:nvPr/>
        </p:nvSpPr>
        <p:spPr>
          <a:xfrm>
            <a:off x="2666543" y="480093"/>
            <a:ext cx="1706463" cy="460243"/>
          </a:xfrm>
          <a:prstGeom prst="rect">
            <a:avLst/>
          </a:prstGeom>
        </p:spPr>
        <p:txBody>
          <a:bodyPr lIns="0" tIns="0" rIns="0" bIns="0" rtlCol="0" anchor="t">
            <a:spAutoFit/>
          </a:bodyPr>
          <a:lstStyle/>
          <a:p>
            <a:pPr algn="l">
              <a:lnSpc>
                <a:spcPts val="3729"/>
              </a:lnSpc>
            </a:pPr>
            <a:r>
              <a:rPr lang="en-US" sz="2664">
                <a:solidFill>
                  <a:srgbClr val="FEFEFE"/>
                </a:solidFill>
                <a:latin typeface="BR Omny"/>
                <a:ea typeface="BR Omny"/>
                <a:cs typeface="BR Omny"/>
                <a:sym typeface="BR Omny"/>
              </a:rPr>
              <a:t>global</a:t>
            </a:r>
          </a:p>
        </p:txBody>
      </p:sp>
      <p:sp>
        <p:nvSpPr>
          <p:cNvPr id="16" name="TextBox 6">
            <a:extLst>
              <a:ext uri="{FF2B5EF4-FFF2-40B4-BE49-F238E27FC236}">
                <a16:creationId xmlns:a16="http://schemas.microsoft.com/office/drawing/2014/main" id="{F5B3EE73-92DB-98F5-1066-8192DE8D821C}"/>
              </a:ext>
            </a:extLst>
          </p:cNvPr>
          <p:cNvSpPr txBox="1"/>
          <p:nvPr/>
        </p:nvSpPr>
        <p:spPr>
          <a:xfrm>
            <a:off x="2680653" y="1075074"/>
            <a:ext cx="1739714" cy="460243"/>
          </a:xfrm>
          <a:prstGeom prst="rect">
            <a:avLst/>
          </a:prstGeom>
        </p:spPr>
        <p:txBody>
          <a:bodyPr lIns="0" tIns="0" rIns="0" bIns="0" rtlCol="0" anchor="t">
            <a:spAutoFit/>
          </a:bodyPr>
          <a:lstStyle/>
          <a:p>
            <a:pPr algn="l">
              <a:lnSpc>
                <a:spcPts val="3729"/>
              </a:lnSpc>
            </a:pPr>
            <a:r>
              <a:rPr lang="en-US" sz="2664">
                <a:solidFill>
                  <a:srgbClr val="FEFEFE"/>
                </a:solidFill>
                <a:latin typeface="BR Omny"/>
                <a:ea typeface="BR Omny"/>
                <a:cs typeface="BR Omny"/>
                <a:sym typeface="BR Omny"/>
              </a:rPr>
              <a:t>initiative</a:t>
            </a:r>
          </a:p>
        </p:txBody>
      </p:sp>
      <p:sp>
        <p:nvSpPr>
          <p:cNvPr id="4" name="TextBox 5">
            <a:extLst>
              <a:ext uri="{FF2B5EF4-FFF2-40B4-BE49-F238E27FC236}">
                <a16:creationId xmlns:a16="http://schemas.microsoft.com/office/drawing/2014/main" id="{CABC577F-5722-D7BA-9EEA-45B111903AB1}"/>
              </a:ext>
            </a:extLst>
          </p:cNvPr>
          <p:cNvSpPr txBox="1"/>
          <p:nvPr/>
        </p:nvSpPr>
        <p:spPr>
          <a:xfrm>
            <a:off x="990600" y="7269338"/>
            <a:ext cx="4350319" cy="287707"/>
          </a:xfrm>
          <a:prstGeom prst="rect">
            <a:avLst/>
          </a:prstGeom>
        </p:spPr>
        <p:txBody>
          <a:bodyPr lIns="0" tIns="0" rIns="0" bIns="0" rtlCol="0" anchor="t">
            <a:spAutoFit/>
          </a:bodyPr>
          <a:lstStyle/>
          <a:p>
            <a:pPr defTabSz="609630">
              <a:lnSpc>
                <a:spcPts val="2239"/>
              </a:lnSpc>
            </a:pPr>
            <a:r>
              <a:rPr lang="en-US" sz="2400" dirty="0">
                <a:solidFill>
                  <a:srgbClr val="FEFEFE"/>
                </a:solidFill>
                <a:latin typeface="BR Omny Bold" panose="020B0604020202020204" charset="0"/>
                <a:ea typeface="Lato" panose="020F0502020204030203" pitchFamily="34" charset="0"/>
                <a:cs typeface="Lato" panose="020F0502020204030203" pitchFamily="34" charset="0"/>
                <a:sym typeface="BR Omny"/>
              </a:rPr>
              <a:t>Facilitator: Shrija Dey</a:t>
            </a:r>
            <a:endParaRPr lang="en-US" sz="2400" b="1" dirty="0">
              <a:solidFill>
                <a:prstClr val="white"/>
              </a:solidFill>
              <a:latin typeface="BR Omny Bold" panose="020B0604020202020204" charset="0"/>
              <a:ea typeface="Lato" panose="020F0502020204030203" pitchFamily="34" charset="0"/>
              <a:cs typeface="Lato" panose="020F0502020204030203" pitchFamily="34" charset="0"/>
              <a:sym typeface="BR Omny"/>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3FAB7-9CDA-1539-5943-F85379653272}"/>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071D6D0-3C71-07DA-19A3-186CEDBC92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9600" y="392702"/>
            <a:ext cx="2150463" cy="1011090"/>
          </a:xfrm>
          <a:prstGeom prst="rect">
            <a:avLst/>
          </a:prstGeom>
        </p:spPr>
      </p:pic>
      <p:sp>
        <p:nvSpPr>
          <p:cNvPr id="6" name="Shape 4">
            <a:extLst>
              <a:ext uri="{FF2B5EF4-FFF2-40B4-BE49-F238E27FC236}">
                <a16:creationId xmlns:a16="http://schemas.microsoft.com/office/drawing/2014/main" id="{B2E01301-ED6A-4B05-63D4-197214EE2561}"/>
              </a:ext>
            </a:extLst>
          </p:cNvPr>
          <p:cNvSpPr/>
          <p:nvPr/>
        </p:nvSpPr>
        <p:spPr>
          <a:xfrm>
            <a:off x="1028700" y="2716095"/>
            <a:ext cx="16649700" cy="5218350"/>
          </a:xfrm>
          <a:prstGeom prst="rect">
            <a:avLst/>
          </a:prstGeom>
          <a:solidFill>
            <a:schemeClr val="accent1">
              <a:lumMod val="20000"/>
              <a:lumOff val="80000"/>
              <a:alpha val="12000"/>
            </a:schemeClr>
          </a:solidFill>
          <a:ln w="12700">
            <a:solidFill>
              <a:srgbClr val="375623"/>
            </a:solidFill>
            <a:prstDash val="solid"/>
          </a:ln>
        </p:spPr>
        <p:txBody>
          <a:bodyPr/>
          <a:lstStyle/>
          <a:p>
            <a:endParaRPr lang="en-IN" sz="2700">
              <a:latin typeface="BR Omny" panose="020B0604020202020204" charset="0"/>
            </a:endParaRPr>
          </a:p>
        </p:txBody>
      </p:sp>
      <p:sp>
        <p:nvSpPr>
          <p:cNvPr id="7" name="Shape 5">
            <a:extLst>
              <a:ext uri="{FF2B5EF4-FFF2-40B4-BE49-F238E27FC236}">
                <a16:creationId xmlns:a16="http://schemas.microsoft.com/office/drawing/2014/main" id="{0DAF7BB1-9B0F-293D-BE52-FB39E6462929}"/>
              </a:ext>
            </a:extLst>
          </p:cNvPr>
          <p:cNvSpPr/>
          <p:nvPr/>
        </p:nvSpPr>
        <p:spPr>
          <a:xfrm>
            <a:off x="1028700" y="2720130"/>
            <a:ext cx="16649700" cy="769638"/>
          </a:xfrm>
          <a:prstGeom prst="rect">
            <a:avLst/>
          </a:prstGeom>
          <a:solidFill>
            <a:srgbClr val="002060"/>
          </a:solidFill>
          <a:ln w="12700">
            <a:noFill/>
            <a:prstDash val="solid"/>
          </a:ln>
        </p:spPr>
        <p:txBody>
          <a:bodyPr/>
          <a:lstStyle/>
          <a:p>
            <a:endParaRPr lang="en-IN" sz="2700">
              <a:latin typeface="BR Omny" panose="020B0604020202020204" charset="0"/>
            </a:endParaRPr>
          </a:p>
        </p:txBody>
      </p:sp>
      <p:sp>
        <p:nvSpPr>
          <p:cNvPr id="8" name="Text 6">
            <a:extLst>
              <a:ext uri="{FF2B5EF4-FFF2-40B4-BE49-F238E27FC236}">
                <a16:creationId xmlns:a16="http://schemas.microsoft.com/office/drawing/2014/main" id="{86A23404-1A08-D2F3-306D-23148525792F}"/>
              </a:ext>
            </a:extLst>
          </p:cNvPr>
          <p:cNvSpPr/>
          <p:nvPr/>
        </p:nvSpPr>
        <p:spPr>
          <a:xfrm>
            <a:off x="1205075" y="2720129"/>
            <a:ext cx="15925799" cy="769640"/>
          </a:xfrm>
          <a:prstGeom prst="rect">
            <a:avLst/>
          </a:prstGeom>
          <a:noFill/>
          <a:ln/>
        </p:spPr>
        <p:txBody>
          <a:bodyPr wrap="square" lIns="0" tIns="0" rIns="0" bIns="0" rtlCol="0" anchor="ctr"/>
          <a:lstStyle/>
          <a:p>
            <a:r>
              <a:rPr lang="en-US" sz="2400" b="1" dirty="0">
                <a:solidFill>
                  <a:srgbClr val="FFFFFF"/>
                </a:solidFill>
                <a:latin typeface="BR Omny" panose="020B0604020202020204" charset="0"/>
                <a:ea typeface="Calibri" pitchFamily="34" charset="-122"/>
                <a:cs typeface="Calibri" pitchFamily="34" charset="-120"/>
              </a:rPr>
              <a:t>YOUR TASK  |  Develop your own prompt</a:t>
            </a:r>
            <a:endParaRPr lang="en-US" sz="2400" dirty="0">
              <a:latin typeface="BR Omny" panose="020B0604020202020204" charset="0"/>
            </a:endParaRPr>
          </a:p>
        </p:txBody>
      </p:sp>
      <p:sp>
        <p:nvSpPr>
          <p:cNvPr id="9" name="Text 7">
            <a:extLst>
              <a:ext uri="{FF2B5EF4-FFF2-40B4-BE49-F238E27FC236}">
                <a16:creationId xmlns:a16="http://schemas.microsoft.com/office/drawing/2014/main" id="{ED6E92ED-2483-7A15-2C25-740AC4F6B250}"/>
              </a:ext>
            </a:extLst>
          </p:cNvPr>
          <p:cNvSpPr/>
          <p:nvPr/>
        </p:nvSpPr>
        <p:spPr>
          <a:xfrm>
            <a:off x="1205075" y="3678549"/>
            <a:ext cx="16287750" cy="4406672"/>
          </a:xfrm>
          <a:prstGeom prst="rect">
            <a:avLst/>
          </a:prstGeom>
          <a:noFill/>
          <a:ln/>
        </p:spPr>
        <p:txBody>
          <a:bodyPr wrap="square" lIns="0" tIns="0" rIns="0" bIns="0" rtlCol="0" anchor="ctr"/>
          <a:lstStyle/>
          <a:p>
            <a:r>
              <a:rPr lang="en-US" sz="2400" dirty="0">
                <a:solidFill>
                  <a:schemeClr val="tx2"/>
                </a:solidFill>
                <a:latin typeface="BR Omny" panose="020B0604020202020204" charset="0"/>
              </a:rPr>
              <a:t>You have spent the last 35 minutes generating two outputs in your AI tool: 1) A theory of change assessment from Task 1 and 2) An alternative explanations assessment from Task 2. </a:t>
            </a:r>
          </a:p>
          <a:p>
            <a:endParaRPr lang="en-US" sz="2400" dirty="0">
              <a:solidFill>
                <a:schemeClr val="tx2"/>
              </a:solidFill>
              <a:latin typeface="BR Omny" panose="020B0604020202020204" charset="0"/>
            </a:endParaRPr>
          </a:p>
          <a:p>
            <a:r>
              <a:rPr lang="en-US" sz="2400" dirty="0">
                <a:solidFill>
                  <a:schemeClr val="tx2"/>
                </a:solidFill>
                <a:latin typeface="BR Omny" panose="020B0604020202020204" charset="0"/>
              </a:rPr>
              <a:t>Both are already in your conversation. Your final task is to write a prompt that instructs the AI to determine what contribution can and cannot be credibly claimed for the programme. </a:t>
            </a:r>
          </a:p>
          <a:p>
            <a:endParaRPr lang="en-US" sz="2400" dirty="0">
              <a:solidFill>
                <a:schemeClr val="tx2"/>
              </a:solidFill>
              <a:latin typeface="BR Omny" panose="020B0604020202020204" charset="0"/>
            </a:endParaRPr>
          </a:p>
          <a:p>
            <a:r>
              <a:rPr lang="en-US" sz="2400" dirty="0">
                <a:solidFill>
                  <a:schemeClr val="tx2"/>
                </a:solidFill>
                <a:latin typeface="BR Omny" panose="020B0604020202020204" charset="0"/>
              </a:rPr>
              <a:t>The AI already has everything it needs i.e. your two outputs, the programme document, and all eight interview transcripts.  </a:t>
            </a:r>
            <a:r>
              <a:rPr lang="en-IN" sz="2400" dirty="0">
                <a:solidFill>
                  <a:schemeClr val="tx2"/>
                </a:solidFill>
                <a:latin typeface="BR Omny" panose="020B0604020202020204" charset="0"/>
              </a:rPr>
              <a:t>Write the prompt in your own words. Use what you have learned from Tasks 1 and 2 - the engineered prompts, the discussion, and what you observed in the outputs - to build the strongest prompt you can for this task.</a:t>
            </a:r>
          </a:p>
          <a:p>
            <a:endParaRPr lang="en-IN" sz="2400" dirty="0">
              <a:solidFill>
                <a:schemeClr val="tx2"/>
              </a:solidFill>
              <a:latin typeface="BR Omny" panose="020B0604020202020204" charset="0"/>
            </a:endParaRPr>
          </a:p>
          <a:p>
            <a:r>
              <a:rPr lang="en-IN" sz="2400" dirty="0">
                <a:solidFill>
                  <a:schemeClr val="tx2"/>
                </a:solidFill>
                <a:latin typeface="BR Omny" panose="020B0604020202020204" charset="0"/>
              </a:rPr>
              <a:t>You have 5 minutes. Paste your prompt in the chat when done.</a:t>
            </a:r>
          </a:p>
          <a:p>
            <a:endParaRPr lang="en-US" sz="2400" dirty="0">
              <a:solidFill>
                <a:schemeClr val="tx2"/>
              </a:solidFill>
              <a:latin typeface="BR Omny" panose="020B0604020202020204" charset="0"/>
            </a:endParaRPr>
          </a:p>
        </p:txBody>
      </p:sp>
      <p:sp>
        <p:nvSpPr>
          <p:cNvPr id="2" name="TextBox 3">
            <a:extLst>
              <a:ext uri="{FF2B5EF4-FFF2-40B4-BE49-F238E27FC236}">
                <a16:creationId xmlns:a16="http://schemas.microsoft.com/office/drawing/2014/main" id="{559247C8-F9DC-96D9-5097-7A5781888CB0}"/>
              </a:ext>
            </a:extLst>
          </p:cNvPr>
          <p:cNvSpPr txBox="1"/>
          <p:nvPr/>
        </p:nvSpPr>
        <p:spPr>
          <a:xfrm>
            <a:off x="1028699" y="1095296"/>
            <a:ext cx="16649700" cy="1461875"/>
          </a:xfrm>
          <a:prstGeom prst="rect">
            <a:avLst/>
          </a:prstGeom>
        </p:spPr>
        <p:txBody>
          <a:bodyPr wrap="square" lIns="0" tIns="0" rIns="0" bIns="0" rtlCol="0" anchor="t">
            <a:spAutoFit/>
          </a:bodyPr>
          <a:lstStyle/>
          <a:p>
            <a:pPr defTabSz="914445">
              <a:lnSpc>
                <a:spcPts val="5760"/>
              </a:lnSpc>
            </a:pPr>
            <a:r>
              <a:rPr lang="en-IN" sz="4800" b="1" dirty="0">
                <a:solidFill>
                  <a:srgbClr val="1C79BE"/>
                </a:solidFill>
                <a:latin typeface="BR Omny Bold"/>
              </a:rPr>
              <a:t>TASK 3: </a:t>
            </a:r>
            <a:r>
              <a:rPr lang="en-US" sz="4800" b="1" dirty="0">
                <a:solidFill>
                  <a:srgbClr val="1C79BE"/>
                </a:solidFill>
                <a:latin typeface="BR Omny Bold"/>
              </a:rPr>
              <a:t>ASSESS THE STRENGTH OF THE CONTRIBUTION CLAIM (10 MINUTES)</a:t>
            </a:r>
            <a:endParaRPr lang="en-US" sz="4800" b="1" dirty="0">
              <a:solidFill>
                <a:srgbClr val="1C79BE"/>
              </a:solidFill>
              <a:latin typeface="BR Omny Bold"/>
              <a:sym typeface="BR Omny Bold"/>
            </a:endParaRPr>
          </a:p>
        </p:txBody>
      </p:sp>
    </p:spTree>
    <p:extLst>
      <p:ext uri="{BB962C8B-B14F-4D97-AF65-F5344CB8AC3E}">
        <p14:creationId xmlns:p14="http://schemas.microsoft.com/office/powerpoint/2010/main" val="939048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A8783-8295-3D6C-E216-A732E06122CC}"/>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1532E416-5436-FF9B-5207-F2BAF7DACFB9}"/>
              </a:ext>
            </a:extLst>
          </p:cNvPr>
          <p:cNvSpPr txBox="1"/>
          <p:nvPr/>
        </p:nvSpPr>
        <p:spPr>
          <a:xfrm>
            <a:off x="1028700" y="769530"/>
            <a:ext cx="9972606" cy="710066"/>
          </a:xfrm>
          <a:prstGeom prst="rect">
            <a:avLst/>
          </a:prstGeom>
        </p:spPr>
        <p:txBody>
          <a:bodyPr lIns="0" tIns="0" rIns="0" bIns="0" rtlCol="0" anchor="t">
            <a:spAutoFit/>
          </a:bodyPr>
          <a:lstStyle/>
          <a:p>
            <a:pPr defTabSz="914445">
              <a:lnSpc>
                <a:spcPts val="5760"/>
              </a:lnSpc>
            </a:pPr>
            <a:r>
              <a:rPr lang="en-IN" sz="4800" b="1" dirty="0">
                <a:solidFill>
                  <a:srgbClr val="1C79BE"/>
                </a:solidFill>
                <a:latin typeface="BR Omny Bold"/>
              </a:rPr>
              <a:t>WHAT DID YOU DO?</a:t>
            </a:r>
            <a:endParaRPr lang="en-US" sz="4800" b="1" dirty="0">
              <a:solidFill>
                <a:srgbClr val="1C79BE"/>
              </a:solidFill>
              <a:latin typeface="BR Omny Bold"/>
              <a:sym typeface="BR Omny Bold"/>
            </a:endParaRPr>
          </a:p>
        </p:txBody>
      </p:sp>
      <p:sp>
        <p:nvSpPr>
          <p:cNvPr id="5" name="TextBox 5">
            <a:extLst>
              <a:ext uri="{FF2B5EF4-FFF2-40B4-BE49-F238E27FC236}">
                <a16:creationId xmlns:a16="http://schemas.microsoft.com/office/drawing/2014/main" id="{15536759-8ABC-6D49-DD29-1891CA0F73F9}"/>
              </a:ext>
            </a:extLst>
          </p:cNvPr>
          <p:cNvSpPr txBox="1"/>
          <p:nvPr/>
        </p:nvSpPr>
        <p:spPr>
          <a:xfrm>
            <a:off x="1028701" y="9416625"/>
            <a:ext cx="4060214" cy="257250"/>
          </a:xfrm>
          <a:prstGeom prst="rect">
            <a:avLst/>
          </a:prstGeom>
        </p:spPr>
        <p:txBody>
          <a:bodyPr lIns="0" tIns="0" rIns="0" bIns="0" rtlCol="0" anchor="t">
            <a:spAutoFit/>
          </a:bodyPr>
          <a:lstStyle/>
          <a:p>
            <a:pPr defTabSz="914445">
              <a:lnSpc>
                <a:spcPts val="2090"/>
              </a:lnSpc>
            </a:pPr>
            <a:r>
              <a:rPr lang="en-US" sz="1742">
                <a:solidFill>
                  <a:srgbClr val="000000"/>
                </a:solidFill>
                <a:latin typeface="BR Omny"/>
                <a:ea typeface="BR Omny"/>
                <a:cs typeface="BR Omny"/>
                <a:sym typeface="BR Omny"/>
              </a:rPr>
              <a:t>www.glocalevalweek.org</a:t>
            </a:r>
          </a:p>
        </p:txBody>
      </p:sp>
      <p:pic>
        <p:nvPicPr>
          <p:cNvPr id="44" name="Picture 43">
            <a:extLst>
              <a:ext uri="{FF2B5EF4-FFF2-40B4-BE49-F238E27FC236}">
                <a16:creationId xmlns:a16="http://schemas.microsoft.com/office/drawing/2014/main" id="{A2545CB4-CE05-B067-273C-A6E80A78B0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9600" y="392702"/>
            <a:ext cx="2150463" cy="1011090"/>
          </a:xfrm>
          <a:prstGeom prst="rect">
            <a:avLst/>
          </a:prstGeom>
        </p:spPr>
      </p:pic>
      <p:sp>
        <p:nvSpPr>
          <p:cNvPr id="2" name="Text 12">
            <a:extLst>
              <a:ext uri="{FF2B5EF4-FFF2-40B4-BE49-F238E27FC236}">
                <a16:creationId xmlns:a16="http://schemas.microsoft.com/office/drawing/2014/main" id="{0CCC3E6B-8EF4-E447-D4A3-0172298DB107}"/>
              </a:ext>
            </a:extLst>
          </p:cNvPr>
          <p:cNvSpPr/>
          <p:nvPr/>
        </p:nvSpPr>
        <p:spPr>
          <a:xfrm>
            <a:off x="1028700" y="2013594"/>
            <a:ext cx="12947904" cy="411480"/>
          </a:xfrm>
          <a:prstGeom prst="rect">
            <a:avLst/>
          </a:prstGeom>
          <a:noFill/>
          <a:ln/>
        </p:spPr>
        <p:txBody>
          <a:bodyPr wrap="square" lIns="0" tIns="0" rIns="0" bIns="0" rtlCol="0" anchor="ctr"/>
          <a:lstStyle/>
          <a:p>
            <a:r>
              <a:rPr lang="en-US" sz="2400" b="1" dirty="0">
                <a:solidFill>
                  <a:srgbClr val="002060"/>
                </a:solidFill>
                <a:latin typeface="BR Omny" panose="020B0604020202020204" charset="0"/>
                <a:ea typeface="Calibri" pitchFamily="34" charset="-122"/>
                <a:cs typeface="Calibri" pitchFamily="34" charset="-120"/>
              </a:rPr>
              <a:t>DISCUSSION (5 minutes):</a:t>
            </a:r>
            <a:endParaRPr lang="en-US" sz="2400" dirty="0">
              <a:solidFill>
                <a:srgbClr val="002060"/>
              </a:solidFill>
              <a:latin typeface="BR Omny" panose="020B0604020202020204" charset="0"/>
            </a:endParaRPr>
          </a:p>
        </p:txBody>
      </p:sp>
      <p:sp>
        <p:nvSpPr>
          <p:cNvPr id="45" name="Text 15">
            <a:extLst>
              <a:ext uri="{FF2B5EF4-FFF2-40B4-BE49-F238E27FC236}">
                <a16:creationId xmlns:a16="http://schemas.microsoft.com/office/drawing/2014/main" id="{5E9A8A47-7D97-CA1C-256A-55AB956AE346}"/>
              </a:ext>
            </a:extLst>
          </p:cNvPr>
          <p:cNvSpPr/>
          <p:nvPr/>
        </p:nvSpPr>
        <p:spPr>
          <a:xfrm>
            <a:off x="1549907" y="6239764"/>
            <a:ext cx="16450155" cy="2844033"/>
          </a:xfrm>
          <a:prstGeom prst="rect">
            <a:avLst/>
          </a:prstGeom>
          <a:noFill/>
          <a:ln/>
        </p:spPr>
        <p:txBody>
          <a:bodyPr wrap="square" lIns="0" tIns="0" rIns="0" bIns="0" rtlCol="0" anchor="ctr"/>
          <a:lstStyle/>
          <a:p>
            <a:r>
              <a:rPr lang="en-US" sz="3600" dirty="0">
                <a:solidFill>
                  <a:schemeClr val="tx2"/>
                </a:solidFill>
                <a:latin typeface="BR Omny" panose="020B0604020202020204" charset="0"/>
                <a:ea typeface="Lato" panose="020F0502020204030203" pitchFamily="34" charset="0"/>
                <a:cs typeface="Lato" panose="020F0502020204030203" pitchFamily="34" charset="0"/>
              </a:rPr>
              <a:t>When different interpretations of the same evidence are possible, how do you usually decide what can be confidently claimed, what should be qualified, and what should not be claimed at all? Does the AI's approach to defining the boundaries of the contribution claim reflect how you would make that call?</a:t>
            </a:r>
          </a:p>
        </p:txBody>
      </p:sp>
      <p:sp>
        <p:nvSpPr>
          <p:cNvPr id="47" name="Text 14">
            <a:extLst>
              <a:ext uri="{FF2B5EF4-FFF2-40B4-BE49-F238E27FC236}">
                <a16:creationId xmlns:a16="http://schemas.microsoft.com/office/drawing/2014/main" id="{D1A06213-DC9B-C4A0-3012-CA9DD86556F9}"/>
              </a:ext>
            </a:extLst>
          </p:cNvPr>
          <p:cNvSpPr/>
          <p:nvPr/>
        </p:nvSpPr>
        <p:spPr>
          <a:xfrm>
            <a:off x="1028700" y="3385200"/>
            <a:ext cx="411480" cy="411480"/>
          </a:xfrm>
          <a:prstGeom prst="rect">
            <a:avLst/>
          </a:prstGeom>
          <a:noFill/>
          <a:ln/>
        </p:spPr>
        <p:txBody>
          <a:bodyPr wrap="square" lIns="0" tIns="0" rIns="0" bIns="0" rtlCol="0" anchor="ctr"/>
          <a:lstStyle/>
          <a:p>
            <a:pPr algn="ctr"/>
            <a:endParaRPr lang="en-US" sz="2100" dirty="0">
              <a:latin typeface="BR Omny" panose="020B0604020202020204" charset="0"/>
            </a:endParaRPr>
          </a:p>
        </p:txBody>
      </p:sp>
      <p:sp>
        <p:nvSpPr>
          <p:cNvPr id="48" name="Text 15">
            <a:extLst>
              <a:ext uri="{FF2B5EF4-FFF2-40B4-BE49-F238E27FC236}">
                <a16:creationId xmlns:a16="http://schemas.microsoft.com/office/drawing/2014/main" id="{BC69A859-701C-3D00-83D8-380FC0A237B9}"/>
              </a:ext>
            </a:extLst>
          </p:cNvPr>
          <p:cNvSpPr/>
          <p:nvPr/>
        </p:nvSpPr>
        <p:spPr>
          <a:xfrm>
            <a:off x="1549907" y="2633306"/>
            <a:ext cx="16450155" cy="2844034"/>
          </a:xfrm>
          <a:prstGeom prst="rect">
            <a:avLst/>
          </a:prstGeom>
          <a:noFill/>
          <a:ln/>
        </p:spPr>
        <p:txBody>
          <a:bodyPr wrap="square" lIns="0" tIns="0" rIns="0" bIns="0" rtlCol="0" anchor="ctr"/>
          <a:lstStyle/>
          <a:p>
            <a:r>
              <a:rPr lang="en-US" sz="3600" dirty="0">
                <a:solidFill>
                  <a:schemeClr val="tx2"/>
                </a:solidFill>
                <a:latin typeface="BR Omny" panose="020B0604020202020204" charset="0"/>
                <a:ea typeface="Lato" panose="020F0502020204030203" pitchFamily="34" charset="0"/>
                <a:cs typeface="Lato" panose="020F0502020204030203" pitchFamily="34" charset="0"/>
              </a:rPr>
              <a:t>In your own evaluations, how do you decide where to draw the line between a strong contribution claim and a claim that goes beyond the available evidence? Does the prompt's approach to identifying the strongest and most cautious defensible claims match how you would make that judgement in practice?</a:t>
            </a:r>
          </a:p>
        </p:txBody>
      </p:sp>
      <p:sp>
        <p:nvSpPr>
          <p:cNvPr id="7" name="Shape 13">
            <a:extLst>
              <a:ext uri="{FF2B5EF4-FFF2-40B4-BE49-F238E27FC236}">
                <a16:creationId xmlns:a16="http://schemas.microsoft.com/office/drawing/2014/main" id="{FF423B49-BC4A-69F5-36AD-8E10E8DCED07}"/>
              </a:ext>
            </a:extLst>
          </p:cNvPr>
          <p:cNvSpPr/>
          <p:nvPr/>
        </p:nvSpPr>
        <p:spPr>
          <a:xfrm>
            <a:off x="809243" y="2604039"/>
            <a:ext cx="685800" cy="710066"/>
          </a:xfrm>
          <a:prstGeom prst="ellipse">
            <a:avLst/>
          </a:prstGeom>
          <a:solidFill>
            <a:schemeClr val="accent5">
              <a:lumMod val="75000"/>
            </a:schemeClr>
          </a:solidFill>
          <a:ln w="12700">
            <a:solidFill>
              <a:schemeClr val="accent1"/>
            </a:solidFill>
            <a:prstDash val="solid"/>
          </a:ln>
        </p:spPr>
        <p:txBody>
          <a:bodyPr/>
          <a:lstStyle/>
          <a:p>
            <a:endParaRPr lang="en-IN" sz="3600">
              <a:latin typeface="BR Omny" panose="020B0604020202020204" charset="0"/>
            </a:endParaRPr>
          </a:p>
        </p:txBody>
      </p:sp>
      <p:sp>
        <p:nvSpPr>
          <p:cNvPr id="8" name="Text 14">
            <a:extLst>
              <a:ext uri="{FF2B5EF4-FFF2-40B4-BE49-F238E27FC236}">
                <a16:creationId xmlns:a16="http://schemas.microsoft.com/office/drawing/2014/main" id="{9D591472-8F25-F835-F6BA-5A9849DCD168}"/>
              </a:ext>
            </a:extLst>
          </p:cNvPr>
          <p:cNvSpPr/>
          <p:nvPr/>
        </p:nvSpPr>
        <p:spPr>
          <a:xfrm>
            <a:off x="809241" y="2627751"/>
            <a:ext cx="685800" cy="710066"/>
          </a:xfrm>
          <a:prstGeom prst="rect">
            <a:avLst/>
          </a:prstGeom>
          <a:noFill/>
          <a:ln/>
        </p:spPr>
        <p:txBody>
          <a:bodyPr wrap="square" lIns="0" tIns="0" rIns="0" bIns="0" rtlCol="0" anchor="ctr"/>
          <a:lstStyle/>
          <a:p>
            <a:pPr algn="ctr"/>
            <a:r>
              <a:rPr lang="en-US" sz="2100" b="1" dirty="0">
                <a:solidFill>
                  <a:srgbClr val="FFFFFF"/>
                </a:solidFill>
                <a:latin typeface="BR Omny" panose="020B0604020202020204" charset="0"/>
                <a:ea typeface="Calibri" pitchFamily="34" charset="-122"/>
                <a:cs typeface="Calibri" pitchFamily="34" charset="-120"/>
              </a:rPr>
              <a:t>?</a:t>
            </a:r>
            <a:endParaRPr lang="en-US" sz="2100" dirty="0">
              <a:latin typeface="BR Omny" panose="020B0604020202020204" charset="0"/>
            </a:endParaRPr>
          </a:p>
        </p:txBody>
      </p:sp>
      <p:sp>
        <p:nvSpPr>
          <p:cNvPr id="9" name="Shape 13">
            <a:extLst>
              <a:ext uri="{FF2B5EF4-FFF2-40B4-BE49-F238E27FC236}">
                <a16:creationId xmlns:a16="http://schemas.microsoft.com/office/drawing/2014/main" id="{2641F628-3010-EA59-8D10-EEC78D2645F7}"/>
              </a:ext>
            </a:extLst>
          </p:cNvPr>
          <p:cNvSpPr/>
          <p:nvPr/>
        </p:nvSpPr>
        <p:spPr>
          <a:xfrm>
            <a:off x="754379" y="6239764"/>
            <a:ext cx="685800" cy="710066"/>
          </a:xfrm>
          <a:prstGeom prst="ellipse">
            <a:avLst/>
          </a:prstGeom>
          <a:solidFill>
            <a:schemeClr val="accent5">
              <a:lumMod val="75000"/>
            </a:schemeClr>
          </a:solidFill>
          <a:ln w="12700">
            <a:solidFill>
              <a:schemeClr val="accent1"/>
            </a:solidFill>
            <a:prstDash val="solid"/>
          </a:ln>
        </p:spPr>
        <p:txBody>
          <a:bodyPr/>
          <a:lstStyle/>
          <a:p>
            <a:endParaRPr lang="en-IN" sz="3600">
              <a:latin typeface="BR Omny" panose="020B0604020202020204" charset="0"/>
            </a:endParaRPr>
          </a:p>
        </p:txBody>
      </p:sp>
      <p:sp>
        <p:nvSpPr>
          <p:cNvPr id="10" name="Text 14">
            <a:extLst>
              <a:ext uri="{FF2B5EF4-FFF2-40B4-BE49-F238E27FC236}">
                <a16:creationId xmlns:a16="http://schemas.microsoft.com/office/drawing/2014/main" id="{C832634F-DA48-9733-C16E-3512DEB21E28}"/>
              </a:ext>
            </a:extLst>
          </p:cNvPr>
          <p:cNvSpPr/>
          <p:nvPr/>
        </p:nvSpPr>
        <p:spPr>
          <a:xfrm>
            <a:off x="754377" y="6263476"/>
            <a:ext cx="685800" cy="710066"/>
          </a:xfrm>
          <a:prstGeom prst="rect">
            <a:avLst/>
          </a:prstGeom>
          <a:noFill/>
          <a:ln/>
        </p:spPr>
        <p:txBody>
          <a:bodyPr wrap="square" lIns="0" tIns="0" rIns="0" bIns="0" rtlCol="0" anchor="ctr"/>
          <a:lstStyle/>
          <a:p>
            <a:pPr algn="ctr"/>
            <a:r>
              <a:rPr lang="en-US" sz="2100" b="1" dirty="0">
                <a:solidFill>
                  <a:srgbClr val="FFFFFF"/>
                </a:solidFill>
                <a:latin typeface="BR Omny" panose="020B0604020202020204" charset="0"/>
                <a:ea typeface="Calibri" pitchFamily="34" charset="-122"/>
                <a:cs typeface="Calibri" pitchFamily="34" charset="-120"/>
              </a:rPr>
              <a:t>?</a:t>
            </a:r>
            <a:endParaRPr lang="en-US" sz="2100" dirty="0">
              <a:latin typeface="BR Omny" panose="020B0604020202020204" charset="0"/>
            </a:endParaRPr>
          </a:p>
        </p:txBody>
      </p:sp>
    </p:spTree>
    <p:extLst>
      <p:ext uri="{BB962C8B-B14F-4D97-AF65-F5344CB8AC3E}">
        <p14:creationId xmlns:p14="http://schemas.microsoft.com/office/powerpoint/2010/main" val="2768319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E3D5F"/>
        </a:solidFill>
        <a:effectLst/>
      </p:bgPr>
    </p:bg>
    <p:spTree>
      <p:nvGrpSpPr>
        <p:cNvPr id="1" name=""/>
        <p:cNvGrpSpPr/>
        <p:nvPr/>
      </p:nvGrpSpPr>
      <p:grpSpPr>
        <a:xfrm>
          <a:off x="0" y="0"/>
          <a:ext cx="0" cy="0"/>
          <a:chOff x="0" y="0"/>
          <a:chExt cx="0" cy="0"/>
        </a:xfrm>
      </p:grpSpPr>
      <p:sp>
        <p:nvSpPr>
          <p:cNvPr id="3" name="Freeform 3"/>
          <p:cNvSpPr/>
          <p:nvPr/>
        </p:nvSpPr>
        <p:spPr>
          <a:xfrm>
            <a:off x="709920" y="789835"/>
            <a:ext cx="1915812" cy="2045654"/>
          </a:xfrm>
          <a:custGeom>
            <a:avLst/>
            <a:gdLst/>
            <a:ahLst/>
            <a:cxnLst/>
            <a:rect l="l" t="t" r="r" b="b"/>
            <a:pathLst>
              <a:path w="1915812" h="2045654">
                <a:moveTo>
                  <a:pt x="0" y="0"/>
                </a:moveTo>
                <a:lnTo>
                  <a:pt x="1915812" y="0"/>
                </a:lnTo>
                <a:lnTo>
                  <a:pt x="1915812" y="2045654"/>
                </a:lnTo>
                <a:lnTo>
                  <a:pt x="0" y="2045654"/>
                </a:lnTo>
                <a:lnTo>
                  <a:pt x="0" y="0"/>
                </a:lnTo>
                <a:close/>
              </a:path>
            </a:pathLst>
          </a:custGeom>
          <a:blipFill>
            <a:blip r:embed="rId2"/>
            <a:stretch>
              <a:fillRect r="-384434"/>
            </a:stretch>
          </a:blipFill>
        </p:spPr>
        <p:txBody>
          <a:bodyPr/>
          <a:lstStyle/>
          <a:p>
            <a:endParaRPr lang="en-IN" dirty="0">
              <a:latin typeface="BR Omny" panose="020B0604020202020204" charset="0"/>
            </a:endParaRPr>
          </a:p>
        </p:txBody>
      </p:sp>
      <p:sp>
        <p:nvSpPr>
          <p:cNvPr id="4" name="TextBox 4"/>
          <p:cNvSpPr txBox="1"/>
          <p:nvPr/>
        </p:nvSpPr>
        <p:spPr>
          <a:xfrm>
            <a:off x="2666543" y="1231828"/>
            <a:ext cx="1706463" cy="460243"/>
          </a:xfrm>
          <a:prstGeom prst="rect">
            <a:avLst/>
          </a:prstGeom>
        </p:spPr>
        <p:txBody>
          <a:bodyPr lIns="0" tIns="0" rIns="0" bIns="0" rtlCol="0" anchor="t">
            <a:spAutoFit/>
          </a:bodyPr>
          <a:lstStyle/>
          <a:p>
            <a:pPr algn="l">
              <a:lnSpc>
                <a:spcPts val="3729"/>
              </a:lnSpc>
            </a:pPr>
            <a:r>
              <a:rPr lang="en-US" sz="2664">
                <a:solidFill>
                  <a:srgbClr val="FEFEFE"/>
                </a:solidFill>
                <a:latin typeface="BR Omny"/>
                <a:ea typeface="BR Omny"/>
                <a:cs typeface="BR Omny"/>
                <a:sym typeface="BR Omny"/>
              </a:rPr>
              <a:t>global</a:t>
            </a:r>
          </a:p>
        </p:txBody>
      </p:sp>
      <p:sp>
        <p:nvSpPr>
          <p:cNvPr id="5" name="TextBox 5"/>
          <p:cNvSpPr txBox="1"/>
          <p:nvPr/>
        </p:nvSpPr>
        <p:spPr>
          <a:xfrm>
            <a:off x="2666543" y="1531485"/>
            <a:ext cx="1739714" cy="440377"/>
          </a:xfrm>
          <a:prstGeom prst="rect">
            <a:avLst/>
          </a:prstGeom>
        </p:spPr>
        <p:txBody>
          <a:bodyPr lIns="0" tIns="0" rIns="0" bIns="0" rtlCol="0" anchor="t">
            <a:spAutoFit/>
          </a:bodyPr>
          <a:lstStyle/>
          <a:p>
            <a:pPr algn="l">
              <a:lnSpc>
                <a:spcPts val="3729"/>
              </a:lnSpc>
            </a:pPr>
            <a:r>
              <a:rPr lang="en-US" sz="2664" b="1" dirty="0" err="1">
                <a:solidFill>
                  <a:srgbClr val="FEFEFE"/>
                </a:solidFill>
                <a:latin typeface="BR Omny Bold"/>
                <a:ea typeface="BR Omny Bold"/>
                <a:cs typeface="BR Omny Bold"/>
                <a:sym typeface="BR Omny Bold"/>
              </a:rPr>
              <a:t>evaluatio</a:t>
            </a:r>
            <a:endParaRPr lang="en-US" sz="2664" b="1">
              <a:solidFill>
                <a:srgbClr val="FEFEFE"/>
              </a:solidFill>
              <a:latin typeface="BR Omny Bold"/>
              <a:ea typeface="BR Omny Bold"/>
              <a:cs typeface="BR Omny Bold"/>
              <a:sym typeface="BR Omny Bold"/>
            </a:endParaRPr>
          </a:p>
        </p:txBody>
      </p:sp>
      <p:sp>
        <p:nvSpPr>
          <p:cNvPr id="6" name="TextBox 6"/>
          <p:cNvSpPr txBox="1"/>
          <p:nvPr/>
        </p:nvSpPr>
        <p:spPr>
          <a:xfrm>
            <a:off x="2666543" y="1812615"/>
            <a:ext cx="1739714" cy="460243"/>
          </a:xfrm>
          <a:prstGeom prst="rect">
            <a:avLst/>
          </a:prstGeom>
        </p:spPr>
        <p:txBody>
          <a:bodyPr lIns="0" tIns="0" rIns="0" bIns="0" rtlCol="0" anchor="t">
            <a:spAutoFit/>
          </a:bodyPr>
          <a:lstStyle/>
          <a:p>
            <a:pPr algn="l">
              <a:lnSpc>
                <a:spcPts val="3729"/>
              </a:lnSpc>
            </a:pPr>
            <a:r>
              <a:rPr lang="en-US" sz="2664">
                <a:solidFill>
                  <a:srgbClr val="FEFEFE"/>
                </a:solidFill>
                <a:latin typeface="BR Omny"/>
                <a:ea typeface="BR Omny"/>
                <a:cs typeface="BR Omny"/>
                <a:sym typeface="BR Omny"/>
              </a:rPr>
              <a:t>initiative</a:t>
            </a:r>
          </a:p>
        </p:txBody>
      </p:sp>
      <p:sp>
        <p:nvSpPr>
          <p:cNvPr id="7" name="TextBox 7"/>
          <p:cNvSpPr txBox="1"/>
          <p:nvPr/>
        </p:nvSpPr>
        <p:spPr>
          <a:xfrm>
            <a:off x="1028700" y="4772016"/>
            <a:ext cx="6525478" cy="1038187"/>
          </a:xfrm>
          <a:prstGeom prst="rect">
            <a:avLst/>
          </a:prstGeom>
        </p:spPr>
        <p:txBody>
          <a:bodyPr lIns="0" tIns="0" rIns="0" bIns="0" rtlCol="0" anchor="t">
            <a:spAutoFit/>
          </a:bodyPr>
          <a:lstStyle/>
          <a:p>
            <a:pPr algn="l">
              <a:lnSpc>
                <a:spcPts val="8159"/>
              </a:lnSpc>
            </a:pPr>
            <a:r>
              <a:rPr lang="en-US" sz="6799" b="1">
                <a:solidFill>
                  <a:srgbClr val="FEFEFE"/>
                </a:solidFill>
                <a:latin typeface="BR Omny Bold"/>
                <a:ea typeface="BR Omny Bold"/>
                <a:cs typeface="BR Omny Bold"/>
                <a:sym typeface="BR Omny Bold"/>
              </a:rPr>
              <a:t>Thank you!</a:t>
            </a:r>
          </a:p>
        </p:txBody>
      </p:sp>
      <p:sp>
        <p:nvSpPr>
          <p:cNvPr id="8" name="TextBox 8"/>
          <p:cNvSpPr txBox="1"/>
          <p:nvPr/>
        </p:nvSpPr>
        <p:spPr>
          <a:xfrm>
            <a:off x="1028700" y="9416625"/>
            <a:ext cx="4060214" cy="260756"/>
          </a:xfrm>
          <a:prstGeom prst="rect">
            <a:avLst/>
          </a:prstGeom>
        </p:spPr>
        <p:txBody>
          <a:bodyPr lIns="0" tIns="0" rIns="0" bIns="0" rtlCol="0" anchor="t">
            <a:spAutoFit/>
          </a:bodyPr>
          <a:lstStyle/>
          <a:p>
            <a:pPr algn="l">
              <a:lnSpc>
                <a:spcPts val="2090"/>
              </a:lnSpc>
            </a:pPr>
            <a:r>
              <a:rPr lang="en-US" sz="1742">
                <a:solidFill>
                  <a:srgbClr val="FFFFFF"/>
                </a:solidFill>
                <a:latin typeface="BR Omny"/>
                <a:ea typeface="BR Omny"/>
                <a:cs typeface="BR Omny"/>
                <a:sym typeface="BR Omny"/>
              </a:rPr>
              <a:t>www.glocalevalweek.org</a:t>
            </a:r>
          </a:p>
        </p:txBody>
      </p:sp>
      <p:sp>
        <p:nvSpPr>
          <p:cNvPr id="9" name="Freeform 2">
            <a:extLst>
              <a:ext uri="{FF2B5EF4-FFF2-40B4-BE49-F238E27FC236}">
                <a16:creationId xmlns:a16="http://schemas.microsoft.com/office/drawing/2014/main" id="{2FA002A4-9093-07F5-3AB8-E80F47AEC9CA}"/>
              </a:ext>
            </a:extLst>
          </p:cNvPr>
          <p:cNvSpPr/>
          <p:nvPr/>
        </p:nvSpPr>
        <p:spPr>
          <a:xfrm rot="5400000">
            <a:off x="7887879" y="-1685247"/>
            <a:ext cx="10292944" cy="13651550"/>
          </a:xfrm>
          <a:custGeom>
            <a:avLst/>
            <a:gdLst/>
            <a:ahLst/>
            <a:cxnLst/>
            <a:rect l="l" t="t" r="r" b="b"/>
            <a:pathLst>
              <a:path w="25306469" h="23119444">
                <a:moveTo>
                  <a:pt x="0" y="0"/>
                </a:moveTo>
                <a:lnTo>
                  <a:pt x="25306469" y="0"/>
                </a:lnTo>
                <a:lnTo>
                  <a:pt x="25306469" y="23119444"/>
                </a:lnTo>
                <a:lnTo>
                  <a:pt x="0" y="23119444"/>
                </a:lnTo>
                <a:lnTo>
                  <a:pt x="0" y="0"/>
                </a:lnTo>
                <a:close/>
              </a:path>
            </a:pathLst>
          </a:custGeom>
          <a:blipFill>
            <a:blip r:embed="rId3"/>
            <a:stretch>
              <a:fillRect l="-74677" t="-70451" r="-71186" b="-1101"/>
            </a:stretch>
          </a:blipFill>
        </p:spPr>
        <p:txBody>
          <a:bodyPr/>
          <a:lstStyle/>
          <a:p>
            <a:endParaRPr lang="en-IN" dirty="0">
              <a:latin typeface="BR Omny" panose="020B0604020202020204" charset="0"/>
            </a:endParaRPr>
          </a:p>
        </p:txBody>
      </p:sp>
      <p:pic>
        <p:nvPicPr>
          <p:cNvPr id="2" name="Picture 1">
            <a:extLst>
              <a:ext uri="{FF2B5EF4-FFF2-40B4-BE49-F238E27FC236}">
                <a16:creationId xmlns:a16="http://schemas.microsoft.com/office/drawing/2014/main" id="{ED058679-1440-32D4-37D1-219CD580674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52332" y="969002"/>
            <a:ext cx="3329286" cy="156534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B7571-01CC-F120-8D32-45B8D7877F49}"/>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6632780D-E46C-1DE8-0FD1-67B2A18986B0}"/>
              </a:ext>
            </a:extLst>
          </p:cNvPr>
          <p:cNvSpPr txBox="1"/>
          <p:nvPr/>
        </p:nvSpPr>
        <p:spPr>
          <a:xfrm>
            <a:off x="653856" y="547766"/>
            <a:ext cx="13862957" cy="1477328"/>
          </a:xfrm>
          <a:prstGeom prst="rect">
            <a:avLst/>
          </a:prstGeom>
        </p:spPr>
        <p:txBody>
          <a:bodyPr wrap="square" lIns="0" tIns="0" rIns="0" bIns="0" rtlCol="0" anchor="t">
            <a:spAutoFit/>
          </a:bodyPr>
          <a:lstStyle/>
          <a:p>
            <a:pPr marR="0" lvl="0" indent="0" fontAlgn="auto">
              <a:lnSpc>
                <a:spcPts val="5759"/>
              </a:lnSpc>
              <a:spcBef>
                <a:spcPts val="0"/>
              </a:spcBef>
              <a:spcAft>
                <a:spcPts val="0"/>
              </a:spcAft>
              <a:buClrTx/>
              <a:buSzTx/>
              <a:buFontTx/>
              <a:buNone/>
              <a:tabLst/>
              <a:defRPr/>
            </a:pPr>
            <a:r>
              <a:rPr lang="en-US" sz="4800" b="1" dirty="0">
                <a:solidFill>
                  <a:srgbClr val="1C79BE"/>
                </a:solidFill>
                <a:latin typeface="BR Omny Bold" panose="020B0604020202020204" charset="0"/>
                <a:ea typeface="Lato" panose="020F0502020204030203" pitchFamily="34" charset="0"/>
                <a:cs typeface="Lato" panose="020F0502020204030203" pitchFamily="34" charset="0"/>
              </a:rPr>
              <a:t>WHAT GOES WRONG WHEN YOU USE AI FOR CONTRIBUTION ANALYSIS</a:t>
            </a:r>
          </a:p>
        </p:txBody>
      </p:sp>
      <p:pic>
        <p:nvPicPr>
          <p:cNvPr id="81" name="Picture 80">
            <a:extLst>
              <a:ext uri="{FF2B5EF4-FFF2-40B4-BE49-F238E27FC236}">
                <a16:creationId xmlns:a16="http://schemas.microsoft.com/office/drawing/2014/main" id="{4E339FA0-E709-05D0-E20F-0EEBFF9355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11400" y="392700"/>
            <a:ext cx="2988663" cy="1405189"/>
          </a:xfrm>
          <a:prstGeom prst="rect">
            <a:avLst/>
          </a:prstGeom>
        </p:spPr>
      </p:pic>
      <p:sp>
        <p:nvSpPr>
          <p:cNvPr id="2" name="Text 3">
            <a:extLst>
              <a:ext uri="{FF2B5EF4-FFF2-40B4-BE49-F238E27FC236}">
                <a16:creationId xmlns:a16="http://schemas.microsoft.com/office/drawing/2014/main" id="{795A92B2-1593-F8F4-66DB-F4A2873D31AB}"/>
              </a:ext>
            </a:extLst>
          </p:cNvPr>
          <p:cNvSpPr/>
          <p:nvPr/>
        </p:nvSpPr>
        <p:spPr>
          <a:xfrm>
            <a:off x="653856" y="2383077"/>
            <a:ext cx="13999029" cy="381000"/>
          </a:xfrm>
          <a:prstGeom prst="rect">
            <a:avLst/>
          </a:prstGeom>
          <a:noFill/>
          <a:ln/>
        </p:spPr>
        <p:txBody>
          <a:bodyPr wrap="square" lIns="0" tIns="0" rIns="0" bIns="0" rtlCol="0" anchor="ctr"/>
          <a:lstStyle/>
          <a:p>
            <a:pPr marL="0" indent="0">
              <a:buNone/>
            </a:pPr>
            <a:r>
              <a:rPr lang="en-US" sz="2000" i="1" dirty="0">
                <a:solidFill>
                  <a:srgbClr val="3D4A5C"/>
                </a:solidFill>
                <a:latin typeface="BR Omny Bold" panose="020B0604020202020204" charset="0"/>
                <a:ea typeface="Calibri" pitchFamily="34" charset="-122"/>
                <a:cs typeface="Calibri" pitchFamily="34" charset="-120"/>
              </a:rPr>
              <a:t>These are not hypothetical problems. They are what AI produces by default on a dataset like this one.</a:t>
            </a:r>
            <a:endParaRPr lang="en-US" sz="2000" dirty="0">
              <a:latin typeface="BR Omny Bold" panose="020B0604020202020204" charset="0"/>
            </a:endParaRPr>
          </a:p>
        </p:txBody>
      </p:sp>
      <p:grpSp>
        <p:nvGrpSpPr>
          <p:cNvPr id="30" name="Group 29">
            <a:extLst>
              <a:ext uri="{FF2B5EF4-FFF2-40B4-BE49-F238E27FC236}">
                <a16:creationId xmlns:a16="http://schemas.microsoft.com/office/drawing/2014/main" id="{DDA75ADA-235B-2190-D68C-34E2503E21A7}"/>
              </a:ext>
            </a:extLst>
          </p:cNvPr>
          <p:cNvGrpSpPr/>
          <p:nvPr/>
        </p:nvGrpSpPr>
        <p:grpSpPr>
          <a:xfrm>
            <a:off x="653856" y="3157494"/>
            <a:ext cx="6019800" cy="6737620"/>
            <a:chOff x="4495800" y="3152049"/>
            <a:chExt cx="6403850" cy="6737620"/>
          </a:xfrm>
        </p:grpSpPr>
        <p:sp>
          <p:nvSpPr>
            <p:cNvPr id="5" name="Shape 5">
              <a:extLst>
                <a:ext uri="{FF2B5EF4-FFF2-40B4-BE49-F238E27FC236}">
                  <a16:creationId xmlns:a16="http://schemas.microsoft.com/office/drawing/2014/main" id="{661C0DF2-2602-3651-F419-B4FAC19B69DD}"/>
                </a:ext>
              </a:extLst>
            </p:cNvPr>
            <p:cNvSpPr/>
            <p:nvPr/>
          </p:nvSpPr>
          <p:spPr>
            <a:xfrm>
              <a:off x="4495800" y="3152049"/>
              <a:ext cx="5945279" cy="716733"/>
            </a:xfrm>
            <a:prstGeom prst="rect">
              <a:avLst/>
            </a:prstGeom>
            <a:solidFill>
              <a:schemeClr val="accent1"/>
            </a:solidFill>
            <a:ln w="12700">
              <a:solidFill>
                <a:srgbClr val="C00000"/>
              </a:solidFill>
              <a:prstDash val="solid"/>
            </a:ln>
          </p:spPr>
          <p:txBody>
            <a:bodyPr/>
            <a:lstStyle/>
            <a:p>
              <a:endParaRPr lang="en-IN" dirty="0">
                <a:latin typeface="BR Omny" panose="020B0604020202020204" charset="0"/>
              </a:endParaRPr>
            </a:p>
          </p:txBody>
        </p:sp>
        <p:sp>
          <p:nvSpPr>
            <p:cNvPr id="6" name="Text 6">
              <a:extLst>
                <a:ext uri="{FF2B5EF4-FFF2-40B4-BE49-F238E27FC236}">
                  <a16:creationId xmlns:a16="http://schemas.microsoft.com/office/drawing/2014/main" id="{210735E5-A8CB-70E8-5F79-D0557FA00472}"/>
                </a:ext>
              </a:extLst>
            </p:cNvPr>
            <p:cNvSpPr/>
            <p:nvPr/>
          </p:nvSpPr>
          <p:spPr>
            <a:xfrm>
              <a:off x="9764559" y="3339491"/>
              <a:ext cx="826531" cy="341845"/>
            </a:xfrm>
            <a:prstGeom prst="rect">
              <a:avLst/>
            </a:prstGeom>
            <a:noFill/>
            <a:ln/>
          </p:spPr>
          <p:txBody>
            <a:bodyPr wrap="square" lIns="0" tIns="0" rIns="0" bIns="0" rtlCol="0" anchor="ctr"/>
            <a:lstStyle/>
            <a:p>
              <a:pPr marL="0" indent="0">
                <a:buNone/>
              </a:pPr>
              <a:r>
                <a:rPr lang="en-US" sz="2800" b="1" dirty="0">
                  <a:solidFill>
                    <a:srgbClr val="000000"/>
                  </a:solidFill>
                  <a:latin typeface="BR Omny Bold" panose="020B0604020202020204" charset="0"/>
                  <a:ea typeface="Calibri" pitchFamily="34" charset="-122"/>
                  <a:cs typeface="Calibri" pitchFamily="34" charset="-120"/>
                </a:rPr>
                <a:t>01</a:t>
              </a:r>
              <a:endParaRPr lang="en-US" sz="2800" dirty="0">
                <a:latin typeface="BR Omny Bold" panose="020B0604020202020204" charset="0"/>
              </a:endParaRPr>
            </a:p>
          </p:txBody>
        </p:sp>
        <p:sp>
          <p:nvSpPr>
            <p:cNvPr id="7" name="Text 7">
              <a:extLst>
                <a:ext uri="{FF2B5EF4-FFF2-40B4-BE49-F238E27FC236}">
                  <a16:creationId xmlns:a16="http://schemas.microsoft.com/office/drawing/2014/main" id="{BB8BEDCA-7058-1705-2462-969024213A81}"/>
                </a:ext>
              </a:extLst>
            </p:cNvPr>
            <p:cNvSpPr/>
            <p:nvPr/>
          </p:nvSpPr>
          <p:spPr>
            <a:xfrm>
              <a:off x="4608356" y="3920146"/>
              <a:ext cx="6291294" cy="576079"/>
            </a:xfrm>
            <a:prstGeom prst="rect">
              <a:avLst/>
            </a:prstGeom>
            <a:noFill/>
            <a:ln/>
          </p:spPr>
          <p:txBody>
            <a:bodyPr wrap="square" lIns="0" tIns="0" rIns="0" bIns="0" rtlCol="0" anchor="ctr"/>
            <a:lstStyle/>
            <a:p>
              <a:pPr marL="0" indent="0">
                <a:buNone/>
              </a:pPr>
              <a:r>
                <a:rPr lang="en-US" sz="2000" b="1" dirty="0">
                  <a:solidFill>
                    <a:srgbClr val="002060"/>
                  </a:solidFill>
                  <a:latin typeface="BR Omny Bold" panose="020B0604020202020204" charset="0"/>
                  <a:ea typeface="Calibri" pitchFamily="34" charset="-122"/>
                  <a:cs typeface="Calibri" pitchFamily="34" charset="-120"/>
                </a:rPr>
                <a:t>Confirms the theory instead of testing it</a:t>
              </a:r>
              <a:endParaRPr lang="en-US" sz="2000" dirty="0">
                <a:latin typeface="BR Omny Bold" panose="020B0604020202020204" charset="0"/>
              </a:endParaRPr>
            </a:p>
          </p:txBody>
        </p:sp>
        <p:sp>
          <p:nvSpPr>
            <p:cNvPr id="9" name="Text 9">
              <a:extLst>
                <a:ext uri="{FF2B5EF4-FFF2-40B4-BE49-F238E27FC236}">
                  <a16:creationId xmlns:a16="http://schemas.microsoft.com/office/drawing/2014/main" id="{2AA437F7-6DCE-9CCD-2A72-63CCCDAAE987}"/>
                </a:ext>
              </a:extLst>
            </p:cNvPr>
            <p:cNvSpPr/>
            <p:nvPr/>
          </p:nvSpPr>
          <p:spPr>
            <a:xfrm>
              <a:off x="4608356" y="4467098"/>
              <a:ext cx="5628944" cy="2139367"/>
            </a:xfrm>
            <a:prstGeom prst="rect">
              <a:avLst/>
            </a:prstGeom>
            <a:noFill/>
            <a:ln/>
          </p:spPr>
          <p:txBody>
            <a:bodyPr wrap="square" lIns="0" tIns="0" rIns="0" bIns="0" rtlCol="0" anchor="ctr"/>
            <a:lstStyle/>
            <a:p>
              <a:pPr marL="0" indent="0">
                <a:buNone/>
              </a:pPr>
              <a:r>
                <a:rPr lang="en-US" sz="1700" dirty="0">
                  <a:solidFill>
                    <a:srgbClr val="3D4A5C"/>
                  </a:solidFill>
                  <a:latin typeface="BR Omny Bold" panose="020B0604020202020204" charset="0"/>
                  <a:ea typeface="Calibri" pitchFamily="34" charset="-122"/>
                  <a:cs typeface="Calibri" pitchFamily="34" charset="-120"/>
                </a:rPr>
                <a:t>Without a clear instruction to test rather than confirm, AI reads the programme document, absorbs the theory of change as the authoritative framing, and searches the transcripts for evidence that supports it. Contradicting evidence which is where the real analytical work lives is either absent or mentioned briefly before the AI returns to confirmation.</a:t>
              </a:r>
              <a:endParaRPr lang="en-US" sz="1700" dirty="0">
                <a:latin typeface="BR Omny Bold" panose="020B0604020202020204" charset="0"/>
              </a:endParaRPr>
            </a:p>
          </p:txBody>
        </p:sp>
        <p:sp>
          <p:nvSpPr>
            <p:cNvPr id="10" name="Shape 10">
              <a:extLst>
                <a:ext uri="{FF2B5EF4-FFF2-40B4-BE49-F238E27FC236}">
                  <a16:creationId xmlns:a16="http://schemas.microsoft.com/office/drawing/2014/main" id="{23F99B21-3B61-02FE-F452-FFDEE8E5792D}"/>
                </a:ext>
              </a:extLst>
            </p:cNvPr>
            <p:cNvSpPr/>
            <p:nvPr/>
          </p:nvSpPr>
          <p:spPr>
            <a:xfrm>
              <a:off x="4613105" y="6711691"/>
              <a:ext cx="5511085" cy="3022098"/>
            </a:xfrm>
            <a:prstGeom prst="rect">
              <a:avLst/>
            </a:prstGeom>
            <a:solidFill>
              <a:srgbClr val="F4F6FA"/>
            </a:solidFill>
            <a:ln w="6350">
              <a:solidFill>
                <a:srgbClr val="E8ECF2"/>
              </a:solidFill>
              <a:prstDash val="solid"/>
            </a:ln>
          </p:spPr>
          <p:txBody>
            <a:bodyPr/>
            <a:lstStyle/>
            <a:p>
              <a:endParaRPr lang="en-IN" dirty="0">
                <a:latin typeface="BR Omny" panose="020B0604020202020204" charset="0"/>
              </a:endParaRPr>
            </a:p>
          </p:txBody>
        </p:sp>
        <p:sp>
          <p:nvSpPr>
            <p:cNvPr id="11" name="Text 11">
              <a:extLst>
                <a:ext uri="{FF2B5EF4-FFF2-40B4-BE49-F238E27FC236}">
                  <a16:creationId xmlns:a16="http://schemas.microsoft.com/office/drawing/2014/main" id="{A15A821C-3F45-A8D0-ACA8-288D7994AAE9}"/>
                </a:ext>
              </a:extLst>
            </p:cNvPr>
            <p:cNvSpPr/>
            <p:nvPr/>
          </p:nvSpPr>
          <p:spPr>
            <a:xfrm>
              <a:off x="4682522" y="6836778"/>
              <a:ext cx="4440721" cy="351307"/>
            </a:xfrm>
            <a:prstGeom prst="rect">
              <a:avLst/>
            </a:prstGeom>
            <a:noFill/>
            <a:ln/>
          </p:spPr>
          <p:txBody>
            <a:bodyPr wrap="square" lIns="0" tIns="0" rIns="0" bIns="0" rtlCol="0" anchor="ctr"/>
            <a:lstStyle/>
            <a:p>
              <a:pPr marL="0" indent="0">
                <a:buNone/>
              </a:pPr>
              <a:r>
                <a:rPr lang="en-US" sz="2400" b="1" dirty="0">
                  <a:solidFill>
                    <a:srgbClr val="8898AA"/>
                  </a:solidFill>
                  <a:latin typeface="BR Omny Bold" panose="020B0604020202020204" charset="0"/>
                  <a:ea typeface="Calibri" pitchFamily="34" charset="-122"/>
                  <a:cs typeface="Calibri" pitchFamily="34" charset="-120"/>
                </a:rPr>
                <a:t>What AI produces:</a:t>
              </a:r>
              <a:endParaRPr lang="en-US" sz="2400" dirty="0">
                <a:latin typeface="BR Omny Bold" panose="020B0604020202020204" charset="0"/>
              </a:endParaRPr>
            </a:p>
          </p:txBody>
        </p:sp>
        <p:sp>
          <p:nvSpPr>
            <p:cNvPr id="12" name="Text 12">
              <a:extLst>
                <a:ext uri="{FF2B5EF4-FFF2-40B4-BE49-F238E27FC236}">
                  <a16:creationId xmlns:a16="http://schemas.microsoft.com/office/drawing/2014/main" id="{57DE82FB-D078-41CE-361F-F9802F4ED648}"/>
                </a:ext>
              </a:extLst>
            </p:cNvPr>
            <p:cNvSpPr/>
            <p:nvPr/>
          </p:nvSpPr>
          <p:spPr>
            <a:xfrm>
              <a:off x="4682522" y="7067091"/>
              <a:ext cx="5441668" cy="2822578"/>
            </a:xfrm>
            <a:prstGeom prst="rect">
              <a:avLst/>
            </a:prstGeom>
            <a:noFill/>
            <a:ln/>
          </p:spPr>
          <p:txBody>
            <a:bodyPr wrap="square" lIns="0" tIns="0" rIns="0" bIns="0" rtlCol="0" anchor="ctr"/>
            <a:lstStyle/>
            <a:p>
              <a:r>
                <a:rPr lang="en-US" sz="2000" b="1" i="1" dirty="0">
                  <a:solidFill>
                    <a:schemeClr val="accent1"/>
                  </a:solidFill>
                  <a:latin typeface="BR Omny" panose="020B0604020202020204" charset="0"/>
                  <a:ea typeface="Calibri" pitchFamily="34" charset="-122"/>
                  <a:cs typeface="Calibri" pitchFamily="34" charset="-120"/>
                </a:rPr>
                <a:t>"The evidence strongly supports the programme's theory of change. Sevika home visits built sustained trust with families, shifting attitudes toward institutional delivery. ANC attendance and delivery rates increased consistently with the causal pathway the programme described."</a:t>
              </a:r>
            </a:p>
          </p:txBody>
        </p:sp>
        <p:sp>
          <p:nvSpPr>
            <p:cNvPr id="29" name="Rectangle 28">
              <a:extLst>
                <a:ext uri="{FF2B5EF4-FFF2-40B4-BE49-F238E27FC236}">
                  <a16:creationId xmlns:a16="http://schemas.microsoft.com/office/drawing/2014/main" id="{C7540990-461C-7499-6C9B-CB2D8FCEAFA6}"/>
                </a:ext>
              </a:extLst>
            </p:cNvPr>
            <p:cNvSpPr/>
            <p:nvPr/>
          </p:nvSpPr>
          <p:spPr>
            <a:xfrm>
              <a:off x="4495800" y="3152049"/>
              <a:ext cx="5945279" cy="67376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BR Omny" panose="020B0604020202020204" charset="0"/>
              </a:endParaRPr>
            </a:p>
          </p:txBody>
        </p:sp>
      </p:grpSp>
      <p:grpSp>
        <p:nvGrpSpPr>
          <p:cNvPr id="51" name="Group 50">
            <a:extLst>
              <a:ext uri="{FF2B5EF4-FFF2-40B4-BE49-F238E27FC236}">
                <a16:creationId xmlns:a16="http://schemas.microsoft.com/office/drawing/2014/main" id="{E2AE5C99-B820-62F1-6AEE-67440873511A}"/>
              </a:ext>
            </a:extLst>
          </p:cNvPr>
          <p:cNvGrpSpPr/>
          <p:nvPr/>
        </p:nvGrpSpPr>
        <p:grpSpPr>
          <a:xfrm>
            <a:off x="6405372" y="3157494"/>
            <a:ext cx="6019800" cy="6737620"/>
            <a:chOff x="4495800" y="3152049"/>
            <a:chExt cx="6403850" cy="6737620"/>
          </a:xfrm>
        </p:grpSpPr>
        <p:sp>
          <p:nvSpPr>
            <p:cNvPr id="52" name="Shape 5">
              <a:extLst>
                <a:ext uri="{FF2B5EF4-FFF2-40B4-BE49-F238E27FC236}">
                  <a16:creationId xmlns:a16="http://schemas.microsoft.com/office/drawing/2014/main" id="{57EF8C9E-823F-D2A7-99A5-F41A88490153}"/>
                </a:ext>
              </a:extLst>
            </p:cNvPr>
            <p:cNvSpPr/>
            <p:nvPr/>
          </p:nvSpPr>
          <p:spPr>
            <a:xfrm>
              <a:off x="4495800" y="3152049"/>
              <a:ext cx="5945279" cy="716733"/>
            </a:xfrm>
            <a:prstGeom prst="rect">
              <a:avLst/>
            </a:prstGeom>
            <a:solidFill>
              <a:schemeClr val="accent4"/>
            </a:solidFill>
            <a:ln w="12700">
              <a:solidFill>
                <a:srgbClr val="C00000"/>
              </a:solidFill>
              <a:prstDash val="solid"/>
            </a:ln>
          </p:spPr>
          <p:txBody>
            <a:bodyPr/>
            <a:lstStyle/>
            <a:p>
              <a:endParaRPr lang="en-IN" dirty="0">
                <a:latin typeface="BR Omny" panose="020B0604020202020204" charset="0"/>
              </a:endParaRPr>
            </a:p>
          </p:txBody>
        </p:sp>
        <p:sp>
          <p:nvSpPr>
            <p:cNvPr id="53" name="Text 6">
              <a:extLst>
                <a:ext uri="{FF2B5EF4-FFF2-40B4-BE49-F238E27FC236}">
                  <a16:creationId xmlns:a16="http://schemas.microsoft.com/office/drawing/2014/main" id="{62325F1F-D8A8-CF7C-233F-2F9151CA0693}"/>
                </a:ext>
              </a:extLst>
            </p:cNvPr>
            <p:cNvSpPr/>
            <p:nvPr/>
          </p:nvSpPr>
          <p:spPr>
            <a:xfrm>
              <a:off x="9764559" y="3339491"/>
              <a:ext cx="826531" cy="341845"/>
            </a:xfrm>
            <a:prstGeom prst="rect">
              <a:avLst/>
            </a:prstGeom>
            <a:noFill/>
            <a:ln/>
          </p:spPr>
          <p:txBody>
            <a:bodyPr wrap="square" lIns="0" tIns="0" rIns="0" bIns="0" rtlCol="0" anchor="ctr"/>
            <a:lstStyle/>
            <a:p>
              <a:pPr marL="0" indent="0">
                <a:buNone/>
              </a:pPr>
              <a:r>
                <a:rPr lang="en-US" sz="2800" b="1" dirty="0">
                  <a:solidFill>
                    <a:srgbClr val="000000"/>
                  </a:solidFill>
                  <a:latin typeface="BR Omny Bold" panose="020B0604020202020204" charset="0"/>
                  <a:ea typeface="Calibri" pitchFamily="34" charset="-122"/>
                  <a:cs typeface="Calibri" pitchFamily="34" charset="-120"/>
                </a:rPr>
                <a:t>02</a:t>
              </a:r>
              <a:endParaRPr lang="en-US" sz="2800" dirty="0">
                <a:latin typeface="BR Omny Bold" panose="020B0604020202020204" charset="0"/>
              </a:endParaRPr>
            </a:p>
          </p:txBody>
        </p:sp>
        <p:sp>
          <p:nvSpPr>
            <p:cNvPr id="54" name="Text 7">
              <a:extLst>
                <a:ext uri="{FF2B5EF4-FFF2-40B4-BE49-F238E27FC236}">
                  <a16:creationId xmlns:a16="http://schemas.microsoft.com/office/drawing/2014/main" id="{CA1370EC-8D1C-177D-796F-8CC793DB887C}"/>
                </a:ext>
              </a:extLst>
            </p:cNvPr>
            <p:cNvSpPr/>
            <p:nvPr/>
          </p:nvSpPr>
          <p:spPr>
            <a:xfrm>
              <a:off x="4608356" y="3920146"/>
              <a:ext cx="6291294" cy="576079"/>
            </a:xfrm>
            <a:prstGeom prst="rect">
              <a:avLst/>
            </a:prstGeom>
            <a:noFill/>
            <a:ln/>
          </p:spPr>
          <p:txBody>
            <a:bodyPr wrap="square" lIns="0" tIns="0" rIns="0" bIns="0" rtlCol="0" anchor="ctr"/>
            <a:lstStyle/>
            <a:p>
              <a:r>
                <a:rPr lang="en-US" sz="2000" b="1" dirty="0">
                  <a:solidFill>
                    <a:srgbClr val="002060"/>
                  </a:solidFill>
                  <a:latin typeface="BR Omny Bold" panose="020B0604020202020204" charset="0"/>
                  <a:ea typeface="Calibri" pitchFamily="34" charset="-122"/>
                  <a:cs typeface="Calibri" pitchFamily="34" charset="-120"/>
                </a:rPr>
                <a:t>Names alternatives without assessing them</a:t>
              </a:r>
            </a:p>
          </p:txBody>
        </p:sp>
        <p:sp>
          <p:nvSpPr>
            <p:cNvPr id="56" name="Text 9">
              <a:extLst>
                <a:ext uri="{FF2B5EF4-FFF2-40B4-BE49-F238E27FC236}">
                  <a16:creationId xmlns:a16="http://schemas.microsoft.com/office/drawing/2014/main" id="{1D769176-EA1F-F828-7FCE-59835C342CCB}"/>
                </a:ext>
              </a:extLst>
            </p:cNvPr>
            <p:cNvSpPr/>
            <p:nvPr/>
          </p:nvSpPr>
          <p:spPr>
            <a:xfrm>
              <a:off x="4608356" y="4474052"/>
              <a:ext cx="5511083" cy="1440413"/>
            </a:xfrm>
            <a:prstGeom prst="rect">
              <a:avLst/>
            </a:prstGeom>
            <a:noFill/>
            <a:ln/>
          </p:spPr>
          <p:txBody>
            <a:bodyPr wrap="square" lIns="0" tIns="0" rIns="0" bIns="0" rtlCol="0" anchor="ctr"/>
            <a:lstStyle/>
            <a:p>
              <a:r>
                <a:rPr lang="en-US" sz="1700" dirty="0">
                  <a:solidFill>
                    <a:srgbClr val="3D4A5C"/>
                  </a:solidFill>
                  <a:latin typeface="BR Omny Bold" panose="020B0604020202020204" charset="0"/>
                  <a:ea typeface="Calibri" pitchFamily="34" charset="-122"/>
                  <a:cs typeface="Calibri" pitchFamily="34" charset="-120"/>
                </a:rPr>
                <a:t>AI will mention alternative explanations then move straight to confirming the programme's contribution without asking whether any alternative could independently explain the same outcomes. Naming is not assessing.</a:t>
              </a:r>
            </a:p>
          </p:txBody>
        </p:sp>
        <p:sp>
          <p:nvSpPr>
            <p:cNvPr id="57" name="Shape 10">
              <a:extLst>
                <a:ext uri="{FF2B5EF4-FFF2-40B4-BE49-F238E27FC236}">
                  <a16:creationId xmlns:a16="http://schemas.microsoft.com/office/drawing/2014/main" id="{391CC96E-996D-B689-0CC3-AE87578A4261}"/>
                </a:ext>
              </a:extLst>
            </p:cNvPr>
            <p:cNvSpPr/>
            <p:nvPr/>
          </p:nvSpPr>
          <p:spPr>
            <a:xfrm>
              <a:off x="4656174" y="6711691"/>
              <a:ext cx="5511085" cy="3022098"/>
            </a:xfrm>
            <a:prstGeom prst="rect">
              <a:avLst/>
            </a:prstGeom>
            <a:solidFill>
              <a:srgbClr val="F4F6FA"/>
            </a:solidFill>
            <a:ln w="6350">
              <a:solidFill>
                <a:srgbClr val="E8ECF2"/>
              </a:solidFill>
              <a:prstDash val="solid"/>
            </a:ln>
          </p:spPr>
          <p:txBody>
            <a:bodyPr/>
            <a:lstStyle/>
            <a:p>
              <a:endParaRPr lang="en-IN" dirty="0">
                <a:latin typeface="BR Omny" panose="020B0604020202020204" charset="0"/>
              </a:endParaRPr>
            </a:p>
          </p:txBody>
        </p:sp>
        <p:sp>
          <p:nvSpPr>
            <p:cNvPr id="58" name="Text 11">
              <a:extLst>
                <a:ext uri="{FF2B5EF4-FFF2-40B4-BE49-F238E27FC236}">
                  <a16:creationId xmlns:a16="http://schemas.microsoft.com/office/drawing/2014/main" id="{37D7EE27-B69D-A2C0-0923-8858BE88849B}"/>
                </a:ext>
              </a:extLst>
            </p:cNvPr>
            <p:cNvSpPr/>
            <p:nvPr/>
          </p:nvSpPr>
          <p:spPr>
            <a:xfrm>
              <a:off x="4712452" y="6728556"/>
              <a:ext cx="4440721" cy="351307"/>
            </a:xfrm>
            <a:prstGeom prst="rect">
              <a:avLst/>
            </a:prstGeom>
            <a:noFill/>
            <a:ln/>
          </p:spPr>
          <p:txBody>
            <a:bodyPr wrap="square" lIns="0" tIns="0" rIns="0" bIns="0" rtlCol="0" anchor="ctr"/>
            <a:lstStyle/>
            <a:p>
              <a:pPr marL="0" indent="0">
                <a:buNone/>
              </a:pPr>
              <a:r>
                <a:rPr lang="en-US" sz="2400" b="1" dirty="0">
                  <a:solidFill>
                    <a:srgbClr val="8898AA"/>
                  </a:solidFill>
                  <a:latin typeface="BR Omny Bold" panose="020B0604020202020204" charset="0"/>
                  <a:ea typeface="Calibri" pitchFamily="34" charset="-122"/>
                  <a:cs typeface="Calibri" pitchFamily="34" charset="-120"/>
                </a:rPr>
                <a:t>What AI produces:</a:t>
              </a:r>
              <a:endParaRPr lang="en-US" sz="2400" dirty="0">
                <a:latin typeface="BR Omny Bold" panose="020B0604020202020204" charset="0"/>
              </a:endParaRPr>
            </a:p>
          </p:txBody>
        </p:sp>
        <p:sp>
          <p:nvSpPr>
            <p:cNvPr id="59" name="Text 12">
              <a:extLst>
                <a:ext uri="{FF2B5EF4-FFF2-40B4-BE49-F238E27FC236}">
                  <a16:creationId xmlns:a16="http://schemas.microsoft.com/office/drawing/2014/main" id="{006C6EAB-BC0E-53FC-DE62-607540DB0557}"/>
                </a:ext>
              </a:extLst>
            </p:cNvPr>
            <p:cNvSpPr/>
            <p:nvPr/>
          </p:nvSpPr>
          <p:spPr>
            <a:xfrm>
              <a:off x="4746347" y="7055975"/>
              <a:ext cx="5406321" cy="2677814"/>
            </a:xfrm>
            <a:prstGeom prst="rect">
              <a:avLst/>
            </a:prstGeom>
            <a:noFill/>
            <a:ln/>
          </p:spPr>
          <p:txBody>
            <a:bodyPr wrap="square" lIns="0" tIns="0" rIns="0" bIns="0" rtlCol="0" anchor="ctr"/>
            <a:lstStyle/>
            <a:p>
              <a:r>
                <a:rPr lang="en-US" sz="2000" b="1" i="1" dirty="0">
                  <a:solidFill>
                    <a:schemeClr val="accent1"/>
                  </a:solidFill>
                  <a:latin typeface="BR Omny" panose="020B0604020202020204" charset="0"/>
                  <a:ea typeface="Calibri" pitchFamily="34" charset="-122"/>
                  <a:cs typeface="Calibri" pitchFamily="34" charset="-120"/>
                </a:rPr>
                <a:t>"While the PMSY cash transfer and facility improvements also contributed, the Sevika programme played a central and distinctive role providing the sustained community-level trust-building that financial incentives alone could not achieve."</a:t>
              </a:r>
            </a:p>
          </p:txBody>
        </p:sp>
        <p:sp>
          <p:nvSpPr>
            <p:cNvPr id="60" name="Rectangle 59">
              <a:extLst>
                <a:ext uri="{FF2B5EF4-FFF2-40B4-BE49-F238E27FC236}">
                  <a16:creationId xmlns:a16="http://schemas.microsoft.com/office/drawing/2014/main" id="{4396E984-06E8-E845-4273-CD44F695F3C5}"/>
                </a:ext>
              </a:extLst>
            </p:cNvPr>
            <p:cNvSpPr/>
            <p:nvPr/>
          </p:nvSpPr>
          <p:spPr>
            <a:xfrm>
              <a:off x="4495800" y="3152049"/>
              <a:ext cx="5945279" cy="67376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BR Omny" panose="020B0604020202020204" charset="0"/>
              </a:endParaRPr>
            </a:p>
          </p:txBody>
        </p:sp>
      </p:grpSp>
      <p:grpSp>
        <p:nvGrpSpPr>
          <p:cNvPr id="61" name="Group 60">
            <a:extLst>
              <a:ext uri="{FF2B5EF4-FFF2-40B4-BE49-F238E27FC236}">
                <a16:creationId xmlns:a16="http://schemas.microsoft.com/office/drawing/2014/main" id="{58870F59-3DFA-0BA2-EBCD-484C07CDFC54}"/>
              </a:ext>
            </a:extLst>
          </p:cNvPr>
          <p:cNvGrpSpPr/>
          <p:nvPr/>
        </p:nvGrpSpPr>
        <p:grpSpPr>
          <a:xfrm>
            <a:off x="12167774" y="3157493"/>
            <a:ext cx="6019800" cy="6736807"/>
            <a:chOff x="4495800" y="3152049"/>
            <a:chExt cx="6403850" cy="6736807"/>
          </a:xfrm>
        </p:grpSpPr>
        <p:sp>
          <p:nvSpPr>
            <p:cNvPr id="62" name="Shape 5">
              <a:extLst>
                <a:ext uri="{FF2B5EF4-FFF2-40B4-BE49-F238E27FC236}">
                  <a16:creationId xmlns:a16="http://schemas.microsoft.com/office/drawing/2014/main" id="{0EF9A6D6-0E7C-6AFC-BC13-CA4AE011580C}"/>
                </a:ext>
              </a:extLst>
            </p:cNvPr>
            <p:cNvSpPr/>
            <p:nvPr/>
          </p:nvSpPr>
          <p:spPr>
            <a:xfrm>
              <a:off x="4495800" y="3152049"/>
              <a:ext cx="5945279" cy="716733"/>
            </a:xfrm>
            <a:prstGeom prst="rect">
              <a:avLst/>
            </a:prstGeom>
            <a:solidFill>
              <a:schemeClr val="accent5"/>
            </a:solidFill>
            <a:ln w="12700">
              <a:solidFill>
                <a:srgbClr val="C00000"/>
              </a:solidFill>
              <a:prstDash val="solid"/>
            </a:ln>
          </p:spPr>
          <p:txBody>
            <a:bodyPr/>
            <a:lstStyle/>
            <a:p>
              <a:endParaRPr lang="en-IN" dirty="0">
                <a:latin typeface="BR Omny" panose="020B0604020202020204" charset="0"/>
              </a:endParaRPr>
            </a:p>
          </p:txBody>
        </p:sp>
        <p:sp>
          <p:nvSpPr>
            <p:cNvPr id="63" name="Text 6">
              <a:extLst>
                <a:ext uri="{FF2B5EF4-FFF2-40B4-BE49-F238E27FC236}">
                  <a16:creationId xmlns:a16="http://schemas.microsoft.com/office/drawing/2014/main" id="{00A5B3A9-A841-2D59-0761-A8DB182BF347}"/>
                </a:ext>
              </a:extLst>
            </p:cNvPr>
            <p:cNvSpPr/>
            <p:nvPr/>
          </p:nvSpPr>
          <p:spPr>
            <a:xfrm>
              <a:off x="9764559" y="3339491"/>
              <a:ext cx="826531" cy="341845"/>
            </a:xfrm>
            <a:prstGeom prst="rect">
              <a:avLst/>
            </a:prstGeom>
            <a:noFill/>
            <a:ln/>
          </p:spPr>
          <p:txBody>
            <a:bodyPr wrap="square" lIns="0" tIns="0" rIns="0" bIns="0" rtlCol="0" anchor="ctr"/>
            <a:lstStyle/>
            <a:p>
              <a:pPr marL="0" indent="0">
                <a:buNone/>
              </a:pPr>
              <a:r>
                <a:rPr lang="en-US" sz="2800" b="1" dirty="0">
                  <a:solidFill>
                    <a:srgbClr val="000000"/>
                  </a:solidFill>
                  <a:latin typeface="BR Omny Bold" panose="020B0604020202020204" charset="0"/>
                  <a:ea typeface="Calibri" pitchFamily="34" charset="-122"/>
                  <a:cs typeface="Calibri" pitchFamily="34" charset="-120"/>
                </a:rPr>
                <a:t>03</a:t>
              </a:r>
              <a:endParaRPr lang="en-US" sz="2800" dirty="0">
                <a:latin typeface="BR Omny Bold" panose="020B0604020202020204" charset="0"/>
              </a:endParaRPr>
            </a:p>
          </p:txBody>
        </p:sp>
        <p:sp>
          <p:nvSpPr>
            <p:cNvPr id="64" name="Text 7">
              <a:extLst>
                <a:ext uri="{FF2B5EF4-FFF2-40B4-BE49-F238E27FC236}">
                  <a16:creationId xmlns:a16="http://schemas.microsoft.com/office/drawing/2014/main" id="{AE8D8DC4-E235-45D6-3057-A6B442F04FDF}"/>
                </a:ext>
              </a:extLst>
            </p:cNvPr>
            <p:cNvSpPr/>
            <p:nvPr/>
          </p:nvSpPr>
          <p:spPr>
            <a:xfrm>
              <a:off x="4608356" y="3920146"/>
              <a:ext cx="6291294" cy="576079"/>
            </a:xfrm>
            <a:prstGeom prst="rect">
              <a:avLst/>
            </a:prstGeom>
            <a:noFill/>
            <a:ln/>
          </p:spPr>
          <p:txBody>
            <a:bodyPr wrap="square" lIns="0" tIns="0" rIns="0" bIns="0" rtlCol="0" anchor="ctr"/>
            <a:lstStyle/>
            <a:p>
              <a:r>
                <a:rPr lang="en-US" sz="2000" b="1" dirty="0">
                  <a:solidFill>
                    <a:srgbClr val="002060"/>
                  </a:solidFill>
                  <a:latin typeface="BR Omny Bold" panose="020B0604020202020204" charset="0"/>
                  <a:ea typeface="Calibri" pitchFamily="34" charset="-122"/>
                  <a:cs typeface="Calibri" pitchFamily="34" charset="-120"/>
                </a:rPr>
                <a:t>Contribution story not stress-tested</a:t>
              </a:r>
            </a:p>
          </p:txBody>
        </p:sp>
        <p:sp>
          <p:nvSpPr>
            <p:cNvPr id="66" name="Text 9">
              <a:extLst>
                <a:ext uri="{FF2B5EF4-FFF2-40B4-BE49-F238E27FC236}">
                  <a16:creationId xmlns:a16="http://schemas.microsoft.com/office/drawing/2014/main" id="{08766F12-659A-A48B-7BB1-5C00B4C6E9B3}"/>
                </a:ext>
              </a:extLst>
            </p:cNvPr>
            <p:cNvSpPr/>
            <p:nvPr/>
          </p:nvSpPr>
          <p:spPr>
            <a:xfrm>
              <a:off x="4613107" y="4490987"/>
              <a:ext cx="5511083" cy="1540764"/>
            </a:xfrm>
            <a:prstGeom prst="rect">
              <a:avLst/>
            </a:prstGeom>
            <a:noFill/>
            <a:ln/>
          </p:spPr>
          <p:txBody>
            <a:bodyPr wrap="square" lIns="0" tIns="0" rIns="0" bIns="0" rtlCol="0" anchor="ctr"/>
            <a:lstStyle/>
            <a:p>
              <a:r>
                <a:rPr lang="en-US" sz="1700" dirty="0">
                  <a:solidFill>
                    <a:srgbClr val="3D4A5C"/>
                  </a:solidFill>
                  <a:latin typeface="BR Omny Bold" panose="020B0604020202020204" charset="0"/>
                  <a:ea typeface="Calibri" pitchFamily="34" charset="-122"/>
                  <a:cs typeface="Calibri" pitchFamily="34" charset="-120"/>
                </a:rPr>
                <a:t>AI produces the positive contribution story. It does not produce the challenges to it, the data quality problems, the implementation failures, the attribution uncertainty unless explicitly required to argue the other side.</a:t>
              </a:r>
            </a:p>
          </p:txBody>
        </p:sp>
        <p:sp>
          <p:nvSpPr>
            <p:cNvPr id="67" name="Shape 10">
              <a:extLst>
                <a:ext uri="{FF2B5EF4-FFF2-40B4-BE49-F238E27FC236}">
                  <a16:creationId xmlns:a16="http://schemas.microsoft.com/office/drawing/2014/main" id="{6E310568-D7D0-4BA0-F31F-C471B0879B80}"/>
                </a:ext>
              </a:extLst>
            </p:cNvPr>
            <p:cNvSpPr/>
            <p:nvPr/>
          </p:nvSpPr>
          <p:spPr>
            <a:xfrm>
              <a:off x="4621314" y="6711692"/>
              <a:ext cx="5511085" cy="3022098"/>
            </a:xfrm>
            <a:prstGeom prst="rect">
              <a:avLst/>
            </a:prstGeom>
            <a:solidFill>
              <a:srgbClr val="F4F6FA"/>
            </a:solidFill>
            <a:ln w="6350">
              <a:solidFill>
                <a:srgbClr val="E8ECF2"/>
              </a:solidFill>
              <a:prstDash val="solid"/>
            </a:ln>
          </p:spPr>
          <p:txBody>
            <a:bodyPr/>
            <a:lstStyle/>
            <a:p>
              <a:endParaRPr lang="en-IN" dirty="0">
                <a:latin typeface="BR Omny" panose="020B0604020202020204" charset="0"/>
              </a:endParaRPr>
            </a:p>
          </p:txBody>
        </p:sp>
        <p:sp>
          <p:nvSpPr>
            <p:cNvPr id="68" name="Text 11">
              <a:extLst>
                <a:ext uri="{FF2B5EF4-FFF2-40B4-BE49-F238E27FC236}">
                  <a16:creationId xmlns:a16="http://schemas.microsoft.com/office/drawing/2014/main" id="{066FC8CA-2363-FE01-D8F1-5762CBBEAD27}"/>
                </a:ext>
              </a:extLst>
            </p:cNvPr>
            <p:cNvSpPr/>
            <p:nvPr/>
          </p:nvSpPr>
          <p:spPr>
            <a:xfrm>
              <a:off x="4677592" y="6728557"/>
              <a:ext cx="4440721" cy="351307"/>
            </a:xfrm>
            <a:prstGeom prst="rect">
              <a:avLst/>
            </a:prstGeom>
            <a:noFill/>
            <a:ln/>
          </p:spPr>
          <p:txBody>
            <a:bodyPr wrap="square" lIns="0" tIns="0" rIns="0" bIns="0" rtlCol="0" anchor="ctr"/>
            <a:lstStyle/>
            <a:p>
              <a:pPr marL="0" indent="0">
                <a:buNone/>
              </a:pPr>
              <a:r>
                <a:rPr lang="en-US" sz="2400" b="1" dirty="0">
                  <a:solidFill>
                    <a:srgbClr val="8898AA"/>
                  </a:solidFill>
                  <a:latin typeface="BR Omny Bold" panose="020B0604020202020204" charset="0"/>
                  <a:ea typeface="Calibri" pitchFamily="34" charset="-122"/>
                  <a:cs typeface="Calibri" pitchFamily="34" charset="-120"/>
                </a:rPr>
                <a:t>What AI produces:</a:t>
              </a:r>
              <a:endParaRPr lang="en-US" sz="2400" dirty="0">
                <a:latin typeface="BR Omny Bold" panose="020B0604020202020204" charset="0"/>
              </a:endParaRPr>
            </a:p>
          </p:txBody>
        </p:sp>
        <p:sp>
          <p:nvSpPr>
            <p:cNvPr id="69" name="Text 12">
              <a:extLst>
                <a:ext uri="{FF2B5EF4-FFF2-40B4-BE49-F238E27FC236}">
                  <a16:creationId xmlns:a16="http://schemas.microsoft.com/office/drawing/2014/main" id="{35BDA7AD-1B2E-36AD-6CD9-D0511DA1BAA2}"/>
                </a:ext>
              </a:extLst>
            </p:cNvPr>
            <p:cNvSpPr/>
            <p:nvPr/>
          </p:nvSpPr>
          <p:spPr>
            <a:xfrm>
              <a:off x="4711487" y="7055976"/>
              <a:ext cx="5412703" cy="2677814"/>
            </a:xfrm>
            <a:prstGeom prst="rect">
              <a:avLst/>
            </a:prstGeom>
            <a:noFill/>
            <a:ln/>
          </p:spPr>
          <p:txBody>
            <a:bodyPr wrap="square" lIns="0" tIns="0" rIns="0" bIns="0" rtlCol="0" anchor="ctr"/>
            <a:lstStyle/>
            <a:p>
              <a:r>
                <a:rPr lang="en-US" sz="2000" b="1" i="1" dirty="0">
                  <a:solidFill>
                    <a:schemeClr val="accent1"/>
                  </a:solidFill>
                  <a:latin typeface="BR Omny" panose="020B0604020202020204" charset="0"/>
                  <a:ea typeface="Calibri" pitchFamily="34" charset="-122"/>
                  <a:cs typeface="Calibri" pitchFamily="34" charset="-120"/>
                </a:rPr>
                <a:t>"Several limitations should be noted: lack of counterfactual, self-reported data, and the concurrent PMSY scheme complicate attribution. These reduce confidence but do not negate the overall finding that the programme made a meaningful contribution to improved maternal health outcomes."</a:t>
              </a:r>
            </a:p>
          </p:txBody>
        </p:sp>
        <p:sp>
          <p:nvSpPr>
            <p:cNvPr id="70" name="Rectangle 69">
              <a:extLst>
                <a:ext uri="{FF2B5EF4-FFF2-40B4-BE49-F238E27FC236}">
                  <a16:creationId xmlns:a16="http://schemas.microsoft.com/office/drawing/2014/main" id="{FAF7EB89-01B2-5D44-AC99-0E7B7D1E4C96}"/>
                </a:ext>
              </a:extLst>
            </p:cNvPr>
            <p:cNvSpPr/>
            <p:nvPr/>
          </p:nvSpPr>
          <p:spPr>
            <a:xfrm>
              <a:off x="4495800" y="3152049"/>
              <a:ext cx="5945279" cy="673680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BR Omny" panose="020B0604020202020204" charset="0"/>
              </a:endParaRPr>
            </a:p>
          </p:txBody>
        </p:sp>
      </p:grpSp>
    </p:spTree>
    <p:extLst>
      <p:ext uri="{BB962C8B-B14F-4D97-AF65-F5344CB8AC3E}">
        <p14:creationId xmlns:p14="http://schemas.microsoft.com/office/powerpoint/2010/main" val="1777919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3"/>
          <p:cNvSpPr txBox="1"/>
          <p:nvPr/>
        </p:nvSpPr>
        <p:spPr>
          <a:xfrm>
            <a:off x="996043" y="535893"/>
            <a:ext cx="9972606" cy="710066"/>
          </a:xfrm>
          <a:prstGeom prst="rect">
            <a:avLst/>
          </a:prstGeom>
        </p:spPr>
        <p:txBody>
          <a:bodyPr lIns="0" tIns="0" rIns="0" bIns="0" rtlCol="0" anchor="t">
            <a:spAutoFit/>
          </a:bodyPr>
          <a:lstStyle/>
          <a:p>
            <a:pPr algn="l">
              <a:lnSpc>
                <a:spcPts val="5759"/>
              </a:lnSpc>
            </a:pPr>
            <a:r>
              <a:rPr lang="en-US" sz="4800" b="1" dirty="0">
                <a:solidFill>
                  <a:srgbClr val="1C79BE"/>
                </a:solidFill>
                <a:latin typeface="BR Omny Bold" panose="020B0604020202020204" charset="0"/>
                <a:ea typeface="Lato" panose="020F0502020204030203" pitchFamily="34" charset="0"/>
                <a:cs typeface="Lato" panose="020F0502020204030203" pitchFamily="34" charset="0"/>
                <a:sym typeface="BR Omny Bold"/>
              </a:rPr>
              <a:t>HOW THE 55 MINS WORK </a:t>
            </a:r>
          </a:p>
        </p:txBody>
      </p:sp>
      <p:sp>
        <p:nvSpPr>
          <p:cNvPr id="55" name="Text 6">
            <a:extLst>
              <a:ext uri="{FF2B5EF4-FFF2-40B4-BE49-F238E27FC236}">
                <a16:creationId xmlns:a16="http://schemas.microsoft.com/office/drawing/2014/main" id="{08113C6B-57B5-5095-A0D0-F61E10E22083}"/>
              </a:ext>
            </a:extLst>
          </p:cNvPr>
          <p:cNvSpPr/>
          <p:nvPr/>
        </p:nvSpPr>
        <p:spPr>
          <a:xfrm>
            <a:off x="2334986" y="2941881"/>
            <a:ext cx="1905000" cy="486474"/>
          </a:xfrm>
          <a:prstGeom prst="rect">
            <a:avLst/>
          </a:prstGeom>
          <a:noFill/>
          <a:ln/>
        </p:spPr>
        <p:txBody>
          <a:bodyPr wrap="square" lIns="0" tIns="0" rIns="0" bIns="0" rtlCol="0" anchor="ctr"/>
          <a:lstStyle/>
          <a:p>
            <a:pPr marL="0" indent="0">
              <a:buNone/>
            </a:pPr>
            <a:r>
              <a:rPr lang="en-US" sz="2800" b="1" dirty="0">
                <a:solidFill>
                  <a:srgbClr val="8898AA"/>
                </a:solidFill>
                <a:latin typeface="BR Omny Bold" panose="020B0604020202020204" charset="0"/>
                <a:ea typeface="Calibri" pitchFamily="34" charset="-122"/>
                <a:cs typeface="Calibri" pitchFamily="34" charset="-120"/>
              </a:rPr>
              <a:t>0–10 min</a:t>
            </a:r>
            <a:endParaRPr lang="en-US" sz="2800" dirty="0">
              <a:latin typeface="BR Omny Bold" panose="020B0604020202020204" charset="0"/>
            </a:endParaRPr>
          </a:p>
        </p:txBody>
      </p:sp>
      <p:sp>
        <p:nvSpPr>
          <p:cNvPr id="56" name="Text 11">
            <a:extLst>
              <a:ext uri="{FF2B5EF4-FFF2-40B4-BE49-F238E27FC236}">
                <a16:creationId xmlns:a16="http://schemas.microsoft.com/office/drawing/2014/main" id="{44ABA0FE-1560-3EBD-80D5-24F571E3C492}"/>
              </a:ext>
            </a:extLst>
          </p:cNvPr>
          <p:cNvSpPr/>
          <p:nvPr/>
        </p:nvSpPr>
        <p:spPr>
          <a:xfrm>
            <a:off x="2302329" y="4257189"/>
            <a:ext cx="1904999" cy="464692"/>
          </a:xfrm>
          <a:prstGeom prst="rect">
            <a:avLst/>
          </a:prstGeom>
          <a:noFill/>
          <a:ln/>
        </p:spPr>
        <p:txBody>
          <a:bodyPr wrap="square" lIns="0" tIns="0" rIns="0" bIns="0" rtlCol="0" anchor="ctr"/>
          <a:lstStyle/>
          <a:p>
            <a:pPr marL="0" indent="0">
              <a:buNone/>
            </a:pPr>
            <a:r>
              <a:rPr lang="en-US" sz="2800" b="1" dirty="0">
                <a:solidFill>
                  <a:srgbClr val="8898AA"/>
                </a:solidFill>
                <a:latin typeface="BR Omny Bold" panose="020B0604020202020204" charset="0"/>
                <a:ea typeface="Calibri" pitchFamily="34" charset="-122"/>
                <a:cs typeface="Calibri" pitchFamily="34" charset="-120"/>
              </a:rPr>
              <a:t>10–35 min</a:t>
            </a:r>
            <a:endParaRPr lang="en-US" sz="2800" dirty="0">
              <a:latin typeface="BR Omny Bold" panose="020B0604020202020204" charset="0"/>
            </a:endParaRPr>
          </a:p>
        </p:txBody>
      </p:sp>
      <p:sp>
        <p:nvSpPr>
          <p:cNvPr id="57" name="Text 11">
            <a:extLst>
              <a:ext uri="{FF2B5EF4-FFF2-40B4-BE49-F238E27FC236}">
                <a16:creationId xmlns:a16="http://schemas.microsoft.com/office/drawing/2014/main" id="{650C1440-83A2-FF06-C3CC-04C35D5C173C}"/>
              </a:ext>
            </a:extLst>
          </p:cNvPr>
          <p:cNvSpPr/>
          <p:nvPr/>
        </p:nvSpPr>
        <p:spPr>
          <a:xfrm>
            <a:off x="2345873" y="5649581"/>
            <a:ext cx="1904999" cy="464692"/>
          </a:xfrm>
          <a:prstGeom prst="rect">
            <a:avLst/>
          </a:prstGeom>
          <a:noFill/>
          <a:ln/>
        </p:spPr>
        <p:txBody>
          <a:bodyPr wrap="square" lIns="0" tIns="0" rIns="0" bIns="0" rtlCol="0" anchor="ctr"/>
          <a:lstStyle/>
          <a:p>
            <a:pPr marL="0" indent="0">
              <a:buNone/>
            </a:pPr>
            <a:r>
              <a:rPr lang="en-US" sz="2800" b="1" dirty="0">
                <a:solidFill>
                  <a:srgbClr val="8898AA"/>
                </a:solidFill>
                <a:latin typeface="BR Omny Bold" panose="020B0604020202020204" charset="0"/>
                <a:ea typeface="Calibri" pitchFamily="34" charset="-122"/>
                <a:cs typeface="Calibri" pitchFamily="34" charset="-120"/>
              </a:rPr>
              <a:t>35–45 min</a:t>
            </a:r>
            <a:endParaRPr lang="en-US" sz="2800" dirty="0">
              <a:latin typeface="BR Omny Bold" panose="020B0604020202020204" charset="0"/>
            </a:endParaRPr>
          </a:p>
        </p:txBody>
      </p:sp>
      <p:sp>
        <p:nvSpPr>
          <p:cNvPr id="58" name="Text 11">
            <a:extLst>
              <a:ext uri="{FF2B5EF4-FFF2-40B4-BE49-F238E27FC236}">
                <a16:creationId xmlns:a16="http://schemas.microsoft.com/office/drawing/2014/main" id="{3CE3508D-34EB-9057-2172-19A29A96BD48}"/>
              </a:ext>
            </a:extLst>
          </p:cNvPr>
          <p:cNvSpPr/>
          <p:nvPr/>
        </p:nvSpPr>
        <p:spPr>
          <a:xfrm>
            <a:off x="2373087" y="7127112"/>
            <a:ext cx="1904999" cy="464692"/>
          </a:xfrm>
          <a:prstGeom prst="rect">
            <a:avLst/>
          </a:prstGeom>
          <a:noFill/>
          <a:ln/>
        </p:spPr>
        <p:txBody>
          <a:bodyPr wrap="square" lIns="0" tIns="0" rIns="0" bIns="0" rtlCol="0" anchor="ctr"/>
          <a:lstStyle/>
          <a:p>
            <a:pPr marL="0" indent="0">
              <a:buNone/>
            </a:pPr>
            <a:r>
              <a:rPr lang="en-US" sz="2800" b="1" dirty="0">
                <a:solidFill>
                  <a:srgbClr val="8898AA"/>
                </a:solidFill>
                <a:latin typeface="BR Omny Bold" panose="020B0604020202020204" charset="0"/>
                <a:ea typeface="Calibri" pitchFamily="34" charset="-122"/>
                <a:cs typeface="Calibri" pitchFamily="34" charset="-120"/>
              </a:rPr>
              <a:t>45–55 min</a:t>
            </a:r>
            <a:endParaRPr lang="en-US" sz="2800" dirty="0">
              <a:latin typeface="BR Omny Bold" panose="020B0604020202020204" charset="0"/>
            </a:endParaRPr>
          </a:p>
        </p:txBody>
      </p:sp>
      <p:sp>
        <p:nvSpPr>
          <p:cNvPr id="60" name="Shape 3">
            <a:extLst>
              <a:ext uri="{FF2B5EF4-FFF2-40B4-BE49-F238E27FC236}">
                <a16:creationId xmlns:a16="http://schemas.microsoft.com/office/drawing/2014/main" id="{6107958C-8805-D2F3-E05B-BB6F727FECB0}"/>
              </a:ext>
            </a:extLst>
          </p:cNvPr>
          <p:cNvSpPr/>
          <p:nvPr/>
        </p:nvSpPr>
        <p:spPr>
          <a:xfrm flipH="1">
            <a:off x="1385101" y="3525356"/>
            <a:ext cx="83519" cy="4272203"/>
          </a:xfrm>
          <a:prstGeom prst="rect">
            <a:avLst/>
          </a:prstGeom>
          <a:solidFill>
            <a:srgbClr val="E8ECF2"/>
          </a:solidFill>
          <a:ln w="12700">
            <a:solidFill>
              <a:srgbClr val="E8ECF2"/>
            </a:solidFill>
            <a:prstDash val="solid"/>
          </a:ln>
        </p:spPr>
        <p:txBody>
          <a:bodyPr/>
          <a:lstStyle/>
          <a:p>
            <a:endParaRPr lang="en-IN" dirty="0">
              <a:latin typeface="BR Omny" panose="020B0604020202020204" charset="0"/>
            </a:endParaRPr>
          </a:p>
        </p:txBody>
      </p:sp>
      <p:sp>
        <p:nvSpPr>
          <p:cNvPr id="51" name="Oval 50">
            <a:extLst>
              <a:ext uri="{FF2B5EF4-FFF2-40B4-BE49-F238E27FC236}">
                <a16:creationId xmlns:a16="http://schemas.microsoft.com/office/drawing/2014/main" id="{6640B727-A3BC-7B33-E27B-46D989F68827}"/>
              </a:ext>
            </a:extLst>
          </p:cNvPr>
          <p:cNvSpPr/>
          <p:nvPr/>
        </p:nvSpPr>
        <p:spPr>
          <a:xfrm>
            <a:off x="1006850" y="4082195"/>
            <a:ext cx="838200" cy="838200"/>
          </a:xfrm>
          <a:prstGeom prst="ellipse">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BR Omny Bold" panose="020B0604020202020204" charset="0"/>
              </a:rPr>
              <a:t>2</a:t>
            </a:r>
          </a:p>
        </p:txBody>
      </p:sp>
      <p:sp>
        <p:nvSpPr>
          <p:cNvPr id="52" name="Oval 51">
            <a:extLst>
              <a:ext uri="{FF2B5EF4-FFF2-40B4-BE49-F238E27FC236}">
                <a16:creationId xmlns:a16="http://schemas.microsoft.com/office/drawing/2014/main" id="{A268111A-B800-ACEC-49EE-9189994F3A2A}"/>
              </a:ext>
            </a:extLst>
          </p:cNvPr>
          <p:cNvSpPr/>
          <p:nvPr/>
        </p:nvSpPr>
        <p:spPr>
          <a:xfrm>
            <a:off x="996043" y="5459699"/>
            <a:ext cx="838200" cy="838200"/>
          </a:xfrm>
          <a:prstGeom prst="ellipse">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BR Omny Bold" panose="020B0604020202020204" charset="0"/>
              </a:rPr>
              <a:t>3</a:t>
            </a:r>
          </a:p>
        </p:txBody>
      </p:sp>
      <p:sp>
        <p:nvSpPr>
          <p:cNvPr id="53" name="Oval 52">
            <a:extLst>
              <a:ext uri="{FF2B5EF4-FFF2-40B4-BE49-F238E27FC236}">
                <a16:creationId xmlns:a16="http://schemas.microsoft.com/office/drawing/2014/main" id="{E949116C-D940-EF3D-E1F3-40E041221B7A}"/>
              </a:ext>
            </a:extLst>
          </p:cNvPr>
          <p:cNvSpPr/>
          <p:nvPr/>
        </p:nvSpPr>
        <p:spPr>
          <a:xfrm>
            <a:off x="996043" y="6959359"/>
            <a:ext cx="838200" cy="838200"/>
          </a:xfrm>
          <a:prstGeom prst="ellipse">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BR Omny Bold" panose="020B0604020202020204" charset="0"/>
              </a:rPr>
              <a:t>4</a:t>
            </a:r>
          </a:p>
        </p:txBody>
      </p:sp>
      <p:sp>
        <p:nvSpPr>
          <p:cNvPr id="50" name="Oval 49">
            <a:extLst>
              <a:ext uri="{FF2B5EF4-FFF2-40B4-BE49-F238E27FC236}">
                <a16:creationId xmlns:a16="http://schemas.microsoft.com/office/drawing/2014/main" id="{CD8CED72-6D60-E801-EFC8-5D825615D3C3}"/>
              </a:ext>
            </a:extLst>
          </p:cNvPr>
          <p:cNvSpPr/>
          <p:nvPr/>
        </p:nvSpPr>
        <p:spPr>
          <a:xfrm>
            <a:off x="996043" y="2687156"/>
            <a:ext cx="838200" cy="838200"/>
          </a:xfrm>
          <a:prstGeom prst="ellipse">
            <a:avLst/>
          </a:prstGeom>
          <a:solidFill>
            <a:schemeClr val="tx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a:latin typeface="BR Omny Bold" panose="020B0604020202020204" charset="0"/>
              </a:rPr>
              <a:t>1</a:t>
            </a:r>
          </a:p>
        </p:txBody>
      </p:sp>
      <p:grpSp>
        <p:nvGrpSpPr>
          <p:cNvPr id="63" name="Group 62">
            <a:extLst>
              <a:ext uri="{FF2B5EF4-FFF2-40B4-BE49-F238E27FC236}">
                <a16:creationId xmlns:a16="http://schemas.microsoft.com/office/drawing/2014/main" id="{1E3B0109-B45D-FBC8-55F6-9C6D580F1E68}"/>
              </a:ext>
            </a:extLst>
          </p:cNvPr>
          <p:cNvGrpSpPr/>
          <p:nvPr/>
        </p:nvGrpSpPr>
        <p:grpSpPr>
          <a:xfrm>
            <a:off x="4740728" y="2813865"/>
            <a:ext cx="7035437" cy="827914"/>
            <a:chOff x="4806042" y="1768763"/>
            <a:chExt cx="7035437" cy="827914"/>
          </a:xfrm>
        </p:grpSpPr>
        <p:sp>
          <p:nvSpPr>
            <p:cNvPr id="61" name="Text 7">
              <a:extLst>
                <a:ext uri="{FF2B5EF4-FFF2-40B4-BE49-F238E27FC236}">
                  <a16:creationId xmlns:a16="http://schemas.microsoft.com/office/drawing/2014/main" id="{1EA4C700-D0DC-C775-E35F-EC533DDCA538}"/>
                </a:ext>
              </a:extLst>
            </p:cNvPr>
            <p:cNvSpPr/>
            <p:nvPr/>
          </p:nvSpPr>
          <p:spPr>
            <a:xfrm>
              <a:off x="4806042" y="1768763"/>
              <a:ext cx="6217920" cy="256032"/>
            </a:xfrm>
            <a:prstGeom prst="rect">
              <a:avLst/>
            </a:prstGeom>
            <a:noFill/>
            <a:ln/>
          </p:spPr>
          <p:txBody>
            <a:bodyPr wrap="square" lIns="0" tIns="0" rIns="0" bIns="0" rtlCol="0" anchor="ctr"/>
            <a:lstStyle/>
            <a:p>
              <a:pPr marL="0" indent="0">
                <a:buNone/>
              </a:pPr>
              <a:r>
                <a:rPr lang="en-US" sz="2800" b="1" dirty="0">
                  <a:solidFill>
                    <a:srgbClr val="002060"/>
                  </a:solidFill>
                  <a:latin typeface="BR Omny Bold" panose="020B0604020202020204" charset="0"/>
                  <a:ea typeface="Calibri" pitchFamily="34" charset="-122"/>
                  <a:cs typeface="Calibri" pitchFamily="34" charset="-120"/>
                </a:rPr>
                <a:t>Context and Setup</a:t>
              </a:r>
              <a:endParaRPr lang="en-US" sz="2800" dirty="0">
                <a:latin typeface="BR Omny Bold" panose="020B0604020202020204" charset="0"/>
              </a:endParaRPr>
            </a:p>
          </p:txBody>
        </p:sp>
        <p:sp>
          <p:nvSpPr>
            <p:cNvPr id="62" name="Text 8">
              <a:extLst>
                <a:ext uri="{FF2B5EF4-FFF2-40B4-BE49-F238E27FC236}">
                  <a16:creationId xmlns:a16="http://schemas.microsoft.com/office/drawing/2014/main" id="{A308168C-C374-965B-3887-183572105889}"/>
                </a:ext>
              </a:extLst>
            </p:cNvPr>
            <p:cNvSpPr/>
            <p:nvPr/>
          </p:nvSpPr>
          <p:spPr>
            <a:xfrm>
              <a:off x="4806042" y="2110203"/>
              <a:ext cx="7035437" cy="486474"/>
            </a:xfrm>
            <a:prstGeom prst="rect">
              <a:avLst/>
            </a:prstGeom>
            <a:noFill/>
            <a:ln/>
          </p:spPr>
          <p:txBody>
            <a:bodyPr wrap="square" lIns="0" tIns="0" rIns="0" bIns="0" rtlCol="0" anchor="ctr"/>
            <a:lstStyle/>
            <a:p>
              <a:pPr marL="0" indent="0">
                <a:buNone/>
              </a:pPr>
              <a:r>
                <a:rPr lang="en-US" sz="2400" dirty="0">
                  <a:latin typeface="BR Omny" panose="020B0604020202020204" charset="0"/>
                  <a:ea typeface="Calibri" pitchFamily="34" charset="-122"/>
                  <a:cs typeface="Calibri" pitchFamily="34" charset="-120"/>
                </a:rPr>
                <a:t>Upload the dataset PDF to your AI tool</a:t>
              </a:r>
              <a:endParaRPr lang="en-US" sz="2400" dirty="0">
                <a:latin typeface="BR Omny" panose="020B0604020202020204" charset="0"/>
              </a:endParaRPr>
            </a:p>
          </p:txBody>
        </p:sp>
      </p:grpSp>
      <p:grpSp>
        <p:nvGrpSpPr>
          <p:cNvPr id="64" name="Group 63">
            <a:extLst>
              <a:ext uri="{FF2B5EF4-FFF2-40B4-BE49-F238E27FC236}">
                <a16:creationId xmlns:a16="http://schemas.microsoft.com/office/drawing/2014/main" id="{206C5285-CAE3-F03C-9CA1-BFCD79B55773}"/>
              </a:ext>
            </a:extLst>
          </p:cNvPr>
          <p:cNvGrpSpPr/>
          <p:nvPr/>
        </p:nvGrpSpPr>
        <p:grpSpPr>
          <a:xfrm>
            <a:off x="4691821" y="4223519"/>
            <a:ext cx="12601232" cy="992750"/>
            <a:chOff x="4806042" y="1768763"/>
            <a:chExt cx="12601232" cy="992750"/>
          </a:xfrm>
        </p:grpSpPr>
        <p:sp>
          <p:nvSpPr>
            <p:cNvPr id="65" name="Text 7">
              <a:extLst>
                <a:ext uri="{FF2B5EF4-FFF2-40B4-BE49-F238E27FC236}">
                  <a16:creationId xmlns:a16="http://schemas.microsoft.com/office/drawing/2014/main" id="{03B434AE-84C8-790E-B5F0-83752FAFDB58}"/>
                </a:ext>
              </a:extLst>
            </p:cNvPr>
            <p:cNvSpPr/>
            <p:nvPr/>
          </p:nvSpPr>
          <p:spPr>
            <a:xfrm>
              <a:off x="4806042" y="1768763"/>
              <a:ext cx="6217920" cy="256032"/>
            </a:xfrm>
            <a:prstGeom prst="rect">
              <a:avLst/>
            </a:prstGeom>
            <a:noFill/>
            <a:ln/>
          </p:spPr>
          <p:txBody>
            <a:bodyPr wrap="square" lIns="0" tIns="0" rIns="0" bIns="0" rtlCol="0" anchor="ctr"/>
            <a:lstStyle/>
            <a:p>
              <a:r>
                <a:rPr lang="en-US" sz="2800" b="1" dirty="0">
                  <a:solidFill>
                    <a:srgbClr val="002060"/>
                  </a:solidFill>
                  <a:latin typeface="BR Omny Bold" panose="020B0604020202020204" charset="0"/>
                  <a:ea typeface="Calibri" pitchFamily="34" charset="-122"/>
                  <a:cs typeface="Calibri" pitchFamily="34" charset="-120"/>
                </a:rPr>
                <a:t>Task 1 — </a:t>
              </a:r>
              <a:r>
                <a:rPr lang="en-US" sz="2800" b="1" dirty="0">
                  <a:solidFill>
                    <a:srgbClr val="002060"/>
                  </a:solidFill>
                  <a:latin typeface="BR Omny Bold" panose="020B0604020202020204" charset="0"/>
                </a:rPr>
                <a:t>Testing not confirming</a:t>
              </a:r>
            </a:p>
          </p:txBody>
        </p:sp>
        <p:sp>
          <p:nvSpPr>
            <p:cNvPr id="66" name="Text 8">
              <a:extLst>
                <a:ext uri="{FF2B5EF4-FFF2-40B4-BE49-F238E27FC236}">
                  <a16:creationId xmlns:a16="http://schemas.microsoft.com/office/drawing/2014/main" id="{3DC223D9-A971-E907-C1CE-C983B77E53B9}"/>
                </a:ext>
              </a:extLst>
            </p:cNvPr>
            <p:cNvSpPr/>
            <p:nvPr/>
          </p:nvSpPr>
          <p:spPr>
            <a:xfrm>
              <a:off x="4806042" y="2189138"/>
              <a:ext cx="12601232" cy="572375"/>
            </a:xfrm>
            <a:prstGeom prst="rect">
              <a:avLst/>
            </a:prstGeom>
            <a:noFill/>
            <a:ln/>
          </p:spPr>
          <p:txBody>
            <a:bodyPr wrap="square" lIns="0" tIns="0" rIns="0" bIns="0" rtlCol="0" anchor="ctr"/>
            <a:lstStyle/>
            <a:p>
              <a:r>
                <a:rPr lang="en-US" sz="2400" dirty="0">
                  <a:latin typeface="BR Omny" panose="020B0604020202020204" charset="0"/>
                  <a:ea typeface="Calibri" pitchFamily="34" charset="-122"/>
                  <a:cs typeface="Calibri" pitchFamily="34" charset="-120"/>
                </a:rPr>
                <a:t>You run your prompt → checking the quality → run the engineered prompt → discussion</a:t>
              </a:r>
            </a:p>
          </p:txBody>
        </p:sp>
      </p:grpSp>
      <p:grpSp>
        <p:nvGrpSpPr>
          <p:cNvPr id="67" name="Group 66">
            <a:extLst>
              <a:ext uri="{FF2B5EF4-FFF2-40B4-BE49-F238E27FC236}">
                <a16:creationId xmlns:a16="http://schemas.microsoft.com/office/drawing/2014/main" id="{53182D2E-0D72-E340-6568-FFE291039D89}"/>
              </a:ext>
            </a:extLst>
          </p:cNvPr>
          <p:cNvGrpSpPr/>
          <p:nvPr/>
        </p:nvGrpSpPr>
        <p:grpSpPr>
          <a:xfrm>
            <a:off x="4735285" y="5671273"/>
            <a:ext cx="12601232" cy="1049088"/>
            <a:chOff x="4806042" y="1768763"/>
            <a:chExt cx="12601232" cy="1049088"/>
          </a:xfrm>
        </p:grpSpPr>
        <p:sp>
          <p:nvSpPr>
            <p:cNvPr id="68" name="Text 7">
              <a:extLst>
                <a:ext uri="{FF2B5EF4-FFF2-40B4-BE49-F238E27FC236}">
                  <a16:creationId xmlns:a16="http://schemas.microsoft.com/office/drawing/2014/main" id="{36769451-1E09-2F33-E209-7BD96A7C1974}"/>
                </a:ext>
              </a:extLst>
            </p:cNvPr>
            <p:cNvSpPr/>
            <p:nvPr/>
          </p:nvSpPr>
          <p:spPr>
            <a:xfrm>
              <a:off x="4806042" y="1768763"/>
              <a:ext cx="6217920" cy="256032"/>
            </a:xfrm>
            <a:prstGeom prst="rect">
              <a:avLst/>
            </a:prstGeom>
            <a:noFill/>
            <a:ln/>
          </p:spPr>
          <p:txBody>
            <a:bodyPr wrap="square" lIns="0" tIns="0" rIns="0" bIns="0" rtlCol="0" anchor="ctr"/>
            <a:lstStyle/>
            <a:p>
              <a:r>
                <a:rPr lang="en-US" sz="2800" b="1" dirty="0">
                  <a:solidFill>
                    <a:srgbClr val="002060"/>
                  </a:solidFill>
                  <a:latin typeface="BR Omny Bold" panose="020B0604020202020204" charset="0"/>
                  <a:ea typeface="Calibri" pitchFamily="34" charset="-122"/>
                  <a:cs typeface="Calibri" pitchFamily="34" charset="-120"/>
                </a:rPr>
                <a:t>Task 2 — </a:t>
              </a:r>
              <a:r>
                <a:rPr lang="en-US" sz="2800" b="1" dirty="0">
                  <a:solidFill>
                    <a:srgbClr val="002060"/>
                  </a:solidFill>
                  <a:latin typeface="BR Omny Bold" panose="020B0604020202020204" charset="0"/>
                </a:rPr>
                <a:t>Assessing alternatives</a:t>
              </a:r>
            </a:p>
          </p:txBody>
        </p:sp>
        <p:sp>
          <p:nvSpPr>
            <p:cNvPr id="69" name="Text 8">
              <a:extLst>
                <a:ext uri="{FF2B5EF4-FFF2-40B4-BE49-F238E27FC236}">
                  <a16:creationId xmlns:a16="http://schemas.microsoft.com/office/drawing/2014/main" id="{54AFADA1-001C-2C4E-E7C3-490C6E37792C}"/>
                </a:ext>
              </a:extLst>
            </p:cNvPr>
            <p:cNvSpPr/>
            <p:nvPr/>
          </p:nvSpPr>
          <p:spPr>
            <a:xfrm>
              <a:off x="4806042" y="2110202"/>
              <a:ext cx="12601232" cy="707649"/>
            </a:xfrm>
            <a:prstGeom prst="rect">
              <a:avLst/>
            </a:prstGeom>
            <a:noFill/>
            <a:ln/>
          </p:spPr>
          <p:txBody>
            <a:bodyPr wrap="square" lIns="0" tIns="0" rIns="0" bIns="0" rtlCol="0" anchor="ctr"/>
            <a:lstStyle/>
            <a:p>
              <a:r>
                <a:rPr lang="en-US" sz="2400" dirty="0">
                  <a:latin typeface="BR Omny" panose="020B0604020202020204" charset="0"/>
                  <a:ea typeface="Calibri" pitchFamily="34" charset="-122"/>
                  <a:cs typeface="Calibri" pitchFamily="34" charset="-120"/>
                </a:rPr>
                <a:t>Run Engineered Prompt only → discussion</a:t>
              </a:r>
            </a:p>
          </p:txBody>
        </p:sp>
      </p:grpSp>
      <p:grpSp>
        <p:nvGrpSpPr>
          <p:cNvPr id="70" name="Group 69">
            <a:extLst>
              <a:ext uri="{FF2B5EF4-FFF2-40B4-BE49-F238E27FC236}">
                <a16:creationId xmlns:a16="http://schemas.microsoft.com/office/drawing/2014/main" id="{82212542-05D4-944B-0E89-6E55C30F5C92}"/>
              </a:ext>
            </a:extLst>
          </p:cNvPr>
          <p:cNvGrpSpPr/>
          <p:nvPr/>
        </p:nvGrpSpPr>
        <p:grpSpPr>
          <a:xfrm>
            <a:off x="4767942" y="7127112"/>
            <a:ext cx="12601232" cy="857771"/>
            <a:chOff x="4806042" y="1768763"/>
            <a:chExt cx="12601232" cy="857771"/>
          </a:xfrm>
        </p:grpSpPr>
        <p:sp>
          <p:nvSpPr>
            <p:cNvPr id="71" name="Text 7">
              <a:extLst>
                <a:ext uri="{FF2B5EF4-FFF2-40B4-BE49-F238E27FC236}">
                  <a16:creationId xmlns:a16="http://schemas.microsoft.com/office/drawing/2014/main" id="{13CE6458-806A-5216-10B2-DDA5B53E16DA}"/>
                </a:ext>
              </a:extLst>
            </p:cNvPr>
            <p:cNvSpPr/>
            <p:nvPr/>
          </p:nvSpPr>
          <p:spPr>
            <a:xfrm>
              <a:off x="4806042" y="1768763"/>
              <a:ext cx="7282544" cy="105521"/>
            </a:xfrm>
            <a:prstGeom prst="rect">
              <a:avLst/>
            </a:prstGeom>
            <a:noFill/>
            <a:ln/>
          </p:spPr>
          <p:txBody>
            <a:bodyPr wrap="square" lIns="0" tIns="0" rIns="0" bIns="0" rtlCol="0" anchor="ctr"/>
            <a:lstStyle/>
            <a:p>
              <a:r>
                <a:rPr lang="en-US" sz="2800" b="1" dirty="0">
                  <a:solidFill>
                    <a:srgbClr val="002060"/>
                  </a:solidFill>
                  <a:latin typeface="BR Omny Bold" panose="020B0604020202020204" charset="0"/>
                  <a:ea typeface="Calibri" pitchFamily="34" charset="-122"/>
                  <a:cs typeface="Calibri" pitchFamily="34" charset="-120"/>
                </a:rPr>
                <a:t>Task 3 — </a:t>
              </a:r>
              <a:r>
                <a:rPr lang="en-US" sz="2800" b="1" dirty="0">
                  <a:solidFill>
                    <a:srgbClr val="002060"/>
                  </a:solidFill>
                  <a:latin typeface="BR Omny Bold" panose="020B0604020202020204" charset="0"/>
                </a:rPr>
                <a:t>Stress-testing the story</a:t>
              </a:r>
            </a:p>
          </p:txBody>
        </p:sp>
        <p:sp>
          <p:nvSpPr>
            <p:cNvPr id="72" name="Text 8">
              <a:extLst>
                <a:ext uri="{FF2B5EF4-FFF2-40B4-BE49-F238E27FC236}">
                  <a16:creationId xmlns:a16="http://schemas.microsoft.com/office/drawing/2014/main" id="{7F71E4F5-D6D8-1068-A672-F316BF37C6CC}"/>
                </a:ext>
              </a:extLst>
            </p:cNvPr>
            <p:cNvSpPr/>
            <p:nvPr/>
          </p:nvSpPr>
          <p:spPr>
            <a:xfrm>
              <a:off x="4806042" y="2161842"/>
              <a:ext cx="12601232" cy="464692"/>
            </a:xfrm>
            <a:prstGeom prst="rect">
              <a:avLst/>
            </a:prstGeom>
            <a:noFill/>
            <a:ln/>
          </p:spPr>
          <p:txBody>
            <a:bodyPr wrap="square" lIns="0" tIns="0" rIns="0" bIns="0" rtlCol="0" anchor="ctr"/>
            <a:lstStyle/>
            <a:p>
              <a:r>
                <a:rPr lang="en-US" sz="2400" dirty="0">
                  <a:latin typeface="BR Omny" panose="020B0604020202020204" charset="0"/>
                </a:rPr>
                <a:t>Develop your own prompt </a:t>
              </a:r>
              <a:r>
                <a:rPr lang="en-US" sz="2400" dirty="0">
                  <a:latin typeface="BR Omny" panose="020B0604020202020204" charset="0"/>
                  <a:ea typeface="Calibri" pitchFamily="34" charset="-122"/>
                  <a:cs typeface="Calibri" pitchFamily="34" charset="-120"/>
                </a:rPr>
                <a:t>→ discussion</a:t>
              </a:r>
              <a:endParaRPr lang="en-US" sz="2400" dirty="0">
                <a:latin typeface="BR Omny" panose="020B0604020202020204" charset="0"/>
              </a:endParaRPr>
            </a:p>
          </p:txBody>
        </p:sp>
      </p:grpSp>
      <p:pic>
        <p:nvPicPr>
          <p:cNvPr id="81" name="Picture 80">
            <a:extLst>
              <a:ext uri="{FF2B5EF4-FFF2-40B4-BE49-F238E27FC236}">
                <a16:creationId xmlns:a16="http://schemas.microsoft.com/office/drawing/2014/main" id="{5BA2FBD8-BC77-AD60-0619-44A5ABE85D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11400" y="392700"/>
            <a:ext cx="2988663" cy="140518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EFDA9-6443-A2F2-2DC9-F74295359A04}"/>
            </a:ext>
          </a:extLst>
        </p:cNvPr>
        <p:cNvGrpSpPr/>
        <p:nvPr/>
      </p:nvGrpSpPr>
      <p:grpSpPr>
        <a:xfrm>
          <a:off x="0" y="0"/>
          <a:ext cx="0" cy="0"/>
          <a:chOff x="0" y="0"/>
          <a:chExt cx="0" cy="0"/>
        </a:xfrm>
      </p:grpSpPr>
      <p:sp>
        <p:nvSpPr>
          <p:cNvPr id="12" name="Shape 11">
            <a:extLst>
              <a:ext uri="{FF2B5EF4-FFF2-40B4-BE49-F238E27FC236}">
                <a16:creationId xmlns:a16="http://schemas.microsoft.com/office/drawing/2014/main" id="{076B6D62-0979-DAC2-F9EC-B94C2D04FEE4}"/>
              </a:ext>
            </a:extLst>
          </p:cNvPr>
          <p:cNvSpPr/>
          <p:nvPr/>
        </p:nvSpPr>
        <p:spPr>
          <a:xfrm>
            <a:off x="8988334" y="5229690"/>
            <a:ext cx="8631936" cy="4206240"/>
          </a:xfrm>
          <a:prstGeom prst="rect">
            <a:avLst/>
          </a:prstGeom>
          <a:solidFill>
            <a:srgbClr val="FFFFFF"/>
          </a:solidFill>
          <a:ln w="6350">
            <a:solidFill>
              <a:srgbClr val="E8ECF2"/>
            </a:solidFill>
            <a:prstDash val="solid"/>
          </a:ln>
          <a:effectLst>
            <a:outerShdw blurRad="76200" dist="25400" dir="8100000" algn="bl" rotWithShape="0">
              <a:srgbClr val="000000">
                <a:alpha val="7000"/>
              </a:srgbClr>
            </a:outerShdw>
          </a:effectLst>
        </p:spPr>
        <p:txBody>
          <a:bodyPr/>
          <a:lstStyle/>
          <a:p>
            <a:endParaRPr lang="en-IN" sz="3600" dirty="0">
              <a:latin typeface="BR Omny" panose="020B0604020202020204" charset="0"/>
            </a:endParaRPr>
          </a:p>
        </p:txBody>
      </p:sp>
      <p:sp>
        <p:nvSpPr>
          <p:cNvPr id="57" name="Shape 12">
            <a:extLst>
              <a:ext uri="{FF2B5EF4-FFF2-40B4-BE49-F238E27FC236}">
                <a16:creationId xmlns:a16="http://schemas.microsoft.com/office/drawing/2014/main" id="{FA953D68-4A76-296F-A529-C470DBB341E5}"/>
              </a:ext>
            </a:extLst>
          </p:cNvPr>
          <p:cNvSpPr/>
          <p:nvPr/>
        </p:nvSpPr>
        <p:spPr>
          <a:xfrm>
            <a:off x="8988334" y="5216953"/>
            <a:ext cx="8631936" cy="694944"/>
          </a:xfrm>
          <a:prstGeom prst="rect">
            <a:avLst/>
          </a:prstGeom>
          <a:solidFill>
            <a:schemeClr val="tx2"/>
          </a:solidFill>
          <a:ln w="12700">
            <a:solidFill>
              <a:srgbClr val="002060"/>
            </a:solidFill>
            <a:prstDash val="solid"/>
          </a:ln>
        </p:spPr>
        <p:txBody>
          <a:bodyPr/>
          <a:lstStyle/>
          <a:p>
            <a:endParaRPr lang="en-IN" sz="3600" dirty="0">
              <a:latin typeface="BR Omny" panose="020B0604020202020204" charset="0"/>
            </a:endParaRPr>
          </a:p>
        </p:txBody>
      </p:sp>
      <p:sp>
        <p:nvSpPr>
          <p:cNvPr id="3" name="TextBox 3">
            <a:extLst>
              <a:ext uri="{FF2B5EF4-FFF2-40B4-BE49-F238E27FC236}">
                <a16:creationId xmlns:a16="http://schemas.microsoft.com/office/drawing/2014/main" id="{2F508AEC-BB28-FCA2-DE34-3AE221769127}"/>
              </a:ext>
            </a:extLst>
          </p:cNvPr>
          <p:cNvSpPr txBox="1"/>
          <p:nvPr/>
        </p:nvSpPr>
        <p:spPr>
          <a:xfrm>
            <a:off x="356398" y="542156"/>
            <a:ext cx="13862957" cy="738664"/>
          </a:xfrm>
          <a:prstGeom prst="rect">
            <a:avLst/>
          </a:prstGeom>
        </p:spPr>
        <p:txBody>
          <a:bodyPr wrap="square" lIns="0" tIns="0" rIns="0" bIns="0" rtlCol="0" anchor="t">
            <a:spAutoFit/>
          </a:bodyPr>
          <a:lstStyle/>
          <a:p>
            <a:r>
              <a:rPr lang="en-US" sz="4800" b="1" dirty="0">
                <a:solidFill>
                  <a:srgbClr val="1C79BE"/>
                </a:solidFill>
                <a:latin typeface="BR Omny Bold" panose="020B0604020202020204" charset="0"/>
                <a:ea typeface="Lato" panose="020F0502020204030203" pitchFamily="34" charset="0"/>
                <a:cs typeface="Lato" panose="020F0502020204030203" pitchFamily="34" charset="0"/>
              </a:rPr>
              <a:t>YOUR DATASET</a:t>
            </a:r>
          </a:p>
        </p:txBody>
      </p:sp>
      <p:pic>
        <p:nvPicPr>
          <p:cNvPr id="81" name="Picture 80">
            <a:extLst>
              <a:ext uri="{FF2B5EF4-FFF2-40B4-BE49-F238E27FC236}">
                <a16:creationId xmlns:a16="http://schemas.microsoft.com/office/drawing/2014/main" id="{F5C86481-174F-7BFD-7FCD-3B2E219124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11400" y="392700"/>
            <a:ext cx="2988663" cy="1405189"/>
          </a:xfrm>
          <a:prstGeom prst="rect">
            <a:avLst/>
          </a:prstGeom>
        </p:spPr>
      </p:pic>
      <p:sp>
        <p:nvSpPr>
          <p:cNvPr id="4" name="Shape 3">
            <a:extLst>
              <a:ext uri="{FF2B5EF4-FFF2-40B4-BE49-F238E27FC236}">
                <a16:creationId xmlns:a16="http://schemas.microsoft.com/office/drawing/2014/main" id="{A4100A08-51D9-6BDB-09A5-B8E0B2CBC105}"/>
              </a:ext>
            </a:extLst>
          </p:cNvPr>
          <p:cNvSpPr/>
          <p:nvPr/>
        </p:nvSpPr>
        <p:spPr>
          <a:xfrm>
            <a:off x="356398" y="2120730"/>
            <a:ext cx="8229600" cy="7315200"/>
          </a:xfrm>
          <a:prstGeom prst="rect">
            <a:avLst/>
          </a:prstGeom>
          <a:solidFill>
            <a:srgbClr val="FFFFFF"/>
          </a:solidFill>
          <a:ln w="6350">
            <a:solidFill>
              <a:srgbClr val="E8ECF2"/>
            </a:solidFill>
            <a:prstDash val="solid"/>
          </a:ln>
          <a:effectLst>
            <a:outerShdw blurRad="76200" dist="25400" dir="8100000" algn="bl" rotWithShape="0">
              <a:srgbClr val="000000">
                <a:alpha val="8000"/>
              </a:srgbClr>
            </a:outerShdw>
          </a:effectLst>
        </p:spPr>
        <p:txBody>
          <a:bodyPr/>
          <a:lstStyle/>
          <a:p>
            <a:endParaRPr lang="en-IN" sz="3600" dirty="0">
              <a:latin typeface="BR Omny" panose="020B0604020202020204" charset="0"/>
            </a:endParaRPr>
          </a:p>
        </p:txBody>
      </p:sp>
      <p:sp>
        <p:nvSpPr>
          <p:cNvPr id="5" name="Shape 4">
            <a:extLst>
              <a:ext uri="{FF2B5EF4-FFF2-40B4-BE49-F238E27FC236}">
                <a16:creationId xmlns:a16="http://schemas.microsoft.com/office/drawing/2014/main" id="{0841AC0A-55B7-33B0-121F-1BDFA33FD01E}"/>
              </a:ext>
            </a:extLst>
          </p:cNvPr>
          <p:cNvSpPr/>
          <p:nvPr/>
        </p:nvSpPr>
        <p:spPr>
          <a:xfrm>
            <a:off x="356398" y="2120730"/>
            <a:ext cx="8229600" cy="731520"/>
          </a:xfrm>
          <a:prstGeom prst="rect">
            <a:avLst/>
          </a:prstGeom>
          <a:solidFill>
            <a:schemeClr val="accent5"/>
          </a:solidFill>
          <a:ln w="12700">
            <a:solidFill>
              <a:srgbClr val="00768A"/>
            </a:solidFill>
            <a:prstDash val="solid"/>
          </a:ln>
        </p:spPr>
        <p:txBody>
          <a:bodyPr/>
          <a:lstStyle/>
          <a:p>
            <a:endParaRPr lang="en-IN" sz="3600" dirty="0">
              <a:latin typeface="BR Omny" panose="020B0604020202020204" charset="0"/>
            </a:endParaRPr>
          </a:p>
        </p:txBody>
      </p:sp>
      <p:sp>
        <p:nvSpPr>
          <p:cNvPr id="6" name="Text 6">
            <a:extLst>
              <a:ext uri="{FF2B5EF4-FFF2-40B4-BE49-F238E27FC236}">
                <a16:creationId xmlns:a16="http://schemas.microsoft.com/office/drawing/2014/main" id="{DABBB9DE-D8E2-8F9B-BD6F-066A47587A27}"/>
              </a:ext>
            </a:extLst>
          </p:cNvPr>
          <p:cNvSpPr/>
          <p:nvPr/>
        </p:nvSpPr>
        <p:spPr>
          <a:xfrm>
            <a:off x="539278" y="2980266"/>
            <a:ext cx="7863840" cy="6217920"/>
          </a:xfrm>
          <a:prstGeom prst="rect">
            <a:avLst/>
          </a:prstGeom>
          <a:noFill/>
          <a:ln/>
        </p:spPr>
        <p:txBody>
          <a:bodyPr wrap="square" lIns="0" tIns="0" rIns="0" bIns="0" rtlCol="0" anchor="ctr"/>
          <a:lstStyle/>
          <a:p>
            <a:r>
              <a:rPr lang="en-US" sz="2400" dirty="0">
                <a:solidFill>
                  <a:srgbClr val="3D4A5C"/>
                </a:solidFill>
                <a:latin typeface="BR Omny" panose="020B0604020202020204" charset="0"/>
                <a:ea typeface="Lato" panose="020F0502020204030203" pitchFamily="34" charset="0"/>
                <a:cs typeface="Lato" panose="020F0502020204030203" pitchFamily="34" charset="0"/>
              </a:rPr>
              <a:t>Programme: Suraksha Mata CHW Programme</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Sector: Maternal health</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Location: Madhya Pradesh, 6 districts</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Period: Jan 2022–Dec 2024</a:t>
            </a:r>
            <a:endParaRPr lang="en-US" sz="2400" dirty="0">
              <a:latin typeface="BR Omny" panose="020B0604020202020204" charset="0"/>
              <a:ea typeface="Lato" panose="020F0502020204030203" pitchFamily="34" charset="0"/>
              <a:cs typeface="Lato" panose="020F0502020204030203" pitchFamily="34" charset="0"/>
            </a:endParaRPr>
          </a:p>
          <a:p>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Contents:</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 Programme document (background, theory of change, implementation, budget, M&amp;E)</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 8 interview transcripts:</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  • 2 </a:t>
            </a:r>
            <a:r>
              <a:rPr lang="en-US" sz="2400" dirty="0" err="1">
                <a:solidFill>
                  <a:srgbClr val="3D4A5C"/>
                </a:solidFill>
                <a:latin typeface="BR Omny" panose="020B0604020202020204" charset="0"/>
                <a:ea typeface="Lato" panose="020F0502020204030203" pitchFamily="34" charset="0"/>
                <a:cs typeface="Lato" panose="020F0502020204030203" pitchFamily="34" charset="0"/>
              </a:rPr>
              <a:t>Sevikas</a:t>
            </a:r>
            <a:r>
              <a:rPr lang="en-US" sz="2400" dirty="0">
                <a:solidFill>
                  <a:srgbClr val="3D4A5C"/>
                </a:solidFill>
                <a:latin typeface="BR Omny" panose="020B0604020202020204" charset="0"/>
                <a:ea typeface="Lato" panose="020F0502020204030203" pitchFamily="34" charset="0"/>
                <a:cs typeface="Lato" panose="020F0502020204030203" pitchFamily="34" charset="0"/>
              </a:rPr>
              <a:t> (incl. one who resigned)</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  • 1 ANM</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  • 1 Beneficiary</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  • 1 District Health Officer</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  • 1 Block Health Officer</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  • 1 Traditional Birth Attendant</a:t>
            </a:r>
            <a:endParaRPr lang="en-US" sz="2400" dirty="0">
              <a:latin typeface="BR Omny" panose="020B0604020202020204" charset="0"/>
              <a:ea typeface="Lato" panose="020F0502020204030203" pitchFamily="34" charset="0"/>
              <a:cs typeface="Lato" panose="020F0502020204030203" pitchFamily="34" charset="0"/>
            </a:endParaRPr>
          </a:p>
          <a:p>
            <a:r>
              <a:rPr lang="en-US" sz="2400" dirty="0">
                <a:solidFill>
                  <a:srgbClr val="3D4A5C"/>
                </a:solidFill>
                <a:latin typeface="BR Omny" panose="020B0604020202020204" charset="0"/>
                <a:ea typeface="Lato" panose="020F0502020204030203" pitchFamily="34" charset="0"/>
                <a:cs typeface="Lato" panose="020F0502020204030203" pitchFamily="34" charset="0"/>
              </a:rPr>
              <a:t>  • 1 Programme Director</a:t>
            </a:r>
            <a:endParaRPr lang="en-US" sz="2400" dirty="0">
              <a:latin typeface="BR Omny" panose="020B0604020202020204" charset="0"/>
              <a:ea typeface="Lato" panose="020F0502020204030203" pitchFamily="34" charset="0"/>
              <a:cs typeface="Lato" panose="020F0502020204030203" pitchFamily="34" charset="0"/>
            </a:endParaRPr>
          </a:p>
        </p:txBody>
      </p:sp>
      <p:sp>
        <p:nvSpPr>
          <p:cNvPr id="7" name="Shape 7">
            <a:extLst>
              <a:ext uri="{FF2B5EF4-FFF2-40B4-BE49-F238E27FC236}">
                <a16:creationId xmlns:a16="http://schemas.microsoft.com/office/drawing/2014/main" id="{8BA631FE-4213-1231-8F70-AA503B5FA6CE}"/>
              </a:ext>
            </a:extLst>
          </p:cNvPr>
          <p:cNvSpPr/>
          <p:nvPr/>
        </p:nvSpPr>
        <p:spPr>
          <a:xfrm>
            <a:off x="8988334" y="2120730"/>
            <a:ext cx="8631936" cy="2834640"/>
          </a:xfrm>
          <a:prstGeom prst="rect">
            <a:avLst/>
          </a:prstGeom>
          <a:solidFill>
            <a:schemeClr val="accent5">
              <a:lumMod val="40000"/>
              <a:lumOff val="60000"/>
              <a:alpha val="12000"/>
            </a:schemeClr>
          </a:solidFill>
          <a:ln w="12700">
            <a:solidFill>
              <a:srgbClr val="00768A"/>
            </a:solidFill>
            <a:prstDash val="solid"/>
          </a:ln>
        </p:spPr>
        <p:txBody>
          <a:bodyPr/>
          <a:lstStyle/>
          <a:p>
            <a:endParaRPr lang="en-IN" sz="3600" dirty="0">
              <a:latin typeface="BR Omny" panose="020B0604020202020204" charset="0"/>
            </a:endParaRPr>
          </a:p>
        </p:txBody>
      </p:sp>
      <p:sp>
        <p:nvSpPr>
          <p:cNvPr id="9" name="Shape 8">
            <a:extLst>
              <a:ext uri="{FF2B5EF4-FFF2-40B4-BE49-F238E27FC236}">
                <a16:creationId xmlns:a16="http://schemas.microsoft.com/office/drawing/2014/main" id="{D2BA7C14-D794-D2B8-71C2-D9C954137E29}"/>
              </a:ext>
            </a:extLst>
          </p:cNvPr>
          <p:cNvSpPr/>
          <p:nvPr/>
        </p:nvSpPr>
        <p:spPr>
          <a:xfrm>
            <a:off x="8988334" y="2120730"/>
            <a:ext cx="109728" cy="2834640"/>
          </a:xfrm>
          <a:prstGeom prst="rect">
            <a:avLst/>
          </a:prstGeom>
          <a:solidFill>
            <a:schemeClr val="accent5"/>
          </a:solidFill>
          <a:ln w="12700">
            <a:solidFill>
              <a:srgbClr val="00768A"/>
            </a:solidFill>
            <a:prstDash val="solid"/>
          </a:ln>
        </p:spPr>
        <p:txBody>
          <a:bodyPr/>
          <a:lstStyle/>
          <a:p>
            <a:endParaRPr lang="en-IN" sz="3600" dirty="0">
              <a:latin typeface="BR Omny" panose="020B0604020202020204" charset="0"/>
            </a:endParaRPr>
          </a:p>
        </p:txBody>
      </p:sp>
      <p:sp>
        <p:nvSpPr>
          <p:cNvPr id="10" name="Text 9">
            <a:extLst>
              <a:ext uri="{FF2B5EF4-FFF2-40B4-BE49-F238E27FC236}">
                <a16:creationId xmlns:a16="http://schemas.microsoft.com/office/drawing/2014/main" id="{8926CC5E-450A-0403-A2F0-872739DC572F}"/>
              </a:ext>
            </a:extLst>
          </p:cNvPr>
          <p:cNvSpPr/>
          <p:nvPr/>
        </p:nvSpPr>
        <p:spPr>
          <a:xfrm>
            <a:off x="9207790" y="2193882"/>
            <a:ext cx="8229600" cy="512064"/>
          </a:xfrm>
          <a:prstGeom prst="rect">
            <a:avLst/>
          </a:prstGeom>
          <a:noFill/>
          <a:ln/>
        </p:spPr>
        <p:txBody>
          <a:bodyPr wrap="square" lIns="0" tIns="0" rIns="0" bIns="0" rtlCol="0" anchor="ctr"/>
          <a:lstStyle/>
          <a:p>
            <a:r>
              <a:rPr lang="en-US" sz="2200" b="1" kern="0" spc="200" dirty="0">
                <a:solidFill>
                  <a:srgbClr val="00768A"/>
                </a:solidFill>
                <a:latin typeface="BR Omny" panose="020B0604020202020204" charset="0"/>
                <a:ea typeface="Lato" panose="020F0502020204030203" pitchFamily="34" charset="0"/>
                <a:cs typeface="Lato" panose="020F0502020204030203" pitchFamily="34" charset="0"/>
              </a:rPr>
              <a:t>EVALUATION QUESTION</a:t>
            </a:r>
            <a:endParaRPr lang="en-US" sz="2200" dirty="0">
              <a:latin typeface="BR Omny" panose="020B0604020202020204" charset="0"/>
              <a:ea typeface="Lato" panose="020F0502020204030203" pitchFamily="34" charset="0"/>
              <a:cs typeface="Lato" panose="020F0502020204030203" pitchFamily="34" charset="0"/>
            </a:endParaRPr>
          </a:p>
        </p:txBody>
      </p:sp>
      <p:sp>
        <p:nvSpPr>
          <p:cNvPr id="11" name="Text 10">
            <a:extLst>
              <a:ext uri="{FF2B5EF4-FFF2-40B4-BE49-F238E27FC236}">
                <a16:creationId xmlns:a16="http://schemas.microsoft.com/office/drawing/2014/main" id="{3DA2E162-F20B-5730-8BCD-AE7EE14008EB}"/>
              </a:ext>
            </a:extLst>
          </p:cNvPr>
          <p:cNvSpPr/>
          <p:nvPr/>
        </p:nvSpPr>
        <p:spPr>
          <a:xfrm>
            <a:off x="9207790" y="2797386"/>
            <a:ext cx="8229600" cy="1975104"/>
          </a:xfrm>
          <a:prstGeom prst="rect">
            <a:avLst/>
          </a:prstGeom>
          <a:noFill/>
          <a:ln/>
        </p:spPr>
        <p:txBody>
          <a:bodyPr wrap="square" lIns="0" tIns="0" rIns="0" bIns="0" rtlCol="0" anchor="ctr"/>
          <a:lstStyle/>
          <a:p>
            <a:pPr>
              <a:lnSpc>
                <a:spcPct val="130000"/>
              </a:lnSpc>
            </a:pPr>
            <a:r>
              <a:rPr lang="en-US" sz="2400" i="1" dirty="0">
                <a:solidFill>
                  <a:srgbClr val="002060"/>
                </a:solidFill>
                <a:latin typeface="BR Omny" panose="020B0604020202020204" charset="0"/>
                <a:ea typeface="Lato" panose="020F0502020204030203" pitchFamily="34" charset="0"/>
                <a:cs typeface="Lato" panose="020F0502020204030203" pitchFamily="34" charset="0"/>
              </a:rPr>
              <a:t>To what extent did the community health worker programme contribute to improved maternal health outcomes, and through what mechanisms?</a:t>
            </a:r>
            <a:endParaRPr lang="en-US" sz="2400" dirty="0">
              <a:latin typeface="BR Omny" panose="020B0604020202020204" charset="0"/>
              <a:ea typeface="Lato" panose="020F0502020204030203" pitchFamily="34" charset="0"/>
              <a:cs typeface="Lato" panose="020F0502020204030203" pitchFamily="34" charset="0"/>
            </a:endParaRPr>
          </a:p>
        </p:txBody>
      </p:sp>
      <p:sp>
        <p:nvSpPr>
          <p:cNvPr id="29" name="Text 13">
            <a:extLst>
              <a:ext uri="{FF2B5EF4-FFF2-40B4-BE49-F238E27FC236}">
                <a16:creationId xmlns:a16="http://schemas.microsoft.com/office/drawing/2014/main" id="{06A75FB1-7A23-7465-D32C-470AF151A769}"/>
              </a:ext>
            </a:extLst>
          </p:cNvPr>
          <p:cNvSpPr/>
          <p:nvPr/>
        </p:nvSpPr>
        <p:spPr>
          <a:xfrm>
            <a:off x="9171214" y="5229690"/>
            <a:ext cx="8229600" cy="694944"/>
          </a:xfrm>
          <a:prstGeom prst="rect">
            <a:avLst/>
          </a:prstGeom>
          <a:noFill/>
          <a:ln/>
        </p:spPr>
        <p:txBody>
          <a:bodyPr wrap="square" lIns="0" tIns="0" rIns="0" bIns="0" rtlCol="0" anchor="ctr"/>
          <a:lstStyle/>
          <a:p>
            <a:r>
              <a:rPr lang="en-US" sz="2000" b="1" kern="0" spc="200" dirty="0">
                <a:solidFill>
                  <a:srgbClr val="FFFFFF"/>
                </a:solidFill>
                <a:latin typeface="BR Omny" panose="020B0604020202020204" charset="0"/>
                <a:ea typeface="Calibri" pitchFamily="34" charset="-122"/>
                <a:cs typeface="Calibri" pitchFamily="34" charset="-120"/>
              </a:rPr>
              <a:t>BEFORE YOU START</a:t>
            </a:r>
            <a:endParaRPr lang="en-US" sz="2000" dirty="0">
              <a:latin typeface="BR Omny" panose="020B0604020202020204" charset="0"/>
            </a:endParaRPr>
          </a:p>
        </p:txBody>
      </p:sp>
      <p:sp>
        <p:nvSpPr>
          <p:cNvPr id="30" name="Shape 14">
            <a:extLst>
              <a:ext uri="{FF2B5EF4-FFF2-40B4-BE49-F238E27FC236}">
                <a16:creationId xmlns:a16="http://schemas.microsoft.com/office/drawing/2014/main" id="{96F5790E-1064-5915-6231-11BB6A6CA988}"/>
              </a:ext>
            </a:extLst>
          </p:cNvPr>
          <p:cNvSpPr/>
          <p:nvPr/>
        </p:nvSpPr>
        <p:spPr>
          <a:xfrm>
            <a:off x="9171214" y="6820086"/>
            <a:ext cx="292608" cy="292608"/>
          </a:xfrm>
          <a:prstGeom prst="rect">
            <a:avLst/>
          </a:prstGeom>
          <a:solidFill>
            <a:schemeClr val="accent5"/>
          </a:solidFill>
          <a:ln w="12700">
            <a:solidFill>
              <a:srgbClr val="00768A"/>
            </a:solidFill>
            <a:prstDash val="solid"/>
          </a:ln>
        </p:spPr>
        <p:txBody>
          <a:bodyPr/>
          <a:lstStyle/>
          <a:p>
            <a:endParaRPr lang="en-IN" sz="3600" dirty="0">
              <a:latin typeface="BR Omny" panose="020B0604020202020204" charset="0"/>
            </a:endParaRPr>
          </a:p>
        </p:txBody>
      </p:sp>
      <p:sp>
        <p:nvSpPr>
          <p:cNvPr id="35" name="Text 15">
            <a:extLst>
              <a:ext uri="{FF2B5EF4-FFF2-40B4-BE49-F238E27FC236}">
                <a16:creationId xmlns:a16="http://schemas.microsoft.com/office/drawing/2014/main" id="{75CFE0EA-A617-3A14-57B8-2410247A0E2B}"/>
              </a:ext>
            </a:extLst>
          </p:cNvPr>
          <p:cNvSpPr/>
          <p:nvPr/>
        </p:nvSpPr>
        <p:spPr>
          <a:xfrm>
            <a:off x="9610126" y="6667256"/>
            <a:ext cx="7827264" cy="480060"/>
          </a:xfrm>
          <a:prstGeom prst="rect">
            <a:avLst/>
          </a:prstGeom>
          <a:noFill/>
          <a:ln/>
        </p:spPr>
        <p:txBody>
          <a:bodyPr wrap="square" lIns="0" tIns="0" rIns="0" bIns="0" rtlCol="0" anchor="ctr"/>
          <a:lstStyle/>
          <a:p>
            <a:r>
              <a:rPr lang="en-US" sz="2200" dirty="0">
                <a:solidFill>
                  <a:srgbClr val="002060"/>
                </a:solidFill>
                <a:latin typeface="BR Omny" panose="020B0604020202020204" charset="0"/>
                <a:ea typeface="Lato" panose="020F0502020204030203" pitchFamily="34" charset="0"/>
                <a:cs typeface="Lato" panose="020F0502020204030203" pitchFamily="34" charset="0"/>
              </a:rPr>
              <a:t>Upload the dataset PDF to your AI tool now</a:t>
            </a:r>
          </a:p>
        </p:txBody>
      </p:sp>
      <p:sp>
        <p:nvSpPr>
          <p:cNvPr id="36" name="Shape 16">
            <a:extLst>
              <a:ext uri="{FF2B5EF4-FFF2-40B4-BE49-F238E27FC236}">
                <a16:creationId xmlns:a16="http://schemas.microsoft.com/office/drawing/2014/main" id="{1FB8D229-11B0-3932-517D-AB29BE982A3D}"/>
              </a:ext>
            </a:extLst>
          </p:cNvPr>
          <p:cNvSpPr/>
          <p:nvPr/>
        </p:nvSpPr>
        <p:spPr>
          <a:xfrm>
            <a:off x="9171214" y="7588182"/>
            <a:ext cx="292608" cy="292608"/>
          </a:xfrm>
          <a:prstGeom prst="rect">
            <a:avLst/>
          </a:prstGeom>
          <a:solidFill>
            <a:schemeClr val="accent5"/>
          </a:solidFill>
          <a:ln w="12700">
            <a:solidFill>
              <a:srgbClr val="00768A"/>
            </a:solidFill>
            <a:prstDash val="solid"/>
          </a:ln>
        </p:spPr>
        <p:txBody>
          <a:bodyPr/>
          <a:lstStyle/>
          <a:p>
            <a:endParaRPr lang="en-IN" sz="3600" dirty="0">
              <a:latin typeface="BR Omny" panose="020B0604020202020204" charset="0"/>
            </a:endParaRPr>
          </a:p>
        </p:txBody>
      </p:sp>
      <p:sp>
        <p:nvSpPr>
          <p:cNvPr id="37" name="Text 17">
            <a:extLst>
              <a:ext uri="{FF2B5EF4-FFF2-40B4-BE49-F238E27FC236}">
                <a16:creationId xmlns:a16="http://schemas.microsoft.com/office/drawing/2014/main" id="{602BF9D3-FCA4-86F5-A55F-DB8EA56256EB}"/>
              </a:ext>
            </a:extLst>
          </p:cNvPr>
          <p:cNvSpPr/>
          <p:nvPr/>
        </p:nvSpPr>
        <p:spPr>
          <a:xfrm>
            <a:off x="9610126" y="7435352"/>
            <a:ext cx="7827264" cy="480060"/>
          </a:xfrm>
          <a:prstGeom prst="rect">
            <a:avLst/>
          </a:prstGeom>
          <a:noFill/>
          <a:ln/>
        </p:spPr>
        <p:txBody>
          <a:bodyPr wrap="square" lIns="0" tIns="0" rIns="0" bIns="0" rtlCol="0" anchor="ctr"/>
          <a:lstStyle/>
          <a:p>
            <a:r>
              <a:rPr lang="en-US" sz="2200" dirty="0">
                <a:solidFill>
                  <a:srgbClr val="002060"/>
                </a:solidFill>
                <a:latin typeface="BR Omny" panose="020B0604020202020204" charset="0"/>
                <a:ea typeface="Lato" panose="020F0502020204030203" pitchFamily="34" charset="0"/>
                <a:cs typeface="Lato" panose="020F0502020204030203" pitchFamily="34" charset="0"/>
              </a:rPr>
              <a:t>Confirm your AI tool can process the uploaded PDF</a:t>
            </a:r>
          </a:p>
        </p:txBody>
      </p:sp>
      <p:sp>
        <p:nvSpPr>
          <p:cNvPr id="38" name="Shape 18">
            <a:extLst>
              <a:ext uri="{FF2B5EF4-FFF2-40B4-BE49-F238E27FC236}">
                <a16:creationId xmlns:a16="http://schemas.microsoft.com/office/drawing/2014/main" id="{26EA08B4-859B-4310-0B5E-E81E6F27991B}"/>
              </a:ext>
            </a:extLst>
          </p:cNvPr>
          <p:cNvSpPr/>
          <p:nvPr/>
        </p:nvSpPr>
        <p:spPr>
          <a:xfrm>
            <a:off x="9171214" y="8356278"/>
            <a:ext cx="292608" cy="292608"/>
          </a:xfrm>
          <a:prstGeom prst="rect">
            <a:avLst/>
          </a:prstGeom>
          <a:solidFill>
            <a:schemeClr val="accent5"/>
          </a:solidFill>
          <a:ln w="12700">
            <a:solidFill>
              <a:srgbClr val="00768A"/>
            </a:solidFill>
            <a:prstDash val="solid"/>
          </a:ln>
        </p:spPr>
        <p:txBody>
          <a:bodyPr/>
          <a:lstStyle/>
          <a:p>
            <a:endParaRPr lang="en-IN" sz="3600" dirty="0">
              <a:latin typeface="BR Omny" panose="020B0604020202020204" charset="0"/>
            </a:endParaRPr>
          </a:p>
        </p:txBody>
      </p:sp>
      <p:sp>
        <p:nvSpPr>
          <p:cNvPr id="39" name="Text 19">
            <a:extLst>
              <a:ext uri="{FF2B5EF4-FFF2-40B4-BE49-F238E27FC236}">
                <a16:creationId xmlns:a16="http://schemas.microsoft.com/office/drawing/2014/main" id="{4E0335E3-6FE6-865A-7649-6A3EF02E3D2F}"/>
              </a:ext>
            </a:extLst>
          </p:cNvPr>
          <p:cNvSpPr/>
          <p:nvPr/>
        </p:nvSpPr>
        <p:spPr>
          <a:xfrm>
            <a:off x="9610126" y="8203448"/>
            <a:ext cx="7827264" cy="480060"/>
          </a:xfrm>
          <a:prstGeom prst="rect">
            <a:avLst/>
          </a:prstGeom>
          <a:noFill/>
          <a:ln/>
        </p:spPr>
        <p:txBody>
          <a:bodyPr wrap="square" lIns="0" tIns="0" rIns="0" bIns="0" rtlCol="0" anchor="ctr"/>
          <a:lstStyle/>
          <a:p>
            <a:r>
              <a:rPr lang="en-US" sz="2200" dirty="0">
                <a:solidFill>
                  <a:srgbClr val="002060"/>
                </a:solidFill>
                <a:latin typeface="BR Omny" panose="020B0604020202020204" charset="0"/>
                <a:ea typeface="Lato" panose="020F0502020204030203" pitchFamily="34" charset="0"/>
                <a:cs typeface="Lato" panose="020F0502020204030203" pitchFamily="34" charset="0"/>
              </a:rPr>
              <a:t>Have a second AI tool ready as backup</a:t>
            </a:r>
          </a:p>
        </p:txBody>
      </p:sp>
      <p:sp>
        <p:nvSpPr>
          <p:cNvPr id="55" name="Text 5">
            <a:extLst>
              <a:ext uri="{FF2B5EF4-FFF2-40B4-BE49-F238E27FC236}">
                <a16:creationId xmlns:a16="http://schemas.microsoft.com/office/drawing/2014/main" id="{A5DA55BD-EEF5-D21D-366D-E08DEC6C7A84}"/>
              </a:ext>
            </a:extLst>
          </p:cNvPr>
          <p:cNvSpPr/>
          <p:nvPr/>
        </p:nvSpPr>
        <p:spPr>
          <a:xfrm>
            <a:off x="694944" y="2157984"/>
            <a:ext cx="7863840" cy="731520"/>
          </a:xfrm>
          <a:prstGeom prst="rect">
            <a:avLst/>
          </a:prstGeom>
          <a:noFill/>
          <a:ln/>
        </p:spPr>
        <p:txBody>
          <a:bodyPr wrap="square" lIns="0" tIns="0" rIns="0" bIns="0" rtlCol="0" anchor="ctr"/>
          <a:lstStyle/>
          <a:p>
            <a:r>
              <a:rPr lang="en-US" sz="2400" b="1" kern="0" spc="300" dirty="0">
                <a:solidFill>
                  <a:srgbClr val="FFFFFF"/>
                </a:solidFill>
                <a:latin typeface="BR Omny" panose="020B0604020202020204" charset="0"/>
                <a:ea typeface="Lato" panose="020F0502020204030203" pitchFamily="34" charset="0"/>
                <a:cs typeface="Lato" panose="020F0502020204030203" pitchFamily="34" charset="0"/>
              </a:rPr>
              <a:t>THE DATASET</a:t>
            </a:r>
            <a:endParaRPr lang="en-US" sz="2400" dirty="0">
              <a:latin typeface="BR Omny" panose="020B060402020202020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3157096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8991D-4415-AB12-38F7-F7BD8020E455}"/>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43584F72-6390-41D3-0059-543FC0B0E4CB}"/>
              </a:ext>
            </a:extLst>
          </p:cNvPr>
          <p:cNvSpPr txBox="1"/>
          <p:nvPr/>
        </p:nvSpPr>
        <p:spPr>
          <a:xfrm>
            <a:off x="356398" y="542156"/>
            <a:ext cx="14426402" cy="1477328"/>
          </a:xfrm>
          <a:prstGeom prst="rect">
            <a:avLst/>
          </a:prstGeom>
        </p:spPr>
        <p:txBody>
          <a:bodyPr wrap="square" lIns="0" tIns="0" rIns="0" bIns="0" rtlCol="0" anchor="t">
            <a:spAutoFit/>
          </a:bodyPr>
          <a:lstStyle/>
          <a:p>
            <a:r>
              <a:rPr lang="en-US" sz="4800" b="1" dirty="0">
                <a:solidFill>
                  <a:schemeClr val="accent1"/>
                </a:solidFill>
                <a:latin typeface="BR Omny Bold" panose="020B0604020202020204" charset="0"/>
                <a:ea typeface="Calibri" pitchFamily="34" charset="-122"/>
                <a:cs typeface="Calibri" pitchFamily="34" charset="-120"/>
              </a:rPr>
              <a:t>TASK 1: CONFIRMING THE THEORY OF CHANGE INSTEAD OF TESTING IT (25 mins)</a:t>
            </a:r>
            <a:endParaRPr lang="en-US" sz="4800" dirty="0">
              <a:solidFill>
                <a:schemeClr val="accent1"/>
              </a:solidFill>
              <a:latin typeface="BR Omny Bold" panose="020B0604020202020204" charset="0"/>
            </a:endParaRPr>
          </a:p>
        </p:txBody>
      </p:sp>
      <p:pic>
        <p:nvPicPr>
          <p:cNvPr id="81" name="Picture 80">
            <a:extLst>
              <a:ext uri="{FF2B5EF4-FFF2-40B4-BE49-F238E27FC236}">
                <a16:creationId xmlns:a16="http://schemas.microsoft.com/office/drawing/2014/main" id="{27B86647-52BA-1EEA-43F4-5C596E8041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11400" y="392700"/>
            <a:ext cx="2988663" cy="1405189"/>
          </a:xfrm>
          <a:prstGeom prst="rect">
            <a:avLst/>
          </a:prstGeom>
        </p:spPr>
      </p:pic>
      <p:sp>
        <p:nvSpPr>
          <p:cNvPr id="8" name="Text 6">
            <a:extLst>
              <a:ext uri="{FF2B5EF4-FFF2-40B4-BE49-F238E27FC236}">
                <a16:creationId xmlns:a16="http://schemas.microsoft.com/office/drawing/2014/main" id="{D3CF1BF6-E348-16A7-225E-20705B61B055}"/>
              </a:ext>
            </a:extLst>
          </p:cNvPr>
          <p:cNvSpPr/>
          <p:nvPr/>
        </p:nvSpPr>
        <p:spPr>
          <a:xfrm>
            <a:off x="694944" y="1792224"/>
            <a:ext cx="8046720" cy="640080"/>
          </a:xfrm>
          <a:prstGeom prst="rect">
            <a:avLst/>
          </a:prstGeom>
          <a:noFill/>
          <a:ln/>
        </p:spPr>
        <p:txBody>
          <a:bodyPr wrap="square" lIns="0" tIns="0" rIns="0" bIns="0" rtlCol="0" anchor="ctr"/>
          <a:lstStyle/>
          <a:p>
            <a:r>
              <a:rPr lang="en-US" sz="2400" b="1" dirty="0">
                <a:solidFill>
                  <a:srgbClr val="FFFFFF"/>
                </a:solidFill>
                <a:latin typeface="BR Omny" panose="020B0604020202020204" charset="0"/>
                <a:ea typeface="Lato" panose="020F0502020204030203" pitchFamily="34" charset="0"/>
                <a:cs typeface="Lato" panose="020F0502020204030203" pitchFamily="34" charset="0"/>
              </a:rPr>
              <a:t>YOUR TASK  |  Write your own prompt</a:t>
            </a:r>
            <a:endParaRPr lang="en-US" sz="2400" dirty="0">
              <a:latin typeface="BR Omny" panose="020B0604020202020204" charset="0"/>
              <a:ea typeface="Lato" panose="020F0502020204030203" pitchFamily="34" charset="0"/>
              <a:cs typeface="Lato" panose="020F0502020204030203" pitchFamily="34" charset="0"/>
            </a:endParaRPr>
          </a:p>
        </p:txBody>
      </p:sp>
      <p:sp>
        <p:nvSpPr>
          <p:cNvPr id="14" name="Shape 4">
            <a:extLst>
              <a:ext uri="{FF2B5EF4-FFF2-40B4-BE49-F238E27FC236}">
                <a16:creationId xmlns:a16="http://schemas.microsoft.com/office/drawing/2014/main" id="{61359C39-8A47-5641-36BF-2D80490CDD32}"/>
              </a:ext>
            </a:extLst>
          </p:cNvPr>
          <p:cNvSpPr/>
          <p:nvPr/>
        </p:nvSpPr>
        <p:spPr>
          <a:xfrm>
            <a:off x="356398" y="2448633"/>
            <a:ext cx="17044416" cy="2103119"/>
          </a:xfrm>
          <a:prstGeom prst="rect">
            <a:avLst/>
          </a:prstGeom>
          <a:solidFill>
            <a:schemeClr val="accent5">
              <a:lumMod val="40000"/>
              <a:lumOff val="60000"/>
              <a:alpha val="12000"/>
            </a:schemeClr>
          </a:solidFill>
          <a:ln w="12700">
            <a:solidFill>
              <a:srgbClr val="00768A"/>
            </a:solidFill>
            <a:prstDash val="solid"/>
          </a:ln>
        </p:spPr>
        <p:txBody>
          <a:bodyPr/>
          <a:lstStyle/>
          <a:p>
            <a:endParaRPr lang="en-IN" sz="3600" dirty="0">
              <a:latin typeface="BR Omny" panose="020B0604020202020204" charset="0"/>
            </a:endParaRPr>
          </a:p>
        </p:txBody>
      </p:sp>
      <p:sp>
        <p:nvSpPr>
          <p:cNvPr id="15" name="Shape 5">
            <a:extLst>
              <a:ext uri="{FF2B5EF4-FFF2-40B4-BE49-F238E27FC236}">
                <a16:creationId xmlns:a16="http://schemas.microsoft.com/office/drawing/2014/main" id="{407D7D8F-C236-E634-D817-AE7F01C19F52}"/>
              </a:ext>
            </a:extLst>
          </p:cNvPr>
          <p:cNvSpPr/>
          <p:nvPr/>
        </p:nvSpPr>
        <p:spPr>
          <a:xfrm>
            <a:off x="356396" y="2448633"/>
            <a:ext cx="17044416" cy="731520"/>
          </a:xfrm>
          <a:prstGeom prst="rect">
            <a:avLst/>
          </a:prstGeom>
          <a:solidFill>
            <a:schemeClr val="accent5"/>
          </a:solidFill>
          <a:ln w="12700">
            <a:solidFill>
              <a:srgbClr val="00768A"/>
            </a:solidFill>
            <a:prstDash val="solid"/>
          </a:ln>
        </p:spPr>
        <p:txBody>
          <a:bodyPr/>
          <a:lstStyle/>
          <a:p>
            <a:endParaRPr lang="en-IN" sz="3600" dirty="0">
              <a:latin typeface="BR Omny" panose="020B0604020202020204" charset="0"/>
            </a:endParaRPr>
          </a:p>
        </p:txBody>
      </p:sp>
      <p:sp>
        <p:nvSpPr>
          <p:cNvPr id="16" name="Text 6">
            <a:extLst>
              <a:ext uri="{FF2B5EF4-FFF2-40B4-BE49-F238E27FC236}">
                <a16:creationId xmlns:a16="http://schemas.microsoft.com/office/drawing/2014/main" id="{21E3D83D-5FEA-3B04-85F9-05FB5A99B7E3}"/>
              </a:ext>
            </a:extLst>
          </p:cNvPr>
          <p:cNvSpPr/>
          <p:nvPr/>
        </p:nvSpPr>
        <p:spPr>
          <a:xfrm>
            <a:off x="539278" y="2448633"/>
            <a:ext cx="8046720" cy="640080"/>
          </a:xfrm>
          <a:prstGeom prst="rect">
            <a:avLst/>
          </a:prstGeom>
          <a:noFill/>
          <a:ln/>
        </p:spPr>
        <p:txBody>
          <a:bodyPr wrap="square" lIns="0" tIns="0" rIns="0" bIns="0" rtlCol="0" anchor="ctr"/>
          <a:lstStyle/>
          <a:p>
            <a:r>
              <a:rPr lang="en-US" sz="2800" b="1" dirty="0">
                <a:solidFill>
                  <a:srgbClr val="FFFFFF"/>
                </a:solidFill>
                <a:latin typeface="BR Omny Bold" panose="020B0604020202020204" charset="0"/>
                <a:ea typeface="Lato" panose="020F0502020204030203" pitchFamily="34" charset="0"/>
                <a:cs typeface="Lato" panose="020F0502020204030203" pitchFamily="34" charset="0"/>
              </a:rPr>
              <a:t>YOUR TASK  |  Write your own prompt</a:t>
            </a:r>
            <a:endParaRPr lang="en-US" sz="2800" dirty="0">
              <a:latin typeface="BR Omny Bold" panose="020B0604020202020204" charset="0"/>
              <a:ea typeface="Lato" panose="020F0502020204030203" pitchFamily="34" charset="0"/>
              <a:cs typeface="Lato" panose="020F0502020204030203" pitchFamily="34" charset="0"/>
            </a:endParaRPr>
          </a:p>
        </p:txBody>
      </p:sp>
      <p:sp>
        <p:nvSpPr>
          <p:cNvPr id="17" name="Text 7">
            <a:extLst>
              <a:ext uri="{FF2B5EF4-FFF2-40B4-BE49-F238E27FC236}">
                <a16:creationId xmlns:a16="http://schemas.microsoft.com/office/drawing/2014/main" id="{97B5E51C-5A42-308B-260C-F44F2432CD3A}"/>
              </a:ext>
            </a:extLst>
          </p:cNvPr>
          <p:cNvSpPr/>
          <p:nvPr/>
        </p:nvSpPr>
        <p:spPr>
          <a:xfrm>
            <a:off x="539278" y="3058843"/>
            <a:ext cx="16725465" cy="1539675"/>
          </a:xfrm>
          <a:prstGeom prst="rect">
            <a:avLst/>
          </a:prstGeom>
          <a:noFill/>
          <a:ln/>
        </p:spPr>
        <p:txBody>
          <a:bodyPr wrap="square" lIns="0" tIns="0" rIns="0" bIns="0" rtlCol="0" anchor="ctr"/>
          <a:lstStyle/>
          <a:p>
            <a:r>
              <a:rPr lang="en-US" sz="3000" dirty="0">
                <a:solidFill>
                  <a:srgbClr val="002060"/>
                </a:solidFill>
                <a:latin typeface="BR Omny" panose="020B0604020202020204" charset="0"/>
                <a:ea typeface="Calibri" pitchFamily="34" charset="-122"/>
                <a:cs typeface="Calibri" pitchFamily="34" charset="-120"/>
              </a:rPr>
              <a:t>Upload the dataset and write a prompt asking the AI to assess whether the evidence supports the programme's theory of change. Run it. (2 mins)</a:t>
            </a:r>
            <a:endParaRPr lang="en-US" sz="3000" dirty="0">
              <a:latin typeface="BR Omny" panose="020B0604020202020204" charset="0"/>
            </a:endParaRPr>
          </a:p>
        </p:txBody>
      </p:sp>
      <p:grpSp>
        <p:nvGrpSpPr>
          <p:cNvPr id="10" name="Group 9">
            <a:extLst>
              <a:ext uri="{FF2B5EF4-FFF2-40B4-BE49-F238E27FC236}">
                <a16:creationId xmlns:a16="http://schemas.microsoft.com/office/drawing/2014/main" id="{FC70C23B-910D-698B-DFF5-A55811FE8B8A}"/>
              </a:ext>
            </a:extLst>
          </p:cNvPr>
          <p:cNvGrpSpPr/>
          <p:nvPr/>
        </p:nvGrpSpPr>
        <p:grpSpPr>
          <a:xfrm>
            <a:off x="356396" y="4858074"/>
            <a:ext cx="18590189" cy="4769249"/>
            <a:chOff x="356396" y="4858074"/>
            <a:chExt cx="18590189" cy="4769249"/>
          </a:xfrm>
        </p:grpSpPr>
        <p:sp>
          <p:nvSpPr>
            <p:cNvPr id="18" name="Text 12">
              <a:extLst>
                <a:ext uri="{FF2B5EF4-FFF2-40B4-BE49-F238E27FC236}">
                  <a16:creationId xmlns:a16="http://schemas.microsoft.com/office/drawing/2014/main" id="{DACB373B-5F29-39AE-1823-CE618959565E}"/>
                </a:ext>
              </a:extLst>
            </p:cNvPr>
            <p:cNvSpPr/>
            <p:nvPr/>
          </p:nvSpPr>
          <p:spPr>
            <a:xfrm>
              <a:off x="356396" y="4858074"/>
              <a:ext cx="17263872" cy="548640"/>
            </a:xfrm>
            <a:prstGeom prst="rect">
              <a:avLst/>
            </a:prstGeom>
            <a:noFill/>
            <a:ln/>
          </p:spPr>
          <p:txBody>
            <a:bodyPr wrap="square" lIns="0" tIns="0" rIns="0" bIns="0" rtlCol="0" anchor="ctr"/>
            <a:lstStyle/>
            <a:p>
              <a:r>
                <a:rPr lang="en-US" sz="2800" b="1" dirty="0">
                  <a:solidFill>
                    <a:srgbClr val="002060"/>
                  </a:solidFill>
                  <a:latin typeface="BR Omny Bold" panose="020B0604020202020204" charset="0"/>
                  <a:ea typeface="Calibri" pitchFamily="34" charset="-122"/>
                  <a:cs typeface="Calibri" pitchFamily="34" charset="-120"/>
                </a:rPr>
                <a:t>DISCUSSION (10 mins) </a:t>
              </a:r>
              <a:endParaRPr lang="en-US" sz="2800" dirty="0">
                <a:latin typeface="BR Omny Bold" panose="020B0604020202020204" charset="0"/>
              </a:endParaRPr>
            </a:p>
          </p:txBody>
        </p:sp>
        <p:grpSp>
          <p:nvGrpSpPr>
            <p:cNvPr id="9" name="Group 8">
              <a:extLst>
                <a:ext uri="{FF2B5EF4-FFF2-40B4-BE49-F238E27FC236}">
                  <a16:creationId xmlns:a16="http://schemas.microsoft.com/office/drawing/2014/main" id="{C128003E-0370-9EA7-EED0-EA57D58CC7AF}"/>
                </a:ext>
              </a:extLst>
            </p:cNvPr>
            <p:cNvGrpSpPr/>
            <p:nvPr/>
          </p:nvGrpSpPr>
          <p:grpSpPr>
            <a:xfrm>
              <a:off x="389053" y="5439371"/>
              <a:ext cx="18557532" cy="4187952"/>
              <a:chOff x="389053" y="5439371"/>
              <a:chExt cx="18557532" cy="4187952"/>
            </a:xfrm>
          </p:grpSpPr>
          <p:grpSp>
            <p:nvGrpSpPr>
              <p:cNvPr id="6" name="Group 5">
                <a:extLst>
                  <a:ext uri="{FF2B5EF4-FFF2-40B4-BE49-F238E27FC236}">
                    <a16:creationId xmlns:a16="http://schemas.microsoft.com/office/drawing/2014/main" id="{7FC21DDF-76AF-8936-D0EC-CD6324B6673D}"/>
                  </a:ext>
                </a:extLst>
              </p:cNvPr>
              <p:cNvGrpSpPr/>
              <p:nvPr/>
            </p:nvGrpSpPr>
            <p:grpSpPr>
              <a:xfrm>
                <a:off x="389053" y="5622251"/>
                <a:ext cx="548640" cy="3858768"/>
                <a:chOff x="389053" y="5622251"/>
                <a:chExt cx="548640" cy="3858768"/>
              </a:xfrm>
            </p:grpSpPr>
            <p:sp>
              <p:nvSpPr>
                <p:cNvPr id="25" name="Shape 19">
                  <a:extLst>
                    <a:ext uri="{FF2B5EF4-FFF2-40B4-BE49-F238E27FC236}">
                      <a16:creationId xmlns:a16="http://schemas.microsoft.com/office/drawing/2014/main" id="{79A436DE-837B-5490-6460-3A177D2ADEBF}"/>
                    </a:ext>
                  </a:extLst>
                </p:cNvPr>
                <p:cNvSpPr/>
                <p:nvPr/>
              </p:nvSpPr>
              <p:spPr>
                <a:xfrm>
                  <a:off x="389053" y="7889963"/>
                  <a:ext cx="548640" cy="548640"/>
                </a:xfrm>
                <a:prstGeom prst="ellipse">
                  <a:avLst/>
                </a:prstGeom>
                <a:solidFill>
                  <a:srgbClr val="C9A227"/>
                </a:solidFill>
                <a:ln w="12700">
                  <a:solidFill>
                    <a:srgbClr val="C9A227"/>
                  </a:solidFill>
                  <a:prstDash val="solid"/>
                </a:ln>
              </p:spPr>
              <p:txBody>
                <a:bodyPr/>
                <a:lstStyle/>
                <a:p>
                  <a:endParaRPr lang="en-IN" sz="3600" dirty="0">
                    <a:latin typeface="BR Omny" panose="020B0604020202020204" charset="0"/>
                  </a:endParaRPr>
                </a:p>
              </p:txBody>
            </p:sp>
            <p:sp>
              <p:nvSpPr>
                <p:cNvPr id="19" name="Shape 13">
                  <a:extLst>
                    <a:ext uri="{FF2B5EF4-FFF2-40B4-BE49-F238E27FC236}">
                      <a16:creationId xmlns:a16="http://schemas.microsoft.com/office/drawing/2014/main" id="{27FC297C-A6E3-9BBF-796D-693019AA1333}"/>
                    </a:ext>
                  </a:extLst>
                </p:cNvPr>
                <p:cNvSpPr/>
                <p:nvPr/>
              </p:nvSpPr>
              <p:spPr>
                <a:xfrm>
                  <a:off x="389053" y="5622251"/>
                  <a:ext cx="548640" cy="548640"/>
                </a:xfrm>
                <a:prstGeom prst="ellipse">
                  <a:avLst/>
                </a:prstGeom>
                <a:solidFill>
                  <a:srgbClr val="C9A227"/>
                </a:solidFill>
                <a:ln w="12700">
                  <a:solidFill>
                    <a:srgbClr val="C9A227"/>
                  </a:solidFill>
                  <a:prstDash val="solid"/>
                </a:ln>
              </p:spPr>
              <p:txBody>
                <a:bodyPr/>
                <a:lstStyle/>
                <a:p>
                  <a:endParaRPr lang="en-IN" sz="3600" dirty="0">
                    <a:latin typeface="BR Omny" panose="020B0604020202020204" charset="0"/>
                  </a:endParaRPr>
                </a:p>
              </p:txBody>
            </p:sp>
            <p:sp>
              <p:nvSpPr>
                <p:cNvPr id="22" name="Shape 16">
                  <a:extLst>
                    <a:ext uri="{FF2B5EF4-FFF2-40B4-BE49-F238E27FC236}">
                      <a16:creationId xmlns:a16="http://schemas.microsoft.com/office/drawing/2014/main" id="{6B4E33EA-01A1-7F6E-F167-E9EEA87C1AFC}"/>
                    </a:ext>
                  </a:extLst>
                </p:cNvPr>
                <p:cNvSpPr/>
                <p:nvPr/>
              </p:nvSpPr>
              <p:spPr>
                <a:xfrm>
                  <a:off x="389053" y="6756107"/>
                  <a:ext cx="548640" cy="548640"/>
                </a:xfrm>
                <a:prstGeom prst="ellipse">
                  <a:avLst/>
                </a:prstGeom>
                <a:solidFill>
                  <a:srgbClr val="C9A227"/>
                </a:solidFill>
                <a:ln w="12700">
                  <a:solidFill>
                    <a:srgbClr val="C9A227"/>
                  </a:solidFill>
                  <a:prstDash val="solid"/>
                </a:ln>
              </p:spPr>
              <p:txBody>
                <a:bodyPr/>
                <a:lstStyle/>
                <a:p>
                  <a:endParaRPr lang="en-IN" sz="3600" dirty="0">
                    <a:latin typeface="BR Omny" panose="020B0604020202020204" charset="0"/>
                  </a:endParaRPr>
                </a:p>
              </p:txBody>
            </p:sp>
            <p:sp>
              <p:nvSpPr>
                <p:cNvPr id="26" name="Text 20">
                  <a:extLst>
                    <a:ext uri="{FF2B5EF4-FFF2-40B4-BE49-F238E27FC236}">
                      <a16:creationId xmlns:a16="http://schemas.microsoft.com/office/drawing/2014/main" id="{EB8BEF0C-1B34-0181-4F8D-E6F839E36943}"/>
                    </a:ext>
                  </a:extLst>
                </p:cNvPr>
                <p:cNvSpPr/>
                <p:nvPr/>
              </p:nvSpPr>
              <p:spPr>
                <a:xfrm>
                  <a:off x="389053" y="7889963"/>
                  <a:ext cx="548640" cy="548640"/>
                </a:xfrm>
                <a:prstGeom prst="rect">
                  <a:avLst/>
                </a:prstGeom>
                <a:noFill/>
                <a:ln/>
              </p:spPr>
              <p:txBody>
                <a:bodyPr wrap="square" lIns="0" tIns="0" rIns="0" bIns="0" rtlCol="0" anchor="ctr"/>
                <a:lstStyle/>
                <a:p>
                  <a:pPr algn="ctr"/>
                  <a:r>
                    <a:rPr lang="en-US" sz="2200" b="1" dirty="0">
                      <a:solidFill>
                        <a:srgbClr val="FFFFFF"/>
                      </a:solidFill>
                      <a:latin typeface="BR Omny" panose="020B0604020202020204" charset="0"/>
                      <a:ea typeface="Calibri" pitchFamily="34" charset="-122"/>
                      <a:cs typeface="Calibri" pitchFamily="34" charset="-120"/>
                    </a:rPr>
                    <a:t>?</a:t>
                  </a:r>
                  <a:endParaRPr lang="en-US" sz="2200" dirty="0">
                    <a:latin typeface="BR Omny" panose="020B0604020202020204" charset="0"/>
                  </a:endParaRPr>
                </a:p>
              </p:txBody>
            </p:sp>
            <p:sp>
              <p:nvSpPr>
                <p:cNvPr id="31" name="Shape 19">
                  <a:extLst>
                    <a:ext uri="{FF2B5EF4-FFF2-40B4-BE49-F238E27FC236}">
                      <a16:creationId xmlns:a16="http://schemas.microsoft.com/office/drawing/2014/main" id="{4A62E48B-C716-6097-4024-579F60B4D9F9}"/>
                    </a:ext>
                  </a:extLst>
                </p:cNvPr>
                <p:cNvSpPr/>
                <p:nvPr/>
              </p:nvSpPr>
              <p:spPr>
                <a:xfrm>
                  <a:off x="389053" y="8932379"/>
                  <a:ext cx="548640" cy="548640"/>
                </a:xfrm>
                <a:prstGeom prst="ellipse">
                  <a:avLst/>
                </a:prstGeom>
                <a:solidFill>
                  <a:srgbClr val="C9A227"/>
                </a:solidFill>
                <a:ln w="12700">
                  <a:solidFill>
                    <a:srgbClr val="C9A227"/>
                  </a:solidFill>
                  <a:prstDash val="solid"/>
                </a:ln>
              </p:spPr>
              <p:txBody>
                <a:bodyPr/>
                <a:lstStyle/>
                <a:p>
                  <a:endParaRPr lang="en-IN" sz="3600" dirty="0">
                    <a:latin typeface="BR Omny" panose="020B0604020202020204" charset="0"/>
                  </a:endParaRPr>
                </a:p>
              </p:txBody>
            </p:sp>
            <p:sp>
              <p:nvSpPr>
                <p:cNvPr id="20" name="Text 14">
                  <a:extLst>
                    <a:ext uri="{FF2B5EF4-FFF2-40B4-BE49-F238E27FC236}">
                      <a16:creationId xmlns:a16="http://schemas.microsoft.com/office/drawing/2014/main" id="{BDEDC109-9F74-77B1-5215-2DD02BD9C7D7}"/>
                    </a:ext>
                  </a:extLst>
                </p:cNvPr>
                <p:cNvSpPr/>
                <p:nvPr/>
              </p:nvSpPr>
              <p:spPr>
                <a:xfrm>
                  <a:off x="389053" y="5622251"/>
                  <a:ext cx="548640" cy="548640"/>
                </a:xfrm>
                <a:prstGeom prst="rect">
                  <a:avLst/>
                </a:prstGeom>
                <a:noFill/>
                <a:ln/>
              </p:spPr>
              <p:txBody>
                <a:bodyPr wrap="square" lIns="0" tIns="0" rIns="0" bIns="0" rtlCol="0" anchor="ctr"/>
                <a:lstStyle/>
                <a:p>
                  <a:pPr algn="ctr"/>
                  <a:r>
                    <a:rPr lang="en-US" sz="2200" b="1" dirty="0">
                      <a:solidFill>
                        <a:srgbClr val="FFFFFF"/>
                      </a:solidFill>
                      <a:latin typeface="BR Omny" panose="020B0604020202020204" charset="0"/>
                      <a:ea typeface="Calibri" pitchFamily="34" charset="-122"/>
                      <a:cs typeface="Calibri" pitchFamily="34" charset="-120"/>
                    </a:rPr>
                    <a:t>?</a:t>
                  </a:r>
                  <a:endParaRPr lang="en-US" sz="2200" dirty="0">
                    <a:latin typeface="BR Omny" panose="020B0604020202020204" charset="0"/>
                  </a:endParaRPr>
                </a:p>
              </p:txBody>
            </p:sp>
            <p:sp>
              <p:nvSpPr>
                <p:cNvPr id="23" name="Text 17">
                  <a:extLst>
                    <a:ext uri="{FF2B5EF4-FFF2-40B4-BE49-F238E27FC236}">
                      <a16:creationId xmlns:a16="http://schemas.microsoft.com/office/drawing/2014/main" id="{BE8E557A-7408-6DC4-5D8A-6F415482AA2F}"/>
                    </a:ext>
                  </a:extLst>
                </p:cNvPr>
                <p:cNvSpPr/>
                <p:nvPr/>
              </p:nvSpPr>
              <p:spPr>
                <a:xfrm>
                  <a:off x="389053" y="6756107"/>
                  <a:ext cx="548640" cy="548640"/>
                </a:xfrm>
                <a:prstGeom prst="rect">
                  <a:avLst/>
                </a:prstGeom>
                <a:noFill/>
                <a:ln/>
              </p:spPr>
              <p:txBody>
                <a:bodyPr wrap="square" lIns="0" tIns="0" rIns="0" bIns="0" rtlCol="0" anchor="ctr"/>
                <a:lstStyle/>
                <a:p>
                  <a:pPr algn="ctr"/>
                  <a:r>
                    <a:rPr lang="en-US" sz="2200" b="1" dirty="0">
                      <a:solidFill>
                        <a:srgbClr val="FFFFFF"/>
                      </a:solidFill>
                      <a:latin typeface="BR Omny" panose="020B0604020202020204" charset="0"/>
                      <a:ea typeface="Calibri" pitchFamily="34" charset="-122"/>
                      <a:cs typeface="Calibri" pitchFamily="34" charset="-120"/>
                    </a:rPr>
                    <a:t>?</a:t>
                  </a:r>
                  <a:endParaRPr lang="en-US" sz="2200" dirty="0">
                    <a:latin typeface="BR Omny" panose="020B0604020202020204" charset="0"/>
                  </a:endParaRPr>
                </a:p>
              </p:txBody>
            </p:sp>
            <p:sp>
              <p:nvSpPr>
                <p:cNvPr id="32" name="Text 20">
                  <a:extLst>
                    <a:ext uri="{FF2B5EF4-FFF2-40B4-BE49-F238E27FC236}">
                      <a16:creationId xmlns:a16="http://schemas.microsoft.com/office/drawing/2014/main" id="{BA281335-8944-210F-50AC-B9EBCDB65F61}"/>
                    </a:ext>
                  </a:extLst>
                </p:cNvPr>
                <p:cNvSpPr/>
                <p:nvPr/>
              </p:nvSpPr>
              <p:spPr>
                <a:xfrm>
                  <a:off x="389053" y="8932379"/>
                  <a:ext cx="548640" cy="548640"/>
                </a:xfrm>
                <a:prstGeom prst="rect">
                  <a:avLst/>
                </a:prstGeom>
                <a:noFill/>
                <a:ln/>
              </p:spPr>
              <p:txBody>
                <a:bodyPr wrap="square" lIns="0" tIns="0" rIns="0" bIns="0" rtlCol="0" anchor="ctr"/>
                <a:lstStyle/>
                <a:p>
                  <a:pPr algn="ctr"/>
                  <a:r>
                    <a:rPr lang="en-US" sz="2200" b="1" dirty="0">
                      <a:solidFill>
                        <a:srgbClr val="FFFFFF"/>
                      </a:solidFill>
                      <a:latin typeface="BR Omny" panose="020B0604020202020204" charset="0"/>
                      <a:ea typeface="Calibri" pitchFamily="34" charset="-122"/>
                      <a:cs typeface="Calibri" pitchFamily="34" charset="-120"/>
                    </a:rPr>
                    <a:t>?</a:t>
                  </a:r>
                  <a:endParaRPr lang="en-US" sz="2200" dirty="0">
                    <a:latin typeface="BR Omny" panose="020B0604020202020204" charset="0"/>
                  </a:endParaRPr>
                </a:p>
              </p:txBody>
            </p:sp>
          </p:grpSp>
          <p:grpSp>
            <p:nvGrpSpPr>
              <p:cNvPr id="7" name="Group 6">
                <a:extLst>
                  <a:ext uri="{FF2B5EF4-FFF2-40B4-BE49-F238E27FC236}">
                    <a16:creationId xmlns:a16="http://schemas.microsoft.com/office/drawing/2014/main" id="{52BD2EC5-38A4-B69D-6FFE-97A8C277E660}"/>
                  </a:ext>
                </a:extLst>
              </p:cNvPr>
              <p:cNvGrpSpPr/>
              <p:nvPr/>
            </p:nvGrpSpPr>
            <p:grpSpPr>
              <a:xfrm>
                <a:off x="1083996" y="5439371"/>
                <a:ext cx="17862589" cy="4187952"/>
                <a:chOff x="1083996" y="5439371"/>
                <a:chExt cx="17862589" cy="4187952"/>
              </a:xfrm>
            </p:grpSpPr>
            <p:sp>
              <p:nvSpPr>
                <p:cNvPr id="21" name="Text 15">
                  <a:extLst>
                    <a:ext uri="{FF2B5EF4-FFF2-40B4-BE49-F238E27FC236}">
                      <a16:creationId xmlns:a16="http://schemas.microsoft.com/office/drawing/2014/main" id="{AD7D450C-7ABF-B85C-CEB0-4C4CB43172BC}"/>
                    </a:ext>
                  </a:extLst>
                </p:cNvPr>
                <p:cNvSpPr/>
                <p:nvPr/>
              </p:nvSpPr>
              <p:spPr>
                <a:xfrm>
                  <a:off x="1083997" y="5439371"/>
                  <a:ext cx="16568928" cy="914400"/>
                </a:xfrm>
                <a:prstGeom prst="rect">
                  <a:avLst/>
                </a:prstGeom>
                <a:noFill/>
                <a:ln/>
              </p:spPr>
              <p:txBody>
                <a:bodyPr wrap="square" lIns="0" tIns="0" rIns="0" bIns="0" rtlCol="0" anchor="ctr"/>
                <a:lstStyle/>
                <a:p>
                  <a:r>
                    <a:rPr lang="en-IN" sz="2400" dirty="0">
                      <a:latin typeface="BR Omny" panose="020B0604020202020204" charset="0"/>
                      <a:ea typeface="Lato" panose="020F0502020204030203" pitchFamily="34" charset="0"/>
                      <a:cs typeface="Lato" panose="020F0502020204030203" pitchFamily="34" charset="0"/>
                    </a:rPr>
                    <a:t>How did you structure the prompt? D</a:t>
                  </a:r>
                  <a:r>
                    <a:rPr lang="en-US" sz="2400" dirty="0">
                      <a:latin typeface="BR Omny" panose="020B0604020202020204" charset="0"/>
                    </a:rPr>
                    <a:t>id you ask the AI to assess, evaluate, or test the theory? Does the words you chose change what the AI looks for?</a:t>
                  </a:r>
                  <a:r>
                    <a:rPr lang="en-IN" sz="2400" dirty="0">
                      <a:latin typeface="BR Omny" panose="020B0604020202020204" charset="0"/>
                      <a:ea typeface="Lato" panose="020F0502020204030203" pitchFamily="34" charset="0"/>
                      <a:cs typeface="Lato" panose="020F0502020204030203" pitchFamily="34" charset="0"/>
                    </a:rPr>
                    <a:t> </a:t>
                  </a:r>
                  <a:endParaRPr lang="en-US" sz="2400" dirty="0">
                    <a:latin typeface="BR Omny" panose="020B0604020202020204" charset="0"/>
                    <a:ea typeface="Lato" panose="020F0502020204030203" pitchFamily="34" charset="0"/>
                    <a:cs typeface="Lato" panose="020F0502020204030203" pitchFamily="34" charset="0"/>
                  </a:endParaRPr>
                </a:p>
              </p:txBody>
            </p:sp>
            <p:sp>
              <p:nvSpPr>
                <p:cNvPr id="24" name="Text 18">
                  <a:extLst>
                    <a:ext uri="{FF2B5EF4-FFF2-40B4-BE49-F238E27FC236}">
                      <a16:creationId xmlns:a16="http://schemas.microsoft.com/office/drawing/2014/main" id="{8E9CD6E7-2970-9903-1190-25AAF8973883}"/>
                    </a:ext>
                  </a:extLst>
                </p:cNvPr>
                <p:cNvSpPr/>
                <p:nvPr/>
              </p:nvSpPr>
              <p:spPr>
                <a:xfrm>
                  <a:off x="1083996" y="6591515"/>
                  <a:ext cx="17263871" cy="914400"/>
                </a:xfrm>
                <a:prstGeom prst="rect">
                  <a:avLst/>
                </a:prstGeom>
                <a:noFill/>
                <a:ln/>
              </p:spPr>
              <p:txBody>
                <a:bodyPr wrap="square" lIns="0" tIns="0" rIns="0" bIns="0" rtlCol="0" anchor="ctr"/>
                <a:lstStyle/>
                <a:p>
                  <a:r>
                    <a:rPr lang="en-US" sz="2400" dirty="0">
                      <a:latin typeface="BR Omny" panose="020B0604020202020204" charset="0"/>
                    </a:rPr>
                    <a:t>Did you tell the AI what testing means, or did you assume it would know the difference between testing and confirming?</a:t>
                  </a:r>
                </a:p>
              </p:txBody>
            </p:sp>
            <p:sp>
              <p:nvSpPr>
                <p:cNvPr id="27" name="Text 21">
                  <a:extLst>
                    <a:ext uri="{FF2B5EF4-FFF2-40B4-BE49-F238E27FC236}">
                      <a16:creationId xmlns:a16="http://schemas.microsoft.com/office/drawing/2014/main" id="{1846B1AB-B871-DDB1-3B98-88FED26CA823}"/>
                    </a:ext>
                  </a:extLst>
                </p:cNvPr>
                <p:cNvSpPr/>
                <p:nvPr/>
              </p:nvSpPr>
              <p:spPr>
                <a:xfrm>
                  <a:off x="1083996" y="7670507"/>
                  <a:ext cx="17862589" cy="914400"/>
                </a:xfrm>
                <a:prstGeom prst="rect">
                  <a:avLst/>
                </a:prstGeom>
                <a:noFill/>
                <a:ln/>
              </p:spPr>
              <p:txBody>
                <a:bodyPr wrap="square" lIns="0" tIns="0" rIns="0" bIns="0" rtlCol="0" anchor="ctr"/>
                <a:lstStyle/>
                <a:p>
                  <a:r>
                    <a:rPr lang="en-US" sz="2400">
                      <a:latin typeface="BR Omny" panose="020B0604020202020204" charset="0"/>
                    </a:rPr>
                    <a:t>Did you tell the AI what to do with evidence that contradicts the theory or did you leave that to its judgement?</a:t>
                  </a:r>
                  <a:endParaRPr lang="en-US" sz="2200">
                    <a:latin typeface="BR Omny" panose="020B0604020202020204" charset="0"/>
                  </a:endParaRPr>
                </a:p>
              </p:txBody>
            </p:sp>
            <p:sp>
              <p:nvSpPr>
                <p:cNvPr id="33" name="Text 21">
                  <a:extLst>
                    <a:ext uri="{FF2B5EF4-FFF2-40B4-BE49-F238E27FC236}">
                      <a16:creationId xmlns:a16="http://schemas.microsoft.com/office/drawing/2014/main" id="{B2896F76-750D-2BD2-7F0C-17F463E15B82}"/>
                    </a:ext>
                  </a:extLst>
                </p:cNvPr>
                <p:cNvSpPr/>
                <p:nvPr/>
              </p:nvSpPr>
              <p:spPr>
                <a:xfrm>
                  <a:off x="1083997" y="8712923"/>
                  <a:ext cx="17263870" cy="914400"/>
                </a:xfrm>
                <a:prstGeom prst="rect">
                  <a:avLst/>
                </a:prstGeom>
                <a:noFill/>
                <a:ln/>
              </p:spPr>
              <p:txBody>
                <a:bodyPr wrap="square" lIns="0" tIns="0" rIns="0" bIns="0" rtlCol="0" anchor="ctr"/>
                <a:lstStyle/>
                <a:p>
                  <a:r>
                    <a:rPr lang="en-US" sz="2400">
                      <a:latin typeface="BR Omny" panose="020B0604020202020204" charset="0"/>
                    </a:rPr>
                    <a:t>Did you tell the AI what to do when two respondents gave conflicting accounts of the same mechanism and when something could support the theory for some women but not others?</a:t>
                  </a:r>
                  <a:endParaRPr lang="en-US" sz="2200">
                    <a:latin typeface="BR Omny" panose="020B0604020202020204" charset="0"/>
                  </a:endParaRPr>
                </a:p>
              </p:txBody>
            </p:sp>
          </p:grpSp>
        </p:grpSp>
      </p:grpSp>
    </p:spTree>
    <p:extLst>
      <p:ext uri="{BB962C8B-B14F-4D97-AF65-F5344CB8AC3E}">
        <p14:creationId xmlns:p14="http://schemas.microsoft.com/office/powerpoint/2010/main" val="3061276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3910C-FEA8-FCDF-3834-261C0D383F5D}"/>
            </a:ext>
          </a:extLst>
        </p:cNvPr>
        <p:cNvGrpSpPr/>
        <p:nvPr/>
      </p:nvGrpSpPr>
      <p:grpSpPr>
        <a:xfrm>
          <a:off x="0" y="0"/>
          <a:ext cx="0" cy="0"/>
          <a:chOff x="0" y="0"/>
          <a:chExt cx="0" cy="0"/>
        </a:xfrm>
      </p:grpSpPr>
      <p:sp>
        <p:nvSpPr>
          <p:cNvPr id="12" name="Shape 6">
            <a:extLst>
              <a:ext uri="{FF2B5EF4-FFF2-40B4-BE49-F238E27FC236}">
                <a16:creationId xmlns:a16="http://schemas.microsoft.com/office/drawing/2014/main" id="{3E3297B8-97C9-6C78-6EB4-2AB5B5BE5C84}"/>
              </a:ext>
            </a:extLst>
          </p:cNvPr>
          <p:cNvSpPr/>
          <p:nvPr/>
        </p:nvSpPr>
        <p:spPr>
          <a:xfrm>
            <a:off x="480931" y="2406784"/>
            <a:ext cx="17519132" cy="7487516"/>
          </a:xfrm>
          <a:prstGeom prst="rect">
            <a:avLst/>
          </a:prstGeom>
          <a:solidFill>
            <a:srgbClr val="FFFFFF"/>
          </a:solidFill>
          <a:ln w="15240">
            <a:solidFill>
              <a:srgbClr val="00768A"/>
            </a:solidFill>
            <a:prstDash val="solid"/>
          </a:ln>
        </p:spPr>
        <p:txBody>
          <a:bodyPr/>
          <a:lstStyle/>
          <a:p>
            <a:endParaRPr lang="en-IN" dirty="0">
              <a:latin typeface="BR Omny" panose="020B0604020202020204" charset="0"/>
            </a:endParaRPr>
          </a:p>
        </p:txBody>
      </p:sp>
      <p:sp>
        <p:nvSpPr>
          <p:cNvPr id="3" name="TextBox 3">
            <a:extLst>
              <a:ext uri="{FF2B5EF4-FFF2-40B4-BE49-F238E27FC236}">
                <a16:creationId xmlns:a16="http://schemas.microsoft.com/office/drawing/2014/main" id="{8885A873-DC18-5A44-FC6F-7490F715F09A}"/>
              </a:ext>
            </a:extLst>
          </p:cNvPr>
          <p:cNvSpPr txBox="1"/>
          <p:nvPr/>
        </p:nvSpPr>
        <p:spPr>
          <a:xfrm>
            <a:off x="356398" y="542156"/>
            <a:ext cx="14426402" cy="738664"/>
          </a:xfrm>
          <a:prstGeom prst="rect">
            <a:avLst/>
          </a:prstGeom>
        </p:spPr>
        <p:txBody>
          <a:bodyPr wrap="square" lIns="0" tIns="0" rIns="0" bIns="0" rtlCol="0" anchor="t">
            <a:spAutoFit/>
          </a:bodyPr>
          <a:lstStyle/>
          <a:p>
            <a:r>
              <a:rPr lang="en-US" sz="4800" b="1" dirty="0">
                <a:solidFill>
                  <a:srgbClr val="1C79BE"/>
                </a:solidFill>
                <a:latin typeface="BR Omny Bold" panose="020B0604020202020204" charset="0"/>
                <a:ea typeface="Lato" panose="020F0502020204030203" pitchFamily="34" charset="0"/>
                <a:cs typeface="Lato" panose="020F0502020204030203" pitchFamily="34" charset="0"/>
              </a:rPr>
              <a:t>THE ENGINEERED PROMPT — RUN THIS NOW</a:t>
            </a:r>
          </a:p>
        </p:txBody>
      </p:sp>
      <p:pic>
        <p:nvPicPr>
          <p:cNvPr id="81" name="Picture 80">
            <a:extLst>
              <a:ext uri="{FF2B5EF4-FFF2-40B4-BE49-F238E27FC236}">
                <a16:creationId xmlns:a16="http://schemas.microsoft.com/office/drawing/2014/main" id="{0F23389A-748E-5094-3B4C-4DECCC6595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11400" y="392700"/>
            <a:ext cx="2988663" cy="1405189"/>
          </a:xfrm>
          <a:prstGeom prst="rect">
            <a:avLst/>
          </a:prstGeom>
        </p:spPr>
      </p:pic>
      <p:sp>
        <p:nvSpPr>
          <p:cNvPr id="8" name="Text 6">
            <a:extLst>
              <a:ext uri="{FF2B5EF4-FFF2-40B4-BE49-F238E27FC236}">
                <a16:creationId xmlns:a16="http://schemas.microsoft.com/office/drawing/2014/main" id="{D5F7961F-F4FD-2C3F-3106-BED955A229B1}"/>
              </a:ext>
            </a:extLst>
          </p:cNvPr>
          <p:cNvSpPr/>
          <p:nvPr/>
        </p:nvSpPr>
        <p:spPr>
          <a:xfrm>
            <a:off x="694944" y="1484580"/>
            <a:ext cx="8046720" cy="640080"/>
          </a:xfrm>
          <a:prstGeom prst="rect">
            <a:avLst/>
          </a:prstGeom>
          <a:noFill/>
          <a:ln/>
        </p:spPr>
        <p:txBody>
          <a:bodyPr wrap="square" lIns="0" tIns="0" rIns="0" bIns="0" rtlCol="0" anchor="ctr"/>
          <a:lstStyle/>
          <a:p>
            <a:r>
              <a:rPr lang="en-US" sz="2400" b="1" dirty="0">
                <a:solidFill>
                  <a:srgbClr val="FFFFFF"/>
                </a:solidFill>
                <a:latin typeface="BR Omny" panose="020B0604020202020204" charset="0"/>
                <a:ea typeface="Lato" panose="020F0502020204030203" pitchFamily="34" charset="0"/>
                <a:cs typeface="Lato" panose="020F0502020204030203" pitchFamily="34" charset="0"/>
              </a:rPr>
              <a:t>YOUR TASK  |  Write your own prompt</a:t>
            </a:r>
            <a:endParaRPr lang="en-US" sz="2400" dirty="0">
              <a:latin typeface="BR Omny" panose="020B0604020202020204" charset="0"/>
              <a:ea typeface="Lato" panose="020F0502020204030203" pitchFamily="34" charset="0"/>
              <a:cs typeface="Lato" panose="020F0502020204030203" pitchFamily="34" charset="0"/>
            </a:endParaRPr>
          </a:p>
        </p:txBody>
      </p:sp>
      <p:sp>
        <p:nvSpPr>
          <p:cNvPr id="2" name="Shape 3">
            <a:extLst>
              <a:ext uri="{FF2B5EF4-FFF2-40B4-BE49-F238E27FC236}">
                <a16:creationId xmlns:a16="http://schemas.microsoft.com/office/drawing/2014/main" id="{E3FABB72-C7E5-789A-6CB8-C2BB40DC6774}"/>
              </a:ext>
            </a:extLst>
          </p:cNvPr>
          <p:cNvSpPr/>
          <p:nvPr/>
        </p:nvSpPr>
        <p:spPr>
          <a:xfrm>
            <a:off x="356397" y="1711840"/>
            <a:ext cx="17643665" cy="559124"/>
          </a:xfrm>
          <a:prstGeom prst="rect">
            <a:avLst/>
          </a:prstGeom>
          <a:solidFill>
            <a:schemeClr val="accent5">
              <a:lumMod val="75000"/>
              <a:alpha val="12000"/>
            </a:schemeClr>
          </a:solidFill>
          <a:ln w="12700">
            <a:solidFill>
              <a:srgbClr val="00768A"/>
            </a:solidFill>
            <a:prstDash val="solid"/>
          </a:ln>
        </p:spPr>
        <p:txBody>
          <a:bodyPr/>
          <a:lstStyle/>
          <a:p>
            <a:endParaRPr lang="en-IN" sz="3600" dirty="0">
              <a:latin typeface="BR Omny" panose="020B0604020202020204" charset="0"/>
            </a:endParaRPr>
          </a:p>
        </p:txBody>
      </p:sp>
      <p:sp>
        <p:nvSpPr>
          <p:cNvPr id="4" name="Shape 4">
            <a:extLst>
              <a:ext uri="{FF2B5EF4-FFF2-40B4-BE49-F238E27FC236}">
                <a16:creationId xmlns:a16="http://schemas.microsoft.com/office/drawing/2014/main" id="{8CD2A878-94D3-A8A4-2E96-3B692F464FAD}"/>
              </a:ext>
            </a:extLst>
          </p:cNvPr>
          <p:cNvSpPr/>
          <p:nvPr/>
        </p:nvSpPr>
        <p:spPr>
          <a:xfrm>
            <a:off x="356398" y="1711840"/>
            <a:ext cx="109728" cy="548640"/>
          </a:xfrm>
          <a:prstGeom prst="rect">
            <a:avLst/>
          </a:prstGeom>
          <a:solidFill>
            <a:schemeClr val="accent5"/>
          </a:solidFill>
          <a:ln w="12700">
            <a:solidFill>
              <a:srgbClr val="00768A"/>
            </a:solidFill>
            <a:prstDash val="solid"/>
          </a:ln>
        </p:spPr>
        <p:txBody>
          <a:bodyPr/>
          <a:lstStyle/>
          <a:p>
            <a:endParaRPr lang="en-IN" sz="3600" dirty="0">
              <a:latin typeface="BR Omny" panose="020B0604020202020204" charset="0"/>
            </a:endParaRPr>
          </a:p>
        </p:txBody>
      </p:sp>
      <p:sp>
        <p:nvSpPr>
          <p:cNvPr id="5" name="Text 5">
            <a:extLst>
              <a:ext uri="{FF2B5EF4-FFF2-40B4-BE49-F238E27FC236}">
                <a16:creationId xmlns:a16="http://schemas.microsoft.com/office/drawing/2014/main" id="{BD12A9A1-72BA-245C-F1F8-D4427D31C704}"/>
              </a:ext>
            </a:extLst>
          </p:cNvPr>
          <p:cNvSpPr/>
          <p:nvPr/>
        </p:nvSpPr>
        <p:spPr>
          <a:xfrm>
            <a:off x="575854" y="1711840"/>
            <a:ext cx="16824960" cy="548640"/>
          </a:xfrm>
          <a:prstGeom prst="rect">
            <a:avLst/>
          </a:prstGeom>
          <a:noFill/>
          <a:ln/>
        </p:spPr>
        <p:txBody>
          <a:bodyPr wrap="square" lIns="0" tIns="0" rIns="0" bIns="0" rtlCol="0" anchor="ctr"/>
          <a:lstStyle/>
          <a:p>
            <a:r>
              <a:rPr lang="en-US" sz="2000" b="1" dirty="0">
                <a:solidFill>
                  <a:srgbClr val="3D4A5C"/>
                </a:solidFill>
                <a:latin typeface="BR Omny" panose="020B0604020202020204" charset="0"/>
                <a:ea typeface="Calibri" pitchFamily="34" charset="-122"/>
                <a:cs typeface="Calibri" pitchFamily="34" charset="-120"/>
              </a:rPr>
              <a:t>Engineering move applied: Move 2 — Constraint Injection: explicitly requiring contradicting evidence and mechanism breakdown</a:t>
            </a:r>
            <a:endParaRPr lang="en-US" sz="2000" dirty="0">
              <a:latin typeface="BR Omny" panose="020B0604020202020204" charset="0"/>
            </a:endParaRPr>
          </a:p>
        </p:txBody>
      </p:sp>
      <p:sp>
        <p:nvSpPr>
          <p:cNvPr id="7" name="Shape 7">
            <a:extLst>
              <a:ext uri="{FF2B5EF4-FFF2-40B4-BE49-F238E27FC236}">
                <a16:creationId xmlns:a16="http://schemas.microsoft.com/office/drawing/2014/main" id="{FA8984F0-5123-377D-E4D7-F441757A04C6}"/>
              </a:ext>
            </a:extLst>
          </p:cNvPr>
          <p:cNvSpPr/>
          <p:nvPr/>
        </p:nvSpPr>
        <p:spPr>
          <a:xfrm>
            <a:off x="356397" y="2406784"/>
            <a:ext cx="124533" cy="7487516"/>
          </a:xfrm>
          <a:prstGeom prst="rect">
            <a:avLst/>
          </a:prstGeom>
          <a:solidFill>
            <a:schemeClr val="accent5"/>
          </a:solidFill>
          <a:ln w="12700">
            <a:solidFill>
              <a:srgbClr val="00768A"/>
            </a:solidFill>
            <a:prstDash val="solid"/>
          </a:ln>
        </p:spPr>
        <p:txBody>
          <a:bodyPr/>
          <a:lstStyle/>
          <a:p>
            <a:endParaRPr lang="en-IN" sz="3600" dirty="0">
              <a:latin typeface="BR Omny" panose="020B0604020202020204" charset="0"/>
            </a:endParaRPr>
          </a:p>
        </p:txBody>
      </p:sp>
      <p:sp>
        <p:nvSpPr>
          <p:cNvPr id="9" name="Text 8">
            <a:extLst>
              <a:ext uri="{FF2B5EF4-FFF2-40B4-BE49-F238E27FC236}">
                <a16:creationId xmlns:a16="http://schemas.microsoft.com/office/drawing/2014/main" id="{6EB7B874-48D8-A786-A66B-CF02066D9CDF}"/>
              </a:ext>
            </a:extLst>
          </p:cNvPr>
          <p:cNvSpPr/>
          <p:nvPr/>
        </p:nvSpPr>
        <p:spPr>
          <a:xfrm>
            <a:off x="627235" y="2439441"/>
            <a:ext cx="16971264" cy="7305403"/>
          </a:xfrm>
          <a:prstGeom prst="rect">
            <a:avLst/>
          </a:prstGeom>
          <a:noFill/>
          <a:ln/>
        </p:spPr>
        <p:txBody>
          <a:bodyPr wrap="square" lIns="0" tIns="0" rIns="0" bIns="0" rtlCol="0" anchor="ctr"/>
          <a:lstStyle/>
          <a:p>
            <a:pPr algn="just"/>
            <a:endParaRPr lang="en-US" sz="1600">
              <a:latin typeface="BR Omny" panose="020B0604020202020204" charset="0"/>
            </a:endParaRPr>
          </a:p>
        </p:txBody>
      </p:sp>
      <p:sp>
        <p:nvSpPr>
          <p:cNvPr id="11" name="TextBox 10">
            <a:extLst>
              <a:ext uri="{FF2B5EF4-FFF2-40B4-BE49-F238E27FC236}">
                <a16:creationId xmlns:a16="http://schemas.microsoft.com/office/drawing/2014/main" id="{BE7DD7D4-F1AD-C284-A049-16EEB5C2599C}"/>
              </a:ext>
            </a:extLst>
          </p:cNvPr>
          <p:cNvSpPr txBox="1"/>
          <p:nvPr/>
        </p:nvSpPr>
        <p:spPr>
          <a:xfrm>
            <a:off x="515547" y="2439441"/>
            <a:ext cx="17194639" cy="8556188"/>
          </a:xfrm>
          <a:prstGeom prst="rect">
            <a:avLst/>
          </a:prstGeom>
          <a:noFill/>
        </p:spPr>
        <p:txBody>
          <a:bodyPr wrap="square">
            <a:spAutoFit/>
          </a:bodyPr>
          <a:lstStyle/>
          <a:p>
            <a:pPr algn="just"/>
            <a:r>
              <a:rPr lang="en-US" sz="1600" dirty="0">
                <a:latin typeface="BR Omny" panose="020B0604020202020204" charset="0"/>
              </a:rPr>
              <a:t>You are an experienced evaluator specialising in contribution analysis. You have been given a dataset from the Suraksha Mata Community Health Worker Programme — a maternal health intervention in Madhya Pradesh, India. The dataset contains a programme document and eight interview transcripts with a range of respondents. Your task is to assess whether the evidence supports the programme's theory of change. Do not assume the theory is correct. Treat it as a claim to be tested.</a:t>
            </a:r>
          </a:p>
          <a:p>
            <a:r>
              <a:rPr lang="en-US" sz="1600" b="1" dirty="0">
                <a:latin typeface="BR Omny" panose="020B0604020202020204" charset="0"/>
              </a:rPr>
              <a:t>What is contribution analysis? </a:t>
            </a:r>
            <a:r>
              <a:rPr lang="en-US" sz="1600" dirty="0">
                <a:latin typeface="BR Omny" panose="020B0604020202020204" charset="0"/>
              </a:rPr>
              <a:t>Contribution analysis tests whether a programme's theory of change is consistent with the available evidence. It examines both evidence that supports the theory and evidence that challenges it, considers alternative explanations for observed outcomes, and assesses the programme's contribution relative to other influencing factors.</a:t>
            </a:r>
          </a:p>
          <a:p>
            <a:r>
              <a:rPr lang="en-US" sz="1600" b="1" dirty="0">
                <a:latin typeface="BR Omny" panose="020B0604020202020204" charset="0"/>
              </a:rPr>
              <a:t>What testing means: </a:t>
            </a:r>
            <a:r>
              <a:rPr lang="en-US" sz="1600" dirty="0">
                <a:latin typeface="BR Omny" panose="020B0604020202020204" charset="0"/>
              </a:rPr>
              <a:t>For each causal link in the theory of change: (1) Identify evidence that supports the link. (2) Identify evidence that contradicts, challenges, or complicates the link. (3) Identify alternative explanations or contextual factors that could also explain the observed outcomes. (4) Assess whether the evidence: supports the link, partially supports it, weakens it, or suggests the theory should be revised. (5)Where evidence conflicts, assess which explanation is better supported by the broader dataset and explain why.</a:t>
            </a:r>
          </a:p>
          <a:p>
            <a:r>
              <a:rPr lang="en-US" sz="1600" dirty="0">
                <a:latin typeface="BR Omny" panose="020B0604020202020204" charset="0"/>
              </a:rPr>
              <a:t>Do not treat the programme document as the authoritative source. Treat it as one source among many.</a:t>
            </a:r>
            <a:r>
              <a:rPr lang="en-US" sz="1600" b="1" dirty="0">
                <a:latin typeface="BR Omny" panose="020B0604020202020204" charset="0"/>
              </a:rPr>
              <a:t>	</a:t>
            </a:r>
          </a:p>
          <a:p>
            <a:pPr algn="just"/>
            <a:r>
              <a:rPr lang="en-US" sz="1600" b="1" dirty="0">
                <a:latin typeface="BR Omny" panose="020B0604020202020204" charset="0"/>
              </a:rPr>
              <a:t>What does not count as testing: (</a:t>
            </a:r>
            <a:r>
              <a:rPr lang="en-US" sz="1600" dirty="0">
                <a:latin typeface="BR Omny" panose="020B0604020202020204" charset="0"/>
              </a:rPr>
              <a:t>1) Citing only supporting evidence. (2) Mentioning contradictions briefly and then returning to confirmation. (3) Dismissing contradictory evidence as an outlier without explanation. (4) Smoothing over disagreements between respondents. (5) Attributing outcomes solely to the programme when other plausible explanations exist.</a:t>
            </a:r>
          </a:p>
          <a:p>
            <a:pPr algn="just"/>
            <a:r>
              <a:rPr lang="en-US" sz="1600" b="1" dirty="0">
                <a:latin typeface="BR Omny" panose="020B0604020202020204" charset="0"/>
              </a:rPr>
              <a:t>Who holds relevant evidence: </a:t>
            </a:r>
            <a:r>
              <a:rPr lang="en-US" sz="1600" dirty="0">
                <a:latin typeface="BR Omny" panose="020B0604020202020204" charset="0"/>
              </a:rPr>
              <a:t>Evidence can come from any source, including programme staff, beneficiaries, government officials, critics, implementers, and respondents whose experiences do not fit the programme narrative. Contradictory or dissenting accounts are evidence and should be analysed rather than discounted.</a:t>
            </a:r>
          </a:p>
          <a:p>
            <a:r>
              <a:rPr lang="en-US" sz="1600" b="1" dirty="0">
                <a:latin typeface="BR Omny" panose="020B0604020202020204" charset="0"/>
              </a:rPr>
              <a:t>Output: </a:t>
            </a:r>
            <a:r>
              <a:rPr lang="en-US" sz="1600" dirty="0">
                <a:latin typeface="BR Omny" panose="020B0604020202020204" charset="0"/>
              </a:rPr>
              <a:t>First, identify the theory of change from the programme document and state each causal link clearly.</a:t>
            </a:r>
          </a:p>
          <a:p>
            <a:r>
              <a:rPr lang="en-US" sz="1600" dirty="0">
                <a:latin typeface="BR Omny" panose="020B0604020202020204" charset="0"/>
              </a:rPr>
              <a:t>Then present your assessment in the following table:</a:t>
            </a:r>
          </a:p>
          <a:p>
            <a:r>
              <a:rPr lang="en-US" sz="1600" b="1" dirty="0">
                <a:latin typeface="BR Omny" panose="020B0604020202020204" charset="0"/>
              </a:rPr>
              <a:t>Causal Link Supporting Evidence Contradicting / Complicating Evidence Alternative Explanations Assessment Confidence (High/Medium/Low)</a:t>
            </a:r>
          </a:p>
          <a:p>
            <a:r>
              <a:rPr lang="en-US" sz="1600" dirty="0">
                <a:latin typeface="BR Omny" panose="020B0604020202020204" charset="0"/>
              </a:rPr>
              <a:t>For each assessment, explain briefly why the confidence level is high, medium, or low.</a:t>
            </a:r>
          </a:p>
          <a:p>
            <a:r>
              <a:rPr lang="en-US" sz="1600" dirty="0">
                <a:latin typeface="BR Omny" panose="020B0604020202020204" charset="0"/>
              </a:rPr>
              <a:t>Then provide the following sections:</a:t>
            </a:r>
          </a:p>
          <a:p>
            <a:r>
              <a:rPr lang="en-US" sz="1600" b="1" dirty="0">
                <a:latin typeface="BR Omny" panose="020B0604020202020204" charset="0"/>
              </a:rPr>
              <a:t>Mechanism Breakdowns: </a:t>
            </a:r>
            <a:r>
              <a:rPr lang="en-US" sz="1600" dirty="0">
                <a:latin typeface="BR Omny" panose="020B0604020202020204" charset="0"/>
              </a:rPr>
              <a:t>Where did the causal chain fail, operate only partially, or work differently than expected? For whom, and under what circumstances?</a:t>
            </a:r>
          </a:p>
          <a:p>
            <a:r>
              <a:rPr lang="en-US" sz="1600" b="1" dirty="0">
                <a:latin typeface="BR Omny" panose="020B0604020202020204" charset="0"/>
              </a:rPr>
              <a:t>Assumptions Tested: </a:t>
            </a:r>
            <a:r>
              <a:rPr lang="en-US" sz="1600" dirty="0">
                <a:latin typeface="BR Omny" panose="020B0604020202020204" charset="0"/>
              </a:rPr>
              <a:t>Identify the key assumptions underlying the theory of change. Which assumptions were supported, which were not, and how does this affect the contribution claim?</a:t>
            </a:r>
          </a:p>
          <a:p>
            <a:r>
              <a:rPr lang="en-US" sz="1600" b="1" dirty="0">
                <a:latin typeface="BR Omny" panose="020B0604020202020204" charset="0"/>
              </a:rPr>
              <a:t>Most Challenging Evidence: </a:t>
            </a:r>
            <a:r>
              <a:rPr lang="en-US" sz="1600" dirty="0">
                <a:latin typeface="BR Omny" panose="020B0604020202020204" charset="0"/>
              </a:rPr>
              <a:t>Which respondents, cases, or pieces of evidence most challenge the theory of change, and why?</a:t>
            </a:r>
          </a:p>
          <a:p>
            <a:r>
              <a:rPr lang="en-US" sz="1600" b="1" dirty="0">
                <a:latin typeface="BR Omny" panose="020B0604020202020204" charset="0"/>
              </a:rPr>
              <a:t>Evidence Gaps and Remaining Uncertainty: </a:t>
            </a:r>
            <a:r>
              <a:rPr lang="en-US" sz="1600" dirty="0">
                <a:latin typeface="BR Omny" panose="020B0604020202020204" charset="0"/>
              </a:rPr>
              <a:t>What important uncertainties remain? What evidence is missing or insufficient to make a stronger causal judgement?</a:t>
            </a:r>
          </a:p>
          <a:p>
            <a:r>
              <a:rPr lang="en-US" sz="1600" b="1" dirty="0">
                <a:latin typeface="BR Omny" panose="020B0604020202020204" charset="0"/>
              </a:rPr>
              <a:t>Overall Contribution Assessment: </a:t>
            </a:r>
            <a:r>
              <a:rPr lang="en-US" sz="1600" dirty="0">
                <a:latin typeface="BR Omny" panose="020B0604020202020204" charset="0"/>
              </a:rPr>
              <a:t>Based on the balance of evidence, assess whether the theory of change is: Supported, Partially Supported, Weakly Supported or Requires Revision</a:t>
            </a:r>
          </a:p>
          <a:p>
            <a:r>
              <a:rPr lang="en-US" sz="1600" b="1" dirty="0">
                <a:latin typeface="BR Omny" panose="020B0604020202020204" charset="0"/>
              </a:rPr>
              <a:t>Provide a short justification that: </a:t>
            </a:r>
            <a:r>
              <a:rPr lang="en-US" sz="1600" dirty="0">
                <a:latin typeface="BR Omny" panose="020B0604020202020204" charset="0"/>
              </a:rPr>
              <a:t>weighs competing explanations, explains the programme's contribution relative to other factors, identifies the strongest supporting and challenging evidence, and states the overall level of confidence in the conclusion.</a:t>
            </a:r>
          </a:p>
          <a:p>
            <a:endParaRPr lang="en-US" dirty="0">
              <a:latin typeface="BR Omny" panose="020B0604020202020204" charset="0"/>
            </a:endParaRPr>
          </a:p>
          <a:p>
            <a:endParaRPr lang="en-US" b="1" dirty="0">
              <a:latin typeface="BR Omny" panose="020B0604020202020204" charset="0"/>
            </a:endParaRPr>
          </a:p>
          <a:p>
            <a:pPr algn="just"/>
            <a:endParaRPr lang="en-US" sz="1800" b="1" dirty="0">
              <a:latin typeface="BR Omny" panose="020B0604020202020204" charset="0"/>
            </a:endParaRPr>
          </a:p>
        </p:txBody>
      </p:sp>
    </p:spTree>
    <p:extLst>
      <p:ext uri="{BB962C8B-B14F-4D97-AF65-F5344CB8AC3E}">
        <p14:creationId xmlns:p14="http://schemas.microsoft.com/office/powerpoint/2010/main" val="326094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CB7AB-F86B-2462-430C-3DFF580C5FF2}"/>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0CE46414-A156-BFD7-5E7E-A19517C4B85E}"/>
              </a:ext>
            </a:extLst>
          </p:cNvPr>
          <p:cNvSpPr txBox="1"/>
          <p:nvPr/>
        </p:nvSpPr>
        <p:spPr>
          <a:xfrm>
            <a:off x="1028700" y="1095296"/>
            <a:ext cx="14958060" cy="710066"/>
          </a:xfrm>
          <a:prstGeom prst="rect">
            <a:avLst/>
          </a:prstGeom>
        </p:spPr>
        <p:txBody>
          <a:bodyPr wrap="square" lIns="0" tIns="0" rIns="0" bIns="0" rtlCol="0" anchor="t">
            <a:spAutoFit/>
          </a:bodyPr>
          <a:lstStyle/>
          <a:p>
            <a:pPr defTabSz="914445">
              <a:lnSpc>
                <a:spcPts val="5760"/>
              </a:lnSpc>
            </a:pPr>
            <a:r>
              <a:rPr lang="en-IN" sz="4800" b="1" dirty="0">
                <a:solidFill>
                  <a:srgbClr val="1C79BE"/>
                </a:solidFill>
                <a:latin typeface="BR Omny Bold"/>
              </a:rPr>
              <a:t>WHAT DID YOU OBSERVE?</a:t>
            </a:r>
            <a:endParaRPr lang="en-US" sz="4800" b="1" dirty="0">
              <a:solidFill>
                <a:srgbClr val="1C79BE"/>
              </a:solidFill>
              <a:latin typeface="BR Omny Bold"/>
              <a:sym typeface="BR Omny Bold"/>
            </a:endParaRPr>
          </a:p>
        </p:txBody>
      </p:sp>
      <p:pic>
        <p:nvPicPr>
          <p:cNvPr id="4" name="Picture 3">
            <a:extLst>
              <a:ext uri="{FF2B5EF4-FFF2-40B4-BE49-F238E27FC236}">
                <a16:creationId xmlns:a16="http://schemas.microsoft.com/office/drawing/2014/main" id="{34AE5837-9022-5A6B-C68B-852A89518A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9600" y="392702"/>
            <a:ext cx="2150463" cy="1011090"/>
          </a:xfrm>
          <a:prstGeom prst="rect">
            <a:avLst/>
          </a:prstGeom>
        </p:spPr>
      </p:pic>
      <p:grpSp>
        <p:nvGrpSpPr>
          <p:cNvPr id="10" name="Group 9">
            <a:extLst>
              <a:ext uri="{FF2B5EF4-FFF2-40B4-BE49-F238E27FC236}">
                <a16:creationId xmlns:a16="http://schemas.microsoft.com/office/drawing/2014/main" id="{F9AC77DA-0BB1-9107-04EE-335348944E68}"/>
              </a:ext>
            </a:extLst>
          </p:cNvPr>
          <p:cNvGrpSpPr/>
          <p:nvPr/>
        </p:nvGrpSpPr>
        <p:grpSpPr>
          <a:xfrm>
            <a:off x="754379" y="2492877"/>
            <a:ext cx="16924022" cy="4666194"/>
            <a:chOff x="73151" y="1713866"/>
            <a:chExt cx="11282681" cy="3110796"/>
          </a:xfrm>
        </p:grpSpPr>
        <p:sp>
          <p:nvSpPr>
            <p:cNvPr id="11" name="Text 12">
              <a:extLst>
                <a:ext uri="{FF2B5EF4-FFF2-40B4-BE49-F238E27FC236}">
                  <a16:creationId xmlns:a16="http://schemas.microsoft.com/office/drawing/2014/main" id="{3150564C-9390-BCC6-E825-8F35B64000F0}"/>
                </a:ext>
              </a:extLst>
            </p:cNvPr>
            <p:cNvSpPr/>
            <p:nvPr/>
          </p:nvSpPr>
          <p:spPr>
            <a:xfrm>
              <a:off x="256032" y="1713866"/>
              <a:ext cx="8631936" cy="274320"/>
            </a:xfrm>
            <a:prstGeom prst="rect">
              <a:avLst/>
            </a:prstGeom>
            <a:noFill/>
            <a:ln/>
          </p:spPr>
          <p:txBody>
            <a:bodyPr wrap="square" lIns="0" tIns="0" rIns="0" bIns="0" rtlCol="0" anchor="ctr"/>
            <a:lstStyle/>
            <a:p>
              <a:r>
                <a:rPr lang="en-US" sz="2400" b="1" dirty="0">
                  <a:solidFill>
                    <a:srgbClr val="002060"/>
                  </a:solidFill>
                  <a:latin typeface="BR Omny" panose="020B0604020202020204" charset="0"/>
                  <a:ea typeface="Calibri" pitchFamily="34" charset="-122"/>
                  <a:cs typeface="Calibri" pitchFamily="34" charset="-120"/>
                </a:rPr>
                <a:t>DISCUSSION (10 minutes):</a:t>
              </a:r>
              <a:endParaRPr lang="en-US" sz="2400" dirty="0">
                <a:solidFill>
                  <a:srgbClr val="002060"/>
                </a:solidFill>
                <a:latin typeface="BR Omny" panose="020B0604020202020204" charset="0"/>
              </a:endParaRPr>
            </a:p>
          </p:txBody>
        </p:sp>
        <p:sp>
          <p:nvSpPr>
            <p:cNvPr id="12" name="Shape 13">
              <a:extLst>
                <a:ext uri="{FF2B5EF4-FFF2-40B4-BE49-F238E27FC236}">
                  <a16:creationId xmlns:a16="http://schemas.microsoft.com/office/drawing/2014/main" id="{169D4AA3-827A-9AF3-4C1A-58B016DCAB42}"/>
                </a:ext>
              </a:extLst>
            </p:cNvPr>
            <p:cNvSpPr/>
            <p:nvPr/>
          </p:nvSpPr>
          <p:spPr>
            <a:xfrm>
              <a:off x="73152" y="4117081"/>
              <a:ext cx="457200" cy="473377"/>
            </a:xfrm>
            <a:prstGeom prst="ellipse">
              <a:avLst/>
            </a:prstGeom>
            <a:solidFill>
              <a:schemeClr val="accent5">
                <a:lumMod val="75000"/>
              </a:schemeClr>
            </a:solidFill>
            <a:ln w="12700">
              <a:solidFill>
                <a:schemeClr val="accent1"/>
              </a:solidFill>
              <a:prstDash val="solid"/>
            </a:ln>
          </p:spPr>
          <p:txBody>
            <a:bodyPr/>
            <a:lstStyle/>
            <a:p>
              <a:endParaRPr lang="en-IN" sz="3600">
                <a:latin typeface="BR Omny" panose="020B0604020202020204" charset="0"/>
              </a:endParaRPr>
            </a:p>
          </p:txBody>
        </p:sp>
        <p:sp>
          <p:nvSpPr>
            <p:cNvPr id="13" name="Text 14">
              <a:extLst>
                <a:ext uri="{FF2B5EF4-FFF2-40B4-BE49-F238E27FC236}">
                  <a16:creationId xmlns:a16="http://schemas.microsoft.com/office/drawing/2014/main" id="{2909F6FA-A551-5126-2497-CD6D7B1D7E74}"/>
                </a:ext>
              </a:extLst>
            </p:cNvPr>
            <p:cNvSpPr/>
            <p:nvPr/>
          </p:nvSpPr>
          <p:spPr>
            <a:xfrm>
              <a:off x="73151" y="4132889"/>
              <a:ext cx="457200" cy="473377"/>
            </a:xfrm>
            <a:prstGeom prst="rect">
              <a:avLst/>
            </a:prstGeom>
            <a:noFill/>
            <a:ln/>
          </p:spPr>
          <p:txBody>
            <a:bodyPr wrap="square" lIns="0" tIns="0" rIns="0" bIns="0" rtlCol="0" anchor="ctr"/>
            <a:lstStyle/>
            <a:p>
              <a:pPr algn="ctr"/>
              <a:r>
                <a:rPr lang="en-US" sz="2100" b="1" dirty="0">
                  <a:solidFill>
                    <a:srgbClr val="FFFFFF"/>
                  </a:solidFill>
                  <a:latin typeface="BR Omny" panose="020B0604020202020204" charset="0"/>
                  <a:ea typeface="Calibri" pitchFamily="34" charset="-122"/>
                  <a:cs typeface="Calibri" pitchFamily="34" charset="-120"/>
                </a:rPr>
                <a:t>?</a:t>
              </a:r>
              <a:endParaRPr lang="en-US" sz="2100" dirty="0">
                <a:latin typeface="BR Omny" panose="020B0604020202020204" charset="0"/>
              </a:endParaRPr>
            </a:p>
          </p:txBody>
        </p:sp>
        <p:sp>
          <p:nvSpPr>
            <p:cNvPr id="14" name="Text 15">
              <a:extLst>
                <a:ext uri="{FF2B5EF4-FFF2-40B4-BE49-F238E27FC236}">
                  <a16:creationId xmlns:a16="http://schemas.microsoft.com/office/drawing/2014/main" id="{64D72D4F-A152-D990-4FDF-6B79DBE4DC57}"/>
                </a:ext>
              </a:extLst>
            </p:cNvPr>
            <p:cNvSpPr/>
            <p:nvPr/>
          </p:nvSpPr>
          <p:spPr>
            <a:xfrm>
              <a:off x="603504" y="3989757"/>
              <a:ext cx="10655806" cy="834905"/>
            </a:xfrm>
            <a:prstGeom prst="rect">
              <a:avLst/>
            </a:prstGeom>
            <a:noFill/>
            <a:ln/>
          </p:spPr>
          <p:txBody>
            <a:bodyPr wrap="square" lIns="0" tIns="0" rIns="0" bIns="0" rtlCol="0" anchor="ctr"/>
            <a:lstStyle/>
            <a:p>
              <a:r>
                <a:rPr lang="en-IN" sz="3600" dirty="0">
                  <a:solidFill>
                    <a:schemeClr val="tx2"/>
                  </a:solidFill>
                  <a:latin typeface="BR Omny" panose="020B0604020202020204" charset="0"/>
                  <a:ea typeface="Lato" panose="020F0502020204030203" pitchFamily="34" charset="0"/>
                  <a:cs typeface="Lato" panose="020F0502020204030203" pitchFamily="34" charset="0"/>
                </a:rPr>
                <a:t>Did the engineered output include anything that surprised you, something you would not have expected the AI to find?</a:t>
              </a:r>
              <a:endParaRPr lang="en-US" sz="3600" dirty="0">
                <a:solidFill>
                  <a:schemeClr val="tx2"/>
                </a:solidFill>
                <a:latin typeface="BR Omny" panose="020B0604020202020204" charset="0"/>
                <a:ea typeface="Lato" panose="020F0502020204030203" pitchFamily="34" charset="0"/>
                <a:cs typeface="Lato" panose="020F0502020204030203" pitchFamily="34" charset="0"/>
              </a:endParaRPr>
            </a:p>
          </p:txBody>
        </p:sp>
        <p:sp>
          <p:nvSpPr>
            <p:cNvPr id="16" name="Text 17">
              <a:extLst>
                <a:ext uri="{FF2B5EF4-FFF2-40B4-BE49-F238E27FC236}">
                  <a16:creationId xmlns:a16="http://schemas.microsoft.com/office/drawing/2014/main" id="{B851C4FE-27A1-D3CF-5F79-CFE6C01EF223}"/>
                </a:ext>
              </a:extLst>
            </p:cNvPr>
            <p:cNvSpPr/>
            <p:nvPr/>
          </p:nvSpPr>
          <p:spPr>
            <a:xfrm>
              <a:off x="256032" y="3289050"/>
              <a:ext cx="274320" cy="274320"/>
            </a:xfrm>
            <a:prstGeom prst="rect">
              <a:avLst/>
            </a:prstGeom>
            <a:noFill/>
            <a:ln/>
          </p:spPr>
          <p:txBody>
            <a:bodyPr wrap="square" lIns="0" tIns="0" rIns="0" bIns="0" rtlCol="0" anchor="ctr"/>
            <a:lstStyle/>
            <a:p>
              <a:pPr algn="ctr"/>
              <a:endParaRPr lang="en-US" sz="2100" dirty="0">
                <a:latin typeface="BR Omny" panose="020B0604020202020204" charset="0"/>
              </a:endParaRPr>
            </a:p>
          </p:txBody>
        </p:sp>
        <p:sp>
          <p:nvSpPr>
            <p:cNvPr id="23" name="Text 15">
              <a:extLst>
                <a:ext uri="{FF2B5EF4-FFF2-40B4-BE49-F238E27FC236}">
                  <a16:creationId xmlns:a16="http://schemas.microsoft.com/office/drawing/2014/main" id="{C3C403C6-EB58-C82B-95A2-5239EF50E6FC}"/>
                </a:ext>
              </a:extLst>
            </p:cNvPr>
            <p:cNvSpPr/>
            <p:nvPr/>
          </p:nvSpPr>
          <p:spPr>
            <a:xfrm>
              <a:off x="603504" y="2603548"/>
              <a:ext cx="10752328" cy="674059"/>
            </a:xfrm>
            <a:prstGeom prst="rect">
              <a:avLst/>
            </a:prstGeom>
            <a:noFill/>
            <a:ln/>
          </p:spPr>
          <p:txBody>
            <a:bodyPr wrap="square" lIns="0" tIns="0" rIns="0" bIns="0" rtlCol="0" anchor="ctr"/>
            <a:lstStyle/>
            <a:p>
              <a:r>
                <a:rPr lang="en-IN" sz="3600" dirty="0">
                  <a:solidFill>
                    <a:schemeClr val="tx2"/>
                  </a:solidFill>
                  <a:latin typeface="BR Omny" panose="020B0604020202020204" charset="0"/>
                  <a:ea typeface="Lato" panose="020F0502020204030203" pitchFamily="34" charset="0"/>
                  <a:cs typeface="Lato" panose="020F0502020204030203" pitchFamily="34" charset="0"/>
                </a:rPr>
                <a:t>What is one thing that appeared in the engineered prompt's output that was completely absent from your own?</a:t>
              </a:r>
              <a:endParaRPr lang="en-US" sz="3600" dirty="0">
                <a:solidFill>
                  <a:schemeClr val="tx2"/>
                </a:solidFill>
                <a:latin typeface="BR Omny" panose="020B0604020202020204" charset="0"/>
                <a:ea typeface="Lato" panose="020F0502020204030203" pitchFamily="34" charset="0"/>
                <a:cs typeface="Lato" panose="020F0502020204030203" pitchFamily="34" charset="0"/>
              </a:endParaRPr>
            </a:p>
          </p:txBody>
        </p:sp>
      </p:grpSp>
      <p:sp>
        <p:nvSpPr>
          <p:cNvPr id="2" name="Shape 13">
            <a:extLst>
              <a:ext uri="{FF2B5EF4-FFF2-40B4-BE49-F238E27FC236}">
                <a16:creationId xmlns:a16="http://schemas.microsoft.com/office/drawing/2014/main" id="{534358E8-549A-D484-F614-BA6C0009B39A}"/>
              </a:ext>
            </a:extLst>
          </p:cNvPr>
          <p:cNvSpPr/>
          <p:nvPr/>
        </p:nvSpPr>
        <p:spPr>
          <a:xfrm>
            <a:off x="754381" y="3743130"/>
            <a:ext cx="685800" cy="710066"/>
          </a:xfrm>
          <a:prstGeom prst="ellipse">
            <a:avLst/>
          </a:prstGeom>
          <a:solidFill>
            <a:schemeClr val="accent5">
              <a:lumMod val="75000"/>
            </a:schemeClr>
          </a:solidFill>
          <a:ln w="12700">
            <a:solidFill>
              <a:schemeClr val="accent1"/>
            </a:solidFill>
            <a:prstDash val="solid"/>
          </a:ln>
        </p:spPr>
        <p:txBody>
          <a:bodyPr/>
          <a:lstStyle/>
          <a:p>
            <a:endParaRPr lang="en-IN" sz="3600">
              <a:latin typeface="BR Omny" panose="020B0604020202020204" charset="0"/>
            </a:endParaRPr>
          </a:p>
        </p:txBody>
      </p:sp>
      <p:sp>
        <p:nvSpPr>
          <p:cNvPr id="5" name="Text 14">
            <a:extLst>
              <a:ext uri="{FF2B5EF4-FFF2-40B4-BE49-F238E27FC236}">
                <a16:creationId xmlns:a16="http://schemas.microsoft.com/office/drawing/2014/main" id="{5FCF0DA5-689B-0273-A232-6D0668A91410}"/>
              </a:ext>
            </a:extLst>
          </p:cNvPr>
          <p:cNvSpPr/>
          <p:nvPr/>
        </p:nvSpPr>
        <p:spPr>
          <a:xfrm>
            <a:off x="754379" y="3766842"/>
            <a:ext cx="685800" cy="710066"/>
          </a:xfrm>
          <a:prstGeom prst="rect">
            <a:avLst/>
          </a:prstGeom>
          <a:noFill/>
          <a:ln/>
        </p:spPr>
        <p:txBody>
          <a:bodyPr wrap="square" lIns="0" tIns="0" rIns="0" bIns="0" rtlCol="0" anchor="ctr"/>
          <a:lstStyle/>
          <a:p>
            <a:pPr algn="ctr"/>
            <a:r>
              <a:rPr lang="en-US" sz="2100" b="1" dirty="0">
                <a:solidFill>
                  <a:srgbClr val="FFFFFF"/>
                </a:solidFill>
                <a:latin typeface="BR Omny" panose="020B0604020202020204" charset="0"/>
                <a:ea typeface="Calibri" pitchFamily="34" charset="-122"/>
                <a:cs typeface="Calibri" pitchFamily="34" charset="-120"/>
              </a:rPr>
              <a:t>?</a:t>
            </a:r>
            <a:endParaRPr lang="en-US" sz="2100" dirty="0">
              <a:latin typeface="BR Omny" panose="020B0604020202020204" charset="0"/>
            </a:endParaRPr>
          </a:p>
        </p:txBody>
      </p:sp>
    </p:spTree>
    <p:extLst>
      <p:ext uri="{BB962C8B-B14F-4D97-AF65-F5344CB8AC3E}">
        <p14:creationId xmlns:p14="http://schemas.microsoft.com/office/powerpoint/2010/main" val="158659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D1FE5-4845-648E-CCC4-7CBFE5A6E3F5}"/>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6BDC4B1A-42FA-2B9D-6F7A-F0A2CCE77413}"/>
              </a:ext>
            </a:extLst>
          </p:cNvPr>
          <p:cNvSpPr txBox="1"/>
          <p:nvPr/>
        </p:nvSpPr>
        <p:spPr>
          <a:xfrm>
            <a:off x="356398" y="542156"/>
            <a:ext cx="14426402" cy="738664"/>
          </a:xfrm>
          <a:prstGeom prst="rect">
            <a:avLst/>
          </a:prstGeom>
        </p:spPr>
        <p:txBody>
          <a:bodyPr wrap="square" lIns="0" tIns="0" rIns="0" bIns="0" rtlCol="0" anchor="t">
            <a:spAutoFit/>
          </a:bodyPr>
          <a:lstStyle/>
          <a:p>
            <a:r>
              <a:rPr lang="en-US" sz="4800" b="1" dirty="0">
                <a:solidFill>
                  <a:srgbClr val="1C79BE"/>
                </a:solidFill>
                <a:latin typeface="BR Omny Bold"/>
              </a:rPr>
              <a:t>TASK 2: ASSESSING ALTERNATIVES (10 mins)</a:t>
            </a:r>
          </a:p>
        </p:txBody>
      </p:sp>
      <p:pic>
        <p:nvPicPr>
          <p:cNvPr id="81" name="Picture 80">
            <a:extLst>
              <a:ext uri="{FF2B5EF4-FFF2-40B4-BE49-F238E27FC236}">
                <a16:creationId xmlns:a16="http://schemas.microsoft.com/office/drawing/2014/main" id="{1E330905-87D7-C615-E1A7-22079EAE8F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11400" y="392700"/>
            <a:ext cx="2988663" cy="1405189"/>
          </a:xfrm>
          <a:prstGeom prst="rect">
            <a:avLst/>
          </a:prstGeom>
        </p:spPr>
      </p:pic>
      <p:sp>
        <p:nvSpPr>
          <p:cNvPr id="14" name="Shape 4">
            <a:extLst>
              <a:ext uri="{FF2B5EF4-FFF2-40B4-BE49-F238E27FC236}">
                <a16:creationId xmlns:a16="http://schemas.microsoft.com/office/drawing/2014/main" id="{BE1B79D5-4FBA-E8D5-642C-B744F0E951C7}"/>
              </a:ext>
            </a:extLst>
          </p:cNvPr>
          <p:cNvSpPr/>
          <p:nvPr/>
        </p:nvSpPr>
        <p:spPr>
          <a:xfrm>
            <a:off x="356398" y="1639178"/>
            <a:ext cx="17044416" cy="1405189"/>
          </a:xfrm>
          <a:prstGeom prst="rect">
            <a:avLst/>
          </a:prstGeom>
          <a:solidFill>
            <a:schemeClr val="accent5">
              <a:lumMod val="40000"/>
              <a:lumOff val="60000"/>
              <a:alpha val="12000"/>
            </a:schemeClr>
          </a:solidFill>
          <a:ln w="12700">
            <a:solidFill>
              <a:srgbClr val="00768A"/>
            </a:solidFill>
            <a:prstDash val="solid"/>
          </a:ln>
        </p:spPr>
        <p:txBody>
          <a:bodyPr/>
          <a:lstStyle/>
          <a:p>
            <a:endParaRPr lang="en-IN" sz="3600" dirty="0">
              <a:latin typeface="BR Omny" panose="020B0604020202020204" charset="0"/>
            </a:endParaRPr>
          </a:p>
        </p:txBody>
      </p:sp>
      <p:sp>
        <p:nvSpPr>
          <p:cNvPr id="15" name="Shape 5">
            <a:extLst>
              <a:ext uri="{FF2B5EF4-FFF2-40B4-BE49-F238E27FC236}">
                <a16:creationId xmlns:a16="http://schemas.microsoft.com/office/drawing/2014/main" id="{432AD3E0-FC1E-AEB9-C6FA-F3B82FC98A20}"/>
              </a:ext>
            </a:extLst>
          </p:cNvPr>
          <p:cNvSpPr/>
          <p:nvPr/>
        </p:nvSpPr>
        <p:spPr>
          <a:xfrm>
            <a:off x="356398" y="1639178"/>
            <a:ext cx="17044416" cy="517069"/>
          </a:xfrm>
          <a:prstGeom prst="rect">
            <a:avLst/>
          </a:prstGeom>
          <a:solidFill>
            <a:schemeClr val="accent5"/>
          </a:solidFill>
          <a:ln w="12700">
            <a:solidFill>
              <a:srgbClr val="00768A"/>
            </a:solidFill>
            <a:prstDash val="solid"/>
          </a:ln>
        </p:spPr>
        <p:txBody>
          <a:bodyPr/>
          <a:lstStyle/>
          <a:p>
            <a:endParaRPr lang="en-IN" sz="3600" dirty="0">
              <a:latin typeface="BR Omny" panose="020B0604020202020204" charset="0"/>
            </a:endParaRPr>
          </a:p>
        </p:txBody>
      </p:sp>
      <p:sp>
        <p:nvSpPr>
          <p:cNvPr id="16" name="Text 6">
            <a:extLst>
              <a:ext uri="{FF2B5EF4-FFF2-40B4-BE49-F238E27FC236}">
                <a16:creationId xmlns:a16="http://schemas.microsoft.com/office/drawing/2014/main" id="{FD533E2A-8A43-5A79-C2B5-488BC794C33D}"/>
              </a:ext>
            </a:extLst>
          </p:cNvPr>
          <p:cNvSpPr/>
          <p:nvPr/>
        </p:nvSpPr>
        <p:spPr>
          <a:xfrm>
            <a:off x="539280" y="1609308"/>
            <a:ext cx="8046720" cy="640080"/>
          </a:xfrm>
          <a:prstGeom prst="rect">
            <a:avLst/>
          </a:prstGeom>
          <a:noFill/>
          <a:ln/>
        </p:spPr>
        <p:txBody>
          <a:bodyPr wrap="square" lIns="0" tIns="0" rIns="0" bIns="0" rtlCol="0" anchor="ctr"/>
          <a:lstStyle/>
          <a:p>
            <a:r>
              <a:rPr lang="en-US" sz="2400" b="1" dirty="0">
                <a:solidFill>
                  <a:srgbClr val="FFFFFF"/>
                </a:solidFill>
                <a:latin typeface="BR Omny Bold" panose="020B0604020202020204" charset="0"/>
                <a:ea typeface="Lato" panose="020F0502020204030203" pitchFamily="34" charset="0"/>
                <a:cs typeface="Lato" panose="020F0502020204030203" pitchFamily="34" charset="0"/>
              </a:rPr>
              <a:t>YOUR TASK  |  Run the engineered prompt</a:t>
            </a:r>
            <a:endParaRPr lang="en-US" sz="2400" dirty="0">
              <a:latin typeface="BR Omny Bold" panose="020B0604020202020204" charset="0"/>
              <a:ea typeface="Lato" panose="020F0502020204030203" pitchFamily="34" charset="0"/>
              <a:cs typeface="Lato" panose="020F0502020204030203" pitchFamily="34" charset="0"/>
            </a:endParaRPr>
          </a:p>
        </p:txBody>
      </p:sp>
      <p:sp>
        <p:nvSpPr>
          <p:cNvPr id="17" name="Text 7">
            <a:extLst>
              <a:ext uri="{FF2B5EF4-FFF2-40B4-BE49-F238E27FC236}">
                <a16:creationId xmlns:a16="http://schemas.microsoft.com/office/drawing/2014/main" id="{03572372-9F2E-B4CC-491D-08D045FF969B}"/>
              </a:ext>
            </a:extLst>
          </p:cNvPr>
          <p:cNvSpPr/>
          <p:nvPr/>
        </p:nvSpPr>
        <p:spPr>
          <a:xfrm>
            <a:off x="515873" y="2220624"/>
            <a:ext cx="16725465" cy="794979"/>
          </a:xfrm>
          <a:prstGeom prst="rect">
            <a:avLst/>
          </a:prstGeom>
          <a:noFill/>
          <a:ln/>
        </p:spPr>
        <p:txBody>
          <a:bodyPr wrap="square" lIns="0" tIns="0" rIns="0" bIns="0" rtlCol="0" anchor="ctr"/>
          <a:lstStyle/>
          <a:p>
            <a:r>
              <a:rPr lang="en-US" sz="2800" dirty="0">
                <a:solidFill>
                  <a:srgbClr val="002060"/>
                </a:solidFill>
                <a:latin typeface="BR Omny" panose="020B0604020202020204" charset="0"/>
                <a:ea typeface="Calibri" pitchFamily="34" charset="-122"/>
                <a:cs typeface="Calibri" pitchFamily="34" charset="-120"/>
              </a:rPr>
              <a:t>Run the engineered prompt in the chat. As it processes, take few minutes to review the prompt itself. (2 mins) </a:t>
            </a:r>
            <a:endParaRPr lang="en-US" sz="2800" dirty="0">
              <a:latin typeface="BR Omny" panose="020B0604020202020204" charset="0"/>
            </a:endParaRPr>
          </a:p>
        </p:txBody>
      </p:sp>
      <p:sp>
        <p:nvSpPr>
          <p:cNvPr id="13" name="Shape 6">
            <a:extLst>
              <a:ext uri="{FF2B5EF4-FFF2-40B4-BE49-F238E27FC236}">
                <a16:creationId xmlns:a16="http://schemas.microsoft.com/office/drawing/2014/main" id="{7B331E29-F918-235F-CCB0-0114552A9836}"/>
              </a:ext>
            </a:extLst>
          </p:cNvPr>
          <p:cNvSpPr/>
          <p:nvPr/>
        </p:nvSpPr>
        <p:spPr>
          <a:xfrm>
            <a:off x="384434" y="3108744"/>
            <a:ext cx="17044415" cy="6785556"/>
          </a:xfrm>
          <a:prstGeom prst="rect">
            <a:avLst/>
          </a:prstGeom>
          <a:solidFill>
            <a:srgbClr val="FFFFFF"/>
          </a:solidFill>
          <a:ln w="15240">
            <a:solidFill>
              <a:srgbClr val="00768A"/>
            </a:solidFill>
            <a:prstDash val="solid"/>
          </a:ln>
        </p:spPr>
        <p:txBody>
          <a:bodyPr/>
          <a:lstStyle/>
          <a:p>
            <a:endParaRPr lang="en-IN" dirty="0">
              <a:latin typeface="BR Omny" panose="020B0604020202020204" charset="0"/>
            </a:endParaRPr>
          </a:p>
        </p:txBody>
      </p:sp>
      <p:sp>
        <p:nvSpPr>
          <p:cNvPr id="11" name="TextBox 10">
            <a:extLst>
              <a:ext uri="{FF2B5EF4-FFF2-40B4-BE49-F238E27FC236}">
                <a16:creationId xmlns:a16="http://schemas.microsoft.com/office/drawing/2014/main" id="{DE32ED79-3E05-1D2D-B6A3-FED477943EA2}"/>
              </a:ext>
            </a:extLst>
          </p:cNvPr>
          <p:cNvSpPr txBox="1"/>
          <p:nvPr/>
        </p:nvSpPr>
        <p:spPr>
          <a:xfrm>
            <a:off x="515873" y="3201885"/>
            <a:ext cx="17044415" cy="6740307"/>
          </a:xfrm>
          <a:prstGeom prst="rect">
            <a:avLst/>
          </a:prstGeom>
          <a:noFill/>
        </p:spPr>
        <p:txBody>
          <a:bodyPr wrap="square">
            <a:spAutoFit/>
          </a:bodyPr>
          <a:lstStyle/>
          <a:p>
            <a:pPr>
              <a:buNone/>
            </a:pPr>
            <a:r>
              <a:rPr lang="en-US" dirty="0">
                <a:latin typeface="BR Omny" panose="020B0604020202020204" charset="0"/>
              </a:rPr>
              <a:t>You are an experienced evaluator conducting a contribution analysis.  You have been given a programme document and interview transcripts. Your task is to assess alternative explanations for an observed outcome. Do not assume the programme caused the outcome. Treat the programme contribution claim and all evidence-supported alternative explanations as competing explanations to be tested against the evidence.  </a:t>
            </a:r>
            <a:br>
              <a:rPr lang="en-US" dirty="0">
                <a:latin typeface="BR Omny" panose="020B0604020202020204" charset="0"/>
              </a:rPr>
            </a:br>
            <a:endParaRPr lang="en-US" dirty="0">
              <a:latin typeface="BR Omny" panose="020B0604020202020204" charset="0"/>
            </a:endParaRPr>
          </a:p>
          <a:p>
            <a:pPr>
              <a:buNone/>
            </a:pPr>
            <a:r>
              <a:rPr lang="en-US" dirty="0">
                <a:latin typeface="BR Omny" panose="020B0604020202020204" charset="0"/>
              </a:rPr>
              <a:t>For each alternative explanation: identify evidence supporting and challenging it; assess whether it could explain the outcome without the programme; assess whether the programme contribution claim would still be needed if it were true; compare its explanatory power with the programme claim; and  estimate how much of the outcome it explains (Large / Moderate / Small / Unclear). </a:t>
            </a:r>
            <a:br>
              <a:rPr lang="en-US" dirty="0">
                <a:latin typeface="BR Omny" panose="020B0604020202020204" charset="0"/>
              </a:rPr>
            </a:br>
            <a:endParaRPr lang="en-US" dirty="0">
              <a:latin typeface="BR Omny" panose="020B0604020202020204" charset="0"/>
            </a:endParaRPr>
          </a:p>
          <a:p>
            <a:pPr>
              <a:buNone/>
            </a:pPr>
            <a:r>
              <a:rPr lang="en-US" dirty="0">
                <a:latin typeface="BR Omny" panose="020B0604020202020204" charset="0"/>
              </a:rPr>
              <a:t>Focus on assessing which explanations are best supported, not on identifying every possible influence.</a:t>
            </a:r>
          </a:p>
          <a:p>
            <a:pPr>
              <a:buNone/>
            </a:pPr>
            <a:r>
              <a:rPr lang="en-US" b="1" dirty="0">
                <a:latin typeface="BR Omny" panose="020B0604020202020204" charset="0"/>
              </a:rPr>
              <a:t>Provide Output in table with the following column names:  Alternative Explanation Supporting Evidence Challenging Evidence Could Explain Outcome Without Programme? Programme Still Needed? Relative Strength vs Programme Share of Outcome Explained  Assessment</a:t>
            </a:r>
          </a:p>
          <a:p>
            <a:pPr>
              <a:buNone/>
            </a:pPr>
            <a:br>
              <a:rPr lang="en-US" dirty="0">
                <a:latin typeface="BR Omny" panose="020B0604020202020204" charset="0"/>
              </a:rPr>
            </a:br>
            <a:r>
              <a:rPr lang="en-US" b="1" dirty="0">
                <a:latin typeface="BR Omny" panose="020B0604020202020204" charset="0"/>
              </a:rPr>
              <a:t>Relative Explanatory Power </a:t>
            </a:r>
            <a:r>
              <a:rPr lang="en-US" dirty="0">
                <a:latin typeface="BR Omny" panose="020B0604020202020204" charset="0"/>
              </a:rPr>
              <a:t>Compare the explanations and identify which are best supported by the evidence. </a:t>
            </a:r>
            <a:br>
              <a:rPr lang="en-US" dirty="0">
                <a:latin typeface="BR Omny" panose="020B0604020202020204" charset="0"/>
              </a:rPr>
            </a:br>
            <a:r>
              <a:rPr lang="en-US" b="1" dirty="0">
                <a:latin typeface="BR Omny" panose="020B0604020202020204" charset="0"/>
              </a:rPr>
              <a:t>Ranking of Explanations: </a:t>
            </a:r>
            <a:r>
              <a:rPr lang="en-US" dirty="0">
                <a:latin typeface="BR Omny" panose="020B0604020202020204" charset="0"/>
              </a:rPr>
              <a:t>Rank explanations from strongest to weakest. Explain: what evidence supports each ranking; and why lower-ranked explanations cannot fully account for the outcome. Do not assign equal importance unless the evidence clearly supports doing so.</a:t>
            </a:r>
          </a:p>
          <a:p>
            <a:pPr>
              <a:buNone/>
            </a:pPr>
            <a:r>
              <a:rPr lang="en-US" b="1" dirty="0">
                <a:latin typeface="BR Omny" panose="020B0604020202020204" charset="0"/>
              </a:rPr>
              <a:t>Residual Programme Contribution: </a:t>
            </a:r>
            <a:r>
              <a:rPr lang="en-US" dirty="0">
                <a:latin typeface="BR Omny" panose="020B0604020202020204" charset="0"/>
              </a:rPr>
              <a:t>After considering the alternatives, assess whether the programme explains any remaining outcome. For any residual programme effect: test whether another plausible explanation could account for it; explain why the programme explanation is preferred (or not); and identify supporting evidence. Do not accept residual programme effects at face value.</a:t>
            </a:r>
          </a:p>
          <a:p>
            <a:pPr>
              <a:buNone/>
            </a:pPr>
            <a:r>
              <a:rPr lang="en-US" b="1" dirty="0">
                <a:latin typeface="BR Omny" panose="020B0604020202020204" charset="0"/>
              </a:rPr>
              <a:t>Evidence Gaps and Uncertainty: </a:t>
            </a:r>
            <a:r>
              <a:rPr lang="en-US" dirty="0">
                <a:latin typeface="BR Omny" panose="020B0604020202020204" charset="0"/>
              </a:rPr>
              <a:t>Identify key evidence gaps, limitations, and uncertainties. </a:t>
            </a:r>
            <a:br>
              <a:rPr lang="en-US" dirty="0">
                <a:latin typeface="BR Omny" panose="020B0604020202020204" charset="0"/>
              </a:rPr>
            </a:br>
            <a:r>
              <a:rPr lang="en-US" b="1" dirty="0">
                <a:latin typeface="BR Omny" panose="020B0604020202020204" charset="0"/>
              </a:rPr>
              <a:t>Overall Assessment: </a:t>
            </a:r>
            <a:r>
              <a:rPr lang="en-US" dirty="0">
                <a:latin typeface="BR Omny" panose="020B0604020202020204" charset="0"/>
              </a:rPr>
              <a:t>Provide a conclusion that: identifies the explanation or combination of explanations best supported by the evidence; assesses whether the programme contribution claim remains necessary; explains any additional contribution made by the programme; highlights key uncertainties; and states your confidence in the assessment (High / Medium / Low).</a:t>
            </a:r>
          </a:p>
          <a:p>
            <a:pPr>
              <a:buNone/>
            </a:pPr>
            <a:r>
              <a:rPr lang="en-US" b="1" dirty="0">
                <a:latin typeface="BR Omny" panose="020B0604020202020204" charset="0"/>
              </a:rPr>
              <a:t>Important: </a:t>
            </a:r>
            <a:r>
              <a:rPr lang="en-US" dirty="0">
                <a:latin typeface="BR Omny" panose="020B0604020202020204" charset="0"/>
              </a:rPr>
              <a:t>Naming an alternative explanation is not enough. Assess whether it explains the outcome better than the programme claim and whether the programme remains necessary once alternatives are considered. Where evidence conflicts, explain which interpretation is better supported and why.</a:t>
            </a:r>
          </a:p>
        </p:txBody>
      </p:sp>
    </p:spTree>
    <p:extLst>
      <p:ext uri="{BB962C8B-B14F-4D97-AF65-F5344CB8AC3E}">
        <p14:creationId xmlns:p14="http://schemas.microsoft.com/office/powerpoint/2010/main" val="4287901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471C2-0D07-D038-8800-488D68C85288}"/>
            </a:ext>
          </a:extLst>
        </p:cNvPr>
        <p:cNvGrpSpPr/>
        <p:nvPr/>
      </p:nvGrpSpPr>
      <p:grpSpPr>
        <a:xfrm>
          <a:off x="0" y="0"/>
          <a:ext cx="0" cy="0"/>
          <a:chOff x="0" y="0"/>
          <a:chExt cx="0" cy="0"/>
        </a:xfrm>
      </p:grpSpPr>
      <p:sp>
        <p:nvSpPr>
          <p:cNvPr id="3" name="TextBox 3">
            <a:extLst>
              <a:ext uri="{FF2B5EF4-FFF2-40B4-BE49-F238E27FC236}">
                <a16:creationId xmlns:a16="http://schemas.microsoft.com/office/drawing/2014/main" id="{D1684080-8795-EA03-AC8D-6255030F8E61}"/>
              </a:ext>
            </a:extLst>
          </p:cNvPr>
          <p:cNvSpPr txBox="1"/>
          <p:nvPr/>
        </p:nvSpPr>
        <p:spPr>
          <a:xfrm>
            <a:off x="1028700" y="1095296"/>
            <a:ext cx="14958060" cy="710066"/>
          </a:xfrm>
          <a:prstGeom prst="rect">
            <a:avLst/>
          </a:prstGeom>
        </p:spPr>
        <p:txBody>
          <a:bodyPr wrap="square" lIns="0" tIns="0" rIns="0" bIns="0" rtlCol="0" anchor="t">
            <a:spAutoFit/>
          </a:bodyPr>
          <a:lstStyle/>
          <a:p>
            <a:pPr defTabSz="914445">
              <a:lnSpc>
                <a:spcPts val="5760"/>
              </a:lnSpc>
            </a:pPr>
            <a:r>
              <a:rPr lang="en-IN" sz="4800" b="1" dirty="0">
                <a:solidFill>
                  <a:srgbClr val="1C79BE"/>
                </a:solidFill>
                <a:latin typeface="BR Omny Bold"/>
              </a:rPr>
              <a:t>WHAT DID YOU OBSERVE?</a:t>
            </a:r>
            <a:endParaRPr lang="en-US" sz="4800" b="1" dirty="0">
              <a:solidFill>
                <a:srgbClr val="1C79BE"/>
              </a:solidFill>
              <a:latin typeface="BR Omny Bold"/>
              <a:sym typeface="BR Omny Bold"/>
            </a:endParaRPr>
          </a:p>
        </p:txBody>
      </p:sp>
      <p:pic>
        <p:nvPicPr>
          <p:cNvPr id="4" name="Picture 3">
            <a:extLst>
              <a:ext uri="{FF2B5EF4-FFF2-40B4-BE49-F238E27FC236}">
                <a16:creationId xmlns:a16="http://schemas.microsoft.com/office/drawing/2014/main" id="{98F3CC34-0643-0A7B-C4DD-3850934089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49600" y="392702"/>
            <a:ext cx="2150463" cy="1011090"/>
          </a:xfrm>
          <a:prstGeom prst="rect">
            <a:avLst/>
          </a:prstGeom>
        </p:spPr>
      </p:pic>
      <p:grpSp>
        <p:nvGrpSpPr>
          <p:cNvPr id="10" name="Group 9">
            <a:extLst>
              <a:ext uri="{FF2B5EF4-FFF2-40B4-BE49-F238E27FC236}">
                <a16:creationId xmlns:a16="http://schemas.microsoft.com/office/drawing/2014/main" id="{F5264F03-A880-5AA9-01A5-20F8A464FD4D}"/>
              </a:ext>
            </a:extLst>
          </p:cNvPr>
          <p:cNvGrpSpPr/>
          <p:nvPr/>
        </p:nvGrpSpPr>
        <p:grpSpPr>
          <a:xfrm>
            <a:off x="754379" y="2492877"/>
            <a:ext cx="16924022" cy="6137775"/>
            <a:chOff x="73151" y="1713866"/>
            <a:chExt cx="11282681" cy="4091850"/>
          </a:xfrm>
        </p:grpSpPr>
        <p:sp>
          <p:nvSpPr>
            <p:cNvPr id="11" name="Text 12">
              <a:extLst>
                <a:ext uri="{FF2B5EF4-FFF2-40B4-BE49-F238E27FC236}">
                  <a16:creationId xmlns:a16="http://schemas.microsoft.com/office/drawing/2014/main" id="{63F6DA3E-C2CE-B208-8BA9-739FABBC485B}"/>
                </a:ext>
              </a:extLst>
            </p:cNvPr>
            <p:cNvSpPr/>
            <p:nvPr/>
          </p:nvSpPr>
          <p:spPr>
            <a:xfrm>
              <a:off x="256032" y="1713866"/>
              <a:ext cx="8631936" cy="274320"/>
            </a:xfrm>
            <a:prstGeom prst="rect">
              <a:avLst/>
            </a:prstGeom>
            <a:noFill/>
            <a:ln/>
          </p:spPr>
          <p:txBody>
            <a:bodyPr wrap="square" lIns="0" tIns="0" rIns="0" bIns="0" rtlCol="0" anchor="ctr"/>
            <a:lstStyle/>
            <a:p>
              <a:r>
                <a:rPr lang="en-US" sz="2400" b="1" dirty="0">
                  <a:solidFill>
                    <a:srgbClr val="002060"/>
                  </a:solidFill>
                  <a:latin typeface="BR Omny" panose="020B0604020202020204" charset="0"/>
                  <a:ea typeface="Calibri" pitchFamily="34" charset="-122"/>
                  <a:cs typeface="Calibri" pitchFamily="34" charset="-120"/>
                </a:rPr>
                <a:t>DISCUSSION (8 minutes):</a:t>
              </a:r>
              <a:endParaRPr lang="en-US" sz="2400" dirty="0">
                <a:solidFill>
                  <a:srgbClr val="002060"/>
                </a:solidFill>
                <a:latin typeface="BR Omny" panose="020B0604020202020204" charset="0"/>
              </a:endParaRPr>
            </a:p>
          </p:txBody>
        </p:sp>
        <p:sp>
          <p:nvSpPr>
            <p:cNvPr id="12" name="Shape 13">
              <a:extLst>
                <a:ext uri="{FF2B5EF4-FFF2-40B4-BE49-F238E27FC236}">
                  <a16:creationId xmlns:a16="http://schemas.microsoft.com/office/drawing/2014/main" id="{216DA1B0-8DCE-ABCF-5A51-5B2686DD545C}"/>
                </a:ext>
              </a:extLst>
            </p:cNvPr>
            <p:cNvSpPr/>
            <p:nvPr/>
          </p:nvSpPr>
          <p:spPr>
            <a:xfrm>
              <a:off x="73152" y="4117081"/>
              <a:ext cx="457200" cy="473377"/>
            </a:xfrm>
            <a:prstGeom prst="ellipse">
              <a:avLst/>
            </a:prstGeom>
            <a:solidFill>
              <a:schemeClr val="accent5">
                <a:lumMod val="75000"/>
              </a:schemeClr>
            </a:solidFill>
            <a:ln w="12700">
              <a:solidFill>
                <a:schemeClr val="accent1"/>
              </a:solidFill>
              <a:prstDash val="solid"/>
            </a:ln>
          </p:spPr>
          <p:txBody>
            <a:bodyPr/>
            <a:lstStyle/>
            <a:p>
              <a:endParaRPr lang="en-IN" sz="3600">
                <a:latin typeface="BR Omny" panose="020B0604020202020204" charset="0"/>
              </a:endParaRPr>
            </a:p>
          </p:txBody>
        </p:sp>
        <p:sp>
          <p:nvSpPr>
            <p:cNvPr id="13" name="Text 14">
              <a:extLst>
                <a:ext uri="{FF2B5EF4-FFF2-40B4-BE49-F238E27FC236}">
                  <a16:creationId xmlns:a16="http://schemas.microsoft.com/office/drawing/2014/main" id="{A2291967-E997-CE56-5EF2-668C5F66082B}"/>
                </a:ext>
              </a:extLst>
            </p:cNvPr>
            <p:cNvSpPr/>
            <p:nvPr/>
          </p:nvSpPr>
          <p:spPr>
            <a:xfrm>
              <a:off x="73151" y="4132889"/>
              <a:ext cx="457200" cy="473377"/>
            </a:xfrm>
            <a:prstGeom prst="rect">
              <a:avLst/>
            </a:prstGeom>
            <a:noFill/>
            <a:ln/>
          </p:spPr>
          <p:txBody>
            <a:bodyPr wrap="square" lIns="0" tIns="0" rIns="0" bIns="0" rtlCol="0" anchor="ctr"/>
            <a:lstStyle/>
            <a:p>
              <a:pPr algn="ctr"/>
              <a:r>
                <a:rPr lang="en-US" sz="2100" b="1" dirty="0">
                  <a:solidFill>
                    <a:srgbClr val="FFFFFF"/>
                  </a:solidFill>
                  <a:latin typeface="BR Omny" panose="020B0604020202020204" charset="0"/>
                  <a:ea typeface="Calibri" pitchFamily="34" charset="-122"/>
                  <a:cs typeface="Calibri" pitchFamily="34" charset="-120"/>
                </a:rPr>
                <a:t>?</a:t>
              </a:r>
              <a:endParaRPr lang="en-US" sz="2100" dirty="0">
                <a:latin typeface="BR Omny" panose="020B0604020202020204" charset="0"/>
              </a:endParaRPr>
            </a:p>
          </p:txBody>
        </p:sp>
        <p:sp>
          <p:nvSpPr>
            <p:cNvPr id="14" name="Text 15">
              <a:extLst>
                <a:ext uri="{FF2B5EF4-FFF2-40B4-BE49-F238E27FC236}">
                  <a16:creationId xmlns:a16="http://schemas.microsoft.com/office/drawing/2014/main" id="{677484FC-7641-EB6D-64A3-0F71F995C9EA}"/>
                </a:ext>
              </a:extLst>
            </p:cNvPr>
            <p:cNvSpPr/>
            <p:nvPr/>
          </p:nvSpPr>
          <p:spPr>
            <a:xfrm>
              <a:off x="603504" y="3989757"/>
              <a:ext cx="10655806" cy="1815959"/>
            </a:xfrm>
            <a:prstGeom prst="rect">
              <a:avLst/>
            </a:prstGeom>
            <a:noFill/>
            <a:ln/>
          </p:spPr>
          <p:txBody>
            <a:bodyPr wrap="square" lIns="0" tIns="0" rIns="0" bIns="0" rtlCol="0" anchor="ctr"/>
            <a:lstStyle/>
            <a:p>
              <a:r>
                <a:rPr lang="en-US" sz="3600" dirty="0">
                  <a:solidFill>
                    <a:schemeClr val="tx2"/>
                  </a:solidFill>
                  <a:latin typeface="BR Omny" panose="020B0604020202020204" charset="0"/>
                  <a:ea typeface="Lato" panose="020F0502020204030203" pitchFamily="34" charset="0"/>
                  <a:cs typeface="Lato" panose="020F0502020204030203" pitchFamily="34" charset="0"/>
                </a:rPr>
                <a:t>When you conclude that a programme contributed to an outcome, how do you usually decide whether the remaining change is genuinely attributable to the programme rather than another unobserved factor? Does the AI's approach to testing residual programme contribution reflect how you would make that call?</a:t>
              </a:r>
            </a:p>
          </p:txBody>
        </p:sp>
        <p:sp>
          <p:nvSpPr>
            <p:cNvPr id="16" name="Text 17">
              <a:extLst>
                <a:ext uri="{FF2B5EF4-FFF2-40B4-BE49-F238E27FC236}">
                  <a16:creationId xmlns:a16="http://schemas.microsoft.com/office/drawing/2014/main" id="{DC3C5355-149A-1AFD-DB26-A5B4B8EAB387}"/>
                </a:ext>
              </a:extLst>
            </p:cNvPr>
            <p:cNvSpPr/>
            <p:nvPr/>
          </p:nvSpPr>
          <p:spPr>
            <a:xfrm>
              <a:off x="256032" y="3289050"/>
              <a:ext cx="274320" cy="274320"/>
            </a:xfrm>
            <a:prstGeom prst="rect">
              <a:avLst/>
            </a:prstGeom>
            <a:noFill/>
            <a:ln/>
          </p:spPr>
          <p:txBody>
            <a:bodyPr wrap="square" lIns="0" tIns="0" rIns="0" bIns="0" rtlCol="0" anchor="ctr"/>
            <a:lstStyle/>
            <a:p>
              <a:pPr algn="ctr"/>
              <a:endParaRPr lang="en-US" sz="2100" dirty="0">
                <a:latin typeface="BR Omny" panose="020B0604020202020204" charset="0"/>
              </a:endParaRPr>
            </a:p>
          </p:txBody>
        </p:sp>
        <p:sp>
          <p:nvSpPr>
            <p:cNvPr id="23" name="Text 15">
              <a:extLst>
                <a:ext uri="{FF2B5EF4-FFF2-40B4-BE49-F238E27FC236}">
                  <a16:creationId xmlns:a16="http://schemas.microsoft.com/office/drawing/2014/main" id="{145E641E-B634-A47A-3AF2-1C065F967075}"/>
                </a:ext>
              </a:extLst>
            </p:cNvPr>
            <p:cNvSpPr/>
            <p:nvPr/>
          </p:nvSpPr>
          <p:spPr>
            <a:xfrm>
              <a:off x="603504" y="2153002"/>
              <a:ext cx="10752328" cy="1513533"/>
            </a:xfrm>
            <a:prstGeom prst="rect">
              <a:avLst/>
            </a:prstGeom>
            <a:noFill/>
            <a:ln/>
          </p:spPr>
          <p:txBody>
            <a:bodyPr wrap="square" lIns="0" tIns="0" rIns="0" bIns="0" rtlCol="0" anchor="ctr"/>
            <a:lstStyle/>
            <a:p>
              <a:r>
                <a:rPr lang="en-US" sz="3600" dirty="0">
                  <a:solidFill>
                    <a:schemeClr val="tx2"/>
                  </a:solidFill>
                  <a:latin typeface="BR Omny" panose="020B0604020202020204" charset="0"/>
                  <a:ea typeface="Lato" panose="020F0502020204030203" pitchFamily="34" charset="0"/>
                  <a:cs typeface="Lato" panose="020F0502020204030203" pitchFamily="34" charset="0"/>
                </a:rPr>
                <a:t>In your own evaluations, how have you typically assessed alternative explanations? Does the AI's approach to comparing and ranking competing explanations match how you would make that judgement in practice or differently?</a:t>
              </a:r>
            </a:p>
          </p:txBody>
        </p:sp>
      </p:grpSp>
      <p:sp>
        <p:nvSpPr>
          <p:cNvPr id="2" name="Shape 13">
            <a:extLst>
              <a:ext uri="{FF2B5EF4-FFF2-40B4-BE49-F238E27FC236}">
                <a16:creationId xmlns:a16="http://schemas.microsoft.com/office/drawing/2014/main" id="{88772094-614A-C3A6-6F74-21D48C96E864}"/>
              </a:ext>
            </a:extLst>
          </p:cNvPr>
          <p:cNvSpPr/>
          <p:nvPr/>
        </p:nvSpPr>
        <p:spPr>
          <a:xfrm>
            <a:off x="754381" y="3743130"/>
            <a:ext cx="685800" cy="710066"/>
          </a:xfrm>
          <a:prstGeom prst="ellipse">
            <a:avLst/>
          </a:prstGeom>
          <a:solidFill>
            <a:schemeClr val="accent5">
              <a:lumMod val="75000"/>
            </a:schemeClr>
          </a:solidFill>
          <a:ln w="12700">
            <a:solidFill>
              <a:schemeClr val="accent1"/>
            </a:solidFill>
            <a:prstDash val="solid"/>
          </a:ln>
        </p:spPr>
        <p:txBody>
          <a:bodyPr/>
          <a:lstStyle/>
          <a:p>
            <a:endParaRPr lang="en-IN" sz="3600">
              <a:latin typeface="BR Omny" panose="020B0604020202020204" charset="0"/>
            </a:endParaRPr>
          </a:p>
        </p:txBody>
      </p:sp>
      <p:sp>
        <p:nvSpPr>
          <p:cNvPr id="5" name="Text 14">
            <a:extLst>
              <a:ext uri="{FF2B5EF4-FFF2-40B4-BE49-F238E27FC236}">
                <a16:creationId xmlns:a16="http://schemas.microsoft.com/office/drawing/2014/main" id="{05C91B47-0F69-B1A7-BF64-C22F9C47FD7E}"/>
              </a:ext>
            </a:extLst>
          </p:cNvPr>
          <p:cNvSpPr/>
          <p:nvPr/>
        </p:nvSpPr>
        <p:spPr>
          <a:xfrm>
            <a:off x="754379" y="3766842"/>
            <a:ext cx="685800" cy="710066"/>
          </a:xfrm>
          <a:prstGeom prst="rect">
            <a:avLst/>
          </a:prstGeom>
          <a:noFill/>
          <a:ln/>
        </p:spPr>
        <p:txBody>
          <a:bodyPr wrap="square" lIns="0" tIns="0" rIns="0" bIns="0" rtlCol="0" anchor="ctr"/>
          <a:lstStyle/>
          <a:p>
            <a:pPr algn="ctr"/>
            <a:r>
              <a:rPr lang="en-US" sz="2100" b="1" dirty="0">
                <a:solidFill>
                  <a:srgbClr val="FFFFFF"/>
                </a:solidFill>
                <a:latin typeface="BR Omny" panose="020B0604020202020204" charset="0"/>
                <a:ea typeface="Calibri" pitchFamily="34" charset="-122"/>
                <a:cs typeface="Calibri" pitchFamily="34" charset="-120"/>
              </a:rPr>
              <a:t>?</a:t>
            </a:r>
            <a:endParaRPr lang="en-US" sz="2100" dirty="0">
              <a:latin typeface="BR Omny" panose="020B0604020202020204" charset="0"/>
            </a:endParaRPr>
          </a:p>
        </p:txBody>
      </p:sp>
    </p:spTree>
    <p:extLst>
      <p:ext uri="{BB962C8B-B14F-4D97-AF65-F5344CB8AC3E}">
        <p14:creationId xmlns:p14="http://schemas.microsoft.com/office/powerpoint/2010/main" val="1841625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94</TotalTime>
  <Words>2286</Words>
  <Application>Microsoft Office PowerPoint</Application>
  <PresentationFormat>Custom</PresentationFormat>
  <Paragraphs>142</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BR Omny Bold</vt:lpstr>
      <vt:lpstr>BR Omny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Copy of Glocal 2026 slide deck</dc:title>
  <dc:creator>Aikantika Das</dc:creator>
  <cp:lastModifiedBy>Shrija Dey</cp:lastModifiedBy>
  <cp:revision>1</cp:revision>
  <dcterms:created xsi:type="dcterms:W3CDTF">2006-08-16T00:00:00Z</dcterms:created>
  <dcterms:modified xsi:type="dcterms:W3CDTF">2026-06-03T12:38:08Z</dcterms:modified>
  <dc:identifier>DAHLfdYgc98</dc:identifier>
</cp:coreProperties>
</file>