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sldIdLst>
    <p:sldId id="256" r:id="rId2"/>
    <p:sldId id="257" r:id="rId3"/>
    <p:sldId id="260" r:id="rId4"/>
    <p:sldId id="261" r:id="rId5"/>
    <p:sldId id="269" r:id="rId6"/>
    <p:sldId id="266" r:id="rId7"/>
    <p:sldId id="262" r:id="rId8"/>
    <p:sldId id="271" r:id="rId9"/>
    <p:sldId id="264" r:id="rId10"/>
    <p:sldId id="258" r:id="rId11"/>
    <p:sldId id="270" r:id="rId12"/>
    <p:sldId id="263" r:id="rId13"/>
    <p:sldId id="267" r:id="rId14"/>
    <p:sldId id="268" r:id="rId15"/>
    <p:sldId id="259" r:id="rId16"/>
  </p:sldIdLst>
  <p:sldSz cx="18288000" cy="10287000"/>
  <p:notesSz cx="6858000" cy="9144000"/>
  <p:embeddedFontLst>
    <p:embeddedFont>
      <p:font typeface="BR Omny" panose="020B0604020202020204" charset="0"/>
      <p:regular r:id="rId18"/>
    </p:embeddedFont>
    <p:embeddedFont>
      <p:font typeface="BR Omny Bold" panose="020B0604020202020204"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CEEF1E-F465-4A99-BDBC-2DBB1E364CF9}" v="2361" dt="2026-06-03T11:59:35.739"/>
    <p1510:client id="{91B5AE02-068D-4E19-8ADD-14865BC11815}" v="95" dt="2026-06-03T11:10:35.434"/>
    <p1510:client id="{FC1D3AC5-E015-4647-94CA-DCBDC759E422}" v="42" dt="2026-06-03T14:06:00.5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kantika Das" userId="faef172a-cc98-4a83-b8ad-62adea6a3b1c" providerId="ADAL" clId="{321637CA-2C31-4348-9F2B-21F964A24586}"/>
    <pc:docChg chg="undo custSel addSld delSld modSld sldOrd">
      <pc:chgData name="Aikantika Das" userId="faef172a-cc98-4a83-b8ad-62adea6a3b1c" providerId="ADAL" clId="{321637CA-2C31-4348-9F2B-21F964A24586}" dt="2026-06-03T11:59:35.739" v="2404" actId="6549"/>
      <pc:docMkLst>
        <pc:docMk/>
      </pc:docMkLst>
      <pc:sldChg chg="addSp modSp mod">
        <pc:chgData name="Aikantika Das" userId="faef172a-cc98-4a83-b8ad-62adea6a3b1c" providerId="ADAL" clId="{321637CA-2C31-4348-9F2B-21F964A24586}" dt="2026-06-03T07:31:11.140" v="1342" actId="1035"/>
        <pc:sldMkLst>
          <pc:docMk/>
          <pc:sldMk cId="0" sldId="256"/>
        </pc:sldMkLst>
        <pc:spChg chg="mod">
          <ac:chgData name="Aikantika Das" userId="faef172a-cc98-4a83-b8ad-62adea6a3b1c" providerId="ADAL" clId="{321637CA-2C31-4348-9F2B-21F964A24586}" dt="2026-06-03T05:44:48.876" v="95" actId="2711"/>
          <ac:spMkLst>
            <pc:docMk/>
            <pc:sldMk cId="0" sldId="256"/>
            <ac:spMk id="3" creationId="{00000000-0000-0000-0000-000000000000}"/>
          </ac:spMkLst>
        </pc:spChg>
        <pc:spChg chg="mod">
          <ac:chgData name="Aikantika Das" userId="faef172a-cc98-4a83-b8ad-62adea6a3b1c" providerId="ADAL" clId="{321637CA-2C31-4348-9F2B-21F964A24586}" dt="2026-06-03T05:44:58.160" v="97" actId="14100"/>
          <ac:spMkLst>
            <pc:docMk/>
            <pc:sldMk cId="0" sldId="256"/>
            <ac:spMk id="4" creationId="{00000000-0000-0000-0000-000000000000}"/>
          </ac:spMkLst>
        </pc:spChg>
        <pc:spChg chg="mod">
          <ac:chgData name="Aikantika Das" userId="faef172a-cc98-4a83-b8ad-62adea6a3b1c" providerId="ADAL" clId="{321637CA-2C31-4348-9F2B-21F964A24586}" dt="2026-06-03T07:30:57.732" v="1339" actId="255"/>
          <ac:spMkLst>
            <pc:docMk/>
            <pc:sldMk cId="0" sldId="256"/>
            <ac:spMk id="5" creationId="{00000000-0000-0000-0000-000000000000}"/>
          </ac:spMkLst>
        </pc:spChg>
        <pc:spChg chg="mod">
          <ac:chgData name="Aikantika Das" userId="faef172a-cc98-4a83-b8ad-62adea6a3b1c" providerId="ADAL" clId="{321637CA-2C31-4348-9F2B-21F964A24586}" dt="2026-06-03T05:45:03.814" v="98" actId="2711"/>
          <ac:spMkLst>
            <pc:docMk/>
            <pc:sldMk cId="0" sldId="256"/>
            <ac:spMk id="9" creationId="{D9031183-B2AA-3D24-D660-41B7339C5200}"/>
          </ac:spMkLst>
        </pc:spChg>
        <pc:spChg chg="add mod">
          <ac:chgData name="Aikantika Das" userId="faef172a-cc98-4a83-b8ad-62adea6a3b1c" providerId="ADAL" clId="{321637CA-2C31-4348-9F2B-21F964A24586}" dt="2026-06-03T07:31:11.140" v="1342" actId="1035"/>
          <ac:spMkLst>
            <pc:docMk/>
            <pc:sldMk cId="0" sldId="256"/>
            <ac:spMk id="10" creationId="{E9644172-9CB5-3CE6-872D-2FEDECA738B1}"/>
          </ac:spMkLst>
        </pc:spChg>
        <pc:spChg chg="add mod">
          <ac:chgData name="Aikantika Das" userId="faef172a-cc98-4a83-b8ad-62adea6a3b1c" providerId="ADAL" clId="{321637CA-2C31-4348-9F2B-21F964A24586}" dt="2026-06-03T07:31:11.140" v="1342" actId="1035"/>
          <ac:spMkLst>
            <pc:docMk/>
            <pc:sldMk cId="0" sldId="256"/>
            <ac:spMk id="11" creationId="{7FC20383-4A01-3A84-1334-03BF9FE49793}"/>
          </ac:spMkLst>
        </pc:spChg>
        <pc:spChg chg="add mod">
          <ac:chgData name="Aikantika Das" userId="faef172a-cc98-4a83-b8ad-62adea6a3b1c" providerId="ADAL" clId="{321637CA-2C31-4348-9F2B-21F964A24586}" dt="2026-06-03T07:31:11.140" v="1342" actId="1035"/>
          <ac:spMkLst>
            <pc:docMk/>
            <pc:sldMk cId="0" sldId="256"/>
            <ac:spMk id="12" creationId="{A91C0B42-24E4-C4A3-7424-64C8BDFF9AB5}"/>
          </ac:spMkLst>
        </pc:spChg>
        <pc:spChg chg="add mod">
          <ac:chgData name="Aikantika Das" userId="faef172a-cc98-4a83-b8ad-62adea6a3b1c" providerId="ADAL" clId="{321637CA-2C31-4348-9F2B-21F964A24586}" dt="2026-06-03T07:31:11.140" v="1342" actId="1035"/>
          <ac:spMkLst>
            <pc:docMk/>
            <pc:sldMk cId="0" sldId="256"/>
            <ac:spMk id="13" creationId="{12CD9D1C-EBDA-788F-DBE5-626A658912BD}"/>
          </ac:spMkLst>
        </pc:spChg>
        <pc:picChg chg="mod">
          <ac:chgData name="Aikantika Das" userId="faef172a-cc98-4a83-b8ad-62adea6a3b1c" providerId="ADAL" clId="{321637CA-2C31-4348-9F2B-21F964A24586}" dt="2026-06-03T07:31:11.140" v="1342" actId="1035"/>
          <ac:picMkLst>
            <pc:docMk/>
            <pc:sldMk cId="0" sldId="256"/>
            <ac:picMk id="8" creationId="{CEFC9D01-BFA8-D43D-F317-4768B5B5F9F8}"/>
          </ac:picMkLst>
        </pc:picChg>
      </pc:sldChg>
      <pc:sldChg chg="addSp delSp modSp mod">
        <pc:chgData name="Aikantika Das" userId="faef172a-cc98-4a83-b8ad-62adea6a3b1c" providerId="ADAL" clId="{321637CA-2C31-4348-9F2B-21F964A24586}" dt="2026-06-03T11:10:01.248" v="2370" actId="20577"/>
        <pc:sldMkLst>
          <pc:docMk/>
          <pc:sldMk cId="0" sldId="257"/>
        </pc:sldMkLst>
        <pc:spChg chg="del mod modCrop">
          <ac:chgData name="Aikantika Das" userId="faef172a-cc98-4a83-b8ad-62adea6a3b1c" providerId="ADAL" clId="{321637CA-2C31-4348-9F2B-21F964A24586}" dt="2026-06-03T05:42:51.416" v="50" actId="478"/>
          <ac:spMkLst>
            <pc:docMk/>
            <pc:sldMk cId="0" sldId="257"/>
            <ac:spMk id="2" creationId="{00000000-0000-0000-0000-000000000000}"/>
          </ac:spMkLst>
        </pc:spChg>
        <pc:spChg chg="mod">
          <ac:chgData name="Aikantika Das" userId="faef172a-cc98-4a83-b8ad-62adea6a3b1c" providerId="ADAL" clId="{321637CA-2C31-4348-9F2B-21F964A24586}" dt="2026-06-03T05:44:37.853" v="94" actId="108"/>
          <ac:spMkLst>
            <pc:docMk/>
            <pc:sldMk cId="0" sldId="257"/>
            <ac:spMk id="3" creationId="{00000000-0000-0000-0000-000000000000}"/>
          </ac:spMkLst>
        </pc:spChg>
        <pc:spChg chg="del">
          <ac:chgData name="Aikantika Das" userId="faef172a-cc98-4a83-b8ad-62adea6a3b1c" providerId="ADAL" clId="{321637CA-2C31-4348-9F2B-21F964A24586}" dt="2026-06-03T05:40:43.293" v="34" actId="478"/>
          <ac:spMkLst>
            <pc:docMk/>
            <pc:sldMk cId="0" sldId="257"/>
            <ac:spMk id="4" creationId="{00000000-0000-0000-0000-000000000000}"/>
          </ac:spMkLst>
        </pc:spChg>
        <pc:spChg chg="add mod">
          <ac:chgData name="Aikantika Das" userId="faef172a-cc98-4a83-b8ad-62adea6a3b1c" providerId="ADAL" clId="{321637CA-2C31-4348-9F2B-21F964A24586}" dt="2026-06-03T05:40:44.111" v="35"/>
          <ac:spMkLst>
            <pc:docMk/>
            <pc:sldMk cId="0" sldId="257"/>
            <ac:spMk id="11" creationId="{476C87E8-FD6E-8C46-7F21-DCF6C8946244}"/>
          </ac:spMkLst>
        </pc:spChg>
        <pc:spChg chg="add mod">
          <ac:chgData name="Aikantika Das" userId="faef172a-cc98-4a83-b8ad-62adea6a3b1c" providerId="ADAL" clId="{321637CA-2C31-4348-9F2B-21F964A24586}" dt="2026-06-03T05:40:44.111" v="35"/>
          <ac:spMkLst>
            <pc:docMk/>
            <pc:sldMk cId="0" sldId="257"/>
            <ac:spMk id="12" creationId="{EE2F883C-F779-A816-B1DF-C0E559854459}"/>
          </ac:spMkLst>
        </pc:spChg>
        <pc:spChg chg="add mod">
          <ac:chgData name="Aikantika Das" userId="faef172a-cc98-4a83-b8ad-62adea6a3b1c" providerId="ADAL" clId="{321637CA-2C31-4348-9F2B-21F964A24586}" dt="2026-06-03T05:40:44.111" v="35"/>
          <ac:spMkLst>
            <pc:docMk/>
            <pc:sldMk cId="0" sldId="257"/>
            <ac:spMk id="14" creationId="{1AED506A-C048-F900-85A8-C18D9FC28E92}"/>
          </ac:spMkLst>
        </pc:spChg>
        <pc:spChg chg="add mod">
          <ac:chgData name="Aikantika Das" userId="faef172a-cc98-4a83-b8ad-62adea6a3b1c" providerId="ADAL" clId="{321637CA-2C31-4348-9F2B-21F964A24586}" dt="2026-06-03T05:40:44.111" v="35"/>
          <ac:spMkLst>
            <pc:docMk/>
            <pc:sldMk cId="0" sldId="257"/>
            <ac:spMk id="20" creationId="{A827066C-3E17-8A01-D451-6AEA1C6FD22A}"/>
          </ac:spMkLst>
        </pc:spChg>
        <pc:spChg chg="add mod">
          <ac:chgData name="Aikantika Das" userId="faef172a-cc98-4a83-b8ad-62adea6a3b1c" providerId="ADAL" clId="{321637CA-2C31-4348-9F2B-21F964A24586}" dt="2026-06-03T05:40:44.111" v="35"/>
          <ac:spMkLst>
            <pc:docMk/>
            <pc:sldMk cId="0" sldId="257"/>
            <ac:spMk id="26" creationId="{606EB51A-9A27-C038-51F2-8877D31D726C}"/>
          </ac:spMkLst>
        </pc:spChg>
        <pc:spChg chg="add mod">
          <ac:chgData name="Aikantika Das" userId="faef172a-cc98-4a83-b8ad-62adea6a3b1c" providerId="ADAL" clId="{321637CA-2C31-4348-9F2B-21F964A24586}" dt="2026-06-03T05:40:44.111" v="35"/>
          <ac:spMkLst>
            <pc:docMk/>
            <pc:sldMk cId="0" sldId="257"/>
            <ac:spMk id="29" creationId="{25E308BB-2D6D-8F92-E560-1223A52B4927}"/>
          </ac:spMkLst>
        </pc:spChg>
        <pc:spChg chg="add mod">
          <ac:chgData name="Aikantika Das" userId="faef172a-cc98-4a83-b8ad-62adea6a3b1c" providerId="ADAL" clId="{321637CA-2C31-4348-9F2B-21F964A24586}" dt="2026-06-03T05:40:44.111" v="35"/>
          <ac:spMkLst>
            <pc:docMk/>
            <pc:sldMk cId="0" sldId="257"/>
            <ac:spMk id="30" creationId="{E2BF5532-32EC-284A-5B07-9561A2845851}"/>
          </ac:spMkLst>
        </pc:spChg>
        <pc:spChg chg="add mod">
          <ac:chgData name="Aikantika Das" userId="faef172a-cc98-4a83-b8ad-62adea6a3b1c" providerId="ADAL" clId="{321637CA-2C31-4348-9F2B-21F964A24586}" dt="2026-06-03T05:40:44.111" v="35"/>
          <ac:spMkLst>
            <pc:docMk/>
            <pc:sldMk cId="0" sldId="257"/>
            <ac:spMk id="31" creationId="{38286050-943B-D29A-628F-5AAB46DB2747}"/>
          </ac:spMkLst>
        </pc:spChg>
        <pc:spChg chg="add mod">
          <ac:chgData name="Aikantika Das" userId="faef172a-cc98-4a83-b8ad-62adea6a3b1c" providerId="ADAL" clId="{321637CA-2C31-4348-9F2B-21F964A24586}" dt="2026-06-03T05:40:44.111" v="35"/>
          <ac:spMkLst>
            <pc:docMk/>
            <pc:sldMk cId="0" sldId="257"/>
            <ac:spMk id="34" creationId="{E8FDD6A2-C974-87F5-385D-6FE0EDBD5ADC}"/>
          </ac:spMkLst>
        </pc:spChg>
        <pc:spChg chg="add mod">
          <ac:chgData name="Aikantika Das" userId="faef172a-cc98-4a83-b8ad-62adea6a3b1c" providerId="ADAL" clId="{321637CA-2C31-4348-9F2B-21F964A24586}" dt="2026-06-03T05:40:44.111" v="35"/>
          <ac:spMkLst>
            <pc:docMk/>
            <pc:sldMk cId="0" sldId="257"/>
            <ac:spMk id="43" creationId="{95DE67EC-7181-AAF0-614D-A91BBA6BE8F7}"/>
          </ac:spMkLst>
        </pc:spChg>
        <pc:spChg chg="mod">
          <ac:chgData name="Aikantika Das" userId="faef172a-cc98-4a83-b8ad-62adea6a3b1c" providerId="ADAL" clId="{321637CA-2C31-4348-9F2B-21F964A24586}" dt="2026-06-03T05:43:23.468" v="53" actId="14100"/>
          <ac:spMkLst>
            <pc:docMk/>
            <pc:sldMk cId="0" sldId="257"/>
            <ac:spMk id="48" creationId="{CCEC7B80-A85B-3B1C-05F9-335A0999AB2A}"/>
          </ac:spMkLst>
        </pc:spChg>
        <pc:spChg chg="mod">
          <ac:chgData name="Aikantika Das" userId="faef172a-cc98-4a83-b8ad-62adea6a3b1c" providerId="ADAL" clId="{321637CA-2C31-4348-9F2B-21F964A24586}" dt="2026-06-03T05:43:23.468" v="53" actId="14100"/>
          <ac:spMkLst>
            <pc:docMk/>
            <pc:sldMk cId="0" sldId="257"/>
            <ac:spMk id="49" creationId="{8C668469-9264-398D-155F-868213B60330}"/>
          </ac:spMkLst>
        </pc:spChg>
        <pc:spChg chg="mod">
          <ac:chgData name="Aikantika Das" userId="faef172a-cc98-4a83-b8ad-62adea6a3b1c" providerId="ADAL" clId="{321637CA-2C31-4348-9F2B-21F964A24586}" dt="2026-06-03T05:43:23.468" v="53" actId="14100"/>
          <ac:spMkLst>
            <pc:docMk/>
            <pc:sldMk cId="0" sldId="257"/>
            <ac:spMk id="50" creationId="{D9E85DAE-EC3F-6EB2-5F3D-94AF81B0F1E1}"/>
          </ac:spMkLst>
        </pc:spChg>
        <pc:spChg chg="mod topLvl">
          <ac:chgData name="Aikantika Das" userId="faef172a-cc98-4a83-b8ad-62adea6a3b1c" providerId="ADAL" clId="{321637CA-2C31-4348-9F2B-21F964A24586}" dt="2026-06-03T07:33:54.818" v="1360" actId="207"/>
          <ac:spMkLst>
            <pc:docMk/>
            <pc:sldMk cId="0" sldId="257"/>
            <ac:spMk id="53" creationId="{695D4CF3-A07E-E4EE-959E-FA444E6F31D6}"/>
          </ac:spMkLst>
        </pc:spChg>
        <pc:spChg chg="mod topLvl">
          <ac:chgData name="Aikantika Das" userId="faef172a-cc98-4a83-b8ad-62adea6a3b1c" providerId="ADAL" clId="{321637CA-2C31-4348-9F2B-21F964A24586}" dt="2026-06-03T05:45:16.455" v="100" actId="2711"/>
          <ac:spMkLst>
            <pc:docMk/>
            <pc:sldMk cId="0" sldId="257"/>
            <ac:spMk id="55" creationId="{BC008685-DA5C-2A70-A2DC-85349EE0F8EE}"/>
          </ac:spMkLst>
        </pc:spChg>
        <pc:spChg chg="mod topLvl">
          <ac:chgData name="Aikantika Das" userId="faef172a-cc98-4a83-b8ad-62adea6a3b1c" providerId="ADAL" clId="{321637CA-2C31-4348-9F2B-21F964A24586}" dt="2026-06-03T05:45:16.455" v="100" actId="2711"/>
          <ac:spMkLst>
            <pc:docMk/>
            <pc:sldMk cId="0" sldId="257"/>
            <ac:spMk id="56" creationId="{8BFAC15A-6B84-9CFE-7211-3A1351D8C586}"/>
          </ac:spMkLst>
        </pc:spChg>
        <pc:spChg chg="mod">
          <ac:chgData name="Aikantika Das" userId="faef172a-cc98-4a83-b8ad-62adea6a3b1c" providerId="ADAL" clId="{321637CA-2C31-4348-9F2B-21F964A24586}" dt="2026-06-03T06:06:33.644" v="255" actId="2085"/>
          <ac:spMkLst>
            <pc:docMk/>
            <pc:sldMk cId="0" sldId="257"/>
            <ac:spMk id="59" creationId="{133201F6-73EF-0C99-5BBE-DE93EAA3B9AE}"/>
          </ac:spMkLst>
        </pc:spChg>
        <pc:spChg chg="mod">
          <ac:chgData name="Aikantika Das" userId="faef172a-cc98-4a83-b8ad-62adea6a3b1c" providerId="ADAL" clId="{321637CA-2C31-4348-9F2B-21F964A24586}" dt="2026-06-03T05:43:23.468" v="53" actId="14100"/>
          <ac:spMkLst>
            <pc:docMk/>
            <pc:sldMk cId="0" sldId="257"/>
            <ac:spMk id="60" creationId="{D68AA2CB-56B0-C603-2CBC-A3F468C32A0E}"/>
          </ac:spMkLst>
        </pc:spChg>
        <pc:spChg chg="mod topLvl">
          <ac:chgData name="Aikantika Das" userId="faef172a-cc98-4a83-b8ad-62adea6a3b1c" providerId="ADAL" clId="{321637CA-2C31-4348-9F2B-21F964A24586}" dt="2026-06-03T05:45:16.455" v="100" actId="2711"/>
          <ac:spMkLst>
            <pc:docMk/>
            <pc:sldMk cId="0" sldId="257"/>
            <ac:spMk id="61" creationId="{6E8F5B15-B523-33A0-322F-4A81C3FEA9AE}"/>
          </ac:spMkLst>
        </pc:spChg>
        <pc:spChg chg="mod">
          <ac:chgData name="Aikantika Das" userId="faef172a-cc98-4a83-b8ad-62adea6a3b1c" providerId="ADAL" clId="{321637CA-2C31-4348-9F2B-21F964A24586}" dt="2026-06-03T06:06:20.860" v="251" actId="207"/>
          <ac:spMkLst>
            <pc:docMk/>
            <pc:sldMk cId="0" sldId="257"/>
            <ac:spMk id="62" creationId="{2F56B6F0-CA1E-7C65-82DE-C01F85BE7274}"/>
          </ac:spMkLst>
        </pc:spChg>
        <pc:spChg chg="mod">
          <ac:chgData name="Aikantika Das" userId="faef172a-cc98-4a83-b8ad-62adea6a3b1c" providerId="ADAL" clId="{321637CA-2C31-4348-9F2B-21F964A24586}" dt="2026-06-03T07:33:58.092" v="1361" actId="207"/>
          <ac:spMkLst>
            <pc:docMk/>
            <pc:sldMk cId="0" sldId="257"/>
            <ac:spMk id="63" creationId="{458A8484-3C69-AD01-C13F-9004C77C179B}"/>
          </ac:spMkLst>
        </pc:spChg>
        <pc:spChg chg="mod">
          <ac:chgData name="Aikantika Das" userId="faef172a-cc98-4a83-b8ad-62adea6a3b1c" providerId="ADAL" clId="{321637CA-2C31-4348-9F2B-21F964A24586}" dt="2026-06-03T06:07:11.530" v="262" actId="2085"/>
          <ac:spMkLst>
            <pc:docMk/>
            <pc:sldMk cId="0" sldId="257"/>
            <ac:spMk id="67" creationId="{C18F5FB2-B80F-746D-6A3B-70556D7C58B8}"/>
          </ac:spMkLst>
        </pc:spChg>
        <pc:spChg chg="mod">
          <ac:chgData name="Aikantika Das" userId="faef172a-cc98-4a83-b8ad-62adea6a3b1c" providerId="ADAL" clId="{321637CA-2C31-4348-9F2B-21F964A24586}" dt="2026-06-03T06:06:59.061" v="257" actId="2085"/>
          <ac:spMkLst>
            <pc:docMk/>
            <pc:sldMk cId="0" sldId="257"/>
            <ac:spMk id="69" creationId="{4B2DFC07-C3C6-00CE-91A9-5A9F88062B85}"/>
          </ac:spMkLst>
        </pc:spChg>
        <pc:spChg chg="mod">
          <ac:chgData name="Aikantika Das" userId="faef172a-cc98-4a83-b8ad-62adea6a3b1c" providerId="ADAL" clId="{321637CA-2C31-4348-9F2B-21F964A24586}" dt="2026-06-03T05:43:23.468" v="53" actId="14100"/>
          <ac:spMkLst>
            <pc:docMk/>
            <pc:sldMk cId="0" sldId="257"/>
            <ac:spMk id="70" creationId="{D7EB26F5-1A17-CC10-6982-0573D894639A}"/>
          </ac:spMkLst>
        </pc:spChg>
        <pc:spChg chg="mod topLvl">
          <ac:chgData name="Aikantika Das" userId="faef172a-cc98-4a83-b8ad-62adea6a3b1c" providerId="ADAL" clId="{321637CA-2C31-4348-9F2B-21F964A24586}" dt="2026-06-03T06:07:03.360" v="259" actId="2085"/>
          <ac:spMkLst>
            <pc:docMk/>
            <pc:sldMk cId="0" sldId="257"/>
            <ac:spMk id="72" creationId="{379D9F84-27BF-F054-F7AD-3784FF734169}"/>
          </ac:spMkLst>
        </pc:spChg>
        <pc:spChg chg="mod topLvl">
          <ac:chgData name="Aikantika Das" userId="faef172a-cc98-4a83-b8ad-62adea6a3b1c" providerId="ADAL" clId="{321637CA-2C31-4348-9F2B-21F964A24586}" dt="2026-06-03T07:34:01.169" v="1362" actId="207"/>
          <ac:spMkLst>
            <pc:docMk/>
            <pc:sldMk cId="0" sldId="257"/>
            <ac:spMk id="73" creationId="{D806BBA5-9243-E01A-C0FB-BEEAC3F6FE81}"/>
          </ac:spMkLst>
        </pc:spChg>
        <pc:spChg chg="mod topLvl">
          <ac:chgData name="Aikantika Das" userId="faef172a-cc98-4a83-b8ad-62adea6a3b1c" providerId="ADAL" clId="{321637CA-2C31-4348-9F2B-21F964A24586}" dt="2026-06-03T05:45:16.455" v="100" actId="2711"/>
          <ac:spMkLst>
            <pc:docMk/>
            <pc:sldMk cId="0" sldId="257"/>
            <ac:spMk id="74" creationId="{D97BBAD0-EEDD-723C-4207-98A360301F80}"/>
          </ac:spMkLst>
        </pc:spChg>
        <pc:spChg chg="mod topLvl">
          <ac:chgData name="Aikantika Das" userId="faef172a-cc98-4a83-b8ad-62adea6a3b1c" providerId="ADAL" clId="{321637CA-2C31-4348-9F2B-21F964A24586}" dt="2026-06-03T11:09:49.828" v="2362" actId="20577"/>
          <ac:spMkLst>
            <pc:docMk/>
            <pc:sldMk cId="0" sldId="257"/>
            <ac:spMk id="75" creationId="{0034C8CE-1221-ABE2-AC62-5E7A1C2963D7}"/>
          </ac:spMkLst>
        </pc:spChg>
        <pc:spChg chg="mod">
          <ac:chgData name="Aikantika Das" userId="faef172a-cc98-4a83-b8ad-62adea6a3b1c" providerId="ADAL" clId="{321637CA-2C31-4348-9F2B-21F964A24586}" dt="2026-06-03T11:10:01.248" v="2370" actId="20577"/>
          <ac:spMkLst>
            <pc:docMk/>
            <pc:sldMk cId="0" sldId="257"/>
            <ac:spMk id="76" creationId="{EAA535C2-A1A6-C58C-15BF-9DB3E2297941}"/>
          </ac:spMkLst>
        </pc:spChg>
        <pc:spChg chg="mod">
          <ac:chgData name="Aikantika Das" userId="faef172a-cc98-4a83-b8ad-62adea6a3b1c" providerId="ADAL" clId="{321637CA-2C31-4348-9F2B-21F964A24586}" dt="2026-06-03T06:07:08.100" v="261" actId="2085"/>
          <ac:spMkLst>
            <pc:docMk/>
            <pc:sldMk cId="0" sldId="257"/>
            <ac:spMk id="77" creationId="{F748A0DB-E355-99AE-670D-4FD7B4DF67C3}"/>
          </ac:spMkLst>
        </pc:spChg>
        <pc:spChg chg="mod">
          <ac:chgData name="Aikantika Das" userId="faef172a-cc98-4a83-b8ad-62adea6a3b1c" providerId="ADAL" clId="{321637CA-2C31-4348-9F2B-21F964A24586}" dt="2026-06-03T05:43:23.468" v="53" actId="14100"/>
          <ac:spMkLst>
            <pc:docMk/>
            <pc:sldMk cId="0" sldId="257"/>
            <ac:spMk id="79" creationId="{761E1015-8A5E-9216-3E18-5044A1A82C11}"/>
          </ac:spMkLst>
        </pc:spChg>
        <pc:spChg chg="mod">
          <ac:chgData name="Aikantika Das" userId="faef172a-cc98-4a83-b8ad-62adea6a3b1c" providerId="ADAL" clId="{321637CA-2C31-4348-9F2B-21F964A24586}" dt="2026-06-03T05:43:23.468" v="53" actId="14100"/>
          <ac:spMkLst>
            <pc:docMk/>
            <pc:sldMk cId="0" sldId="257"/>
            <ac:spMk id="80" creationId="{14A54B54-F656-24BA-0F18-3DCFE09F9C3C}"/>
          </ac:spMkLst>
        </pc:spChg>
        <pc:spChg chg="mod topLvl">
          <ac:chgData name="Aikantika Das" userId="faef172a-cc98-4a83-b8ad-62adea6a3b1c" providerId="ADAL" clId="{321637CA-2C31-4348-9F2B-21F964A24586}" dt="2026-06-03T07:34:04.801" v="1363" actId="207"/>
          <ac:spMkLst>
            <pc:docMk/>
            <pc:sldMk cId="0" sldId="257"/>
            <ac:spMk id="83" creationId="{4B92A2A3-B330-D950-272A-056C3C4E64A1}"/>
          </ac:spMkLst>
        </pc:spChg>
        <pc:spChg chg="mod topLvl">
          <ac:chgData name="Aikantika Das" userId="faef172a-cc98-4a83-b8ad-62adea6a3b1c" providerId="ADAL" clId="{321637CA-2C31-4348-9F2B-21F964A24586}" dt="2026-06-03T05:45:16.455" v="100" actId="2711"/>
          <ac:spMkLst>
            <pc:docMk/>
            <pc:sldMk cId="0" sldId="257"/>
            <ac:spMk id="88" creationId="{F5C0F59F-5E99-589D-9A3C-B05122EBDAE5}"/>
          </ac:spMkLst>
        </pc:spChg>
        <pc:grpChg chg="mod">
          <ac:chgData name="Aikantika Das" userId="faef172a-cc98-4a83-b8ad-62adea6a3b1c" providerId="ADAL" clId="{321637CA-2C31-4348-9F2B-21F964A24586}" dt="2026-06-03T05:41:32.815" v="38" actId="14100"/>
          <ac:grpSpMkLst>
            <pc:docMk/>
            <pc:sldMk cId="0" sldId="257"/>
            <ac:grpSpMk id="47" creationId="{A38F8914-CD5D-10F7-2B5A-415EF207380C}"/>
          </ac:grpSpMkLst>
        </pc:grpChg>
        <pc:grpChg chg="mod">
          <ac:chgData name="Aikantika Das" userId="faef172a-cc98-4a83-b8ad-62adea6a3b1c" providerId="ADAL" clId="{321637CA-2C31-4348-9F2B-21F964A24586}" dt="2026-06-03T07:34:11.152" v="1366" actId="1036"/>
          <ac:grpSpMkLst>
            <pc:docMk/>
            <pc:sldMk cId="0" sldId="257"/>
            <ac:grpSpMk id="89" creationId="{291CBD0B-91B4-AF56-688B-37514CFAD5DF}"/>
          </ac:grpSpMkLst>
        </pc:grpChg>
        <pc:picChg chg="add del mod">
          <ac:chgData name="Aikantika Das" userId="faef172a-cc98-4a83-b8ad-62adea6a3b1c" providerId="ADAL" clId="{321637CA-2C31-4348-9F2B-21F964A24586}" dt="2026-06-03T05:46:54.457" v="103" actId="478"/>
          <ac:picMkLst>
            <pc:docMk/>
            <pc:sldMk cId="0" sldId="257"/>
            <ac:picMk id="91" creationId="{4DD520D3-F4CC-A7B2-7599-6AB6CFDDCE38}"/>
          </ac:picMkLst>
        </pc:picChg>
        <pc:picChg chg="add del mod">
          <ac:chgData name="Aikantika Das" userId="faef172a-cc98-4a83-b8ad-62adea6a3b1c" providerId="ADAL" clId="{321637CA-2C31-4348-9F2B-21F964A24586}" dt="2026-06-03T07:31:39.517" v="1343" actId="14100"/>
          <ac:picMkLst>
            <pc:docMk/>
            <pc:sldMk cId="0" sldId="257"/>
            <ac:picMk id="93" creationId="{A04676C7-6D82-ECED-59DF-D4170E47E3F2}"/>
          </ac:picMkLst>
        </pc:picChg>
      </pc:sldChg>
      <pc:sldChg chg="addSp modSp mod ord">
        <pc:chgData name="Aikantika Das" userId="faef172a-cc98-4a83-b8ad-62adea6a3b1c" providerId="ADAL" clId="{321637CA-2C31-4348-9F2B-21F964A24586}" dt="2026-06-03T11:07:48.734" v="2334" actId="20577"/>
        <pc:sldMkLst>
          <pc:docMk/>
          <pc:sldMk cId="0" sldId="258"/>
        </pc:sldMkLst>
        <pc:spChg chg="mod">
          <ac:chgData name="Aikantika Das" userId="faef172a-cc98-4a83-b8ad-62adea6a3b1c" providerId="ADAL" clId="{321637CA-2C31-4348-9F2B-21F964A24586}" dt="2026-06-03T11:07:48.734" v="2334" actId="20577"/>
          <ac:spMkLst>
            <pc:docMk/>
            <pc:sldMk cId="0" sldId="258"/>
            <ac:spMk id="3" creationId="{00000000-0000-0000-0000-000000000000}"/>
          </ac:spMkLst>
        </pc:spChg>
        <pc:spChg chg="add mod">
          <ac:chgData name="Aikantika Das" userId="faef172a-cc98-4a83-b8ad-62adea6a3b1c" providerId="ADAL" clId="{321637CA-2C31-4348-9F2B-21F964A24586}" dt="2026-06-03T07:32:50.735" v="1357"/>
          <ac:spMkLst>
            <pc:docMk/>
            <pc:sldMk cId="0" sldId="258"/>
            <ac:spMk id="7" creationId="{72783D76-DDAD-6FCB-1B27-1D2BC0C84A46}"/>
          </ac:spMkLst>
        </pc:spChg>
        <pc:spChg chg="add mod">
          <ac:chgData name="Aikantika Das" userId="faef172a-cc98-4a83-b8ad-62adea6a3b1c" providerId="ADAL" clId="{321637CA-2C31-4348-9F2B-21F964A24586}" dt="2026-06-03T07:32:50.735" v="1357"/>
          <ac:spMkLst>
            <pc:docMk/>
            <pc:sldMk cId="0" sldId="258"/>
            <ac:spMk id="8" creationId="{3675803B-CD3E-28E5-3213-9E3A8F884BD4}"/>
          </ac:spMkLst>
        </pc:spChg>
        <pc:spChg chg="add mod">
          <ac:chgData name="Aikantika Das" userId="faef172a-cc98-4a83-b8ad-62adea6a3b1c" providerId="ADAL" clId="{321637CA-2C31-4348-9F2B-21F964A24586}" dt="2026-06-03T07:32:50.735" v="1357"/>
          <ac:spMkLst>
            <pc:docMk/>
            <pc:sldMk cId="0" sldId="258"/>
            <ac:spMk id="9" creationId="{F0EC21A6-1B60-53EE-9B3D-C098312A0AE3}"/>
          </ac:spMkLst>
        </pc:spChg>
        <pc:spChg chg="add mod">
          <ac:chgData name="Aikantika Das" userId="faef172a-cc98-4a83-b8ad-62adea6a3b1c" providerId="ADAL" clId="{321637CA-2C31-4348-9F2B-21F964A24586}" dt="2026-06-03T07:32:50.735" v="1357"/>
          <ac:spMkLst>
            <pc:docMk/>
            <pc:sldMk cId="0" sldId="258"/>
            <ac:spMk id="10" creationId="{EEF949A6-BDE7-09B2-D268-DBDB190A1E3F}"/>
          </ac:spMkLst>
        </pc:spChg>
        <pc:picChg chg="add mod">
          <ac:chgData name="Aikantika Das" userId="faef172a-cc98-4a83-b8ad-62adea6a3b1c" providerId="ADAL" clId="{321637CA-2C31-4348-9F2B-21F964A24586}" dt="2026-06-03T07:32:50.735" v="1357"/>
          <ac:picMkLst>
            <pc:docMk/>
            <pc:sldMk cId="0" sldId="258"/>
            <ac:picMk id="6" creationId="{4B866D45-210A-5D46-4225-F765719F543E}"/>
          </ac:picMkLst>
        </pc:picChg>
      </pc:sldChg>
      <pc:sldChg chg="addSp delSp modSp mod">
        <pc:chgData name="Aikantika Das" userId="faef172a-cc98-4a83-b8ad-62adea6a3b1c" providerId="ADAL" clId="{321637CA-2C31-4348-9F2B-21F964A24586}" dt="2026-06-03T07:33:01.521" v="1359"/>
        <pc:sldMkLst>
          <pc:docMk/>
          <pc:sldMk cId="0" sldId="259"/>
        </pc:sldMkLst>
        <pc:spChg chg="del">
          <ac:chgData name="Aikantika Das" userId="faef172a-cc98-4a83-b8ad-62adea6a3b1c" providerId="ADAL" clId="{321637CA-2C31-4348-9F2B-21F964A24586}" dt="2026-06-03T07:33:00.662" v="1358" actId="478"/>
          <ac:spMkLst>
            <pc:docMk/>
            <pc:sldMk cId="0" sldId="259"/>
            <ac:spMk id="3" creationId="{00000000-0000-0000-0000-000000000000}"/>
          </ac:spMkLst>
        </pc:spChg>
        <pc:spChg chg="del">
          <ac:chgData name="Aikantika Das" userId="faef172a-cc98-4a83-b8ad-62adea6a3b1c" providerId="ADAL" clId="{321637CA-2C31-4348-9F2B-21F964A24586}" dt="2026-06-03T07:33:00.662" v="1358" actId="478"/>
          <ac:spMkLst>
            <pc:docMk/>
            <pc:sldMk cId="0" sldId="259"/>
            <ac:spMk id="4" creationId="{00000000-0000-0000-0000-000000000000}"/>
          </ac:spMkLst>
        </pc:spChg>
        <pc:spChg chg="del mod">
          <ac:chgData name="Aikantika Das" userId="faef172a-cc98-4a83-b8ad-62adea6a3b1c" providerId="ADAL" clId="{321637CA-2C31-4348-9F2B-21F964A24586}" dt="2026-06-03T07:33:00.662" v="1358" actId="478"/>
          <ac:spMkLst>
            <pc:docMk/>
            <pc:sldMk cId="0" sldId="259"/>
            <ac:spMk id="5" creationId="{00000000-0000-0000-0000-000000000000}"/>
          </ac:spMkLst>
        </pc:spChg>
        <pc:spChg chg="del">
          <ac:chgData name="Aikantika Das" userId="faef172a-cc98-4a83-b8ad-62adea6a3b1c" providerId="ADAL" clId="{321637CA-2C31-4348-9F2B-21F964A24586}" dt="2026-06-03T07:33:00.662" v="1358" actId="478"/>
          <ac:spMkLst>
            <pc:docMk/>
            <pc:sldMk cId="0" sldId="259"/>
            <ac:spMk id="6" creationId="{00000000-0000-0000-0000-000000000000}"/>
          </ac:spMkLst>
        </pc:spChg>
        <pc:spChg chg="add mod">
          <ac:chgData name="Aikantika Das" userId="faef172a-cc98-4a83-b8ad-62adea6a3b1c" providerId="ADAL" clId="{321637CA-2C31-4348-9F2B-21F964A24586}" dt="2026-06-03T07:33:01.521" v="1359"/>
          <ac:spMkLst>
            <pc:docMk/>
            <pc:sldMk cId="0" sldId="259"/>
            <ac:spMk id="12" creationId="{9EBBA89A-58DD-89C0-7041-8ECE7E55ED24}"/>
          </ac:spMkLst>
        </pc:spChg>
        <pc:spChg chg="add mod">
          <ac:chgData name="Aikantika Das" userId="faef172a-cc98-4a83-b8ad-62adea6a3b1c" providerId="ADAL" clId="{321637CA-2C31-4348-9F2B-21F964A24586}" dt="2026-06-03T07:33:01.521" v="1359"/>
          <ac:spMkLst>
            <pc:docMk/>
            <pc:sldMk cId="0" sldId="259"/>
            <ac:spMk id="13" creationId="{60420BBD-7E57-094E-B178-CE4D0B8B96DF}"/>
          </ac:spMkLst>
        </pc:spChg>
        <pc:spChg chg="add mod">
          <ac:chgData name="Aikantika Das" userId="faef172a-cc98-4a83-b8ad-62adea6a3b1c" providerId="ADAL" clId="{321637CA-2C31-4348-9F2B-21F964A24586}" dt="2026-06-03T07:33:01.521" v="1359"/>
          <ac:spMkLst>
            <pc:docMk/>
            <pc:sldMk cId="0" sldId="259"/>
            <ac:spMk id="14" creationId="{8C4F3F1C-022F-CC84-EE6B-09D353FBB06B}"/>
          </ac:spMkLst>
        </pc:spChg>
        <pc:spChg chg="add mod">
          <ac:chgData name="Aikantika Das" userId="faef172a-cc98-4a83-b8ad-62adea6a3b1c" providerId="ADAL" clId="{321637CA-2C31-4348-9F2B-21F964A24586}" dt="2026-06-03T07:33:01.521" v="1359"/>
          <ac:spMkLst>
            <pc:docMk/>
            <pc:sldMk cId="0" sldId="259"/>
            <ac:spMk id="15" creationId="{884C1846-12A3-B8FE-7D43-965668EB622D}"/>
          </ac:spMkLst>
        </pc:spChg>
        <pc:picChg chg="add mod">
          <ac:chgData name="Aikantika Das" userId="faef172a-cc98-4a83-b8ad-62adea6a3b1c" providerId="ADAL" clId="{321637CA-2C31-4348-9F2B-21F964A24586}" dt="2026-06-03T07:33:01.521" v="1359"/>
          <ac:picMkLst>
            <pc:docMk/>
            <pc:sldMk cId="0" sldId="259"/>
            <ac:picMk id="11" creationId="{7A28CA9B-4F38-7AD3-CA5E-C1EE4F68882C}"/>
          </ac:picMkLst>
        </pc:picChg>
      </pc:sldChg>
      <pc:sldChg chg="addSp delSp modSp add mod">
        <pc:chgData name="Aikantika Das" userId="faef172a-cc98-4a83-b8ad-62adea6a3b1c" providerId="ADAL" clId="{321637CA-2C31-4348-9F2B-21F964A24586}" dt="2026-06-03T10:37:17.956" v="1868" actId="1036"/>
        <pc:sldMkLst>
          <pc:docMk/>
          <pc:sldMk cId="2652648118" sldId="260"/>
        </pc:sldMkLst>
        <pc:spChg chg="del">
          <ac:chgData name="Aikantika Das" userId="faef172a-cc98-4a83-b8ad-62adea6a3b1c" providerId="ADAL" clId="{321637CA-2C31-4348-9F2B-21F964A24586}" dt="2026-06-03T05:43:51.676" v="56" actId="478"/>
          <ac:spMkLst>
            <pc:docMk/>
            <pc:sldMk cId="2652648118" sldId="260"/>
            <ac:spMk id="2" creationId="{F88EB91F-51B3-D5D3-0C5C-38540AC49A7C}"/>
          </ac:spMkLst>
        </pc:spChg>
        <pc:spChg chg="mod">
          <ac:chgData name="Aikantika Das" userId="faef172a-cc98-4a83-b8ad-62adea6a3b1c" providerId="ADAL" clId="{321637CA-2C31-4348-9F2B-21F964A24586}" dt="2026-06-03T10:37:13.960" v="1854" actId="14100"/>
          <ac:spMkLst>
            <pc:docMk/>
            <pc:sldMk cId="2652648118" sldId="260"/>
            <ac:spMk id="3" creationId="{15AB3519-E0CA-F674-C4CF-976AF1092B8F}"/>
          </ac:spMkLst>
        </pc:spChg>
        <pc:spChg chg="mod">
          <ac:chgData name="Aikantika Das" userId="faef172a-cc98-4a83-b8ad-62adea6a3b1c" providerId="ADAL" clId="{321637CA-2C31-4348-9F2B-21F964A24586}" dt="2026-06-03T10:37:17.956" v="1868" actId="1036"/>
          <ac:spMkLst>
            <pc:docMk/>
            <pc:sldMk cId="2652648118" sldId="260"/>
            <ac:spMk id="4" creationId="{49C065F9-084E-822A-5E95-3A2055735586}"/>
          </ac:spMkLst>
        </pc:spChg>
        <pc:spChg chg="add del mod">
          <ac:chgData name="Aikantika Das" userId="faef172a-cc98-4a83-b8ad-62adea6a3b1c" providerId="ADAL" clId="{321637CA-2C31-4348-9F2B-21F964A24586}" dt="2026-06-03T06:35:23.718" v="664" actId="21"/>
          <ac:spMkLst>
            <pc:docMk/>
            <pc:sldMk cId="2652648118" sldId="260"/>
            <ac:spMk id="8" creationId="{856CC34F-35FE-61C3-4D92-39E752C06B94}"/>
          </ac:spMkLst>
        </pc:spChg>
        <pc:picChg chg="add del mod">
          <ac:chgData name="Aikantika Das" userId="faef172a-cc98-4a83-b8ad-62adea6a3b1c" providerId="ADAL" clId="{321637CA-2C31-4348-9F2B-21F964A24586}" dt="2026-06-03T07:31:44.002" v="1344" actId="478"/>
          <ac:picMkLst>
            <pc:docMk/>
            <pc:sldMk cId="2652648118" sldId="260"/>
            <ac:picMk id="6" creationId="{25CF15C5-81D1-2ECE-8EDB-6463596D554D}"/>
          </ac:picMkLst>
        </pc:picChg>
        <pc:picChg chg="add mod">
          <ac:chgData name="Aikantika Das" userId="faef172a-cc98-4a83-b8ad-62adea6a3b1c" providerId="ADAL" clId="{321637CA-2C31-4348-9F2B-21F964A24586}" dt="2026-06-03T07:31:44.680" v="1345"/>
          <ac:picMkLst>
            <pc:docMk/>
            <pc:sldMk cId="2652648118" sldId="260"/>
            <ac:picMk id="9" creationId="{3B3857F9-4D94-CF0F-6D1C-51E83FDA70E4}"/>
          </ac:picMkLst>
        </pc:picChg>
      </pc:sldChg>
      <pc:sldChg chg="addSp delSp modSp add mod modAnim">
        <pc:chgData name="Aikantika Das" userId="faef172a-cc98-4a83-b8ad-62adea6a3b1c" providerId="ADAL" clId="{321637CA-2C31-4348-9F2B-21F964A24586}" dt="2026-06-03T10:37:59.358" v="1965" actId="1035"/>
        <pc:sldMkLst>
          <pc:docMk/>
          <pc:sldMk cId="4110529276" sldId="261"/>
        </pc:sldMkLst>
        <pc:spChg chg="del">
          <ac:chgData name="Aikantika Das" userId="faef172a-cc98-4a83-b8ad-62adea6a3b1c" providerId="ADAL" clId="{321637CA-2C31-4348-9F2B-21F964A24586}" dt="2026-06-03T05:48:17.907" v="115" actId="478"/>
          <ac:spMkLst>
            <pc:docMk/>
            <pc:sldMk cId="4110529276" sldId="261"/>
            <ac:spMk id="2" creationId="{B21DDD10-8E7F-F047-92C0-05733DA4A17F}"/>
          </ac:spMkLst>
        </pc:spChg>
        <pc:spChg chg="mod">
          <ac:chgData name="Aikantika Das" userId="faef172a-cc98-4a83-b8ad-62adea6a3b1c" providerId="ADAL" clId="{321637CA-2C31-4348-9F2B-21F964A24586}" dt="2026-06-03T10:37:38.923" v="1914" actId="20577"/>
          <ac:spMkLst>
            <pc:docMk/>
            <pc:sldMk cId="4110529276" sldId="261"/>
            <ac:spMk id="3" creationId="{86FD484C-53E0-CA3B-B98D-D658889849BC}"/>
          </ac:spMkLst>
        </pc:spChg>
        <pc:spChg chg="del">
          <ac:chgData name="Aikantika Das" userId="faef172a-cc98-4a83-b8ad-62adea6a3b1c" providerId="ADAL" clId="{321637CA-2C31-4348-9F2B-21F964A24586}" dt="2026-06-03T06:00:06.913" v="173" actId="478"/>
          <ac:spMkLst>
            <pc:docMk/>
            <pc:sldMk cId="4110529276" sldId="261"/>
            <ac:spMk id="4" creationId="{73149FF3-64A3-DC9F-13A1-407D5FB2333C}"/>
          </ac:spMkLst>
        </pc:spChg>
        <pc:spChg chg="del">
          <ac:chgData name="Aikantika Das" userId="faef172a-cc98-4a83-b8ad-62adea6a3b1c" providerId="ADAL" clId="{321637CA-2C31-4348-9F2B-21F964A24586}" dt="2026-06-03T06:47:04.102" v="707" actId="478"/>
          <ac:spMkLst>
            <pc:docMk/>
            <pc:sldMk cId="4110529276" sldId="261"/>
            <ac:spMk id="5" creationId="{2E6024F0-389D-3C42-3A95-2CE2FCC96AC4}"/>
          </ac:spMkLst>
        </pc:spChg>
        <pc:spChg chg="mod topLvl">
          <ac:chgData name="Aikantika Das" userId="faef172a-cc98-4a83-b8ad-62adea6a3b1c" providerId="ADAL" clId="{321637CA-2C31-4348-9F2B-21F964A24586}" dt="2026-06-03T06:58:02.730" v="807" actId="164"/>
          <ac:spMkLst>
            <pc:docMk/>
            <pc:sldMk cId="4110529276" sldId="261"/>
            <ac:spMk id="8" creationId="{60E69EE0-E9E9-7035-287D-33D274AF9C51}"/>
          </ac:spMkLst>
        </pc:spChg>
        <pc:spChg chg="mod">
          <ac:chgData name="Aikantika Das" userId="faef172a-cc98-4a83-b8ad-62adea6a3b1c" providerId="ADAL" clId="{321637CA-2C31-4348-9F2B-21F964A24586}" dt="2026-06-03T06:58:02.730" v="807" actId="164"/>
          <ac:spMkLst>
            <pc:docMk/>
            <pc:sldMk cId="4110529276" sldId="261"/>
            <ac:spMk id="9" creationId="{4040CB83-2B73-09D4-5DB1-C457FFF457CD}"/>
          </ac:spMkLst>
        </pc:spChg>
        <pc:spChg chg="mod topLvl">
          <ac:chgData name="Aikantika Das" userId="faef172a-cc98-4a83-b8ad-62adea6a3b1c" providerId="ADAL" clId="{321637CA-2C31-4348-9F2B-21F964A24586}" dt="2026-06-03T06:58:02.730" v="807" actId="164"/>
          <ac:spMkLst>
            <pc:docMk/>
            <pc:sldMk cId="4110529276" sldId="261"/>
            <ac:spMk id="10" creationId="{C450BCF3-0605-B04F-9393-79846BF68979}"/>
          </ac:spMkLst>
        </pc:spChg>
        <pc:spChg chg="mod">
          <ac:chgData name="Aikantika Das" userId="faef172a-cc98-4a83-b8ad-62adea6a3b1c" providerId="ADAL" clId="{321637CA-2C31-4348-9F2B-21F964A24586}" dt="2026-06-03T06:58:02.730" v="807" actId="164"/>
          <ac:spMkLst>
            <pc:docMk/>
            <pc:sldMk cId="4110529276" sldId="261"/>
            <ac:spMk id="12" creationId="{C20DAF2E-C4A9-2316-E77B-D71E43AF4D1B}"/>
          </ac:spMkLst>
        </pc:spChg>
        <pc:spChg chg="mod topLvl">
          <ac:chgData name="Aikantika Das" userId="faef172a-cc98-4a83-b8ad-62adea6a3b1c" providerId="ADAL" clId="{321637CA-2C31-4348-9F2B-21F964A24586}" dt="2026-06-03T06:58:02.730" v="807" actId="164"/>
          <ac:spMkLst>
            <pc:docMk/>
            <pc:sldMk cId="4110529276" sldId="261"/>
            <ac:spMk id="13" creationId="{BDF054E4-E199-1EA6-B0B6-BA09F510120F}"/>
          </ac:spMkLst>
        </pc:spChg>
        <pc:spChg chg="mod topLvl">
          <ac:chgData name="Aikantika Das" userId="faef172a-cc98-4a83-b8ad-62adea6a3b1c" providerId="ADAL" clId="{321637CA-2C31-4348-9F2B-21F964A24586}" dt="2026-06-03T06:58:09.793" v="808" actId="164"/>
          <ac:spMkLst>
            <pc:docMk/>
            <pc:sldMk cId="4110529276" sldId="261"/>
            <ac:spMk id="14" creationId="{72B49D91-3181-2917-D4B2-CA6D1D5C1A02}"/>
          </ac:spMkLst>
        </pc:spChg>
        <pc:spChg chg="mod">
          <ac:chgData name="Aikantika Das" userId="faef172a-cc98-4a83-b8ad-62adea6a3b1c" providerId="ADAL" clId="{321637CA-2C31-4348-9F2B-21F964A24586}" dt="2026-06-03T06:58:09.793" v="808" actId="164"/>
          <ac:spMkLst>
            <pc:docMk/>
            <pc:sldMk cId="4110529276" sldId="261"/>
            <ac:spMk id="15" creationId="{27ECFB03-4F4D-740E-C390-1913DA3B3A79}"/>
          </ac:spMkLst>
        </pc:spChg>
        <pc:spChg chg="mod topLvl">
          <ac:chgData name="Aikantika Das" userId="faef172a-cc98-4a83-b8ad-62adea6a3b1c" providerId="ADAL" clId="{321637CA-2C31-4348-9F2B-21F964A24586}" dt="2026-06-03T06:58:09.793" v="808" actId="164"/>
          <ac:spMkLst>
            <pc:docMk/>
            <pc:sldMk cId="4110529276" sldId="261"/>
            <ac:spMk id="16" creationId="{6FAD31A9-0C9C-E36B-21BD-D220FEAF8274}"/>
          </ac:spMkLst>
        </pc:spChg>
        <pc:spChg chg="mod topLvl">
          <ac:chgData name="Aikantika Das" userId="faef172a-cc98-4a83-b8ad-62adea6a3b1c" providerId="ADAL" clId="{321637CA-2C31-4348-9F2B-21F964A24586}" dt="2026-06-03T06:58:09.793" v="808" actId="164"/>
          <ac:spMkLst>
            <pc:docMk/>
            <pc:sldMk cId="4110529276" sldId="261"/>
            <ac:spMk id="18" creationId="{41C0F251-54F7-C02E-D981-E0C1A1BDCBF8}"/>
          </ac:spMkLst>
        </pc:spChg>
        <pc:spChg chg="del mod topLvl">
          <ac:chgData name="Aikantika Das" userId="faef172a-cc98-4a83-b8ad-62adea6a3b1c" providerId="ADAL" clId="{321637CA-2C31-4348-9F2B-21F964A24586}" dt="2026-06-03T06:48:17.497" v="724" actId="478"/>
          <ac:spMkLst>
            <pc:docMk/>
            <pc:sldMk cId="4110529276" sldId="261"/>
            <ac:spMk id="19" creationId="{A6A65ED1-9179-C370-F01F-3FFCE6F9CB64}"/>
          </ac:spMkLst>
        </pc:spChg>
        <pc:spChg chg="mod topLvl">
          <ac:chgData name="Aikantika Das" userId="faef172a-cc98-4a83-b8ad-62adea6a3b1c" providerId="ADAL" clId="{321637CA-2C31-4348-9F2B-21F964A24586}" dt="2026-06-03T06:58:19.575" v="809" actId="164"/>
          <ac:spMkLst>
            <pc:docMk/>
            <pc:sldMk cId="4110529276" sldId="261"/>
            <ac:spMk id="20" creationId="{9D4DA661-4104-F95A-1FD5-40EBBCBC4C1D}"/>
          </ac:spMkLst>
        </pc:spChg>
        <pc:spChg chg="mod">
          <ac:chgData name="Aikantika Das" userId="faef172a-cc98-4a83-b8ad-62adea6a3b1c" providerId="ADAL" clId="{321637CA-2C31-4348-9F2B-21F964A24586}" dt="2026-06-03T06:58:19.575" v="809" actId="164"/>
          <ac:spMkLst>
            <pc:docMk/>
            <pc:sldMk cId="4110529276" sldId="261"/>
            <ac:spMk id="21" creationId="{30A752B7-D0BB-F779-1C97-1E6DA9D89768}"/>
          </ac:spMkLst>
        </pc:spChg>
        <pc:spChg chg="mod">
          <ac:chgData name="Aikantika Das" userId="faef172a-cc98-4a83-b8ad-62adea6a3b1c" providerId="ADAL" clId="{321637CA-2C31-4348-9F2B-21F964A24586}" dt="2026-06-03T06:58:19.575" v="809" actId="164"/>
          <ac:spMkLst>
            <pc:docMk/>
            <pc:sldMk cId="4110529276" sldId="261"/>
            <ac:spMk id="22" creationId="{6815A728-86AE-B6C4-4B8F-6F6421501AB5}"/>
          </ac:spMkLst>
        </pc:spChg>
        <pc:spChg chg="mod">
          <ac:chgData name="Aikantika Das" userId="faef172a-cc98-4a83-b8ad-62adea6a3b1c" providerId="ADAL" clId="{321637CA-2C31-4348-9F2B-21F964A24586}" dt="2026-06-03T06:58:19.575" v="809" actId="164"/>
          <ac:spMkLst>
            <pc:docMk/>
            <pc:sldMk cId="4110529276" sldId="261"/>
            <ac:spMk id="24" creationId="{D6AE2F15-378F-BEAF-FB64-10FD8C25E5BD}"/>
          </ac:spMkLst>
        </pc:spChg>
        <pc:spChg chg="del">
          <ac:chgData name="Aikantika Das" userId="faef172a-cc98-4a83-b8ad-62adea6a3b1c" providerId="ADAL" clId="{321637CA-2C31-4348-9F2B-21F964A24586}" dt="2026-06-03T06:48:12.197" v="723" actId="478"/>
          <ac:spMkLst>
            <pc:docMk/>
            <pc:sldMk cId="4110529276" sldId="261"/>
            <ac:spMk id="25" creationId="{C7B9B6A3-535E-A2A1-D43A-1946615682C7}"/>
          </ac:spMkLst>
        </pc:spChg>
        <pc:spChg chg="mod">
          <ac:chgData name="Aikantika Das" userId="faef172a-cc98-4a83-b8ad-62adea6a3b1c" providerId="ADAL" clId="{321637CA-2C31-4348-9F2B-21F964A24586}" dt="2026-06-03T06:58:30.202" v="810" actId="164"/>
          <ac:spMkLst>
            <pc:docMk/>
            <pc:sldMk cId="4110529276" sldId="261"/>
            <ac:spMk id="26" creationId="{B296B26C-8820-AB82-5147-6524FE70484C}"/>
          </ac:spMkLst>
        </pc:spChg>
        <pc:spChg chg="mod topLvl">
          <ac:chgData name="Aikantika Das" userId="faef172a-cc98-4a83-b8ad-62adea6a3b1c" providerId="ADAL" clId="{321637CA-2C31-4348-9F2B-21F964A24586}" dt="2026-06-03T06:58:30.202" v="810" actId="164"/>
          <ac:spMkLst>
            <pc:docMk/>
            <pc:sldMk cId="4110529276" sldId="261"/>
            <ac:spMk id="27" creationId="{127929EE-0A19-28BE-8CA4-9DB7F521F330}"/>
          </ac:spMkLst>
        </pc:spChg>
        <pc:spChg chg="mod topLvl">
          <ac:chgData name="Aikantika Das" userId="faef172a-cc98-4a83-b8ad-62adea6a3b1c" providerId="ADAL" clId="{321637CA-2C31-4348-9F2B-21F964A24586}" dt="2026-06-03T06:58:30.202" v="810" actId="164"/>
          <ac:spMkLst>
            <pc:docMk/>
            <pc:sldMk cId="4110529276" sldId="261"/>
            <ac:spMk id="28" creationId="{F7C4843B-68D9-123D-7D6D-24A25D614000}"/>
          </ac:spMkLst>
        </pc:spChg>
        <pc:spChg chg="mod">
          <ac:chgData name="Aikantika Das" userId="faef172a-cc98-4a83-b8ad-62adea6a3b1c" providerId="ADAL" clId="{321637CA-2C31-4348-9F2B-21F964A24586}" dt="2026-06-03T06:58:30.202" v="810" actId="164"/>
          <ac:spMkLst>
            <pc:docMk/>
            <pc:sldMk cId="4110529276" sldId="261"/>
            <ac:spMk id="30" creationId="{C76B513D-8807-FEAE-14BA-C3C7F30BD87A}"/>
          </ac:spMkLst>
        </pc:spChg>
        <pc:spChg chg="del">
          <ac:chgData name="Aikantika Das" userId="faef172a-cc98-4a83-b8ad-62adea6a3b1c" providerId="ADAL" clId="{321637CA-2C31-4348-9F2B-21F964A24586}" dt="2026-06-03T06:48:20.538" v="725" actId="478"/>
          <ac:spMkLst>
            <pc:docMk/>
            <pc:sldMk cId="4110529276" sldId="261"/>
            <ac:spMk id="31" creationId="{8FEC3487-4555-3B1D-0C1D-FA1B2175C53B}"/>
          </ac:spMkLst>
        </pc:spChg>
        <pc:spChg chg="add mod">
          <ac:chgData name="Aikantika Das" userId="faef172a-cc98-4a83-b8ad-62adea6a3b1c" providerId="ADAL" clId="{321637CA-2C31-4348-9F2B-21F964A24586}" dt="2026-06-03T10:37:59.358" v="1965" actId="1035"/>
          <ac:spMkLst>
            <pc:docMk/>
            <pc:sldMk cId="4110529276" sldId="261"/>
            <ac:spMk id="32" creationId="{856CC34F-35FE-61C3-4D92-39E752C06B94}"/>
          </ac:spMkLst>
        </pc:spChg>
        <pc:spChg chg="add mod">
          <ac:chgData name="Aikantika Das" userId="faef172a-cc98-4a83-b8ad-62adea6a3b1c" providerId="ADAL" clId="{321637CA-2C31-4348-9F2B-21F964A24586}" dt="2026-06-03T06:58:02.730" v="807" actId="164"/>
          <ac:spMkLst>
            <pc:docMk/>
            <pc:sldMk cId="4110529276" sldId="261"/>
            <ac:spMk id="34" creationId="{AC65F790-1552-256F-48EC-64C95E4CBA18}"/>
          </ac:spMkLst>
        </pc:spChg>
        <pc:spChg chg="add mod">
          <ac:chgData name="Aikantika Das" userId="faef172a-cc98-4a83-b8ad-62adea6a3b1c" providerId="ADAL" clId="{321637CA-2C31-4348-9F2B-21F964A24586}" dt="2026-06-03T06:58:09.793" v="808" actId="164"/>
          <ac:spMkLst>
            <pc:docMk/>
            <pc:sldMk cId="4110529276" sldId="261"/>
            <ac:spMk id="35" creationId="{E27F096C-30BD-9270-2471-9CC6EE043940}"/>
          </ac:spMkLst>
        </pc:spChg>
        <pc:spChg chg="add mod">
          <ac:chgData name="Aikantika Das" userId="faef172a-cc98-4a83-b8ad-62adea6a3b1c" providerId="ADAL" clId="{321637CA-2C31-4348-9F2B-21F964A24586}" dt="2026-06-03T06:49:51.304" v="738"/>
          <ac:spMkLst>
            <pc:docMk/>
            <pc:sldMk cId="4110529276" sldId="261"/>
            <ac:spMk id="36" creationId="{0B702750-CD9F-6538-3302-D5FE3F6AE5D8}"/>
          </ac:spMkLst>
        </pc:spChg>
        <pc:spChg chg="add mod">
          <ac:chgData name="Aikantika Das" userId="faef172a-cc98-4a83-b8ad-62adea6a3b1c" providerId="ADAL" clId="{321637CA-2C31-4348-9F2B-21F964A24586}" dt="2026-06-03T06:58:09.793" v="808" actId="164"/>
          <ac:spMkLst>
            <pc:docMk/>
            <pc:sldMk cId="4110529276" sldId="261"/>
            <ac:spMk id="37" creationId="{5A77952E-023C-A962-94D8-F2989BAFDCB8}"/>
          </ac:spMkLst>
        </pc:spChg>
        <pc:spChg chg="add mod">
          <ac:chgData name="Aikantika Das" userId="faef172a-cc98-4a83-b8ad-62adea6a3b1c" providerId="ADAL" clId="{321637CA-2C31-4348-9F2B-21F964A24586}" dt="2026-06-03T06:58:19.575" v="809" actId="164"/>
          <ac:spMkLst>
            <pc:docMk/>
            <pc:sldMk cId="4110529276" sldId="261"/>
            <ac:spMk id="38" creationId="{A5648085-8CFF-26CB-00CF-107817152876}"/>
          </ac:spMkLst>
        </pc:spChg>
        <pc:spChg chg="add mod">
          <ac:chgData name="Aikantika Das" userId="faef172a-cc98-4a83-b8ad-62adea6a3b1c" providerId="ADAL" clId="{321637CA-2C31-4348-9F2B-21F964A24586}" dt="2026-06-03T06:58:19.575" v="809" actId="164"/>
          <ac:spMkLst>
            <pc:docMk/>
            <pc:sldMk cId="4110529276" sldId="261"/>
            <ac:spMk id="39" creationId="{DE302D8A-9D1D-898E-25B2-28D3F58B032F}"/>
          </ac:spMkLst>
        </pc:spChg>
        <pc:spChg chg="add mod">
          <ac:chgData name="Aikantika Das" userId="faef172a-cc98-4a83-b8ad-62adea6a3b1c" providerId="ADAL" clId="{321637CA-2C31-4348-9F2B-21F964A24586}" dt="2026-06-03T06:58:30.202" v="810" actId="164"/>
          <ac:spMkLst>
            <pc:docMk/>
            <pc:sldMk cId="4110529276" sldId="261"/>
            <ac:spMk id="40" creationId="{EAC03896-63F3-C445-676F-635E54F9E5C8}"/>
          </ac:spMkLst>
        </pc:spChg>
        <pc:spChg chg="add mod">
          <ac:chgData name="Aikantika Das" userId="faef172a-cc98-4a83-b8ad-62adea6a3b1c" providerId="ADAL" clId="{321637CA-2C31-4348-9F2B-21F964A24586}" dt="2026-06-03T06:58:30.202" v="810" actId="164"/>
          <ac:spMkLst>
            <pc:docMk/>
            <pc:sldMk cId="4110529276" sldId="261"/>
            <ac:spMk id="41" creationId="{AFDEC64A-EA75-5274-1A85-2A22C1BDF59A}"/>
          </ac:spMkLst>
        </pc:spChg>
        <pc:grpChg chg="mod">
          <ac:chgData name="Aikantika Das" userId="faef172a-cc98-4a83-b8ad-62adea6a3b1c" providerId="ADAL" clId="{321637CA-2C31-4348-9F2B-21F964A24586}" dt="2026-06-03T06:46:29.398" v="702" actId="14100"/>
          <ac:grpSpMkLst>
            <pc:docMk/>
            <pc:sldMk cId="4110529276" sldId="261"/>
            <ac:grpSpMk id="7" creationId="{6E8AE401-B831-2A0E-0DDE-DF85F923528E}"/>
          </ac:grpSpMkLst>
        </pc:grpChg>
        <pc:grpChg chg="add mod">
          <ac:chgData name="Aikantika Das" userId="faef172a-cc98-4a83-b8ad-62adea6a3b1c" providerId="ADAL" clId="{321637CA-2C31-4348-9F2B-21F964A24586}" dt="2026-06-03T10:37:51.474" v="1947" actId="1035"/>
          <ac:grpSpMkLst>
            <pc:docMk/>
            <pc:sldMk cId="4110529276" sldId="261"/>
            <ac:grpSpMk id="42" creationId="{A97C8661-A314-A713-419F-A6EAA901D425}"/>
          </ac:grpSpMkLst>
        </pc:grpChg>
        <pc:grpChg chg="add mod">
          <ac:chgData name="Aikantika Das" userId="faef172a-cc98-4a83-b8ad-62adea6a3b1c" providerId="ADAL" clId="{321637CA-2C31-4348-9F2B-21F964A24586}" dt="2026-06-03T10:37:51.474" v="1947" actId="1035"/>
          <ac:grpSpMkLst>
            <pc:docMk/>
            <pc:sldMk cId="4110529276" sldId="261"/>
            <ac:grpSpMk id="43" creationId="{ED9D362C-FECC-9BAA-F944-428044B7A5C4}"/>
          </ac:grpSpMkLst>
        </pc:grpChg>
        <pc:grpChg chg="add mod">
          <ac:chgData name="Aikantika Das" userId="faef172a-cc98-4a83-b8ad-62adea6a3b1c" providerId="ADAL" clId="{321637CA-2C31-4348-9F2B-21F964A24586}" dt="2026-06-03T10:37:51.474" v="1947" actId="1035"/>
          <ac:grpSpMkLst>
            <pc:docMk/>
            <pc:sldMk cId="4110529276" sldId="261"/>
            <ac:grpSpMk id="44" creationId="{E450E9E5-F629-CECE-E290-153943171F00}"/>
          </ac:grpSpMkLst>
        </pc:grpChg>
        <pc:grpChg chg="add mod">
          <ac:chgData name="Aikantika Das" userId="faef172a-cc98-4a83-b8ad-62adea6a3b1c" providerId="ADAL" clId="{321637CA-2C31-4348-9F2B-21F964A24586}" dt="2026-06-03T10:37:51.474" v="1947" actId="1035"/>
          <ac:grpSpMkLst>
            <pc:docMk/>
            <pc:sldMk cId="4110529276" sldId="261"/>
            <ac:grpSpMk id="45" creationId="{A87265AA-0653-5F6C-232D-77D529F63E54}"/>
          </ac:grpSpMkLst>
        </pc:grpChg>
        <pc:picChg chg="add del mod">
          <ac:chgData name="Aikantika Das" userId="faef172a-cc98-4a83-b8ad-62adea6a3b1c" providerId="ADAL" clId="{321637CA-2C31-4348-9F2B-21F964A24586}" dt="2026-06-03T07:31:47.548" v="1346" actId="478"/>
          <ac:picMkLst>
            <pc:docMk/>
            <pc:sldMk cId="4110529276" sldId="261"/>
            <ac:picMk id="6" creationId="{D463F0C0-7BDC-2D17-7F4C-FEAFB504F6B2}"/>
          </ac:picMkLst>
        </pc:picChg>
        <pc:picChg chg="mod">
          <ac:chgData name="Aikantika Das" userId="faef172a-cc98-4a83-b8ad-62adea6a3b1c" providerId="ADAL" clId="{321637CA-2C31-4348-9F2B-21F964A24586}" dt="2026-06-03T06:58:02.730" v="807" actId="164"/>
          <ac:picMkLst>
            <pc:docMk/>
            <pc:sldMk cId="4110529276" sldId="261"/>
            <ac:picMk id="11" creationId="{8E261FC1-59A8-EA85-E77F-F6F32EF81EEA}"/>
          </ac:picMkLst>
        </pc:picChg>
        <pc:picChg chg="mod">
          <ac:chgData name="Aikantika Das" userId="faef172a-cc98-4a83-b8ad-62adea6a3b1c" providerId="ADAL" clId="{321637CA-2C31-4348-9F2B-21F964A24586}" dt="2026-06-03T06:58:09.793" v="808" actId="164"/>
          <ac:picMkLst>
            <pc:docMk/>
            <pc:sldMk cId="4110529276" sldId="261"/>
            <ac:picMk id="17" creationId="{428C60A9-CCF7-3CE4-455C-7992DF7E971F}"/>
          </ac:picMkLst>
        </pc:picChg>
        <pc:picChg chg="mod">
          <ac:chgData name="Aikantika Das" userId="faef172a-cc98-4a83-b8ad-62adea6a3b1c" providerId="ADAL" clId="{321637CA-2C31-4348-9F2B-21F964A24586}" dt="2026-06-03T06:58:19.575" v="809" actId="164"/>
          <ac:picMkLst>
            <pc:docMk/>
            <pc:sldMk cId="4110529276" sldId="261"/>
            <ac:picMk id="23" creationId="{6B50CA49-52E9-0F6D-000A-7B6C9166242C}"/>
          </ac:picMkLst>
        </pc:picChg>
        <pc:picChg chg="mod">
          <ac:chgData name="Aikantika Das" userId="faef172a-cc98-4a83-b8ad-62adea6a3b1c" providerId="ADAL" clId="{321637CA-2C31-4348-9F2B-21F964A24586}" dt="2026-06-03T06:58:30.202" v="810" actId="164"/>
          <ac:picMkLst>
            <pc:docMk/>
            <pc:sldMk cId="4110529276" sldId="261"/>
            <ac:picMk id="29" creationId="{4D2816D5-5F3A-F843-2D4C-88DA313515D3}"/>
          </ac:picMkLst>
        </pc:picChg>
        <pc:picChg chg="add mod">
          <ac:chgData name="Aikantika Das" userId="faef172a-cc98-4a83-b8ad-62adea6a3b1c" providerId="ADAL" clId="{321637CA-2C31-4348-9F2B-21F964A24586}" dt="2026-06-03T07:31:48.127" v="1347"/>
          <ac:picMkLst>
            <pc:docMk/>
            <pc:sldMk cId="4110529276" sldId="261"/>
            <ac:picMk id="46" creationId="{B8CA02F2-9A6B-71A4-0CEF-0D338B563ED9}"/>
          </ac:picMkLst>
        </pc:picChg>
      </pc:sldChg>
      <pc:sldChg chg="addSp delSp modSp add mod modAnim">
        <pc:chgData name="Aikantika Das" userId="faef172a-cc98-4a83-b8ad-62adea6a3b1c" providerId="ADAL" clId="{321637CA-2C31-4348-9F2B-21F964A24586}" dt="2026-06-03T07:31:55.696" v="1351"/>
        <pc:sldMkLst>
          <pc:docMk/>
          <pc:sldMk cId="3987488812" sldId="262"/>
        </pc:sldMkLst>
        <pc:spChg chg="del">
          <ac:chgData name="Aikantika Das" userId="faef172a-cc98-4a83-b8ad-62adea6a3b1c" providerId="ADAL" clId="{321637CA-2C31-4348-9F2B-21F964A24586}" dt="2026-06-03T05:48:20.649" v="116" actId="478"/>
          <ac:spMkLst>
            <pc:docMk/>
            <pc:sldMk cId="3987488812" sldId="262"/>
            <ac:spMk id="2" creationId="{9AA81872-680C-5024-1DBC-AEFE76FAFEC6}"/>
          </ac:spMkLst>
        </pc:spChg>
        <pc:spChg chg="mod">
          <ac:chgData name="Aikantika Das" userId="faef172a-cc98-4a83-b8ad-62adea6a3b1c" providerId="ADAL" clId="{321637CA-2C31-4348-9F2B-21F964A24586}" dt="2026-06-03T07:21:35.457" v="1178" actId="20577"/>
          <ac:spMkLst>
            <pc:docMk/>
            <pc:sldMk cId="3987488812" sldId="262"/>
            <ac:spMk id="3" creationId="{7B019DB1-C229-1DFA-8309-5F955AA7EAF1}"/>
          </ac:spMkLst>
        </pc:spChg>
        <pc:spChg chg="del">
          <ac:chgData name="Aikantika Das" userId="faef172a-cc98-4a83-b8ad-62adea6a3b1c" providerId="ADAL" clId="{321637CA-2C31-4348-9F2B-21F964A24586}" dt="2026-06-03T06:02:44.692" v="227" actId="478"/>
          <ac:spMkLst>
            <pc:docMk/>
            <pc:sldMk cId="3987488812" sldId="262"/>
            <ac:spMk id="4" creationId="{BEABF1BD-3046-CECD-D6F7-AEB2601A49E9}"/>
          </ac:spMkLst>
        </pc:spChg>
        <pc:spChg chg="del mod">
          <ac:chgData name="Aikantika Das" userId="faef172a-cc98-4a83-b8ad-62adea6a3b1c" providerId="ADAL" clId="{321637CA-2C31-4348-9F2B-21F964A24586}" dt="2026-06-03T07:03:44.168" v="948" actId="478"/>
          <ac:spMkLst>
            <pc:docMk/>
            <pc:sldMk cId="3987488812" sldId="262"/>
            <ac:spMk id="5" creationId="{C4E89A1D-2873-F2B6-4B8A-465D3FF333F1}"/>
          </ac:spMkLst>
        </pc:spChg>
        <pc:spChg chg="mod">
          <ac:chgData name="Aikantika Das" userId="faef172a-cc98-4a83-b8ad-62adea6a3b1c" providerId="ADAL" clId="{321637CA-2C31-4348-9F2B-21F964A24586}" dt="2026-06-03T07:15:42.020" v="1129" actId="164"/>
          <ac:spMkLst>
            <pc:docMk/>
            <pc:sldMk cId="3987488812" sldId="262"/>
            <ac:spMk id="8" creationId="{55A08D58-97B7-7E06-E1B4-C8CDBA16F8AC}"/>
          </ac:spMkLst>
        </pc:spChg>
        <pc:spChg chg="mod">
          <ac:chgData name="Aikantika Das" userId="faef172a-cc98-4a83-b8ad-62adea6a3b1c" providerId="ADAL" clId="{321637CA-2C31-4348-9F2B-21F964A24586}" dt="2026-06-03T07:15:42.020" v="1129" actId="164"/>
          <ac:spMkLst>
            <pc:docMk/>
            <pc:sldMk cId="3987488812" sldId="262"/>
            <ac:spMk id="9" creationId="{52AE7B4E-23BD-2534-1D15-5A4833553F9D}"/>
          </ac:spMkLst>
        </pc:spChg>
        <pc:spChg chg="mod topLvl">
          <ac:chgData name="Aikantika Das" userId="faef172a-cc98-4a83-b8ad-62adea6a3b1c" providerId="ADAL" clId="{321637CA-2C31-4348-9F2B-21F964A24586}" dt="2026-06-03T07:15:42.020" v="1129" actId="164"/>
          <ac:spMkLst>
            <pc:docMk/>
            <pc:sldMk cId="3987488812" sldId="262"/>
            <ac:spMk id="10" creationId="{F35CC13A-8E8A-C54B-915D-8B7708F5F65E}"/>
          </ac:spMkLst>
        </pc:spChg>
        <pc:spChg chg="mod">
          <ac:chgData name="Aikantika Das" userId="faef172a-cc98-4a83-b8ad-62adea6a3b1c" providerId="ADAL" clId="{321637CA-2C31-4348-9F2B-21F964A24586}" dt="2026-06-03T07:15:42.020" v="1129" actId="164"/>
          <ac:spMkLst>
            <pc:docMk/>
            <pc:sldMk cId="3987488812" sldId="262"/>
            <ac:spMk id="12" creationId="{B4D0091E-2B2D-29BB-5714-6BA4F8D1037A}"/>
          </ac:spMkLst>
        </pc:spChg>
        <pc:spChg chg="mod">
          <ac:chgData name="Aikantika Das" userId="faef172a-cc98-4a83-b8ad-62adea6a3b1c" providerId="ADAL" clId="{321637CA-2C31-4348-9F2B-21F964A24586}" dt="2026-06-03T07:15:42.020" v="1129" actId="164"/>
          <ac:spMkLst>
            <pc:docMk/>
            <pc:sldMk cId="3987488812" sldId="262"/>
            <ac:spMk id="13" creationId="{7A1D071B-3EF2-3CE1-0A63-9E563EB4FD10}"/>
          </ac:spMkLst>
        </pc:spChg>
        <pc:spChg chg="mod">
          <ac:chgData name="Aikantika Das" userId="faef172a-cc98-4a83-b8ad-62adea6a3b1c" providerId="ADAL" clId="{321637CA-2C31-4348-9F2B-21F964A24586}" dt="2026-06-03T07:15:42.020" v="1129" actId="164"/>
          <ac:spMkLst>
            <pc:docMk/>
            <pc:sldMk cId="3987488812" sldId="262"/>
            <ac:spMk id="14" creationId="{0C3FC554-CDB5-AE6A-D0C1-219BF880F2CB}"/>
          </ac:spMkLst>
        </pc:spChg>
        <pc:spChg chg="mod topLvl">
          <ac:chgData name="Aikantika Das" userId="faef172a-cc98-4a83-b8ad-62adea6a3b1c" providerId="ADAL" clId="{321637CA-2C31-4348-9F2B-21F964A24586}" dt="2026-06-03T07:15:42.020" v="1129" actId="164"/>
          <ac:spMkLst>
            <pc:docMk/>
            <pc:sldMk cId="3987488812" sldId="262"/>
            <ac:spMk id="15" creationId="{0E8EE792-2D5A-B6F9-8BC9-9970EBA58C64}"/>
          </ac:spMkLst>
        </pc:spChg>
        <pc:spChg chg="mod">
          <ac:chgData name="Aikantika Das" userId="faef172a-cc98-4a83-b8ad-62adea6a3b1c" providerId="ADAL" clId="{321637CA-2C31-4348-9F2B-21F964A24586}" dt="2026-06-03T07:15:42.020" v="1129" actId="164"/>
          <ac:spMkLst>
            <pc:docMk/>
            <pc:sldMk cId="3987488812" sldId="262"/>
            <ac:spMk id="16" creationId="{11B236FB-99E6-47E8-3891-3086AE1E9D39}"/>
          </ac:spMkLst>
        </pc:spChg>
        <pc:spChg chg="mod">
          <ac:chgData name="Aikantika Das" userId="faef172a-cc98-4a83-b8ad-62adea6a3b1c" providerId="ADAL" clId="{321637CA-2C31-4348-9F2B-21F964A24586}" dt="2026-06-03T07:15:42.020" v="1129" actId="164"/>
          <ac:spMkLst>
            <pc:docMk/>
            <pc:sldMk cId="3987488812" sldId="262"/>
            <ac:spMk id="17" creationId="{8797AFFC-88D5-C799-11D5-7B8484277946}"/>
          </ac:spMkLst>
        </pc:spChg>
        <pc:spChg chg="mod">
          <ac:chgData name="Aikantika Das" userId="faef172a-cc98-4a83-b8ad-62adea6a3b1c" providerId="ADAL" clId="{321637CA-2C31-4348-9F2B-21F964A24586}" dt="2026-06-03T07:15:42.020" v="1129" actId="164"/>
          <ac:spMkLst>
            <pc:docMk/>
            <pc:sldMk cId="3987488812" sldId="262"/>
            <ac:spMk id="18" creationId="{DF900517-23A3-DC88-D3FA-87A532DEB0F8}"/>
          </ac:spMkLst>
        </pc:spChg>
        <pc:spChg chg="mod topLvl">
          <ac:chgData name="Aikantika Das" userId="faef172a-cc98-4a83-b8ad-62adea6a3b1c" providerId="ADAL" clId="{321637CA-2C31-4348-9F2B-21F964A24586}" dt="2026-06-03T07:15:54.998" v="1131" actId="164"/>
          <ac:spMkLst>
            <pc:docMk/>
            <pc:sldMk cId="3987488812" sldId="262"/>
            <ac:spMk id="19" creationId="{0527A74C-EC0E-4792-060B-58F036A67A7B}"/>
          </ac:spMkLst>
        </pc:spChg>
        <pc:spChg chg="mod topLvl">
          <ac:chgData name="Aikantika Das" userId="faef172a-cc98-4a83-b8ad-62adea6a3b1c" providerId="ADAL" clId="{321637CA-2C31-4348-9F2B-21F964A24586}" dt="2026-06-03T07:15:54.998" v="1131" actId="164"/>
          <ac:spMkLst>
            <pc:docMk/>
            <pc:sldMk cId="3987488812" sldId="262"/>
            <ac:spMk id="20" creationId="{2D6514B0-9CE4-E865-40D7-817E08C76B66}"/>
          </ac:spMkLst>
        </pc:spChg>
        <pc:spChg chg="mod">
          <ac:chgData name="Aikantika Das" userId="faef172a-cc98-4a83-b8ad-62adea6a3b1c" providerId="ADAL" clId="{321637CA-2C31-4348-9F2B-21F964A24586}" dt="2026-06-03T07:15:54.998" v="1131" actId="164"/>
          <ac:spMkLst>
            <pc:docMk/>
            <pc:sldMk cId="3987488812" sldId="262"/>
            <ac:spMk id="21" creationId="{2B17C4C2-367D-8622-9E21-A423CCA1D6AB}"/>
          </ac:spMkLst>
        </pc:spChg>
        <pc:spChg chg="mod">
          <ac:chgData name="Aikantika Das" userId="faef172a-cc98-4a83-b8ad-62adea6a3b1c" providerId="ADAL" clId="{321637CA-2C31-4348-9F2B-21F964A24586}" dt="2026-06-03T07:15:54.998" v="1131" actId="164"/>
          <ac:spMkLst>
            <pc:docMk/>
            <pc:sldMk cId="3987488812" sldId="262"/>
            <ac:spMk id="23" creationId="{696E1EDB-70FC-1127-A1B5-03E7497E7945}"/>
          </ac:spMkLst>
        </pc:spChg>
        <pc:spChg chg="mod topLvl">
          <ac:chgData name="Aikantika Das" userId="faef172a-cc98-4a83-b8ad-62adea6a3b1c" providerId="ADAL" clId="{321637CA-2C31-4348-9F2B-21F964A24586}" dt="2026-06-03T07:15:54.998" v="1131" actId="164"/>
          <ac:spMkLst>
            <pc:docMk/>
            <pc:sldMk cId="3987488812" sldId="262"/>
            <ac:spMk id="24" creationId="{CEA0AAE6-8F4D-DF7F-9D2F-9F7FF0A047B5}"/>
          </ac:spMkLst>
        </pc:spChg>
        <pc:spChg chg="mod topLvl">
          <ac:chgData name="Aikantika Das" userId="faef172a-cc98-4a83-b8ad-62adea6a3b1c" providerId="ADAL" clId="{321637CA-2C31-4348-9F2B-21F964A24586}" dt="2026-06-03T07:15:54.998" v="1131" actId="164"/>
          <ac:spMkLst>
            <pc:docMk/>
            <pc:sldMk cId="3987488812" sldId="262"/>
            <ac:spMk id="25" creationId="{34727504-51E7-84EB-FD09-2C9BB9B0F223}"/>
          </ac:spMkLst>
        </pc:spChg>
        <pc:spChg chg="mod topLvl">
          <ac:chgData name="Aikantika Das" userId="faef172a-cc98-4a83-b8ad-62adea6a3b1c" providerId="ADAL" clId="{321637CA-2C31-4348-9F2B-21F964A24586}" dt="2026-06-03T07:15:54.998" v="1131" actId="164"/>
          <ac:spMkLst>
            <pc:docMk/>
            <pc:sldMk cId="3987488812" sldId="262"/>
            <ac:spMk id="26" creationId="{0AF67092-EDB5-80BF-E7AF-4BA6D18AE04B}"/>
          </ac:spMkLst>
        </pc:spChg>
        <pc:spChg chg="mod">
          <ac:chgData name="Aikantika Das" userId="faef172a-cc98-4a83-b8ad-62adea6a3b1c" providerId="ADAL" clId="{321637CA-2C31-4348-9F2B-21F964A24586}" dt="2026-06-03T07:15:54.998" v="1131" actId="164"/>
          <ac:spMkLst>
            <pc:docMk/>
            <pc:sldMk cId="3987488812" sldId="262"/>
            <ac:spMk id="27" creationId="{D4D044A0-0754-4243-6CCF-585DC6400E18}"/>
          </ac:spMkLst>
        </pc:spChg>
        <pc:spChg chg="mod topLvl">
          <ac:chgData name="Aikantika Das" userId="faef172a-cc98-4a83-b8ad-62adea6a3b1c" providerId="ADAL" clId="{321637CA-2C31-4348-9F2B-21F964A24586}" dt="2026-06-03T07:15:54.998" v="1131" actId="164"/>
          <ac:spMkLst>
            <pc:docMk/>
            <pc:sldMk cId="3987488812" sldId="262"/>
            <ac:spMk id="28" creationId="{331F49C2-1617-F941-EA88-D08CFBDD8D62}"/>
          </ac:spMkLst>
        </pc:spChg>
        <pc:spChg chg="mod">
          <ac:chgData name="Aikantika Das" userId="faef172a-cc98-4a83-b8ad-62adea6a3b1c" providerId="ADAL" clId="{321637CA-2C31-4348-9F2B-21F964A24586}" dt="2026-06-03T07:15:54.998" v="1131" actId="164"/>
          <ac:spMkLst>
            <pc:docMk/>
            <pc:sldMk cId="3987488812" sldId="262"/>
            <ac:spMk id="29" creationId="{9AE56395-F793-F853-5527-0375EDE921E6}"/>
          </ac:spMkLst>
        </pc:spChg>
        <pc:spChg chg="mod">
          <ac:chgData name="Aikantika Das" userId="faef172a-cc98-4a83-b8ad-62adea6a3b1c" providerId="ADAL" clId="{321637CA-2C31-4348-9F2B-21F964A24586}" dt="2026-06-03T07:16:06.842" v="1133" actId="164"/>
          <ac:spMkLst>
            <pc:docMk/>
            <pc:sldMk cId="3987488812" sldId="262"/>
            <ac:spMk id="30" creationId="{F3005D60-831C-790C-2A49-3D36204419C9}"/>
          </ac:spMkLst>
        </pc:spChg>
        <pc:spChg chg="mod">
          <ac:chgData name="Aikantika Das" userId="faef172a-cc98-4a83-b8ad-62adea6a3b1c" providerId="ADAL" clId="{321637CA-2C31-4348-9F2B-21F964A24586}" dt="2026-06-03T07:16:06.842" v="1133" actId="164"/>
          <ac:spMkLst>
            <pc:docMk/>
            <pc:sldMk cId="3987488812" sldId="262"/>
            <ac:spMk id="31" creationId="{4C6227F3-EA38-1829-9794-3B75008768D3}"/>
          </ac:spMkLst>
        </pc:spChg>
        <pc:spChg chg="mod">
          <ac:chgData name="Aikantika Das" userId="faef172a-cc98-4a83-b8ad-62adea6a3b1c" providerId="ADAL" clId="{321637CA-2C31-4348-9F2B-21F964A24586}" dt="2026-06-03T07:16:06.842" v="1133" actId="164"/>
          <ac:spMkLst>
            <pc:docMk/>
            <pc:sldMk cId="3987488812" sldId="262"/>
            <ac:spMk id="32" creationId="{9AE393C4-D5B5-01B9-7542-1A8806EBAFFC}"/>
          </ac:spMkLst>
        </pc:spChg>
        <pc:spChg chg="mod">
          <ac:chgData name="Aikantika Das" userId="faef172a-cc98-4a83-b8ad-62adea6a3b1c" providerId="ADAL" clId="{321637CA-2C31-4348-9F2B-21F964A24586}" dt="2026-06-03T07:16:06.842" v="1133" actId="164"/>
          <ac:spMkLst>
            <pc:docMk/>
            <pc:sldMk cId="3987488812" sldId="262"/>
            <ac:spMk id="34" creationId="{958C0AFE-6CE7-9BDC-40A4-57374AA3822D}"/>
          </ac:spMkLst>
        </pc:spChg>
        <pc:spChg chg="mod">
          <ac:chgData name="Aikantika Das" userId="faef172a-cc98-4a83-b8ad-62adea6a3b1c" providerId="ADAL" clId="{321637CA-2C31-4348-9F2B-21F964A24586}" dt="2026-06-03T07:16:06.842" v="1133" actId="164"/>
          <ac:spMkLst>
            <pc:docMk/>
            <pc:sldMk cId="3987488812" sldId="262"/>
            <ac:spMk id="35" creationId="{CD993939-466B-597A-9187-54EFA5F26CE2}"/>
          </ac:spMkLst>
        </pc:spChg>
        <pc:spChg chg="mod topLvl">
          <ac:chgData name="Aikantika Das" userId="faef172a-cc98-4a83-b8ad-62adea6a3b1c" providerId="ADAL" clId="{321637CA-2C31-4348-9F2B-21F964A24586}" dt="2026-06-03T07:16:06.842" v="1133" actId="164"/>
          <ac:spMkLst>
            <pc:docMk/>
            <pc:sldMk cId="3987488812" sldId="262"/>
            <ac:spMk id="36" creationId="{46FF7F27-AA31-A71D-4249-F587516F16CA}"/>
          </ac:spMkLst>
        </pc:spChg>
        <pc:spChg chg="mod">
          <ac:chgData name="Aikantika Das" userId="faef172a-cc98-4a83-b8ad-62adea6a3b1c" providerId="ADAL" clId="{321637CA-2C31-4348-9F2B-21F964A24586}" dt="2026-06-03T07:16:06.842" v="1133" actId="164"/>
          <ac:spMkLst>
            <pc:docMk/>
            <pc:sldMk cId="3987488812" sldId="262"/>
            <ac:spMk id="37" creationId="{FE80B1F8-A3B5-421D-4E47-A2C9181A1DDF}"/>
          </ac:spMkLst>
        </pc:spChg>
        <pc:spChg chg="mod">
          <ac:chgData name="Aikantika Das" userId="faef172a-cc98-4a83-b8ad-62adea6a3b1c" providerId="ADAL" clId="{321637CA-2C31-4348-9F2B-21F964A24586}" dt="2026-06-03T07:16:06.842" v="1133" actId="164"/>
          <ac:spMkLst>
            <pc:docMk/>
            <pc:sldMk cId="3987488812" sldId="262"/>
            <ac:spMk id="38" creationId="{AF3A7301-F50F-FBD1-3437-8279865FB585}"/>
          </ac:spMkLst>
        </pc:spChg>
        <pc:spChg chg="mod">
          <ac:chgData name="Aikantika Das" userId="faef172a-cc98-4a83-b8ad-62adea6a3b1c" providerId="ADAL" clId="{321637CA-2C31-4348-9F2B-21F964A24586}" dt="2026-06-03T07:16:06.842" v="1133" actId="164"/>
          <ac:spMkLst>
            <pc:docMk/>
            <pc:sldMk cId="3987488812" sldId="262"/>
            <ac:spMk id="39" creationId="{D91968EB-74F2-CDC3-8527-B1ABCB208910}"/>
          </ac:spMkLst>
        </pc:spChg>
        <pc:spChg chg="mod topLvl">
          <ac:chgData name="Aikantika Das" userId="faef172a-cc98-4a83-b8ad-62adea6a3b1c" providerId="ADAL" clId="{321637CA-2C31-4348-9F2B-21F964A24586}" dt="2026-06-03T07:16:06.842" v="1133" actId="164"/>
          <ac:spMkLst>
            <pc:docMk/>
            <pc:sldMk cId="3987488812" sldId="262"/>
            <ac:spMk id="40" creationId="{9EC3DB9C-EBB8-4C85-18B7-09970873CEDF}"/>
          </ac:spMkLst>
        </pc:spChg>
        <pc:grpChg chg="mod">
          <ac:chgData name="Aikantika Das" userId="faef172a-cc98-4a83-b8ad-62adea6a3b1c" providerId="ADAL" clId="{321637CA-2C31-4348-9F2B-21F964A24586}" dt="2026-06-03T06:08:22.622" v="284" actId="1076"/>
          <ac:grpSpMkLst>
            <pc:docMk/>
            <pc:sldMk cId="3987488812" sldId="262"/>
            <ac:grpSpMk id="7" creationId="{71BECA60-15FC-612D-D36A-E54893E1B57A}"/>
          </ac:grpSpMkLst>
        </pc:grpChg>
        <pc:picChg chg="add del mod">
          <ac:chgData name="Aikantika Das" userId="faef172a-cc98-4a83-b8ad-62adea6a3b1c" providerId="ADAL" clId="{321637CA-2C31-4348-9F2B-21F964A24586}" dt="2026-06-03T07:31:55.078" v="1350" actId="478"/>
          <ac:picMkLst>
            <pc:docMk/>
            <pc:sldMk cId="3987488812" sldId="262"/>
            <ac:picMk id="6" creationId="{7714D701-C80D-F9EF-E4A9-FAA6B3977DA0}"/>
          </ac:picMkLst>
        </pc:picChg>
        <pc:picChg chg="mod">
          <ac:chgData name="Aikantika Das" userId="faef172a-cc98-4a83-b8ad-62adea6a3b1c" providerId="ADAL" clId="{321637CA-2C31-4348-9F2B-21F964A24586}" dt="2026-06-03T06:18:36.164" v="495" actId="1036"/>
          <ac:picMkLst>
            <pc:docMk/>
            <pc:sldMk cId="3987488812" sldId="262"/>
            <ac:picMk id="11" creationId="{52FEED5E-413A-214C-1499-7F09D4A4B920}"/>
          </ac:picMkLst>
        </pc:picChg>
        <pc:picChg chg="mod">
          <ac:chgData name="Aikantika Das" userId="faef172a-cc98-4a83-b8ad-62adea6a3b1c" providerId="ADAL" clId="{321637CA-2C31-4348-9F2B-21F964A24586}" dt="2026-06-03T06:18:36.164" v="495" actId="1036"/>
          <ac:picMkLst>
            <pc:docMk/>
            <pc:sldMk cId="3987488812" sldId="262"/>
            <ac:picMk id="22" creationId="{87FEEBE3-66C4-7F32-3BEB-E9A46AB5FDB5}"/>
          </ac:picMkLst>
        </pc:picChg>
        <pc:picChg chg="mod">
          <ac:chgData name="Aikantika Das" userId="faef172a-cc98-4a83-b8ad-62adea6a3b1c" providerId="ADAL" clId="{321637CA-2C31-4348-9F2B-21F964A24586}" dt="2026-06-03T06:18:36.164" v="495" actId="1036"/>
          <ac:picMkLst>
            <pc:docMk/>
            <pc:sldMk cId="3987488812" sldId="262"/>
            <ac:picMk id="33" creationId="{F65F323E-C75C-297B-5096-B5D07CCDBF4F}"/>
          </ac:picMkLst>
        </pc:picChg>
        <pc:picChg chg="add mod">
          <ac:chgData name="Aikantika Das" userId="faef172a-cc98-4a83-b8ad-62adea6a3b1c" providerId="ADAL" clId="{321637CA-2C31-4348-9F2B-21F964A24586}" dt="2026-06-03T07:31:55.696" v="1351"/>
          <ac:picMkLst>
            <pc:docMk/>
            <pc:sldMk cId="3987488812" sldId="262"/>
            <ac:picMk id="44" creationId="{993EB273-9889-670A-84A9-D2F9F2F3B0B2}"/>
          </ac:picMkLst>
        </pc:picChg>
      </pc:sldChg>
      <pc:sldChg chg="addSp delSp modSp add mod">
        <pc:chgData name="Aikantika Das" userId="faef172a-cc98-4a83-b8ad-62adea6a3b1c" providerId="ADAL" clId="{321637CA-2C31-4348-9F2B-21F964A24586}" dt="2026-06-03T11:59:35.739" v="2404" actId="6549"/>
        <pc:sldMkLst>
          <pc:docMk/>
          <pc:sldMk cId="3589777201" sldId="263"/>
        </pc:sldMkLst>
        <pc:spChg chg="del">
          <ac:chgData name="Aikantika Das" userId="faef172a-cc98-4a83-b8ad-62adea6a3b1c" providerId="ADAL" clId="{321637CA-2C31-4348-9F2B-21F964A24586}" dt="2026-06-03T05:48:23.440" v="117" actId="478"/>
          <ac:spMkLst>
            <pc:docMk/>
            <pc:sldMk cId="3589777201" sldId="263"/>
            <ac:spMk id="2" creationId="{2AD929B7-A81C-0A60-7F53-971FCDEE322B}"/>
          </ac:spMkLst>
        </pc:spChg>
        <pc:spChg chg="del">
          <ac:chgData name="Aikantika Das" userId="faef172a-cc98-4a83-b8ad-62adea6a3b1c" providerId="ADAL" clId="{321637CA-2C31-4348-9F2B-21F964A24586}" dt="2026-06-03T11:05:13.358" v="2320" actId="478"/>
          <ac:spMkLst>
            <pc:docMk/>
            <pc:sldMk cId="3589777201" sldId="263"/>
            <ac:spMk id="2" creationId="{333E4571-F456-C131-125A-0C881113391F}"/>
          </ac:spMkLst>
        </pc:spChg>
        <pc:spChg chg="mod">
          <ac:chgData name="Aikantika Das" userId="faef172a-cc98-4a83-b8ad-62adea6a3b1c" providerId="ADAL" clId="{321637CA-2C31-4348-9F2B-21F964A24586}" dt="2026-06-03T10:13:00.728" v="1383" actId="20577"/>
          <ac:spMkLst>
            <pc:docMk/>
            <pc:sldMk cId="3589777201" sldId="263"/>
            <ac:spMk id="3" creationId="{DDE29807-079F-2A18-7560-A79CB5E8A035}"/>
          </ac:spMkLst>
        </pc:spChg>
        <pc:spChg chg="del">
          <ac:chgData name="Aikantika Das" userId="faef172a-cc98-4a83-b8ad-62adea6a3b1c" providerId="ADAL" clId="{321637CA-2C31-4348-9F2B-21F964A24586}" dt="2026-06-03T06:09:42.984" v="388" actId="478"/>
          <ac:spMkLst>
            <pc:docMk/>
            <pc:sldMk cId="3589777201" sldId="263"/>
            <ac:spMk id="4" creationId="{6BA1EBF2-80A9-BE01-CBF9-96F2B277DF7D}"/>
          </ac:spMkLst>
        </pc:spChg>
        <pc:spChg chg="del">
          <ac:chgData name="Aikantika Das" userId="faef172a-cc98-4a83-b8ad-62adea6a3b1c" providerId="ADAL" clId="{321637CA-2C31-4348-9F2B-21F964A24586}" dt="2026-06-03T11:12:03.104" v="2376" actId="478"/>
          <ac:spMkLst>
            <pc:docMk/>
            <pc:sldMk cId="3589777201" sldId="263"/>
            <ac:spMk id="17" creationId="{C6A13CF3-03F1-A521-9E0D-1724971C79E5}"/>
          </ac:spMkLst>
        </pc:spChg>
        <pc:spChg chg="mod">
          <ac:chgData name="Aikantika Das" userId="faef172a-cc98-4a83-b8ad-62adea6a3b1c" providerId="ADAL" clId="{321637CA-2C31-4348-9F2B-21F964A24586}" dt="2026-06-03T11:59:35.739" v="2404" actId="6549"/>
          <ac:spMkLst>
            <pc:docMk/>
            <pc:sldMk cId="3589777201" sldId="263"/>
            <ac:spMk id="21" creationId="{8218054C-FC54-CC0F-2F8F-75B3A484AE83}"/>
          </ac:spMkLst>
        </pc:spChg>
        <pc:grpChg chg="del">
          <ac:chgData name="Aikantika Das" userId="faef172a-cc98-4a83-b8ad-62adea6a3b1c" providerId="ADAL" clId="{321637CA-2C31-4348-9F2B-21F964A24586}" dt="2026-06-03T11:12:00.346" v="2375" actId="478"/>
          <ac:grpSpMkLst>
            <pc:docMk/>
            <pc:sldMk cId="3589777201" sldId="263"/>
            <ac:grpSpMk id="10" creationId="{5D86A68A-67A2-4B3E-9A61-103C00776857}"/>
          </ac:grpSpMkLst>
        </pc:grpChg>
        <pc:picChg chg="add del mod">
          <ac:chgData name="Aikantika Das" userId="faef172a-cc98-4a83-b8ad-62adea6a3b1c" providerId="ADAL" clId="{321637CA-2C31-4348-9F2B-21F964A24586}" dt="2026-06-03T07:32:27.295" v="1355" actId="478"/>
          <ac:picMkLst>
            <pc:docMk/>
            <pc:sldMk cId="3589777201" sldId="263"/>
            <ac:picMk id="6" creationId="{C582A73B-D9F7-CFF4-C871-DEEC3AAF1852}"/>
          </ac:picMkLst>
        </pc:picChg>
        <pc:picChg chg="add mod">
          <ac:chgData name="Aikantika Das" userId="faef172a-cc98-4a83-b8ad-62adea6a3b1c" providerId="ADAL" clId="{321637CA-2C31-4348-9F2B-21F964A24586}" dt="2026-06-03T07:32:37.910" v="1356"/>
          <ac:picMkLst>
            <pc:docMk/>
            <pc:sldMk cId="3589777201" sldId="263"/>
            <ac:picMk id="7" creationId="{8B425F34-D196-AE2A-C710-BE740073535E}"/>
          </ac:picMkLst>
        </pc:picChg>
      </pc:sldChg>
      <pc:sldChg chg="addSp delSp modSp add mod ord">
        <pc:chgData name="Aikantika Das" userId="faef172a-cc98-4a83-b8ad-62adea6a3b1c" providerId="ADAL" clId="{321637CA-2C31-4348-9F2B-21F964A24586}" dt="2026-06-03T11:05:43.318" v="2326" actId="20577"/>
        <pc:sldMkLst>
          <pc:docMk/>
          <pc:sldMk cId="2768319250" sldId="264"/>
        </pc:sldMkLst>
        <pc:spChg chg="del">
          <ac:chgData name="Aikantika Das" userId="faef172a-cc98-4a83-b8ad-62adea6a3b1c" providerId="ADAL" clId="{321637CA-2C31-4348-9F2B-21F964A24586}" dt="2026-06-03T05:48:25.962" v="118" actId="478"/>
          <ac:spMkLst>
            <pc:docMk/>
            <pc:sldMk cId="2768319250" sldId="264"/>
            <ac:spMk id="2" creationId="{E22C3B13-524D-A3FB-F067-A416012A9923}"/>
          </ac:spMkLst>
        </pc:spChg>
        <pc:spChg chg="mod">
          <ac:chgData name="Aikantika Das" userId="faef172a-cc98-4a83-b8ad-62adea6a3b1c" providerId="ADAL" clId="{321637CA-2C31-4348-9F2B-21F964A24586}" dt="2026-06-03T06:11:42.753" v="437" actId="20577"/>
          <ac:spMkLst>
            <pc:docMk/>
            <pc:sldMk cId="2768319250" sldId="264"/>
            <ac:spMk id="3" creationId="{1532E416-5436-FF9B-5207-F2BAF7DACFB9}"/>
          </ac:spMkLst>
        </pc:spChg>
        <pc:spChg chg="del">
          <ac:chgData name="Aikantika Das" userId="faef172a-cc98-4a83-b8ad-62adea6a3b1c" providerId="ADAL" clId="{321637CA-2C31-4348-9F2B-21F964A24586}" dt="2026-06-03T06:11:02.378" v="407" actId="478"/>
          <ac:spMkLst>
            <pc:docMk/>
            <pc:sldMk cId="2768319250" sldId="264"/>
            <ac:spMk id="4" creationId="{4FF56B1B-63D0-956B-FBCB-B15AA2D84701}"/>
          </ac:spMkLst>
        </pc:spChg>
        <pc:spChg chg="mod">
          <ac:chgData name="Aikantika Das" userId="faef172a-cc98-4a83-b8ad-62adea6a3b1c" providerId="ADAL" clId="{321637CA-2C31-4348-9F2B-21F964A24586}" dt="2026-06-03T06:11:31.126" v="424" actId="404"/>
          <ac:spMkLst>
            <pc:docMk/>
            <pc:sldMk cId="2768319250" sldId="264"/>
            <ac:spMk id="8" creationId="{DD23D576-4955-FF77-015D-EB13A33D3E42}"/>
          </ac:spMkLst>
        </pc:spChg>
        <pc:spChg chg="mod">
          <ac:chgData name="Aikantika Das" userId="faef172a-cc98-4a83-b8ad-62adea6a3b1c" providerId="ADAL" clId="{321637CA-2C31-4348-9F2B-21F964A24586}" dt="2026-06-03T06:11:31.126" v="424" actId="404"/>
          <ac:spMkLst>
            <pc:docMk/>
            <pc:sldMk cId="2768319250" sldId="264"/>
            <ac:spMk id="9" creationId="{2A7E0739-C737-0BAE-F352-95AF438DF22F}"/>
          </ac:spMkLst>
        </pc:spChg>
        <pc:spChg chg="mod">
          <ac:chgData name="Aikantika Das" userId="faef172a-cc98-4a83-b8ad-62adea6a3b1c" providerId="ADAL" clId="{321637CA-2C31-4348-9F2B-21F964A24586}" dt="2026-06-03T06:11:31.126" v="424" actId="404"/>
          <ac:spMkLst>
            <pc:docMk/>
            <pc:sldMk cId="2768319250" sldId="264"/>
            <ac:spMk id="10" creationId="{2AC92FCE-25B6-4FBF-FAD9-93E5CE32CBE2}"/>
          </ac:spMkLst>
        </pc:spChg>
        <pc:spChg chg="mod">
          <ac:chgData name="Aikantika Das" userId="faef172a-cc98-4a83-b8ad-62adea6a3b1c" providerId="ADAL" clId="{321637CA-2C31-4348-9F2B-21F964A24586}" dt="2026-06-03T06:11:31.126" v="424" actId="404"/>
          <ac:spMkLst>
            <pc:docMk/>
            <pc:sldMk cId="2768319250" sldId="264"/>
            <ac:spMk id="11" creationId="{203C0DE9-FCB0-F08B-8912-AF8F8769CE04}"/>
          </ac:spMkLst>
        </pc:spChg>
        <pc:spChg chg="mod">
          <ac:chgData name="Aikantika Das" userId="faef172a-cc98-4a83-b8ad-62adea6a3b1c" providerId="ADAL" clId="{321637CA-2C31-4348-9F2B-21F964A24586}" dt="2026-06-03T06:22:34.964" v="562" actId="1036"/>
          <ac:spMkLst>
            <pc:docMk/>
            <pc:sldMk cId="2768319250" sldId="264"/>
            <ac:spMk id="12" creationId="{AC7453B3-E846-39AD-0EA7-1A954ACB6652}"/>
          </ac:spMkLst>
        </pc:spChg>
        <pc:spChg chg="mod">
          <ac:chgData name="Aikantika Das" userId="faef172a-cc98-4a83-b8ad-62adea6a3b1c" providerId="ADAL" clId="{321637CA-2C31-4348-9F2B-21F964A24586}" dt="2026-06-03T06:21:40.339" v="549" actId="1035"/>
          <ac:spMkLst>
            <pc:docMk/>
            <pc:sldMk cId="2768319250" sldId="264"/>
            <ac:spMk id="13" creationId="{537633D2-B4C4-836E-157C-EEFA954E779D}"/>
          </ac:spMkLst>
        </pc:spChg>
        <pc:spChg chg="mod">
          <ac:chgData name="Aikantika Das" userId="faef172a-cc98-4a83-b8ad-62adea6a3b1c" providerId="ADAL" clId="{321637CA-2C31-4348-9F2B-21F964A24586}" dt="2026-06-03T06:21:40.339" v="549" actId="1035"/>
          <ac:spMkLst>
            <pc:docMk/>
            <pc:sldMk cId="2768319250" sldId="264"/>
            <ac:spMk id="14" creationId="{1E978BED-EB10-2FEB-3DFD-EBE7BC222AC6}"/>
          </ac:spMkLst>
        </pc:spChg>
        <pc:spChg chg="mod">
          <ac:chgData name="Aikantika Das" userId="faef172a-cc98-4a83-b8ad-62adea6a3b1c" providerId="ADAL" clId="{321637CA-2C31-4348-9F2B-21F964A24586}" dt="2026-06-03T06:11:31.126" v="424" actId="404"/>
          <ac:spMkLst>
            <pc:docMk/>
            <pc:sldMk cId="2768319250" sldId="264"/>
            <ac:spMk id="15" creationId="{C1777B4B-8BCE-C4AB-6FC4-9CBF7AC345B7}"/>
          </ac:spMkLst>
        </pc:spChg>
        <pc:spChg chg="mod">
          <ac:chgData name="Aikantika Das" userId="faef172a-cc98-4a83-b8ad-62adea6a3b1c" providerId="ADAL" clId="{321637CA-2C31-4348-9F2B-21F964A24586}" dt="2026-06-03T07:14:06.964" v="1126" actId="2711"/>
          <ac:spMkLst>
            <pc:docMk/>
            <pc:sldMk cId="2768319250" sldId="264"/>
            <ac:spMk id="16" creationId="{FDEDF907-8200-743B-CE6E-E81D879936E0}"/>
          </ac:spMkLst>
        </pc:spChg>
        <pc:spChg chg="mod">
          <ac:chgData name="Aikantika Das" userId="faef172a-cc98-4a83-b8ad-62adea6a3b1c" providerId="ADAL" clId="{321637CA-2C31-4348-9F2B-21F964A24586}" dt="2026-06-03T06:21:56.732" v="551" actId="14100"/>
          <ac:spMkLst>
            <pc:docMk/>
            <pc:sldMk cId="2768319250" sldId="264"/>
            <ac:spMk id="18" creationId="{8A74A347-CAFC-7B8C-504B-B0372A7962EE}"/>
          </ac:spMkLst>
        </pc:spChg>
        <pc:spChg chg="mod">
          <ac:chgData name="Aikantika Das" userId="faef172a-cc98-4a83-b8ad-62adea6a3b1c" providerId="ADAL" clId="{321637CA-2C31-4348-9F2B-21F964A24586}" dt="2026-06-03T06:12:20.361" v="454" actId="208"/>
          <ac:spMkLst>
            <pc:docMk/>
            <pc:sldMk cId="2768319250" sldId="264"/>
            <ac:spMk id="19" creationId="{CA8ADFD1-7FE7-98EC-79C9-280B2CE55F99}"/>
          </ac:spMkLst>
        </pc:spChg>
        <pc:spChg chg="mod">
          <ac:chgData name="Aikantika Das" userId="faef172a-cc98-4a83-b8ad-62adea6a3b1c" providerId="ADAL" clId="{321637CA-2C31-4348-9F2B-21F964A24586}" dt="2026-06-03T06:12:11.815" v="453" actId="2085"/>
          <ac:spMkLst>
            <pc:docMk/>
            <pc:sldMk cId="2768319250" sldId="264"/>
            <ac:spMk id="20" creationId="{51DE220A-6B1F-96C9-EA41-07AFC41CF1AB}"/>
          </ac:spMkLst>
        </pc:spChg>
        <pc:spChg chg="mod">
          <ac:chgData name="Aikantika Das" userId="faef172a-cc98-4a83-b8ad-62adea6a3b1c" providerId="ADAL" clId="{321637CA-2C31-4348-9F2B-21F964A24586}" dt="2026-06-03T06:11:31.126" v="424" actId="404"/>
          <ac:spMkLst>
            <pc:docMk/>
            <pc:sldMk cId="2768319250" sldId="264"/>
            <ac:spMk id="21" creationId="{6C66B812-638F-2C55-420C-0486720B64FA}"/>
          </ac:spMkLst>
        </pc:spChg>
        <pc:spChg chg="mod">
          <ac:chgData name="Aikantika Das" userId="faef172a-cc98-4a83-b8ad-62adea6a3b1c" providerId="ADAL" clId="{321637CA-2C31-4348-9F2B-21F964A24586}" dt="2026-06-03T06:22:47.528" v="568" actId="255"/>
          <ac:spMkLst>
            <pc:docMk/>
            <pc:sldMk cId="2768319250" sldId="264"/>
            <ac:spMk id="23" creationId="{AAB732C2-5B5C-C37F-E570-554B98792319}"/>
          </ac:spMkLst>
        </pc:spChg>
        <pc:spChg chg="mod">
          <ac:chgData name="Aikantika Das" userId="faef172a-cc98-4a83-b8ad-62adea6a3b1c" providerId="ADAL" clId="{321637CA-2C31-4348-9F2B-21F964A24586}" dt="2026-06-03T06:21:40.339" v="549" actId="1035"/>
          <ac:spMkLst>
            <pc:docMk/>
            <pc:sldMk cId="2768319250" sldId="264"/>
            <ac:spMk id="24" creationId="{892ABD97-AE63-75A0-3E0D-BA2AF1AF19C7}"/>
          </ac:spMkLst>
        </pc:spChg>
        <pc:spChg chg="mod">
          <ac:chgData name="Aikantika Das" userId="faef172a-cc98-4a83-b8ad-62adea6a3b1c" providerId="ADAL" clId="{321637CA-2C31-4348-9F2B-21F964A24586}" dt="2026-06-03T06:21:40.339" v="549" actId="1035"/>
          <ac:spMkLst>
            <pc:docMk/>
            <pc:sldMk cId="2768319250" sldId="264"/>
            <ac:spMk id="25" creationId="{38AD114E-C1EC-3AB2-B7CF-9DAC30074EA2}"/>
          </ac:spMkLst>
        </pc:spChg>
        <pc:spChg chg="mod">
          <ac:chgData name="Aikantika Das" userId="faef172a-cc98-4a83-b8ad-62adea6a3b1c" providerId="ADAL" clId="{321637CA-2C31-4348-9F2B-21F964A24586}" dt="2026-06-03T07:14:13.158" v="1127" actId="2711"/>
          <ac:spMkLst>
            <pc:docMk/>
            <pc:sldMk cId="2768319250" sldId="264"/>
            <ac:spMk id="27" creationId="{5DE1B06D-8BF0-1658-8D45-7EF92C918877}"/>
          </ac:spMkLst>
        </pc:spChg>
        <pc:spChg chg="mod">
          <ac:chgData name="Aikantika Das" userId="faef172a-cc98-4a83-b8ad-62adea6a3b1c" providerId="ADAL" clId="{321637CA-2C31-4348-9F2B-21F964A24586}" dt="2026-06-03T06:22:04.227" v="553" actId="14100"/>
          <ac:spMkLst>
            <pc:docMk/>
            <pc:sldMk cId="2768319250" sldId="264"/>
            <ac:spMk id="29" creationId="{721D9B62-B8DB-5E70-94C6-F2015E54D014}"/>
          </ac:spMkLst>
        </pc:spChg>
        <pc:spChg chg="mod">
          <ac:chgData name="Aikantika Das" userId="faef172a-cc98-4a83-b8ad-62adea6a3b1c" providerId="ADAL" clId="{321637CA-2C31-4348-9F2B-21F964A24586}" dt="2026-06-03T06:23:13.245" v="572" actId="208"/>
          <ac:spMkLst>
            <pc:docMk/>
            <pc:sldMk cId="2768319250" sldId="264"/>
            <ac:spMk id="30" creationId="{3ED3ACF5-0999-0E5F-214E-7F26D8EE2306}"/>
          </ac:spMkLst>
        </pc:spChg>
        <pc:spChg chg="mod">
          <ac:chgData name="Aikantika Das" userId="faef172a-cc98-4a83-b8ad-62adea6a3b1c" providerId="ADAL" clId="{321637CA-2C31-4348-9F2B-21F964A24586}" dt="2026-06-03T06:23:07.184" v="571" actId="2085"/>
          <ac:spMkLst>
            <pc:docMk/>
            <pc:sldMk cId="2768319250" sldId="264"/>
            <ac:spMk id="31" creationId="{880189EA-D338-E106-D6AC-D29B5AE71350}"/>
          </ac:spMkLst>
        </pc:spChg>
        <pc:spChg chg="mod">
          <ac:chgData name="Aikantika Das" userId="faef172a-cc98-4a83-b8ad-62adea6a3b1c" providerId="ADAL" clId="{321637CA-2C31-4348-9F2B-21F964A24586}" dt="2026-06-03T06:22:52.431" v="569" actId="255"/>
          <ac:spMkLst>
            <pc:docMk/>
            <pc:sldMk cId="2768319250" sldId="264"/>
            <ac:spMk id="34" creationId="{53068D37-24CE-CF99-1E1B-CBB072159E8F}"/>
          </ac:spMkLst>
        </pc:spChg>
        <pc:spChg chg="mod">
          <ac:chgData name="Aikantika Das" userId="faef172a-cc98-4a83-b8ad-62adea6a3b1c" providerId="ADAL" clId="{321637CA-2C31-4348-9F2B-21F964A24586}" dt="2026-06-03T06:21:40.339" v="549" actId="1035"/>
          <ac:spMkLst>
            <pc:docMk/>
            <pc:sldMk cId="2768319250" sldId="264"/>
            <ac:spMk id="35" creationId="{C27ECFA6-452D-FC72-45B7-953866F4B0B1}"/>
          </ac:spMkLst>
        </pc:spChg>
        <pc:spChg chg="mod">
          <ac:chgData name="Aikantika Das" userId="faef172a-cc98-4a83-b8ad-62adea6a3b1c" providerId="ADAL" clId="{321637CA-2C31-4348-9F2B-21F964A24586}" dt="2026-06-03T06:21:40.339" v="549" actId="1035"/>
          <ac:spMkLst>
            <pc:docMk/>
            <pc:sldMk cId="2768319250" sldId="264"/>
            <ac:spMk id="36" creationId="{31F3BC86-5FA9-451E-6039-F9248AE16A8B}"/>
          </ac:spMkLst>
        </pc:spChg>
        <pc:spChg chg="mod">
          <ac:chgData name="Aikantika Das" userId="faef172a-cc98-4a83-b8ad-62adea6a3b1c" providerId="ADAL" clId="{321637CA-2C31-4348-9F2B-21F964A24586}" dt="2026-06-03T07:14:18.932" v="1128" actId="2711"/>
          <ac:spMkLst>
            <pc:docMk/>
            <pc:sldMk cId="2768319250" sldId="264"/>
            <ac:spMk id="38" creationId="{B66D9F27-BC89-90C9-BF45-3CD52990D3A9}"/>
          </ac:spMkLst>
        </pc:spChg>
        <pc:spChg chg="mod">
          <ac:chgData name="Aikantika Das" userId="faef172a-cc98-4a83-b8ad-62adea6a3b1c" providerId="ADAL" clId="{321637CA-2C31-4348-9F2B-21F964A24586}" dt="2026-06-03T06:22:13.668" v="555" actId="14100"/>
          <ac:spMkLst>
            <pc:docMk/>
            <pc:sldMk cId="2768319250" sldId="264"/>
            <ac:spMk id="40" creationId="{97B2D6F0-EADC-ABAB-1A74-73AEBFCAF4FF}"/>
          </ac:spMkLst>
        </pc:spChg>
        <pc:spChg chg="add mod">
          <ac:chgData name="Aikantika Das" userId="faef172a-cc98-4a83-b8ad-62adea6a3b1c" providerId="ADAL" clId="{321637CA-2C31-4348-9F2B-21F964A24586}" dt="2026-06-03T11:05:43.318" v="2326" actId="20577"/>
          <ac:spMkLst>
            <pc:docMk/>
            <pc:sldMk cId="2768319250" sldId="264"/>
            <ac:spMk id="42" creationId="{77146987-038B-228F-014C-FE14A1FC72CF}"/>
          </ac:spMkLst>
        </pc:spChg>
        <pc:spChg chg="add del mod">
          <ac:chgData name="Aikantika Das" userId="faef172a-cc98-4a83-b8ad-62adea6a3b1c" providerId="ADAL" clId="{321637CA-2C31-4348-9F2B-21F964A24586}" dt="2026-06-03T11:05:33.063" v="2322" actId="478"/>
          <ac:spMkLst>
            <pc:docMk/>
            <pc:sldMk cId="2768319250" sldId="264"/>
            <ac:spMk id="43" creationId="{314D8D0D-AAB9-D6DE-F0CA-D3B90F0643A5}"/>
          </ac:spMkLst>
        </pc:spChg>
        <pc:grpChg chg="mod">
          <ac:chgData name="Aikantika Das" userId="faef172a-cc98-4a83-b8ad-62adea6a3b1c" providerId="ADAL" clId="{321637CA-2C31-4348-9F2B-21F964A24586}" dt="2026-06-03T06:13:39.518" v="465" actId="1076"/>
          <ac:grpSpMkLst>
            <pc:docMk/>
            <pc:sldMk cId="2768319250" sldId="264"/>
            <ac:grpSpMk id="7" creationId="{41D1CE65-6A08-0BF9-2909-154020BD9CE3}"/>
          </ac:grpSpMkLst>
        </pc:grpChg>
        <pc:picChg chg="add del mod">
          <ac:chgData name="Aikantika Das" userId="faef172a-cc98-4a83-b8ad-62adea6a3b1c" providerId="ADAL" clId="{321637CA-2C31-4348-9F2B-21F964A24586}" dt="2026-06-03T07:31:59.541" v="1352" actId="478"/>
          <ac:picMkLst>
            <pc:docMk/>
            <pc:sldMk cId="2768319250" sldId="264"/>
            <ac:picMk id="6" creationId="{60AC0551-9C73-908F-9480-5D7211B79DA7}"/>
          </ac:picMkLst>
        </pc:picChg>
        <pc:picChg chg="add mod">
          <ac:chgData name="Aikantika Das" userId="faef172a-cc98-4a83-b8ad-62adea6a3b1c" providerId="ADAL" clId="{321637CA-2C31-4348-9F2B-21F964A24586}" dt="2026-06-03T07:32:00.698" v="1353"/>
          <ac:picMkLst>
            <pc:docMk/>
            <pc:sldMk cId="2768319250" sldId="264"/>
            <ac:picMk id="44" creationId="{A2545CB4-CE05-B067-273C-A6E80A78B088}"/>
          </ac:picMkLst>
        </pc:picChg>
      </pc:sldChg>
      <pc:sldChg chg="addSp modSp add del modNotesTx">
        <pc:chgData name="Aikantika Das" userId="faef172a-cc98-4a83-b8ad-62adea6a3b1c" providerId="ADAL" clId="{321637CA-2C31-4348-9F2B-21F964A24586}" dt="2026-06-03T11:06:03.018" v="2327" actId="47"/>
        <pc:sldMkLst>
          <pc:docMk/>
          <pc:sldMk cId="0" sldId="265"/>
        </pc:sldMkLst>
        <pc:spChg chg="mod">
          <ac:chgData name="Aikantika Das" userId="faef172a-cc98-4a83-b8ad-62adea6a3b1c" providerId="ADAL" clId="{321637CA-2C31-4348-9F2B-21F964A24586}" dt="2026-06-03T10:23:52.236" v="1415" actId="164"/>
          <ac:spMkLst>
            <pc:docMk/>
            <pc:sldMk cId="0" sldId="265"/>
            <ac:spMk id="7"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12"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17"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18"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19"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21"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22"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23"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27" creationId="{00000000-0000-0000-0000-000000000000}"/>
          </ac:spMkLst>
        </pc:spChg>
        <pc:spChg chg="mod">
          <ac:chgData name="Aikantika Das" userId="faef172a-cc98-4a83-b8ad-62adea6a3b1c" providerId="ADAL" clId="{321637CA-2C31-4348-9F2B-21F964A24586}" dt="2026-06-03T10:23:52.236" v="1415" actId="164"/>
          <ac:spMkLst>
            <pc:docMk/>
            <pc:sldMk cId="0" sldId="265"/>
            <ac:spMk id="28" creationId="{00000000-0000-0000-0000-000000000000}"/>
          </ac:spMkLst>
        </pc:spChg>
      </pc:sldChg>
      <pc:sldChg chg="addSp delSp modSp add mod delAnim">
        <pc:chgData name="Aikantika Das" userId="faef172a-cc98-4a83-b8ad-62adea6a3b1c" providerId="ADAL" clId="{321637CA-2C31-4348-9F2B-21F964A24586}" dt="2026-06-03T10:39:49.932" v="2048" actId="20577"/>
        <pc:sldMkLst>
          <pc:docMk/>
          <pc:sldMk cId="1649151296" sldId="266"/>
        </pc:sldMkLst>
        <pc:spChg chg="add mod">
          <ac:chgData name="Aikantika Das" userId="faef172a-cc98-4a83-b8ad-62adea6a3b1c" providerId="ADAL" clId="{321637CA-2C31-4348-9F2B-21F964A24586}" dt="2026-06-03T10:39:49.932" v="2048" actId="20577"/>
          <ac:spMkLst>
            <pc:docMk/>
            <pc:sldMk cId="1649151296" sldId="266"/>
            <ac:spMk id="2" creationId="{C9B7720B-54D6-D27F-FB10-8DCB51D54C34}"/>
          </ac:spMkLst>
        </pc:spChg>
        <pc:spChg chg="mod">
          <ac:chgData name="Aikantika Das" userId="faef172a-cc98-4a83-b8ad-62adea6a3b1c" providerId="ADAL" clId="{321637CA-2C31-4348-9F2B-21F964A24586}" dt="2026-06-03T07:23:23.660" v="1204" actId="20577"/>
          <ac:spMkLst>
            <pc:docMk/>
            <pc:sldMk cId="1649151296" sldId="266"/>
            <ac:spMk id="3" creationId="{4D17A247-9282-8928-06D7-55BD791B6A4F}"/>
          </ac:spMkLst>
        </pc:spChg>
        <pc:spChg chg="mod">
          <ac:chgData name="Aikantika Das" userId="faef172a-cc98-4a83-b8ad-62adea6a3b1c" providerId="ADAL" clId="{321637CA-2C31-4348-9F2B-21F964A24586}" dt="2026-06-03T07:27:56.084" v="1299" actId="255"/>
          <ac:spMkLst>
            <pc:docMk/>
            <pc:sldMk cId="1649151296" sldId="266"/>
            <ac:spMk id="32" creationId="{29559C6F-C918-764C-207E-9DCDF5E83D64}"/>
          </ac:spMkLst>
        </pc:spChg>
        <pc:grpChg chg="del">
          <ac:chgData name="Aikantika Das" userId="faef172a-cc98-4a83-b8ad-62adea6a3b1c" providerId="ADAL" clId="{321637CA-2C31-4348-9F2B-21F964A24586}" dt="2026-06-03T07:23:40.575" v="1205" actId="478"/>
          <ac:grpSpMkLst>
            <pc:docMk/>
            <pc:sldMk cId="1649151296" sldId="266"/>
            <ac:grpSpMk id="42" creationId="{0FF54FA6-8203-EB83-A5A9-BD5BEF6BA9B0}"/>
          </ac:grpSpMkLst>
        </pc:grpChg>
        <pc:grpChg chg="del">
          <ac:chgData name="Aikantika Das" userId="faef172a-cc98-4a83-b8ad-62adea6a3b1c" providerId="ADAL" clId="{321637CA-2C31-4348-9F2B-21F964A24586}" dt="2026-06-03T07:23:40.575" v="1205" actId="478"/>
          <ac:grpSpMkLst>
            <pc:docMk/>
            <pc:sldMk cId="1649151296" sldId="266"/>
            <ac:grpSpMk id="43" creationId="{0F687957-30AC-EF90-CC89-542A236AB6A8}"/>
          </ac:grpSpMkLst>
        </pc:grpChg>
        <pc:grpChg chg="del">
          <ac:chgData name="Aikantika Das" userId="faef172a-cc98-4a83-b8ad-62adea6a3b1c" providerId="ADAL" clId="{321637CA-2C31-4348-9F2B-21F964A24586}" dt="2026-06-03T07:23:40.575" v="1205" actId="478"/>
          <ac:grpSpMkLst>
            <pc:docMk/>
            <pc:sldMk cId="1649151296" sldId="266"/>
            <ac:grpSpMk id="44" creationId="{DB3E1DAA-EC90-F0F8-AB6E-7A0A71D8EB6E}"/>
          </ac:grpSpMkLst>
        </pc:grpChg>
        <pc:grpChg chg="del">
          <ac:chgData name="Aikantika Das" userId="faef172a-cc98-4a83-b8ad-62adea6a3b1c" providerId="ADAL" clId="{321637CA-2C31-4348-9F2B-21F964A24586}" dt="2026-06-03T07:23:40.575" v="1205" actId="478"/>
          <ac:grpSpMkLst>
            <pc:docMk/>
            <pc:sldMk cId="1649151296" sldId="266"/>
            <ac:grpSpMk id="45" creationId="{E3861E6E-EBCB-55FC-FB74-38722FE66A26}"/>
          </ac:grpSpMkLst>
        </pc:grpChg>
        <pc:picChg chg="add mod">
          <ac:chgData name="Aikantika Das" userId="faef172a-cc98-4a83-b8ad-62adea6a3b1c" providerId="ADAL" clId="{321637CA-2C31-4348-9F2B-21F964A24586}" dt="2026-06-03T07:31:51.678" v="1349"/>
          <ac:picMkLst>
            <pc:docMk/>
            <pc:sldMk cId="1649151296" sldId="266"/>
            <ac:picMk id="4" creationId="{F5775E7F-03FC-4872-7EB8-F72173384EB0}"/>
          </ac:picMkLst>
        </pc:picChg>
        <pc:picChg chg="del">
          <ac:chgData name="Aikantika Das" userId="faef172a-cc98-4a83-b8ad-62adea6a3b1c" providerId="ADAL" clId="{321637CA-2C31-4348-9F2B-21F964A24586}" dt="2026-06-03T07:31:51.300" v="1348" actId="478"/>
          <ac:picMkLst>
            <pc:docMk/>
            <pc:sldMk cId="1649151296" sldId="266"/>
            <ac:picMk id="6" creationId="{5C4D3A21-527D-D18F-F027-A7DD50F23C97}"/>
          </ac:picMkLst>
        </pc:picChg>
      </pc:sldChg>
      <pc:sldChg chg="add del setBg">
        <pc:chgData name="Aikantika Das" userId="faef172a-cc98-4a83-b8ad-62adea6a3b1c" providerId="ADAL" clId="{321637CA-2C31-4348-9F2B-21F964A24586}" dt="2026-06-03T10:13:20.525" v="1385"/>
        <pc:sldMkLst>
          <pc:docMk/>
          <pc:sldMk cId="296716158" sldId="267"/>
        </pc:sldMkLst>
      </pc:sldChg>
      <pc:sldChg chg="modSp add mod">
        <pc:chgData name="Aikantika Das" userId="faef172a-cc98-4a83-b8ad-62adea6a3b1c" providerId="ADAL" clId="{321637CA-2C31-4348-9F2B-21F964A24586}" dt="2026-06-03T10:13:24.788" v="1393" actId="20577"/>
        <pc:sldMkLst>
          <pc:docMk/>
          <pc:sldMk cId="1687820517" sldId="267"/>
        </pc:sldMkLst>
        <pc:spChg chg="mod">
          <ac:chgData name="Aikantika Das" userId="faef172a-cc98-4a83-b8ad-62adea6a3b1c" providerId="ADAL" clId="{321637CA-2C31-4348-9F2B-21F964A24586}" dt="2026-06-03T10:13:24.788" v="1393" actId="20577"/>
          <ac:spMkLst>
            <pc:docMk/>
            <pc:sldMk cId="1687820517" sldId="267"/>
            <ac:spMk id="3" creationId="{9014910A-BAA3-4AB1-FFE6-8D64D040351B}"/>
          </ac:spMkLst>
        </pc:spChg>
      </pc:sldChg>
      <pc:sldChg chg="addSp delSp modSp add mod">
        <pc:chgData name="Aikantika Das" userId="faef172a-cc98-4a83-b8ad-62adea6a3b1c" providerId="ADAL" clId="{321637CA-2C31-4348-9F2B-21F964A24586}" dt="2026-06-03T11:08:35.901" v="2335"/>
        <pc:sldMkLst>
          <pc:docMk/>
          <pc:sldMk cId="1012581635" sldId="268"/>
        </pc:sldMkLst>
        <pc:spChg chg="mod">
          <ac:chgData name="Aikantika Das" userId="faef172a-cc98-4a83-b8ad-62adea6a3b1c" providerId="ADAL" clId="{321637CA-2C31-4348-9F2B-21F964A24586}" dt="2026-06-03T10:22:19.034" v="1414" actId="20577"/>
          <ac:spMkLst>
            <pc:docMk/>
            <pc:sldMk cId="1012581635" sldId="268"/>
            <ac:spMk id="3" creationId="{0A0427C8-6CD5-CE64-B8DA-01AD03346C71}"/>
          </ac:spMkLst>
        </pc:spChg>
        <pc:spChg chg="del">
          <ac:chgData name="Aikantika Das" userId="faef172a-cc98-4a83-b8ad-62adea6a3b1c" providerId="ADAL" clId="{321637CA-2C31-4348-9F2B-21F964A24586}" dt="2026-06-03T10:55:57.757" v="2237" actId="478"/>
          <ac:spMkLst>
            <pc:docMk/>
            <pc:sldMk cId="1012581635" sldId="268"/>
            <ac:spMk id="5" creationId="{A9C52DA7-E275-97FC-0E43-DE88E5935891}"/>
          </ac:spMkLst>
        </pc:spChg>
        <pc:spChg chg="mod">
          <ac:chgData name="Aikantika Das" userId="faef172a-cc98-4a83-b8ad-62adea6a3b1c" providerId="ADAL" clId="{321637CA-2C31-4348-9F2B-21F964A24586}" dt="2026-06-03T10:24:21.131" v="1417" actId="2711"/>
          <ac:spMkLst>
            <pc:docMk/>
            <pc:sldMk cId="1012581635" sldId="268"/>
            <ac:spMk id="6" creationId="{D438472C-5917-E202-3EA7-0A51A81A72E8}"/>
          </ac:spMkLst>
        </pc:spChg>
        <pc:spChg chg="mod">
          <ac:chgData name="Aikantika Das" userId="faef172a-cc98-4a83-b8ad-62adea6a3b1c" providerId="ADAL" clId="{321637CA-2C31-4348-9F2B-21F964A24586}" dt="2026-06-03T10:24:47.178" v="1419" actId="1076"/>
          <ac:spMkLst>
            <pc:docMk/>
            <pc:sldMk cId="1012581635" sldId="268"/>
            <ac:spMk id="9" creationId="{3F7F2C20-7239-CE34-6BEB-3AD4BB3DC7C1}"/>
          </ac:spMkLst>
        </pc:spChg>
        <pc:spChg chg="mod">
          <ac:chgData name="Aikantika Das" userId="faef172a-cc98-4a83-b8ad-62adea6a3b1c" providerId="ADAL" clId="{321637CA-2C31-4348-9F2B-21F964A24586}" dt="2026-06-03T10:24:51.154" v="1440" actId="1035"/>
          <ac:spMkLst>
            <pc:docMk/>
            <pc:sldMk cId="1012581635" sldId="268"/>
            <ac:spMk id="10" creationId="{805CAA75-4D8A-EA64-CE40-B0AAB00988EB}"/>
          </ac:spMkLst>
        </pc:spChg>
        <pc:spChg chg="mod">
          <ac:chgData name="Aikantika Das" userId="faef172a-cc98-4a83-b8ad-62adea6a3b1c" providerId="ADAL" clId="{321637CA-2C31-4348-9F2B-21F964A24586}" dt="2026-06-03T10:24:21.131" v="1417" actId="2711"/>
          <ac:spMkLst>
            <pc:docMk/>
            <pc:sldMk cId="1012581635" sldId="268"/>
            <ac:spMk id="11" creationId="{AB3E0D9F-C915-567C-98B7-F31E073F83BE}"/>
          </ac:spMkLst>
        </pc:spChg>
        <pc:spChg chg="mod">
          <ac:chgData name="Aikantika Das" userId="faef172a-cc98-4a83-b8ad-62adea6a3b1c" providerId="ADAL" clId="{321637CA-2C31-4348-9F2B-21F964A24586}" dt="2026-06-03T10:24:21.131" v="1417" actId="2711"/>
          <ac:spMkLst>
            <pc:docMk/>
            <pc:sldMk cId="1012581635" sldId="268"/>
            <ac:spMk id="13" creationId="{428C7018-769F-B07C-EA58-A641E0DE647B}"/>
          </ac:spMkLst>
        </pc:spChg>
        <pc:spChg chg="mod">
          <ac:chgData name="Aikantika Das" userId="faef172a-cc98-4a83-b8ad-62adea6a3b1c" providerId="ADAL" clId="{321637CA-2C31-4348-9F2B-21F964A24586}" dt="2026-06-03T10:25:05.089" v="1513" actId="1036"/>
          <ac:spMkLst>
            <pc:docMk/>
            <pc:sldMk cId="1012581635" sldId="268"/>
            <ac:spMk id="15" creationId="{F9C02409-8BB2-8F8D-7A79-3A1F6E1C6DBB}"/>
          </ac:spMkLst>
        </pc:spChg>
        <pc:spChg chg="mod">
          <ac:chgData name="Aikantika Das" userId="faef172a-cc98-4a83-b8ad-62adea6a3b1c" providerId="ADAL" clId="{321637CA-2C31-4348-9F2B-21F964A24586}" dt="2026-06-03T10:25:09.648" v="1540" actId="1035"/>
          <ac:spMkLst>
            <pc:docMk/>
            <pc:sldMk cId="1012581635" sldId="268"/>
            <ac:spMk id="16" creationId="{1DB550AC-07F7-48C3-EF67-C2F21F54F201}"/>
          </ac:spMkLst>
        </pc:spChg>
        <pc:spChg chg="mod">
          <ac:chgData name="Aikantika Das" userId="faef172a-cc98-4a83-b8ad-62adea6a3b1c" providerId="ADAL" clId="{321637CA-2C31-4348-9F2B-21F964A24586}" dt="2026-06-03T10:24:21.131" v="1417" actId="2711"/>
          <ac:spMkLst>
            <pc:docMk/>
            <pc:sldMk cId="1012581635" sldId="268"/>
            <ac:spMk id="17" creationId="{614B3AC6-AB4D-DCBB-ED45-7039ACFCC001}"/>
          </ac:spMkLst>
        </pc:spChg>
        <pc:spChg chg="mod">
          <ac:chgData name="Aikantika Das" userId="faef172a-cc98-4a83-b8ad-62adea6a3b1c" providerId="ADAL" clId="{321637CA-2C31-4348-9F2B-21F964A24586}" dt="2026-06-03T10:24:21.131" v="1417" actId="2711"/>
          <ac:spMkLst>
            <pc:docMk/>
            <pc:sldMk cId="1012581635" sldId="268"/>
            <ac:spMk id="19" creationId="{146FDAF7-BB6E-D5C7-2C41-2487B744474E}"/>
          </ac:spMkLst>
        </pc:spChg>
        <pc:spChg chg="mod">
          <ac:chgData name="Aikantika Das" userId="faef172a-cc98-4a83-b8ad-62adea6a3b1c" providerId="ADAL" clId="{321637CA-2C31-4348-9F2B-21F964A24586}" dt="2026-06-03T10:25:43.089" v="1631" actId="20577"/>
          <ac:spMkLst>
            <pc:docMk/>
            <pc:sldMk cId="1012581635" sldId="268"/>
            <ac:spMk id="21" creationId="{E6CD9EE9-9257-058B-630D-4ED19495F239}"/>
          </ac:spMkLst>
        </pc:spChg>
        <pc:spChg chg="mod">
          <ac:chgData name="Aikantika Das" userId="faef172a-cc98-4a83-b8ad-62adea6a3b1c" providerId="ADAL" clId="{321637CA-2C31-4348-9F2B-21F964A24586}" dt="2026-06-03T10:26:03.447" v="1723" actId="1035"/>
          <ac:spMkLst>
            <pc:docMk/>
            <pc:sldMk cId="1012581635" sldId="268"/>
            <ac:spMk id="22" creationId="{3544A643-33AA-B18B-F656-599002E4FA96}"/>
          </ac:spMkLst>
        </pc:spChg>
        <pc:spChg chg="mod">
          <ac:chgData name="Aikantika Das" userId="faef172a-cc98-4a83-b8ad-62adea6a3b1c" providerId="ADAL" clId="{321637CA-2C31-4348-9F2B-21F964A24586}" dt="2026-06-03T10:24:21.131" v="1417" actId="2711"/>
          <ac:spMkLst>
            <pc:docMk/>
            <pc:sldMk cId="1012581635" sldId="268"/>
            <ac:spMk id="23" creationId="{8C71E0E6-4450-BA30-06E6-0595A9664458}"/>
          </ac:spMkLst>
        </pc:spChg>
        <pc:spChg chg="mod">
          <ac:chgData name="Aikantika Das" userId="faef172a-cc98-4a83-b8ad-62adea6a3b1c" providerId="ADAL" clId="{321637CA-2C31-4348-9F2B-21F964A24586}" dt="2026-06-03T10:24:21.131" v="1417" actId="2711"/>
          <ac:spMkLst>
            <pc:docMk/>
            <pc:sldMk cId="1012581635" sldId="268"/>
            <ac:spMk id="24" creationId="{F2F45C1E-FA73-AAB5-BCCD-2E22BD0D7FB5}"/>
          </ac:spMkLst>
        </pc:spChg>
        <pc:spChg chg="mod">
          <ac:chgData name="Aikantika Das" userId="faef172a-cc98-4a83-b8ad-62adea6a3b1c" providerId="ADAL" clId="{321637CA-2C31-4348-9F2B-21F964A24586}" dt="2026-06-03T10:24:21.131" v="1417" actId="2711"/>
          <ac:spMkLst>
            <pc:docMk/>
            <pc:sldMk cId="1012581635" sldId="268"/>
            <ac:spMk id="25" creationId="{4C4AC432-4717-B047-34C3-658261D30E99}"/>
          </ac:spMkLst>
        </pc:spChg>
        <pc:spChg chg="mod">
          <ac:chgData name="Aikantika Das" userId="faef172a-cc98-4a83-b8ad-62adea6a3b1c" providerId="ADAL" clId="{321637CA-2C31-4348-9F2B-21F964A24586}" dt="2026-06-03T10:26:30.817" v="1781" actId="14100"/>
          <ac:spMkLst>
            <pc:docMk/>
            <pc:sldMk cId="1012581635" sldId="268"/>
            <ac:spMk id="27" creationId="{6C39EB06-8F5E-41E6-BDD5-4071030174FE}"/>
          </ac:spMkLst>
        </pc:spChg>
        <pc:spChg chg="add mod">
          <ac:chgData name="Aikantika Das" userId="faef172a-cc98-4a83-b8ad-62adea6a3b1c" providerId="ADAL" clId="{321637CA-2C31-4348-9F2B-21F964A24586}" dt="2026-06-03T11:05:07.480" v="2319" actId="207"/>
          <ac:spMkLst>
            <pc:docMk/>
            <pc:sldMk cId="1012581635" sldId="268"/>
            <ac:spMk id="31" creationId="{4B8C1608-58B4-8A62-8673-D219F3067F4C}"/>
          </ac:spMkLst>
        </pc:spChg>
        <pc:spChg chg="add mod">
          <ac:chgData name="Aikantika Das" userId="faef172a-cc98-4a83-b8ad-62adea6a3b1c" providerId="ADAL" clId="{321637CA-2C31-4348-9F2B-21F964A24586}" dt="2026-06-03T11:08:35.901" v="2335"/>
          <ac:spMkLst>
            <pc:docMk/>
            <pc:sldMk cId="1012581635" sldId="268"/>
            <ac:spMk id="32" creationId="{2933C28F-E630-B8D0-9817-D9E2B9AE1BA7}"/>
          </ac:spMkLst>
        </pc:spChg>
        <pc:grpChg chg="del">
          <ac:chgData name="Aikantika Das" userId="faef172a-cc98-4a83-b8ad-62adea6a3b1c" providerId="ADAL" clId="{321637CA-2C31-4348-9F2B-21F964A24586}" dt="2026-06-03T10:55:57.757" v="2237" actId="478"/>
          <ac:grpSpMkLst>
            <pc:docMk/>
            <pc:sldMk cId="1012581635" sldId="268"/>
            <ac:grpSpMk id="2" creationId="{65EE534C-96E8-7198-82A0-CBAEC686369C}"/>
          </ac:grpSpMkLst>
        </pc:grpChg>
        <pc:picChg chg="mod">
          <ac:chgData name="Aikantika Das" userId="faef172a-cc98-4a83-b8ad-62adea6a3b1c" providerId="ADAL" clId="{321637CA-2C31-4348-9F2B-21F964A24586}" dt="2026-06-03T10:24:39.556" v="1418" actId="1076"/>
          <ac:picMkLst>
            <pc:docMk/>
            <pc:sldMk cId="1012581635" sldId="268"/>
            <ac:picMk id="8" creationId="{9E6DAA63-8A4D-47BD-DC42-7970F8E37F50}"/>
          </ac:picMkLst>
        </pc:picChg>
        <pc:picChg chg="mod">
          <ac:chgData name="Aikantika Das" userId="faef172a-cc98-4a83-b8ad-62adea6a3b1c" providerId="ADAL" clId="{321637CA-2C31-4348-9F2B-21F964A24586}" dt="2026-06-03T10:25:13.459" v="1546" actId="1035"/>
          <ac:picMkLst>
            <pc:docMk/>
            <pc:sldMk cId="1012581635" sldId="268"/>
            <ac:picMk id="14" creationId="{D7084469-7FAB-8180-FE61-D7E17A905BED}"/>
          </ac:picMkLst>
        </pc:picChg>
        <pc:picChg chg="mod">
          <ac:chgData name="Aikantika Das" userId="faef172a-cc98-4a83-b8ad-62adea6a3b1c" providerId="ADAL" clId="{321637CA-2C31-4348-9F2B-21F964A24586}" dt="2026-06-03T10:25:57.504" v="1700" actId="1035"/>
          <ac:picMkLst>
            <pc:docMk/>
            <pc:sldMk cId="1012581635" sldId="268"/>
            <ac:picMk id="20" creationId="{E33615E5-8BB4-6D13-3B2A-F5CBF6DE0760}"/>
          </ac:picMkLst>
        </pc:picChg>
        <pc:picChg chg="mod">
          <ac:chgData name="Aikantika Das" userId="faef172a-cc98-4a83-b8ad-62adea6a3b1c" providerId="ADAL" clId="{321637CA-2C31-4348-9F2B-21F964A24586}" dt="2026-06-03T10:25:52.644" v="1693" actId="1035"/>
          <ac:picMkLst>
            <pc:docMk/>
            <pc:sldMk cId="1012581635" sldId="268"/>
            <ac:picMk id="26" creationId="{F0669F3E-B50B-9F40-63CE-BD0CA0A20BBF}"/>
          </ac:picMkLst>
        </pc:picChg>
      </pc:sldChg>
      <pc:sldChg chg="addSp delSp modSp add mod delAnim modAnim">
        <pc:chgData name="Aikantika Das" userId="faef172a-cc98-4a83-b8ad-62adea6a3b1c" providerId="ADAL" clId="{321637CA-2C31-4348-9F2B-21F964A24586}" dt="2026-06-03T10:55:25.379" v="2236" actId="2085"/>
        <pc:sldMkLst>
          <pc:docMk/>
          <pc:sldMk cId="3147553719" sldId="269"/>
        </pc:sldMkLst>
        <pc:spChg chg="mod">
          <ac:chgData name="Aikantika Das" userId="faef172a-cc98-4a83-b8ad-62adea6a3b1c" providerId="ADAL" clId="{321637CA-2C31-4348-9F2B-21F964A24586}" dt="2026-06-03T10:38:24.377" v="2020" actId="20577"/>
          <ac:spMkLst>
            <pc:docMk/>
            <pc:sldMk cId="3147553719" sldId="269"/>
            <ac:spMk id="3" creationId="{C2AA740B-5AB1-8787-83E5-C683C0C87010}"/>
          </ac:spMkLst>
        </pc:spChg>
        <pc:spChg chg="mod">
          <ac:chgData name="Aikantika Das" userId="faef172a-cc98-4a83-b8ad-62adea6a3b1c" providerId="ADAL" clId="{321637CA-2C31-4348-9F2B-21F964A24586}" dt="2026-06-03T10:47:21.091" v="2049"/>
          <ac:spMkLst>
            <pc:docMk/>
            <pc:sldMk cId="3147553719" sldId="269"/>
            <ac:spMk id="4" creationId="{AFACC6DE-E12E-7286-4DF3-A8F0CE1D7209}"/>
          </ac:spMkLst>
        </pc:spChg>
        <pc:spChg chg="mod">
          <ac:chgData name="Aikantika Das" userId="faef172a-cc98-4a83-b8ad-62adea6a3b1c" providerId="ADAL" clId="{321637CA-2C31-4348-9F2B-21F964A24586}" dt="2026-06-03T10:47:21.091" v="2049"/>
          <ac:spMkLst>
            <pc:docMk/>
            <pc:sldMk cId="3147553719" sldId="269"/>
            <ac:spMk id="5" creationId="{742A1474-AA0E-9E93-C7B1-81E7FBF9B701}"/>
          </ac:spMkLst>
        </pc:spChg>
        <pc:spChg chg="mod">
          <ac:chgData name="Aikantika Das" userId="faef172a-cc98-4a83-b8ad-62adea6a3b1c" providerId="ADAL" clId="{321637CA-2C31-4348-9F2B-21F964A24586}" dt="2026-06-03T10:47:21.091" v="2049"/>
          <ac:spMkLst>
            <pc:docMk/>
            <pc:sldMk cId="3147553719" sldId="269"/>
            <ac:spMk id="6" creationId="{56C18111-E078-FD2B-F985-792BFAEA16DF}"/>
          </ac:spMkLst>
        </pc:spChg>
        <pc:spChg chg="mod">
          <ac:chgData name="Aikantika Das" userId="faef172a-cc98-4a83-b8ad-62adea6a3b1c" providerId="ADAL" clId="{321637CA-2C31-4348-9F2B-21F964A24586}" dt="2026-06-03T10:47:21.091" v="2049"/>
          <ac:spMkLst>
            <pc:docMk/>
            <pc:sldMk cId="3147553719" sldId="269"/>
            <ac:spMk id="19" creationId="{436737A0-7CD8-9331-BF7A-1CD0D316F8AD}"/>
          </ac:spMkLst>
        </pc:spChg>
        <pc:spChg chg="mod">
          <ac:chgData name="Aikantika Das" userId="faef172a-cc98-4a83-b8ad-62adea6a3b1c" providerId="ADAL" clId="{321637CA-2C31-4348-9F2B-21F964A24586}" dt="2026-06-03T10:47:21.091" v="2049"/>
          <ac:spMkLst>
            <pc:docMk/>
            <pc:sldMk cId="3147553719" sldId="269"/>
            <ac:spMk id="25" creationId="{1B68A2D1-14C8-C7C8-0E44-13F4555BD6CD}"/>
          </ac:spMkLst>
        </pc:spChg>
        <pc:spChg chg="mod">
          <ac:chgData name="Aikantika Das" userId="faef172a-cc98-4a83-b8ad-62adea6a3b1c" providerId="ADAL" clId="{321637CA-2C31-4348-9F2B-21F964A24586}" dt="2026-06-03T10:47:21.091" v="2049"/>
          <ac:spMkLst>
            <pc:docMk/>
            <pc:sldMk cId="3147553719" sldId="269"/>
            <ac:spMk id="31" creationId="{CBB92C82-2110-2A92-6C4A-7BCAFB7260C0}"/>
          </ac:spMkLst>
        </pc:spChg>
        <pc:spChg chg="del">
          <ac:chgData name="Aikantika Das" userId="faef172a-cc98-4a83-b8ad-62adea6a3b1c" providerId="ADAL" clId="{321637CA-2C31-4348-9F2B-21F964A24586}" dt="2026-06-03T10:38:28.637" v="2021" actId="478"/>
          <ac:spMkLst>
            <pc:docMk/>
            <pc:sldMk cId="3147553719" sldId="269"/>
            <ac:spMk id="32" creationId="{8690601F-5E07-2F7C-FFE0-01996B3B79A4}"/>
          </ac:spMkLst>
        </pc:spChg>
        <pc:spChg chg="mod topLvl">
          <ac:chgData name="Aikantika Das" userId="faef172a-cc98-4a83-b8ad-62adea6a3b1c" providerId="ADAL" clId="{321637CA-2C31-4348-9F2B-21F964A24586}" dt="2026-06-03T10:52:05.412" v="2190" actId="1076"/>
          <ac:spMkLst>
            <pc:docMk/>
            <pc:sldMk cId="3147553719" sldId="269"/>
            <ac:spMk id="36" creationId="{CCC04C97-4E41-5DE1-8611-4CFFF30290AA}"/>
          </ac:spMkLst>
        </pc:spChg>
        <pc:spChg chg="mod topLvl">
          <ac:chgData name="Aikantika Das" userId="faef172a-cc98-4a83-b8ad-62adea6a3b1c" providerId="ADAL" clId="{321637CA-2C31-4348-9F2B-21F964A24586}" dt="2026-06-03T10:48:27.802" v="2084" actId="14100"/>
          <ac:spMkLst>
            <pc:docMk/>
            <pc:sldMk cId="3147553719" sldId="269"/>
            <ac:spMk id="47" creationId="{9007E378-5378-35BC-24BA-6DD6134BC3C9}"/>
          </ac:spMkLst>
        </pc:spChg>
        <pc:spChg chg="mod topLvl">
          <ac:chgData name="Aikantika Das" userId="faef172a-cc98-4a83-b8ad-62adea6a3b1c" providerId="ADAL" clId="{321637CA-2C31-4348-9F2B-21F964A24586}" dt="2026-06-03T10:50:13.883" v="2141" actId="20577"/>
          <ac:spMkLst>
            <pc:docMk/>
            <pc:sldMk cId="3147553719" sldId="269"/>
            <ac:spMk id="48" creationId="{6CFB13D0-8978-C1A4-BD4F-8CA389E0AC18}"/>
          </ac:spMkLst>
        </pc:spChg>
        <pc:spChg chg="mod topLvl">
          <ac:chgData name="Aikantika Das" userId="faef172a-cc98-4a83-b8ad-62adea6a3b1c" providerId="ADAL" clId="{321637CA-2C31-4348-9F2B-21F964A24586}" dt="2026-06-03T10:51:16.501" v="2160" actId="207"/>
          <ac:spMkLst>
            <pc:docMk/>
            <pc:sldMk cId="3147553719" sldId="269"/>
            <ac:spMk id="50" creationId="{6E40FCF4-EFF2-75C0-92E1-CA3C0C6995F1}"/>
          </ac:spMkLst>
        </pc:spChg>
        <pc:spChg chg="del mod topLvl">
          <ac:chgData name="Aikantika Das" userId="faef172a-cc98-4a83-b8ad-62adea6a3b1c" providerId="ADAL" clId="{321637CA-2C31-4348-9F2B-21F964A24586}" dt="2026-06-03T10:49:14.069" v="2104" actId="478"/>
          <ac:spMkLst>
            <pc:docMk/>
            <pc:sldMk cId="3147553719" sldId="269"/>
            <ac:spMk id="51" creationId="{0FFB9F45-5C84-DDF8-0B73-048837E6452A}"/>
          </ac:spMkLst>
        </pc:spChg>
        <pc:spChg chg="del mod topLvl">
          <ac:chgData name="Aikantika Das" userId="faef172a-cc98-4a83-b8ad-62adea6a3b1c" providerId="ADAL" clId="{321637CA-2C31-4348-9F2B-21F964A24586}" dt="2026-06-03T10:49:16.264" v="2105" actId="478"/>
          <ac:spMkLst>
            <pc:docMk/>
            <pc:sldMk cId="3147553719" sldId="269"/>
            <ac:spMk id="52" creationId="{9526E43E-23BF-8FB2-D9A3-1F736E6E78C3}"/>
          </ac:spMkLst>
        </pc:spChg>
        <pc:spChg chg="add mod">
          <ac:chgData name="Aikantika Das" userId="faef172a-cc98-4a83-b8ad-62adea6a3b1c" providerId="ADAL" clId="{321637CA-2C31-4348-9F2B-21F964A24586}" dt="2026-06-03T10:48:40.812" v="2087"/>
          <ac:spMkLst>
            <pc:docMk/>
            <pc:sldMk cId="3147553719" sldId="269"/>
            <ac:spMk id="53" creationId="{761E7B6F-E516-126D-55DC-6A648B6C060D}"/>
          </ac:spMkLst>
        </pc:spChg>
        <pc:spChg chg="add mod">
          <ac:chgData name="Aikantika Das" userId="faef172a-cc98-4a83-b8ad-62adea6a3b1c" providerId="ADAL" clId="{321637CA-2C31-4348-9F2B-21F964A24586}" dt="2026-06-03T10:48:53.412" v="2089" actId="1076"/>
          <ac:spMkLst>
            <pc:docMk/>
            <pc:sldMk cId="3147553719" sldId="269"/>
            <ac:spMk id="54" creationId="{CAFA7E61-BA54-80CD-3B1A-8D1F004A42E8}"/>
          </ac:spMkLst>
        </pc:spChg>
        <pc:spChg chg="add mod">
          <ac:chgData name="Aikantika Das" userId="faef172a-cc98-4a83-b8ad-62adea6a3b1c" providerId="ADAL" clId="{321637CA-2C31-4348-9F2B-21F964A24586}" dt="2026-06-03T10:55:25.379" v="2236" actId="2085"/>
          <ac:spMkLst>
            <pc:docMk/>
            <pc:sldMk cId="3147553719" sldId="269"/>
            <ac:spMk id="55" creationId="{AEDBB98C-F6BC-863A-B531-E2BB4DB742A0}"/>
          </ac:spMkLst>
        </pc:spChg>
        <pc:spChg chg="add mod">
          <ac:chgData name="Aikantika Das" userId="faef172a-cc98-4a83-b8ad-62adea6a3b1c" providerId="ADAL" clId="{321637CA-2C31-4348-9F2B-21F964A24586}" dt="2026-06-03T10:51:45.440" v="2186" actId="20577"/>
          <ac:spMkLst>
            <pc:docMk/>
            <pc:sldMk cId="3147553719" sldId="269"/>
            <ac:spMk id="56" creationId="{EC5F6521-F39C-9565-4536-33593D74E48B}"/>
          </ac:spMkLst>
        </pc:spChg>
        <pc:spChg chg="add del mod">
          <ac:chgData name="Aikantika Das" userId="faef172a-cc98-4a83-b8ad-62adea6a3b1c" providerId="ADAL" clId="{321637CA-2C31-4348-9F2B-21F964A24586}" dt="2026-06-03T10:51:52.042" v="2187" actId="478"/>
          <ac:spMkLst>
            <pc:docMk/>
            <pc:sldMk cId="3147553719" sldId="269"/>
            <ac:spMk id="57" creationId="{FB1D0C2E-AAD1-5DD3-6DEC-2F33C01BA0A8}"/>
          </ac:spMkLst>
        </pc:spChg>
        <pc:spChg chg="add del mod">
          <ac:chgData name="Aikantika Das" userId="faef172a-cc98-4a83-b8ad-62adea6a3b1c" providerId="ADAL" clId="{321637CA-2C31-4348-9F2B-21F964A24586}" dt="2026-06-03T10:51:52.042" v="2187" actId="478"/>
          <ac:spMkLst>
            <pc:docMk/>
            <pc:sldMk cId="3147553719" sldId="269"/>
            <ac:spMk id="58" creationId="{9625D546-D491-F571-E7D7-F1793087143F}"/>
          </ac:spMkLst>
        </pc:spChg>
        <pc:spChg chg="add del mod">
          <ac:chgData name="Aikantika Das" userId="faef172a-cc98-4a83-b8ad-62adea6a3b1c" providerId="ADAL" clId="{321637CA-2C31-4348-9F2B-21F964A24586}" dt="2026-06-03T10:51:52.042" v="2187" actId="478"/>
          <ac:spMkLst>
            <pc:docMk/>
            <pc:sldMk cId="3147553719" sldId="269"/>
            <ac:spMk id="59" creationId="{F7FD7425-1466-8CEE-18B1-5EAE3959532D}"/>
          </ac:spMkLst>
        </pc:spChg>
        <pc:spChg chg="add mod">
          <ac:chgData name="Aikantika Das" userId="faef172a-cc98-4a83-b8ad-62adea6a3b1c" providerId="ADAL" clId="{321637CA-2C31-4348-9F2B-21F964A24586}" dt="2026-06-03T10:55:06.628" v="2234" actId="207"/>
          <ac:spMkLst>
            <pc:docMk/>
            <pc:sldMk cId="3147553719" sldId="269"/>
            <ac:spMk id="60" creationId="{0CAB08ED-5809-B76F-7F31-E9772ADC6E9A}"/>
          </ac:spMkLst>
        </pc:spChg>
        <pc:grpChg chg="add del mod">
          <ac:chgData name="Aikantika Das" userId="faef172a-cc98-4a83-b8ad-62adea6a3b1c" providerId="ADAL" clId="{321637CA-2C31-4348-9F2B-21F964A24586}" dt="2026-06-03T10:47:31.069" v="2051" actId="21"/>
          <ac:grpSpMkLst>
            <pc:docMk/>
            <pc:sldMk cId="3147553719" sldId="269"/>
            <ac:grpSpMk id="2" creationId="{79964618-D400-0603-3C87-D0E89F67C6D1}"/>
          </ac:grpSpMkLst>
        </pc:grpChg>
        <pc:grpChg chg="add del mod">
          <ac:chgData name="Aikantika Das" userId="faef172a-cc98-4a83-b8ad-62adea6a3b1c" providerId="ADAL" clId="{321637CA-2C31-4348-9F2B-21F964A24586}" dt="2026-06-03T10:48:15.482" v="2082" actId="165"/>
          <ac:grpSpMkLst>
            <pc:docMk/>
            <pc:sldMk cId="3147553719" sldId="269"/>
            <ac:grpSpMk id="33" creationId="{91FC8D47-3BDD-68CA-C51A-5E225C0E645A}"/>
          </ac:grpSpMkLst>
        </pc:grpChg>
        <pc:grpChg chg="del">
          <ac:chgData name="Aikantika Das" userId="faef172a-cc98-4a83-b8ad-62adea6a3b1c" providerId="ADAL" clId="{321637CA-2C31-4348-9F2B-21F964A24586}" dt="2026-06-03T10:38:28.637" v="2021" actId="478"/>
          <ac:grpSpMkLst>
            <pc:docMk/>
            <pc:sldMk cId="3147553719" sldId="269"/>
            <ac:grpSpMk id="42" creationId="{863FDA9D-011D-096B-AC11-D08039BBE4C5}"/>
          </ac:grpSpMkLst>
        </pc:grpChg>
        <pc:grpChg chg="del">
          <ac:chgData name="Aikantika Das" userId="faef172a-cc98-4a83-b8ad-62adea6a3b1c" providerId="ADAL" clId="{321637CA-2C31-4348-9F2B-21F964A24586}" dt="2026-06-03T10:38:28.637" v="2021" actId="478"/>
          <ac:grpSpMkLst>
            <pc:docMk/>
            <pc:sldMk cId="3147553719" sldId="269"/>
            <ac:grpSpMk id="43" creationId="{5A130FD4-6C9A-833A-5945-7FEB40191299}"/>
          </ac:grpSpMkLst>
        </pc:grpChg>
        <pc:grpChg chg="del">
          <ac:chgData name="Aikantika Das" userId="faef172a-cc98-4a83-b8ad-62adea6a3b1c" providerId="ADAL" clId="{321637CA-2C31-4348-9F2B-21F964A24586}" dt="2026-06-03T10:38:28.637" v="2021" actId="478"/>
          <ac:grpSpMkLst>
            <pc:docMk/>
            <pc:sldMk cId="3147553719" sldId="269"/>
            <ac:grpSpMk id="44" creationId="{B7D992D5-C531-415D-E145-06F7F74996C3}"/>
          </ac:grpSpMkLst>
        </pc:grpChg>
        <pc:grpChg chg="del">
          <ac:chgData name="Aikantika Das" userId="faef172a-cc98-4a83-b8ad-62adea6a3b1c" providerId="ADAL" clId="{321637CA-2C31-4348-9F2B-21F964A24586}" dt="2026-06-03T10:38:28.637" v="2021" actId="478"/>
          <ac:grpSpMkLst>
            <pc:docMk/>
            <pc:sldMk cId="3147553719" sldId="269"/>
            <ac:grpSpMk id="45" creationId="{1019F229-778A-CAAF-2374-76201EE950A4}"/>
          </ac:grpSpMkLst>
        </pc:grpChg>
        <pc:picChg chg="mod">
          <ac:chgData name="Aikantika Das" userId="faef172a-cc98-4a83-b8ad-62adea6a3b1c" providerId="ADAL" clId="{321637CA-2C31-4348-9F2B-21F964A24586}" dt="2026-06-03T10:47:21.091" v="2049"/>
          <ac:picMkLst>
            <pc:docMk/>
            <pc:sldMk cId="3147553719" sldId="269"/>
            <ac:picMk id="7" creationId="{0529234A-F153-AEBE-5B2D-2166077778D2}"/>
          </ac:picMkLst>
        </pc:picChg>
        <pc:picChg chg="del mod topLvl">
          <ac:chgData name="Aikantika Das" userId="faef172a-cc98-4a83-b8ad-62adea6a3b1c" providerId="ADAL" clId="{321637CA-2C31-4348-9F2B-21F964A24586}" dt="2026-06-03T10:48:32.385" v="2085" actId="478"/>
          <ac:picMkLst>
            <pc:docMk/>
            <pc:sldMk cId="3147553719" sldId="269"/>
            <ac:picMk id="49" creationId="{B25B4E16-CC96-8E54-428D-A4AEAA0F8E1C}"/>
          </ac:picMkLst>
        </pc:picChg>
      </pc:sldChg>
      <pc:sldChg chg="add del setBg">
        <pc:chgData name="Aikantika Das" userId="faef172a-cc98-4a83-b8ad-62adea6a3b1c" providerId="ADAL" clId="{321637CA-2C31-4348-9F2B-21F964A24586}" dt="2026-06-03T10:38:55.244" v="2025"/>
        <pc:sldMkLst>
          <pc:docMk/>
          <pc:sldMk cId="987876449" sldId="270"/>
        </pc:sldMkLst>
      </pc:sldChg>
      <pc:sldChg chg="add">
        <pc:chgData name="Aikantika Das" userId="faef172a-cc98-4a83-b8ad-62adea6a3b1c" providerId="ADAL" clId="{321637CA-2C31-4348-9F2B-21F964A24586}" dt="2026-06-03T10:38:55.257" v="2026"/>
        <pc:sldMkLst>
          <pc:docMk/>
          <pc:sldMk cId="1939298143" sldId="270"/>
        </pc:sldMkLst>
      </pc:sldChg>
      <pc:sldChg chg="add del setBg">
        <pc:chgData name="Aikantika Das" userId="faef172a-cc98-4a83-b8ad-62adea6a3b1c" providerId="ADAL" clId="{321637CA-2C31-4348-9F2B-21F964A24586}" dt="2026-06-03T10:38:51.046" v="2023" actId="47"/>
        <pc:sldMkLst>
          <pc:docMk/>
          <pc:sldMk cId="2262299287" sldId="270"/>
        </pc:sldMkLst>
      </pc:sldChg>
      <pc:sldChg chg="modSp add mod">
        <pc:chgData name="Aikantika Das" userId="faef172a-cc98-4a83-b8ad-62adea6a3b1c" providerId="ADAL" clId="{321637CA-2C31-4348-9F2B-21F964A24586}" dt="2026-06-03T11:52:40.642" v="2400" actId="20577"/>
        <pc:sldMkLst>
          <pc:docMk/>
          <pc:sldMk cId="3128015441" sldId="271"/>
        </pc:sldMkLst>
        <pc:spChg chg="mod">
          <ac:chgData name="Aikantika Das" userId="faef172a-cc98-4a83-b8ad-62adea6a3b1c" providerId="ADAL" clId="{321637CA-2C31-4348-9F2B-21F964A24586}" dt="2026-06-03T11:52:40.642" v="2400" actId="20577"/>
          <ac:spMkLst>
            <pc:docMk/>
            <pc:sldMk cId="3128015441" sldId="271"/>
            <ac:spMk id="3" creationId="{A9193ECD-4941-DFE4-FF4F-E715F6802FD6}"/>
          </ac:spMkLst>
        </pc:spChg>
      </pc:sldChg>
      <pc:sldChg chg="add del setBg">
        <pc:chgData name="Aikantika Das" userId="faef172a-cc98-4a83-b8ad-62adea6a3b1c" providerId="ADAL" clId="{321637CA-2C31-4348-9F2B-21F964A24586}" dt="2026-06-03T11:52:35.290" v="2396"/>
        <pc:sldMkLst>
          <pc:docMk/>
          <pc:sldMk cId="4173620611" sldId="271"/>
        </pc:sldMkLst>
      </pc:sldChg>
      <pc:sldMasterChg chg="delSldLayout">
        <pc:chgData name="Aikantika Das" userId="faef172a-cc98-4a83-b8ad-62adea6a3b1c" providerId="ADAL" clId="{321637CA-2C31-4348-9F2B-21F964A24586}" dt="2026-06-03T11:06:03.018" v="2327" actId="47"/>
        <pc:sldMasterMkLst>
          <pc:docMk/>
          <pc:sldMasterMk cId="0" sldId="2147483648"/>
        </pc:sldMasterMkLst>
        <pc:sldLayoutChg chg="del">
          <pc:chgData name="Aikantika Das" userId="faef172a-cc98-4a83-b8ad-62adea6a3b1c" providerId="ADAL" clId="{321637CA-2C31-4348-9F2B-21F964A24586}" dt="2026-06-03T11:06:03.018" v="2327" actId="47"/>
          <pc:sldLayoutMkLst>
            <pc:docMk/>
            <pc:sldMasterMk cId="0" sldId="2147483648"/>
            <pc:sldLayoutMk cId="3815929969" sldId="2147483660"/>
          </pc:sldLayoutMkLst>
        </pc:sldLayoutChg>
      </pc:sldMasterChg>
    </pc:docChg>
  </pc:docChgLst>
  <pc:docChgLst>
    <pc:chgData name="Pournami Hari" userId="b2bc2f28-e14d-4476-a1a0-f837f27399e1" providerId="ADAL" clId="{3A0590F1-47DC-4ACF-8C99-26E3337A99F7}"/>
    <pc:docChg chg="undo custSel modSld">
      <pc:chgData name="Pournami Hari" userId="b2bc2f28-e14d-4476-a1a0-f837f27399e1" providerId="ADAL" clId="{3A0590F1-47DC-4ACF-8C99-26E3337A99F7}" dt="2026-06-03T14:06:00.540" v="41" actId="20577"/>
      <pc:docMkLst>
        <pc:docMk/>
      </pc:docMkLst>
      <pc:sldChg chg="modSp mod">
        <pc:chgData name="Pournami Hari" userId="b2bc2f28-e14d-4476-a1a0-f837f27399e1" providerId="ADAL" clId="{3A0590F1-47DC-4ACF-8C99-26E3337A99F7}" dt="2026-06-03T14:06:00.540" v="41" actId="20577"/>
        <pc:sldMkLst>
          <pc:docMk/>
          <pc:sldMk cId="3589777201" sldId="263"/>
        </pc:sldMkLst>
        <pc:spChg chg="mod">
          <ac:chgData name="Pournami Hari" userId="b2bc2f28-e14d-4476-a1a0-f837f27399e1" providerId="ADAL" clId="{3A0590F1-47DC-4ACF-8C99-26E3337A99F7}" dt="2026-06-03T14:06:00.540" v="41" actId="20577"/>
          <ac:spMkLst>
            <pc:docMk/>
            <pc:sldMk cId="3589777201" sldId="263"/>
            <ac:spMk id="21" creationId="{8218054C-FC54-CC0F-2F8F-75B3A484AE83}"/>
          </ac:spMkLst>
        </pc:spChg>
      </pc:sldChg>
    </pc:docChg>
  </pc:docChgLst>
  <pc:docChgLst>
    <pc:chgData name="Shrija Dey" userId="dbb58d6a-1f55-4540-99c4-a9711b1e2232" providerId="ADAL" clId="{B634A514-5EBF-4D92-9978-BB8635F464CC}"/>
    <pc:docChg chg="undo custSel modSld">
      <pc:chgData name="Shrija Dey" userId="dbb58d6a-1f55-4540-99c4-a9711b1e2232" providerId="ADAL" clId="{B634A514-5EBF-4D92-9978-BB8635F464CC}" dt="2026-06-03T11:10:35.433" v="94" actId="5793"/>
      <pc:docMkLst>
        <pc:docMk/>
      </pc:docMkLst>
      <pc:sldChg chg="addSp delSp modSp mod">
        <pc:chgData name="Shrija Dey" userId="dbb58d6a-1f55-4540-99c4-a9711b1e2232" providerId="ADAL" clId="{B634A514-5EBF-4D92-9978-BB8635F464CC}" dt="2026-06-03T11:10:35.433" v="94" actId="5793"/>
        <pc:sldMkLst>
          <pc:docMk/>
          <pc:sldMk cId="3589777201" sldId="263"/>
        </pc:sldMkLst>
        <pc:spChg chg="add mod">
          <ac:chgData name="Shrija Dey" userId="dbb58d6a-1f55-4540-99c4-a9711b1e2232" providerId="ADAL" clId="{B634A514-5EBF-4D92-9978-BB8635F464CC}" dt="2026-06-03T10:38:44.129" v="10" actId="403"/>
          <ac:spMkLst>
            <pc:docMk/>
            <pc:sldMk cId="3589777201" sldId="263"/>
            <ac:spMk id="2" creationId="{333E4571-F456-C131-125A-0C881113391F}"/>
          </ac:spMkLst>
        </pc:spChg>
        <pc:spChg chg="mod">
          <ac:chgData name="Shrija Dey" userId="dbb58d6a-1f55-4540-99c4-a9711b1e2232" providerId="ADAL" clId="{B634A514-5EBF-4D92-9978-BB8635F464CC}" dt="2026-06-03T10:37:23.023" v="5" actId="14100"/>
          <ac:spMkLst>
            <pc:docMk/>
            <pc:sldMk cId="3589777201" sldId="263"/>
            <ac:spMk id="3" creationId="{DDE29807-079F-2A18-7560-A79CB5E8A035}"/>
          </ac:spMkLst>
        </pc:spChg>
        <pc:spChg chg="add del mod">
          <ac:chgData name="Shrija Dey" userId="dbb58d6a-1f55-4540-99c4-a9711b1e2232" providerId="ADAL" clId="{B634A514-5EBF-4D92-9978-BB8635F464CC}" dt="2026-06-03T11:05:54.600" v="58" actId="478"/>
          <ac:spMkLst>
            <pc:docMk/>
            <pc:sldMk cId="3589777201" sldId="263"/>
            <ac:spMk id="6" creationId="{6A57CBFC-7343-AF6D-BB46-53E564CCEEFF}"/>
          </ac:spMkLst>
        </pc:spChg>
        <pc:spChg chg="add del mod">
          <ac:chgData name="Shrija Dey" userId="dbb58d6a-1f55-4540-99c4-a9711b1e2232" providerId="ADAL" clId="{B634A514-5EBF-4D92-9978-BB8635F464CC}" dt="2026-06-03T11:06:11.586" v="62" actId="478"/>
          <ac:spMkLst>
            <pc:docMk/>
            <pc:sldMk cId="3589777201" sldId="263"/>
            <ac:spMk id="9" creationId="{75944DDF-009F-6410-5C8D-1D09B5FA8EA2}"/>
          </ac:spMkLst>
        </pc:spChg>
        <pc:spChg chg="mod">
          <ac:chgData name="Shrija Dey" userId="dbb58d6a-1f55-4540-99c4-a9711b1e2232" providerId="ADAL" clId="{B634A514-5EBF-4D92-9978-BB8635F464CC}" dt="2026-06-03T11:08:21.514" v="73" actId="1076"/>
          <ac:spMkLst>
            <pc:docMk/>
            <pc:sldMk cId="3589777201" sldId="263"/>
            <ac:spMk id="11" creationId="{AA7ED251-4FF4-7526-2E19-43C4E14C5917}"/>
          </ac:spMkLst>
        </pc:spChg>
        <pc:spChg chg="mod">
          <ac:chgData name="Shrija Dey" userId="dbb58d6a-1f55-4540-99c4-a9711b1e2232" providerId="ADAL" clId="{B634A514-5EBF-4D92-9978-BB8635F464CC}" dt="2026-06-03T11:05:44.494" v="55"/>
          <ac:spMkLst>
            <pc:docMk/>
            <pc:sldMk cId="3589777201" sldId="263"/>
            <ac:spMk id="12" creationId="{20EAF2C6-4F8A-075F-8730-848B6229CCA3}"/>
          </ac:spMkLst>
        </pc:spChg>
        <pc:spChg chg="mod">
          <ac:chgData name="Shrija Dey" userId="dbb58d6a-1f55-4540-99c4-a9711b1e2232" providerId="ADAL" clId="{B634A514-5EBF-4D92-9978-BB8635F464CC}" dt="2026-06-03T11:05:44.494" v="55"/>
          <ac:spMkLst>
            <pc:docMk/>
            <pc:sldMk cId="3589777201" sldId="263"/>
            <ac:spMk id="13" creationId="{2F01FD0E-64FE-98E4-2130-CD908A5E02AA}"/>
          </ac:spMkLst>
        </pc:spChg>
        <pc:spChg chg="mod">
          <ac:chgData name="Shrija Dey" userId="dbb58d6a-1f55-4540-99c4-a9711b1e2232" providerId="ADAL" clId="{B634A514-5EBF-4D92-9978-BB8635F464CC}" dt="2026-06-03T11:06:19.598" v="64" actId="108"/>
          <ac:spMkLst>
            <pc:docMk/>
            <pc:sldMk cId="3589777201" sldId="263"/>
            <ac:spMk id="14" creationId="{EFFC3D9F-3152-3C2B-1DC4-95134985EA16}"/>
          </ac:spMkLst>
        </pc:spChg>
        <pc:spChg chg="mod">
          <ac:chgData name="Shrija Dey" userId="dbb58d6a-1f55-4540-99c4-a9711b1e2232" providerId="ADAL" clId="{B634A514-5EBF-4D92-9978-BB8635F464CC}" dt="2026-06-03T11:05:44.494" v="55"/>
          <ac:spMkLst>
            <pc:docMk/>
            <pc:sldMk cId="3589777201" sldId="263"/>
            <ac:spMk id="15" creationId="{D21DB485-3B57-DA37-F392-F992F436DB1D}"/>
          </ac:spMkLst>
        </pc:spChg>
        <pc:spChg chg="mod">
          <ac:chgData name="Shrija Dey" userId="dbb58d6a-1f55-4540-99c4-a9711b1e2232" providerId="ADAL" clId="{B634A514-5EBF-4D92-9978-BB8635F464CC}" dt="2026-06-03T11:06:05.422" v="60" actId="108"/>
          <ac:spMkLst>
            <pc:docMk/>
            <pc:sldMk cId="3589777201" sldId="263"/>
            <ac:spMk id="16" creationId="{AC010E68-5C42-3406-04E7-A095D4151D9D}"/>
          </ac:spMkLst>
        </pc:spChg>
        <pc:spChg chg="add mod">
          <ac:chgData name="Shrija Dey" userId="dbb58d6a-1f55-4540-99c4-a9711b1e2232" providerId="ADAL" clId="{B634A514-5EBF-4D92-9978-BB8635F464CC}" dt="2026-06-03T11:08:17.419" v="72" actId="1076"/>
          <ac:spMkLst>
            <pc:docMk/>
            <pc:sldMk cId="3589777201" sldId="263"/>
            <ac:spMk id="17" creationId="{C6A13CF3-03F1-A521-9E0D-1724971C79E5}"/>
          </ac:spMkLst>
        </pc:spChg>
        <pc:spChg chg="add mod">
          <ac:chgData name="Shrija Dey" userId="dbb58d6a-1f55-4540-99c4-a9711b1e2232" providerId="ADAL" clId="{B634A514-5EBF-4D92-9978-BB8635F464CC}" dt="2026-06-03T11:06:41.952" v="66" actId="1076"/>
          <ac:spMkLst>
            <pc:docMk/>
            <pc:sldMk cId="3589777201" sldId="263"/>
            <ac:spMk id="18" creationId="{C8465B30-A473-9C1D-106A-D970092C4672}"/>
          </ac:spMkLst>
        </pc:spChg>
        <pc:spChg chg="add mod">
          <ac:chgData name="Shrija Dey" userId="dbb58d6a-1f55-4540-99c4-a9711b1e2232" providerId="ADAL" clId="{B634A514-5EBF-4D92-9978-BB8635F464CC}" dt="2026-06-03T11:08:17.419" v="72" actId="1076"/>
          <ac:spMkLst>
            <pc:docMk/>
            <pc:sldMk cId="3589777201" sldId="263"/>
            <ac:spMk id="19" creationId="{5A7FB491-09EC-6171-2B79-7AB1F3840002}"/>
          </ac:spMkLst>
        </pc:spChg>
        <pc:spChg chg="add mod">
          <ac:chgData name="Shrija Dey" userId="dbb58d6a-1f55-4540-99c4-a9711b1e2232" providerId="ADAL" clId="{B634A514-5EBF-4D92-9978-BB8635F464CC}" dt="2026-06-03T11:10:35.433" v="94" actId="5793"/>
          <ac:spMkLst>
            <pc:docMk/>
            <pc:sldMk cId="3589777201" sldId="263"/>
            <ac:spMk id="21" creationId="{8218054C-FC54-CC0F-2F8F-75B3A484AE83}"/>
          </ac:spMkLst>
        </pc:spChg>
        <pc:grpChg chg="add mod">
          <ac:chgData name="Shrija Dey" userId="dbb58d6a-1f55-4540-99c4-a9711b1e2232" providerId="ADAL" clId="{B634A514-5EBF-4D92-9978-BB8635F464CC}" dt="2026-06-03T11:08:01.334" v="67" actId="1076"/>
          <ac:grpSpMkLst>
            <pc:docMk/>
            <pc:sldMk cId="3589777201" sldId="263"/>
            <ac:grpSpMk id="10" creationId="{5D86A68A-67A2-4B3E-9A61-103C00776857}"/>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52C13-E7F5-4F5A-9D3E-8B38D6540A59}" type="datetimeFigureOut">
              <a:rPr lang="en-IN" smtClean="0"/>
              <a:t>03-06-2026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2EFA5-D1B3-4501-BA64-53CB8C833C84}" type="slidenum">
              <a:rPr lang="en-IN" smtClean="0"/>
              <a:t>‹#›</a:t>
            </a:fld>
            <a:endParaRPr lang="en-IN"/>
          </a:p>
        </p:txBody>
      </p:sp>
    </p:spTree>
    <p:extLst>
      <p:ext uri="{BB962C8B-B14F-4D97-AF65-F5344CB8AC3E}">
        <p14:creationId xmlns:p14="http://schemas.microsoft.com/office/powerpoint/2010/main" val="3272848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2" name="Freeform 2"/>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endParaRPr lang="en-IN"/>
          </a:p>
        </p:txBody>
      </p:sp>
      <p:sp>
        <p:nvSpPr>
          <p:cNvPr id="3" name="TextBox 3"/>
          <p:cNvSpPr txBox="1"/>
          <p:nvPr/>
        </p:nvSpPr>
        <p:spPr>
          <a:xfrm>
            <a:off x="1028700" y="3434150"/>
            <a:ext cx="5905500" cy="1770934"/>
          </a:xfrm>
          <a:prstGeom prst="rect">
            <a:avLst/>
          </a:prstGeom>
        </p:spPr>
        <p:txBody>
          <a:bodyPr wrap="square" lIns="0" tIns="0" rIns="0" bIns="0" rtlCol="0" anchor="t">
            <a:spAutoFit/>
          </a:bodyPr>
          <a:lstStyle/>
          <a:p>
            <a:pPr>
              <a:lnSpc>
                <a:spcPct val="110000"/>
              </a:lnSpc>
            </a:pPr>
            <a:r>
              <a:rPr lang="en-US" sz="5400" b="1">
                <a:solidFill>
                  <a:schemeClr val="bg1"/>
                </a:solidFill>
                <a:latin typeface="BR Omny Bold" panose="020B0604020202020204" charset="0"/>
                <a:ea typeface="Lato" panose="020F0502020204030203" pitchFamily="34" charset="0"/>
                <a:cs typeface="Lato" panose="020F0502020204030203" pitchFamily="34" charset="0"/>
              </a:rPr>
              <a:t>Leveraging AI</a:t>
            </a:r>
            <a:r>
              <a:rPr lang="en-US" sz="5400">
                <a:solidFill>
                  <a:schemeClr val="bg1"/>
                </a:solidFill>
                <a:latin typeface="BR Omny Bold" panose="020B0604020202020204" charset="0"/>
                <a:ea typeface="Lato" panose="020F0502020204030203" pitchFamily="34" charset="0"/>
                <a:cs typeface="Lato" panose="020F0502020204030203" pitchFamily="34" charset="0"/>
              </a:rPr>
              <a:t> </a:t>
            </a:r>
            <a:r>
              <a:rPr lang="en-US" sz="5400" b="1">
                <a:solidFill>
                  <a:schemeClr val="bg1"/>
                </a:solidFill>
                <a:latin typeface="BR Omny Bold" panose="020B0604020202020204" charset="0"/>
                <a:ea typeface="Lato" panose="020F0502020204030203" pitchFamily="34" charset="0"/>
                <a:cs typeface="Lato" panose="020F0502020204030203" pitchFamily="34" charset="0"/>
              </a:rPr>
              <a:t>for Evaluations</a:t>
            </a:r>
            <a:endParaRPr lang="en-US" sz="5400">
              <a:solidFill>
                <a:schemeClr val="bg1"/>
              </a:solidFill>
              <a:latin typeface="BR Omny Bold" panose="020B0604020202020204" charset="0"/>
              <a:ea typeface="Lato" panose="020F0502020204030203" pitchFamily="34" charset="0"/>
              <a:cs typeface="Lato" panose="020F0502020204030203" pitchFamily="34" charset="0"/>
            </a:endParaRPr>
          </a:p>
        </p:txBody>
      </p:sp>
      <p:sp>
        <p:nvSpPr>
          <p:cNvPr id="4" name="TextBox 4"/>
          <p:cNvSpPr txBox="1"/>
          <p:nvPr/>
        </p:nvSpPr>
        <p:spPr>
          <a:xfrm>
            <a:off x="1028700" y="5304483"/>
            <a:ext cx="7124700" cy="1221809"/>
          </a:xfrm>
          <a:prstGeom prst="rect">
            <a:avLst/>
          </a:prstGeom>
        </p:spPr>
        <p:txBody>
          <a:bodyPr wrap="square" lIns="0" tIns="0" rIns="0" bIns="0" rtlCol="0" anchor="t">
            <a:spAutoFit/>
          </a:bodyPr>
          <a:lstStyle/>
          <a:p>
            <a:pPr>
              <a:lnSpc>
                <a:spcPct val="130000"/>
              </a:lnSpc>
            </a:pPr>
            <a:r>
              <a:rPr lang="en-US" sz="3200" b="1">
                <a:solidFill>
                  <a:schemeClr val="bg1"/>
                </a:solidFill>
                <a:latin typeface="BR Omny Bold" panose="020B0604020202020204" charset="0"/>
                <a:ea typeface="Lato" panose="020F0502020204030203" pitchFamily="34" charset="0"/>
                <a:cs typeface="Lato" panose="020F0502020204030203" pitchFamily="34" charset="0"/>
              </a:rPr>
              <a:t>Prompt Engineering for Qualitative</a:t>
            </a:r>
          </a:p>
          <a:p>
            <a:pPr>
              <a:lnSpc>
                <a:spcPct val="130000"/>
              </a:lnSpc>
            </a:pPr>
            <a:r>
              <a:rPr lang="en-US" sz="3200" b="1">
                <a:solidFill>
                  <a:schemeClr val="bg1"/>
                </a:solidFill>
                <a:latin typeface="BR Omny Bold" panose="020B0604020202020204" charset="0"/>
                <a:ea typeface="Lato" panose="020F0502020204030203" pitchFamily="34" charset="0"/>
                <a:cs typeface="Lato" panose="020F0502020204030203" pitchFamily="34" charset="0"/>
              </a:rPr>
              <a:t>and Theory-Driven Analysis</a:t>
            </a:r>
          </a:p>
        </p:txBody>
      </p:sp>
      <p:sp>
        <p:nvSpPr>
          <p:cNvPr id="5" name="TextBox 5"/>
          <p:cNvSpPr txBox="1"/>
          <p:nvPr/>
        </p:nvSpPr>
        <p:spPr>
          <a:xfrm>
            <a:off x="1028700" y="2736893"/>
            <a:ext cx="6525478" cy="390428"/>
          </a:xfrm>
          <a:prstGeom prst="rect">
            <a:avLst/>
          </a:prstGeom>
        </p:spPr>
        <p:txBody>
          <a:bodyPr lIns="0" tIns="0" rIns="0" bIns="0" rtlCol="0" anchor="t">
            <a:spAutoFit/>
          </a:bodyPr>
          <a:lstStyle/>
          <a:p>
            <a:pPr>
              <a:lnSpc>
                <a:spcPts val="3359"/>
              </a:lnSpc>
            </a:pPr>
            <a:r>
              <a:rPr lang="en-US" sz="2000">
                <a:solidFill>
                  <a:srgbClr val="FEFEFE"/>
                </a:solidFill>
                <a:latin typeface="BR Omny Bold" panose="020B0604020202020204" charset="0"/>
                <a:ea typeface="Lato" panose="020F0502020204030203" pitchFamily="34" charset="0"/>
                <a:cs typeface="Lato" panose="020F0502020204030203" pitchFamily="34" charset="0"/>
                <a:sym typeface="BR Omny"/>
              </a:rPr>
              <a:t>03-06-2026 </a:t>
            </a:r>
            <a:r>
              <a:rPr lang="en-US" sz="2000" b="1">
                <a:solidFill>
                  <a:schemeClr val="bg1"/>
                </a:solidFill>
                <a:latin typeface="BR Omny Bold" panose="020B0604020202020204" charset="0"/>
                <a:ea typeface="Lato" panose="020F0502020204030203" pitchFamily="34" charset="0"/>
                <a:cs typeface="Lato" panose="020F0502020204030203" pitchFamily="34" charset="0"/>
              </a:rPr>
              <a:t>| 6:30 – 8:00 PM IST</a:t>
            </a:r>
            <a:endParaRPr lang="en-US" sz="2000" b="1">
              <a:solidFill>
                <a:schemeClr val="bg1"/>
              </a:solidFill>
              <a:latin typeface="BR Omny Bold" panose="020B0604020202020204" charset="0"/>
              <a:ea typeface="Lato" panose="020F0502020204030203" pitchFamily="34" charset="0"/>
              <a:cs typeface="Lato" panose="020F0502020204030203" pitchFamily="34" charset="0"/>
              <a:sym typeface="BR Omny"/>
            </a:endParaRPr>
          </a:p>
        </p:txBody>
      </p:sp>
      <p:sp>
        <p:nvSpPr>
          <p:cNvPr id="6" name="TextBox 6"/>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FFFFFF"/>
                </a:solidFill>
                <a:latin typeface="BR Omny"/>
                <a:ea typeface="BR Omny"/>
                <a:cs typeface="BR Omny"/>
                <a:sym typeface="BR Omny"/>
              </a:rPr>
              <a:t>www.glocalevalweek.org</a:t>
            </a:r>
          </a:p>
        </p:txBody>
      </p:sp>
      <p:pic>
        <p:nvPicPr>
          <p:cNvPr id="8" name="Picture 7">
            <a:extLst>
              <a:ext uri="{FF2B5EF4-FFF2-40B4-BE49-F238E27FC236}">
                <a16:creationId xmlns:a16="http://schemas.microsoft.com/office/drawing/2014/main" id="{CEFC9D01-BFA8-D43D-F317-4768B5B5F9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9" name="TextBox 5">
            <a:extLst>
              <a:ext uri="{FF2B5EF4-FFF2-40B4-BE49-F238E27FC236}">
                <a16:creationId xmlns:a16="http://schemas.microsoft.com/office/drawing/2014/main" id="{D9031183-B2AA-3D24-D660-41B7339C5200}"/>
              </a:ext>
            </a:extLst>
          </p:cNvPr>
          <p:cNvSpPr txBox="1"/>
          <p:nvPr/>
        </p:nvSpPr>
        <p:spPr>
          <a:xfrm>
            <a:off x="1028700" y="7535799"/>
            <a:ext cx="6525478" cy="851772"/>
          </a:xfrm>
          <a:prstGeom prst="rect">
            <a:avLst/>
          </a:prstGeom>
        </p:spPr>
        <p:txBody>
          <a:bodyPr lIns="0" tIns="0" rIns="0" bIns="0" rtlCol="0" anchor="t">
            <a:spAutoFit/>
          </a:bodyPr>
          <a:lstStyle/>
          <a:p>
            <a:pPr>
              <a:lnSpc>
                <a:spcPts val="3359"/>
              </a:lnSpc>
            </a:pPr>
            <a:r>
              <a:rPr lang="en-US" sz="2400">
                <a:solidFill>
                  <a:srgbClr val="FEFEFE"/>
                </a:solidFill>
                <a:latin typeface="BR Omny Bold" panose="020B0604020202020204" charset="0"/>
                <a:ea typeface="Lato" panose="020F0502020204030203" pitchFamily="34" charset="0"/>
                <a:cs typeface="Lato" panose="020F0502020204030203" pitchFamily="34" charset="0"/>
                <a:sym typeface="BR Omny"/>
              </a:rPr>
              <a:t>Aikantika Das, Shrija Dey and Anupama Ramaswamy</a:t>
            </a:r>
            <a:endParaRPr lang="en-US" sz="2400" b="1">
              <a:solidFill>
                <a:schemeClr val="bg1"/>
              </a:solidFill>
              <a:latin typeface="BR Omny Bold" panose="020B0604020202020204" charset="0"/>
              <a:ea typeface="Lato" panose="020F0502020204030203" pitchFamily="34" charset="0"/>
              <a:cs typeface="Lato" panose="020F0502020204030203" pitchFamily="34" charset="0"/>
              <a:sym typeface="BR Omny"/>
            </a:endParaRPr>
          </a:p>
        </p:txBody>
      </p:sp>
      <p:sp>
        <p:nvSpPr>
          <p:cNvPr id="10" name="Freeform 3">
            <a:extLst>
              <a:ext uri="{FF2B5EF4-FFF2-40B4-BE49-F238E27FC236}">
                <a16:creationId xmlns:a16="http://schemas.microsoft.com/office/drawing/2014/main" id="{E9644172-9CB5-3CE6-872D-2FEDECA738B1}"/>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endParaRPr lang="en-IN"/>
          </a:p>
        </p:txBody>
      </p:sp>
      <p:sp>
        <p:nvSpPr>
          <p:cNvPr id="11" name="TextBox 4">
            <a:extLst>
              <a:ext uri="{FF2B5EF4-FFF2-40B4-BE49-F238E27FC236}">
                <a16:creationId xmlns:a16="http://schemas.microsoft.com/office/drawing/2014/main" id="{7FC20383-4A01-3A84-1334-03BF9FE49793}"/>
              </a:ext>
            </a:extLst>
          </p:cNvPr>
          <p:cNvSpPr txBox="1"/>
          <p:nvPr/>
        </p:nvSpPr>
        <p:spPr>
          <a:xfrm>
            <a:off x="2666543" y="480093"/>
            <a:ext cx="1706463"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global</a:t>
            </a:r>
          </a:p>
        </p:txBody>
      </p:sp>
      <p:sp>
        <p:nvSpPr>
          <p:cNvPr id="12" name="TextBox 5">
            <a:extLst>
              <a:ext uri="{FF2B5EF4-FFF2-40B4-BE49-F238E27FC236}">
                <a16:creationId xmlns:a16="http://schemas.microsoft.com/office/drawing/2014/main" id="{A91C0B42-24E4-C4A3-7424-64C8BDFF9AB5}"/>
              </a:ext>
            </a:extLst>
          </p:cNvPr>
          <p:cNvSpPr txBox="1"/>
          <p:nvPr/>
        </p:nvSpPr>
        <p:spPr>
          <a:xfrm>
            <a:off x="2666543" y="779750"/>
            <a:ext cx="1915812" cy="440377"/>
          </a:xfrm>
          <a:prstGeom prst="rect">
            <a:avLst/>
          </a:prstGeom>
        </p:spPr>
        <p:txBody>
          <a:bodyPr wrap="square" lIns="0" tIns="0" rIns="0" bIns="0" rtlCol="0" anchor="t">
            <a:spAutoFit/>
          </a:bodyPr>
          <a:lstStyle/>
          <a:p>
            <a:pPr algn="l">
              <a:lnSpc>
                <a:spcPts val="3729"/>
              </a:lnSpc>
            </a:pPr>
            <a:r>
              <a:rPr lang="en-US" sz="2664" b="1">
                <a:solidFill>
                  <a:srgbClr val="FEFEFE"/>
                </a:solidFill>
                <a:latin typeface="BR Omny Bold"/>
                <a:ea typeface="BR Omny Bold"/>
                <a:cs typeface="BR Omny Bold"/>
                <a:sym typeface="BR Omny Bold"/>
              </a:rPr>
              <a:t>evaluation</a:t>
            </a:r>
          </a:p>
        </p:txBody>
      </p:sp>
      <p:sp>
        <p:nvSpPr>
          <p:cNvPr id="13" name="TextBox 6">
            <a:extLst>
              <a:ext uri="{FF2B5EF4-FFF2-40B4-BE49-F238E27FC236}">
                <a16:creationId xmlns:a16="http://schemas.microsoft.com/office/drawing/2014/main" id="{12CD9D1C-EBDA-788F-DBE5-626A658912BD}"/>
              </a:ext>
            </a:extLst>
          </p:cNvPr>
          <p:cNvSpPr txBox="1"/>
          <p:nvPr/>
        </p:nvSpPr>
        <p:spPr>
          <a:xfrm>
            <a:off x="2666543" y="1060880"/>
            <a:ext cx="1739714"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initiative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3" name="TextBox 3"/>
          <p:cNvSpPr txBox="1"/>
          <p:nvPr/>
        </p:nvSpPr>
        <p:spPr>
          <a:xfrm>
            <a:off x="1028700" y="4772016"/>
            <a:ext cx="6525478" cy="733444"/>
          </a:xfrm>
          <a:prstGeom prst="rect">
            <a:avLst/>
          </a:prstGeom>
        </p:spPr>
        <p:txBody>
          <a:bodyPr lIns="0" tIns="0" rIns="0" bIns="0" rtlCol="0" anchor="t">
            <a:spAutoFit/>
          </a:bodyPr>
          <a:lstStyle/>
          <a:p>
            <a:pPr algn="l">
              <a:lnSpc>
                <a:spcPts val="5759"/>
              </a:lnSpc>
            </a:pPr>
            <a:r>
              <a:rPr lang="en-US" sz="4800" b="1">
                <a:solidFill>
                  <a:srgbClr val="FEFEFE"/>
                </a:solidFill>
                <a:latin typeface="BR Omny Bold"/>
                <a:ea typeface="BR Omny Bold"/>
                <a:cs typeface="BR Omny Bold"/>
                <a:sym typeface="BR Omny Bold"/>
              </a:rPr>
              <a:t>Breakout Session</a:t>
            </a:r>
          </a:p>
        </p:txBody>
      </p:sp>
      <p:sp>
        <p:nvSpPr>
          <p:cNvPr id="5" name="Freeform 2">
            <a:extLst>
              <a:ext uri="{FF2B5EF4-FFF2-40B4-BE49-F238E27FC236}">
                <a16:creationId xmlns:a16="http://schemas.microsoft.com/office/drawing/2014/main" id="{505BABE0-BC63-50FD-83AC-E55004D022EB}"/>
              </a:ext>
            </a:extLst>
          </p:cNvPr>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endParaRPr lang="en-IN"/>
          </a:p>
        </p:txBody>
      </p:sp>
      <p:pic>
        <p:nvPicPr>
          <p:cNvPr id="6" name="Picture 5">
            <a:extLst>
              <a:ext uri="{FF2B5EF4-FFF2-40B4-BE49-F238E27FC236}">
                <a16:creationId xmlns:a16="http://schemas.microsoft.com/office/drawing/2014/main" id="{4B866D45-210A-5D46-4225-F765719F54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7" name="Freeform 3">
            <a:extLst>
              <a:ext uri="{FF2B5EF4-FFF2-40B4-BE49-F238E27FC236}">
                <a16:creationId xmlns:a16="http://schemas.microsoft.com/office/drawing/2014/main" id="{72783D76-DDAD-6FCB-1B27-1D2BC0C84A46}"/>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endParaRPr lang="en-IN"/>
          </a:p>
        </p:txBody>
      </p:sp>
      <p:sp>
        <p:nvSpPr>
          <p:cNvPr id="8" name="TextBox 4">
            <a:extLst>
              <a:ext uri="{FF2B5EF4-FFF2-40B4-BE49-F238E27FC236}">
                <a16:creationId xmlns:a16="http://schemas.microsoft.com/office/drawing/2014/main" id="{3675803B-CD3E-28E5-3213-9E3A8F884BD4}"/>
              </a:ext>
            </a:extLst>
          </p:cNvPr>
          <p:cNvSpPr txBox="1"/>
          <p:nvPr/>
        </p:nvSpPr>
        <p:spPr>
          <a:xfrm>
            <a:off x="2666543" y="480093"/>
            <a:ext cx="1706463"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global</a:t>
            </a:r>
          </a:p>
        </p:txBody>
      </p:sp>
      <p:sp>
        <p:nvSpPr>
          <p:cNvPr id="9" name="TextBox 5">
            <a:extLst>
              <a:ext uri="{FF2B5EF4-FFF2-40B4-BE49-F238E27FC236}">
                <a16:creationId xmlns:a16="http://schemas.microsoft.com/office/drawing/2014/main" id="{F0EC21A6-1B60-53EE-9B3D-C098312A0AE3}"/>
              </a:ext>
            </a:extLst>
          </p:cNvPr>
          <p:cNvSpPr txBox="1"/>
          <p:nvPr/>
        </p:nvSpPr>
        <p:spPr>
          <a:xfrm>
            <a:off x="2666543" y="779750"/>
            <a:ext cx="1915812" cy="440377"/>
          </a:xfrm>
          <a:prstGeom prst="rect">
            <a:avLst/>
          </a:prstGeom>
        </p:spPr>
        <p:txBody>
          <a:bodyPr wrap="square" lIns="0" tIns="0" rIns="0" bIns="0" rtlCol="0" anchor="t">
            <a:spAutoFit/>
          </a:bodyPr>
          <a:lstStyle/>
          <a:p>
            <a:pPr algn="l">
              <a:lnSpc>
                <a:spcPts val="3729"/>
              </a:lnSpc>
            </a:pPr>
            <a:r>
              <a:rPr lang="en-US" sz="2664" b="1">
                <a:solidFill>
                  <a:srgbClr val="FEFEFE"/>
                </a:solidFill>
                <a:latin typeface="BR Omny Bold"/>
                <a:ea typeface="BR Omny Bold"/>
                <a:cs typeface="BR Omny Bold"/>
                <a:sym typeface="BR Omny Bold"/>
              </a:rPr>
              <a:t>evaluation</a:t>
            </a:r>
          </a:p>
        </p:txBody>
      </p:sp>
      <p:sp>
        <p:nvSpPr>
          <p:cNvPr id="10" name="TextBox 6">
            <a:extLst>
              <a:ext uri="{FF2B5EF4-FFF2-40B4-BE49-F238E27FC236}">
                <a16:creationId xmlns:a16="http://schemas.microsoft.com/office/drawing/2014/main" id="{EEF949A6-BDE7-09B2-D268-DBDB190A1E3F}"/>
              </a:ext>
            </a:extLst>
          </p:cNvPr>
          <p:cNvSpPr txBox="1"/>
          <p:nvPr/>
        </p:nvSpPr>
        <p:spPr>
          <a:xfrm>
            <a:off x="2666543" y="1060880"/>
            <a:ext cx="1739714"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initiative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a:extLst>
            <a:ext uri="{FF2B5EF4-FFF2-40B4-BE49-F238E27FC236}">
              <a16:creationId xmlns:a16="http://schemas.microsoft.com/office/drawing/2014/main" id="{4FF5D008-4622-EAF0-6457-E7302E4DD83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F3D96120-100E-8F66-2949-44876D28E5D4}"/>
              </a:ext>
            </a:extLst>
          </p:cNvPr>
          <p:cNvSpPr txBox="1"/>
          <p:nvPr/>
        </p:nvSpPr>
        <p:spPr>
          <a:xfrm>
            <a:off x="1028700" y="4772016"/>
            <a:ext cx="6525478" cy="733444"/>
          </a:xfrm>
          <a:prstGeom prst="rect">
            <a:avLst/>
          </a:prstGeom>
        </p:spPr>
        <p:txBody>
          <a:bodyPr lIns="0" tIns="0" rIns="0" bIns="0" rtlCol="0" anchor="t">
            <a:spAutoFit/>
          </a:bodyPr>
          <a:lstStyle/>
          <a:p>
            <a:pPr marL="0" marR="0" lvl="0" indent="0" algn="l" defTabSz="914400" rtl="0" eaLnBrk="1" fontAlgn="auto" latinLnBrk="0" hangingPunct="1">
              <a:lnSpc>
                <a:spcPts val="5759"/>
              </a:lnSpc>
              <a:spcBef>
                <a:spcPts val="0"/>
              </a:spcBef>
              <a:spcAft>
                <a:spcPts val="0"/>
              </a:spcAft>
              <a:buClrTx/>
              <a:buSzTx/>
              <a:buFontTx/>
              <a:buNone/>
              <a:tabLst/>
              <a:defRPr/>
            </a:pPr>
            <a:r>
              <a:rPr kumimoji="0" lang="en-US" sz="4800" b="1" i="0" u="none" strike="noStrike" kern="1200" cap="none" spc="0" normalizeH="0" baseline="0" noProof="0">
                <a:ln>
                  <a:noFill/>
                </a:ln>
                <a:solidFill>
                  <a:srgbClr val="FEFEFE"/>
                </a:solidFill>
                <a:effectLst/>
                <a:uLnTx/>
                <a:uFillTx/>
                <a:latin typeface="BR Omny Bold"/>
                <a:ea typeface="BR Omny Bold"/>
                <a:cs typeface="BR Omny Bold"/>
                <a:sym typeface="BR Omny Bold"/>
              </a:rPr>
              <a:t>Plenary</a:t>
            </a:r>
          </a:p>
        </p:txBody>
      </p:sp>
      <p:sp>
        <p:nvSpPr>
          <p:cNvPr id="5" name="Freeform 2">
            <a:extLst>
              <a:ext uri="{FF2B5EF4-FFF2-40B4-BE49-F238E27FC236}">
                <a16:creationId xmlns:a16="http://schemas.microsoft.com/office/drawing/2014/main" id="{AD07D748-8664-1D2B-E61D-5D4AACC37658}"/>
              </a:ext>
            </a:extLst>
          </p:cNvPr>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E77E0696-052D-2D5A-184F-254E00F960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7" name="Freeform 3">
            <a:extLst>
              <a:ext uri="{FF2B5EF4-FFF2-40B4-BE49-F238E27FC236}">
                <a16:creationId xmlns:a16="http://schemas.microsoft.com/office/drawing/2014/main" id="{03B6A376-418D-BB5F-B21B-BC0F21F45DD9}"/>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4">
            <a:extLst>
              <a:ext uri="{FF2B5EF4-FFF2-40B4-BE49-F238E27FC236}">
                <a16:creationId xmlns:a16="http://schemas.microsoft.com/office/drawing/2014/main" id="{3B42C7F1-5A4B-D62A-4DEE-1CE103FB45C1}"/>
              </a:ext>
            </a:extLst>
          </p:cNvPr>
          <p:cNvSpPr txBox="1"/>
          <p:nvPr/>
        </p:nvSpPr>
        <p:spPr>
          <a:xfrm>
            <a:off x="2666543" y="480093"/>
            <a:ext cx="1706463"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global</a:t>
            </a:r>
          </a:p>
        </p:txBody>
      </p:sp>
      <p:sp>
        <p:nvSpPr>
          <p:cNvPr id="9" name="TextBox 5">
            <a:extLst>
              <a:ext uri="{FF2B5EF4-FFF2-40B4-BE49-F238E27FC236}">
                <a16:creationId xmlns:a16="http://schemas.microsoft.com/office/drawing/2014/main" id="{2C2CFE6A-8A1F-BC9C-F473-CBD601AC0CDA}"/>
              </a:ext>
            </a:extLst>
          </p:cNvPr>
          <p:cNvSpPr txBox="1"/>
          <p:nvPr/>
        </p:nvSpPr>
        <p:spPr>
          <a:xfrm>
            <a:off x="2666543" y="779750"/>
            <a:ext cx="1915812" cy="440377"/>
          </a:xfrm>
          <a:prstGeom prst="rect">
            <a:avLst/>
          </a:prstGeom>
        </p:spPr>
        <p:txBody>
          <a:bodyPr wrap="square"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1" i="0" u="none" strike="noStrike" kern="1200" cap="none" spc="0" normalizeH="0" baseline="0" noProof="0">
                <a:ln>
                  <a:noFill/>
                </a:ln>
                <a:solidFill>
                  <a:srgbClr val="FEFEFE"/>
                </a:solidFill>
                <a:effectLst/>
                <a:uLnTx/>
                <a:uFillTx/>
                <a:latin typeface="BR Omny Bold"/>
                <a:ea typeface="BR Omny Bold"/>
                <a:cs typeface="BR Omny Bold"/>
                <a:sym typeface="BR Omny Bold"/>
              </a:rPr>
              <a:t>evaluation</a:t>
            </a:r>
          </a:p>
        </p:txBody>
      </p:sp>
      <p:sp>
        <p:nvSpPr>
          <p:cNvPr id="10" name="TextBox 6">
            <a:extLst>
              <a:ext uri="{FF2B5EF4-FFF2-40B4-BE49-F238E27FC236}">
                <a16:creationId xmlns:a16="http://schemas.microsoft.com/office/drawing/2014/main" id="{BCB03D27-9889-BFCD-6A20-2653294B7CAF}"/>
              </a:ext>
            </a:extLst>
          </p:cNvPr>
          <p:cNvSpPr txBox="1"/>
          <p:nvPr/>
        </p:nvSpPr>
        <p:spPr>
          <a:xfrm>
            <a:off x="2666543" y="1060880"/>
            <a:ext cx="1739714"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initiative</a:t>
            </a:r>
          </a:p>
        </p:txBody>
      </p:sp>
    </p:spTree>
    <p:extLst>
      <p:ext uri="{BB962C8B-B14F-4D97-AF65-F5344CB8AC3E}">
        <p14:creationId xmlns:p14="http://schemas.microsoft.com/office/powerpoint/2010/main" val="1939298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400F1-9C00-609E-B74C-A7052156B80A}"/>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DE29807-079F-2A18-7560-A79CB5E8A035}"/>
              </a:ext>
            </a:extLst>
          </p:cNvPr>
          <p:cNvSpPr txBox="1"/>
          <p:nvPr/>
        </p:nvSpPr>
        <p:spPr>
          <a:xfrm>
            <a:off x="1028699" y="1095295"/>
            <a:ext cx="14499771" cy="710066"/>
          </a:xfrm>
          <a:prstGeom prst="rect">
            <a:avLst/>
          </a:prstGeom>
        </p:spPr>
        <p:txBody>
          <a:bodyPr wrap="square" lIns="0" tIns="0" rIns="0" bIns="0" rtlCol="0" anchor="t">
            <a:spAutoFit/>
          </a:bodyPr>
          <a:lstStyle/>
          <a:p>
            <a:pPr>
              <a:lnSpc>
                <a:spcPts val="5759"/>
              </a:lnSpc>
            </a:pPr>
            <a:r>
              <a:rPr lang="en-US" sz="4800" b="1">
                <a:solidFill>
                  <a:srgbClr val="1C79BE"/>
                </a:solidFill>
                <a:latin typeface="BR Omny Bold"/>
              </a:rPr>
              <a:t>What Changed When You Changed the Prompt?</a:t>
            </a:r>
            <a:endParaRPr lang="en-US" sz="4800" b="1">
              <a:solidFill>
                <a:srgbClr val="1C79BE"/>
              </a:solidFill>
              <a:latin typeface="BR Omny Bold"/>
              <a:sym typeface="BR Omny Bold"/>
            </a:endParaRPr>
          </a:p>
        </p:txBody>
      </p:sp>
      <p:sp>
        <p:nvSpPr>
          <p:cNvPr id="5" name="TextBox 5">
            <a:extLst>
              <a:ext uri="{FF2B5EF4-FFF2-40B4-BE49-F238E27FC236}">
                <a16:creationId xmlns:a16="http://schemas.microsoft.com/office/drawing/2014/main" id="{426DB16E-B304-0329-0AA0-1C68F6DAA417}"/>
              </a:ext>
            </a:extLst>
          </p:cNvPr>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000000"/>
                </a:solidFill>
                <a:latin typeface="BR Omny"/>
                <a:ea typeface="BR Omny"/>
                <a:cs typeface="BR Omny"/>
                <a:sym typeface="BR Omny"/>
              </a:rPr>
              <a:t>www.glocalevalweek.org</a:t>
            </a:r>
          </a:p>
        </p:txBody>
      </p:sp>
      <p:pic>
        <p:nvPicPr>
          <p:cNvPr id="7" name="Picture 6">
            <a:extLst>
              <a:ext uri="{FF2B5EF4-FFF2-40B4-BE49-F238E27FC236}">
                <a16:creationId xmlns:a16="http://schemas.microsoft.com/office/drawing/2014/main" id="{8B425F34-D196-AE2A-C710-BE7400735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
        <p:nvSpPr>
          <p:cNvPr id="18" name="Text 14">
            <a:extLst>
              <a:ext uri="{FF2B5EF4-FFF2-40B4-BE49-F238E27FC236}">
                <a16:creationId xmlns:a16="http://schemas.microsoft.com/office/drawing/2014/main" id="{C8465B30-A473-9C1D-106A-D970092C4672}"/>
              </a:ext>
            </a:extLst>
          </p:cNvPr>
          <p:cNvSpPr/>
          <p:nvPr/>
        </p:nvSpPr>
        <p:spPr>
          <a:xfrm>
            <a:off x="803364" y="3787599"/>
            <a:ext cx="685800" cy="710066"/>
          </a:xfrm>
          <a:prstGeom prst="rect">
            <a:avLst/>
          </a:prstGeom>
          <a:noFill/>
          <a:ln/>
        </p:spPr>
        <p:txBody>
          <a:bodyPr wrap="square" lIns="0" tIns="0" rIns="0" bIns="0" rtlCol="0" anchor="ctr"/>
          <a:lstStyle/>
          <a:p>
            <a:pPr algn="ctr"/>
            <a:r>
              <a:rPr lang="en-US" sz="2100" b="1">
                <a:solidFill>
                  <a:srgbClr val="FFFFFF"/>
                </a:solidFill>
                <a:latin typeface="BR Omny" panose="020B0604020202020204" charset="0"/>
                <a:ea typeface="Calibri" pitchFamily="34" charset="-122"/>
                <a:cs typeface="Calibri" pitchFamily="34" charset="-120"/>
              </a:rPr>
              <a:t>?</a:t>
            </a:r>
            <a:endParaRPr lang="en-US" sz="2100">
              <a:latin typeface="BR Omny" panose="020B0604020202020204" charset="0"/>
            </a:endParaRPr>
          </a:p>
        </p:txBody>
      </p:sp>
      <p:sp>
        <p:nvSpPr>
          <p:cNvPr id="19" name="Text 14">
            <a:extLst>
              <a:ext uri="{FF2B5EF4-FFF2-40B4-BE49-F238E27FC236}">
                <a16:creationId xmlns:a16="http://schemas.microsoft.com/office/drawing/2014/main" id="{5A7FB491-09EC-6171-2B79-7AB1F3840002}"/>
              </a:ext>
            </a:extLst>
          </p:cNvPr>
          <p:cNvSpPr/>
          <p:nvPr/>
        </p:nvSpPr>
        <p:spPr>
          <a:xfrm>
            <a:off x="685799" y="5557418"/>
            <a:ext cx="685800" cy="710066"/>
          </a:xfrm>
          <a:prstGeom prst="rect">
            <a:avLst/>
          </a:prstGeom>
          <a:noFill/>
          <a:ln/>
        </p:spPr>
        <p:txBody>
          <a:bodyPr wrap="square" lIns="0" tIns="0" rIns="0" bIns="0" rtlCol="0" anchor="ctr"/>
          <a:lstStyle/>
          <a:p>
            <a:pPr algn="ctr"/>
            <a:r>
              <a:rPr lang="en-US" sz="2100" b="1">
                <a:solidFill>
                  <a:srgbClr val="FFFFFF"/>
                </a:solidFill>
                <a:latin typeface="BR Omny" panose="020B0604020202020204" charset="0"/>
                <a:ea typeface="Calibri" pitchFamily="34" charset="-122"/>
                <a:cs typeface="Calibri" pitchFamily="34" charset="-120"/>
              </a:rPr>
              <a:t>?</a:t>
            </a:r>
            <a:endParaRPr lang="en-US" sz="2100">
              <a:latin typeface="BR Omny" panose="020B0604020202020204" charset="0"/>
            </a:endParaRPr>
          </a:p>
        </p:txBody>
      </p:sp>
      <p:sp>
        <p:nvSpPr>
          <p:cNvPr id="21" name="TextBox 20">
            <a:extLst>
              <a:ext uri="{FF2B5EF4-FFF2-40B4-BE49-F238E27FC236}">
                <a16:creationId xmlns:a16="http://schemas.microsoft.com/office/drawing/2014/main" id="{8218054C-FC54-CC0F-2F8F-75B3A484AE83}"/>
              </a:ext>
            </a:extLst>
          </p:cNvPr>
          <p:cNvSpPr txBox="1"/>
          <p:nvPr/>
        </p:nvSpPr>
        <p:spPr>
          <a:xfrm>
            <a:off x="1028699" y="3672001"/>
            <a:ext cx="16050984" cy="1384995"/>
          </a:xfrm>
          <a:prstGeom prst="rect">
            <a:avLst/>
          </a:prstGeom>
          <a:noFill/>
        </p:spPr>
        <p:txBody>
          <a:bodyPr wrap="square">
            <a:spAutoFit/>
          </a:bodyPr>
          <a:lstStyle/>
          <a:p>
            <a:r>
              <a:rPr lang="en-US" sz="2800" b="1">
                <a:solidFill>
                  <a:schemeClr val="tx2"/>
                </a:solidFill>
                <a:latin typeface="BR Omny" panose="020B0604020202020204" charset="0"/>
              </a:rPr>
              <a:t>Please take a few minutes to share:</a:t>
            </a:r>
            <a:br>
              <a:rPr lang="en-US" sz="2800" b="1">
                <a:solidFill>
                  <a:schemeClr val="tx2"/>
                </a:solidFill>
                <a:latin typeface="BR Omny" panose="020B0604020202020204" charset="0"/>
              </a:rPr>
            </a:br>
            <a:endParaRPr lang="en-US" sz="2800">
              <a:solidFill>
                <a:schemeClr val="tx2"/>
              </a:solidFill>
              <a:latin typeface="BR Omny" panose="020B0604020202020204" charset="0"/>
            </a:endParaRPr>
          </a:p>
          <a:p>
            <a:pPr marL="342900" indent="-342900">
              <a:buFont typeface="Arial" panose="020B0604020202020204" pitchFamily="34" charset="0"/>
              <a:buChar char="•"/>
            </a:pPr>
            <a:r>
              <a:rPr lang="en-US" sz="2800" b="1">
                <a:solidFill>
                  <a:schemeClr val="tx2"/>
                </a:solidFill>
                <a:latin typeface="BR Omny" panose="020B0604020202020204" charset="0"/>
              </a:rPr>
              <a:t>One learning you will take into your future evaluation practice</a:t>
            </a:r>
            <a:endParaRPr lang="en-US" sz="2800">
              <a:solidFill>
                <a:schemeClr val="tx2"/>
              </a:solidFill>
              <a:latin typeface="BR Omny" panose="020B0604020202020204" charset="0"/>
            </a:endParaRPr>
          </a:p>
        </p:txBody>
      </p:sp>
    </p:spTree>
    <p:extLst>
      <p:ext uri="{BB962C8B-B14F-4D97-AF65-F5344CB8AC3E}">
        <p14:creationId xmlns:p14="http://schemas.microsoft.com/office/powerpoint/2010/main" val="3589777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a:extLst>
            <a:ext uri="{FF2B5EF4-FFF2-40B4-BE49-F238E27FC236}">
              <a16:creationId xmlns:a16="http://schemas.microsoft.com/office/drawing/2014/main" id="{3CB1A875-ADC3-75F0-8A85-7A2EC978E5F6}"/>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9014910A-BAA3-4AB1-FFE6-8D64D040351B}"/>
              </a:ext>
            </a:extLst>
          </p:cNvPr>
          <p:cNvSpPr txBox="1"/>
          <p:nvPr/>
        </p:nvSpPr>
        <p:spPr>
          <a:xfrm>
            <a:off x="1028700" y="4772016"/>
            <a:ext cx="6525478" cy="733444"/>
          </a:xfrm>
          <a:prstGeom prst="rect">
            <a:avLst/>
          </a:prstGeom>
        </p:spPr>
        <p:txBody>
          <a:bodyPr lIns="0" tIns="0" rIns="0" bIns="0" rtlCol="0" anchor="t">
            <a:spAutoFit/>
          </a:bodyPr>
          <a:lstStyle/>
          <a:p>
            <a:pPr marL="0" marR="0" lvl="0" indent="0" algn="l" defTabSz="914400" rtl="0" eaLnBrk="1" fontAlgn="auto" latinLnBrk="0" hangingPunct="1">
              <a:lnSpc>
                <a:spcPts val="5759"/>
              </a:lnSpc>
              <a:spcBef>
                <a:spcPts val="0"/>
              </a:spcBef>
              <a:spcAft>
                <a:spcPts val="0"/>
              </a:spcAft>
              <a:buClrTx/>
              <a:buSzTx/>
              <a:buFontTx/>
              <a:buNone/>
              <a:tabLst/>
              <a:defRPr/>
            </a:pPr>
            <a:r>
              <a:rPr kumimoji="0" lang="en-US" sz="4800" b="1" i="0" u="none" strike="noStrike" kern="1200" cap="none" spc="0" normalizeH="0" baseline="0" noProof="0">
                <a:ln>
                  <a:noFill/>
                </a:ln>
                <a:solidFill>
                  <a:srgbClr val="FEFEFE"/>
                </a:solidFill>
                <a:effectLst/>
                <a:uLnTx/>
                <a:uFillTx/>
                <a:latin typeface="BR Omny Bold"/>
                <a:ea typeface="BR Omny Bold"/>
                <a:cs typeface="BR Omny Bold"/>
                <a:sym typeface="BR Omny Bold"/>
              </a:rPr>
              <a:t>Closing</a:t>
            </a:r>
          </a:p>
        </p:txBody>
      </p:sp>
      <p:sp>
        <p:nvSpPr>
          <p:cNvPr id="5" name="Freeform 2">
            <a:extLst>
              <a:ext uri="{FF2B5EF4-FFF2-40B4-BE49-F238E27FC236}">
                <a16:creationId xmlns:a16="http://schemas.microsoft.com/office/drawing/2014/main" id="{AEF02BED-CEA1-A449-90CA-0A18040E4875}"/>
              </a:ext>
            </a:extLst>
          </p:cNvPr>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59C8B2B6-6A23-F35C-B1A0-0A90BA608C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7" name="Freeform 3">
            <a:extLst>
              <a:ext uri="{FF2B5EF4-FFF2-40B4-BE49-F238E27FC236}">
                <a16:creationId xmlns:a16="http://schemas.microsoft.com/office/drawing/2014/main" id="{DD044036-9161-FB98-2FD3-DE9F496150CB}"/>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4">
            <a:extLst>
              <a:ext uri="{FF2B5EF4-FFF2-40B4-BE49-F238E27FC236}">
                <a16:creationId xmlns:a16="http://schemas.microsoft.com/office/drawing/2014/main" id="{695FBF42-9244-4185-24D1-1CB980496A3F}"/>
              </a:ext>
            </a:extLst>
          </p:cNvPr>
          <p:cNvSpPr txBox="1"/>
          <p:nvPr/>
        </p:nvSpPr>
        <p:spPr>
          <a:xfrm>
            <a:off x="2666543" y="480093"/>
            <a:ext cx="1706463"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global</a:t>
            </a:r>
          </a:p>
        </p:txBody>
      </p:sp>
      <p:sp>
        <p:nvSpPr>
          <p:cNvPr id="9" name="TextBox 5">
            <a:extLst>
              <a:ext uri="{FF2B5EF4-FFF2-40B4-BE49-F238E27FC236}">
                <a16:creationId xmlns:a16="http://schemas.microsoft.com/office/drawing/2014/main" id="{6123A8E4-BB2B-B81D-58DB-5CCFBF106DFF}"/>
              </a:ext>
            </a:extLst>
          </p:cNvPr>
          <p:cNvSpPr txBox="1"/>
          <p:nvPr/>
        </p:nvSpPr>
        <p:spPr>
          <a:xfrm>
            <a:off x="2666543" y="779750"/>
            <a:ext cx="1915812" cy="440377"/>
          </a:xfrm>
          <a:prstGeom prst="rect">
            <a:avLst/>
          </a:prstGeom>
        </p:spPr>
        <p:txBody>
          <a:bodyPr wrap="square"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1" i="0" u="none" strike="noStrike" kern="1200" cap="none" spc="0" normalizeH="0" baseline="0" noProof="0">
                <a:ln>
                  <a:noFill/>
                </a:ln>
                <a:solidFill>
                  <a:srgbClr val="FEFEFE"/>
                </a:solidFill>
                <a:effectLst/>
                <a:uLnTx/>
                <a:uFillTx/>
                <a:latin typeface="BR Omny Bold"/>
                <a:ea typeface="BR Omny Bold"/>
                <a:cs typeface="BR Omny Bold"/>
                <a:sym typeface="BR Omny Bold"/>
              </a:rPr>
              <a:t>evaluation</a:t>
            </a:r>
          </a:p>
        </p:txBody>
      </p:sp>
      <p:sp>
        <p:nvSpPr>
          <p:cNvPr id="10" name="TextBox 6">
            <a:extLst>
              <a:ext uri="{FF2B5EF4-FFF2-40B4-BE49-F238E27FC236}">
                <a16:creationId xmlns:a16="http://schemas.microsoft.com/office/drawing/2014/main" id="{EB4B4B6B-C235-427F-D7D4-CA8D6AEE7825}"/>
              </a:ext>
            </a:extLst>
          </p:cNvPr>
          <p:cNvSpPr txBox="1"/>
          <p:nvPr/>
        </p:nvSpPr>
        <p:spPr>
          <a:xfrm>
            <a:off x="2666543" y="1060880"/>
            <a:ext cx="1739714"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initiative</a:t>
            </a:r>
          </a:p>
        </p:txBody>
      </p:sp>
    </p:spTree>
    <p:extLst>
      <p:ext uri="{BB962C8B-B14F-4D97-AF65-F5344CB8AC3E}">
        <p14:creationId xmlns:p14="http://schemas.microsoft.com/office/powerpoint/2010/main" val="1687820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E73CC-F6B0-DF98-D560-9E34B4D6ACE0}"/>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A0427C8-6CD5-CE64-B8DA-01AD03346C71}"/>
              </a:ext>
            </a:extLst>
          </p:cNvPr>
          <p:cNvSpPr txBox="1"/>
          <p:nvPr/>
        </p:nvSpPr>
        <p:spPr>
          <a:xfrm>
            <a:off x="1028700" y="1095295"/>
            <a:ext cx="14927580" cy="710066"/>
          </a:xfrm>
          <a:prstGeom prst="rect">
            <a:avLst/>
          </a:prstGeom>
        </p:spPr>
        <p:txBody>
          <a:bodyPr wrap="square" lIns="0" tIns="0" rIns="0" bIns="0" rtlCol="0" anchor="t">
            <a:spAutoFit/>
          </a:bodyPr>
          <a:lstStyle/>
          <a:p>
            <a:pPr>
              <a:lnSpc>
                <a:spcPts val="5759"/>
              </a:lnSpc>
            </a:pPr>
            <a:r>
              <a:rPr lang="en-IN" sz="4800" b="1">
                <a:solidFill>
                  <a:srgbClr val="1C79BE"/>
                </a:solidFill>
                <a:latin typeface="BR Omny Bold"/>
              </a:rPr>
              <a:t>AI can support, not substitute.</a:t>
            </a:r>
            <a:endParaRPr lang="en-US" sz="4800" b="1">
              <a:solidFill>
                <a:srgbClr val="1C79BE"/>
              </a:solidFill>
              <a:latin typeface="BR Omny Bold"/>
              <a:sym typeface="BR Omny Bold"/>
            </a:endParaRPr>
          </a:p>
        </p:txBody>
      </p:sp>
      <p:pic>
        <p:nvPicPr>
          <p:cNvPr id="7" name="Picture 6">
            <a:extLst>
              <a:ext uri="{FF2B5EF4-FFF2-40B4-BE49-F238E27FC236}">
                <a16:creationId xmlns:a16="http://schemas.microsoft.com/office/drawing/2014/main" id="{0CC32352-2D4C-CEB4-4802-581D001499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
        <p:nvSpPr>
          <p:cNvPr id="31" name="TextBox 30">
            <a:extLst>
              <a:ext uri="{FF2B5EF4-FFF2-40B4-BE49-F238E27FC236}">
                <a16:creationId xmlns:a16="http://schemas.microsoft.com/office/drawing/2014/main" id="{4B8C1608-58B4-8A62-8673-D219F3067F4C}"/>
              </a:ext>
            </a:extLst>
          </p:cNvPr>
          <p:cNvSpPr txBox="1"/>
          <p:nvPr/>
        </p:nvSpPr>
        <p:spPr>
          <a:xfrm>
            <a:off x="1028700" y="2106385"/>
            <a:ext cx="16710660" cy="6863417"/>
          </a:xfrm>
          <a:prstGeom prst="rect">
            <a:avLst/>
          </a:prstGeom>
          <a:noFill/>
        </p:spPr>
        <p:txBody>
          <a:bodyPr wrap="square">
            <a:spAutoFit/>
          </a:bodyPr>
          <a:lstStyle/>
          <a:p>
            <a:pPr marL="342900" indent="-342900">
              <a:buFont typeface="Arial" panose="020B0604020202020204" pitchFamily="34" charset="0"/>
              <a:buChar char="•"/>
            </a:pPr>
            <a:r>
              <a:rPr lang="en-IN" sz="2000" b="1">
                <a:solidFill>
                  <a:schemeClr val="tx2"/>
                </a:solidFill>
                <a:latin typeface="BR Omny" panose="020B0604020202020204" charset="0"/>
              </a:rPr>
              <a:t>The structure transfers even when the prompt does not:</a:t>
            </a:r>
            <a:r>
              <a:rPr lang="en-IN" sz="2000">
                <a:latin typeface="BR Omny" panose="020B0604020202020204" charset="0"/>
              </a:rPr>
              <a:t> The specific prompts from today were built for these datasets and these methods. Your next evaluation will need different prompts. But the structure behind them - defining the role and method, injecting the constraints, challenging the output - applies regardless of the method, the dataset, or the question. </a:t>
            </a:r>
          </a:p>
          <a:p>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Prompt engineering is not a one-time fix. It requires iteration:</a:t>
            </a:r>
            <a:r>
              <a:rPr lang="en-IN" sz="2000">
                <a:solidFill>
                  <a:schemeClr val="tx2"/>
                </a:solidFill>
                <a:latin typeface="BR Omny" panose="020B0604020202020204" charset="0"/>
              </a:rPr>
              <a:t> </a:t>
            </a:r>
            <a:r>
              <a:rPr lang="en-IN" sz="2000">
                <a:latin typeface="BR Omny" panose="020B0604020202020204" charset="0"/>
              </a:rPr>
              <a:t>The first prompt you write will not be your best one. Effective prompt engineering is a process of testing, observing what the output misses, and refining. Evaluators who treat a prompt as finished after the first run get first-run quality. Those who iterate by adjusting constraints, tightening definitions, adding instructions based on what the output got wrong get progressively better results from the same tool and the same data.</a:t>
            </a:r>
            <a:br>
              <a:rPr lang="en-IN" sz="2000">
                <a:latin typeface="BR Omny" panose="020B0604020202020204" charset="0"/>
              </a:rPr>
            </a:b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AI changes the speed of analysis. It does not change what analysis requires:</a:t>
            </a:r>
            <a:r>
              <a:rPr lang="en-IN" sz="2000">
                <a:latin typeface="BR Omny" panose="020B0604020202020204" charset="0"/>
              </a:rPr>
              <a:t> Contextual knowledge, methodological judgement, and professional accountability cannot be prompted. They have to be brought by the evaluator to every output, every finding, every conclusion. The evaluator who knows their data, questions the output, and owns the judgement calls is the one doing the evaluation. AI is the tool in their hands.</a:t>
            </a:r>
          </a:p>
          <a:p>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Disclose when you use AI. Your client deserves to know:</a:t>
            </a:r>
            <a:r>
              <a:rPr lang="en-IN" sz="2000">
                <a:latin typeface="BR Omny" panose="020B0604020202020204" charset="0"/>
              </a:rPr>
              <a:t> Using AI in evaluation carries a professional obligation to be transparent about how it was used, at what stage, and with what human oversight applied. Evaluators who use AI without disclosing it are making a methodological decision their clients cannot scrutinise or challenge.</a:t>
            </a:r>
          </a:p>
          <a:p>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Consider the data before you upload it:</a:t>
            </a:r>
            <a:r>
              <a:rPr lang="en-IN" sz="2000">
                <a:latin typeface="BR Omny" panose="020B0604020202020204" charset="0"/>
              </a:rPr>
              <a:t> Every transcript, programme document, and beneficiary account you upload to a commercial AI tool leaves your secure environment. Before you use AI on evaluation data, check what your client agreed to, what your data protection obligations are, and whether the tool you are using stores or learns from what you upload. Efficiency is not worth a confidentiality breach.</a:t>
            </a:r>
          </a:p>
        </p:txBody>
      </p:sp>
      <p:sp>
        <p:nvSpPr>
          <p:cNvPr id="32" name="TextBox 5">
            <a:extLst>
              <a:ext uri="{FF2B5EF4-FFF2-40B4-BE49-F238E27FC236}">
                <a16:creationId xmlns:a16="http://schemas.microsoft.com/office/drawing/2014/main" id="{2933C28F-E630-B8D0-9817-D9E2B9AE1BA7}"/>
              </a:ext>
            </a:extLst>
          </p:cNvPr>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000000"/>
                </a:solidFill>
                <a:latin typeface="BR Omny"/>
                <a:ea typeface="BR Omny"/>
                <a:cs typeface="BR Omny"/>
                <a:sym typeface="BR Omny"/>
              </a:rPr>
              <a:t>www.glocalevalweek.org</a:t>
            </a:r>
          </a:p>
        </p:txBody>
      </p:sp>
    </p:spTree>
    <p:extLst>
      <p:ext uri="{BB962C8B-B14F-4D97-AF65-F5344CB8AC3E}">
        <p14:creationId xmlns:p14="http://schemas.microsoft.com/office/powerpoint/2010/main" val="1012581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7" name="TextBox 7"/>
          <p:cNvSpPr txBox="1"/>
          <p:nvPr/>
        </p:nvSpPr>
        <p:spPr>
          <a:xfrm>
            <a:off x="1028700" y="4772016"/>
            <a:ext cx="6525478" cy="1038187"/>
          </a:xfrm>
          <a:prstGeom prst="rect">
            <a:avLst/>
          </a:prstGeom>
        </p:spPr>
        <p:txBody>
          <a:bodyPr lIns="0" tIns="0" rIns="0" bIns="0" rtlCol="0" anchor="t">
            <a:spAutoFit/>
          </a:bodyPr>
          <a:lstStyle/>
          <a:p>
            <a:pPr algn="l">
              <a:lnSpc>
                <a:spcPts val="8159"/>
              </a:lnSpc>
            </a:pPr>
            <a:r>
              <a:rPr lang="en-US" sz="6799" b="1">
                <a:solidFill>
                  <a:srgbClr val="FEFEFE"/>
                </a:solidFill>
                <a:latin typeface="BR Omny Bold"/>
                <a:ea typeface="BR Omny Bold"/>
                <a:cs typeface="BR Omny Bold"/>
                <a:sym typeface="BR Omny Bold"/>
              </a:rPr>
              <a:t>Thank you!</a:t>
            </a:r>
          </a:p>
        </p:txBody>
      </p:sp>
      <p:sp>
        <p:nvSpPr>
          <p:cNvPr id="8" name="TextBox 8"/>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FFFFFF"/>
                </a:solidFill>
                <a:latin typeface="BR Omny"/>
                <a:ea typeface="BR Omny"/>
                <a:cs typeface="BR Omny"/>
                <a:sym typeface="BR Omny"/>
              </a:rPr>
              <a:t>www.glocalevalweek.org</a:t>
            </a:r>
          </a:p>
        </p:txBody>
      </p:sp>
      <p:sp>
        <p:nvSpPr>
          <p:cNvPr id="10" name="Freeform 2">
            <a:extLst>
              <a:ext uri="{FF2B5EF4-FFF2-40B4-BE49-F238E27FC236}">
                <a16:creationId xmlns:a16="http://schemas.microsoft.com/office/drawing/2014/main" id="{DB417734-57E0-0C13-4E0E-69E43224FE88}"/>
              </a:ext>
            </a:extLst>
          </p:cNvPr>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endParaRPr lang="en-IN"/>
          </a:p>
        </p:txBody>
      </p:sp>
      <p:pic>
        <p:nvPicPr>
          <p:cNvPr id="11" name="Picture 10">
            <a:extLst>
              <a:ext uri="{FF2B5EF4-FFF2-40B4-BE49-F238E27FC236}">
                <a16:creationId xmlns:a16="http://schemas.microsoft.com/office/drawing/2014/main" id="{7A28CA9B-4F38-7AD3-CA5E-C1EE4F6888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12" name="Freeform 3">
            <a:extLst>
              <a:ext uri="{FF2B5EF4-FFF2-40B4-BE49-F238E27FC236}">
                <a16:creationId xmlns:a16="http://schemas.microsoft.com/office/drawing/2014/main" id="{9EBBA89A-58DD-89C0-7041-8ECE7E55ED24}"/>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endParaRPr lang="en-IN"/>
          </a:p>
        </p:txBody>
      </p:sp>
      <p:sp>
        <p:nvSpPr>
          <p:cNvPr id="13" name="TextBox 4">
            <a:extLst>
              <a:ext uri="{FF2B5EF4-FFF2-40B4-BE49-F238E27FC236}">
                <a16:creationId xmlns:a16="http://schemas.microsoft.com/office/drawing/2014/main" id="{60420BBD-7E57-094E-B178-CE4D0B8B96DF}"/>
              </a:ext>
            </a:extLst>
          </p:cNvPr>
          <p:cNvSpPr txBox="1"/>
          <p:nvPr/>
        </p:nvSpPr>
        <p:spPr>
          <a:xfrm>
            <a:off x="2666543" y="480093"/>
            <a:ext cx="1706463"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global</a:t>
            </a:r>
          </a:p>
        </p:txBody>
      </p:sp>
      <p:sp>
        <p:nvSpPr>
          <p:cNvPr id="14" name="TextBox 5">
            <a:extLst>
              <a:ext uri="{FF2B5EF4-FFF2-40B4-BE49-F238E27FC236}">
                <a16:creationId xmlns:a16="http://schemas.microsoft.com/office/drawing/2014/main" id="{8C4F3F1C-022F-CC84-EE6B-09D353FBB06B}"/>
              </a:ext>
            </a:extLst>
          </p:cNvPr>
          <p:cNvSpPr txBox="1"/>
          <p:nvPr/>
        </p:nvSpPr>
        <p:spPr>
          <a:xfrm>
            <a:off x="2666543" y="779750"/>
            <a:ext cx="1915812" cy="440377"/>
          </a:xfrm>
          <a:prstGeom prst="rect">
            <a:avLst/>
          </a:prstGeom>
        </p:spPr>
        <p:txBody>
          <a:bodyPr wrap="square" lIns="0" tIns="0" rIns="0" bIns="0" rtlCol="0" anchor="t">
            <a:spAutoFit/>
          </a:bodyPr>
          <a:lstStyle/>
          <a:p>
            <a:pPr algn="l">
              <a:lnSpc>
                <a:spcPts val="3729"/>
              </a:lnSpc>
            </a:pPr>
            <a:r>
              <a:rPr lang="en-US" sz="2664" b="1">
                <a:solidFill>
                  <a:srgbClr val="FEFEFE"/>
                </a:solidFill>
                <a:latin typeface="BR Omny Bold"/>
                <a:ea typeface="BR Omny Bold"/>
                <a:cs typeface="BR Omny Bold"/>
                <a:sym typeface="BR Omny Bold"/>
              </a:rPr>
              <a:t>evaluation</a:t>
            </a:r>
          </a:p>
        </p:txBody>
      </p:sp>
      <p:sp>
        <p:nvSpPr>
          <p:cNvPr id="15" name="TextBox 6">
            <a:extLst>
              <a:ext uri="{FF2B5EF4-FFF2-40B4-BE49-F238E27FC236}">
                <a16:creationId xmlns:a16="http://schemas.microsoft.com/office/drawing/2014/main" id="{884C1846-12A3-B8FE-7D43-965668EB622D}"/>
              </a:ext>
            </a:extLst>
          </p:cNvPr>
          <p:cNvSpPr txBox="1"/>
          <p:nvPr/>
        </p:nvSpPr>
        <p:spPr>
          <a:xfrm>
            <a:off x="2666543" y="1060880"/>
            <a:ext cx="1739714"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initiative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1028700" y="1095295"/>
            <a:ext cx="9972606" cy="710066"/>
          </a:xfrm>
          <a:prstGeom prst="rect">
            <a:avLst/>
          </a:prstGeom>
        </p:spPr>
        <p:txBody>
          <a:bodyPr lIns="0" tIns="0" rIns="0" bIns="0" rtlCol="0" anchor="t">
            <a:spAutoFit/>
          </a:bodyPr>
          <a:lstStyle/>
          <a:p>
            <a:pPr algn="l">
              <a:lnSpc>
                <a:spcPts val="5759"/>
              </a:lnSpc>
            </a:pPr>
            <a:r>
              <a:rPr lang="en-US" sz="4800" b="1">
                <a:solidFill>
                  <a:srgbClr val="1C79BE"/>
                </a:solidFill>
                <a:latin typeface="BR Omny Bold"/>
                <a:sym typeface="BR Omny Bold"/>
              </a:rPr>
              <a:t>What are we doing today?</a:t>
            </a:r>
          </a:p>
        </p:txBody>
      </p:sp>
      <p:sp>
        <p:nvSpPr>
          <p:cNvPr id="5" name="TextBox 5"/>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000000"/>
                </a:solidFill>
                <a:latin typeface="BR Omny"/>
                <a:ea typeface="BR Omny"/>
                <a:cs typeface="BR Omny"/>
                <a:sym typeface="BR Omny"/>
              </a:rPr>
              <a:t>www.glocalevalweek.org</a:t>
            </a:r>
          </a:p>
        </p:txBody>
      </p:sp>
      <p:grpSp>
        <p:nvGrpSpPr>
          <p:cNvPr id="89" name="Group 88">
            <a:extLst>
              <a:ext uri="{FF2B5EF4-FFF2-40B4-BE49-F238E27FC236}">
                <a16:creationId xmlns:a16="http://schemas.microsoft.com/office/drawing/2014/main" id="{291CBD0B-91B4-AF56-688B-37514CFAD5DF}"/>
              </a:ext>
            </a:extLst>
          </p:cNvPr>
          <p:cNvGrpSpPr/>
          <p:nvPr/>
        </p:nvGrpSpPr>
        <p:grpSpPr>
          <a:xfrm>
            <a:off x="1028700" y="3294772"/>
            <a:ext cx="16482060" cy="3906128"/>
            <a:chOff x="1043940" y="2227972"/>
            <a:chExt cx="16482060" cy="3906128"/>
          </a:xfrm>
        </p:grpSpPr>
        <p:sp>
          <p:nvSpPr>
            <p:cNvPr id="48" name="Shape 4">
              <a:extLst>
                <a:ext uri="{FF2B5EF4-FFF2-40B4-BE49-F238E27FC236}">
                  <a16:creationId xmlns:a16="http://schemas.microsoft.com/office/drawing/2014/main" id="{CCEC7B80-A85B-3B1C-05F9-335A0999AB2A}"/>
                </a:ext>
              </a:extLst>
            </p:cNvPr>
            <p:cNvSpPr/>
            <p:nvPr/>
          </p:nvSpPr>
          <p:spPr>
            <a:xfrm>
              <a:off x="2133536" y="2543619"/>
              <a:ext cx="13455401" cy="78912"/>
            </a:xfrm>
            <a:prstGeom prst="rect">
              <a:avLst/>
            </a:prstGeom>
            <a:solidFill>
              <a:srgbClr val="E8ECF2"/>
            </a:solidFill>
            <a:ln w="1270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49" name="Shape 5">
              <a:extLst>
                <a:ext uri="{FF2B5EF4-FFF2-40B4-BE49-F238E27FC236}">
                  <a16:creationId xmlns:a16="http://schemas.microsoft.com/office/drawing/2014/main" id="{8C668469-9264-398D-155F-868213B60330}"/>
                </a:ext>
              </a:extLst>
            </p:cNvPr>
            <p:cNvSpPr/>
            <p:nvPr/>
          </p:nvSpPr>
          <p:spPr>
            <a:xfrm>
              <a:off x="1949379" y="2227972"/>
              <a:ext cx="717621" cy="631293"/>
            </a:xfrm>
            <a:prstGeom prst="ellipse">
              <a:avLst/>
            </a:prstGeom>
            <a:solidFill>
              <a:srgbClr val="002060"/>
            </a:solidFill>
            <a:ln w="12700">
              <a:solidFill>
                <a:srgbClr val="002060"/>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50" name="Text 6">
              <a:extLst>
                <a:ext uri="{FF2B5EF4-FFF2-40B4-BE49-F238E27FC236}">
                  <a16:creationId xmlns:a16="http://schemas.microsoft.com/office/drawing/2014/main" id="{D9E85DAE-EC3F-6EB2-5F3D-94AF81B0F1E1}"/>
                </a:ext>
              </a:extLst>
            </p:cNvPr>
            <p:cNvSpPr/>
            <p:nvPr/>
          </p:nvSpPr>
          <p:spPr>
            <a:xfrm>
              <a:off x="1949379" y="2227972"/>
              <a:ext cx="717621" cy="631293"/>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1</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51" name="Shape 7">
              <a:extLst>
                <a:ext uri="{FF2B5EF4-FFF2-40B4-BE49-F238E27FC236}">
                  <a16:creationId xmlns:a16="http://schemas.microsoft.com/office/drawing/2014/main" id="{C5B8D258-0648-7239-D973-72605E2B75ED}"/>
                </a:ext>
              </a:extLst>
            </p:cNvPr>
            <p:cNvSpPr/>
            <p:nvPr/>
          </p:nvSpPr>
          <p:spPr>
            <a:xfrm>
              <a:off x="1043940" y="3214368"/>
              <a:ext cx="3775220" cy="2919732"/>
            </a:xfrm>
            <a:prstGeom prst="rect">
              <a:avLst/>
            </a:prstGeom>
            <a:solidFill>
              <a:srgbClr val="FFFFFF"/>
            </a:solidFill>
            <a:ln w="635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52" name="Shape 8">
              <a:extLst>
                <a:ext uri="{FF2B5EF4-FFF2-40B4-BE49-F238E27FC236}">
                  <a16:creationId xmlns:a16="http://schemas.microsoft.com/office/drawing/2014/main" id="{DD3354AD-958C-6BC0-609B-08E9BFD35AD5}"/>
                </a:ext>
              </a:extLst>
            </p:cNvPr>
            <p:cNvSpPr/>
            <p:nvPr/>
          </p:nvSpPr>
          <p:spPr>
            <a:xfrm>
              <a:off x="1043940" y="3214368"/>
              <a:ext cx="110494" cy="2919732"/>
            </a:xfrm>
            <a:prstGeom prst="rect">
              <a:avLst/>
            </a:prstGeom>
            <a:solidFill>
              <a:srgbClr val="002060"/>
            </a:solidFill>
            <a:ln w="12700">
              <a:solidFill>
                <a:srgbClr val="002060"/>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53" name="Text 9">
              <a:extLst>
                <a:ext uri="{FF2B5EF4-FFF2-40B4-BE49-F238E27FC236}">
                  <a16:creationId xmlns:a16="http://schemas.microsoft.com/office/drawing/2014/main" id="{695D4CF3-A07E-E4EE-959E-FA444E6F31D6}"/>
                </a:ext>
              </a:extLst>
            </p:cNvPr>
            <p:cNvSpPr/>
            <p:nvPr/>
          </p:nvSpPr>
          <p:spPr>
            <a:xfrm>
              <a:off x="1228097" y="3340627"/>
              <a:ext cx="3406906" cy="441905"/>
            </a:xfrm>
            <a:prstGeom prst="rect">
              <a:avLst/>
            </a:prstGeom>
            <a:noFill/>
            <a:ln/>
          </p:spPr>
          <p:txBody>
            <a:bodyPr wrap="square" lIns="0" tIns="0" rIns="0" bIns="0" rtlCol="0" anchor="ctr"/>
            <a:lstStyle/>
            <a:p>
              <a:pPr marL="0" indent="0">
                <a:buNone/>
              </a:pPr>
              <a:r>
                <a:rPr lang="en-US" sz="2400" b="1">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rPr>
                <a:t>6:30 PM IST</a:t>
              </a:r>
              <a:endParaRPr lang="en-US" sz="2400">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endParaRPr>
            </a:p>
          </p:txBody>
        </p:sp>
        <p:sp>
          <p:nvSpPr>
            <p:cNvPr id="54" name="Shape 10">
              <a:extLst>
                <a:ext uri="{FF2B5EF4-FFF2-40B4-BE49-F238E27FC236}">
                  <a16:creationId xmlns:a16="http://schemas.microsoft.com/office/drawing/2014/main" id="{D77ABC54-C4E3-8975-F661-E56A4B28A92A}"/>
                </a:ext>
              </a:extLst>
            </p:cNvPr>
            <p:cNvSpPr/>
            <p:nvPr/>
          </p:nvSpPr>
          <p:spPr>
            <a:xfrm>
              <a:off x="1228097" y="3798314"/>
              <a:ext cx="3314828" cy="39456"/>
            </a:xfrm>
            <a:prstGeom prst="rect">
              <a:avLst/>
            </a:prstGeom>
            <a:solidFill>
              <a:srgbClr val="E8ECF2"/>
            </a:solidFill>
            <a:ln w="1270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55" name="Text 11">
              <a:extLst>
                <a:ext uri="{FF2B5EF4-FFF2-40B4-BE49-F238E27FC236}">
                  <a16:creationId xmlns:a16="http://schemas.microsoft.com/office/drawing/2014/main" id="{BC008685-DA5C-2A70-A2DC-85349EE0F8EE}"/>
                </a:ext>
              </a:extLst>
            </p:cNvPr>
            <p:cNvSpPr/>
            <p:nvPr/>
          </p:nvSpPr>
          <p:spPr>
            <a:xfrm>
              <a:off x="1228097" y="3877226"/>
              <a:ext cx="3406906" cy="568164"/>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Scene-Setting</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56" name="Text 12">
              <a:extLst>
                <a:ext uri="{FF2B5EF4-FFF2-40B4-BE49-F238E27FC236}">
                  <a16:creationId xmlns:a16="http://schemas.microsoft.com/office/drawing/2014/main" id="{8BFAC15A-6B84-9CFE-7211-3A1351D8C586}"/>
                </a:ext>
              </a:extLst>
            </p:cNvPr>
            <p:cNvSpPr/>
            <p:nvPr/>
          </p:nvSpPr>
          <p:spPr>
            <a:xfrm>
              <a:off x="1228097" y="4508519"/>
              <a:ext cx="3406906" cy="946940"/>
            </a:xfrm>
            <a:prstGeom prst="rect">
              <a:avLst/>
            </a:prstGeom>
            <a:noFill/>
            <a:ln/>
          </p:spPr>
          <p:txBody>
            <a:bodyPr wrap="square" lIns="0" tIns="0" rIns="0" bIns="0" rtlCol="0" anchor="ctr"/>
            <a:lstStyle/>
            <a:p>
              <a:pPr marL="0" indent="0">
                <a:buNone/>
              </a:pPr>
              <a:r>
                <a:rPr lang="en-US" sz="2400">
                  <a:solidFill>
                    <a:srgbClr val="3D4A5C"/>
                  </a:solidFill>
                  <a:latin typeface="BR Omny Bold" panose="020B0604020202020204" charset="0"/>
                  <a:ea typeface="Lato" panose="020F0502020204030203" pitchFamily="34" charset="0"/>
                  <a:cs typeface="Lato" panose="020F0502020204030203" pitchFamily="34" charset="0"/>
                </a:rPr>
                <a:t>The problem with AI in evaluation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57" name="Shape 13">
              <a:extLst>
                <a:ext uri="{FF2B5EF4-FFF2-40B4-BE49-F238E27FC236}">
                  <a16:creationId xmlns:a16="http://schemas.microsoft.com/office/drawing/2014/main" id="{0FECB43C-83BF-ADCB-7E41-699594422C1B}"/>
                </a:ext>
              </a:extLst>
            </p:cNvPr>
            <p:cNvSpPr/>
            <p:nvPr/>
          </p:nvSpPr>
          <p:spPr>
            <a:xfrm>
              <a:off x="1228097" y="5660630"/>
              <a:ext cx="1565335" cy="347211"/>
            </a:xfrm>
            <a:prstGeom prst="rect">
              <a:avLst/>
            </a:prstGeom>
            <a:solidFill>
              <a:srgbClr val="002060"/>
            </a:solidFill>
            <a:ln w="12700">
              <a:solidFill>
                <a:srgbClr val="002060"/>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58" name="Text 14">
              <a:extLst>
                <a:ext uri="{FF2B5EF4-FFF2-40B4-BE49-F238E27FC236}">
                  <a16:creationId xmlns:a16="http://schemas.microsoft.com/office/drawing/2014/main" id="{6839336F-ACB1-43B3-F20B-5B56EF7475ED}"/>
                </a:ext>
              </a:extLst>
            </p:cNvPr>
            <p:cNvSpPr/>
            <p:nvPr/>
          </p:nvSpPr>
          <p:spPr>
            <a:xfrm>
              <a:off x="1228097" y="5660630"/>
              <a:ext cx="1565335" cy="347211"/>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15 min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59" name="Shape 15">
              <a:extLst>
                <a:ext uri="{FF2B5EF4-FFF2-40B4-BE49-F238E27FC236}">
                  <a16:creationId xmlns:a16="http://schemas.microsoft.com/office/drawing/2014/main" id="{133201F6-73EF-0C99-5BBE-DE93EAA3B9AE}"/>
                </a:ext>
              </a:extLst>
            </p:cNvPr>
            <p:cNvSpPr/>
            <p:nvPr/>
          </p:nvSpPr>
          <p:spPr>
            <a:xfrm>
              <a:off x="6184992" y="2227972"/>
              <a:ext cx="717621" cy="631293"/>
            </a:xfrm>
            <a:prstGeom prst="ellipse">
              <a:avLst/>
            </a:prstGeom>
            <a:solidFill>
              <a:schemeClr val="accent5">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60" name="Text 16">
              <a:extLst>
                <a:ext uri="{FF2B5EF4-FFF2-40B4-BE49-F238E27FC236}">
                  <a16:creationId xmlns:a16="http://schemas.microsoft.com/office/drawing/2014/main" id="{D68AA2CB-56B0-C603-2CBC-A3F468C32A0E}"/>
                </a:ext>
              </a:extLst>
            </p:cNvPr>
            <p:cNvSpPr/>
            <p:nvPr/>
          </p:nvSpPr>
          <p:spPr>
            <a:xfrm>
              <a:off x="6184992" y="2227972"/>
              <a:ext cx="717621" cy="631293"/>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2</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61" name="Shape 17">
              <a:extLst>
                <a:ext uri="{FF2B5EF4-FFF2-40B4-BE49-F238E27FC236}">
                  <a16:creationId xmlns:a16="http://schemas.microsoft.com/office/drawing/2014/main" id="{6E8F5B15-B523-33A0-322F-4A81C3FEA9AE}"/>
                </a:ext>
              </a:extLst>
            </p:cNvPr>
            <p:cNvSpPr/>
            <p:nvPr/>
          </p:nvSpPr>
          <p:spPr>
            <a:xfrm>
              <a:off x="5279553" y="3214368"/>
              <a:ext cx="3775220" cy="2919732"/>
            </a:xfrm>
            <a:prstGeom prst="rect">
              <a:avLst/>
            </a:prstGeom>
            <a:solidFill>
              <a:srgbClr val="FFFFFF"/>
            </a:solidFill>
            <a:ln w="635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62" name="Shape 18">
              <a:extLst>
                <a:ext uri="{FF2B5EF4-FFF2-40B4-BE49-F238E27FC236}">
                  <a16:creationId xmlns:a16="http://schemas.microsoft.com/office/drawing/2014/main" id="{2F56B6F0-CA1E-7C65-82DE-C01F85BE7274}"/>
                </a:ext>
              </a:extLst>
            </p:cNvPr>
            <p:cNvSpPr/>
            <p:nvPr/>
          </p:nvSpPr>
          <p:spPr>
            <a:xfrm>
              <a:off x="5279553" y="3214368"/>
              <a:ext cx="110494" cy="2919732"/>
            </a:xfrm>
            <a:prstGeom prst="rect">
              <a:avLst/>
            </a:prstGeom>
            <a:solidFill>
              <a:schemeClr val="accent5">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63" name="Text 19">
              <a:extLst>
                <a:ext uri="{FF2B5EF4-FFF2-40B4-BE49-F238E27FC236}">
                  <a16:creationId xmlns:a16="http://schemas.microsoft.com/office/drawing/2014/main" id="{458A8484-3C69-AD01-C13F-9004C77C179B}"/>
                </a:ext>
              </a:extLst>
            </p:cNvPr>
            <p:cNvSpPr/>
            <p:nvPr/>
          </p:nvSpPr>
          <p:spPr>
            <a:xfrm>
              <a:off x="5463710" y="3340627"/>
              <a:ext cx="3406906" cy="441905"/>
            </a:xfrm>
            <a:prstGeom prst="rect">
              <a:avLst/>
            </a:prstGeom>
            <a:noFill/>
            <a:ln/>
          </p:spPr>
          <p:txBody>
            <a:bodyPr wrap="square" lIns="0" tIns="0" rIns="0" bIns="0" rtlCol="0" anchor="ctr"/>
            <a:lstStyle/>
            <a:p>
              <a:pPr marL="0" indent="0">
                <a:buNone/>
              </a:pPr>
              <a:r>
                <a:rPr lang="en-US" sz="2400" b="1">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rPr>
                <a:t>6:45 PM IST</a:t>
              </a:r>
              <a:endParaRPr lang="en-US" sz="2400">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endParaRPr>
            </a:p>
          </p:txBody>
        </p:sp>
        <p:sp>
          <p:nvSpPr>
            <p:cNvPr id="64" name="Shape 20">
              <a:extLst>
                <a:ext uri="{FF2B5EF4-FFF2-40B4-BE49-F238E27FC236}">
                  <a16:creationId xmlns:a16="http://schemas.microsoft.com/office/drawing/2014/main" id="{1285BA2D-B53E-0792-1781-3F045DB837D0}"/>
                </a:ext>
              </a:extLst>
            </p:cNvPr>
            <p:cNvSpPr/>
            <p:nvPr/>
          </p:nvSpPr>
          <p:spPr>
            <a:xfrm>
              <a:off x="5463710" y="3798314"/>
              <a:ext cx="3314828" cy="39456"/>
            </a:xfrm>
            <a:prstGeom prst="rect">
              <a:avLst/>
            </a:prstGeom>
            <a:solidFill>
              <a:srgbClr val="E8ECF2"/>
            </a:solidFill>
            <a:ln w="1270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65" name="Text 21">
              <a:extLst>
                <a:ext uri="{FF2B5EF4-FFF2-40B4-BE49-F238E27FC236}">
                  <a16:creationId xmlns:a16="http://schemas.microsoft.com/office/drawing/2014/main" id="{2F08F9CF-1B94-9F60-29E9-FBB23F768F4B}"/>
                </a:ext>
              </a:extLst>
            </p:cNvPr>
            <p:cNvSpPr/>
            <p:nvPr/>
          </p:nvSpPr>
          <p:spPr>
            <a:xfrm>
              <a:off x="5463710" y="3877226"/>
              <a:ext cx="3406906" cy="568164"/>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Breakout Rooms</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66" name="Text 22">
              <a:extLst>
                <a:ext uri="{FF2B5EF4-FFF2-40B4-BE49-F238E27FC236}">
                  <a16:creationId xmlns:a16="http://schemas.microsoft.com/office/drawing/2014/main" id="{6C0F1D44-EB05-2E83-D313-3B05DE14C781}"/>
                </a:ext>
              </a:extLst>
            </p:cNvPr>
            <p:cNvSpPr/>
            <p:nvPr/>
          </p:nvSpPr>
          <p:spPr>
            <a:xfrm>
              <a:off x="5463710" y="4508519"/>
              <a:ext cx="3406906" cy="946940"/>
            </a:xfrm>
            <a:prstGeom prst="rect">
              <a:avLst/>
            </a:prstGeom>
            <a:noFill/>
            <a:ln/>
          </p:spPr>
          <p:txBody>
            <a:bodyPr wrap="square" lIns="0" tIns="0" rIns="0" bIns="0" rtlCol="0" anchor="ctr"/>
            <a:lstStyle/>
            <a:p>
              <a:pPr marL="0" indent="0">
                <a:buNone/>
              </a:pPr>
              <a:r>
                <a:rPr lang="en-US" sz="2400">
                  <a:solidFill>
                    <a:srgbClr val="3D4A5C"/>
                  </a:solidFill>
                  <a:latin typeface="BR Omny Bold" panose="020B0604020202020204" charset="0"/>
                  <a:ea typeface="Lato" panose="020F0502020204030203" pitchFamily="34" charset="0"/>
                  <a:cs typeface="Lato" panose="020F0502020204030203" pitchFamily="34" charset="0"/>
                </a:rPr>
                <a:t>Hands-on prompt engineering</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67" name="Shape 23">
              <a:extLst>
                <a:ext uri="{FF2B5EF4-FFF2-40B4-BE49-F238E27FC236}">
                  <a16:creationId xmlns:a16="http://schemas.microsoft.com/office/drawing/2014/main" id="{C18F5FB2-B80F-746D-6A3B-70556D7C58B8}"/>
                </a:ext>
              </a:extLst>
            </p:cNvPr>
            <p:cNvSpPr/>
            <p:nvPr/>
          </p:nvSpPr>
          <p:spPr>
            <a:xfrm>
              <a:off x="5463710" y="5660630"/>
              <a:ext cx="1565335" cy="347211"/>
            </a:xfrm>
            <a:prstGeom prst="rect">
              <a:avLst/>
            </a:prstGeom>
            <a:solidFill>
              <a:schemeClr val="accent5">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68" name="Text 24">
              <a:extLst>
                <a:ext uri="{FF2B5EF4-FFF2-40B4-BE49-F238E27FC236}">
                  <a16:creationId xmlns:a16="http://schemas.microsoft.com/office/drawing/2014/main" id="{E337E244-DDA4-95DF-4E94-74ADA21D4551}"/>
                </a:ext>
              </a:extLst>
            </p:cNvPr>
            <p:cNvSpPr/>
            <p:nvPr/>
          </p:nvSpPr>
          <p:spPr>
            <a:xfrm>
              <a:off x="5463710" y="5660630"/>
              <a:ext cx="1565335" cy="347211"/>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55 min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69" name="Shape 25">
              <a:extLst>
                <a:ext uri="{FF2B5EF4-FFF2-40B4-BE49-F238E27FC236}">
                  <a16:creationId xmlns:a16="http://schemas.microsoft.com/office/drawing/2014/main" id="{4B2DFC07-C3C6-00CE-91A9-5A9F88062B85}"/>
                </a:ext>
              </a:extLst>
            </p:cNvPr>
            <p:cNvSpPr/>
            <p:nvPr/>
          </p:nvSpPr>
          <p:spPr>
            <a:xfrm>
              <a:off x="10420605" y="2227972"/>
              <a:ext cx="717621" cy="631293"/>
            </a:xfrm>
            <a:prstGeom prst="ellipse">
              <a:avLst/>
            </a:prstGeom>
            <a:solidFill>
              <a:schemeClr val="accent4">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70" name="Text 26">
              <a:extLst>
                <a:ext uri="{FF2B5EF4-FFF2-40B4-BE49-F238E27FC236}">
                  <a16:creationId xmlns:a16="http://schemas.microsoft.com/office/drawing/2014/main" id="{D7EB26F5-1A17-CC10-6982-0573D894639A}"/>
                </a:ext>
              </a:extLst>
            </p:cNvPr>
            <p:cNvSpPr/>
            <p:nvPr/>
          </p:nvSpPr>
          <p:spPr>
            <a:xfrm>
              <a:off x="10420605" y="2227972"/>
              <a:ext cx="717621" cy="631293"/>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3</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71" name="Shape 27">
              <a:extLst>
                <a:ext uri="{FF2B5EF4-FFF2-40B4-BE49-F238E27FC236}">
                  <a16:creationId xmlns:a16="http://schemas.microsoft.com/office/drawing/2014/main" id="{45BFD13F-4DDD-D979-CEAF-F0A1AEA53530}"/>
                </a:ext>
              </a:extLst>
            </p:cNvPr>
            <p:cNvSpPr/>
            <p:nvPr/>
          </p:nvSpPr>
          <p:spPr>
            <a:xfrm>
              <a:off x="9515166" y="3214368"/>
              <a:ext cx="3775220" cy="2919732"/>
            </a:xfrm>
            <a:prstGeom prst="rect">
              <a:avLst/>
            </a:prstGeom>
            <a:solidFill>
              <a:srgbClr val="FFFFFF"/>
            </a:solidFill>
            <a:ln w="635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72" name="Shape 28">
              <a:extLst>
                <a:ext uri="{FF2B5EF4-FFF2-40B4-BE49-F238E27FC236}">
                  <a16:creationId xmlns:a16="http://schemas.microsoft.com/office/drawing/2014/main" id="{379D9F84-27BF-F054-F7AD-3784FF734169}"/>
                </a:ext>
              </a:extLst>
            </p:cNvPr>
            <p:cNvSpPr/>
            <p:nvPr/>
          </p:nvSpPr>
          <p:spPr>
            <a:xfrm>
              <a:off x="9515166" y="3214368"/>
              <a:ext cx="110494" cy="2919732"/>
            </a:xfrm>
            <a:prstGeom prst="rect">
              <a:avLst/>
            </a:prstGeom>
            <a:solidFill>
              <a:schemeClr val="accent4">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73" name="Text 29">
              <a:extLst>
                <a:ext uri="{FF2B5EF4-FFF2-40B4-BE49-F238E27FC236}">
                  <a16:creationId xmlns:a16="http://schemas.microsoft.com/office/drawing/2014/main" id="{D806BBA5-9243-E01A-C0FB-BEEAC3F6FE81}"/>
                </a:ext>
              </a:extLst>
            </p:cNvPr>
            <p:cNvSpPr/>
            <p:nvPr/>
          </p:nvSpPr>
          <p:spPr>
            <a:xfrm>
              <a:off x="9699323" y="3340627"/>
              <a:ext cx="3406906" cy="441905"/>
            </a:xfrm>
            <a:prstGeom prst="rect">
              <a:avLst/>
            </a:prstGeom>
            <a:noFill/>
            <a:ln/>
          </p:spPr>
          <p:txBody>
            <a:bodyPr wrap="square" lIns="0" tIns="0" rIns="0" bIns="0" rtlCol="0" anchor="ctr"/>
            <a:lstStyle/>
            <a:p>
              <a:pPr marL="0" indent="0">
                <a:buNone/>
              </a:pPr>
              <a:r>
                <a:rPr lang="en-US" sz="2400" b="1">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rPr>
                <a:t>7:40 PM IST</a:t>
              </a:r>
              <a:endParaRPr lang="en-US" sz="2400">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endParaRPr>
            </a:p>
          </p:txBody>
        </p:sp>
        <p:sp>
          <p:nvSpPr>
            <p:cNvPr id="74" name="Shape 30">
              <a:extLst>
                <a:ext uri="{FF2B5EF4-FFF2-40B4-BE49-F238E27FC236}">
                  <a16:creationId xmlns:a16="http://schemas.microsoft.com/office/drawing/2014/main" id="{D97BBAD0-EEDD-723C-4207-98A360301F80}"/>
                </a:ext>
              </a:extLst>
            </p:cNvPr>
            <p:cNvSpPr/>
            <p:nvPr/>
          </p:nvSpPr>
          <p:spPr>
            <a:xfrm>
              <a:off x="9699323" y="3798314"/>
              <a:ext cx="3314828" cy="39456"/>
            </a:xfrm>
            <a:prstGeom prst="rect">
              <a:avLst/>
            </a:prstGeom>
            <a:solidFill>
              <a:srgbClr val="E8ECF2"/>
            </a:solidFill>
            <a:ln w="1270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75" name="Text 31">
              <a:extLst>
                <a:ext uri="{FF2B5EF4-FFF2-40B4-BE49-F238E27FC236}">
                  <a16:creationId xmlns:a16="http://schemas.microsoft.com/office/drawing/2014/main" id="{0034C8CE-1221-ABE2-AC62-5E7A1C2963D7}"/>
                </a:ext>
              </a:extLst>
            </p:cNvPr>
            <p:cNvSpPr/>
            <p:nvPr/>
          </p:nvSpPr>
          <p:spPr>
            <a:xfrm>
              <a:off x="9699323" y="3877226"/>
              <a:ext cx="3406906" cy="568164"/>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Plenary</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76" name="Text 32">
              <a:extLst>
                <a:ext uri="{FF2B5EF4-FFF2-40B4-BE49-F238E27FC236}">
                  <a16:creationId xmlns:a16="http://schemas.microsoft.com/office/drawing/2014/main" id="{EAA535C2-A1A6-C58C-15BF-9DB3E2297941}"/>
                </a:ext>
              </a:extLst>
            </p:cNvPr>
            <p:cNvSpPr/>
            <p:nvPr/>
          </p:nvSpPr>
          <p:spPr>
            <a:xfrm>
              <a:off x="9699323" y="4508519"/>
              <a:ext cx="3406906" cy="946940"/>
            </a:xfrm>
            <a:prstGeom prst="rect">
              <a:avLst/>
            </a:prstGeom>
            <a:noFill/>
            <a:ln/>
          </p:spPr>
          <p:txBody>
            <a:bodyPr wrap="square" lIns="0" tIns="0" rIns="0" bIns="0" rtlCol="0" anchor="ctr"/>
            <a:lstStyle/>
            <a:p>
              <a:pPr marL="0" indent="0">
                <a:buNone/>
              </a:pPr>
              <a:r>
                <a:rPr lang="en-US" sz="2400">
                  <a:solidFill>
                    <a:srgbClr val="3D4A5C"/>
                  </a:solidFill>
                  <a:latin typeface="BR Omny Bold" panose="020B0604020202020204" charset="0"/>
                  <a:ea typeface="Lato" panose="020F0502020204030203" pitchFamily="34" charset="0"/>
                  <a:cs typeface="Lato" panose="020F0502020204030203" pitchFamily="34" charset="0"/>
                </a:rPr>
                <a:t>Cross-room learning</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77" name="Shape 33">
              <a:extLst>
                <a:ext uri="{FF2B5EF4-FFF2-40B4-BE49-F238E27FC236}">
                  <a16:creationId xmlns:a16="http://schemas.microsoft.com/office/drawing/2014/main" id="{F748A0DB-E355-99AE-670D-4FD7B4DF67C3}"/>
                </a:ext>
              </a:extLst>
            </p:cNvPr>
            <p:cNvSpPr/>
            <p:nvPr/>
          </p:nvSpPr>
          <p:spPr>
            <a:xfrm>
              <a:off x="9699323" y="5660630"/>
              <a:ext cx="1565335" cy="347211"/>
            </a:xfrm>
            <a:prstGeom prst="rect">
              <a:avLst/>
            </a:prstGeom>
            <a:solidFill>
              <a:schemeClr val="accent4">
                <a:lumMod val="75000"/>
              </a:schemeClr>
            </a:solidFill>
            <a:ln w="12700">
              <a:no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78" name="Text 34">
              <a:extLst>
                <a:ext uri="{FF2B5EF4-FFF2-40B4-BE49-F238E27FC236}">
                  <a16:creationId xmlns:a16="http://schemas.microsoft.com/office/drawing/2014/main" id="{0713B783-BB25-2436-34F2-F7BBA66D2847}"/>
                </a:ext>
              </a:extLst>
            </p:cNvPr>
            <p:cNvSpPr/>
            <p:nvPr/>
          </p:nvSpPr>
          <p:spPr>
            <a:xfrm>
              <a:off x="9699323" y="5660630"/>
              <a:ext cx="1565335" cy="347211"/>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10 min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79" name="Shape 35">
              <a:extLst>
                <a:ext uri="{FF2B5EF4-FFF2-40B4-BE49-F238E27FC236}">
                  <a16:creationId xmlns:a16="http://schemas.microsoft.com/office/drawing/2014/main" id="{761E1015-8A5E-9216-3E18-5044A1A82C11}"/>
                </a:ext>
              </a:extLst>
            </p:cNvPr>
            <p:cNvSpPr/>
            <p:nvPr/>
          </p:nvSpPr>
          <p:spPr>
            <a:xfrm>
              <a:off x="14656219" y="2227972"/>
              <a:ext cx="717621" cy="631293"/>
            </a:xfrm>
            <a:prstGeom prst="ellipse">
              <a:avLst/>
            </a:prstGeom>
            <a:solidFill>
              <a:srgbClr val="3D4A5C"/>
            </a:solidFill>
            <a:ln w="12700">
              <a:solidFill>
                <a:srgbClr val="3D4A5C"/>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80" name="Text 36">
              <a:extLst>
                <a:ext uri="{FF2B5EF4-FFF2-40B4-BE49-F238E27FC236}">
                  <a16:creationId xmlns:a16="http://schemas.microsoft.com/office/drawing/2014/main" id="{14A54B54-F656-24BA-0F18-3DCFE09F9C3C}"/>
                </a:ext>
              </a:extLst>
            </p:cNvPr>
            <p:cNvSpPr/>
            <p:nvPr/>
          </p:nvSpPr>
          <p:spPr>
            <a:xfrm>
              <a:off x="14656219" y="2227972"/>
              <a:ext cx="717621" cy="631293"/>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4</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81" name="Shape 37">
              <a:extLst>
                <a:ext uri="{FF2B5EF4-FFF2-40B4-BE49-F238E27FC236}">
                  <a16:creationId xmlns:a16="http://schemas.microsoft.com/office/drawing/2014/main" id="{EACE7ADB-35DD-C88D-9CE7-5BED33DD42DC}"/>
                </a:ext>
              </a:extLst>
            </p:cNvPr>
            <p:cNvSpPr/>
            <p:nvPr/>
          </p:nvSpPr>
          <p:spPr>
            <a:xfrm>
              <a:off x="13750780" y="3214368"/>
              <a:ext cx="3775220" cy="2919732"/>
            </a:xfrm>
            <a:prstGeom prst="rect">
              <a:avLst/>
            </a:prstGeom>
            <a:solidFill>
              <a:srgbClr val="FFFFFF"/>
            </a:solidFill>
            <a:ln w="635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82" name="Shape 38">
              <a:extLst>
                <a:ext uri="{FF2B5EF4-FFF2-40B4-BE49-F238E27FC236}">
                  <a16:creationId xmlns:a16="http://schemas.microsoft.com/office/drawing/2014/main" id="{94D5BD38-688A-AA1B-B85B-0B6AAFEF7A1D}"/>
                </a:ext>
              </a:extLst>
            </p:cNvPr>
            <p:cNvSpPr/>
            <p:nvPr/>
          </p:nvSpPr>
          <p:spPr>
            <a:xfrm>
              <a:off x="13750780" y="3214368"/>
              <a:ext cx="110494" cy="2919732"/>
            </a:xfrm>
            <a:prstGeom prst="rect">
              <a:avLst/>
            </a:prstGeom>
            <a:solidFill>
              <a:srgbClr val="3D4A5C"/>
            </a:solidFill>
            <a:ln w="12700">
              <a:solidFill>
                <a:srgbClr val="3D4A5C"/>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83" name="Text 39">
              <a:extLst>
                <a:ext uri="{FF2B5EF4-FFF2-40B4-BE49-F238E27FC236}">
                  <a16:creationId xmlns:a16="http://schemas.microsoft.com/office/drawing/2014/main" id="{4B92A2A3-B330-D950-272A-056C3C4E64A1}"/>
                </a:ext>
              </a:extLst>
            </p:cNvPr>
            <p:cNvSpPr/>
            <p:nvPr/>
          </p:nvSpPr>
          <p:spPr>
            <a:xfrm>
              <a:off x="13934937" y="3340627"/>
              <a:ext cx="3406906" cy="441905"/>
            </a:xfrm>
            <a:prstGeom prst="rect">
              <a:avLst/>
            </a:prstGeom>
            <a:noFill/>
            <a:ln/>
          </p:spPr>
          <p:txBody>
            <a:bodyPr wrap="square" lIns="0" tIns="0" rIns="0" bIns="0" rtlCol="0" anchor="ctr"/>
            <a:lstStyle/>
            <a:p>
              <a:pPr marL="0" indent="0">
                <a:buNone/>
              </a:pPr>
              <a:r>
                <a:rPr lang="en-US" sz="2400" b="1">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rPr>
                <a:t>7:50 PM IST</a:t>
              </a:r>
              <a:endParaRPr lang="en-US" sz="2400">
                <a:solidFill>
                  <a:schemeClr val="tx1">
                    <a:lumMod val="65000"/>
                    <a:lumOff val="35000"/>
                  </a:schemeClr>
                </a:solidFill>
                <a:latin typeface="BR Omny Bold" panose="020B0604020202020204" charset="0"/>
                <a:ea typeface="Lato" panose="020F0502020204030203" pitchFamily="34" charset="0"/>
                <a:cs typeface="Lato" panose="020F0502020204030203" pitchFamily="34" charset="0"/>
              </a:endParaRPr>
            </a:p>
          </p:txBody>
        </p:sp>
        <p:sp>
          <p:nvSpPr>
            <p:cNvPr id="84" name="Shape 40">
              <a:extLst>
                <a:ext uri="{FF2B5EF4-FFF2-40B4-BE49-F238E27FC236}">
                  <a16:creationId xmlns:a16="http://schemas.microsoft.com/office/drawing/2014/main" id="{D94BE192-5C43-AE40-4404-F605A03FEAD8}"/>
                </a:ext>
              </a:extLst>
            </p:cNvPr>
            <p:cNvSpPr/>
            <p:nvPr/>
          </p:nvSpPr>
          <p:spPr>
            <a:xfrm>
              <a:off x="13934937" y="3798314"/>
              <a:ext cx="3314828" cy="39456"/>
            </a:xfrm>
            <a:prstGeom prst="rect">
              <a:avLst/>
            </a:prstGeom>
            <a:solidFill>
              <a:srgbClr val="E8ECF2"/>
            </a:solidFill>
            <a:ln w="12700">
              <a:solidFill>
                <a:srgbClr val="E8ECF2"/>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85" name="Text 41">
              <a:extLst>
                <a:ext uri="{FF2B5EF4-FFF2-40B4-BE49-F238E27FC236}">
                  <a16:creationId xmlns:a16="http://schemas.microsoft.com/office/drawing/2014/main" id="{B92ECBC5-D83C-1B20-9626-31CE1EE71562}"/>
                </a:ext>
              </a:extLst>
            </p:cNvPr>
            <p:cNvSpPr/>
            <p:nvPr/>
          </p:nvSpPr>
          <p:spPr>
            <a:xfrm>
              <a:off x="13934937" y="3877226"/>
              <a:ext cx="3406906" cy="568164"/>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Close</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86" name="Text 42">
              <a:extLst>
                <a:ext uri="{FF2B5EF4-FFF2-40B4-BE49-F238E27FC236}">
                  <a16:creationId xmlns:a16="http://schemas.microsoft.com/office/drawing/2014/main" id="{9FF80F41-AC54-8854-4832-063F5E3220DA}"/>
                </a:ext>
              </a:extLst>
            </p:cNvPr>
            <p:cNvSpPr/>
            <p:nvPr/>
          </p:nvSpPr>
          <p:spPr>
            <a:xfrm>
              <a:off x="13934937" y="4508519"/>
              <a:ext cx="3406906" cy="946940"/>
            </a:xfrm>
            <a:prstGeom prst="rect">
              <a:avLst/>
            </a:prstGeom>
            <a:noFill/>
            <a:ln/>
          </p:spPr>
          <p:txBody>
            <a:bodyPr wrap="square" lIns="0" tIns="0" rIns="0" bIns="0" rtlCol="0" anchor="ctr"/>
            <a:lstStyle/>
            <a:p>
              <a:pPr marL="0" indent="0">
                <a:buNone/>
              </a:pPr>
              <a:r>
                <a:rPr lang="en-US" sz="2400">
                  <a:solidFill>
                    <a:srgbClr val="3D4A5C"/>
                  </a:solidFill>
                  <a:latin typeface="BR Omny Bold" panose="020B0604020202020204" charset="0"/>
                  <a:ea typeface="Lato" panose="020F0502020204030203" pitchFamily="34" charset="0"/>
                  <a:cs typeface="Lato" panose="020F0502020204030203" pitchFamily="34" charset="0"/>
                </a:rPr>
                <a:t>What to take away</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87" name="Shape 43">
              <a:extLst>
                <a:ext uri="{FF2B5EF4-FFF2-40B4-BE49-F238E27FC236}">
                  <a16:creationId xmlns:a16="http://schemas.microsoft.com/office/drawing/2014/main" id="{86EDA259-1C2A-56BA-D9F3-670B93A4A97A}"/>
                </a:ext>
              </a:extLst>
            </p:cNvPr>
            <p:cNvSpPr/>
            <p:nvPr/>
          </p:nvSpPr>
          <p:spPr>
            <a:xfrm>
              <a:off x="13934937" y="5660630"/>
              <a:ext cx="1565335" cy="347211"/>
            </a:xfrm>
            <a:prstGeom prst="rect">
              <a:avLst/>
            </a:prstGeom>
            <a:solidFill>
              <a:srgbClr val="3D4A5C"/>
            </a:solidFill>
            <a:ln w="12700">
              <a:solidFill>
                <a:srgbClr val="3D4A5C"/>
              </a:solidFill>
              <a:prstDash val="solid"/>
            </a:ln>
          </p:spPr>
          <p:txBody>
            <a:bodyPr/>
            <a:lstStyle/>
            <a:p>
              <a:endParaRPr lang="en-IN" sz="2400">
                <a:latin typeface="BR Omny Bold" panose="020B0604020202020204" charset="0"/>
                <a:ea typeface="Lato" panose="020F0502020204030203" pitchFamily="34" charset="0"/>
                <a:cs typeface="Lato" panose="020F0502020204030203" pitchFamily="34" charset="0"/>
              </a:endParaRPr>
            </a:p>
          </p:txBody>
        </p:sp>
        <p:sp>
          <p:nvSpPr>
            <p:cNvPr id="88" name="Text 44">
              <a:extLst>
                <a:ext uri="{FF2B5EF4-FFF2-40B4-BE49-F238E27FC236}">
                  <a16:creationId xmlns:a16="http://schemas.microsoft.com/office/drawing/2014/main" id="{F5C0F59F-5E99-589D-9A3C-B05122EBDAE5}"/>
                </a:ext>
              </a:extLst>
            </p:cNvPr>
            <p:cNvSpPr/>
            <p:nvPr/>
          </p:nvSpPr>
          <p:spPr>
            <a:xfrm>
              <a:off x="13934937" y="5660630"/>
              <a:ext cx="1565335" cy="347211"/>
            </a:xfrm>
            <a:prstGeom prst="rect">
              <a:avLst/>
            </a:prstGeom>
            <a:noFill/>
            <a:ln/>
          </p:spPr>
          <p:txBody>
            <a:bodyPr wrap="square" lIns="0" tIns="0" rIns="0" bIns="0" rtlCol="0" anchor="ctr"/>
            <a:lstStyle/>
            <a:p>
              <a:pPr marL="0" indent="0" algn="ctr">
                <a:buNone/>
              </a:pPr>
              <a:r>
                <a:rPr lang="en-US" sz="2400" b="1">
                  <a:solidFill>
                    <a:srgbClr val="FFFFFF"/>
                  </a:solidFill>
                  <a:latin typeface="BR Omny Bold" panose="020B0604020202020204" charset="0"/>
                  <a:ea typeface="Lato" panose="020F0502020204030203" pitchFamily="34" charset="0"/>
                  <a:cs typeface="Lato" panose="020F0502020204030203" pitchFamily="34" charset="0"/>
                </a:rPr>
                <a:t>10 min</a:t>
              </a:r>
              <a:endParaRPr lang="en-US" sz="2400">
                <a:latin typeface="BR Omny Bold" panose="020B0604020202020204" charset="0"/>
                <a:ea typeface="Lato" panose="020F0502020204030203" pitchFamily="34" charset="0"/>
                <a:cs typeface="Lato" panose="020F0502020204030203" pitchFamily="34" charset="0"/>
              </a:endParaRPr>
            </a:p>
          </p:txBody>
        </p:sp>
      </p:grpSp>
      <p:pic>
        <p:nvPicPr>
          <p:cNvPr id="93" name="Picture 92">
            <a:extLst>
              <a:ext uri="{FF2B5EF4-FFF2-40B4-BE49-F238E27FC236}">
                <a16:creationId xmlns:a16="http://schemas.microsoft.com/office/drawing/2014/main" id="{A04676C7-6D82-ECED-59DF-D4170E47E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D5F05-36C1-D2A9-A0A3-6BA5C38DF0C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5AB3519-E0CA-F674-C4CF-976AF1092B8F}"/>
              </a:ext>
            </a:extLst>
          </p:cNvPr>
          <p:cNvSpPr txBox="1"/>
          <p:nvPr/>
        </p:nvSpPr>
        <p:spPr>
          <a:xfrm>
            <a:off x="1028700" y="1095295"/>
            <a:ext cx="15003780" cy="1453860"/>
          </a:xfrm>
          <a:prstGeom prst="rect">
            <a:avLst/>
          </a:prstGeom>
        </p:spPr>
        <p:txBody>
          <a:bodyPr wrap="square" lIns="0" tIns="0" rIns="0" bIns="0" rtlCol="0" anchor="t">
            <a:spAutoFit/>
          </a:bodyPr>
          <a:lstStyle/>
          <a:p>
            <a:pPr algn="l">
              <a:lnSpc>
                <a:spcPts val="5759"/>
              </a:lnSpc>
            </a:pPr>
            <a:r>
              <a:rPr lang="en-US" sz="4800" b="1">
                <a:solidFill>
                  <a:srgbClr val="1C79BE"/>
                </a:solidFill>
                <a:latin typeface="BR Omny Bold"/>
                <a:ea typeface="BR Omny Bold"/>
                <a:cs typeface="BR Omny Bold"/>
                <a:sym typeface="BR Omny Bold"/>
              </a:rPr>
              <a:t>Our experience of how AI use in evaluations has worked</a:t>
            </a:r>
          </a:p>
        </p:txBody>
      </p:sp>
      <p:sp>
        <p:nvSpPr>
          <p:cNvPr id="4" name="TextBox 4">
            <a:extLst>
              <a:ext uri="{FF2B5EF4-FFF2-40B4-BE49-F238E27FC236}">
                <a16:creationId xmlns:a16="http://schemas.microsoft.com/office/drawing/2014/main" id="{49C065F9-084E-822A-5E95-3A2055735586}"/>
              </a:ext>
            </a:extLst>
          </p:cNvPr>
          <p:cNvSpPr txBox="1"/>
          <p:nvPr/>
        </p:nvSpPr>
        <p:spPr>
          <a:xfrm>
            <a:off x="1028700" y="2842260"/>
            <a:ext cx="16649700" cy="5847755"/>
          </a:xfrm>
          <a:prstGeom prst="rect">
            <a:avLst/>
          </a:prstGeom>
        </p:spPr>
        <p:txBody>
          <a:bodyPr wrap="square" lIns="0" tIns="0" rIns="0" bIns="0" rtlCol="0" anchor="t">
            <a:spAutoFit/>
          </a:bodyPr>
          <a:lstStyle/>
          <a:p>
            <a:pPr marL="342900" indent="-342900">
              <a:buFont typeface="Arial" panose="020B0604020202020204" pitchFamily="34" charset="0"/>
              <a:buChar char="•"/>
            </a:pPr>
            <a:r>
              <a:rPr lang="en-IN" sz="2000" b="1">
                <a:solidFill>
                  <a:schemeClr val="tx2">
                    <a:lumMod val="60000"/>
                    <a:lumOff val="40000"/>
                  </a:schemeClr>
                </a:solidFill>
                <a:latin typeface="BR Omny Bold" panose="020B0604020202020204" charset="0"/>
              </a:rPr>
              <a:t>Read and extract from vast volumes of qualitative data:</a:t>
            </a:r>
            <a:r>
              <a:rPr lang="en-IN" sz="2000">
                <a:latin typeface="BR Omny Bold" panose="020B0604020202020204" charset="0"/>
              </a:rPr>
              <a:t> </a:t>
            </a:r>
            <a:r>
              <a:rPr lang="en-IN" sz="2000">
                <a:latin typeface="BR Omny" panose="020B0604020202020204" charset="0"/>
              </a:rPr>
              <a:t>AI can process large volumes of transcripts, field reports, and programme documents simultaneously - identifying patterns, pulling relevant evidence, and organising findings against an analytical framework at a speed no human team can match.</a:t>
            </a:r>
            <a:br>
              <a:rPr lang="en-IN" sz="2000">
                <a:latin typeface="BR Omny Bold" panose="020B0604020202020204" charset="0"/>
              </a:rPr>
            </a:br>
            <a:endParaRPr lang="en-IN" sz="2000">
              <a:latin typeface="BR Omny Bold" panose="020B0604020202020204" charset="0"/>
            </a:endParaRPr>
          </a:p>
          <a:p>
            <a:pPr marL="342900" indent="-342900">
              <a:buFont typeface="Arial" panose="020B0604020202020204" pitchFamily="34" charset="0"/>
              <a:buChar char="•"/>
            </a:pPr>
            <a:r>
              <a:rPr lang="en-IN" sz="2000" b="1">
                <a:solidFill>
                  <a:schemeClr val="tx2">
                    <a:lumMod val="60000"/>
                    <a:lumOff val="40000"/>
                  </a:schemeClr>
                </a:solidFill>
                <a:latin typeface="BR Omny Bold" panose="020B0604020202020204" charset="0"/>
              </a:rPr>
              <a:t>Map what the evidence already says:</a:t>
            </a:r>
            <a:r>
              <a:rPr lang="en-IN" sz="2000">
                <a:latin typeface="BR Omny Bold" panose="020B0604020202020204" charset="0"/>
              </a:rPr>
              <a:t> </a:t>
            </a:r>
            <a:r>
              <a:rPr lang="en-IN" sz="2000">
                <a:latin typeface="BR Omny" panose="020B0604020202020204" charset="0"/>
              </a:rPr>
              <a:t>Before primary data collection begins, AI can scan and summarise existing evaluations and literature - showing what is already known, where evidence is strong, and where gaps remain. What would take weeks of desk review takes hours.</a:t>
            </a:r>
          </a:p>
          <a:p>
            <a:endParaRPr lang="en-IN" sz="2000">
              <a:latin typeface="BR Omny Bold" panose="020B0604020202020204" charset="0"/>
            </a:endParaRPr>
          </a:p>
          <a:p>
            <a:pPr marL="342900" indent="-342900">
              <a:buFont typeface="Arial" panose="020B0604020202020204" pitchFamily="34" charset="0"/>
              <a:buChar char="•"/>
            </a:pPr>
            <a:r>
              <a:rPr lang="en-IN" sz="2000" b="1">
                <a:solidFill>
                  <a:schemeClr val="tx2">
                    <a:lumMod val="60000"/>
                    <a:lumOff val="40000"/>
                  </a:schemeClr>
                </a:solidFill>
                <a:latin typeface="BR Omny Bold" panose="020B0604020202020204" charset="0"/>
              </a:rPr>
              <a:t>Surface patterns and themes across large datasets:</a:t>
            </a:r>
            <a:r>
              <a:rPr lang="en-IN" sz="2000">
                <a:latin typeface="BR Omny Bold" panose="020B0604020202020204" charset="0"/>
              </a:rPr>
              <a:t> </a:t>
            </a:r>
            <a:r>
              <a:rPr lang="en-IN" sz="2000">
                <a:latin typeface="BR Omny" panose="020B0604020202020204" charset="0"/>
              </a:rPr>
              <a:t>AI can read across dozens of interviews and flag consistent themes, recurring patterns, and divergences between respondents - giving evaluators a structured, comprehensive view of the data rather than a partial reading shaped by time constraints.</a:t>
            </a:r>
          </a:p>
          <a:p>
            <a:endParaRPr lang="en-IN" sz="2000">
              <a:latin typeface="BR Omny Bold" panose="020B0604020202020204" charset="0"/>
            </a:endParaRPr>
          </a:p>
          <a:p>
            <a:pPr marL="342900" indent="-342900">
              <a:buFont typeface="Arial" panose="020B0604020202020204" pitchFamily="34" charset="0"/>
              <a:buChar char="•"/>
            </a:pPr>
            <a:r>
              <a:rPr lang="en-IN" sz="2000" b="1">
                <a:solidFill>
                  <a:schemeClr val="tx2">
                    <a:lumMod val="60000"/>
                    <a:lumOff val="40000"/>
                  </a:schemeClr>
                </a:solidFill>
                <a:latin typeface="BR Omny Bold" panose="020B0604020202020204" charset="0"/>
              </a:rPr>
              <a:t>Work from an analytical framework to produce structured outputs:</a:t>
            </a:r>
            <a:r>
              <a:rPr lang="en-IN" sz="2000">
                <a:solidFill>
                  <a:schemeClr val="tx2">
                    <a:lumMod val="60000"/>
                    <a:lumOff val="40000"/>
                  </a:schemeClr>
                </a:solidFill>
                <a:latin typeface="BR Omny Bold" panose="020B0604020202020204" charset="0"/>
              </a:rPr>
              <a:t> </a:t>
            </a:r>
            <a:r>
              <a:rPr lang="en-IN" sz="2000">
                <a:latin typeface="BR Omny" panose="020B0604020202020204" charset="0"/>
              </a:rPr>
              <a:t>Given explicit definitions, criteria, and evaluation questions, AI can apply an analytical framework systematically across all data sources - producing structured databases, coded outputs, and evidence summaries ready for evaluator review.</a:t>
            </a:r>
            <a:br>
              <a:rPr lang="en-IN" sz="2000">
                <a:latin typeface="BR Omny" panose="020B0604020202020204" charset="0"/>
              </a:rPr>
            </a:b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lumMod val="60000"/>
                    <a:lumOff val="40000"/>
                  </a:schemeClr>
                </a:solidFill>
                <a:latin typeface="BR Omny Bold" panose="020B0604020202020204" charset="0"/>
              </a:rPr>
              <a:t>Accelerate each stage of the analytical workflow:</a:t>
            </a:r>
            <a:r>
              <a:rPr lang="en-IN" sz="2000">
                <a:latin typeface="BR Omny Bold" panose="020B0604020202020204" charset="0"/>
              </a:rPr>
              <a:t> </a:t>
            </a:r>
            <a:r>
              <a:rPr lang="en-IN" sz="2000">
                <a:latin typeface="BR Omny" panose="020B0604020202020204" charset="0"/>
              </a:rPr>
              <a:t>AI can support every step - from transcription and translation, to first-pass coding, to cross-case synthesis - compressing timelines significantly and allowing evaluation teams to focus their expertise where it matters most: interpretation, judgement, and recommendations.</a:t>
            </a:r>
          </a:p>
        </p:txBody>
      </p:sp>
      <p:sp>
        <p:nvSpPr>
          <p:cNvPr id="5" name="TextBox 5">
            <a:extLst>
              <a:ext uri="{FF2B5EF4-FFF2-40B4-BE49-F238E27FC236}">
                <a16:creationId xmlns:a16="http://schemas.microsoft.com/office/drawing/2014/main" id="{9932D347-F399-3432-F6F4-BA8320C4DF73}"/>
              </a:ext>
            </a:extLst>
          </p:cNvPr>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000000"/>
                </a:solidFill>
                <a:latin typeface="BR Omny"/>
                <a:ea typeface="BR Omny"/>
                <a:cs typeface="BR Omny"/>
                <a:sym typeface="BR Omny"/>
              </a:rPr>
              <a:t>www.glocalevalweek.org</a:t>
            </a:r>
          </a:p>
        </p:txBody>
      </p:sp>
      <p:pic>
        <p:nvPicPr>
          <p:cNvPr id="9" name="Picture 8">
            <a:extLst>
              <a:ext uri="{FF2B5EF4-FFF2-40B4-BE49-F238E27FC236}">
                <a16:creationId xmlns:a16="http://schemas.microsoft.com/office/drawing/2014/main" id="{3B3857F9-4D94-CF0F-6D1C-51E83FDA70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extLst>
      <p:ext uri="{BB962C8B-B14F-4D97-AF65-F5344CB8AC3E}">
        <p14:creationId xmlns:p14="http://schemas.microsoft.com/office/powerpoint/2010/main" val="265264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2F086-BB09-B57F-C68A-EDB3BCAD421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86FD484C-53E0-CA3B-B98D-D658889849BC}"/>
              </a:ext>
            </a:extLst>
          </p:cNvPr>
          <p:cNvSpPr txBox="1"/>
          <p:nvPr/>
        </p:nvSpPr>
        <p:spPr>
          <a:xfrm>
            <a:off x="1028700" y="1095295"/>
            <a:ext cx="14211300" cy="710066"/>
          </a:xfrm>
          <a:prstGeom prst="rect">
            <a:avLst/>
          </a:prstGeom>
        </p:spPr>
        <p:txBody>
          <a:bodyPr wrap="square" lIns="0" tIns="0" rIns="0" bIns="0" rtlCol="0" anchor="t">
            <a:spAutoFit/>
          </a:bodyPr>
          <a:lstStyle/>
          <a:p>
            <a:pPr algn="l">
              <a:lnSpc>
                <a:spcPts val="5759"/>
              </a:lnSpc>
            </a:pPr>
            <a:r>
              <a:rPr lang="en-US" sz="4800" b="1">
                <a:solidFill>
                  <a:srgbClr val="1C79BE"/>
                </a:solidFill>
                <a:latin typeface="BR Omny Bold"/>
                <a:ea typeface="BR Omny Bold"/>
                <a:cs typeface="BR Omny Bold"/>
                <a:sym typeface="BR Omny Bold"/>
              </a:rPr>
              <a:t>Our experience of what did not work well</a:t>
            </a:r>
            <a:endParaRPr lang="en-US" sz="4800" b="1">
              <a:solidFill>
                <a:srgbClr val="1C79BE"/>
              </a:solidFill>
              <a:highlight>
                <a:srgbClr val="FFFF00"/>
              </a:highlight>
              <a:latin typeface="BR Omny Bold"/>
              <a:ea typeface="BR Omny Bold"/>
              <a:cs typeface="BR Omny Bold"/>
              <a:sym typeface="BR Omny Bold"/>
            </a:endParaRPr>
          </a:p>
        </p:txBody>
      </p:sp>
      <p:sp>
        <p:nvSpPr>
          <p:cNvPr id="32" name="TextBox 31">
            <a:extLst>
              <a:ext uri="{FF2B5EF4-FFF2-40B4-BE49-F238E27FC236}">
                <a16:creationId xmlns:a16="http://schemas.microsoft.com/office/drawing/2014/main" id="{856CC34F-35FE-61C3-4D92-39E752C06B94}"/>
              </a:ext>
            </a:extLst>
          </p:cNvPr>
          <p:cNvSpPr txBox="1"/>
          <p:nvPr/>
        </p:nvSpPr>
        <p:spPr>
          <a:xfrm>
            <a:off x="1028700" y="8639770"/>
            <a:ext cx="16649700" cy="923330"/>
          </a:xfrm>
          <a:prstGeom prst="rect">
            <a:avLst/>
          </a:prstGeom>
          <a:solidFill>
            <a:schemeClr val="tx2">
              <a:lumMod val="20000"/>
              <a:lumOff val="80000"/>
            </a:schemeClr>
          </a:solidFill>
        </p:spPr>
        <p:txBody>
          <a:bodyPr wrap="square">
            <a:spAutoFit/>
          </a:bodyPr>
          <a:lstStyle/>
          <a:p>
            <a:r>
              <a:rPr lang="en-IN">
                <a:latin typeface="BR Omny Bold" panose="020B0604020202020204" charset="0"/>
              </a:rPr>
              <a:t>Mistrust of AI in evaluation is real and legitimate. Data safety, output quality, and the risk of replacing contextual knowledge with algorithmic confidence are genuine concerns. Automation must complement critical thinking and stakeholder engagement, not substitute for it. Human oversight is not optional - it is what makes AI-assisted evaluation credible.</a:t>
            </a:r>
            <a:endParaRPr lang="en-IN" sz="1800">
              <a:latin typeface="BR Omny Bold" panose="020B0604020202020204" charset="0"/>
            </a:endParaRPr>
          </a:p>
        </p:txBody>
      </p:sp>
      <p:grpSp>
        <p:nvGrpSpPr>
          <p:cNvPr id="42" name="Group 41">
            <a:extLst>
              <a:ext uri="{FF2B5EF4-FFF2-40B4-BE49-F238E27FC236}">
                <a16:creationId xmlns:a16="http://schemas.microsoft.com/office/drawing/2014/main" id="{A97C8661-A314-A713-419F-A6EAA901D425}"/>
              </a:ext>
            </a:extLst>
          </p:cNvPr>
          <p:cNvGrpSpPr/>
          <p:nvPr/>
        </p:nvGrpSpPr>
        <p:grpSpPr>
          <a:xfrm>
            <a:off x="1028700" y="2129402"/>
            <a:ext cx="3948967" cy="6038850"/>
            <a:chOff x="1028700" y="2769482"/>
            <a:chExt cx="3948967" cy="6038850"/>
          </a:xfrm>
        </p:grpSpPr>
        <p:sp>
          <p:nvSpPr>
            <p:cNvPr id="8" name="Shape 4">
              <a:extLst>
                <a:ext uri="{FF2B5EF4-FFF2-40B4-BE49-F238E27FC236}">
                  <a16:creationId xmlns:a16="http://schemas.microsoft.com/office/drawing/2014/main" id="{60E69EE0-E9E9-7035-287D-33D274AF9C51}"/>
                </a:ext>
              </a:extLst>
            </p:cNvPr>
            <p:cNvSpPr/>
            <p:nvPr/>
          </p:nvSpPr>
          <p:spPr>
            <a:xfrm>
              <a:off x="1028700" y="2769482"/>
              <a:ext cx="3948967" cy="603161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9" name="Shape 5">
              <a:extLst>
                <a:ext uri="{FF2B5EF4-FFF2-40B4-BE49-F238E27FC236}">
                  <a16:creationId xmlns:a16="http://schemas.microsoft.com/office/drawing/2014/main" id="{4040CB83-2B73-09D4-5DB1-C457FFF457CD}"/>
                </a:ext>
              </a:extLst>
            </p:cNvPr>
            <p:cNvSpPr/>
            <p:nvPr/>
          </p:nvSpPr>
          <p:spPr>
            <a:xfrm>
              <a:off x="1028700" y="2769482"/>
              <a:ext cx="3948967" cy="710351"/>
            </a:xfrm>
            <a:prstGeom prst="rect">
              <a:avLst/>
            </a:prstGeom>
            <a:solidFill>
              <a:schemeClr val="tx2"/>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10" name="Text 6">
              <a:extLst>
                <a:ext uri="{FF2B5EF4-FFF2-40B4-BE49-F238E27FC236}">
                  <a16:creationId xmlns:a16="http://schemas.microsoft.com/office/drawing/2014/main" id="{C450BCF3-0605-B04F-9393-79846BF68979}"/>
                </a:ext>
              </a:extLst>
            </p:cNvPr>
            <p:cNvSpPr/>
            <p:nvPr/>
          </p:nvSpPr>
          <p:spPr>
            <a:xfrm>
              <a:off x="1028700" y="2769482"/>
              <a:ext cx="3948967" cy="710351"/>
            </a:xfrm>
            <a:prstGeom prst="rect">
              <a:avLst/>
            </a:prstGeom>
            <a:noFill/>
            <a:ln/>
          </p:spPr>
          <p:txBody>
            <a:bodyPr wrap="square" lIns="0" tIns="0" rIns="101600" bIns="0" rtlCol="0" anchor="ctr"/>
            <a:lstStyle/>
            <a:p>
              <a:pPr marL="0" indent="0" algn="r">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01</a:t>
              </a:r>
              <a:endParaRPr lang="en-US" sz="2800">
                <a:latin typeface="BR Omny Bold" panose="020B0604020202020204" charset="0"/>
                <a:ea typeface="Lato" panose="020F0502020204030203" pitchFamily="34" charset="0"/>
                <a:cs typeface="Lato" panose="020F0502020204030203" pitchFamily="34" charset="0"/>
              </a:endParaRPr>
            </a:p>
          </p:txBody>
        </p:sp>
        <p:pic>
          <p:nvPicPr>
            <p:cNvPr id="11" name="Image 0" descr="preencoded.png">
              <a:extLst>
                <a:ext uri="{FF2B5EF4-FFF2-40B4-BE49-F238E27FC236}">
                  <a16:creationId xmlns:a16="http://schemas.microsoft.com/office/drawing/2014/main" id="{8E261FC1-59A8-EA85-E77F-F6F32EF81EEA}"/>
                </a:ext>
              </a:extLst>
            </p:cNvPr>
            <p:cNvPicPr>
              <a:picLocks noChangeAspect="1"/>
            </p:cNvPicPr>
            <p:nvPr/>
          </p:nvPicPr>
          <p:blipFill>
            <a:blip r:embed="rId2">
              <a:duotone>
                <a:schemeClr val="accent1">
                  <a:shade val="45000"/>
                  <a:satMod val="135000"/>
                </a:schemeClr>
                <a:prstClr val="white"/>
              </a:duotone>
            </a:blip>
            <a:stretch>
              <a:fillRect/>
            </a:stretch>
          </p:blipFill>
          <p:spPr>
            <a:xfrm>
              <a:off x="4258979" y="3607697"/>
              <a:ext cx="704929" cy="639316"/>
            </a:xfrm>
            <a:prstGeom prst="rect">
              <a:avLst/>
            </a:prstGeom>
          </p:spPr>
        </p:pic>
        <p:sp>
          <p:nvSpPr>
            <p:cNvPr id="12" name="Text 7">
              <a:extLst>
                <a:ext uri="{FF2B5EF4-FFF2-40B4-BE49-F238E27FC236}">
                  <a16:creationId xmlns:a16="http://schemas.microsoft.com/office/drawing/2014/main" id="{C20DAF2E-C4A9-2316-E77B-D71E43AF4D1B}"/>
                </a:ext>
              </a:extLst>
            </p:cNvPr>
            <p:cNvSpPr/>
            <p:nvPr/>
          </p:nvSpPr>
          <p:spPr>
            <a:xfrm>
              <a:off x="1228398" y="3586386"/>
              <a:ext cx="2929225" cy="781386"/>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Summarises instead of analyses</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13" name="Text 8">
              <a:extLst>
                <a:ext uri="{FF2B5EF4-FFF2-40B4-BE49-F238E27FC236}">
                  <a16:creationId xmlns:a16="http://schemas.microsoft.com/office/drawing/2014/main" id="{BDF054E4-E199-1EA6-B0B6-BA09F510120F}"/>
                </a:ext>
              </a:extLst>
            </p:cNvPr>
            <p:cNvSpPr/>
            <p:nvPr/>
          </p:nvSpPr>
          <p:spPr>
            <a:xfrm>
              <a:off x="1242158" y="4584577"/>
              <a:ext cx="3522052" cy="2632677"/>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AI describes what is in the data - who said what, what happened, what was reported. Without an explicit analytical task in the prompt, it reproduces content with evaluation vocabulary rather than producing evaluation analysis.</a:t>
              </a:r>
              <a:endParaRPr lang="en-US">
                <a:solidFill>
                  <a:schemeClr val="accent1">
                    <a:lumMod val="75000"/>
                  </a:schemeClr>
                </a:solidFill>
                <a:latin typeface="BR Omny" panose="020B0604020202020204" charset="0"/>
                <a:ea typeface="Lato" panose="020F0502020204030203" pitchFamily="34" charset="0"/>
                <a:cs typeface="Lato" panose="020F0502020204030203" pitchFamily="34" charset="0"/>
              </a:endParaRPr>
            </a:p>
          </p:txBody>
        </p:sp>
        <p:sp>
          <p:nvSpPr>
            <p:cNvPr id="34" name="TextBox 33">
              <a:extLst>
                <a:ext uri="{FF2B5EF4-FFF2-40B4-BE49-F238E27FC236}">
                  <a16:creationId xmlns:a16="http://schemas.microsoft.com/office/drawing/2014/main" id="{AC65F790-1552-256F-48EC-64C95E4CBA18}"/>
                </a:ext>
              </a:extLst>
            </p:cNvPr>
            <p:cNvSpPr txBox="1"/>
            <p:nvPr/>
          </p:nvSpPr>
          <p:spPr>
            <a:xfrm>
              <a:off x="1135428" y="7331004"/>
              <a:ext cx="3735510" cy="1477328"/>
            </a:xfrm>
            <a:prstGeom prst="rect">
              <a:avLst/>
            </a:prstGeom>
            <a:noFill/>
          </p:spPr>
          <p:txBody>
            <a:bodyPr wrap="square">
              <a:spAutoFit/>
            </a:bodyPr>
            <a:lstStyle/>
            <a:p>
              <a:r>
                <a:rPr lang="en-IN">
                  <a:latin typeface="BR Omny" panose="020B0604020202020204" charset="0"/>
                </a:rPr>
                <a:t>Implication: If you ask AI to "analyse" without specifying what kind of analysis, you will get a well-formatted summary - not a finding.</a:t>
              </a:r>
            </a:p>
          </p:txBody>
        </p:sp>
      </p:grpSp>
      <p:grpSp>
        <p:nvGrpSpPr>
          <p:cNvPr id="43" name="Group 42">
            <a:extLst>
              <a:ext uri="{FF2B5EF4-FFF2-40B4-BE49-F238E27FC236}">
                <a16:creationId xmlns:a16="http://schemas.microsoft.com/office/drawing/2014/main" id="{ED9D362C-FECC-9BAA-F944-428044B7A5C4}"/>
              </a:ext>
            </a:extLst>
          </p:cNvPr>
          <p:cNvGrpSpPr/>
          <p:nvPr/>
        </p:nvGrpSpPr>
        <p:grpSpPr>
          <a:xfrm>
            <a:off x="5262278" y="2129402"/>
            <a:ext cx="3948967" cy="6031618"/>
            <a:chOff x="5262278" y="2769482"/>
            <a:chExt cx="3948967" cy="6031618"/>
          </a:xfrm>
        </p:grpSpPr>
        <p:sp>
          <p:nvSpPr>
            <p:cNvPr id="14" name="Shape 9">
              <a:extLst>
                <a:ext uri="{FF2B5EF4-FFF2-40B4-BE49-F238E27FC236}">
                  <a16:creationId xmlns:a16="http://schemas.microsoft.com/office/drawing/2014/main" id="{72B49D91-3181-2917-D4B2-CA6D1D5C1A02}"/>
                </a:ext>
              </a:extLst>
            </p:cNvPr>
            <p:cNvSpPr/>
            <p:nvPr/>
          </p:nvSpPr>
          <p:spPr>
            <a:xfrm>
              <a:off x="5262278" y="2769482"/>
              <a:ext cx="3948967" cy="603161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15" name="Shape 10">
              <a:extLst>
                <a:ext uri="{FF2B5EF4-FFF2-40B4-BE49-F238E27FC236}">
                  <a16:creationId xmlns:a16="http://schemas.microsoft.com/office/drawing/2014/main" id="{27ECFB03-4F4D-740E-C390-1913DA3B3A79}"/>
                </a:ext>
              </a:extLst>
            </p:cNvPr>
            <p:cNvSpPr/>
            <p:nvPr/>
          </p:nvSpPr>
          <p:spPr>
            <a:xfrm>
              <a:off x="5262278" y="2769482"/>
              <a:ext cx="3948967" cy="710351"/>
            </a:xfrm>
            <a:prstGeom prst="rect">
              <a:avLst/>
            </a:prstGeom>
            <a:solidFill>
              <a:schemeClr val="accent4">
                <a:lumMod val="75000"/>
              </a:schemeClr>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16" name="Text 11">
              <a:extLst>
                <a:ext uri="{FF2B5EF4-FFF2-40B4-BE49-F238E27FC236}">
                  <a16:creationId xmlns:a16="http://schemas.microsoft.com/office/drawing/2014/main" id="{6FAD31A9-0C9C-E36B-21BD-D220FEAF8274}"/>
                </a:ext>
              </a:extLst>
            </p:cNvPr>
            <p:cNvSpPr/>
            <p:nvPr/>
          </p:nvSpPr>
          <p:spPr>
            <a:xfrm>
              <a:off x="5262278" y="2769482"/>
              <a:ext cx="3948967" cy="710351"/>
            </a:xfrm>
            <a:prstGeom prst="rect">
              <a:avLst/>
            </a:prstGeom>
            <a:noFill/>
            <a:ln/>
          </p:spPr>
          <p:txBody>
            <a:bodyPr wrap="square" lIns="0" tIns="0" rIns="101600" bIns="0" rtlCol="0" anchor="ctr"/>
            <a:lstStyle/>
            <a:p>
              <a:pPr marL="0" indent="0" algn="r">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02</a:t>
              </a:r>
              <a:endParaRPr lang="en-US" sz="2800">
                <a:latin typeface="BR Omny Bold" panose="020B0604020202020204" charset="0"/>
                <a:ea typeface="Lato" panose="020F0502020204030203" pitchFamily="34" charset="0"/>
                <a:cs typeface="Lato" panose="020F0502020204030203" pitchFamily="34" charset="0"/>
              </a:endParaRPr>
            </a:p>
          </p:txBody>
        </p:sp>
        <p:pic>
          <p:nvPicPr>
            <p:cNvPr id="17" name="Image 1" descr="preencoded.png">
              <a:extLst>
                <a:ext uri="{FF2B5EF4-FFF2-40B4-BE49-F238E27FC236}">
                  <a16:creationId xmlns:a16="http://schemas.microsoft.com/office/drawing/2014/main" id="{428C60A9-CCF7-3CE4-455C-7992DF7E971F}"/>
                </a:ext>
              </a:extLst>
            </p:cNvPr>
            <p:cNvPicPr>
              <a:picLocks noChangeAspect="1"/>
            </p:cNvPicPr>
            <p:nvPr/>
          </p:nvPicPr>
          <p:blipFill>
            <a:blip r:embed="rId3">
              <a:duotone>
                <a:prstClr val="black"/>
                <a:schemeClr val="accent4">
                  <a:tint val="45000"/>
                  <a:satMod val="400000"/>
                </a:schemeClr>
              </a:duotone>
            </a:blip>
            <a:stretch>
              <a:fillRect/>
            </a:stretch>
          </p:blipFill>
          <p:spPr>
            <a:xfrm>
              <a:off x="8447536" y="3621119"/>
              <a:ext cx="696465" cy="639316"/>
            </a:xfrm>
            <a:prstGeom prst="rect">
              <a:avLst/>
            </a:prstGeom>
          </p:spPr>
        </p:pic>
        <p:sp>
          <p:nvSpPr>
            <p:cNvPr id="18" name="Text 12">
              <a:extLst>
                <a:ext uri="{FF2B5EF4-FFF2-40B4-BE49-F238E27FC236}">
                  <a16:creationId xmlns:a16="http://schemas.microsoft.com/office/drawing/2014/main" id="{41C0F251-54F7-C02E-D981-E0C1A1BDCBF8}"/>
                </a:ext>
              </a:extLst>
            </p:cNvPr>
            <p:cNvSpPr/>
            <p:nvPr/>
          </p:nvSpPr>
          <p:spPr>
            <a:xfrm>
              <a:off x="5410199" y="3586386"/>
              <a:ext cx="3037335" cy="781386"/>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Confirms your framing</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35" name="Text 8">
              <a:extLst>
                <a:ext uri="{FF2B5EF4-FFF2-40B4-BE49-F238E27FC236}">
                  <a16:creationId xmlns:a16="http://schemas.microsoft.com/office/drawing/2014/main" id="{E27F096C-30BD-9270-2471-9CC6EE043940}"/>
                </a:ext>
              </a:extLst>
            </p:cNvPr>
            <p:cNvSpPr/>
            <p:nvPr/>
          </p:nvSpPr>
          <p:spPr>
            <a:xfrm>
              <a:off x="5407302" y="4584577"/>
              <a:ext cx="3522052" cy="2311523"/>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AI looks for evidence that supports the frame you give it. If your prompt implies an answer, the output will find evidence for it - without spontaneously testing alternative explanations or challenging the premise.</a:t>
              </a:r>
              <a:endParaRPr lang="en-US">
                <a:solidFill>
                  <a:schemeClr val="accent1">
                    <a:lumMod val="75000"/>
                  </a:schemeClr>
                </a:solidFill>
                <a:latin typeface="BR Omny" panose="020B0604020202020204" charset="0"/>
              </a:endParaRPr>
            </a:p>
          </p:txBody>
        </p:sp>
        <p:sp>
          <p:nvSpPr>
            <p:cNvPr id="37" name="TextBox 36">
              <a:extLst>
                <a:ext uri="{FF2B5EF4-FFF2-40B4-BE49-F238E27FC236}">
                  <a16:creationId xmlns:a16="http://schemas.microsoft.com/office/drawing/2014/main" id="{5A77952E-023C-A962-94D8-F2989BAFDCB8}"/>
                </a:ext>
              </a:extLst>
            </p:cNvPr>
            <p:cNvSpPr txBox="1"/>
            <p:nvPr/>
          </p:nvSpPr>
          <p:spPr>
            <a:xfrm>
              <a:off x="5369006" y="7323772"/>
              <a:ext cx="3735510" cy="1477328"/>
            </a:xfrm>
            <a:prstGeom prst="rect">
              <a:avLst/>
            </a:prstGeom>
            <a:noFill/>
          </p:spPr>
          <p:txBody>
            <a:bodyPr wrap="square">
              <a:spAutoFit/>
            </a:bodyPr>
            <a:lstStyle/>
            <a:p>
              <a:r>
                <a:rPr lang="en-IN">
                  <a:latin typeface="BR Omny" panose="020B0604020202020204" charset="0"/>
                </a:rPr>
                <a:t>Implication: The evaluator must explicitly instruct AI to look for counter-evidence and alternative explanations - or it will not.</a:t>
              </a:r>
            </a:p>
          </p:txBody>
        </p:sp>
      </p:grpSp>
      <p:grpSp>
        <p:nvGrpSpPr>
          <p:cNvPr id="44" name="Group 43">
            <a:extLst>
              <a:ext uri="{FF2B5EF4-FFF2-40B4-BE49-F238E27FC236}">
                <a16:creationId xmlns:a16="http://schemas.microsoft.com/office/drawing/2014/main" id="{E450E9E5-F629-CECE-E290-153943171F00}"/>
              </a:ext>
            </a:extLst>
          </p:cNvPr>
          <p:cNvGrpSpPr/>
          <p:nvPr/>
        </p:nvGrpSpPr>
        <p:grpSpPr>
          <a:xfrm>
            <a:off x="9495855" y="2129402"/>
            <a:ext cx="3948967" cy="6031618"/>
            <a:chOff x="9495855" y="2769482"/>
            <a:chExt cx="3948967" cy="6031618"/>
          </a:xfrm>
        </p:grpSpPr>
        <p:sp>
          <p:nvSpPr>
            <p:cNvPr id="20" name="Shape 14">
              <a:extLst>
                <a:ext uri="{FF2B5EF4-FFF2-40B4-BE49-F238E27FC236}">
                  <a16:creationId xmlns:a16="http://schemas.microsoft.com/office/drawing/2014/main" id="{9D4DA661-4104-F95A-1FD5-40EBBCBC4C1D}"/>
                </a:ext>
              </a:extLst>
            </p:cNvPr>
            <p:cNvSpPr/>
            <p:nvPr/>
          </p:nvSpPr>
          <p:spPr>
            <a:xfrm>
              <a:off x="9495855" y="2769482"/>
              <a:ext cx="3948967" cy="603161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21" name="Shape 15">
              <a:extLst>
                <a:ext uri="{FF2B5EF4-FFF2-40B4-BE49-F238E27FC236}">
                  <a16:creationId xmlns:a16="http://schemas.microsoft.com/office/drawing/2014/main" id="{30A752B7-D0BB-F779-1C97-1E6DA9D89768}"/>
                </a:ext>
              </a:extLst>
            </p:cNvPr>
            <p:cNvSpPr/>
            <p:nvPr/>
          </p:nvSpPr>
          <p:spPr>
            <a:xfrm>
              <a:off x="9495855" y="2769482"/>
              <a:ext cx="3948967" cy="710351"/>
            </a:xfrm>
            <a:prstGeom prst="rect">
              <a:avLst/>
            </a:prstGeom>
            <a:solidFill>
              <a:srgbClr val="00768A"/>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22" name="Text 16">
              <a:extLst>
                <a:ext uri="{FF2B5EF4-FFF2-40B4-BE49-F238E27FC236}">
                  <a16:creationId xmlns:a16="http://schemas.microsoft.com/office/drawing/2014/main" id="{6815A728-86AE-B6C4-4B8F-6F6421501AB5}"/>
                </a:ext>
              </a:extLst>
            </p:cNvPr>
            <p:cNvSpPr/>
            <p:nvPr/>
          </p:nvSpPr>
          <p:spPr>
            <a:xfrm>
              <a:off x="9495855" y="2769482"/>
              <a:ext cx="3948967" cy="710351"/>
            </a:xfrm>
            <a:prstGeom prst="rect">
              <a:avLst/>
            </a:prstGeom>
            <a:noFill/>
            <a:ln/>
          </p:spPr>
          <p:txBody>
            <a:bodyPr wrap="square" lIns="0" tIns="0" rIns="101600" bIns="0" rtlCol="0" anchor="ctr"/>
            <a:lstStyle/>
            <a:p>
              <a:pPr marL="0" indent="0" algn="r">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03</a:t>
              </a:r>
              <a:endParaRPr lang="en-US" sz="2800">
                <a:latin typeface="BR Omny Bold" panose="020B0604020202020204" charset="0"/>
                <a:ea typeface="Lato" panose="020F0502020204030203" pitchFamily="34" charset="0"/>
                <a:cs typeface="Lato" panose="020F0502020204030203" pitchFamily="34" charset="0"/>
              </a:endParaRPr>
            </a:p>
          </p:txBody>
        </p:sp>
        <p:pic>
          <p:nvPicPr>
            <p:cNvPr id="23" name="Image 2" descr="preencoded.png">
              <a:extLst>
                <a:ext uri="{FF2B5EF4-FFF2-40B4-BE49-F238E27FC236}">
                  <a16:creationId xmlns:a16="http://schemas.microsoft.com/office/drawing/2014/main" id="{6B50CA49-52E9-0F6D-000A-7B6C9166242C}"/>
                </a:ext>
              </a:extLst>
            </p:cNvPr>
            <p:cNvPicPr>
              <a:picLocks noChangeAspect="1"/>
            </p:cNvPicPr>
            <p:nvPr/>
          </p:nvPicPr>
          <p:blipFill>
            <a:blip r:embed="rId4"/>
            <a:stretch>
              <a:fillRect/>
            </a:stretch>
          </p:blipFill>
          <p:spPr>
            <a:xfrm>
              <a:off x="12649200" y="3586386"/>
              <a:ext cx="730085" cy="639316"/>
            </a:xfrm>
            <a:prstGeom prst="rect">
              <a:avLst/>
            </a:prstGeom>
          </p:spPr>
        </p:pic>
        <p:sp>
          <p:nvSpPr>
            <p:cNvPr id="24" name="Text 17">
              <a:extLst>
                <a:ext uri="{FF2B5EF4-FFF2-40B4-BE49-F238E27FC236}">
                  <a16:creationId xmlns:a16="http://schemas.microsoft.com/office/drawing/2014/main" id="{D6AE2F15-378F-BEAF-FB64-10FD8C25E5BD}"/>
                </a:ext>
              </a:extLst>
            </p:cNvPr>
            <p:cNvSpPr/>
            <p:nvPr/>
          </p:nvSpPr>
          <p:spPr>
            <a:xfrm>
              <a:off x="9639929" y="3588195"/>
              <a:ext cx="3522052" cy="781386"/>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Smooths contradictions</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38" name="Text 8">
              <a:extLst>
                <a:ext uri="{FF2B5EF4-FFF2-40B4-BE49-F238E27FC236}">
                  <a16:creationId xmlns:a16="http://schemas.microsoft.com/office/drawing/2014/main" id="{A5648085-8CFF-26CB-00CF-107817152876}"/>
                </a:ext>
              </a:extLst>
            </p:cNvPr>
            <p:cNvSpPr/>
            <p:nvPr/>
          </p:nvSpPr>
          <p:spPr>
            <a:xfrm>
              <a:off x="9709312" y="4584577"/>
              <a:ext cx="3522052" cy="2311523"/>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When sources disagree, AI defaults to a synthesised consensus - blending conflicting accounts into one coherent narrative. The disagreement, which is often where the most important analytical insight lives, disappears.</a:t>
              </a:r>
              <a:endParaRPr lang="en-US">
                <a:solidFill>
                  <a:schemeClr val="accent1">
                    <a:lumMod val="75000"/>
                  </a:schemeClr>
                </a:solidFill>
                <a:latin typeface="BR Omny" panose="020B0604020202020204" charset="0"/>
              </a:endParaRPr>
            </a:p>
          </p:txBody>
        </p:sp>
        <p:sp>
          <p:nvSpPr>
            <p:cNvPr id="39" name="TextBox 38">
              <a:extLst>
                <a:ext uri="{FF2B5EF4-FFF2-40B4-BE49-F238E27FC236}">
                  <a16:creationId xmlns:a16="http://schemas.microsoft.com/office/drawing/2014/main" id="{DE302D8A-9D1D-898E-25B2-28D3F58B032F}"/>
                </a:ext>
              </a:extLst>
            </p:cNvPr>
            <p:cNvSpPr txBox="1"/>
            <p:nvPr/>
          </p:nvSpPr>
          <p:spPr>
            <a:xfrm>
              <a:off x="9533200" y="7323772"/>
              <a:ext cx="3911622" cy="1477328"/>
            </a:xfrm>
            <a:prstGeom prst="rect">
              <a:avLst/>
            </a:prstGeom>
            <a:noFill/>
          </p:spPr>
          <p:txBody>
            <a:bodyPr wrap="square">
              <a:spAutoFit/>
            </a:bodyPr>
            <a:lstStyle/>
            <a:p>
              <a:r>
                <a:rPr lang="en-IN">
                  <a:latin typeface="BR Omny" panose="020B0604020202020204" charset="0"/>
                </a:rPr>
                <a:t>Implication: Contradictions must be explicitly preserved in the prompt, or AI will resolve them before you have had a chance to examine them.</a:t>
              </a:r>
            </a:p>
          </p:txBody>
        </p:sp>
      </p:grpSp>
      <p:grpSp>
        <p:nvGrpSpPr>
          <p:cNvPr id="45" name="Group 44">
            <a:extLst>
              <a:ext uri="{FF2B5EF4-FFF2-40B4-BE49-F238E27FC236}">
                <a16:creationId xmlns:a16="http://schemas.microsoft.com/office/drawing/2014/main" id="{A87265AA-0653-5F6C-232D-77D529F63E54}"/>
              </a:ext>
            </a:extLst>
          </p:cNvPr>
          <p:cNvGrpSpPr/>
          <p:nvPr/>
        </p:nvGrpSpPr>
        <p:grpSpPr>
          <a:xfrm>
            <a:off x="13729433" y="2129402"/>
            <a:ext cx="3948967" cy="6031618"/>
            <a:chOff x="13729433" y="2769482"/>
            <a:chExt cx="3948967" cy="6031618"/>
          </a:xfrm>
        </p:grpSpPr>
        <p:sp>
          <p:nvSpPr>
            <p:cNvPr id="26" name="Shape 19">
              <a:extLst>
                <a:ext uri="{FF2B5EF4-FFF2-40B4-BE49-F238E27FC236}">
                  <a16:creationId xmlns:a16="http://schemas.microsoft.com/office/drawing/2014/main" id="{B296B26C-8820-AB82-5147-6524FE70484C}"/>
                </a:ext>
              </a:extLst>
            </p:cNvPr>
            <p:cNvSpPr/>
            <p:nvPr/>
          </p:nvSpPr>
          <p:spPr>
            <a:xfrm>
              <a:off x="13729433" y="2769482"/>
              <a:ext cx="3948967" cy="603161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27" name="Shape 20">
              <a:extLst>
                <a:ext uri="{FF2B5EF4-FFF2-40B4-BE49-F238E27FC236}">
                  <a16:creationId xmlns:a16="http://schemas.microsoft.com/office/drawing/2014/main" id="{127929EE-0A19-28BE-8CA4-9DB7F521F330}"/>
                </a:ext>
              </a:extLst>
            </p:cNvPr>
            <p:cNvSpPr/>
            <p:nvPr/>
          </p:nvSpPr>
          <p:spPr>
            <a:xfrm>
              <a:off x="13729433" y="2769482"/>
              <a:ext cx="3948967" cy="710351"/>
            </a:xfrm>
            <a:prstGeom prst="rect">
              <a:avLst/>
            </a:prstGeom>
            <a:solidFill>
              <a:schemeClr val="accent1">
                <a:lumMod val="50000"/>
              </a:schemeClr>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28" name="Text 21">
              <a:extLst>
                <a:ext uri="{FF2B5EF4-FFF2-40B4-BE49-F238E27FC236}">
                  <a16:creationId xmlns:a16="http://schemas.microsoft.com/office/drawing/2014/main" id="{F7C4843B-68D9-123D-7D6D-24A25D614000}"/>
                </a:ext>
              </a:extLst>
            </p:cNvPr>
            <p:cNvSpPr/>
            <p:nvPr/>
          </p:nvSpPr>
          <p:spPr>
            <a:xfrm>
              <a:off x="13729433" y="2769482"/>
              <a:ext cx="3948967" cy="710351"/>
            </a:xfrm>
            <a:prstGeom prst="rect">
              <a:avLst/>
            </a:prstGeom>
            <a:noFill/>
            <a:ln/>
          </p:spPr>
          <p:txBody>
            <a:bodyPr wrap="square" lIns="0" tIns="0" rIns="101600" bIns="0" rtlCol="0" anchor="ctr"/>
            <a:lstStyle/>
            <a:p>
              <a:pPr marL="0" indent="0" algn="r">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04</a:t>
              </a:r>
              <a:endParaRPr lang="en-US" sz="2800">
                <a:latin typeface="BR Omny Bold" panose="020B0604020202020204" charset="0"/>
                <a:ea typeface="Lato" panose="020F0502020204030203" pitchFamily="34" charset="0"/>
                <a:cs typeface="Lato" panose="020F0502020204030203" pitchFamily="34" charset="0"/>
              </a:endParaRPr>
            </a:p>
          </p:txBody>
        </p:sp>
        <p:pic>
          <p:nvPicPr>
            <p:cNvPr id="29" name="Image 3" descr="preencoded.png">
              <a:extLst>
                <a:ext uri="{FF2B5EF4-FFF2-40B4-BE49-F238E27FC236}">
                  <a16:creationId xmlns:a16="http://schemas.microsoft.com/office/drawing/2014/main" id="{4D2816D5-5F3A-F843-2D4C-88DA313515D3}"/>
                </a:ext>
              </a:extLst>
            </p:cNvPr>
            <p:cNvPicPr>
              <a:picLocks noChangeAspect="1"/>
            </p:cNvPicPr>
            <p:nvPr/>
          </p:nvPicPr>
          <p:blipFill>
            <a:blip r:embed="rId5">
              <a:duotone>
                <a:prstClr val="black"/>
                <a:schemeClr val="accent1">
                  <a:tint val="45000"/>
                  <a:satMod val="400000"/>
                </a:schemeClr>
              </a:duotone>
            </a:blip>
            <a:stretch>
              <a:fillRect/>
            </a:stretch>
          </p:blipFill>
          <p:spPr>
            <a:xfrm>
              <a:off x="16877445" y="3586386"/>
              <a:ext cx="763709" cy="639316"/>
            </a:xfrm>
            <a:prstGeom prst="rect">
              <a:avLst/>
            </a:prstGeom>
          </p:spPr>
        </p:pic>
        <p:sp>
          <p:nvSpPr>
            <p:cNvPr id="30" name="Text 22">
              <a:extLst>
                <a:ext uri="{FF2B5EF4-FFF2-40B4-BE49-F238E27FC236}">
                  <a16:creationId xmlns:a16="http://schemas.microsoft.com/office/drawing/2014/main" id="{C76B513D-8807-FEAE-14BA-C3C7F30BD87A}"/>
                </a:ext>
              </a:extLst>
            </p:cNvPr>
            <p:cNvSpPr/>
            <p:nvPr/>
          </p:nvSpPr>
          <p:spPr>
            <a:xfrm>
              <a:off x="13868400" y="3588888"/>
              <a:ext cx="3522052" cy="781386"/>
            </a:xfrm>
            <a:prstGeom prst="rect">
              <a:avLst/>
            </a:prstGeom>
            <a:noFill/>
            <a:ln/>
          </p:spPr>
          <p:txBody>
            <a:bodyPr wrap="square" lIns="0" tIns="0" rIns="0" bIns="0" rtlCol="0" anchor="ctr"/>
            <a:lstStyle/>
            <a:p>
              <a:pPr marL="0" indent="0">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Stops at the first answer</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40" name="Text 8">
              <a:extLst>
                <a:ext uri="{FF2B5EF4-FFF2-40B4-BE49-F238E27FC236}">
                  <a16:creationId xmlns:a16="http://schemas.microsoft.com/office/drawing/2014/main" id="{EAC03896-63F3-C445-676F-635E54F9E5C8}"/>
                </a:ext>
              </a:extLst>
            </p:cNvPr>
            <p:cNvSpPr/>
            <p:nvPr/>
          </p:nvSpPr>
          <p:spPr>
            <a:xfrm>
              <a:off x="13942890" y="4584577"/>
              <a:ext cx="3522052" cy="2311523"/>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AI produces an output and stops. It does not interrogate its own conclusions, stress-test its findings, or consider what it might have missed. Most analysts accept the first output without asking AI to challenge it.</a:t>
              </a:r>
              <a:endParaRPr lang="en-US">
                <a:solidFill>
                  <a:schemeClr val="accent1">
                    <a:lumMod val="75000"/>
                  </a:schemeClr>
                </a:solidFill>
                <a:latin typeface="BR Omny" panose="020B0604020202020204" charset="0"/>
              </a:endParaRPr>
            </a:p>
          </p:txBody>
        </p:sp>
        <p:sp>
          <p:nvSpPr>
            <p:cNvPr id="41" name="TextBox 40">
              <a:extLst>
                <a:ext uri="{FF2B5EF4-FFF2-40B4-BE49-F238E27FC236}">
                  <a16:creationId xmlns:a16="http://schemas.microsoft.com/office/drawing/2014/main" id="{AFDEC64A-EA75-5274-1A85-2A22C1BDF59A}"/>
                </a:ext>
              </a:extLst>
            </p:cNvPr>
            <p:cNvSpPr txBox="1"/>
            <p:nvPr/>
          </p:nvSpPr>
          <p:spPr>
            <a:xfrm>
              <a:off x="13748105" y="7278528"/>
              <a:ext cx="3911622" cy="1477328"/>
            </a:xfrm>
            <a:prstGeom prst="rect">
              <a:avLst/>
            </a:prstGeom>
            <a:noFill/>
          </p:spPr>
          <p:txBody>
            <a:bodyPr wrap="square">
              <a:spAutoFit/>
            </a:bodyPr>
            <a:lstStyle/>
            <a:p>
              <a:r>
                <a:rPr lang="en-IN">
                  <a:latin typeface="BR Omny" panose="020B0604020202020204" charset="0"/>
                </a:rPr>
                <a:t>Implication: Asking AI to argue against its own conclusion is the most underused step in AI-assisted evaluation. It should be standard practice.</a:t>
              </a:r>
            </a:p>
          </p:txBody>
        </p:sp>
      </p:grpSp>
      <p:pic>
        <p:nvPicPr>
          <p:cNvPr id="46" name="Picture 45">
            <a:extLst>
              <a:ext uri="{FF2B5EF4-FFF2-40B4-BE49-F238E27FC236}">
                <a16:creationId xmlns:a16="http://schemas.microsoft.com/office/drawing/2014/main" id="{B8CA02F2-9A6B-71A4-0CEF-0D338B563ED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extLst>
      <p:ext uri="{BB962C8B-B14F-4D97-AF65-F5344CB8AC3E}">
        <p14:creationId xmlns:p14="http://schemas.microsoft.com/office/powerpoint/2010/main" val="411052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60AD5-C4D5-D48F-1CCB-EBA816C5AFB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C2AA740B-5AB1-8787-83E5-C683C0C87010}"/>
              </a:ext>
            </a:extLst>
          </p:cNvPr>
          <p:cNvSpPr txBox="1"/>
          <p:nvPr/>
        </p:nvSpPr>
        <p:spPr>
          <a:xfrm>
            <a:off x="1028700" y="1095295"/>
            <a:ext cx="14211300" cy="710066"/>
          </a:xfrm>
          <a:prstGeom prst="rect">
            <a:avLst/>
          </a:prstGeom>
        </p:spPr>
        <p:txBody>
          <a:bodyPr wrap="square" lIns="0" tIns="0" rIns="0" bIns="0" rtlCol="0" anchor="t">
            <a:spAutoFit/>
          </a:bodyPr>
          <a:lstStyle/>
          <a:p>
            <a:pPr algn="l">
              <a:lnSpc>
                <a:spcPts val="5759"/>
              </a:lnSpc>
            </a:pPr>
            <a:r>
              <a:rPr lang="en-US" sz="4800" b="1">
                <a:solidFill>
                  <a:srgbClr val="1C79BE"/>
                </a:solidFill>
                <a:latin typeface="BR Omny Bold"/>
                <a:ea typeface="BR Omny Bold"/>
                <a:cs typeface="BR Omny Bold"/>
                <a:sym typeface="BR Omny Bold"/>
              </a:rPr>
              <a:t>What enables and hinders good AI outputs?</a:t>
            </a:r>
            <a:endParaRPr lang="en-US" sz="4800" b="1">
              <a:solidFill>
                <a:srgbClr val="1C79BE"/>
              </a:solidFill>
              <a:highlight>
                <a:srgbClr val="FFFF00"/>
              </a:highlight>
              <a:latin typeface="BR Omny Bold"/>
              <a:ea typeface="BR Omny Bold"/>
              <a:cs typeface="BR Omny Bold"/>
              <a:sym typeface="BR Omny Bold"/>
            </a:endParaRPr>
          </a:p>
        </p:txBody>
      </p:sp>
      <p:pic>
        <p:nvPicPr>
          <p:cNvPr id="46" name="Picture 45">
            <a:extLst>
              <a:ext uri="{FF2B5EF4-FFF2-40B4-BE49-F238E27FC236}">
                <a16:creationId xmlns:a16="http://schemas.microsoft.com/office/drawing/2014/main" id="{ADABDB18-352B-E3F3-6049-80B16AC823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
        <p:nvSpPr>
          <p:cNvPr id="36" name="Shape 4">
            <a:extLst>
              <a:ext uri="{FF2B5EF4-FFF2-40B4-BE49-F238E27FC236}">
                <a16:creationId xmlns:a16="http://schemas.microsoft.com/office/drawing/2014/main" id="{CCC04C97-4E41-5DE1-8611-4CFFF30290AA}"/>
              </a:ext>
            </a:extLst>
          </p:cNvPr>
          <p:cNvSpPr/>
          <p:nvPr/>
        </p:nvSpPr>
        <p:spPr>
          <a:xfrm>
            <a:off x="1028700" y="2129402"/>
            <a:ext cx="7947660" cy="780707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47" name="Shape 5">
            <a:extLst>
              <a:ext uri="{FF2B5EF4-FFF2-40B4-BE49-F238E27FC236}">
                <a16:creationId xmlns:a16="http://schemas.microsoft.com/office/drawing/2014/main" id="{9007E378-5378-35BC-24BA-6DD6134BC3C9}"/>
              </a:ext>
            </a:extLst>
          </p:cNvPr>
          <p:cNvSpPr/>
          <p:nvPr/>
        </p:nvSpPr>
        <p:spPr>
          <a:xfrm>
            <a:off x="1028700" y="2129402"/>
            <a:ext cx="7947660" cy="710351"/>
          </a:xfrm>
          <a:prstGeom prst="rect">
            <a:avLst/>
          </a:prstGeom>
          <a:solidFill>
            <a:schemeClr val="tx2"/>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48" name="Text 6">
            <a:extLst>
              <a:ext uri="{FF2B5EF4-FFF2-40B4-BE49-F238E27FC236}">
                <a16:creationId xmlns:a16="http://schemas.microsoft.com/office/drawing/2014/main" id="{6CFB13D0-8978-C1A4-BD4F-8CA389E0AC18}"/>
              </a:ext>
            </a:extLst>
          </p:cNvPr>
          <p:cNvSpPr/>
          <p:nvPr/>
        </p:nvSpPr>
        <p:spPr>
          <a:xfrm>
            <a:off x="1028700" y="2129402"/>
            <a:ext cx="3948967" cy="710351"/>
          </a:xfrm>
          <a:prstGeom prst="rect">
            <a:avLst/>
          </a:prstGeom>
          <a:noFill/>
          <a:ln/>
        </p:spPr>
        <p:txBody>
          <a:bodyPr wrap="square" lIns="0" tIns="0" rIns="101600" bIns="0" rtlCol="0" anchor="ctr"/>
          <a:lstStyle/>
          <a:p>
            <a:pPr marL="0" indent="0">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  What works?</a:t>
            </a:r>
            <a:endParaRPr lang="en-US" sz="2800">
              <a:latin typeface="BR Omny Bold" panose="020B0604020202020204" charset="0"/>
              <a:ea typeface="Lato" panose="020F0502020204030203" pitchFamily="34" charset="0"/>
              <a:cs typeface="Lato" panose="020F0502020204030203" pitchFamily="34" charset="0"/>
            </a:endParaRPr>
          </a:p>
        </p:txBody>
      </p:sp>
      <p:sp>
        <p:nvSpPr>
          <p:cNvPr id="50" name="Text 7">
            <a:extLst>
              <a:ext uri="{FF2B5EF4-FFF2-40B4-BE49-F238E27FC236}">
                <a16:creationId xmlns:a16="http://schemas.microsoft.com/office/drawing/2014/main" id="{6E40FCF4-EFF2-75C0-92E1-CA3C0C6995F1}"/>
              </a:ext>
            </a:extLst>
          </p:cNvPr>
          <p:cNvSpPr/>
          <p:nvPr/>
        </p:nvSpPr>
        <p:spPr>
          <a:xfrm>
            <a:off x="1228398" y="2946306"/>
            <a:ext cx="7519362" cy="6654894"/>
          </a:xfrm>
          <a:prstGeom prst="rect">
            <a:avLst/>
          </a:prstGeom>
          <a:noFill/>
          <a:ln/>
        </p:spPr>
        <p:txBody>
          <a:bodyPr wrap="square" lIns="0" tIns="0" rIns="0" bIns="0" rtlCol="0" anchor="ctr"/>
          <a:lstStyle/>
          <a:p>
            <a:pPr marL="342900" indent="-342900">
              <a:buFont typeface="Arial" panose="020B0604020202020204" pitchFamily="34" charset="0"/>
              <a:buChar char="•"/>
            </a:pPr>
            <a:r>
              <a:rPr lang="en-IN" sz="2000" b="1">
                <a:solidFill>
                  <a:schemeClr val="tx2"/>
                </a:solidFill>
                <a:latin typeface="BR Omny" panose="020B0604020202020204" charset="0"/>
              </a:rPr>
              <a:t>Breaking the task into steps helps AI stay focused and makes outputs easier to verify:</a:t>
            </a:r>
            <a:r>
              <a:rPr lang="en-IN" sz="2000">
                <a:solidFill>
                  <a:schemeClr val="tx2"/>
                </a:solidFill>
                <a:latin typeface="BR Omny" panose="020B0604020202020204" charset="0"/>
              </a:rPr>
              <a:t> </a:t>
            </a:r>
            <a:r>
              <a:rPr lang="en-IN" sz="2000">
                <a:latin typeface="BR Omny" panose="020B0604020202020204" charset="0"/>
              </a:rPr>
              <a:t>Extract first. Then code. Then synthesise. Separate prompts. AI performs significantly better on discrete, well-defined tasks than on open-ended analytical requests.</a:t>
            </a:r>
          </a:p>
          <a:p>
            <a:pPr marL="342900" indent="-342900">
              <a:buFont typeface="Arial" panose="020B0604020202020204" pitchFamily="34" charset="0"/>
              <a:buChar char="•"/>
            </a:pP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Providing definitions and examples in your prompt helps AI stay on task and reduces generic outputs:</a:t>
            </a:r>
            <a:r>
              <a:rPr lang="en-IN" sz="2000">
                <a:latin typeface="BR Omny" panose="020B0604020202020204" charset="0"/>
              </a:rPr>
              <a:t> When AI understands not just what to look for but what a good answer looks like, outputs are more focused and more faithful to the analytical task.</a:t>
            </a:r>
          </a:p>
          <a:p>
            <a:pPr marL="342900" indent="-342900">
              <a:buFont typeface="Arial" panose="020B0604020202020204" pitchFamily="34" charset="0"/>
              <a:buChar char="•"/>
            </a:pP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Reviewing at every stage - not just at the end - helps catch errors before they compound:</a:t>
            </a:r>
            <a:r>
              <a:rPr lang="en-IN" sz="2000">
                <a:latin typeface="BR Omny" panose="020B0604020202020204" charset="0"/>
              </a:rPr>
              <a:t> AI outputs checked against source data before being carried forward consistently produce stronger final analysis.</a:t>
            </a:r>
          </a:p>
          <a:p>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Documenting your prompts helps you reuse what works and build on it across evaluations:</a:t>
            </a:r>
            <a:r>
              <a:rPr lang="en-IN" sz="2000">
                <a:latin typeface="BR Omny" panose="020B0604020202020204" charset="0"/>
              </a:rPr>
              <a:t> Keeping a record of prompts, versions tested, and what worked builds organisational knowledge and allows teams to brief colleagues more efficiently over time.</a:t>
            </a:r>
          </a:p>
        </p:txBody>
      </p:sp>
      <p:sp>
        <p:nvSpPr>
          <p:cNvPr id="54" name="Shape 4">
            <a:extLst>
              <a:ext uri="{FF2B5EF4-FFF2-40B4-BE49-F238E27FC236}">
                <a16:creationId xmlns:a16="http://schemas.microsoft.com/office/drawing/2014/main" id="{CAFA7E61-BA54-80CD-3B1A-8D1F004A42E8}"/>
              </a:ext>
            </a:extLst>
          </p:cNvPr>
          <p:cNvSpPr/>
          <p:nvPr/>
        </p:nvSpPr>
        <p:spPr>
          <a:xfrm>
            <a:off x="9502140" y="2129402"/>
            <a:ext cx="7947660" cy="7807078"/>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55" name="Shape 5">
            <a:extLst>
              <a:ext uri="{FF2B5EF4-FFF2-40B4-BE49-F238E27FC236}">
                <a16:creationId xmlns:a16="http://schemas.microsoft.com/office/drawing/2014/main" id="{AEDBB98C-F6BC-863A-B531-E2BB4DB742A0}"/>
              </a:ext>
            </a:extLst>
          </p:cNvPr>
          <p:cNvSpPr/>
          <p:nvPr/>
        </p:nvSpPr>
        <p:spPr>
          <a:xfrm>
            <a:off x="9502140" y="2129402"/>
            <a:ext cx="7947660" cy="710351"/>
          </a:xfrm>
          <a:prstGeom prst="rect">
            <a:avLst/>
          </a:prstGeom>
          <a:solidFill>
            <a:schemeClr val="accent5">
              <a:lumMod val="75000"/>
            </a:schemeClr>
          </a:solidFill>
          <a:ln w="12700">
            <a:noFill/>
            <a:prstDash val="solid"/>
          </a:ln>
        </p:spPr>
        <p:txBody>
          <a:bodyPr/>
          <a:lstStyle/>
          <a:p>
            <a:endParaRPr lang="en-IN" sz="2000">
              <a:latin typeface="BR Omny Bold" panose="020B0604020202020204" charset="0"/>
              <a:ea typeface="Lato" panose="020F0502020204030203" pitchFamily="34" charset="0"/>
              <a:cs typeface="Lato" panose="020F0502020204030203" pitchFamily="34" charset="0"/>
            </a:endParaRPr>
          </a:p>
        </p:txBody>
      </p:sp>
      <p:sp>
        <p:nvSpPr>
          <p:cNvPr id="56" name="Text 6">
            <a:extLst>
              <a:ext uri="{FF2B5EF4-FFF2-40B4-BE49-F238E27FC236}">
                <a16:creationId xmlns:a16="http://schemas.microsoft.com/office/drawing/2014/main" id="{EC5F6521-F39C-9565-4536-33593D74E48B}"/>
              </a:ext>
            </a:extLst>
          </p:cNvPr>
          <p:cNvSpPr/>
          <p:nvPr/>
        </p:nvSpPr>
        <p:spPr>
          <a:xfrm>
            <a:off x="9502140" y="2129402"/>
            <a:ext cx="4248584" cy="710351"/>
          </a:xfrm>
          <a:prstGeom prst="rect">
            <a:avLst/>
          </a:prstGeom>
          <a:noFill/>
          <a:ln/>
        </p:spPr>
        <p:txBody>
          <a:bodyPr wrap="square" lIns="0" tIns="0" rIns="101600" bIns="0" rtlCol="0" anchor="ctr"/>
          <a:lstStyle/>
          <a:p>
            <a:pPr marL="0" indent="0">
              <a:buNone/>
            </a:pPr>
            <a:r>
              <a:rPr lang="en-US" sz="2800" b="1">
                <a:solidFill>
                  <a:srgbClr val="FFFFFF"/>
                </a:solidFill>
                <a:latin typeface="BR Omny Bold" panose="020B0604020202020204" charset="0"/>
                <a:ea typeface="Lato" panose="020F0502020204030203" pitchFamily="34" charset="0"/>
                <a:cs typeface="Lato" panose="020F0502020204030203" pitchFamily="34" charset="0"/>
              </a:rPr>
              <a:t>  What gets in the way?</a:t>
            </a:r>
            <a:endParaRPr lang="en-US" sz="2800">
              <a:latin typeface="BR Omny Bold" panose="020B0604020202020204" charset="0"/>
              <a:ea typeface="Lato" panose="020F0502020204030203" pitchFamily="34" charset="0"/>
              <a:cs typeface="Lato" panose="020F0502020204030203" pitchFamily="34" charset="0"/>
            </a:endParaRPr>
          </a:p>
        </p:txBody>
      </p:sp>
      <p:sp>
        <p:nvSpPr>
          <p:cNvPr id="60" name="Text 7">
            <a:extLst>
              <a:ext uri="{FF2B5EF4-FFF2-40B4-BE49-F238E27FC236}">
                <a16:creationId xmlns:a16="http://schemas.microsoft.com/office/drawing/2014/main" id="{0CAB08ED-5809-B76F-7F31-E9772ADC6E9A}"/>
              </a:ext>
            </a:extLst>
          </p:cNvPr>
          <p:cNvSpPr/>
          <p:nvPr/>
        </p:nvSpPr>
        <p:spPr>
          <a:xfrm>
            <a:off x="9715499" y="2946306"/>
            <a:ext cx="7646525" cy="6654894"/>
          </a:xfrm>
          <a:prstGeom prst="rect">
            <a:avLst/>
          </a:prstGeom>
          <a:noFill/>
          <a:ln/>
        </p:spPr>
        <p:txBody>
          <a:bodyPr wrap="square" lIns="0" tIns="0" rIns="0" bIns="0" rtlCol="0" anchor="ctr"/>
          <a:lstStyle/>
          <a:p>
            <a:pPr marL="342900" indent="-342900">
              <a:buFont typeface="Arial" panose="020B0604020202020204" pitchFamily="34" charset="0"/>
              <a:buChar char="•"/>
            </a:pPr>
            <a:r>
              <a:rPr lang="en-IN" sz="2000" b="1">
                <a:solidFill>
                  <a:schemeClr val="tx2"/>
                </a:solidFill>
                <a:latin typeface="BR Omny" panose="020B0604020202020204" charset="0"/>
              </a:rPr>
              <a:t>Asking AI to do everything at once produces outputs that are broad and difficult to verify:</a:t>
            </a:r>
            <a:r>
              <a:rPr lang="en-IN" sz="2000">
                <a:latin typeface="BR Omny" panose="020B0604020202020204" charset="0"/>
              </a:rPr>
              <a:t> Open-ended requests without a specific task or boundary produce shallow outputs. The more bounded the task, the more checkable the result.</a:t>
            </a:r>
          </a:p>
          <a:p>
            <a:pPr marL="342900" indent="-342900">
              <a:buFont typeface="Arial" panose="020B0604020202020204" pitchFamily="34" charset="0"/>
              <a:buChar char="•"/>
            </a:pP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Skipping the counter-prompt means the first answer becomes the final answer:</a:t>
            </a:r>
            <a:r>
              <a:rPr lang="en-IN" sz="2000">
                <a:latin typeface="BR Omny" panose="020B0604020202020204" charset="0"/>
              </a:rPr>
              <a:t> Asking AI to argue against its own conclusion is the most underused step in AI-assisted analysis - and the one most likely to surface what the first output missed.</a:t>
            </a:r>
          </a:p>
          <a:p>
            <a:pPr marL="342900" indent="-342900">
              <a:buFont typeface="Arial" panose="020B0604020202020204" pitchFamily="34" charset="0"/>
              <a:buChar char="•"/>
            </a:pP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Mistaking volume for quality - AI finds patterns whether they are meaningful or not:</a:t>
            </a:r>
            <a:r>
              <a:rPr lang="en-IN" sz="2000">
                <a:latin typeface="BR Omny" panose="020B0604020202020204" charset="0"/>
              </a:rPr>
              <a:t> AI consistently surfaces more patterns than are analytically useful. Every pattern it identifies still needs a human to decide whether it matters.</a:t>
            </a:r>
          </a:p>
          <a:p>
            <a:pPr marL="342900" indent="-342900">
              <a:buFont typeface="Arial" panose="020B0604020202020204" pitchFamily="34" charset="0"/>
              <a:buChar char="•"/>
            </a:pPr>
            <a:endParaRPr lang="en-IN" sz="2000">
              <a:latin typeface="BR Omny" panose="020B0604020202020204" charset="0"/>
            </a:endParaRPr>
          </a:p>
          <a:p>
            <a:pPr marL="342900" indent="-342900">
              <a:buFont typeface="Arial" panose="020B0604020202020204" pitchFamily="34" charset="0"/>
              <a:buChar char="•"/>
            </a:pPr>
            <a:r>
              <a:rPr lang="en-IN" sz="2000" b="1">
                <a:solidFill>
                  <a:schemeClr val="tx2"/>
                </a:solidFill>
                <a:latin typeface="BR Omny" panose="020B0604020202020204" charset="0"/>
              </a:rPr>
              <a:t>Asking AI to analyse cold from raw data produces weaker results than feeding it material you have already thought about:</a:t>
            </a:r>
            <a:r>
              <a:rPr lang="en-IN" sz="2000">
                <a:latin typeface="BR Omny" panose="020B0604020202020204" charset="0"/>
              </a:rPr>
              <a:t> AI performs better as the second reader, not the first. Without any prior human framing, outputs look analytical but lack the depth the evaluation requires.</a:t>
            </a:r>
          </a:p>
        </p:txBody>
      </p:sp>
    </p:spTree>
    <p:extLst>
      <p:ext uri="{BB962C8B-B14F-4D97-AF65-F5344CB8AC3E}">
        <p14:creationId xmlns:p14="http://schemas.microsoft.com/office/powerpoint/2010/main" val="3147553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10065-C7AF-25F6-32B1-31EF78669198}"/>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4D17A247-9282-8928-06D7-55BD791B6A4F}"/>
              </a:ext>
            </a:extLst>
          </p:cNvPr>
          <p:cNvSpPr txBox="1"/>
          <p:nvPr/>
        </p:nvSpPr>
        <p:spPr>
          <a:xfrm>
            <a:off x="1028700" y="1095295"/>
            <a:ext cx="14211300" cy="718082"/>
          </a:xfrm>
          <a:prstGeom prst="rect">
            <a:avLst/>
          </a:prstGeom>
        </p:spPr>
        <p:txBody>
          <a:bodyPr wrap="square" lIns="0" tIns="0" rIns="0" bIns="0" rtlCol="0" anchor="t">
            <a:spAutoFit/>
          </a:bodyPr>
          <a:lstStyle/>
          <a:p>
            <a:pPr>
              <a:lnSpc>
                <a:spcPts val="5759"/>
              </a:lnSpc>
            </a:pPr>
            <a:r>
              <a:rPr lang="en-IN" sz="4800" b="1">
                <a:solidFill>
                  <a:srgbClr val="1C79BE"/>
                </a:solidFill>
                <a:latin typeface="BR Omny Bold"/>
              </a:rPr>
              <a:t>The problem is not the AI tool. It is the prompt.</a:t>
            </a:r>
            <a:endParaRPr lang="en-US" sz="4800" b="1">
              <a:solidFill>
                <a:srgbClr val="1C79BE"/>
              </a:solidFill>
              <a:latin typeface="BR Omny Bold"/>
              <a:sym typeface="BR Omny Bold"/>
            </a:endParaRPr>
          </a:p>
        </p:txBody>
      </p:sp>
      <p:sp>
        <p:nvSpPr>
          <p:cNvPr id="32" name="TextBox 31">
            <a:extLst>
              <a:ext uri="{FF2B5EF4-FFF2-40B4-BE49-F238E27FC236}">
                <a16:creationId xmlns:a16="http://schemas.microsoft.com/office/drawing/2014/main" id="{29559C6F-C918-764C-207E-9DCDF5E83D64}"/>
              </a:ext>
            </a:extLst>
          </p:cNvPr>
          <p:cNvSpPr txBox="1"/>
          <p:nvPr/>
        </p:nvSpPr>
        <p:spPr>
          <a:xfrm>
            <a:off x="1028700" y="9096970"/>
            <a:ext cx="16649700" cy="707886"/>
          </a:xfrm>
          <a:prstGeom prst="rect">
            <a:avLst/>
          </a:prstGeom>
          <a:solidFill>
            <a:schemeClr val="tx2">
              <a:lumMod val="20000"/>
              <a:lumOff val="80000"/>
            </a:schemeClr>
          </a:solidFill>
        </p:spPr>
        <p:txBody>
          <a:bodyPr wrap="square">
            <a:spAutoFit/>
          </a:bodyPr>
          <a:lstStyle/>
          <a:p>
            <a:r>
              <a:rPr lang="en-IN" sz="2000">
                <a:latin typeface="BR Omny Bold" panose="020B0604020202020204" charset="0"/>
              </a:rPr>
              <a:t>AI does not know your evaluation framework. Until you put it in the prompt, AI is working without the information it needs to do the analytical work you are asking of it.</a:t>
            </a:r>
          </a:p>
        </p:txBody>
      </p:sp>
      <p:sp>
        <p:nvSpPr>
          <p:cNvPr id="2" name="TextBox 4">
            <a:extLst>
              <a:ext uri="{FF2B5EF4-FFF2-40B4-BE49-F238E27FC236}">
                <a16:creationId xmlns:a16="http://schemas.microsoft.com/office/drawing/2014/main" id="{C9B7720B-54D6-D27F-FB10-8DCB51D54C34}"/>
              </a:ext>
            </a:extLst>
          </p:cNvPr>
          <p:cNvSpPr txBox="1"/>
          <p:nvPr/>
        </p:nvSpPr>
        <p:spPr>
          <a:xfrm>
            <a:off x="1028700" y="2171700"/>
            <a:ext cx="16649700" cy="6463308"/>
          </a:xfrm>
          <a:prstGeom prst="rect">
            <a:avLst/>
          </a:prstGeom>
        </p:spPr>
        <p:txBody>
          <a:bodyPr wrap="square" lIns="0" tIns="0" rIns="0" bIns="0" rtlCol="0" anchor="t">
            <a:spAutoFit/>
          </a:bodyPr>
          <a:lstStyle/>
          <a:p>
            <a:r>
              <a:rPr lang="en-IN" sz="2000" b="1">
                <a:solidFill>
                  <a:schemeClr val="tx2">
                    <a:lumMod val="60000"/>
                    <a:lumOff val="40000"/>
                  </a:schemeClr>
                </a:solidFill>
                <a:latin typeface="BR Omny Bold" panose="020B0604020202020204" charset="0"/>
              </a:rPr>
              <a:t>What is prompt engineering?</a:t>
            </a:r>
          </a:p>
          <a:p>
            <a:endParaRPr lang="en-IN" sz="2000">
              <a:latin typeface="BR Omny" panose="020B0604020202020204" charset="0"/>
            </a:endParaRPr>
          </a:p>
          <a:p>
            <a:r>
              <a:rPr lang="en-IN" sz="2000">
                <a:latin typeface="BR Omny" panose="020B0604020202020204" charset="0"/>
              </a:rPr>
              <a:t>The practice of designing and refining the instructions you give AI to produce specific, useful outputs. The difference between telling AI what to work on - and telling it how to think about it.</a:t>
            </a:r>
          </a:p>
          <a:p>
            <a:endParaRPr lang="en-IN" sz="2000">
              <a:latin typeface="BR Omny" panose="020B0604020202020204" charset="0"/>
            </a:endParaRPr>
          </a:p>
          <a:p>
            <a:r>
              <a:rPr lang="en-IN" sz="2000" b="1">
                <a:solidFill>
                  <a:schemeClr val="tx2">
                    <a:lumMod val="60000"/>
                    <a:lumOff val="40000"/>
                  </a:schemeClr>
                </a:solidFill>
                <a:latin typeface="BR Omny Bold" panose="020B0604020202020204" charset="0"/>
              </a:rPr>
              <a:t>Why it matters</a:t>
            </a:r>
          </a:p>
          <a:p>
            <a:endParaRPr lang="en-IN" sz="2000" b="1">
              <a:latin typeface="BR Omny" panose="020B0604020202020204" charset="0"/>
            </a:endParaRPr>
          </a:p>
          <a:p>
            <a:r>
              <a:rPr lang="en-IN" sz="2000">
                <a:latin typeface="BR Omny" panose="020B0604020202020204" charset="0"/>
              </a:rPr>
              <a:t>Most of us approach AI simplistically - type a question, read the output, move on. The result may look analytical but isn't. Small changes in how a prompt is structured can fundamentally change the quality of what comes out. The same tool, the same data, a different prompt - a different result entirely.</a:t>
            </a:r>
          </a:p>
          <a:p>
            <a:endParaRPr lang="en-IN" sz="2000">
              <a:latin typeface="BR Omny" panose="020B0604020202020204" charset="0"/>
            </a:endParaRPr>
          </a:p>
          <a:p>
            <a:r>
              <a:rPr lang="en-IN" sz="2000" b="1">
                <a:solidFill>
                  <a:schemeClr val="tx2">
                    <a:lumMod val="60000"/>
                    <a:lumOff val="40000"/>
                  </a:schemeClr>
                </a:solidFill>
                <a:latin typeface="BR Omny Bold" panose="020B0604020202020204" charset="0"/>
              </a:rPr>
              <a:t>The same task. Two very different prompts.</a:t>
            </a:r>
          </a:p>
          <a:p>
            <a:endParaRPr lang="en-IN" sz="2000">
              <a:latin typeface="BR Omny" panose="020B0604020202020204" charset="0"/>
            </a:endParaRPr>
          </a:p>
          <a:p>
            <a:r>
              <a:rPr lang="en-IN" sz="2000">
                <a:latin typeface="BR Omny" panose="020B0604020202020204" charset="0"/>
              </a:rPr>
              <a:t>Generic prompt: </a:t>
            </a:r>
            <a:r>
              <a:rPr lang="en-IN" sz="2000" i="1">
                <a:latin typeface="BR Omny" panose="020B0604020202020204" charset="0"/>
              </a:rPr>
              <a:t>"Summarise the key findings from these interview transcripts.“</a:t>
            </a:r>
          </a:p>
          <a:p>
            <a:endParaRPr lang="en-IN" sz="2000">
              <a:latin typeface="BR Omny" panose="020B0604020202020204" charset="0"/>
            </a:endParaRPr>
          </a:p>
          <a:p>
            <a:r>
              <a:rPr lang="en-IN" sz="2000">
                <a:latin typeface="BR Omny" panose="020B0604020202020204" charset="0"/>
              </a:rPr>
              <a:t>Engineered prompt: </a:t>
            </a:r>
            <a:r>
              <a:rPr lang="en-IN" sz="2000" i="1">
                <a:latin typeface="BR Omny" panose="020B0604020202020204" charset="0"/>
              </a:rPr>
              <a:t>"You are an evaluation analyst. Read these interview transcripts and identify the most significant findings relevant to this evaluation question: [question]. For each finding, cite the specific respondent and quote or paraphrase the evidence that supports it. Where respondents contradict each other, note the contradiction - do not resolve it into a single finding."</a:t>
            </a:r>
            <a:endParaRPr lang="en-IN" sz="2000">
              <a:latin typeface="BR Omny" panose="020B0604020202020204" charset="0"/>
            </a:endParaRPr>
          </a:p>
          <a:p>
            <a:endParaRPr lang="en-IN" sz="2000">
              <a:latin typeface="BR Omny" panose="020B0604020202020204" charset="0"/>
            </a:endParaRPr>
          </a:p>
          <a:p>
            <a:r>
              <a:rPr lang="en-IN" sz="2000">
                <a:latin typeface="BR Omny" panose="020B0604020202020204" charset="0"/>
              </a:rPr>
              <a:t>The generic prompt will produce a summary. The engineered prompt will produce evidence that is organised, attributed, and analytically honest. The difference is not the AI. It is the instruction.</a:t>
            </a:r>
          </a:p>
        </p:txBody>
      </p:sp>
      <p:pic>
        <p:nvPicPr>
          <p:cNvPr id="4" name="Picture 3">
            <a:extLst>
              <a:ext uri="{FF2B5EF4-FFF2-40B4-BE49-F238E27FC236}">
                <a16:creationId xmlns:a16="http://schemas.microsoft.com/office/drawing/2014/main" id="{F5775E7F-03FC-4872-7EB8-F72173384E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extLst>
      <p:ext uri="{BB962C8B-B14F-4D97-AF65-F5344CB8AC3E}">
        <p14:creationId xmlns:p14="http://schemas.microsoft.com/office/powerpoint/2010/main" val="1649151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E0B88-E87C-CF8C-4093-E2D62217D518}"/>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7B019DB1-C229-1DFA-8309-5F955AA7EAF1}"/>
              </a:ext>
            </a:extLst>
          </p:cNvPr>
          <p:cNvSpPr txBox="1"/>
          <p:nvPr/>
        </p:nvSpPr>
        <p:spPr>
          <a:xfrm>
            <a:off x="1028700" y="1095295"/>
            <a:ext cx="15201900" cy="710066"/>
          </a:xfrm>
          <a:prstGeom prst="rect">
            <a:avLst/>
          </a:prstGeom>
        </p:spPr>
        <p:txBody>
          <a:bodyPr wrap="square" lIns="0" tIns="0" rIns="0" bIns="0" rtlCol="0" anchor="t">
            <a:spAutoFit/>
          </a:bodyPr>
          <a:lstStyle/>
          <a:p>
            <a:pPr algn="l">
              <a:lnSpc>
                <a:spcPts val="5759"/>
              </a:lnSpc>
            </a:pPr>
            <a:r>
              <a:rPr lang="en-US" sz="4800" b="1">
                <a:solidFill>
                  <a:srgbClr val="1C79BE"/>
                </a:solidFill>
                <a:latin typeface="BR Omny Bold"/>
                <a:ea typeface="BR Omny Bold"/>
                <a:cs typeface="BR Omny Bold"/>
                <a:sym typeface="BR Omny Bold"/>
              </a:rPr>
              <a:t>Three prompt engineering moves</a:t>
            </a:r>
          </a:p>
        </p:txBody>
      </p:sp>
      <p:grpSp>
        <p:nvGrpSpPr>
          <p:cNvPr id="41" name="Group 40">
            <a:extLst>
              <a:ext uri="{FF2B5EF4-FFF2-40B4-BE49-F238E27FC236}">
                <a16:creationId xmlns:a16="http://schemas.microsoft.com/office/drawing/2014/main" id="{E47F22B7-959B-5A76-F89F-0149F40A4FAB}"/>
              </a:ext>
            </a:extLst>
          </p:cNvPr>
          <p:cNvGrpSpPr/>
          <p:nvPr/>
        </p:nvGrpSpPr>
        <p:grpSpPr>
          <a:xfrm>
            <a:off x="1028700" y="2177032"/>
            <a:ext cx="5414846" cy="7614667"/>
            <a:chOff x="1028700" y="2177032"/>
            <a:chExt cx="5414846" cy="7614667"/>
          </a:xfrm>
        </p:grpSpPr>
        <p:sp>
          <p:nvSpPr>
            <p:cNvPr id="8" name="Shape 3">
              <a:extLst>
                <a:ext uri="{FF2B5EF4-FFF2-40B4-BE49-F238E27FC236}">
                  <a16:creationId xmlns:a16="http://schemas.microsoft.com/office/drawing/2014/main" id="{55A08D58-97B7-7E06-E1B4-C8CDBA16F8AC}"/>
                </a:ext>
              </a:extLst>
            </p:cNvPr>
            <p:cNvSpPr/>
            <p:nvPr/>
          </p:nvSpPr>
          <p:spPr>
            <a:xfrm>
              <a:off x="1028700" y="2177032"/>
              <a:ext cx="5414846" cy="7614667"/>
            </a:xfrm>
            <a:prstGeom prst="rect">
              <a:avLst/>
            </a:prstGeom>
            <a:solidFill>
              <a:srgbClr val="FFFFFF"/>
            </a:solidFill>
            <a:ln w="6350">
              <a:solidFill>
                <a:srgbClr val="E8ECF2"/>
              </a:solidFill>
              <a:prstDash val="solid"/>
            </a:ln>
            <a:effectLst>
              <a:outerShdw blurRad="127000" dist="25400" dir="8100000" algn="bl" rotWithShape="0">
                <a:srgbClr val="000000">
                  <a:alpha val="10000"/>
                </a:srgbClr>
              </a:outerShdw>
            </a:effectLst>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9" name="Shape 4">
              <a:extLst>
                <a:ext uri="{FF2B5EF4-FFF2-40B4-BE49-F238E27FC236}">
                  <a16:creationId xmlns:a16="http://schemas.microsoft.com/office/drawing/2014/main" id="{52AE7B4E-23BD-2534-1D15-5A4833553F9D}"/>
                </a:ext>
              </a:extLst>
            </p:cNvPr>
            <p:cNvSpPr/>
            <p:nvPr/>
          </p:nvSpPr>
          <p:spPr>
            <a:xfrm>
              <a:off x="1028700" y="2177033"/>
              <a:ext cx="5414846" cy="796065"/>
            </a:xfrm>
            <a:prstGeom prst="rect">
              <a:avLst/>
            </a:prstGeom>
            <a:solidFill>
              <a:srgbClr val="002060"/>
            </a:solidFill>
            <a:ln w="12700">
              <a:no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10" name="Text 5">
              <a:extLst>
                <a:ext uri="{FF2B5EF4-FFF2-40B4-BE49-F238E27FC236}">
                  <a16:creationId xmlns:a16="http://schemas.microsoft.com/office/drawing/2014/main" id="{F35CC13A-8E8A-C54B-915D-8B7708F5F65E}"/>
                </a:ext>
              </a:extLst>
            </p:cNvPr>
            <p:cNvSpPr/>
            <p:nvPr/>
          </p:nvSpPr>
          <p:spPr>
            <a:xfrm>
              <a:off x="1219199" y="2182695"/>
              <a:ext cx="1090237" cy="751004"/>
            </a:xfrm>
            <a:prstGeom prst="rect">
              <a:avLst/>
            </a:prstGeom>
            <a:noFill/>
            <a:ln/>
          </p:spPr>
          <p:txBody>
            <a:bodyPr wrap="square" lIns="0" tIns="0" rIns="0" bIns="0" rtlCol="0" anchor="ctr"/>
            <a:lstStyle/>
            <a:p>
              <a:pPr marL="0" indent="0">
                <a:buNone/>
              </a:pPr>
              <a:r>
                <a:rPr lang="en-US" sz="3600" b="1">
                  <a:solidFill>
                    <a:schemeClr val="accent1">
                      <a:lumMod val="40000"/>
                      <a:lumOff val="60000"/>
                    </a:schemeClr>
                  </a:solidFill>
                  <a:latin typeface="BR Omny Bold" panose="020B0604020202020204" charset="0"/>
                  <a:ea typeface="Lato" panose="020F0502020204030203" pitchFamily="34" charset="0"/>
                  <a:cs typeface="Lato" panose="020F0502020204030203" pitchFamily="34" charset="0"/>
                </a:rPr>
                <a:t>01</a:t>
              </a:r>
              <a:endParaRPr lang="en-US" sz="3600">
                <a:solidFill>
                  <a:schemeClr val="accent1">
                    <a:lumMod val="40000"/>
                    <a:lumOff val="60000"/>
                  </a:schemeClr>
                </a:solidFill>
                <a:latin typeface="BR Omny Bold" panose="020B0604020202020204" charset="0"/>
                <a:ea typeface="Lato" panose="020F0502020204030203" pitchFamily="34" charset="0"/>
                <a:cs typeface="Lato" panose="020F0502020204030203" pitchFamily="34" charset="0"/>
              </a:endParaRPr>
            </a:p>
          </p:txBody>
        </p:sp>
        <p:pic>
          <p:nvPicPr>
            <p:cNvPr id="11" name="Image 0" descr="preencoded.png">
              <a:extLst>
                <a:ext uri="{FF2B5EF4-FFF2-40B4-BE49-F238E27FC236}">
                  <a16:creationId xmlns:a16="http://schemas.microsoft.com/office/drawing/2014/main" id="{52FEED5E-413A-214C-1499-7F09D4A4B9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Lst>
            </a:blip>
            <a:stretch>
              <a:fillRect/>
            </a:stretch>
          </p:blipFill>
          <p:spPr>
            <a:xfrm>
              <a:off x="5138806" y="3124435"/>
              <a:ext cx="872192" cy="826105"/>
            </a:xfrm>
            <a:prstGeom prst="rect">
              <a:avLst/>
            </a:prstGeom>
          </p:spPr>
        </p:pic>
        <p:sp>
          <p:nvSpPr>
            <p:cNvPr id="12" name="Text 6">
              <a:extLst>
                <a:ext uri="{FF2B5EF4-FFF2-40B4-BE49-F238E27FC236}">
                  <a16:creationId xmlns:a16="http://schemas.microsoft.com/office/drawing/2014/main" id="{B4D0091E-2B2D-29BB-5714-6BA4F8D1037A}"/>
                </a:ext>
              </a:extLst>
            </p:cNvPr>
            <p:cNvSpPr/>
            <p:nvPr/>
          </p:nvSpPr>
          <p:spPr>
            <a:xfrm>
              <a:off x="1283089" y="3042516"/>
              <a:ext cx="4906069" cy="1051406"/>
            </a:xfrm>
            <a:prstGeom prst="rect">
              <a:avLst/>
            </a:prstGeom>
            <a:noFill/>
            <a:ln/>
          </p:spPr>
          <p:txBody>
            <a:bodyPr wrap="square" lIns="0" tIns="0" rIns="0" bIns="0" rtlCol="0" anchor="ctr"/>
            <a:lstStyle/>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Role &amp; Method</a:t>
              </a:r>
              <a:endParaRPr lang="en-US" sz="2400">
                <a:latin typeface="BR Omny Bold" panose="020B0604020202020204" charset="0"/>
                <a:ea typeface="Lato" panose="020F0502020204030203" pitchFamily="34" charset="0"/>
                <a:cs typeface="Lato" panose="020F0502020204030203" pitchFamily="34" charset="0"/>
              </a:endParaRPr>
            </a:p>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Specification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13" name="Shape 7">
              <a:extLst>
                <a:ext uri="{FF2B5EF4-FFF2-40B4-BE49-F238E27FC236}">
                  <a16:creationId xmlns:a16="http://schemas.microsoft.com/office/drawing/2014/main" id="{7A1D071B-3EF2-3CE1-0A63-9E563EB4FD10}"/>
                </a:ext>
              </a:extLst>
            </p:cNvPr>
            <p:cNvSpPr/>
            <p:nvPr/>
          </p:nvSpPr>
          <p:spPr>
            <a:xfrm>
              <a:off x="1283089" y="4184039"/>
              <a:ext cx="4906069" cy="45060"/>
            </a:xfrm>
            <a:prstGeom prst="rect">
              <a:avLst/>
            </a:prstGeom>
            <a:solidFill>
              <a:srgbClr val="E8ECF2"/>
            </a:solidFill>
            <a:ln w="1270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14" name="Text 8">
              <a:extLst>
                <a:ext uri="{FF2B5EF4-FFF2-40B4-BE49-F238E27FC236}">
                  <a16:creationId xmlns:a16="http://schemas.microsoft.com/office/drawing/2014/main" id="{0C3FC554-CDB5-AE6A-D0C1-219BF880F2CB}"/>
                </a:ext>
              </a:extLst>
            </p:cNvPr>
            <p:cNvSpPr/>
            <p:nvPr/>
          </p:nvSpPr>
          <p:spPr>
            <a:xfrm>
              <a:off x="1283089" y="4229100"/>
              <a:ext cx="4906069" cy="2240940"/>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Without a defined role and task, AI defaults to helpful generalist - summarising, describing, and synthesising at a surface level. Telling it who it is, what method it applies, and what analytical task it is performing fundamentally changes the quality and rigour of the output.</a:t>
              </a:r>
              <a:endParaRPr lang="en-US">
                <a:solidFill>
                  <a:schemeClr val="accent1">
                    <a:lumMod val="75000"/>
                  </a:schemeClr>
                </a:solidFill>
                <a:latin typeface="BR Omny" panose="020B0604020202020204" charset="0"/>
                <a:ea typeface="Lato" panose="020F0502020204030203" pitchFamily="34" charset="0"/>
                <a:cs typeface="Lato" panose="020F0502020204030203" pitchFamily="34" charset="0"/>
              </a:endParaRPr>
            </a:p>
          </p:txBody>
        </p:sp>
        <p:sp>
          <p:nvSpPr>
            <p:cNvPr id="15" name="Shape 9">
              <a:extLst>
                <a:ext uri="{FF2B5EF4-FFF2-40B4-BE49-F238E27FC236}">
                  <a16:creationId xmlns:a16="http://schemas.microsoft.com/office/drawing/2014/main" id="{0E8EE792-2D5A-B6F9-8BC9-9970EBA58C64}"/>
                </a:ext>
              </a:extLst>
            </p:cNvPr>
            <p:cNvSpPr/>
            <p:nvPr/>
          </p:nvSpPr>
          <p:spPr>
            <a:xfrm>
              <a:off x="1283089" y="6515100"/>
              <a:ext cx="4906069" cy="2514600"/>
            </a:xfrm>
            <a:prstGeom prst="rect">
              <a:avLst/>
            </a:prstGeom>
            <a:solidFill>
              <a:srgbClr val="F4F6FA"/>
            </a:solidFill>
            <a:ln w="635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16" name="Text 10">
              <a:extLst>
                <a:ext uri="{FF2B5EF4-FFF2-40B4-BE49-F238E27FC236}">
                  <a16:creationId xmlns:a16="http://schemas.microsoft.com/office/drawing/2014/main" id="{11B236FB-99E6-47E8-3891-3086AE1E9D39}"/>
                </a:ext>
              </a:extLst>
            </p:cNvPr>
            <p:cNvSpPr/>
            <p:nvPr/>
          </p:nvSpPr>
          <p:spPr>
            <a:xfrm>
              <a:off x="1428453" y="6591300"/>
              <a:ext cx="4615339" cy="2389215"/>
            </a:xfrm>
            <a:prstGeom prst="rect">
              <a:avLst/>
            </a:prstGeom>
            <a:noFill/>
            <a:ln/>
          </p:spPr>
          <p:txBody>
            <a:bodyPr wrap="square" lIns="0" tIns="0" rIns="0" bIns="0" rtlCol="0" anchor="ctr"/>
            <a:lstStyle/>
            <a:p>
              <a:r>
                <a:rPr lang="en-IN" i="1">
                  <a:latin typeface="BR Omny" panose="020B0604020202020204" charset="0"/>
                </a:rPr>
                <a:t>"You are an experienced evaluator. Your task is to conduct outcome harvesting on this dataset about XYZ programme. Don’t summarise what happened. Identify observable changes in the behaviour, relationships, or practices of specific actors. Start from the primary evidence, not from the programme's stated objectives."</a:t>
              </a:r>
              <a:endParaRPr lang="en-US" i="1">
                <a:latin typeface="BR Omny" panose="020B0604020202020204" charset="0"/>
                <a:ea typeface="Lato" panose="020F0502020204030203" pitchFamily="34" charset="0"/>
                <a:cs typeface="Lato" panose="020F0502020204030203" pitchFamily="34" charset="0"/>
              </a:endParaRPr>
            </a:p>
          </p:txBody>
        </p:sp>
        <p:sp>
          <p:nvSpPr>
            <p:cNvPr id="17" name="Shape 11">
              <a:extLst>
                <a:ext uri="{FF2B5EF4-FFF2-40B4-BE49-F238E27FC236}">
                  <a16:creationId xmlns:a16="http://schemas.microsoft.com/office/drawing/2014/main" id="{8797AFFC-88D5-C799-11D5-7B8484277946}"/>
                </a:ext>
              </a:extLst>
            </p:cNvPr>
            <p:cNvSpPr/>
            <p:nvPr/>
          </p:nvSpPr>
          <p:spPr>
            <a:xfrm>
              <a:off x="1283089" y="9142538"/>
              <a:ext cx="4906069" cy="420562"/>
            </a:xfrm>
            <a:prstGeom prst="rect">
              <a:avLst/>
            </a:prstGeom>
            <a:solidFill>
              <a:srgbClr val="002060">
                <a:alpha val="12000"/>
              </a:srgbClr>
            </a:solidFill>
            <a:ln w="6350">
              <a:solidFill>
                <a:srgbClr val="002060"/>
              </a:solidFill>
              <a:prstDash val="solid"/>
            </a:ln>
          </p:spPr>
          <p:txBody>
            <a:bodyPr/>
            <a:lstStyle/>
            <a:p>
              <a:endParaRPr lang="en-IN">
                <a:latin typeface="BR Omny Bold" panose="020B0604020202020204" charset="0"/>
                <a:ea typeface="Lato" panose="020F0502020204030203" pitchFamily="34" charset="0"/>
                <a:cs typeface="Lato" panose="020F0502020204030203" pitchFamily="34" charset="0"/>
              </a:endParaRPr>
            </a:p>
          </p:txBody>
        </p:sp>
        <p:sp>
          <p:nvSpPr>
            <p:cNvPr id="18" name="Text 12">
              <a:extLst>
                <a:ext uri="{FF2B5EF4-FFF2-40B4-BE49-F238E27FC236}">
                  <a16:creationId xmlns:a16="http://schemas.microsoft.com/office/drawing/2014/main" id="{DF900517-23A3-DC88-D3FA-87A532DEB0F8}"/>
                </a:ext>
              </a:extLst>
            </p:cNvPr>
            <p:cNvSpPr/>
            <p:nvPr/>
          </p:nvSpPr>
          <p:spPr>
            <a:xfrm>
              <a:off x="1283089" y="9130981"/>
              <a:ext cx="4906069" cy="420562"/>
            </a:xfrm>
            <a:prstGeom prst="rect">
              <a:avLst/>
            </a:prstGeom>
            <a:noFill/>
            <a:ln/>
          </p:spPr>
          <p:txBody>
            <a:bodyPr wrap="square" lIns="0" tIns="0" rIns="0" bIns="0" rtlCol="0" anchor="ctr"/>
            <a:lstStyle/>
            <a:p>
              <a:pPr marL="0" indent="0" algn="ctr">
                <a:buNone/>
              </a:pPr>
              <a:r>
                <a:rPr lang="en-US" b="1">
                  <a:solidFill>
                    <a:srgbClr val="002060"/>
                  </a:solidFill>
                  <a:latin typeface="BR Omny Bold" panose="020B0604020202020204" charset="0"/>
                  <a:ea typeface="Lato" panose="020F0502020204030203" pitchFamily="34" charset="0"/>
                  <a:cs typeface="Lato" panose="020F0502020204030203" pitchFamily="34" charset="0"/>
                </a:rPr>
                <a:t>Shifts AI from description to analysis</a:t>
              </a:r>
              <a:endParaRPr lang="en-US">
                <a:latin typeface="BR Omny Bold" panose="020B0604020202020204" charset="0"/>
                <a:ea typeface="Lato" panose="020F0502020204030203" pitchFamily="34" charset="0"/>
                <a:cs typeface="Lato" panose="020F0502020204030203" pitchFamily="34" charset="0"/>
              </a:endParaRPr>
            </a:p>
          </p:txBody>
        </p:sp>
      </p:grpSp>
      <p:grpSp>
        <p:nvGrpSpPr>
          <p:cNvPr id="42" name="Group 41">
            <a:extLst>
              <a:ext uri="{FF2B5EF4-FFF2-40B4-BE49-F238E27FC236}">
                <a16:creationId xmlns:a16="http://schemas.microsoft.com/office/drawing/2014/main" id="{581C3A15-A51A-EB9F-F7D5-E119606F760E}"/>
              </a:ext>
            </a:extLst>
          </p:cNvPr>
          <p:cNvGrpSpPr/>
          <p:nvPr/>
        </p:nvGrpSpPr>
        <p:grpSpPr>
          <a:xfrm>
            <a:off x="6806958" y="2177033"/>
            <a:ext cx="5414846" cy="7614666"/>
            <a:chOff x="6806958" y="2177033"/>
            <a:chExt cx="5414846" cy="7614666"/>
          </a:xfrm>
        </p:grpSpPr>
        <p:sp>
          <p:nvSpPr>
            <p:cNvPr id="19" name="Shape 13">
              <a:extLst>
                <a:ext uri="{FF2B5EF4-FFF2-40B4-BE49-F238E27FC236}">
                  <a16:creationId xmlns:a16="http://schemas.microsoft.com/office/drawing/2014/main" id="{0527A74C-EC0E-4792-060B-58F036A67A7B}"/>
                </a:ext>
              </a:extLst>
            </p:cNvPr>
            <p:cNvSpPr/>
            <p:nvPr/>
          </p:nvSpPr>
          <p:spPr>
            <a:xfrm>
              <a:off x="6806958" y="2177033"/>
              <a:ext cx="5414846" cy="7614666"/>
            </a:xfrm>
            <a:prstGeom prst="rect">
              <a:avLst/>
            </a:prstGeom>
            <a:solidFill>
              <a:srgbClr val="FFFFFF"/>
            </a:solidFill>
            <a:ln w="6350">
              <a:solidFill>
                <a:srgbClr val="E8ECF2"/>
              </a:solidFill>
              <a:prstDash val="solid"/>
            </a:ln>
            <a:effectLst>
              <a:outerShdw blurRad="127000" dist="25400" dir="8100000" algn="bl" rotWithShape="0">
                <a:srgbClr val="000000">
                  <a:alpha val="10000"/>
                </a:srgbClr>
              </a:outerShdw>
            </a:effectLst>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20" name="Shape 14">
              <a:extLst>
                <a:ext uri="{FF2B5EF4-FFF2-40B4-BE49-F238E27FC236}">
                  <a16:creationId xmlns:a16="http://schemas.microsoft.com/office/drawing/2014/main" id="{2D6514B0-9CE4-E865-40D7-817E08C76B66}"/>
                </a:ext>
              </a:extLst>
            </p:cNvPr>
            <p:cNvSpPr/>
            <p:nvPr/>
          </p:nvSpPr>
          <p:spPr>
            <a:xfrm>
              <a:off x="6806958" y="2177033"/>
              <a:ext cx="5414846" cy="796065"/>
            </a:xfrm>
            <a:prstGeom prst="rect">
              <a:avLst/>
            </a:prstGeom>
            <a:solidFill>
              <a:schemeClr val="accent4">
                <a:lumMod val="75000"/>
              </a:schemeClr>
            </a:solidFill>
            <a:ln w="12700">
              <a:no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21" name="Text 15">
              <a:extLst>
                <a:ext uri="{FF2B5EF4-FFF2-40B4-BE49-F238E27FC236}">
                  <a16:creationId xmlns:a16="http://schemas.microsoft.com/office/drawing/2014/main" id="{2B17C4C2-367D-8622-9E21-A423CCA1D6AB}"/>
                </a:ext>
              </a:extLst>
            </p:cNvPr>
            <p:cNvSpPr/>
            <p:nvPr/>
          </p:nvSpPr>
          <p:spPr>
            <a:xfrm>
              <a:off x="6997464" y="2182692"/>
              <a:ext cx="1090237" cy="751004"/>
            </a:xfrm>
            <a:prstGeom prst="rect">
              <a:avLst/>
            </a:prstGeom>
            <a:noFill/>
            <a:ln/>
          </p:spPr>
          <p:txBody>
            <a:bodyPr wrap="square" lIns="0" tIns="0" rIns="0" bIns="0" rtlCol="0" anchor="ctr"/>
            <a:lstStyle/>
            <a:p>
              <a:pPr marL="0" indent="0">
                <a:buNone/>
              </a:pPr>
              <a:r>
                <a:rPr lang="en-US" sz="3600" b="1">
                  <a:solidFill>
                    <a:schemeClr val="accent5">
                      <a:lumMod val="20000"/>
                      <a:lumOff val="80000"/>
                    </a:schemeClr>
                  </a:solidFill>
                  <a:latin typeface="BR Omny Bold" panose="020B0604020202020204" charset="0"/>
                  <a:ea typeface="Lato" panose="020F0502020204030203" pitchFamily="34" charset="0"/>
                  <a:cs typeface="Lato" panose="020F0502020204030203" pitchFamily="34" charset="0"/>
                </a:rPr>
                <a:t>02</a:t>
              </a:r>
              <a:endParaRPr lang="en-US" sz="3600">
                <a:solidFill>
                  <a:schemeClr val="accent5">
                    <a:lumMod val="20000"/>
                    <a:lumOff val="80000"/>
                  </a:schemeClr>
                </a:solidFill>
                <a:latin typeface="BR Omny Bold" panose="020B0604020202020204" charset="0"/>
                <a:ea typeface="Lato" panose="020F0502020204030203" pitchFamily="34" charset="0"/>
                <a:cs typeface="Lato" panose="020F0502020204030203" pitchFamily="34" charset="0"/>
              </a:endParaRPr>
            </a:p>
          </p:txBody>
        </p:sp>
        <p:pic>
          <p:nvPicPr>
            <p:cNvPr id="22" name="Image 1" descr="preencoded.png">
              <a:extLst>
                <a:ext uri="{FF2B5EF4-FFF2-40B4-BE49-F238E27FC236}">
                  <a16:creationId xmlns:a16="http://schemas.microsoft.com/office/drawing/2014/main" id="{87FEEBE3-66C4-7F32-3BEB-E9A46AB5FDB5}"/>
                </a:ext>
              </a:extLst>
            </p:cNvPr>
            <p:cNvPicPr>
              <a:picLocks noChangeAspect="1"/>
            </p:cNvPicPr>
            <p:nvPr/>
          </p:nvPicPr>
          <p:blipFill>
            <a:blip r:embed="rId4">
              <a:duotone>
                <a:schemeClr val="accent4">
                  <a:shade val="45000"/>
                  <a:satMod val="135000"/>
                </a:schemeClr>
                <a:prstClr val="white"/>
              </a:duotone>
            </a:blip>
            <a:stretch>
              <a:fillRect/>
            </a:stretch>
          </p:blipFill>
          <p:spPr>
            <a:xfrm>
              <a:off x="10949861" y="3162675"/>
              <a:ext cx="872190" cy="826105"/>
            </a:xfrm>
            <a:prstGeom prst="rect">
              <a:avLst/>
            </a:prstGeom>
          </p:spPr>
        </p:pic>
        <p:sp>
          <p:nvSpPr>
            <p:cNvPr id="23" name="Text 16">
              <a:extLst>
                <a:ext uri="{FF2B5EF4-FFF2-40B4-BE49-F238E27FC236}">
                  <a16:creationId xmlns:a16="http://schemas.microsoft.com/office/drawing/2014/main" id="{696E1EDB-70FC-1127-A1B5-03E7497E7945}"/>
                </a:ext>
              </a:extLst>
            </p:cNvPr>
            <p:cNvSpPr/>
            <p:nvPr/>
          </p:nvSpPr>
          <p:spPr>
            <a:xfrm>
              <a:off x="7061347" y="3042516"/>
              <a:ext cx="4906069" cy="1051406"/>
            </a:xfrm>
            <a:prstGeom prst="rect">
              <a:avLst/>
            </a:prstGeom>
            <a:noFill/>
            <a:ln/>
          </p:spPr>
          <p:txBody>
            <a:bodyPr wrap="square" lIns="0" tIns="0" rIns="0" bIns="0" rtlCol="0" anchor="ctr"/>
            <a:lstStyle/>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Constraint</a:t>
              </a:r>
              <a:endParaRPr lang="en-US" sz="2400">
                <a:latin typeface="BR Omny Bold" panose="020B0604020202020204" charset="0"/>
                <a:ea typeface="Lato" panose="020F0502020204030203" pitchFamily="34" charset="0"/>
                <a:cs typeface="Lato" panose="020F0502020204030203" pitchFamily="34" charset="0"/>
              </a:endParaRPr>
            </a:p>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Injection</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24" name="Shape 17">
              <a:extLst>
                <a:ext uri="{FF2B5EF4-FFF2-40B4-BE49-F238E27FC236}">
                  <a16:creationId xmlns:a16="http://schemas.microsoft.com/office/drawing/2014/main" id="{CEA0AAE6-8F4D-DF7F-9D2F-9F7FF0A047B5}"/>
                </a:ext>
              </a:extLst>
            </p:cNvPr>
            <p:cNvSpPr/>
            <p:nvPr/>
          </p:nvSpPr>
          <p:spPr>
            <a:xfrm>
              <a:off x="7061347" y="4184039"/>
              <a:ext cx="4906069" cy="45060"/>
            </a:xfrm>
            <a:prstGeom prst="rect">
              <a:avLst/>
            </a:prstGeom>
            <a:solidFill>
              <a:srgbClr val="E8ECF2"/>
            </a:solidFill>
            <a:ln w="1270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25" name="Text 18">
              <a:extLst>
                <a:ext uri="{FF2B5EF4-FFF2-40B4-BE49-F238E27FC236}">
                  <a16:creationId xmlns:a16="http://schemas.microsoft.com/office/drawing/2014/main" id="{34727504-51E7-84EB-FD09-2C9BB9B0F223}"/>
                </a:ext>
              </a:extLst>
            </p:cNvPr>
            <p:cNvSpPr/>
            <p:nvPr/>
          </p:nvSpPr>
          <p:spPr>
            <a:xfrm>
              <a:off x="7061347" y="4229100"/>
              <a:ext cx="4906069" cy="2150823"/>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AI left to its own judgement will confirm your framing, smooth contradictions, and stay within safe analytical territory. Constraint injection builds explicit boundaries into the prompt - telling AI what to exclude, what to preserve, and what to actively look for that it would otherwise miss.</a:t>
              </a:r>
              <a:endParaRPr lang="en-US">
                <a:solidFill>
                  <a:schemeClr val="accent1">
                    <a:lumMod val="75000"/>
                  </a:schemeClr>
                </a:solidFill>
                <a:latin typeface="BR Omny" panose="020B0604020202020204" charset="0"/>
              </a:endParaRPr>
            </a:p>
          </p:txBody>
        </p:sp>
        <p:sp>
          <p:nvSpPr>
            <p:cNvPr id="26" name="Shape 19">
              <a:extLst>
                <a:ext uri="{FF2B5EF4-FFF2-40B4-BE49-F238E27FC236}">
                  <a16:creationId xmlns:a16="http://schemas.microsoft.com/office/drawing/2014/main" id="{0AF67092-EDB5-80BF-E7AF-4BA6D18AE04B}"/>
                </a:ext>
              </a:extLst>
            </p:cNvPr>
            <p:cNvSpPr/>
            <p:nvPr/>
          </p:nvSpPr>
          <p:spPr>
            <a:xfrm>
              <a:off x="7061347" y="6726478"/>
              <a:ext cx="4906069" cy="2150822"/>
            </a:xfrm>
            <a:prstGeom prst="rect">
              <a:avLst/>
            </a:prstGeom>
            <a:solidFill>
              <a:srgbClr val="F4F6FA"/>
            </a:solidFill>
            <a:ln w="635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27" name="Text 20">
              <a:extLst>
                <a:ext uri="{FF2B5EF4-FFF2-40B4-BE49-F238E27FC236}">
                  <a16:creationId xmlns:a16="http://schemas.microsoft.com/office/drawing/2014/main" id="{D4D044A0-0754-4243-6CCF-585DC6400E18}"/>
                </a:ext>
              </a:extLst>
            </p:cNvPr>
            <p:cNvSpPr/>
            <p:nvPr/>
          </p:nvSpPr>
          <p:spPr>
            <a:xfrm>
              <a:off x="7206712" y="6878878"/>
              <a:ext cx="4615339" cy="1773284"/>
            </a:xfrm>
            <a:prstGeom prst="rect">
              <a:avLst/>
            </a:prstGeom>
            <a:noFill/>
            <a:ln/>
          </p:spPr>
          <p:txBody>
            <a:bodyPr wrap="square" lIns="0" tIns="0" rIns="0" bIns="0" rtlCol="0" anchor="ctr"/>
            <a:lstStyle/>
            <a:p>
              <a:r>
                <a:rPr lang="en-IN" i="1">
                  <a:latin typeface="BR Omny" panose="020B0604020202020204" charset="0"/>
                </a:rPr>
                <a:t>"Do not include activities or outputs. Do not resolve disagreements between respondents - name the contradiction and note which account is better supported by evidence. If the evidence is insufficient to support a claim, say so explicitly rather than inferring."</a:t>
              </a:r>
              <a:endParaRPr lang="en-US" i="1">
                <a:latin typeface="BR Omny" panose="020B0604020202020204" charset="0"/>
              </a:endParaRPr>
            </a:p>
          </p:txBody>
        </p:sp>
        <p:sp>
          <p:nvSpPr>
            <p:cNvPr id="28" name="Shape 21">
              <a:extLst>
                <a:ext uri="{FF2B5EF4-FFF2-40B4-BE49-F238E27FC236}">
                  <a16:creationId xmlns:a16="http://schemas.microsoft.com/office/drawing/2014/main" id="{331F49C2-1617-F941-EA88-D08CFBDD8D62}"/>
                </a:ext>
              </a:extLst>
            </p:cNvPr>
            <p:cNvSpPr/>
            <p:nvPr/>
          </p:nvSpPr>
          <p:spPr>
            <a:xfrm>
              <a:off x="7061347" y="9130981"/>
              <a:ext cx="4906069" cy="420562"/>
            </a:xfrm>
            <a:prstGeom prst="rect">
              <a:avLst/>
            </a:prstGeom>
            <a:solidFill>
              <a:schemeClr val="accent4">
                <a:lumMod val="50000"/>
                <a:alpha val="12000"/>
              </a:schemeClr>
            </a:solidFill>
            <a:ln w="6350">
              <a:solidFill>
                <a:srgbClr val="00768A"/>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29" name="Text 22">
              <a:extLst>
                <a:ext uri="{FF2B5EF4-FFF2-40B4-BE49-F238E27FC236}">
                  <a16:creationId xmlns:a16="http://schemas.microsoft.com/office/drawing/2014/main" id="{9AE56395-F793-F853-5527-0375EDE921E6}"/>
                </a:ext>
              </a:extLst>
            </p:cNvPr>
            <p:cNvSpPr/>
            <p:nvPr/>
          </p:nvSpPr>
          <p:spPr>
            <a:xfrm>
              <a:off x="7061347" y="9130981"/>
              <a:ext cx="4906069" cy="420562"/>
            </a:xfrm>
            <a:prstGeom prst="rect">
              <a:avLst/>
            </a:prstGeom>
            <a:noFill/>
            <a:ln/>
          </p:spPr>
          <p:txBody>
            <a:bodyPr wrap="square" lIns="0" tIns="0" rIns="0" bIns="0" rtlCol="0" anchor="ctr"/>
            <a:lstStyle/>
            <a:p>
              <a:pPr marL="0" indent="0" algn="ctr">
                <a:buNone/>
              </a:pPr>
              <a:r>
                <a:rPr lang="en-US" b="1">
                  <a:solidFill>
                    <a:srgbClr val="7030A0"/>
                  </a:solidFill>
                  <a:latin typeface="BR Omny Bold" panose="020B0604020202020204" charset="0"/>
                  <a:ea typeface="Lato" panose="020F0502020204030203" pitchFamily="34" charset="0"/>
                  <a:cs typeface="Lato" panose="020F0502020204030203" pitchFamily="34" charset="0"/>
                </a:rPr>
                <a:t>Forces rigour, prevents false synthesis</a:t>
              </a:r>
              <a:endParaRPr lang="en-US">
                <a:solidFill>
                  <a:srgbClr val="7030A0"/>
                </a:solidFill>
                <a:latin typeface="BR Omny Bold" panose="020B0604020202020204" charset="0"/>
                <a:ea typeface="Lato" panose="020F0502020204030203" pitchFamily="34" charset="0"/>
                <a:cs typeface="Lato" panose="020F0502020204030203" pitchFamily="34" charset="0"/>
              </a:endParaRPr>
            </a:p>
          </p:txBody>
        </p:sp>
      </p:grpSp>
      <p:grpSp>
        <p:nvGrpSpPr>
          <p:cNvPr id="43" name="Group 42">
            <a:extLst>
              <a:ext uri="{FF2B5EF4-FFF2-40B4-BE49-F238E27FC236}">
                <a16:creationId xmlns:a16="http://schemas.microsoft.com/office/drawing/2014/main" id="{B17FBF16-84EC-3B24-D9B1-2FFB62476933}"/>
              </a:ext>
            </a:extLst>
          </p:cNvPr>
          <p:cNvGrpSpPr/>
          <p:nvPr/>
        </p:nvGrpSpPr>
        <p:grpSpPr>
          <a:xfrm>
            <a:off x="12585217" y="2177032"/>
            <a:ext cx="5414846" cy="7614665"/>
            <a:chOff x="12585217" y="2177032"/>
            <a:chExt cx="5414846" cy="7614665"/>
          </a:xfrm>
        </p:grpSpPr>
        <p:sp>
          <p:nvSpPr>
            <p:cNvPr id="30" name="Shape 23">
              <a:extLst>
                <a:ext uri="{FF2B5EF4-FFF2-40B4-BE49-F238E27FC236}">
                  <a16:creationId xmlns:a16="http://schemas.microsoft.com/office/drawing/2014/main" id="{F3005D60-831C-790C-2A49-3D36204419C9}"/>
                </a:ext>
              </a:extLst>
            </p:cNvPr>
            <p:cNvSpPr/>
            <p:nvPr/>
          </p:nvSpPr>
          <p:spPr>
            <a:xfrm>
              <a:off x="12585217" y="2177032"/>
              <a:ext cx="5414846" cy="7614665"/>
            </a:xfrm>
            <a:prstGeom prst="rect">
              <a:avLst/>
            </a:prstGeom>
            <a:solidFill>
              <a:srgbClr val="FFFFFF"/>
            </a:solidFill>
            <a:ln w="6350">
              <a:solidFill>
                <a:srgbClr val="E8ECF2"/>
              </a:solidFill>
              <a:prstDash val="solid"/>
            </a:ln>
            <a:effectLst>
              <a:outerShdw blurRad="127000" dist="25400" dir="8100000" algn="bl" rotWithShape="0">
                <a:srgbClr val="000000">
                  <a:alpha val="10000"/>
                </a:srgbClr>
              </a:outerShdw>
            </a:effectLst>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31" name="Shape 24">
              <a:extLst>
                <a:ext uri="{FF2B5EF4-FFF2-40B4-BE49-F238E27FC236}">
                  <a16:creationId xmlns:a16="http://schemas.microsoft.com/office/drawing/2014/main" id="{4C6227F3-EA38-1829-9794-3B75008768D3}"/>
                </a:ext>
              </a:extLst>
            </p:cNvPr>
            <p:cNvSpPr/>
            <p:nvPr/>
          </p:nvSpPr>
          <p:spPr>
            <a:xfrm>
              <a:off x="12585217" y="2177033"/>
              <a:ext cx="5414846" cy="796065"/>
            </a:xfrm>
            <a:prstGeom prst="rect">
              <a:avLst/>
            </a:prstGeom>
            <a:solidFill>
              <a:schemeClr val="accent5">
                <a:lumMod val="75000"/>
              </a:schemeClr>
            </a:solidFill>
            <a:ln w="12700">
              <a:no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32" name="Text 25">
              <a:extLst>
                <a:ext uri="{FF2B5EF4-FFF2-40B4-BE49-F238E27FC236}">
                  <a16:creationId xmlns:a16="http://schemas.microsoft.com/office/drawing/2014/main" id="{9AE393C4-D5B5-01B9-7542-1A8806EBAFFC}"/>
                </a:ext>
              </a:extLst>
            </p:cNvPr>
            <p:cNvSpPr/>
            <p:nvPr/>
          </p:nvSpPr>
          <p:spPr>
            <a:xfrm>
              <a:off x="12775716" y="2182695"/>
              <a:ext cx="1090237" cy="751004"/>
            </a:xfrm>
            <a:prstGeom prst="rect">
              <a:avLst/>
            </a:prstGeom>
            <a:noFill/>
            <a:ln/>
          </p:spPr>
          <p:txBody>
            <a:bodyPr wrap="square" lIns="0" tIns="0" rIns="0" bIns="0" rtlCol="0" anchor="ctr"/>
            <a:lstStyle/>
            <a:p>
              <a:pPr marL="0" indent="0">
                <a:buNone/>
              </a:pPr>
              <a:r>
                <a:rPr lang="en-US" sz="3600" b="1">
                  <a:solidFill>
                    <a:schemeClr val="accent5">
                      <a:lumMod val="40000"/>
                      <a:lumOff val="60000"/>
                    </a:schemeClr>
                  </a:solidFill>
                  <a:latin typeface="BR Omny Bold" panose="020B0604020202020204" charset="0"/>
                  <a:ea typeface="Lato" panose="020F0502020204030203" pitchFamily="34" charset="0"/>
                  <a:cs typeface="Lato" panose="020F0502020204030203" pitchFamily="34" charset="0"/>
                </a:rPr>
                <a:t>03</a:t>
              </a:r>
              <a:endParaRPr lang="en-US" sz="3600">
                <a:solidFill>
                  <a:schemeClr val="accent5">
                    <a:lumMod val="40000"/>
                    <a:lumOff val="60000"/>
                  </a:schemeClr>
                </a:solidFill>
                <a:latin typeface="BR Omny Bold" panose="020B0604020202020204" charset="0"/>
                <a:ea typeface="Lato" panose="020F0502020204030203" pitchFamily="34" charset="0"/>
                <a:cs typeface="Lato" panose="020F0502020204030203" pitchFamily="34" charset="0"/>
              </a:endParaRPr>
            </a:p>
          </p:txBody>
        </p:sp>
        <p:pic>
          <p:nvPicPr>
            <p:cNvPr id="33" name="Image 2" descr="preencoded.png">
              <a:extLst>
                <a:ext uri="{FF2B5EF4-FFF2-40B4-BE49-F238E27FC236}">
                  <a16:creationId xmlns:a16="http://schemas.microsoft.com/office/drawing/2014/main" id="{F65F323E-C75C-297B-5096-B5D07CCDBF4F}"/>
                </a:ext>
              </a:extLst>
            </p:cNvPr>
            <p:cNvPicPr>
              <a:picLocks noChangeAspect="1"/>
            </p:cNvPicPr>
            <p:nvPr/>
          </p:nvPicPr>
          <p:blipFill>
            <a:blip r:embed="rId5">
              <a:duotone>
                <a:schemeClr val="accent5">
                  <a:shade val="45000"/>
                  <a:satMod val="135000"/>
                </a:schemeClr>
                <a:prstClr val="white"/>
              </a:duotone>
            </a:blip>
            <a:stretch>
              <a:fillRect/>
            </a:stretch>
          </p:blipFill>
          <p:spPr>
            <a:xfrm>
              <a:off x="16759608" y="3162675"/>
              <a:ext cx="999384" cy="826105"/>
            </a:xfrm>
            <a:prstGeom prst="rect">
              <a:avLst/>
            </a:prstGeom>
          </p:spPr>
        </p:pic>
        <p:sp>
          <p:nvSpPr>
            <p:cNvPr id="34" name="Text 26">
              <a:extLst>
                <a:ext uri="{FF2B5EF4-FFF2-40B4-BE49-F238E27FC236}">
                  <a16:creationId xmlns:a16="http://schemas.microsoft.com/office/drawing/2014/main" id="{958C0AFE-6CE7-9BDC-40A4-57374AA3822D}"/>
                </a:ext>
              </a:extLst>
            </p:cNvPr>
            <p:cNvSpPr/>
            <p:nvPr/>
          </p:nvSpPr>
          <p:spPr>
            <a:xfrm>
              <a:off x="12839606" y="3042516"/>
              <a:ext cx="4906069" cy="1051406"/>
            </a:xfrm>
            <a:prstGeom prst="rect">
              <a:avLst/>
            </a:prstGeom>
            <a:noFill/>
            <a:ln/>
          </p:spPr>
          <p:txBody>
            <a:bodyPr wrap="square" lIns="0" tIns="0" rIns="0" bIns="0" rtlCol="0" anchor="ctr"/>
            <a:lstStyle/>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Counter-</a:t>
              </a:r>
              <a:endParaRPr lang="en-US" sz="2400">
                <a:latin typeface="BR Omny Bold" panose="020B0604020202020204" charset="0"/>
                <a:ea typeface="Lato" panose="020F0502020204030203" pitchFamily="34" charset="0"/>
                <a:cs typeface="Lato" panose="020F0502020204030203" pitchFamily="34" charset="0"/>
              </a:endParaRPr>
            </a:p>
            <a:p>
              <a:pPr marL="0" indent="0">
                <a:lnSpc>
                  <a:spcPct val="110000"/>
                </a:lnSpc>
                <a:buNone/>
              </a:pPr>
              <a:r>
                <a:rPr lang="en-US" sz="2400" b="1">
                  <a:solidFill>
                    <a:srgbClr val="002060"/>
                  </a:solidFill>
                  <a:latin typeface="BR Omny Bold" panose="020B0604020202020204" charset="0"/>
                  <a:ea typeface="Lato" panose="020F0502020204030203" pitchFamily="34" charset="0"/>
                  <a:cs typeface="Lato" panose="020F0502020204030203" pitchFamily="34" charset="0"/>
                </a:rPr>
                <a:t>Prompt</a:t>
              </a:r>
              <a:endParaRPr lang="en-US" sz="2400">
                <a:latin typeface="BR Omny Bold" panose="020B0604020202020204" charset="0"/>
                <a:ea typeface="Lato" panose="020F0502020204030203" pitchFamily="34" charset="0"/>
                <a:cs typeface="Lato" panose="020F0502020204030203" pitchFamily="34" charset="0"/>
              </a:endParaRPr>
            </a:p>
          </p:txBody>
        </p:sp>
        <p:sp>
          <p:nvSpPr>
            <p:cNvPr id="35" name="Shape 27">
              <a:extLst>
                <a:ext uri="{FF2B5EF4-FFF2-40B4-BE49-F238E27FC236}">
                  <a16:creationId xmlns:a16="http://schemas.microsoft.com/office/drawing/2014/main" id="{CD993939-466B-597A-9187-54EFA5F26CE2}"/>
                </a:ext>
              </a:extLst>
            </p:cNvPr>
            <p:cNvSpPr/>
            <p:nvPr/>
          </p:nvSpPr>
          <p:spPr>
            <a:xfrm>
              <a:off x="12839606" y="4184039"/>
              <a:ext cx="4906069" cy="45060"/>
            </a:xfrm>
            <a:prstGeom prst="rect">
              <a:avLst/>
            </a:prstGeom>
            <a:solidFill>
              <a:srgbClr val="E8ECF2"/>
            </a:solidFill>
            <a:ln w="1270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36" name="Text 28">
              <a:extLst>
                <a:ext uri="{FF2B5EF4-FFF2-40B4-BE49-F238E27FC236}">
                  <a16:creationId xmlns:a16="http://schemas.microsoft.com/office/drawing/2014/main" id="{46FF7F27-AA31-A71D-4249-F587516F16CA}"/>
                </a:ext>
              </a:extLst>
            </p:cNvPr>
            <p:cNvSpPr/>
            <p:nvPr/>
          </p:nvSpPr>
          <p:spPr>
            <a:xfrm>
              <a:off x="12839605" y="4229100"/>
              <a:ext cx="4906069" cy="2365582"/>
            </a:xfrm>
            <a:prstGeom prst="rect">
              <a:avLst/>
            </a:prstGeom>
            <a:noFill/>
            <a:ln/>
          </p:spPr>
          <p:txBody>
            <a:bodyPr wrap="square" lIns="0" tIns="0" rIns="0" bIns="0" rtlCol="0" anchor="ctr"/>
            <a:lstStyle/>
            <a:p>
              <a:r>
                <a:rPr lang="en-IN">
                  <a:solidFill>
                    <a:schemeClr val="accent1">
                      <a:lumMod val="75000"/>
                    </a:schemeClr>
                  </a:solidFill>
                  <a:latin typeface="BR Omny" panose="020B0604020202020204" charset="0"/>
                </a:rPr>
                <a:t>AI produces its best case for the conclusion that fits the evidence and stops. It does not stress-test its own findings. The counter-prompt is a deliberate second prompt that forces AI to argue against its own conclusion using only the data - surfacing the gaps, alternative explanations, and weak evidence the first output glossed over.</a:t>
              </a:r>
              <a:endParaRPr lang="en-US">
                <a:solidFill>
                  <a:schemeClr val="accent1">
                    <a:lumMod val="75000"/>
                  </a:schemeClr>
                </a:solidFill>
                <a:latin typeface="BR Omny" panose="020B0604020202020204" charset="0"/>
              </a:endParaRPr>
            </a:p>
          </p:txBody>
        </p:sp>
        <p:sp>
          <p:nvSpPr>
            <p:cNvPr id="37" name="Shape 29">
              <a:extLst>
                <a:ext uri="{FF2B5EF4-FFF2-40B4-BE49-F238E27FC236}">
                  <a16:creationId xmlns:a16="http://schemas.microsoft.com/office/drawing/2014/main" id="{FE80B1F8-A3B5-421D-4E47-A2C9181A1DDF}"/>
                </a:ext>
              </a:extLst>
            </p:cNvPr>
            <p:cNvSpPr/>
            <p:nvPr/>
          </p:nvSpPr>
          <p:spPr>
            <a:xfrm>
              <a:off x="12839606" y="6811664"/>
              <a:ext cx="4906069" cy="1913236"/>
            </a:xfrm>
            <a:prstGeom prst="rect">
              <a:avLst/>
            </a:prstGeom>
            <a:solidFill>
              <a:srgbClr val="F4F6FA"/>
            </a:solidFill>
            <a:ln w="6350">
              <a:solidFill>
                <a:srgbClr val="E8ECF2"/>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38" name="Text 30">
              <a:extLst>
                <a:ext uri="{FF2B5EF4-FFF2-40B4-BE49-F238E27FC236}">
                  <a16:creationId xmlns:a16="http://schemas.microsoft.com/office/drawing/2014/main" id="{AF3A7301-F50F-FBD1-3437-8279865FB585}"/>
                </a:ext>
              </a:extLst>
            </p:cNvPr>
            <p:cNvSpPr/>
            <p:nvPr/>
          </p:nvSpPr>
          <p:spPr>
            <a:xfrm>
              <a:off x="12984971" y="6951616"/>
              <a:ext cx="4615339" cy="1544684"/>
            </a:xfrm>
            <a:prstGeom prst="rect">
              <a:avLst/>
            </a:prstGeom>
            <a:noFill/>
            <a:ln/>
          </p:spPr>
          <p:txBody>
            <a:bodyPr wrap="square" lIns="0" tIns="0" rIns="0" bIns="0" rtlCol="0" anchor="ctr"/>
            <a:lstStyle/>
            <a:p>
              <a:r>
                <a:rPr lang="en-IN" i="1">
                  <a:latin typeface="BR Omny" panose="020B0604020202020204" charset="0"/>
                </a:rPr>
                <a:t>"Now make the strongest possible case against the conclusion you just reached. Use only evidence from the data. Do not balance with positive evidence. Where the evidence is genuinely weak or absent, say so."</a:t>
              </a:r>
              <a:endParaRPr lang="en-US" i="1">
                <a:latin typeface="BR Omny" panose="020B0604020202020204" charset="0"/>
              </a:endParaRPr>
            </a:p>
          </p:txBody>
        </p:sp>
        <p:sp>
          <p:nvSpPr>
            <p:cNvPr id="39" name="Shape 31">
              <a:extLst>
                <a:ext uri="{FF2B5EF4-FFF2-40B4-BE49-F238E27FC236}">
                  <a16:creationId xmlns:a16="http://schemas.microsoft.com/office/drawing/2014/main" id="{D91968EB-74F2-CDC3-8527-B1ABCB208910}"/>
                </a:ext>
              </a:extLst>
            </p:cNvPr>
            <p:cNvSpPr/>
            <p:nvPr/>
          </p:nvSpPr>
          <p:spPr>
            <a:xfrm>
              <a:off x="12839606" y="9142538"/>
              <a:ext cx="4906069" cy="420562"/>
            </a:xfrm>
            <a:prstGeom prst="rect">
              <a:avLst/>
            </a:prstGeom>
            <a:solidFill>
              <a:schemeClr val="accent5">
                <a:lumMod val="50000"/>
                <a:alpha val="12000"/>
              </a:schemeClr>
            </a:solidFill>
            <a:ln w="6350">
              <a:solidFill>
                <a:srgbClr val="8B5CF6"/>
              </a:solidFill>
              <a:prstDash val="solid"/>
            </a:ln>
          </p:spPr>
          <p:txBody>
            <a:bodyPr/>
            <a:lstStyle/>
            <a:p>
              <a:endParaRPr lang="en-IN" sz="1600">
                <a:latin typeface="BR Omny Bold" panose="020B0604020202020204" charset="0"/>
                <a:ea typeface="Lato" panose="020F0502020204030203" pitchFamily="34" charset="0"/>
                <a:cs typeface="Lato" panose="020F0502020204030203" pitchFamily="34" charset="0"/>
              </a:endParaRPr>
            </a:p>
          </p:txBody>
        </p:sp>
        <p:sp>
          <p:nvSpPr>
            <p:cNvPr id="40" name="Text 32">
              <a:extLst>
                <a:ext uri="{FF2B5EF4-FFF2-40B4-BE49-F238E27FC236}">
                  <a16:creationId xmlns:a16="http://schemas.microsoft.com/office/drawing/2014/main" id="{9EC3DB9C-EBB8-4C85-18B7-09970873CEDF}"/>
                </a:ext>
              </a:extLst>
            </p:cNvPr>
            <p:cNvSpPr/>
            <p:nvPr/>
          </p:nvSpPr>
          <p:spPr>
            <a:xfrm>
              <a:off x="12839606" y="9142538"/>
              <a:ext cx="4906069" cy="420562"/>
            </a:xfrm>
            <a:prstGeom prst="rect">
              <a:avLst/>
            </a:prstGeom>
            <a:noFill/>
            <a:ln/>
          </p:spPr>
          <p:txBody>
            <a:bodyPr wrap="square" lIns="0" tIns="0" rIns="0" bIns="0" rtlCol="0" anchor="ctr"/>
            <a:lstStyle/>
            <a:p>
              <a:pPr algn="ctr"/>
              <a:r>
                <a:rPr lang="en-IN" b="1">
                  <a:solidFill>
                    <a:schemeClr val="accent5">
                      <a:lumMod val="50000"/>
                    </a:schemeClr>
                  </a:solidFill>
                  <a:latin typeface="BR Omny" panose="020B0604020202020204" charset="0"/>
                </a:rPr>
                <a:t>Surfaces bias, names contradictions</a:t>
              </a:r>
              <a:endParaRPr lang="en-US" b="1">
                <a:solidFill>
                  <a:schemeClr val="accent5">
                    <a:lumMod val="50000"/>
                  </a:schemeClr>
                </a:solidFill>
                <a:latin typeface="BR Omny" panose="020B0604020202020204" charset="0"/>
                <a:ea typeface="Lato" panose="020F0502020204030203" pitchFamily="34" charset="0"/>
                <a:cs typeface="Lato" panose="020F0502020204030203" pitchFamily="34" charset="0"/>
              </a:endParaRPr>
            </a:p>
          </p:txBody>
        </p:sp>
      </p:grpSp>
      <p:pic>
        <p:nvPicPr>
          <p:cNvPr id="44" name="Picture 43">
            <a:extLst>
              <a:ext uri="{FF2B5EF4-FFF2-40B4-BE49-F238E27FC236}">
                <a16:creationId xmlns:a16="http://schemas.microsoft.com/office/drawing/2014/main" id="{993EB273-9889-670A-84A9-D2F9F2F3B0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extLst>
      <p:ext uri="{BB962C8B-B14F-4D97-AF65-F5344CB8AC3E}">
        <p14:creationId xmlns:p14="http://schemas.microsoft.com/office/powerpoint/2010/main" val="3987488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a:extLst>
            <a:ext uri="{FF2B5EF4-FFF2-40B4-BE49-F238E27FC236}">
              <a16:creationId xmlns:a16="http://schemas.microsoft.com/office/drawing/2014/main" id="{4192DB64-9EA8-92A4-2609-F2179B8C4C29}"/>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A9193ECD-4941-DFE4-FF4F-E715F6802FD6}"/>
              </a:ext>
            </a:extLst>
          </p:cNvPr>
          <p:cNvSpPr txBox="1"/>
          <p:nvPr/>
        </p:nvSpPr>
        <p:spPr>
          <a:xfrm>
            <a:off x="1028700" y="4772016"/>
            <a:ext cx="6525478" cy="733444"/>
          </a:xfrm>
          <a:prstGeom prst="rect">
            <a:avLst/>
          </a:prstGeom>
        </p:spPr>
        <p:txBody>
          <a:bodyPr lIns="0" tIns="0" rIns="0" bIns="0" rtlCol="0" anchor="t">
            <a:spAutoFit/>
          </a:bodyPr>
          <a:lstStyle/>
          <a:p>
            <a:pPr marL="0" marR="0" lvl="0" indent="0" algn="l" defTabSz="914400" rtl="0" eaLnBrk="1" fontAlgn="auto" latinLnBrk="0" hangingPunct="1">
              <a:lnSpc>
                <a:spcPts val="5759"/>
              </a:lnSpc>
              <a:spcBef>
                <a:spcPts val="0"/>
              </a:spcBef>
              <a:spcAft>
                <a:spcPts val="0"/>
              </a:spcAft>
              <a:buClrTx/>
              <a:buSzTx/>
              <a:buFontTx/>
              <a:buNone/>
              <a:tabLst/>
              <a:defRPr/>
            </a:pPr>
            <a:r>
              <a:rPr kumimoji="0" lang="en-US" sz="4800" b="1" i="0" u="none" strike="noStrike" kern="1200" cap="none" spc="0" normalizeH="0" baseline="0" noProof="0">
                <a:ln>
                  <a:noFill/>
                </a:ln>
                <a:solidFill>
                  <a:srgbClr val="FEFEFE"/>
                </a:solidFill>
                <a:effectLst/>
                <a:uLnTx/>
                <a:uFillTx/>
                <a:latin typeface="BR Omny Bold"/>
                <a:ea typeface="BR Omny Bold"/>
                <a:cs typeface="BR Omny Bold"/>
                <a:sym typeface="BR Omny Bold"/>
              </a:rPr>
              <a:t>Q&amp;A</a:t>
            </a:r>
          </a:p>
        </p:txBody>
      </p:sp>
      <p:sp>
        <p:nvSpPr>
          <p:cNvPr id="5" name="Freeform 2">
            <a:extLst>
              <a:ext uri="{FF2B5EF4-FFF2-40B4-BE49-F238E27FC236}">
                <a16:creationId xmlns:a16="http://schemas.microsoft.com/office/drawing/2014/main" id="{778ECCB3-1B6F-741D-F856-164EA212DEB0}"/>
              </a:ext>
            </a:extLst>
          </p:cNvPr>
          <p:cNvSpPr/>
          <p:nvPr/>
        </p:nvSpPr>
        <p:spPr>
          <a:xfrm rot="5400000">
            <a:off x="7998028" y="2972"/>
            <a:ext cx="10292944" cy="10287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AFC0FFDE-3459-5347-45EA-271C0A7D5A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1714" y="238245"/>
            <a:ext cx="3329286" cy="1565341"/>
          </a:xfrm>
          <a:prstGeom prst="rect">
            <a:avLst/>
          </a:prstGeom>
        </p:spPr>
      </p:pic>
      <p:sp>
        <p:nvSpPr>
          <p:cNvPr id="7" name="Freeform 3">
            <a:extLst>
              <a:ext uri="{FF2B5EF4-FFF2-40B4-BE49-F238E27FC236}">
                <a16:creationId xmlns:a16="http://schemas.microsoft.com/office/drawing/2014/main" id="{0EA3E6AC-6CAD-AE78-53DB-42FE4D7B97D6}"/>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4">
            <a:extLst>
              <a:ext uri="{FF2B5EF4-FFF2-40B4-BE49-F238E27FC236}">
                <a16:creationId xmlns:a16="http://schemas.microsoft.com/office/drawing/2014/main" id="{9EF78C1E-FCBC-B2AE-D903-F25BF1ED52D1}"/>
              </a:ext>
            </a:extLst>
          </p:cNvPr>
          <p:cNvSpPr txBox="1"/>
          <p:nvPr/>
        </p:nvSpPr>
        <p:spPr>
          <a:xfrm>
            <a:off x="2666543" y="480093"/>
            <a:ext cx="1706463"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global</a:t>
            </a:r>
          </a:p>
        </p:txBody>
      </p:sp>
      <p:sp>
        <p:nvSpPr>
          <p:cNvPr id="9" name="TextBox 5">
            <a:extLst>
              <a:ext uri="{FF2B5EF4-FFF2-40B4-BE49-F238E27FC236}">
                <a16:creationId xmlns:a16="http://schemas.microsoft.com/office/drawing/2014/main" id="{24FBDF5E-3ED1-4554-9666-0BCEECC4F7AC}"/>
              </a:ext>
            </a:extLst>
          </p:cNvPr>
          <p:cNvSpPr txBox="1"/>
          <p:nvPr/>
        </p:nvSpPr>
        <p:spPr>
          <a:xfrm>
            <a:off x="2666543" y="779750"/>
            <a:ext cx="1915812" cy="440377"/>
          </a:xfrm>
          <a:prstGeom prst="rect">
            <a:avLst/>
          </a:prstGeom>
        </p:spPr>
        <p:txBody>
          <a:bodyPr wrap="square"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1" i="0" u="none" strike="noStrike" kern="1200" cap="none" spc="0" normalizeH="0" baseline="0" noProof="0">
                <a:ln>
                  <a:noFill/>
                </a:ln>
                <a:solidFill>
                  <a:srgbClr val="FEFEFE"/>
                </a:solidFill>
                <a:effectLst/>
                <a:uLnTx/>
                <a:uFillTx/>
                <a:latin typeface="BR Omny Bold"/>
                <a:ea typeface="BR Omny Bold"/>
                <a:cs typeface="BR Omny Bold"/>
                <a:sym typeface="BR Omny Bold"/>
              </a:rPr>
              <a:t>evaluation</a:t>
            </a:r>
          </a:p>
        </p:txBody>
      </p:sp>
      <p:sp>
        <p:nvSpPr>
          <p:cNvPr id="10" name="TextBox 6">
            <a:extLst>
              <a:ext uri="{FF2B5EF4-FFF2-40B4-BE49-F238E27FC236}">
                <a16:creationId xmlns:a16="http://schemas.microsoft.com/office/drawing/2014/main" id="{22F979DD-E2D6-0525-21EE-B7EF91EE3BE5}"/>
              </a:ext>
            </a:extLst>
          </p:cNvPr>
          <p:cNvSpPr txBox="1"/>
          <p:nvPr/>
        </p:nvSpPr>
        <p:spPr>
          <a:xfrm>
            <a:off x="2666543" y="1060880"/>
            <a:ext cx="1739714" cy="460243"/>
          </a:xfrm>
          <a:prstGeom prst="rect">
            <a:avLst/>
          </a:prstGeom>
        </p:spPr>
        <p:txBody>
          <a:bodyPr lIns="0" tIns="0" rIns="0" bIns="0" rtlCol="0" anchor="t">
            <a:spAutoFit/>
          </a:bodyPr>
          <a:lstStyle/>
          <a:p>
            <a:pPr marL="0" marR="0" lvl="0" indent="0" algn="l" defTabSz="914400" rtl="0" eaLnBrk="1" fontAlgn="auto" latinLnBrk="0" hangingPunct="1">
              <a:lnSpc>
                <a:spcPts val="3729"/>
              </a:lnSpc>
              <a:spcBef>
                <a:spcPts val="0"/>
              </a:spcBef>
              <a:spcAft>
                <a:spcPts val="0"/>
              </a:spcAft>
              <a:buClrTx/>
              <a:buSzTx/>
              <a:buFontTx/>
              <a:buNone/>
              <a:tabLst/>
              <a:defRPr/>
            </a:pPr>
            <a:r>
              <a:rPr kumimoji="0" lang="en-US" sz="2664" b="0" i="0" u="none" strike="noStrike" kern="1200" cap="none" spc="0" normalizeH="0" baseline="0" noProof="0">
                <a:ln>
                  <a:noFill/>
                </a:ln>
                <a:solidFill>
                  <a:srgbClr val="FEFEFE"/>
                </a:solidFill>
                <a:effectLst/>
                <a:uLnTx/>
                <a:uFillTx/>
                <a:latin typeface="BR Omny"/>
                <a:ea typeface="BR Omny"/>
                <a:cs typeface="BR Omny"/>
                <a:sym typeface="BR Omny"/>
              </a:rPr>
              <a:t>initiative</a:t>
            </a:r>
          </a:p>
        </p:txBody>
      </p:sp>
    </p:spTree>
    <p:extLst>
      <p:ext uri="{BB962C8B-B14F-4D97-AF65-F5344CB8AC3E}">
        <p14:creationId xmlns:p14="http://schemas.microsoft.com/office/powerpoint/2010/main" val="3128015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A8783-8295-3D6C-E216-A732E06122CC}"/>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532E416-5436-FF9B-5207-F2BAF7DACFB9}"/>
              </a:ext>
            </a:extLst>
          </p:cNvPr>
          <p:cNvSpPr txBox="1"/>
          <p:nvPr/>
        </p:nvSpPr>
        <p:spPr>
          <a:xfrm>
            <a:off x="1028700" y="1095295"/>
            <a:ext cx="9972606" cy="733444"/>
          </a:xfrm>
          <a:prstGeom prst="rect">
            <a:avLst/>
          </a:prstGeom>
        </p:spPr>
        <p:txBody>
          <a:bodyPr lIns="0" tIns="0" rIns="0" bIns="0" rtlCol="0" anchor="t">
            <a:spAutoFit/>
          </a:bodyPr>
          <a:lstStyle/>
          <a:p>
            <a:pPr algn="l">
              <a:lnSpc>
                <a:spcPts val="5759"/>
              </a:lnSpc>
            </a:pPr>
            <a:r>
              <a:rPr lang="en-US" sz="4800" b="1">
                <a:solidFill>
                  <a:srgbClr val="1C79BE"/>
                </a:solidFill>
                <a:latin typeface="BR Omny Bold"/>
                <a:ea typeface="BR Omny Bold"/>
                <a:cs typeface="BR Omny Bold"/>
                <a:sym typeface="BR Omny Bold"/>
              </a:rPr>
              <a:t>Your turn</a:t>
            </a:r>
          </a:p>
        </p:txBody>
      </p:sp>
      <p:sp>
        <p:nvSpPr>
          <p:cNvPr id="5" name="TextBox 5">
            <a:extLst>
              <a:ext uri="{FF2B5EF4-FFF2-40B4-BE49-F238E27FC236}">
                <a16:creationId xmlns:a16="http://schemas.microsoft.com/office/drawing/2014/main" id="{15536759-8ABC-6D49-DD29-1891CA0F73F9}"/>
              </a:ext>
            </a:extLst>
          </p:cNvPr>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000000"/>
                </a:solidFill>
                <a:latin typeface="BR Omny"/>
                <a:ea typeface="BR Omny"/>
                <a:cs typeface="BR Omny"/>
                <a:sym typeface="BR Omny"/>
              </a:rPr>
              <a:t>www.glocalevalweek.org</a:t>
            </a:r>
          </a:p>
        </p:txBody>
      </p:sp>
      <p:grpSp>
        <p:nvGrpSpPr>
          <p:cNvPr id="7" name="Group 6">
            <a:extLst>
              <a:ext uri="{FF2B5EF4-FFF2-40B4-BE49-F238E27FC236}">
                <a16:creationId xmlns:a16="http://schemas.microsoft.com/office/drawing/2014/main" id="{41D1CE65-6A08-0BF9-2909-154020BD9CE3}"/>
              </a:ext>
            </a:extLst>
          </p:cNvPr>
          <p:cNvGrpSpPr/>
          <p:nvPr/>
        </p:nvGrpSpPr>
        <p:grpSpPr>
          <a:xfrm>
            <a:off x="998220" y="3453845"/>
            <a:ext cx="17001843" cy="5715000"/>
            <a:chOff x="274320" y="1938528"/>
            <a:chExt cx="8595360" cy="2999232"/>
          </a:xfrm>
        </p:grpSpPr>
        <p:sp>
          <p:nvSpPr>
            <p:cNvPr id="8" name="Shape 5">
              <a:extLst>
                <a:ext uri="{FF2B5EF4-FFF2-40B4-BE49-F238E27FC236}">
                  <a16:creationId xmlns:a16="http://schemas.microsoft.com/office/drawing/2014/main" id="{DD23D576-4955-FF77-015D-EB13A33D3E42}"/>
                </a:ext>
              </a:extLst>
            </p:cNvPr>
            <p:cNvSpPr/>
            <p:nvPr/>
          </p:nvSpPr>
          <p:spPr>
            <a:xfrm>
              <a:off x="274320" y="1938528"/>
              <a:ext cx="2743200" cy="2944368"/>
            </a:xfrm>
            <a:prstGeom prst="rect">
              <a:avLst/>
            </a:prstGeom>
            <a:solidFill>
              <a:srgbClr val="FFFFFF">
                <a:alpha val="6000"/>
              </a:srgbClr>
            </a:solidFill>
            <a:ln w="12700">
              <a:solidFill>
                <a:srgbClr val="00768A"/>
              </a:solidFill>
              <a:prstDash val="solid"/>
            </a:ln>
          </p:spPr>
          <p:txBody>
            <a:bodyPr/>
            <a:lstStyle/>
            <a:p>
              <a:endParaRPr lang="en-IN" sz="4000">
                <a:latin typeface="BR Omny Bold" panose="020B0604020202020204" charset="0"/>
              </a:endParaRPr>
            </a:p>
          </p:txBody>
        </p:sp>
        <p:sp>
          <p:nvSpPr>
            <p:cNvPr id="9" name="Shape 6">
              <a:extLst>
                <a:ext uri="{FF2B5EF4-FFF2-40B4-BE49-F238E27FC236}">
                  <a16:creationId xmlns:a16="http://schemas.microsoft.com/office/drawing/2014/main" id="{2A7E0739-C737-0BAE-F352-95AF438DF22F}"/>
                </a:ext>
              </a:extLst>
            </p:cNvPr>
            <p:cNvSpPr/>
            <p:nvPr/>
          </p:nvSpPr>
          <p:spPr>
            <a:xfrm>
              <a:off x="274320" y="1938528"/>
              <a:ext cx="2743200" cy="502920"/>
            </a:xfrm>
            <a:prstGeom prst="rect">
              <a:avLst/>
            </a:prstGeom>
            <a:solidFill>
              <a:srgbClr val="00768A"/>
            </a:solidFill>
            <a:ln w="12700">
              <a:solidFill>
                <a:srgbClr val="00768A"/>
              </a:solidFill>
              <a:prstDash val="solid"/>
            </a:ln>
          </p:spPr>
          <p:txBody>
            <a:bodyPr/>
            <a:lstStyle/>
            <a:p>
              <a:endParaRPr lang="en-IN" sz="4000">
                <a:latin typeface="BR Omny Bold" panose="020B0604020202020204" charset="0"/>
              </a:endParaRPr>
            </a:p>
          </p:txBody>
        </p:sp>
        <p:sp>
          <p:nvSpPr>
            <p:cNvPr id="10" name="Shape 7">
              <a:extLst>
                <a:ext uri="{FF2B5EF4-FFF2-40B4-BE49-F238E27FC236}">
                  <a16:creationId xmlns:a16="http://schemas.microsoft.com/office/drawing/2014/main" id="{2AC92FCE-25B6-4FBF-FAD9-93E5CE32CBE2}"/>
                </a:ext>
              </a:extLst>
            </p:cNvPr>
            <p:cNvSpPr/>
            <p:nvPr/>
          </p:nvSpPr>
          <p:spPr>
            <a:xfrm>
              <a:off x="384048" y="1984248"/>
              <a:ext cx="384048" cy="384048"/>
            </a:xfrm>
            <a:prstGeom prst="ellipse">
              <a:avLst/>
            </a:prstGeom>
            <a:solidFill>
              <a:srgbClr val="FFFFFF">
                <a:alpha val="13000"/>
              </a:srgbClr>
            </a:solidFill>
            <a:ln w="6350">
              <a:solidFill>
                <a:srgbClr val="FFFFFF">
                  <a:alpha val="27000"/>
                </a:srgbClr>
              </a:solidFill>
              <a:prstDash val="solid"/>
            </a:ln>
          </p:spPr>
          <p:txBody>
            <a:bodyPr/>
            <a:lstStyle/>
            <a:p>
              <a:endParaRPr lang="en-IN" sz="4000">
                <a:latin typeface="BR Omny Bold" panose="020B0604020202020204" charset="0"/>
              </a:endParaRPr>
            </a:p>
          </p:txBody>
        </p:sp>
        <p:sp>
          <p:nvSpPr>
            <p:cNvPr id="11" name="Text 8">
              <a:extLst>
                <a:ext uri="{FF2B5EF4-FFF2-40B4-BE49-F238E27FC236}">
                  <a16:creationId xmlns:a16="http://schemas.microsoft.com/office/drawing/2014/main" id="{203C0DE9-FCB0-F08B-8912-AF8F8769CE04}"/>
                </a:ext>
              </a:extLst>
            </p:cNvPr>
            <p:cNvSpPr/>
            <p:nvPr/>
          </p:nvSpPr>
          <p:spPr>
            <a:xfrm>
              <a:off x="384048" y="1984248"/>
              <a:ext cx="384048" cy="384048"/>
            </a:xfrm>
            <a:prstGeom prst="rect">
              <a:avLst/>
            </a:prstGeom>
            <a:noFill/>
            <a:ln/>
          </p:spPr>
          <p:txBody>
            <a:bodyPr wrap="square" lIns="0" tIns="0" rIns="0" bIns="0" rtlCol="0" anchor="ctr"/>
            <a:lstStyle/>
            <a:p>
              <a:pPr marL="0" indent="0" algn="ctr">
                <a:buNone/>
              </a:pPr>
              <a:r>
                <a:rPr lang="en-US" sz="3200" b="1">
                  <a:solidFill>
                    <a:srgbClr val="FFFFFF"/>
                  </a:solidFill>
                  <a:latin typeface="BR Omny Bold" panose="020B0604020202020204" charset="0"/>
                  <a:ea typeface="Calibri" pitchFamily="34" charset="-122"/>
                  <a:cs typeface="Calibri" pitchFamily="34" charset="-120"/>
                </a:rPr>
                <a:t>1</a:t>
              </a:r>
              <a:endParaRPr lang="en-US" sz="3200">
                <a:latin typeface="BR Omny Bold" panose="020B0604020202020204" charset="0"/>
              </a:endParaRPr>
            </a:p>
          </p:txBody>
        </p:sp>
        <p:sp>
          <p:nvSpPr>
            <p:cNvPr id="12" name="Text 9">
              <a:extLst>
                <a:ext uri="{FF2B5EF4-FFF2-40B4-BE49-F238E27FC236}">
                  <a16:creationId xmlns:a16="http://schemas.microsoft.com/office/drawing/2014/main" id="{AC7453B3-E846-39AD-0EA7-1A954ACB6652}"/>
                </a:ext>
              </a:extLst>
            </p:cNvPr>
            <p:cNvSpPr/>
            <p:nvPr/>
          </p:nvSpPr>
          <p:spPr>
            <a:xfrm>
              <a:off x="841248" y="2001323"/>
              <a:ext cx="2066544" cy="384048"/>
            </a:xfrm>
            <a:prstGeom prst="rect">
              <a:avLst/>
            </a:prstGeom>
            <a:noFill/>
            <a:ln/>
          </p:spPr>
          <p:txBody>
            <a:bodyPr wrap="square" lIns="0" tIns="0" rIns="0" bIns="0" rtlCol="0" anchor="ctr"/>
            <a:lstStyle/>
            <a:p>
              <a:pPr marL="0" indent="0">
                <a:buNone/>
              </a:pPr>
              <a:r>
                <a:rPr lang="en-US" sz="2000" b="1" kern="0" spc="50">
                  <a:solidFill>
                    <a:srgbClr val="FFFFFF"/>
                  </a:solidFill>
                  <a:latin typeface="BR Omny Bold" panose="020B0604020202020204" charset="0"/>
                  <a:ea typeface="Calibri" pitchFamily="34" charset="-122"/>
                  <a:cs typeface="Calibri" pitchFamily="34" charset="-120"/>
                </a:rPr>
                <a:t>CONTRIBUTION ANALYSIS</a:t>
              </a:r>
              <a:endParaRPr lang="en-US" sz="2000">
                <a:latin typeface="BR Omny Bold" panose="020B0604020202020204" charset="0"/>
              </a:endParaRPr>
            </a:p>
          </p:txBody>
        </p:sp>
        <p:sp>
          <p:nvSpPr>
            <p:cNvPr id="13" name="Text 10">
              <a:extLst>
                <a:ext uri="{FF2B5EF4-FFF2-40B4-BE49-F238E27FC236}">
                  <a16:creationId xmlns:a16="http://schemas.microsoft.com/office/drawing/2014/main" id="{537633D2-B4C4-836E-157C-EEFA954E779D}"/>
                </a:ext>
              </a:extLst>
            </p:cNvPr>
            <p:cNvSpPr/>
            <p:nvPr/>
          </p:nvSpPr>
          <p:spPr>
            <a:xfrm>
              <a:off x="402336" y="2705290"/>
              <a:ext cx="2487168" cy="347472"/>
            </a:xfrm>
            <a:prstGeom prst="rect">
              <a:avLst/>
            </a:prstGeom>
            <a:noFill/>
            <a:ln/>
          </p:spPr>
          <p:txBody>
            <a:bodyPr wrap="square" lIns="0" tIns="0" rIns="0" bIns="0" rtlCol="0" anchor="ctr"/>
            <a:lstStyle/>
            <a:p>
              <a:pPr marL="0" indent="0">
                <a:buNone/>
              </a:pPr>
              <a:r>
                <a:rPr lang="en-US" sz="2800" b="1">
                  <a:solidFill>
                    <a:schemeClr val="accent1">
                      <a:lumMod val="75000"/>
                    </a:schemeClr>
                  </a:solidFill>
                  <a:latin typeface="BR Omny Bold" panose="020B0604020202020204" charset="0"/>
                  <a:ea typeface="Calibri" pitchFamily="34" charset="-122"/>
                  <a:cs typeface="Calibri" pitchFamily="34" charset="-120"/>
                </a:rPr>
                <a:t>Suraksha Mata CHW Programme</a:t>
              </a:r>
              <a:endParaRPr lang="en-US" sz="2800">
                <a:solidFill>
                  <a:schemeClr val="accent1">
                    <a:lumMod val="75000"/>
                  </a:schemeClr>
                </a:solidFill>
                <a:latin typeface="BR Omny Bold" panose="020B0604020202020204" charset="0"/>
              </a:endParaRPr>
            </a:p>
          </p:txBody>
        </p:sp>
        <p:sp>
          <p:nvSpPr>
            <p:cNvPr id="14" name="Text 11">
              <a:extLst>
                <a:ext uri="{FF2B5EF4-FFF2-40B4-BE49-F238E27FC236}">
                  <a16:creationId xmlns:a16="http://schemas.microsoft.com/office/drawing/2014/main" id="{1E978BED-EB10-2FEB-3DFD-EBE7BC222AC6}"/>
                </a:ext>
              </a:extLst>
            </p:cNvPr>
            <p:cNvSpPr/>
            <p:nvPr/>
          </p:nvSpPr>
          <p:spPr>
            <a:xfrm>
              <a:off x="402336" y="3143712"/>
              <a:ext cx="2487168" cy="256032"/>
            </a:xfrm>
            <a:prstGeom prst="rect">
              <a:avLst/>
            </a:prstGeom>
            <a:noFill/>
            <a:ln/>
          </p:spPr>
          <p:txBody>
            <a:bodyPr wrap="square" lIns="0" tIns="0" rIns="0" bIns="0" rtlCol="0" anchor="ctr"/>
            <a:lstStyle/>
            <a:p>
              <a:pPr marL="0" indent="0">
                <a:buNone/>
              </a:pPr>
              <a:r>
                <a:rPr lang="en-US" sz="1600">
                  <a:solidFill>
                    <a:schemeClr val="tx1">
                      <a:lumMod val="75000"/>
                      <a:lumOff val="25000"/>
                    </a:schemeClr>
                  </a:solidFill>
                  <a:latin typeface="BR Omny Bold" panose="020B0604020202020204" charset="0"/>
                  <a:ea typeface="Calibri" pitchFamily="34" charset="-122"/>
                  <a:cs typeface="Calibri" pitchFamily="34" charset="-120"/>
                </a:rPr>
                <a:t>Health  |  Madhya Pradesh</a:t>
              </a:r>
              <a:endParaRPr lang="en-US" sz="1600">
                <a:solidFill>
                  <a:schemeClr val="tx1">
                    <a:lumMod val="75000"/>
                    <a:lumOff val="25000"/>
                  </a:schemeClr>
                </a:solidFill>
                <a:latin typeface="BR Omny Bold" panose="020B0604020202020204" charset="0"/>
              </a:endParaRPr>
            </a:p>
          </p:txBody>
        </p:sp>
        <p:sp>
          <p:nvSpPr>
            <p:cNvPr id="15" name="Shape 12">
              <a:extLst>
                <a:ext uri="{FF2B5EF4-FFF2-40B4-BE49-F238E27FC236}">
                  <a16:creationId xmlns:a16="http://schemas.microsoft.com/office/drawing/2014/main" id="{C1777B4B-8BCE-C4AB-6FC4-9CBF7AC345B7}"/>
                </a:ext>
              </a:extLst>
            </p:cNvPr>
            <p:cNvSpPr/>
            <p:nvPr/>
          </p:nvSpPr>
          <p:spPr>
            <a:xfrm>
              <a:off x="402336" y="3182112"/>
              <a:ext cx="2487168" cy="27432"/>
            </a:xfrm>
            <a:prstGeom prst="rect">
              <a:avLst/>
            </a:prstGeom>
            <a:solidFill>
              <a:srgbClr val="FFFFFF">
                <a:alpha val="13000"/>
              </a:srgbClr>
            </a:solidFill>
            <a:ln w="12700">
              <a:solidFill>
                <a:srgbClr val="FFFFFF">
                  <a:alpha val="13000"/>
                </a:srgbClr>
              </a:solidFill>
              <a:prstDash val="solid"/>
            </a:ln>
          </p:spPr>
          <p:txBody>
            <a:bodyPr/>
            <a:lstStyle/>
            <a:p>
              <a:endParaRPr lang="en-IN" sz="4000">
                <a:latin typeface="BR Omny Bold" panose="020B0604020202020204" charset="0"/>
              </a:endParaRPr>
            </a:p>
          </p:txBody>
        </p:sp>
        <p:sp>
          <p:nvSpPr>
            <p:cNvPr id="16" name="Text 13">
              <a:extLst>
                <a:ext uri="{FF2B5EF4-FFF2-40B4-BE49-F238E27FC236}">
                  <a16:creationId xmlns:a16="http://schemas.microsoft.com/office/drawing/2014/main" id="{FDEDF907-8200-743B-CE6E-E81D879936E0}"/>
                </a:ext>
              </a:extLst>
            </p:cNvPr>
            <p:cNvSpPr/>
            <p:nvPr/>
          </p:nvSpPr>
          <p:spPr>
            <a:xfrm>
              <a:off x="402336" y="3255264"/>
              <a:ext cx="2487168" cy="1005840"/>
            </a:xfrm>
            <a:prstGeom prst="rect">
              <a:avLst/>
            </a:prstGeom>
            <a:noFill/>
            <a:ln/>
          </p:spPr>
          <p:txBody>
            <a:bodyPr wrap="square" lIns="0" tIns="0" rIns="0" bIns="0" rtlCol="0" anchor="ctr"/>
            <a:lstStyle/>
            <a:p>
              <a:pPr marL="0" indent="0">
                <a:buNone/>
              </a:pPr>
              <a:r>
                <a:rPr lang="en-US" i="1">
                  <a:solidFill>
                    <a:schemeClr val="tx2">
                      <a:lumMod val="75000"/>
                    </a:schemeClr>
                  </a:solidFill>
                  <a:latin typeface="BR Omny" panose="020B0604020202020204" charset="0"/>
                  <a:ea typeface="Calibri" pitchFamily="34" charset="-122"/>
                  <a:cs typeface="Calibri" pitchFamily="34" charset="-120"/>
                </a:rPr>
                <a:t>To what extent did the programme contribute to improved maternal health outcomes, and through what mechanisms?</a:t>
              </a:r>
              <a:endParaRPr lang="en-US">
                <a:solidFill>
                  <a:schemeClr val="tx2">
                    <a:lumMod val="75000"/>
                  </a:schemeClr>
                </a:solidFill>
                <a:latin typeface="BR Omny" panose="020B0604020202020204" charset="0"/>
              </a:endParaRPr>
            </a:p>
          </p:txBody>
        </p:sp>
        <p:sp>
          <p:nvSpPr>
            <p:cNvPr id="17" name="Shape 14">
              <a:extLst>
                <a:ext uri="{FF2B5EF4-FFF2-40B4-BE49-F238E27FC236}">
                  <a16:creationId xmlns:a16="http://schemas.microsoft.com/office/drawing/2014/main" id="{CD905A10-7B85-01C7-F3AD-2DDDCA31436B}"/>
                </a:ext>
              </a:extLst>
            </p:cNvPr>
            <p:cNvSpPr/>
            <p:nvPr/>
          </p:nvSpPr>
          <p:spPr>
            <a:xfrm>
              <a:off x="402336" y="4334256"/>
              <a:ext cx="2487168" cy="429768"/>
            </a:xfrm>
            <a:prstGeom prst="rect">
              <a:avLst/>
            </a:prstGeom>
            <a:solidFill>
              <a:srgbClr val="FFFFFF">
                <a:alpha val="4000"/>
              </a:srgbClr>
            </a:solidFill>
            <a:ln w="6350">
              <a:solidFill>
                <a:srgbClr val="FFFFFF">
                  <a:alpha val="13000"/>
                </a:srgbClr>
              </a:solidFill>
              <a:prstDash val="solid"/>
            </a:ln>
          </p:spPr>
          <p:txBody>
            <a:bodyPr/>
            <a:lstStyle/>
            <a:p>
              <a:endParaRPr lang="en-IN" sz="4000">
                <a:latin typeface="BR Omny Bold" panose="020B0604020202020204" charset="0"/>
              </a:endParaRPr>
            </a:p>
          </p:txBody>
        </p:sp>
        <p:sp>
          <p:nvSpPr>
            <p:cNvPr id="18" name="Text 15">
              <a:extLst>
                <a:ext uri="{FF2B5EF4-FFF2-40B4-BE49-F238E27FC236}">
                  <a16:creationId xmlns:a16="http://schemas.microsoft.com/office/drawing/2014/main" id="{8A74A347-CAFC-7B8C-504B-B0372A7962EE}"/>
                </a:ext>
              </a:extLst>
            </p:cNvPr>
            <p:cNvSpPr/>
            <p:nvPr/>
          </p:nvSpPr>
          <p:spPr>
            <a:xfrm>
              <a:off x="493776" y="4370832"/>
              <a:ext cx="1279099" cy="320040"/>
            </a:xfrm>
            <a:prstGeom prst="rect">
              <a:avLst/>
            </a:prstGeom>
            <a:noFill/>
            <a:ln/>
          </p:spPr>
          <p:txBody>
            <a:bodyPr wrap="square" lIns="0" tIns="0" rIns="0" bIns="0" rtlCol="0" anchor="ctr"/>
            <a:lstStyle/>
            <a:p>
              <a:pPr marL="0" indent="0">
                <a:buNone/>
              </a:pPr>
              <a:r>
                <a:rPr lang="en-US">
                  <a:solidFill>
                    <a:schemeClr val="accent1">
                      <a:lumMod val="75000"/>
                    </a:schemeClr>
                  </a:solidFill>
                  <a:latin typeface="BR Omny Bold" panose="020B0604020202020204" charset="0"/>
                  <a:ea typeface="Calibri" pitchFamily="34" charset="-122"/>
                  <a:cs typeface="Calibri" pitchFamily="34" charset="-120"/>
                </a:rPr>
                <a:t>Facilitator: </a:t>
              </a:r>
              <a:r>
                <a:rPr lang="en-US" b="1">
                  <a:solidFill>
                    <a:schemeClr val="accent1">
                      <a:lumMod val="75000"/>
                    </a:schemeClr>
                  </a:solidFill>
                  <a:latin typeface="BR Omny Bold" panose="020B0604020202020204" charset="0"/>
                  <a:ea typeface="Calibri" pitchFamily="34" charset="-122"/>
                  <a:cs typeface="Calibri" pitchFamily="34" charset="-120"/>
                </a:rPr>
                <a:t>Shrija Dey</a:t>
              </a:r>
              <a:endParaRPr lang="en-US" b="1">
                <a:solidFill>
                  <a:schemeClr val="accent1">
                    <a:lumMod val="75000"/>
                  </a:schemeClr>
                </a:solidFill>
                <a:latin typeface="BR Omny Bold" panose="020B0604020202020204" charset="0"/>
              </a:endParaRPr>
            </a:p>
          </p:txBody>
        </p:sp>
        <p:sp>
          <p:nvSpPr>
            <p:cNvPr id="19" name="Shape 17">
              <a:extLst>
                <a:ext uri="{FF2B5EF4-FFF2-40B4-BE49-F238E27FC236}">
                  <a16:creationId xmlns:a16="http://schemas.microsoft.com/office/drawing/2014/main" id="{CA8ADFD1-7FE7-98EC-79C9-280B2CE55F99}"/>
                </a:ext>
              </a:extLst>
            </p:cNvPr>
            <p:cNvSpPr/>
            <p:nvPr/>
          </p:nvSpPr>
          <p:spPr>
            <a:xfrm>
              <a:off x="3182112" y="1938528"/>
              <a:ext cx="2743200" cy="2944368"/>
            </a:xfrm>
            <a:prstGeom prst="rect">
              <a:avLst/>
            </a:prstGeom>
            <a:solidFill>
              <a:srgbClr val="FFFFFF">
                <a:alpha val="6000"/>
              </a:srgbClr>
            </a:solidFill>
            <a:ln w="12700">
              <a:solidFill>
                <a:schemeClr val="accent4">
                  <a:lumMod val="75000"/>
                </a:schemeClr>
              </a:solidFill>
              <a:prstDash val="solid"/>
            </a:ln>
          </p:spPr>
          <p:txBody>
            <a:bodyPr/>
            <a:lstStyle/>
            <a:p>
              <a:endParaRPr lang="en-IN" sz="4000">
                <a:latin typeface="BR Omny Bold" panose="020B0604020202020204" charset="0"/>
              </a:endParaRPr>
            </a:p>
          </p:txBody>
        </p:sp>
        <p:sp>
          <p:nvSpPr>
            <p:cNvPr id="20" name="Shape 18">
              <a:extLst>
                <a:ext uri="{FF2B5EF4-FFF2-40B4-BE49-F238E27FC236}">
                  <a16:creationId xmlns:a16="http://schemas.microsoft.com/office/drawing/2014/main" id="{51DE220A-6B1F-96C9-EA41-07AFC41CF1AB}"/>
                </a:ext>
              </a:extLst>
            </p:cNvPr>
            <p:cNvSpPr/>
            <p:nvPr/>
          </p:nvSpPr>
          <p:spPr>
            <a:xfrm>
              <a:off x="3182112" y="1938528"/>
              <a:ext cx="2743200" cy="502920"/>
            </a:xfrm>
            <a:prstGeom prst="rect">
              <a:avLst/>
            </a:prstGeom>
            <a:solidFill>
              <a:schemeClr val="accent4">
                <a:lumMod val="75000"/>
              </a:schemeClr>
            </a:solidFill>
            <a:ln w="12700">
              <a:noFill/>
              <a:prstDash val="solid"/>
            </a:ln>
          </p:spPr>
          <p:txBody>
            <a:bodyPr/>
            <a:lstStyle/>
            <a:p>
              <a:endParaRPr lang="en-IN" sz="4000">
                <a:latin typeface="BR Omny Bold" panose="020B0604020202020204" charset="0"/>
              </a:endParaRPr>
            </a:p>
          </p:txBody>
        </p:sp>
        <p:sp>
          <p:nvSpPr>
            <p:cNvPr id="21" name="Shape 19">
              <a:extLst>
                <a:ext uri="{FF2B5EF4-FFF2-40B4-BE49-F238E27FC236}">
                  <a16:creationId xmlns:a16="http://schemas.microsoft.com/office/drawing/2014/main" id="{6C66B812-638F-2C55-420C-0486720B64FA}"/>
                </a:ext>
              </a:extLst>
            </p:cNvPr>
            <p:cNvSpPr/>
            <p:nvPr/>
          </p:nvSpPr>
          <p:spPr>
            <a:xfrm>
              <a:off x="3291840" y="1984248"/>
              <a:ext cx="384048" cy="384048"/>
            </a:xfrm>
            <a:prstGeom prst="ellipse">
              <a:avLst/>
            </a:prstGeom>
            <a:solidFill>
              <a:srgbClr val="FFFFFF">
                <a:alpha val="13000"/>
              </a:srgbClr>
            </a:solidFill>
            <a:ln w="6350">
              <a:solidFill>
                <a:srgbClr val="FFFFFF">
                  <a:alpha val="27000"/>
                </a:srgbClr>
              </a:solidFill>
              <a:prstDash val="solid"/>
            </a:ln>
          </p:spPr>
          <p:txBody>
            <a:bodyPr/>
            <a:lstStyle/>
            <a:p>
              <a:endParaRPr lang="en-IN" sz="4000">
                <a:latin typeface="BR Omny Bold" panose="020B0604020202020204" charset="0"/>
              </a:endParaRPr>
            </a:p>
          </p:txBody>
        </p:sp>
        <p:sp>
          <p:nvSpPr>
            <p:cNvPr id="22" name="Text 20">
              <a:extLst>
                <a:ext uri="{FF2B5EF4-FFF2-40B4-BE49-F238E27FC236}">
                  <a16:creationId xmlns:a16="http://schemas.microsoft.com/office/drawing/2014/main" id="{407EF7E8-0736-EBFB-1AB8-0FFAA95AA18B}"/>
                </a:ext>
              </a:extLst>
            </p:cNvPr>
            <p:cNvSpPr/>
            <p:nvPr/>
          </p:nvSpPr>
          <p:spPr>
            <a:xfrm>
              <a:off x="3291840" y="1984248"/>
              <a:ext cx="384048" cy="384048"/>
            </a:xfrm>
            <a:prstGeom prst="rect">
              <a:avLst/>
            </a:prstGeom>
            <a:noFill/>
            <a:ln/>
          </p:spPr>
          <p:txBody>
            <a:bodyPr wrap="square" lIns="0" tIns="0" rIns="0" bIns="0" rtlCol="0" anchor="ctr"/>
            <a:lstStyle/>
            <a:p>
              <a:pPr marL="0" indent="0" algn="ctr">
                <a:buNone/>
              </a:pPr>
              <a:r>
                <a:rPr lang="en-US" sz="3200" b="1">
                  <a:solidFill>
                    <a:srgbClr val="FFFFFF"/>
                  </a:solidFill>
                  <a:latin typeface="BR Omny Bold" panose="020B0604020202020204" charset="0"/>
                  <a:ea typeface="Calibri" pitchFamily="34" charset="-122"/>
                  <a:cs typeface="Calibri" pitchFamily="34" charset="-120"/>
                </a:rPr>
                <a:t>2</a:t>
              </a:r>
              <a:endParaRPr lang="en-US" sz="3200">
                <a:latin typeface="BR Omny Bold" panose="020B0604020202020204" charset="0"/>
              </a:endParaRPr>
            </a:p>
          </p:txBody>
        </p:sp>
        <p:sp>
          <p:nvSpPr>
            <p:cNvPr id="23" name="Text 21">
              <a:extLst>
                <a:ext uri="{FF2B5EF4-FFF2-40B4-BE49-F238E27FC236}">
                  <a16:creationId xmlns:a16="http://schemas.microsoft.com/office/drawing/2014/main" id="{AAB732C2-5B5C-C37F-E570-554B98792319}"/>
                </a:ext>
              </a:extLst>
            </p:cNvPr>
            <p:cNvSpPr/>
            <p:nvPr/>
          </p:nvSpPr>
          <p:spPr>
            <a:xfrm>
              <a:off x="3749040" y="2001323"/>
              <a:ext cx="2066544" cy="384048"/>
            </a:xfrm>
            <a:prstGeom prst="rect">
              <a:avLst/>
            </a:prstGeom>
            <a:noFill/>
            <a:ln/>
          </p:spPr>
          <p:txBody>
            <a:bodyPr wrap="square" lIns="0" tIns="0" rIns="0" bIns="0" rtlCol="0" anchor="ctr"/>
            <a:lstStyle/>
            <a:p>
              <a:pPr marL="0" indent="0">
                <a:buNone/>
              </a:pPr>
              <a:r>
                <a:rPr lang="en-US" sz="2000" b="1" kern="0" spc="50">
                  <a:solidFill>
                    <a:srgbClr val="FFFFFF"/>
                  </a:solidFill>
                  <a:latin typeface="BR Omny Bold" panose="020B0604020202020204" charset="0"/>
                  <a:ea typeface="Calibri" pitchFamily="34" charset="-122"/>
                  <a:cs typeface="Calibri" pitchFamily="34" charset="-120"/>
                </a:rPr>
                <a:t>OUTCOME HARVESTING</a:t>
              </a:r>
              <a:endParaRPr lang="en-US" sz="2000">
                <a:latin typeface="BR Omny Bold" panose="020B0604020202020204" charset="0"/>
              </a:endParaRPr>
            </a:p>
          </p:txBody>
        </p:sp>
        <p:sp>
          <p:nvSpPr>
            <p:cNvPr id="24" name="Text 22">
              <a:extLst>
                <a:ext uri="{FF2B5EF4-FFF2-40B4-BE49-F238E27FC236}">
                  <a16:creationId xmlns:a16="http://schemas.microsoft.com/office/drawing/2014/main" id="{892ABD97-AE63-75A0-3E0D-BA2AF1AF19C7}"/>
                </a:ext>
              </a:extLst>
            </p:cNvPr>
            <p:cNvSpPr/>
            <p:nvPr/>
          </p:nvSpPr>
          <p:spPr>
            <a:xfrm>
              <a:off x="3310128" y="2705290"/>
              <a:ext cx="2487168" cy="347472"/>
            </a:xfrm>
            <a:prstGeom prst="rect">
              <a:avLst/>
            </a:prstGeom>
            <a:noFill/>
            <a:ln/>
          </p:spPr>
          <p:txBody>
            <a:bodyPr wrap="square" lIns="0" tIns="0" rIns="0" bIns="0" rtlCol="0" anchor="ctr"/>
            <a:lstStyle/>
            <a:p>
              <a:pPr marL="0" indent="0">
                <a:buNone/>
              </a:pPr>
              <a:r>
                <a:rPr lang="en-US" sz="2800" b="1">
                  <a:solidFill>
                    <a:schemeClr val="accent1">
                      <a:lumMod val="75000"/>
                    </a:schemeClr>
                  </a:solidFill>
                  <a:latin typeface="BR Omny Bold" panose="020B0604020202020204" charset="0"/>
                  <a:ea typeface="Calibri" pitchFamily="34" charset="-122"/>
                  <a:cs typeface="Calibri" pitchFamily="34" charset="-120"/>
                </a:rPr>
                <a:t>Pragati SHG Livelihoods Programme</a:t>
              </a:r>
              <a:endParaRPr lang="en-US" sz="2800">
                <a:solidFill>
                  <a:schemeClr val="accent1">
                    <a:lumMod val="75000"/>
                  </a:schemeClr>
                </a:solidFill>
                <a:latin typeface="BR Omny Bold" panose="020B0604020202020204" charset="0"/>
              </a:endParaRPr>
            </a:p>
          </p:txBody>
        </p:sp>
        <p:sp>
          <p:nvSpPr>
            <p:cNvPr id="25" name="Text 23">
              <a:extLst>
                <a:ext uri="{FF2B5EF4-FFF2-40B4-BE49-F238E27FC236}">
                  <a16:creationId xmlns:a16="http://schemas.microsoft.com/office/drawing/2014/main" id="{38AD114E-C1EC-3AB2-B7CF-9DAC30074EA2}"/>
                </a:ext>
              </a:extLst>
            </p:cNvPr>
            <p:cNvSpPr/>
            <p:nvPr/>
          </p:nvSpPr>
          <p:spPr>
            <a:xfrm>
              <a:off x="3307249" y="3132643"/>
              <a:ext cx="2487168" cy="256032"/>
            </a:xfrm>
            <a:prstGeom prst="rect">
              <a:avLst/>
            </a:prstGeom>
            <a:noFill/>
            <a:ln/>
          </p:spPr>
          <p:txBody>
            <a:bodyPr wrap="square" lIns="0" tIns="0" rIns="0" bIns="0" rtlCol="0" anchor="ctr"/>
            <a:lstStyle/>
            <a:p>
              <a:pPr marL="0" indent="0">
                <a:buNone/>
              </a:pPr>
              <a:r>
                <a:rPr lang="en-US" sz="1600">
                  <a:solidFill>
                    <a:schemeClr val="tx1">
                      <a:lumMod val="75000"/>
                      <a:lumOff val="25000"/>
                    </a:schemeClr>
                  </a:solidFill>
                  <a:latin typeface="BR Omny Bold" panose="020B0604020202020204" charset="0"/>
                  <a:ea typeface="Calibri" pitchFamily="34" charset="-122"/>
                  <a:cs typeface="Calibri" pitchFamily="34" charset="-120"/>
                </a:rPr>
                <a:t>Livelihoods  |  Jharkhand</a:t>
              </a:r>
              <a:endParaRPr lang="en-US" sz="1600">
                <a:solidFill>
                  <a:schemeClr val="tx1">
                    <a:lumMod val="75000"/>
                    <a:lumOff val="25000"/>
                  </a:schemeClr>
                </a:solidFill>
                <a:latin typeface="BR Omny Bold" panose="020B0604020202020204" charset="0"/>
              </a:endParaRPr>
            </a:p>
          </p:txBody>
        </p:sp>
        <p:sp>
          <p:nvSpPr>
            <p:cNvPr id="26" name="Shape 24">
              <a:extLst>
                <a:ext uri="{FF2B5EF4-FFF2-40B4-BE49-F238E27FC236}">
                  <a16:creationId xmlns:a16="http://schemas.microsoft.com/office/drawing/2014/main" id="{442E571B-8CC8-0C9C-A59B-AAA04CEF5B17}"/>
                </a:ext>
              </a:extLst>
            </p:cNvPr>
            <p:cNvSpPr/>
            <p:nvPr/>
          </p:nvSpPr>
          <p:spPr>
            <a:xfrm>
              <a:off x="3310128" y="3182112"/>
              <a:ext cx="2487168" cy="27432"/>
            </a:xfrm>
            <a:prstGeom prst="rect">
              <a:avLst/>
            </a:prstGeom>
            <a:solidFill>
              <a:srgbClr val="FFFFFF">
                <a:alpha val="13000"/>
              </a:srgbClr>
            </a:solidFill>
            <a:ln w="12700">
              <a:solidFill>
                <a:srgbClr val="FFFFFF">
                  <a:alpha val="13000"/>
                </a:srgbClr>
              </a:solidFill>
              <a:prstDash val="solid"/>
            </a:ln>
          </p:spPr>
          <p:txBody>
            <a:bodyPr/>
            <a:lstStyle/>
            <a:p>
              <a:endParaRPr lang="en-IN" sz="4000">
                <a:latin typeface="BR Omny Bold" panose="020B0604020202020204" charset="0"/>
              </a:endParaRPr>
            </a:p>
          </p:txBody>
        </p:sp>
        <p:sp>
          <p:nvSpPr>
            <p:cNvPr id="27" name="Text 25">
              <a:extLst>
                <a:ext uri="{FF2B5EF4-FFF2-40B4-BE49-F238E27FC236}">
                  <a16:creationId xmlns:a16="http://schemas.microsoft.com/office/drawing/2014/main" id="{5DE1B06D-8BF0-1658-8D45-7EF92C918877}"/>
                </a:ext>
              </a:extLst>
            </p:cNvPr>
            <p:cNvSpPr/>
            <p:nvPr/>
          </p:nvSpPr>
          <p:spPr>
            <a:xfrm>
              <a:off x="3310128" y="3255264"/>
              <a:ext cx="2487168" cy="1005840"/>
            </a:xfrm>
            <a:prstGeom prst="rect">
              <a:avLst/>
            </a:prstGeom>
            <a:noFill/>
            <a:ln/>
          </p:spPr>
          <p:txBody>
            <a:bodyPr wrap="square" lIns="0" tIns="0" rIns="0" bIns="0" rtlCol="0" anchor="ctr"/>
            <a:lstStyle/>
            <a:p>
              <a:pPr marL="0" indent="0">
                <a:buNone/>
              </a:pPr>
              <a:r>
                <a:rPr lang="en-US" i="1">
                  <a:solidFill>
                    <a:schemeClr val="tx2">
                      <a:lumMod val="75000"/>
                    </a:schemeClr>
                  </a:solidFill>
                  <a:latin typeface="BR Omny" panose="020B0604020202020204" charset="0"/>
                  <a:ea typeface="Calibri" pitchFamily="34" charset="-122"/>
                  <a:cs typeface="Calibri" pitchFamily="34" charset="-120"/>
                </a:rPr>
                <a:t>What changes occurred in the economic practices and agency of participants, and what role did the intervention play?</a:t>
              </a:r>
              <a:endParaRPr lang="en-US">
                <a:solidFill>
                  <a:schemeClr val="tx2">
                    <a:lumMod val="75000"/>
                  </a:schemeClr>
                </a:solidFill>
                <a:latin typeface="BR Omny" panose="020B0604020202020204" charset="0"/>
              </a:endParaRPr>
            </a:p>
          </p:txBody>
        </p:sp>
        <p:sp>
          <p:nvSpPr>
            <p:cNvPr id="28" name="Shape 26">
              <a:extLst>
                <a:ext uri="{FF2B5EF4-FFF2-40B4-BE49-F238E27FC236}">
                  <a16:creationId xmlns:a16="http://schemas.microsoft.com/office/drawing/2014/main" id="{BB51C4E9-B492-783D-2548-66C94B093D16}"/>
                </a:ext>
              </a:extLst>
            </p:cNvPr>
            <p:cNvSpPr/>
            <p:nvPr/>
          </p:nvSpPr>
          <p:spPr>
            <a:xfrm>
              <a:off x="3310128" y="4334256"/>
              <a:ext cx="2487168" cy="429768"/>
            </a:xfrm>
            <a:prstGeom prst="rect">
              <a:avLst/>
            </a:prstGeom>
            <a:solidFill>
              <a:srgbClr val="FFFFFF">
                <a:alpha val="4000"/>
              </a:srgbClr>
            </a:solidFill>
            <a:ln w="6350">
              <a:solidFill>
                <a:srgbClr val="FFFFFF">
                  <a:alpha val="13000"/>
                </a:srgbClr>
              </a:solidFill>
              <a:prstDash val="solid"/>
            </a:ln>
          </p:spPr>
          <p:txBody>
            <a:bodyPr/>
            <a:lstStyle/>
            <a:p>
              <a:endParaRPr lang="en-IN" sz="4000">
                <a:latin typeface="BR Omny Bold" panose="020B0604020202020204" charset="0"/>
              </a:endParaRPr>
            </a:p>
          </p:txBody>
        </p:sp>
        <p:sp>
          <p:nvSpPr>
            <p:cNvPr id="29" name="Text 27">
              <a:extLst>
                <a:ext uri="{FF2B5EF4-FFF2-40B4-BE49-F238E27FC236}">
                  <a16:creationId xmlns:a16="http://schemas.microsoft.com/office/drawing/2014/main" id="{721D9B62-B8DB-5E70-94C6-F2015E54D014}"/>
                </a:ext>
              </a:extLst>
            </p:cNvPr>
            <p:cNvSpPr/>
            <p:nvPr/>
          </p:nvSpPr>
          <p:spPr>
            <a:xfrm>
              <a:off x="3401568" y="4370832"/>
              <a:ext cx="1491691" cy="320040"/>
            </a:xfrm>
            <a:prstGeom prst="rect">
              <a:avLst/>
            </a:prstGeom>
            <a:noFill/>
            <a:ln/>
          </p:spPr>
          <p:txBody>
            <a:bodyPr wrap="square" lIns="0" tIns="0" rIns="0" bIns="0" rtlCol="0" anchor="ctr"/>
            <a:lstStyle/>
            <a:p>
              <a:pPr marL="0" indent="0">
                <a:buNone/>
              </a:pPr>
              <a:r>
                <a:rPr lang="en-US">
                  <a:solidFill>
                    <a:schemeClr val="accent1">
                      <a:lumMod val="75000"/>
                    </a:schemeClr>
                  </a:solidFill>
                  <a:latin typeface="BR Omny Bold" panose="020B0604020202020204" charset="0"/>
                  <a:ea typeface="Calibri" pitchFamily="34" charset="-122"/>
                  <a:cs typeface="Calibri" pitchFamily="34" charset="-120"/>
                </a:rPr>
                <a:t>Facilitator: </a:t>
              </a:r>
              <a:r>
                <a:rPr lang="en-US" b="1">
                  <a:solidFill>
                    <a:schemeClr val="accent1">
                      <a:lumMod val="75000"/>
                    </a:schemeClr>
                  </a:solidFill>
                  <a:latin typeface="BR Omny Bold" panose="020B0604020202020204" charset="0"/>
                  <a:ea typeface="Calibri" pitchFamily="34" charset="-122"/>
                  <a:cs typeface="Calibri" pitchFamily="34" charset="-120"/>
                </a:rPr>
                <a:t>Aikantika Das</a:t>
              </a:r>
              <a:endParaRPr lang="en-US" b="1">
                <a:solidFill>
                  <a:schemeClr val="accent1">
                    <a:lumMod val="75000"/>
                  </a:schemeClr>
                </a:solidFill>
                <a:latin typeface="BR Omny Bold" panose="020B0604020202020204" charset="0"/>
              </a:endParaRPr>
            </a:p>
          </p:txBody>
        </p:sp>
        <p:sp>
          <p:nvSpPr>
            <p:cNvPr id="30" name="Shape 29">
              <a:extLst>
                <a:ext uri="{FF2B5EF4-FFF2-40B4-BE49-F238E27FC236}">
                  <a16:creationId xmlns:a16="http://schemas.microsoft.com/office/drawing/2014/main" id="{3ED3ACF5-0999-0E5F-214E-7F26D8EE2306}"/>
                </a:ext>
              </a:extLst>
            </p:cNvPr>
            <p:cNvSpPr/>
            <p:nvPr/>
          </p:nvSpPr>
          <p:spPr>
            <a:xfrm>
              <a:off x="6089904" y="1938528"/>
              <a:ext cx="2743200" cy="2944368"/>
            </a:xfrm>
            <a:prstGeom prst="rect">
              <a:avLst/>
            </a:prstGeom>
            <a:solidFill>
              <a:srgbClr val="FFFFFF">
                <a:alpha val="6000"/>
              </a:srgbClr>
            </a:solidFill>
            <a:ln w="12700">
              <a:solidFill>
                <a:schemeClr val="tx2">
                  <a:lumMod val="75000"/>
                </a:schemeClr>
              </a:solidFill>
              <a:prstDash val="solid"/>
            </a:ln>
          </p:spPr>
          <p:txBody>
            <a:bodyPr/>
            <a:lstStyle/>
            <a:p>
              <a:endParaRPr lang="en-IN" sz="4000">
                <a:latin typeface="BR Omny Bold" panose="020B0604020202020204" charset="0"/>
              </a:endParaRPr>
            </a:p>
          </p:txBody>
        </p:sp>
        <p:sp>
          <p:nvSpPr>
            <p:cNvPr id="31" name="Shape 30">
              <a:extLst>
                <a:ext uri="{FF2B5EF4-FFF2-40B4-BE49-F238E27FC236}">
                  <a16:creationId xmlns:a16="http://schemas.microsoft.com/office/drawing/2014/main" id="{880189EA-D338-E106-D6AC-D29B5AE71350}"/>
                </a:ext>
              </a:extLst>
            </p:cNvPr>
            <p:cNvSpPr/>
            <p:nvPr/>
          </p:nvSpPr>
          <p:spPr>
            <a:xfrm>
              <a:off x="6089904" y="1938528"/>
              <a:ext cx="2743200" cy="502920"/>
            </a:xfrm>
            <a:prstGeom prst="rect">
              <a:avLst/>
            </a:prstGeom>
            <a:solidFill>
              <a:schemeClr val="tx2">
                <a:lumMod val="75000"/>
              </a:schemeClr>
            </a:solidFill>
            <a:ln w="12700">
              <a:noFill/>
              <a:prstDash val="solid"/>
            </a:ln>
          </p:spPr>
          <p:txBody>
            <a:bodyPr/>
            <a:lstStyle/>
            <a:p>
              <a:endParaRPr lang="en-IN" sz="4000">
                <a:latin typeface="BR Omny Bold" panose="020B0604020202020204" charset="0"/>
              </a:endParaRPr>
            </a:p>
          </p:txBody>
        </p:sp>
        <p:sp>
          <p:nvSpPr>
            <p:cNvPr id="32" name="Shape 31">
              <a:extLst>
                <a:ext uri="{FF2B5EF4-FFF2-40B4-BE49-F238E27FC236}">
                  <a16:creationId xmlns:a16="http://schemas.microsoft.com/office/drawing/2014/main" id="{A03D14F3-36D4-B3B4-EAE5-60E9B1BB617C}"/>
                </a:ext>
              </a:extLst>
            </p:cNvPr>
            <p:cNvSpPr/>
            <p:nvPr/>
          </p:nvSpPr>
          <p:spPr>
            <a:xfrm>
              <a:off x="6199632" y="1984248"/>
              <a:ext cx="384048" cy="384048"/>
            </a:xfrm>
            <a:prstGeom prst="ellipse">
              <a:avLst/>
            </a:prstGeom>
            <a:solidFill>
              <a:srgbClr val="FFFFFF">
                <a:alpha val="13000"/>
              </a:srgbClr>
            </a:solidFill>
            <a:ln w="6350">
              <a:solidFill>
                <a:srgbClr val="FFFFFF">
                  <a:alpha val="27000"/>
                </a:srgbClr>
              </a:solidFill>
              <a:prstDash val="solid"/>
            </a:ln>
          </p:spPr>
          <p:txBody>
            <a:bodyPr/>
            <a:lstStyle/>
            <a:p>
              <a:endParaRPr lang="en-IN" sz="4000">
                <a:latin typeface="BR Omny Bold" panose="020B0604020202020204" charset="0"/>
              </a:endParaRPr>
            </a:p>
          </p:txBody>
        </p:sp>
        <p:sp>
          <p:nvSpPr>
            <p:cNvPr id="33" name="Text 32">
              <a:extLst>
                <a:ext uri="{FF2B5EF4-FFF2-40B4-BE49-F238E27FC236}">
                  <a16:creationId xmlns:a16="http://schemas.microsoft.com/office/drawing/2014/main" id="{104F30B2-6701-A897-AAB5-E11EBCEF76E7}"/>
                </a:ext>
              </a:extLst>
            </p:cNvPr>
            <p:cNvSpPr/>
            <p:nvPr/>
          </p:nvSpPr>
          <p:spPr>
            <a:xfrm>
              <a:off x="6199632" y="1984248"/>
              <a:ext cx="384048" cy="384048"/>
            </a:xfrm>
            <a:prstGeom prst="rect">
              <a:avLst/>
            </a:prstGeom>
            <a:noFill/>
            <a:ln/>
          </p:spPr>
          <p:txBody>
            <a:bodyPr wrap="square" lIns="0" tIns="0" rIns="0" bIns="0" rtlCol="0" anchor="ctr"/>
            <a:lstStyle/>
            <a:p>
              <a:pPr marL="0" indent="0" algn="ctr">
                <a:buNone/>
              </a:pPr>
              <a:r>
                <a:rPr lang="en-US" sz="3200" b="1">
                  <a:solidFill>
                    <a:srgbClr val="FFFFFF"/>
                  </a:solidFill>
                  <a:latin typeface="BR Omny Bold" panose="020B0604020202020204" charset="0"/>
                  <a:ea typeface="Calibri" pitchFamily="34" charset="-122"/>
                  <a:cs typeface="Calibri" pitchFamily="34" charset="-120"/>
                </a:rPr>
                <a:t>3</a:t>
              </a:r>
              <a:endParaRPr lang="en-US" sz="3200">
                <a:latin typeface="BR Omny Bold" panose="020B0604020202020204" charset="0"/>
              </a:endParaRPr>
            </a:p>
          </p:txBody>
        </p:sp>
        <p:sp>
          <p:nvSpPr>
            <p:cNvPr id="34" name="Text 33">
              <a:extLst>
                <a:ext uri="{FF2B5EF4-FFF2-40B4-BE49-F238E27FC236}">
                  <a16:creationId xmlns:a16="http://schemas.microsoft.com/office/drawing/2014/main" id="{53068D37-24CE-CF99-1E1B-CBB072159E8F}"/>
                </a:ext>
              </a:extLst>
            </p:cNvPr>
            <p:cNvSpPr/>
            <p:nvPr/>
          </p:nvSpPr>
          <p:spPr>
            <a:xfrm>
              <a:off x="6656832" y="1984248"/>
              <a:ext cx="2066544" cy="384048"/>
            </a:xfrm>
            <a:prstGeom prst="rect">
              <a:avLst/>
            </a:prstGeom>
            <a:noFill/>
            <a:ln/>
          </p:spPr>
          <p:txBody>
            <a:bodyPr wrap="square" lIns="0" tIns="0" rIns="0" bIns="0" rtlCol="0" anchor="ctr"/>
            <a:lstStyle/>
            <a:p>
              <a:pPr marL="0" indent="0">
                <a:buNone/>
              </a:pPr>
              <a:r>
                <a:rPr lang="en-US" sz="2000" b="1" kern="0" spc="50">
                  <a:solidFill>
                    <a:srgbClr val="FFFFFF"/>
                  </a:solidFill>
                  <a:latin typeface="BR Omny Bold" panose="020B0604020202020204" charset="0"/>
                  <a:ea typeface="Calibri" pitchFamily="34" charset="-122"/>
                  <a:cs typeface="Calibri" pitchFamily="34" charset="-120"/>
                </a:rPr>
                <a:t>REALIST EVALUATION</a:t>
              </a:r>
              <a:endParaRPr lang="en-US" sz="2000">
                <a:latin typeface="BR Omny Bold" panose="020B0604020202020204" charset="0"/>
              </a:endParaRPr>
            </a:p>
          </p:txBody>
        </p:sp>
        <p:sp>
          <p:nvSpPr>
            <p:cNvPr id="35" name="Text 34">
              <a:extLst>
                <a:ext uri="{FF2B5EF4-FFF2-40B4-BE49-F238E27FC236}">
                  <a16:creationId xmlns:a16="http://schemas.microsoft.com/office/drawing/2014/main" id="{C27ECFA6-452D-FC72-45B7-953866F4B0B1}"/>
                </a:ext>
              </a:extLst>
            </p:cNvPr>
            <p:cNvSpPr/>
            <p:nvPr/>
          </p:nvSpPr>
          <p:spPr>
            <a:xfrm>
              <a:off x="6217920" y="2705290"/>
              <a:ext cx="2487168" cy="347472"/>
            </a:xfrm>
            <a:prstGeom prst="rect">
              <a:avLst/>
            </a:prstGeom>
            <a:noFill/>
            <a:ln/>
          </p:spPr>
          <p:txBody>
            <a:bodyPr wrap="square" lIns="0" tIns="0" rIns="0" bIns="0" rtlCol="0" anchor="ctr"/>
            <a:lstStyle/>
            <a:p>
              <a:pPr marL="0" indent="0">
                <a:buNone/>
              </a:pPr>
              <a:r>
                <a:rPr lang="en-US" sz="2800" b="1">
                  <a:solidFill>
                    <a:schemeClr val="accent1">
                      <a:lumMod val="75000"/>
                    </a:schemeClr>
                  </a:solidFill>
                  <a:latin typeface="BR Omny Bold" panose="020B0604020202020204" charset="0"/>
                  <a:ea typeface="Calibri" pitchFamily="34" charset="-122"/>
                  <a:cs typeface="Calibri" pitchFamily="34" charset="-120"/>
                </a:rPr>
                <a:t>Shiksha Pragati Teacher Training</a:t>
              </a:r>
              <a:endParaRPr lang="en-US" sz="2800">
                <a:solidFill>
                  <a:schemeClr val="accent1">
                    <a:lumMod val="75000"/>
                  </a:schemeClr>
                </a:solidFill>
                <a:latin typeface="BR Omny Bold" panose="020B0604020202020204" charset="0"/>
              </a:endParaRPr>
            </a:p>
          </p:txBody>
        </p:sp>
        <p:sp>
          <p:nvSpPr>
            <p:cNvPr id="36" name="Text 35">
              <a:extLst>
                <a:ext uri="{FF2B5EF4-FFF2-40B4-BE49-F238E27FC236}">
                  <a16:creationId xmlns:a16="http://schemas.microsoft.com/office/drawing/2014/main" id="{31F3BC86-5FA9-451E-6039-F9248AE16A8B}"/>
                </a:ext>
              </a:extLst>
            </p:cNvPr>
            <p:cNvSpPr/>
            <p:nvPr/>
          </p:nvSpPr>
          <p:spPr>
            <a:xfrm>
              <a:off x="6217920" y="3109295"/>
              <a:ext cx="2487168" cy="256032"/>
            </a:xfrm>
            <a:prstGeom prst="rect">
              <a:avLst/>
            </a:prstGeom>
            <a:noFill/>
            <a:ln/>
          </p:spPr>
          <p:txBody>
            <a:bodyPr wrap="square" lIns="0" tIns="0" rIns="0" bIns="0" rtlCol="0" anchor="ctr"/>
            <a:lstStyle/>
            <a:p>
              <a:pPr marL="0" indent="0">
                <a:buNone/>
              </a:pPr>
              <a:r>
                <a:rPr lang="en-US" sz="1600">
                  <a:solidFill>
                    <a:schemeClr val="tx1">
                      <a:lumMod val="75000"/>
                      <a:lumOff val="25000"/>
                    </a:schemeClr>
                  </a:solidFill>
                  <a:latin typeface="BR Omny Bold" panose="020B0604020202020204" charset="0"/>
                  <a:ea typeface="Calibri" pitchFamily="34" charset="-122"/>
                  <a:cs typeface="Calibri" pitchFamily="34" charset="-120"/>
                </a:rPr>
                <a:t>Education  |  Odisha</a:t>
              </a:r>
              <a:endParaRPr lang="en-US" sz="1600">
                <a:solidFill>
                  <a:schemeClr val="tx1">
                    <a:lumMod val="75000"/>
                    <a:lumOff val="25000"/>
                  </a:schemeClr>
                </a:solidFill>
                <a:latin typeface="BR Omny Bold" panose="020B0604020202020204" charset="0"/>
              </a:endParaRPr>
            </a:p>
          </p:txBody>
        </p:sp>
        <p:sp>
          <p:nvSpPr>
            <p:cNvPr id="37" name="Shape 36">
              <a:extLst>
                <a:ext uri="{FF2B5EF4-FFF2-40B4-BE49-F238E27FC236}">
                  <a16:creationId xmlns:a16="http://schemas.microsoft.com/office/drawing/2014/main" id="{747EF269-A8C8-A225-F4F4-B8E785509DE5}"/>
                </a:ext>
              </a:extLst>
            </p:cNvPr>
            <p:cNvSpPr/>
            <p:nvPr/>
          </p:nvSpPr>
          <p:spPr>
            <a:xfrm>
              <a:off x="6217920" y="3182112"/>
              <a:ext cx="2487168" cy="27432"/>
            </a:xfrm>
            <a:prstGeom prst="rect">
              <a:avLst/>
            </a:prstGeom>
            <a:solidFill>
              <a:srgbClr val="FFFFFF">
                <a:alpha val="13000"/>
              </a:srgbClr>
            </a:solidFill>
            <a:ln w="12700">
              <a:solidFill>
                <a:srgbClr val="FFFFFF">
                  <a:alpha val="13000"/>
                </a:srgbClr>
              </a:solidFill>
              <a:prstDash val="solid"/>
            </a:ln>
          </p:spPr>
          <p:txBody>
            <a:bodyPr/>
            <a:lstStyle/>
            <a:p>
              <a:endParaRPr lang="en-IN" sz="4000">
                <a:latin typeface="BR Omny Bold" panose="020B0604020202020204" charset="0"/>
              </a:endParaRPr>
            </a:p>
          </p:txBody>
        </p:sp>
        <p:sp>
          <p:nvSpPr>
            <p:cNvPr id="38" name="Text 37">
              <a:extLst>
                <a:ext uri="{FF2B5EF4-FFF2-40B4-BE49-F238E27FC236}">
                  <a16:creationId xmlns:a16="http://schemas.microsoft.com/office/drawing/2014/main" id="{B66D9F27-BC89-90C9-BF45-3CD52990D3A9}"/>
                </a:ext>
              </a:extLst>
            </p:cNvPr>
            <p:cNvSpPr/>
            <p:nvPr/>
          </p:nvSpPr>
          <p:spPr>
            <a:xfrm>
              <a:off x="6217920" y="3255264"/>
              <a:ext cx="2487168" cy="1005840"/>
            </a:xfrm>
            <a:prstGeom prst="rect">
              <a:avLst/>
            </a:prstGeom>
            <a:noFill/>
            <a:ln/>
          </p:spPr>
          <p:txBody>
            <a:bodyPr wrap="square" lIns="0" tIns="0" rIns="0" bIns="0" rtlCol="0" anchor="ctr"/>
            <a:lstStyle/>
            <a:p>
              <a:pPr marL="0" indent="0">
                <a:buNone/>
              </a:pPr>
              <a:r>
                <a:rPr lang="en-US" i="1">
                  <a:solidFill>
                    <a:schemeClr val="tx2">
                      <a:lumMod val="75000"/>
                    </a:schemeClr>
                  </a:solidFill>
                  <a:latin typeface="BR Omny" panose="020B0604020202020204" charset="0"/>
                  <a:ea typeface="Calibri" pitchFamily="34" charset="-122"/>
                  <a:cs typeface="Calibri" pitchFamily="34" charset="-120"/>
                </a:rPr>
                <a:t>Under what conditions does the training improve classroom practice, and for whom does it work best?</a:t>
              </a:r>
              <a:endParaRPr lang="en-US">
                <a:solidFill>
                  <a:schemeClr val="tx2">
                    <a:lumMod val="75000"/>
                  </a:schemeClr>
                </a:solidFill>
                <a:latin typeface="BR Omny" panose="020B0604020202020204" charset="0"/>
              </a:endParaRPr>
            </a:p>
          </p:txBody>
        </p:sp>
        <p:sp>
          <p:nvSpPr>
            <p:cNvPr id="39" name="Shape 38">
              <a:extLst>
                <a:ext uri="{FF2B5EF4-FFF2-40B4-BE49-F238E27FC236}">
                  <a16:creationId xmlns:a16="http://schemas.microsoft.com/office/drawing/2014/main" id="{0AD1545F-E4CC-FB35-2D17-D2C00C36BBE1}"/>
                </a:ext>
              </a:extLst>
            </p:cNvPr>
            <p:cNvSpPr/>
            <p:nvPr/>
          </p:nvSpPr>
          <p:spPr>
            <a:xfrm>
              <a:off x="6217920" y="4334256"/>
              <a:ext cx="2487168" cy="429768"/>
            </a:xfrm>
            <a:prstGeom prst="rect">
              <a:avLst/>
            </a:prstGeom>
            <a:solidFill>
              <a:srgbClr val="FFFFFF">
                <a:alpha val="4000"/>
              </a:srgbClr>
            </a:solidFill>
            <a:ln w="6350">
              <a:solidFill>
                <a:srgbClr val="FFFFFF">
                  <a:alpha val="13000"/>
                </a:srgbClr>
              </a:solidFill>
              <a:prstDash val="solid"/>
            </a:ln>
          </p:spPr>
          <p:txBody>
            <a:bodyPr/>
            <a:lstStyle/>
            <a:p>
              <a:endParaRPr lang="en-IN" sz="4000">
                <a:latin typeface="BR Omny Bold" panose="020B0604020202020204" charset="0"/>
              </a:endParaRPr>
            </a:p>
          </p:txBody>
        </p:sp>
        <p:sp>
          <p:nvSpPr>
            <p:cNvPr id="40" name="Text 39">
              <a:extLst>
                <a:ext uri="{FF2B5EF4-FFF2-40B4-BE49-F238E27FC236}">
                  <a16:creationId xmlns:a16="http://schemas.microsoft.com/office/drawing/2014/main" id="{97B2D6F0-EADC-ABAB-1A74-73AEBFCAF4FF}"/>
                </a:ext>
              </a:extLst>
            </p:cNvPr>
            <p:cNvSpPr/>
            <p:nvPr/>
          </p:nvSpPr>
          <p:spPr>
            <a:xfrm>
              <a:off x="6309360" y="4370832"/>
              <a:ext cx="1981777" cy="320040"/>
            </a:xfrm>
            <a:prstGeom prst="rect">
              <a:avLst/>
            </a:prstGeom>
            <a:noFill/>
            <a:ln/>
          </p:spPr>
          <p:txBody>
            <a:bodyPr wrap="square" lIns="0" tIns="0" rIns="0" bIns="0" rtlCol="0" anchor="ctr"/>
            <a:lstStyle/>
            <a:p>
              <a:pPr marL="0" indent="0">
                <a:buNone/>
              </a:pPr>
              <a:r>
                <a:rPr lang="en-US">
                  <a:solidFill>
                    <a:schemeClr val="accent1">
                      <a:lumMod val="75000"/>
                    </a:schemeClr>
                  </a:solidFill>
                  <a:latin typeface="BR Omny Bold" panose="020B0604020202020204" charset="0"/>
                  <a:ea typeface="Calibri" pitchFamily="34" charset="-122"/>
                  <a:cs typeface="Calibri" pitchFamily="34" charset="-120"/>
                </a:rPr>
                <a:t>Facilitator: </a:t>
              </a:r>
              <a:r>
                <a:rPr lang="en-US" b="1">
                  <a:solidFill>
                    <a:schemeClr val="accent1">
                      <a:lumMod val="75000"/>
                    </a:schemeClr>
                  </a:solidFill>
                  <a:latin typeface="BR Omny Bold" panose="020B0604020202020204" charset="0"/>
                  <a:ea typeface="Calibri" pitchFamily="34" charset="-122"/>
                  <a:cs typeface="Calibri" pitchFamily="34" charset="-120"/>
                </a:rPr>
                <a:t>Anupama Ramaswamy</a:t>
              </a:r>
              <a:endParaRPr lang="en-US" b="1">
                <a:solidFill>
                  <a:schemeClr val="accent1">
                    <a:lumMod val="75000"/>
                  </a:schemeClr>
                </a:solidFill>
                <a:latin typeface="BR Omny Bold" panose="020B0604020202020204" charset="0"/>
              </a:endParaRPr>
            </a:p>
          </p:txBody>
        </p:sp>
        <p:sp>
          <p:nvSpPr>
            <p:cNvPr id="41" name="Shape 41">
              <a:extLst>
                <a:ext uri="{FF2B5EF4-FFF2-40B4-BE49-F238E27FC236}">
                  <a16:creationId xmlns:a16="http://schemas.microsoft.com/office/drawing/2014/main" id="{F9F30A88-8943-DAE9-12CA-92299AADDAD3}"/>
                </a:ext>
              </a:extLst>
            </p:cNvPr>
            <p:cNvSpPr/>
            <p:nvPr/>
          </p:nvSpPr>
          <p:spPr>
            <a:xfrm>
              <a:off x="274320" y="4937760"/>
              <a:ext cx="8595360" cy="0"/>
            </a:xfrm>
            <a:prstGeom prst="rect">
              <a:avLst/>
            </a:prstGeom>
            <a:solidFill>
              <a:srgbClr val="C9A227">
                <a:alpha val="20000"/>
              </a:srgbClr>
            </a:solidFill>
            <a:ln w="12700">
              <a:solidFill>
                <a:srgbClr val="C9A227">
                  <a:alpha val="20000"/>
                </a:srgbClr>
              </a:solidFill>
              <a:prstDash val="solid"/>
            </a:ln>
          </p:spPr>
          <p:txBody>
            <a:bodyPr/>
            <a:lstStyle/>
            <a:p>
              <a:endParaRPr lang="en-IN" sz="4000">
                <a:latin typeface="BR Omny Bold" panose="020B0604020202020204" charset="0"/>
              </a:endParaRPr>
            </a:p>
          </p:txBody>
        </p:sp>
      </p:grpSp>
      <p:sp>
        <p:nvSpPr>
          <p:cNvPr id="42" name="Text 4">
            <a:extLst>
              <a:ext uri="{FF2B5EF4-FFF2-40B4-BE49-F238E27FC236}">
                <a16:creationId xmlns:a16="http://schemas.microsoft.com/office/drawing/2014/main" id="{77146987-038B-228F-014C-FE14A1FC72CF}"/>
              </a:ext>
            </a:extLst>
          </p:cNvPr>
          <p:cNvSpPr/>
          <p:nvPr/>
        </p:nvSpPr>
        <p:spPr>
          <a:xfrm>
            <a:off x="998220" y="2179265"/>
            <a:ext cx="16929495" cy="502920"/>
          </a:xfrm>
          <a:prstGeom prst="rect">
            <a:avLst/>
          </a:prstGeom>
          <a:noFill/>
          <a:ln/>
        </p:spPr>
        <p:txBody>
          <a:bodyPr wrap="square" lIns="0" tIns="0" rIns="0" bIns="0" rtlCol="0" anchor="ctr"/>
          <a:lstStyle/>
          <a:p>
            <a:pPr marL="0" indent="0">
              <a:buNone/>
            </a:pPr>
            <a:r>
              <a:rPr lang="en-US" sz="2400">
                <a:latin typeface="BR Omny" panose="020B0604020202020204" charset="0"/>
                <a:ea typeface="Calibri" pitchFamily="34" charset="-122"/>
                <a:cs typeface="Calibri" pitchFamily="34" charset="-120"/>
              </a:rPr>
              <a:t>Use your own AI tool (ChatGPT, Claude, or Copilot). Apply the three moves. Your task is not to complete the analysis - it is to get an understanding of the difference between a generic prompt and an engineered one.</a:t>
            </a:r>
            <a:endParaRPr lang="en-US" sz="2400">
              <a:latin typeface="BR Omny" panose="020B0604020202020204" charset="0"/>
            </a:endParaRPr>
          </a:p>
        </p:txBody>
      </p:sp>
      <p:pic>
        <p:nvPicPr>
          <p:cNvPr id="44" name="Picture 43">
            <a:extLst>
              <a:ext uri="{FF2B5EF4-FFF2-40B4-BE49-F238E27FC236}">
                <a16:creationId xmlns:a16="http://schemas.microsoft.com/office/drawing/2014/main" id="{A2545CB4-CE05-B067-273C-A6E80A78B0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1"/>
            <a:ext cx="2150463" cy="1011090"/>
          </a:xfrm>
          <a:prstGeom prst="rect">
            <a:avLst/>
          </a:prstGeom>
        </p:spPr>
      </p:pic>
    </p:spTree>
    <p:extLst>
      <p:ext uri="{BB962C8B-B14F-4D97-AF65-F5344CB8AC3E}">
        <p14:creationId xmlns:p14="http://schemas.microsoft.com/office/powerpoint/2010/main" val="2768319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Glocal 2026 slide deck</dc:title>
  <dc:creator>Aikantika Das</dc:creator>
  <cp:revision>1</cp:revision>
  <dcterms:created xsi:type="dcterms:W3CDTF">2006-08-16T00:00:00Z</dcterms:created>
  <dcterms:modified xsi:type="dcterms:W3CDTF">2026-06-03T14:06:02Z</dcterms:modified>
  <dc:identifier>DAHLfdYgc98</dc:identifier>
</cp:coreProperties>
</file>