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7" r:id="rId4"/>
    <p:sldMasterId id="214748370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Playfair Display Medium"/>
      <p:regular r:id="rId16"/>
      <p:bold r:id="rId17"/>
      <p:italic r:id="rId18"/>
      <p:boldItalic r:id="rId19"/>
    </p:embeddedFont>
    <p:embeddedFont>
      <p:font typeface="Roboto Slab"/>
      <p:regular r:id="rId20"/>
      <p:bold r:id="rId21"/>
    </p:embeddedFont>
    <p:embeddedFont>
      <p:font typeface="Playfair Display"/>
      <p:regular r:id="rId22"/>
      <p:bold r:id="rId23"/>
      <p:italic r:id="rId24"/>
      <p:boldItalic r:id="rId25"/>
    </p:embeddedFont>
    <p:embeddedFont>
      <p:font typeface="Poppins"/>
      <p:regular r:id="rId26"/>
      <p:bold r:id="rId27"/>
      <p:italic r:id="rId28"/>
      <p:boldItalic r:id="rId29"/>
    </p:embeddedFont>
    <p:embeddedFont>
      <p:font typeface="Poppins Light"/>
      <p:regular r:id="rId30"/>
      <p:bold r:id="rId31"/>
      <p:italic r:id="rId32"/>
      <p:boldItalic r:id="rId33"/>
    </p:embeddedFont>
    <p:embeddedFont>
      <p:font typeface="Poppins Medium"/>
      <p:regular r:id="rId34"/>
      <p:bold r:id="rId35"/>
      <p:italic r:id="rId36"/>
      <p:boldItalic r:id="rId37"/>
    </p:embeddedFont>
    <p:embeddedFont>
      <p:font typeface="Poppins SemiBol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SemiBold-italic.fntdata"/><Relationship Id="rId20" Type="http://schemas.openxmlformats.org/officeDocument/2006/relationships/font" Target="fonts/RobotoSlab-regular.fntdata"/><Relationship Id="rId41" Type="http://schemas.openxmlformats.org/officeDocument/2006/relationships/font" Target="fonts/PoppinsSemiBold-boldItalic.fntdata"/><Relationship Id="rId22" Type="http://schemas.openxmlformats.org/officeDocument/2006/relationships/font" Target="fonts/PlayfairDisplay-regular.fntdata"/><Relationship Id="rId21" Type="http://schemas.openxmlformats.org/officeDocument/2006/relationships/font" Target="fonts/RobotoSlab-bold.fntdata"/><Relationship Id="rId24" Type="http://schemas.openxmlformats.org/officeDocument/2006/relationships/font" Target="fonts/PlayfairDisplay-italic.fntdata"/><Relationship Id="rId23"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oppins-regular.fntdata"/><Relationship Id="rId25" Type="http://schemas.openxmlformats.org/officeDocument/2006/relationships/font" Target="fonts/PlayfairDisplay-boldItalic.fntdata"/><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oppins-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Light-bold.fntdata"/><Relationship Id="rId30" Type="http://schemas.openxmlformats.org/officeDocument/2006/relationships/font" Target="fonts/PoppinsLight-regular.fntdata"/><Relationship Id="rId11" Type="http://schemas.openxmlformats.org/officeDocument/2006/relationships/slide" Target="slides/slide5.xml"/><Relationship Id="rId33" Type="http://schemas.openxmlformats.org/officeDocument/2006/relationships/font" Target="fonts/PoppinsLight-boldItalic.fntdata"/><Relationship Id="rId10" Type="http://schemas.openxmlformats.org/officeDocument/2006/relationships/slide" Target="slides/slide4.xml"/><Relationship Id="rId32" Type="http://schemas.openxmlformats.org/officeDocument/2006/relationships/font" Target="fonts/PoppinsLight-italic.fntdata"/><Relationship Id="rId13" Type="http://schemas.openxmlformats.org/officeDocument/2006/relationships/slide" Target="slides/slide7.xml"/><Relationship Id="rId35" Type="http://schemas.openxmlformats.org/officeDocument/2006/relationships/font" Target="fonts/PoppinsMedium-bold.fntdata"/><Relationship Id="rId12" Type="http://schemas.openxmlformats.org/officeDocument/2006/relationships/slide" Target="slides/slide6.xml"/><Relationship Id="rId34" Type="http://schemas.openxmlformats.org/officeDocument/2006/relationships/font" Target="fonts/PoppinsMedium-regular.fntdata"/><Relationship Id="rId15" Type="http://schemas.openxmlformats.org/officeDocument/2006/relationships/slide" Target="slides/slide9.xml"/><Relationship Id="rId37" Type="http://schemas.openxmlformats.org/officeDocument/2006/relationships/font" Target="fonts/PoppinsMedium-boldItalic.fntdata"/><Relationship Id="rId14" Type="http://schemas.openxmlformats.org/officeDocument/2006/relationships/slide" Target="slides/slide8.xml"/><Relationship Id="rId36" Type="http://schemas.openxmlformats.org/officeDocument/2006/relationships/font" Target="fonts/PoppinsMedium-italic.fntdata"/><Relationship Id="rId17" Type="http://schemas.openxmlformats.org/officeDocument/2006/relationships/font" Target="fonts/PlayfairDisplayMedium-bold.fntdata"/><Relationship Id="rId39" Type="http://schemas.openxmlformats.org/officeDocument/2006/relationships/font" Target="fonts/PoppinsSemiBold-bold.fntdata"/><Relationship Id="rId16" Type="http://schemas.openxmlformats.org/officeDocument/2006/relationships/font" Target="fonts/PlayfairDisplayMedium-regular.fntdata"/><Relationship Id="rId38" Type="http://schemas.openxmlformats.org/officeDocument/2006/relationships/font" Target="fonts/PoppinsSemiBold-regular.fntdata"/><Relationship Id="rId19" Type="http://schemas.openxmlformats.org/officeDocument/2006/relationships/font" Target="fonts/PlayfairDisplayMedium-boldItalic.fntdata"/><Relationship Id="rId18" Type="http://schemas.openxmlformats.org/officeDocument/2006/relationships/font" Target="fonts/PlayfairDisplay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ecb8cf34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ecb8cf34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9666751336_0_1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9666751336_0_1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At Noora Health, we train families to become effective caregivers through in-person programs embedded within public health systems, followed by long-term, mobile-based support.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Our mission is to make family caregiving the standard of care globally.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To date, We’ve trained 51.4 million patients and caregivers. 32000 and more healthcare workers. We work with 14000 partner facilities across India, Bangladesh, Indonesia and Nepal.</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9666751336_0_1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9666751336_0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Care Companion Program (CCP) provides patients and caregivers with practical health education and in-person training tailored to different health conditions and local contexts.</a:t>
            </a:r>
            <a:endParaRPr>
              <a:solidFill>
                <a:schemeClr val="dk1"/>
              </a:solidFill>
            </a:endParaRPr>
          </a:p>
          <a:p>
            <a:pPr indent="0" lvl="0" marL="0" rtl="0" algn="l">
              <a:spcBef>
                <a:spcPts val="0"/>
              </a:spcBef>
              <a:spcAft>
                <a:spcPts val="0"/>
              </a:spcAft>
              <a:buNone/>
            </a:pPr>
            <a:br>
              <a:rPr lang="en">
                <a:solidFill>
                  <a:schemeClr val="dk1"/>
                </a:solidFill>
              </a:rPr>
            </a:br>
            <a:r>
              <a:rPr lang="en">
                <a:solidFill>
                  <a:schemeClr val="dk1"/>
                </a:solidFill>
              </a:rPr>
              <a:t>Following a healthcare visit, family caregivers and patients access the Mobile Care Companion (MCC) which is our WhatsApp and IVR-based support system, for ongoing guidance, reminders, and on-demand support from trained medical executives as they recover at home.</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9666751336_0_10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9666751336_0_1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9666751336_0_2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9666751336_0_2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9666751336_0_1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9666751336_0_1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lang="en" sz="1000">
                <a:solidFill>
                  <a:srgbClr val="383838"/>
                </a:solidFill>
                <a:latin typeface="Poppins"/>
                <a:ea typeface="Poppins"/>
                <a:cs typeface="Poppins"/>
                <a:sym typeface="Poppins"/>
              </a:rPr>
              <a:t>Last year, our Mobile Care Companion, our WhatsApp and IVR-based support system, grew to 2 million users. We were receiving 10,000 inbound messages daily. </a:t>
            </a:r>
            <a:endParaRPr sz="1000">
              <a:solidFill>
                <a:srgbClr val="383838"/>
              </a:solidFill>
              <a:latin typeface="Poppins"/>
              <a:ea typeface="Poppins"/>
              <a:cs typeface="Poppins"/>
              <a:sym typeface="Poppins"/>
            </a:endParaRPr>
          </a:p>
          <a:p>
            <a:pPr indent="0" lvl="0" marL="0" rtl="0" algn="l">
              <a:lnSpc>
                <a:spcPct val="150000"/>
              </a:lnSpc>
              <a:spcBef>
                <a:spcPts val="1200"/>
              </a:spcBef>
              <a:spcAft>
                <a:spcPts val="0"/>
              </a:spcAft>
              <a:buClr>
                <a:schemeClr val="dk1"/>
              </a:buClr>
              <a:buSzPts val="1100"/>
              <a:buFont typeface="Arial"/>
              <a:buNone/>
            </a:pPr>
            <a:r>
              <a:rPr lang="en" sz="1000">
                <a:solidFill>
                  <a:srgbClr val="383838"/>
                </a:solidFill>
                <a:latin typeface="Poppins"/>
                <a:ea typeface="Poppins"/>
                <a:cs typeface="Poppins"/>
                <a:sym typeface="Poppins"/>
              </a:rPr>
              <a:t>That's caregivers reaching out with questions like 'My baby's skin is turning yellow, is this normal?' or 'My mother had heart surgery last week and she's breathing heavily, what should I do?'</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As the program scaled, our nurses and medical support teams found themselves responding to thousands of questions every day across multiple languages, countries, and health conditions.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Response times began increasing, workloads grew, and we faced an important challenge: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How do we scale support without compromising quality, safety, or trust?</a:t>
            </a:r>
            <a:endParaRPr b="1">
              <a:solidFill>
                <a:schemeClr val="dk1"/>
              </a:solidFill>
            </a:endParaRPr>
          </a:p>
          <a:p>
            <a:pPr indent="0" lvl="0" marL="0" rtl="0" algn="l">
              <a:lnSpc>
                <a:spcPct val="115000"/>
              </a:lnSpc>
              <a:spcBef>
                <a:spcPts val="1200"/>
              </a:spcBef>
              <a:spcAft>
                <a:spcPts val="1200"/>
              </a:spcAft>
              <a:buNone/>
            </a:pPr>
            <a:r>
              <a:t/>
            </a:r>
            <a:endParaRPr sz="1000">
              <a:solidFill>
                <a:srgbClr val="383838"/>
              </a:solidFill>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9666751336_0_1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9666751336_0_1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lang="en" sz="1000">
                <a:solidFill>
                  <a:srgbClr val="383838"/>
                </a:solidFill>
                <a:latin typeface="Poppins"/>
                <a:ea typeface="Poppins"/>
                <a:cs typeface="Poppins"/>
                <a:sym typeface="Poppins"/>
              </a:rPr>
              <a:t>So we built what we call the MSE Copilot, an AI assistant for our Medical Service Executives, our frontline nurses. And the core principle is right here: 'The nurse stays fully in control. AI drafts, humans decide.'</a:t>
            </a:r>
            <a:endParaRPr sz="1000">
              <a:solidFill>
                <a:srgbClr val="383838"/>
              </a:solidFill>
              <a:latin typeface="Poppins"/>
              <a:ea typeface="Poppins"/>
              <a:cs typeface="Poppins"/>
              <a:sym typeface="Poppins"/>
            </a:endParaRPr>
          </a:p>
          <a:p>
            <a:pPr indent="0" lvl="0" marL="0" rtl="0" algn="l">
              <a:lnSpc>
                <a:spcPct val="150000"/>
              </a:lnSpc>
              <a:spcBef>
                <a:spcPts val="1200"/>
              </a:spcBef>
              <a:spcAft>
                <a:spcPts val="0"/>
              </a:spcAft>
              <a:buClr>
                <a:schemeClr val="dk1"/>
              </a:buClr>
              <a:buSzPts val="1100"/>
              <a:buFont typeface="Arial"/>
              <a:buNone/>
            </a:pPr>
            <a:r>
              <a:rPr lang="en" sz="1000">
                <a:solidFill>
                  <a:srgbClr val="383838"/>
                </a:solidFill>
                <a:latin typeface="Poppins"/>
                <a:ea typeface="Poppins"/>
                <a:cs typeface="Poppins"/>
                <a:sym typeface="Poppins"/>
              </a:rPr>
              <a:t>The Copilot helps identify message intent, flag emergencies, summarize conversations, and generate draft responses using clinically approved knowledge. But every response is still reviewed and approved by a human before it reaches a caregiver.</a:t>
            </a:r>
            <a:endParaRPr sz="1000">
              <a:solidFill>
                <a:srgbClr val="383838"/>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As we built and deployed this system, we realized something important.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question wasn't simply whether the AI worked.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question was: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What does "working" actually mean?</a:t>
            </a:r>
            <a:endParaRPr b="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9666751336_0_19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9666751336_0_1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tackle this in a more systematic way, we have began</a:t>
            </a:r>
            <a:r>
              <a:rPr lang="en"/>
              <a:t> using the AI Evaluation Playbook developed by The Agency Fund, IDinsight, and Center for Global Development. </a:t>
            </a:r>
            <a:endParaRPr/>
          </a:p>
          <a:p>
            <a:pPr indent="0" lvl="0" marL="0" rtl="0" algn="l">
              <a:lnSpc>
                <a:spcPct val="115000"/>
              </a:lnSpc>
              <a:spcBef>
                <a:spcPts val="1200"/>
              </a:spcBef>
              <a:spcAft>
                <a:spcPts val="0"/>
              </a:spcAft>
              <a:buNone/>
            </a:pPr>
            <a:r>
              <a:rPr lang="en"/>
              <a:t>One of the challenges in evaluating GenAI products is that "evaluation" often means different things to different stakeholders. Technical teams tend to focus on model performance metrics such as accuracy, latency, and reliability, sometimes without fully considering real-world impact. Conversely, impact evaluators often prioritize user and system outcomes but may pay less attention to the underlying technology and its limitations. </a:t>
            </a:r>
            <a:endParaRPr/>
          </a:p>
          <a:p>
            <a:pPr indent="0" lvl="0" marL="0" rtl="0" algn="l">
              <a:lnSpc>
                <a:spcPct val="115000"/>
              </a:lnSpc>
              <a:spcBef>
                <a:spcPts val="1200"/>
              </a:spcBef>
              <a:spcAft>
                <a:spcPts val="0"/>
              </a:spcAft>
              <a:buClr>
                <a:schemeClr val="dk1"/>
              </a:buClr>
              <a:buSzPts val="1100"/>
              <a:buFont typeface="Arial"/>
              <a:buNone/>
            </a:pPr>
            <a:r>
              <a:rPr lang="en"/>
              <a:t>The framework helps bridge these perspectives by encouraging a more holistic approach—one that connects model performance, user experience, and real-world outcomes within a single evaluation strategy.</a:t>
            </a:r>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ecb8cf340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3ecb8cf3404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t>Translating it to our context, it meant understanding,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13"/>
          <p:cNvPicPr preferRelativeResize="0"/>
          <p:nvPr/>
        </p:nvPicPr>
        <p:blipFill>
          <a:blip r:embed="rId2">
            <a:alphaModFix/>
          </a:blip>
          <a:stretch>
            <a:fillRect/>
          </a:stretch>
        </p:blipFill>
        <p:spPr>
          <a:xfrm>
            <a:off x="3608413" y="824100"/>
            <a:ext cx="1927176" cy="547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lt1"/>
        </a:solidFill>
      </p:bgPr>
    </p:bg>
    <p:spTree>
      <p:nvGrpSpPr>
        <p:cNvPr id="57" name="Shape 57"/>
        <p:cNvGrpSpPr/>
        <p:nvPr/>
      </p:nvGrpSpPr>
      <p:grpSpPr>
        <a:xfrm>
          <a:off x="0" y="0"/>
          <a:ext cx="0" cy="0"/>
          <a:chOff x="0" y="0"/>
          <a:chExt cx="0" cy="0"/>
        </a:xfrm>
      </p:grpSpPr>
      <p:sp>
        <p:nvSpPr>
          <p:cNvPr id="58" name="Google Shape;5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5"/>
          <p:cNvPicPr preferRelativeResize="0"/>
          <p:nvPr/>
        </p:nvPicPr>
        <p:blipFill>
          <a:blip r:embed="rId2">
            <a:alphaModFix/>
          </a:blip>
          <a:stretch>
            <a:fillRect/>
          </a:stretch>
        </p:blipFill>
        <p:spPr>
          <a:xfrm>
            <a:off x="3608413" y="824100"/>
            <a:ext cx="1927176" cy="547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yan Bg">
  <p:cSld name="TITLE_2">
    <p:bg>
      <p:bgPr>
        <a:solidFill>
          <a:schemeClr val="accent1"/>
        </a:solidFill>
      </p:bgPr>
    </p:bg>
    <p:spTree>
      <p:nvGrpSpPr>
        <p:cNvPr id="60" name="Shape 60"/>
        <p:cNvGrpSpPr/>
        <p:nvPr/>
      </p:nvGrpSpPr>
      <p:grpSpPr>
        <a:xfrm>
          <a:off x="0" y="0"/>
          <a:ext cx="0" cy="0"/>
          <a:chOff x="0" y="0"/>
          <a:chExt cx="0" cy="0"/>
        </a:xfrm>
      </p:grpSpPr>
      <p:sp>
        <p:nvSpPr>
          <p:cNvPr id="61" name="Google Shape;61;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Bg">
  <p:cSld name="TITLE_2_1">
    <p:bg>
      <p:bgPr>
        <a:solidFill>
          <a:schemeClr val="accent2"/>
        </a:solidFill>
      </p:bgPr>
    </p:bg>
    <p:spTree>
      <p:nvGrpSpPr>
        <p:cNvPr id="62" name="Shape 62"/>
        <p:cNvGrpSpPr/>
        <p:nvPr/>
      </p:nvGrpSpPr>
      <p:grpSpPr>
        <a:xfrm>
          <a:off x="0" y="0"/>
          <a:ext cx="0" cy="0"/>
          <a:chOff x="0" y="0"/>
          <a:chExt cx="0" cy="0"/>
        </a:xfrm>
      </p:grpSpPr>
      <p:sp>
        <p:nvSpPr>
          <p:cNvPr id="63" name="Google Shape;6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enta Bg">
  <p:cSld name="TITLE_2_1_1">
    <p:bg>
      <p:bgPr>
        <a:solidFill>
          <a:schemeClr val="accent4"/>
        </a:solidFill>
      </p:bgPr>
    </p:bg>
    <p:spTree>
      <p:nvGrpSpPr>
        <p:cNvPr id="64" name="Shape 64"/>
        <p:cNvGrpSpPr/>
        <p:nvPr/>
      </p:nvGrpSpPr>
      <p:grpSpPr>
        <a:xfrm>
          <a:off x="0" y="0"/>
          <a:ext cx="0" cy="0"/>
          <a:chOff x="0" y="0"/>
          <a:chExt cx="0" cy="0"/>
        </a:xfrm>
      </p:grpSpPr>
      <p:sp>
        <p:nvSpPr>
          <p:cNvPr id="65" name="Google Shape;6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Model">
  <p:cSld name="BLANK_1">
    <p:bg>
      <p:bgPr>
        <a:solidFill>
          <a:schemeClr val="lt1"/>
        </a:solidFill>
      </p:bgPr>
    </p:bg>
    <p:spTree>
      <p:nvGrpSpPr>
        <p:cNvPr id="66" name="Shape 66"/>
        <p:cNvGrpSpPr/>
        <p:nvPr/>
      </p:nvGrpSpPr>
      <p:grpSpPr>
        <a:xfrm>
          <a:off x="0" y="0"/>
          <a:ext cx="0" cy="0"/>
          <a:chOff x="0" y="0"/>
          <a:chExt cx="0" cy="0"/>
        </a:xfrm>
      </p:grpSpPr>
      <p:sp>
        <p:nvSpPr>
          <p:cNvPr id="67" name="Google Shape;6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8" name="Google Shape;68;p19"/>
          <p:cNvSpPr txBox="1"/>
          <p:nvPr/>
        </p:nvSpPr>
        <p:spPr>
          <a:xfrm>
            <a:off x="2556600" y="941525"/>
            <a:ext cx="4030800" cy="572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000">
                <a:solidFill>
                  <a:srgbClr val="383838"/>
                </a:solidFill>
                <a:latin typeface="Playfair Display Medium"/>
                <a:ea typeface="Playfair Display Medium"/>
                <a:cs typeface="Playfair Display Medium"/>
                <a:sym typeface="Playfair Display Medium"/>
              </a:rPr>
              <a:t>Our model</a:t>
            </a:r>
            <a:endParaRPr sz="3000">
              <a:solidFill>
                <a:srgbClr val="383838"/>
              </a:solidFill>
              <a:latin typeface="Playfair Display Medium"/>
              <a:ea typeface="Playfair Display Medium"/>
              <a:cs typeface="Playfair Display Medium"/>
              <a:sym typeface="Playfair Display Medium"/>
            </a:endParaRPr>
          </a:p>
        </p:txBody>
      </p:sp>
      <p:sp>
        <p:nvSpPr>
          <p:cNvPr id="69" name="Google Shape;69;p19"/>
          <p:cNvSpPr txBox="1"/>
          <p:nvPr/>
        </p:nvSpPr>
        <p:spPr>
          <a:xfrm>
            <a:off x="2234400" y="1514225"/>
            <a:ext cx="4675200" cy="482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Clr>
                <a:srgbClr val="000000"/>
              </a:buClr>
              <a:buSzPts val="1100"/>
              <a:buFont typeface="Arial"/>
              <a:buNone/>
            </a:pPr>
            <a:r>
              <a:rPr lang="en" sz="900">
                <a:solidFill>
                  <a:srgbClr val="383838"/>
                </a:solidFill>
                <a:latin typeface="Poppins Medium"/>
                <a:ea typeface="Poppins Medium"/>
                <a:cs typeface="Poppins Medium"/>
                <a:sym typeface="Poppins Medium"/>
              </a:rPr>
              <a:t>By placing patients and their families at the center of the healthcare journey, we believe that they can radically transform patient outcomes.</a:t>
            </a:r>
            <a:endParaRPr sz="700">
              <a:solidFill>
                <a:srgbClr val="383838"/>
              </a:solidFill>
            </a:endParaRPr>
          </a:p>
        </p:txBody>
      </p:sp>
      <p:sp>
        <p:nvSpPr>
          <p:cNvPr id="70" name="Google Shape;70;p19"/>
          <p:cNvSpPr txBox="1"/>
          <p:nvPr/>
        </p:nvSpPr>
        <p:spPr>
          <a:xfrm>
            <a:off x="731150" y="3560275"/>
            <a:ext cx="1347300" cy="64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900">
                <a:solidFill>
                  <a:srgbClr val="383838"/>
                </a:solidFill>
                <a:latin typeface="Poppins Medium"/>
                <a:ea typeface="Poppins Medium"/>
                <a:cs typeface="Poppins Medium"/>
                <a:sym typeface="Poppins Medium"/>
              </a:rPr>
              <a:t>Identify priority family care practices</a:t>
            </a:r>
            <a:endParaRPr sz="900">
              <a:solidFill>
                <a:srgbClr val="383838"/>
              </a:solidFill>
            </a:endParaRPr>
          </a:p>
        </p:txBody>
      </p:sp>
      <p:sp>
        <p:nvSpPr>
          <p:cNvPr id="71" name="Google Shape;71;p19"/>
          <p:cNvSpPr txBox="1"/>
          <p:nvPr/>
        </p:nvSpPr>
        <p:spPr>
          <a:xfrm>
            <a:off x="2881500" y="3246775"/>
            <a:ext cx="1347300" cy="795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900">
              <a:solidFill>
                <a:srgbClr val="383838"/>
              </a:solidFill>
              <a:latin typeface="Poppins Medium"/>
              <a:ea typeface="Poppins Medium"/>
              <a:cs typeface="Poppins Medium"/>
              <a:sym typeface="Poppins Medium"/>
            </a:endParaRPr>
          </a:p>
          <a:p>
            <a:pPr indent="0" lvl="0" marL="0" rtl="0" algn="ctr">
              <a:lnSpc>
                <a:spcPct val="115000"/>
              </a:lnSpc>
              <a:spcBef>
                <a:spcPts val="1200"/>
              </a:spcBef>
              <a:spcAft>
                <a:spcPts val="1200"/>
              </a:spcAft>
              <a:buNone/>
            </a:pPr>
            <a:r>
              <a:rPr lang="en" sz="900">
                <a:solidFill>
                  <a:srgbClr val="383838"/>
                </a:solidFill>
                <a:latin typeface="Poppins Medium"/>
                <a:ea typeface="Poppins Medium"/>
                <a:cs typeface="Poppins Medium"/>
                <a:sym typeface="Poppins Medium"/>
              </a:rPr>
              <a:t>Develop engaging</a:t>
            </a:r>
            <a:br>
              <a:rPr lang="en" sz="900">
                <a:solidFill>
                  <a:srgbClr val="383838"/>
                </a:solidFill>
                <a:latin typeface="Poppins Medium"/>
                <a:ea typeface="Poppins Medium"/>
                <a:cs typeface="Poppins Medium"/>
                <a:sym typeface="Poppins Medium"/>
              </a:rPr>
            </a:br>
            <a:r>
              <a:rPr lang="en" sz="900">
                <a:solidFill>
                  <a:srgbClr val="383838"/>
                </a:solidFill>
                <a:latin typeface="Poppins Medium"/>
                <a:ea typeface="Poppins Medium"/>
                <a:cs typeface="Poppins Medium"/>
                <a:sym typeface="Poppins Medium"/>
              </a:rPr>
              <a:t>materials</a:t>
            </a:r>
            <a:endParaRPr sz="900">
              <a:solidFill>
                <a:srgbClr val="383838"/>
              </a:solidFill>
              <a:latin typeface="Poppins Medium"/>
              <a:ea typeface="Poppins Medium"/>
              <a:cs typeface="Poppins Medium"/>
              <a:sym typeface="Poppins Medium"/>
            </a:endParaRPr>
          </a:p>
        </p:txBody>
      </p:sp>
      <p:sp>
        <p:nvSpPr>
          <p:cNvPr id="72" name="Google Shape;72;p19"/>
          <p:cNvSpPr txBox="1"/>
          <p:nvPr/>
        </p:nvSpPr>
        <p:spPr>
          <a:xfrm>
            <a:off x="4929900" y="3560275"/>
            <a:ext cx="1347300" cy="482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900">
                <a:solidFill>
                  <a:srgbClr val="383838"/>
                </a:solidFill>
                <a:latin typeface="Poppins Medium"/>
                <a:ea typeface="Poppins Medium"/>
                <a:cs typeface="Poppins Medium"/>
                <a:sym typeface="Poppins Medium"/>
              </a:rPr>
              <a:t>Support effective training delivery</a:t>
            </a:r>
            <a:endParaRPr sz="900">
              <a:solidFill>
                <a:srgbClr val="383838"/>
              </a:solidFill>
            </a:endParaRPr>
          </a:p>
        </p:txBody>
      </p:sp>
      <p:sp>
        <p:nvSpPr>
          <p:cNvPr id="73" name="Google Shape;73;p19"/>
          <p:cNvSpPr txBox="1"/>
          <p:nvPr/>
        </p:nvSpPr>
        <p:spPr>
          <a:xfrm>
            <a:off x="6955513" y="3560275"/>
            <a:ext cx="1347300" cy="64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900">
                <a:solidFill>
                  <a:srgbClr val="383838"/>
                </a:solidFill>
                <a:latin typeface="Poppins Medium"/>
                <a:ea typeface="Poppins Medium"/>
                <a:cs typeface="Poppins Medium"/>
                <a:sym typeface="Poppins Medium"/>
              </a:rPr>
              <a:t>Support through tech-enabled continued care</a:t>
            </a:r>
            <a:endParaRPr sz="900">
              <a:solidFill>
                <a:srgbClr val="383838"/>
              </a:solidFill>
            </a:endParaRPr>
          </a:p>
        </p:txBody>
      </p:sp>
      <p:pic>
        <p:nvPicPr>
          <p:cNvPr id="74" name="Google Shape;74;p19"/>
          <p:cNvPicPr preferRelativeResize="0"/>
          <p:nvPr/>
        </p:nvPicPr>
        <p:blipFill>
          <a:blip r:embed="rId2">
            <a:alphaModFix/>
          </a:blip>
          <a:stretch>
            <a:fillRect/>
          </a:stretch>
        </p:blipFill>
        <p:spPr>
          <a:xfrm>
            <a:off x="702275" y="2194487"/>
            <a:ext cx="1431275" cy="1428913"/>
          </a:xfrm>
          <a:prstGeom prst="rect">
            <a:avLst/>
          </a:prstGeom>
          <a:noFill/>
          <a:ln>
            <a:noFill/>
          </a:ln>
        </p:spPr>
      </p:pic>
      <p:pic>
        <p:nvPicPr>
          <p:cNvPr id="75" name="Google Shape;75;p19"/>
          <p:cNvPicPr preferRelativeResize="0"/>
          <p:nvPr/>
        </p:nvPicPr>
        <p:blipFill>
          <a:blip r:embed="rId3">
            <a:alphaModFix/>
          </a:blip>
          <a:stretch>
            <a:fillRect/>
          </a:stretch>
        </p:blipFill>
        <p:spPr>
          <a:xfrm>
            <a:off x="2763463" y="2088424"/>
            <a:ext cx="1643776" cy="1641051"/>
          </a:xfrm>
          <a:prstGeom prst="rect">
            <a:avLst/>
          </a:prstGeom>
          <a:noFill/>
          <a:ln>
            <a:noFill/>
          </a:ln>
        </p:spPr>
      </p:pic>
      <p:pic>
        <p:nvPicPr>
          <p:cNvPr id="76" name="Google Shape;76;p19"/>
          <p:cNvPicPr preferRelativeResize="0"/>
          <p:nvPr/>
        </p:nvPicPr>
        <p:blipFill>
          <a:blip r:embed="rId4">
            <a:alphaModFix/>
          </a:blip>
          <a:stretch>
            <a:fillRect/>
          </a:stretch>
        </p:blipFill>
        <p:spPr>
          <a:xfrm>
            <a:off x="4869525" y="2194475"/>
            <a:ext cx="1547525" cy="1544960"/>
          </a:xfrm>
          <a:prstGeom prst="rect">
            <a:avLst/>
          </a:prstGeom>
          <a:noFill/>
          <a:ln>
            <a:noFill/>
          </a:ln>
        </p:spPr>
      </p:pic>
      <p:pic>
        <p:nvPicPr>
          <p:cNvPr id="77" name="Google Shape;77;p19"/>
          <p:cNvPicPr preferRelativeResize="0"/>
          <p:nvPr/>
        </p:nvPicPr>
        <p:blipFill>
          <a:blip r:embed="rId5">
            <a:alphaModFix/>
          </a:blip>
          <a:stretch>
            <a:fillRect/>
          </a:stretch>
        </p:blipFill>
        <p:spPr>
          <a:xfrm>
            <a:off x="6771050" y="2052236"/>
            <a:ext cx="1716250" cy="1713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01" type="secHead">
  <p:cSld name="SECTION_HEADER">
    <p:bg>
      <p:bgPr>
        <a:solidFill>
          <a:schemeClr val="lt1"/>
        </a:solidFill>
      </p:bgPr>
    </p:bg>
    <p:spTree>
      <p:nvGrpSpPr>
        <p:cNvPr id="78" name="Shape 78"/>
        <p:cNvGrpSpPr/>
        <p:nvPr/>
      </p:nvGrpSpPr>
      <p:grpSpPr>
        <a:xfrm>
          <a:off x="0" y="0"/>
          <a:ext cx="0" cy="0"/>
          <a:chOff x="0" y="0"/>
          <a:chExt cx="0" cy="0"/>
        </a:xfrm>
      </p:grpSpPr>
      <p:sp>
        <p:nvSpPr>
          <p:cNvPr id="79" name="Google Shape;79;p20"/>
          <p:cNvSpPr/>
          <p:nvPr/>
        </p:nvSpPr>
        <p:spPr>
          <a:xfrm>
            <a:off x="439350" y="439400"/>
            <a:ext cx="8265300" cy="4264800"/>
          </a:xfrm>
          <a:prstGeom prst="rect">
            <a:avLst/>
          </a:prstGeom>
          <a:solidFill>
            <a:srgbClr val="37B7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20"/>
          <p:cNvPicPr preferRelativeResize="0"/>
          <p:nvPr/>
        </p:nvPicPr>
        <p:blipFill>
          <a:blip r:embed="rId2">
            <a:alphaModFix/>
          </a:blip>
          <a:stretch>
            <a:fillRect/>
          </a:stretch>
        </p:blipFill>
        <p:spPr>
          <a:xfrm>
            <a:off x="440825" y="0"/>
            <a:ext cx="1482450" cy="1607475"/>
          </a:xfrm>
          <a:prstGeom prst="rect">
            <a:avLst/>
          </a:prstGeom>
          <a:noFill/>
          <a:ln>
            <a:noFill/>
          </a:ln>
        </p:spPr>
      </p:pic>
      <p:pic>
        <p:nvPicPr>
          <p:cNvPr id="81" name="Google Shape;81;p20"/>
          <p:cNvPicPr preferRelativeResize="0"/>
          <p:nvPr/>
        </p:nvPicPr>
        <p:blipFill>
          <a:blip r:embed="rId3">
            <a:alphaModFix/>
          </a:blip>
          <a:stretch>
            <a:fillRect/>
          </a:stretch>
        </p:blipFill>
        <p:spPr>
          <a:xfrm>
            <a:off x="7661550" y="3045304"/>
            <a:ext cx="1482450" cy="1660846"/>
          </a:xfrm>
          <a:prstGeom prst="rect">
            <a:avLst/>
          </a:prstGeom>
          <a:noFill/>
          <a:ln>
            <a:noFill/>
          </a:ln>
        </p:spPr>
      </p:pic>
      <p:sp>
        <p:nvSpPr>
          <p:cNvPr id="82" name="Google Shape;82;p20"/>
          <p:cNvSpPr txBox="1"/>
          <p:nvPr>
            <p:ph type="title"/>
          </p:nvPr>
        </p:nvSpPr>
        <p:spPr>
          <a:xfrm>
            <a:off x="754675" y="2150850"/>
            <a:ext cx="7634700" cy="841800"/>
          </a:xfrm>
          <a:prstGeom prst="rect">
            <a:avLst/>
          </a:prstGeom>
        </p:spPr>
        <p:txBody>
          <a:bodyPr anchorCtr="0" anchor="ctr" bIns="0" lIns="0" spcFirstLastPara="1" rIns="0" wrap="square" tIns="0">
            <a:noAutofit/>
          </a:bodyPr>
          <a:lstStyle>
            <a:lvl1pPr lvl="0" algn="ctr">
              <a:spcBef>
                <a:spcPts val="0"/>
              </a:spcBef>
              <a:spcAft>
                <a:spcPts val="0"/>
              </a:spcAft>
              <a:buClr>
                <a:schemeClr val="lt2"/>
              </a:buClr>
              <a:buSzPts val="3000"/>
              <a:buNone/>
              <a:defRPr sz="3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3" name="Google Shape;8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01 1">
  <p:cSld name="SECTION_HEADER_2">
    <p:bg>
      <p:bgPr>
        <a:solidFill>
          <a:schemeClr val="lt1"/>
        </a:solidFill>
      </p:bgPr>
    </p:bg>
    <p:spTree>
      <p:nvGrpSpPr>
        <p:cNvPr id="84" name="Shape 84"/>
        <p:cNvGrpSpPr/>
        <p:nvPr/>
      </p:nvGrpSpPr>
      <p:grpSpPr>
        <a:xfrm>
          <a:off x="0" y="0"/>
          <a:ext cx="0" cy="0"/>
          <a:chOff x="0" y="0"/>
          <a:chExt cx="0" cy="0"/>
        </a:xfrm>
      </p:grpSpPr>
      <p:sp>
        <p:nvSpPr>
          <p:cNvPr id="85" name="Google Shape;85;p21"/>
          <p:cNvSpPr/>
          <p:nvPr/>
        </p:nvSpPr>
        <p:spPr>
          <a:xfrm>
            <a:off x="439350" y="439400"/>
            <a:ext cx="8265300" cy="4264800"/>
          </a:xfrm>
          <a:prstGeom prst="rect">
            <a:avLst/>
          </a:prstGeom>
          <a:solidFill>
            <a:srgbClr val="37B7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21"/>
          <p:cNvPicPr preferRelativeResize="0"/>
          <p:nvPr/>
        </p:nvPicPr>
        <p:blipFill>
          <a:blip r:embed="rId2">
            <a:alphaModFix/>
          </a:blip>
          <a:stretch>
            <a:fillRect/>
          </a:stretch>
        </p:blipFill>
        <p:spPr>
          <a:xfrm>
            <a:off x="440825" y="-1"/>
            <a:ext cx="1482450" cy="1607476"/>
          </a:xfrm>
          <a:prstGeom prst="rect">
            <a:avLst/>
          </a:prstGeom>
          <a:noFill/>
          <a:ln>
            <a:noFill/>
          </a:ln>
        </p:spPr>
      </p:pic>
      <p:pic>
        <p:nvPicPr>
          <p:cNvPr id="87" name="Google Shape;87;p21"/>
          <p:cNvPicPr preferRelativeResize="0"/>
          <p:nvPr/>
        </p:nvPicPr>
        <p:blipFill>
          <a:blip r:embed="rId3">
            <a:alphaModFix/>
          </a:blip>
          <a:stretch>
            <a:fillRect/>
          </a:stretch>
        </p:blipFill>
        <p:spPr>
          <a:xfrm>
            <a:off x="7661550" y="3045304"/>
            <a:ext cx="1482450" cy="1660846"/>
          </a:xfrm>
          <a:prstGeom prst="rect">
            <a:avLst/>
          </a:prstGeom>
          <a:noFill/>
          <a:ln>
            <a:noFill/>
          </a:ln>
        </p:spPr>
      </p:pic>
      <p:sp>
        <p:nvSpPr>
          <p:cNvPr id="88" name="Google Shape;88;p21"/>
          <p:cNvSpPr txBox="1"/>
          <p:nvPr>
            <p:ph type="title"/>
          </p:nvPr>
        </p:nvSpPr>
        <p:spPr>
          <a:xfrm>
            <a:off x="754650" y="1905488"/>
            <a:ext cx="7634700" cy="841800"/>
          </a:xfrm>
          <a:prstGeom prst="rect">
            <a:avLst/>
          </a:prstGeom>
        </p:spPr>
        <p:txBody>
          <a:bodyPr anchorCtr="0" anchor="ctr" bIns="0" lIns="0" spcFirstLastPara="1" rIns="0" wrap="square" tIns="0">
            <a:noAutofit/>
          </a:bodyPr>
          <a:lstStyle>
            <a:lvl1pPr lvl="0" algn="ctr">
              <a:spcBef>
                <a:spcPts val="0"/>
              </a:spcBef>
              <a:spcAft>
                <a:spcPts val="0"/>
              </a:spcAft>
              <a:buClr>
                <a:schemeClr val="lt2"/>
              </a:buClr>
              <a:buSzPts val="3000"/>
              <a:buNone/>
              <a:defRPr sz="3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21"/>
          <p:cNvSpPr txBox="1"/>
          <p:nvPr/>
        </p:nvSpPr>
        <p:spPr>
          <a:xfrm>
            <a:off x="2234400" y="2741650"/>
            <a:ext cx="46752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Clr>
                <a:srgbClr val="000000"/>
              </a:buClr>
              <a:buSzPts val="1100"/>
              <a:buFont typeface="Arial"/>
              <a:buNone/>
            </a:pPr>
            <a:r>
              <a:t/>
            </a:r>
            <a:endParaRPr sz="1000">
              <a:solidFill>
                <a:schemeClr val="lt1"/>
              </a:solidFill>
              <a:latin typeface="Poppins Medium"/>
              <a:ea typeface="Poppins Medium"/>
              <a:cs typeface="Poppins Medium"/>
              <a:sym typeface="Poppins Medium"/>
            </a:endParaRPr>
          </a:p>
        </p:txBody>
      </p:sp>
      <p:sp>
        <p:nvSpPr>
          <p:cNvPr id="91" name="Google Shape;91;p21"/>
          <p:cNvSpPr txBox="1"/>
          <p:nvPr>
            <p:ph idx="1" type="body"/>
          </p:nvPr>
        </p:nvSpPr>
        <p:spPr>
          <a:xfrm>
            <a:off x="2202250" y="2741650"/>
            <a:ext cx="4884900" cy="1827300"/>
          </a:xfrm>
          <a:prstGeom prst="rect">
            <a:avLst/>
          </a:prstGeom>
        </p:spPr>
        <p:txBody>
          <a:bodyPr anchorCtr="0" anchor="t" bIns="0" lIns="0" spcFirstLastPara="1" rIns="0" wrap="square" tIns="0">
            <a:normAutofit/>
          </a:bodyPr>
          <a:lstStyle>
            <a:lvl1pPr indent="-292100" lvl="0" marL="457200" algn="ctr">
              <a:spcBef>
                <a:spcPts val="0"/>
              </a:spcBef>
              <a:spcAft>
                <a:spcPts val="0"/>
              </a:spcAft>
              <a:buClr>
                <a:schemeClr val="lt1"/>
              </a:buClr>
              <a:buSzPts val="1000"/>
              <a:buChar char="●"/>
              <a:defRPr>
                <a:solidFill>
                  <a:schemeClr val="lt1"/>
                </a:solidFill>
              </a:defRPr>
            </a:lvl1pPr>
            <a:lvl2pPr indent="-292100" lvl="1" marL="914400" algn="ctr">
              <a:spcBef>
                <a:spcPts val="0"/>
              </a:spcBef>
              <a:spcAft>
                <a:spcPts val="0"/>
              </a:spcAft>
              <a:buClr>
                <a:schemeClr val="lt1"/>
              </a:buClr>
              <a:buSzPts val="1000"/>
              <a:buChar char="○"/>
              <a:defRPr>
                <a:solidFill>
                  <a:schemeClr val="lt1"/>
                </a:solidFill>
              </a:defRPr>
            </a:lvl2pPr>
            <a:lvl3pPr indent="-292100" lvl="2" marL="1371600" algn="ctr">
              <a:spcBef>
                <a:spcPts val="0"/>
              </a:spcBef>
              <a:spcAft>
                <a:spcPts val="0"/>
              </a:spcAft>
              <a:buClr>
                <a:schemeClr val="lt1"/>
              </a:buClr>
              <a:buSzPts val="1000"/>
              <a:buChar char="■"/>
              <a:defRPr>
                <a:solidFill>
                  <a:schemeClr val="lt1"/>
                </a:solidFill>
              </a:defRPr>
            </a:lvl3pPr>
            <a:lvl4pPr indent="-292100" lvl="3" marL="1828800" algn="ctr">
              <a:spcBef>
                <a:spcPts val="0"/>
              </a:spcBef>
              <a:spcAft>
                <a:spcPts val="0"/>
              </a:spcAft>
              <a:buClr>
                <a:schemeClr val="lt1"/>
              </a:buClr>
              <a:buSzPts val="1000"/>
              <a:buChar char="●"/>
              <a:defRPr>
                <a:solidFill>
                  <a:schemeClr val="lt1"/>
                </a:solidFill>
              </a:defRPr>
            </a:lvl4pPr>
            <a:lvl5pPr indent="-292100" lvl="4" marL="2286000" algn="ctr">
              <a:spcBef>
                <a:spcPts val="0"/>
              </a:spcBef>
              <a:spcAft>
                <a:spcPts val="0"/>
              </a:spcAft>
              <a:buClr>
                <a:schemeClr val="lt1"/>
              </a:buClr>
              <a:buSzPts val="1000"/>
              <a:buChar char="○"/>
              <a:defRPr>
                <a:solidFill>
                  <a:schemeClr val="lt1"/>
                </a:solidFill>
              </a:defRPr>
            </a:lvl5pPr>
            <a:lvl6pPr indent="-292100" lvl="5" marL="2743200" algn="ctr">
              <a:spcBef>
                <a:spcPts val="0"/>
              </a:spcBef>
              <a:spcAft>
                <a:spcPts val="0"/>
              </a:spcAft>
              <a:buClr>
                <a:schemeClr val="lt1"/>
              </a:buClr>
              <a:buSzPts val="1000"/>
              <a:buChar char="■"/>
              <a:defRPr>
                <a:solidFill>
                  <a:schemeClr val="lt1"/>
                </a:solidFill>
              </a:defRPr>
            </a:lvl6pPr>
            <a:lvl7pPr indent="-292100" lvl="6" marL="3200400" algn="ctr">
              <a:spcBef>
                <a:spcPts val="0"/>
              </a:spcBef>
              <a:spcAft>
                <a:spcPts val="0"/>
              </a:spcAft>
              <a:buClr>
                <a:schemeClr val="lt1"/>
              </a:buClr>
              <a:buSzPts val="1000"/>
              <a:buChar char="●"/>
              <a:defRPr>
                <a:solidFill>
                  <a:schemeClr val="lt1"/>
                </a:solidFill>
              </a:defRPr>
            </a:lvl7pPr>
            <a:lvl8pPr indent="-292100" lvl="7" marL="3657600" algn="ctr">
              <a:spcBef>
                <a:spcPts val="0"/>
              </a:spcBef>
              <a:spcAft>
                <a:spcPts val="0"/>
              </a:spcAft>
              <a:buClr>
                <a:schemeClr val="lt1"/>
              </a:buClr>
              <a:buSzPts val="1000"/>
              <a:buChar char="○"/>
              <a:defRPr>
                <a:solidFill>
                  <a:schemeClr val="lt1"/>
                </a:solidFill>
              </a:defRPr>
            </a:lvl8pPr>
            <a:lvl9pPr indent="-292100" lvl="8" marL="4114800" algn="ctr">
              <a:spcBef>
                <a:spcPts val="0"/>
              </a:spcBef>
              <a:spcAft>
                <a:spcPts val="0"/>
              </a:spcAft>
              <a:buClr>
                <a:schemeClr val="lt1"/>
              </a:buClr>
              <a:buSzPts val="10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02">
  <p:cSld name="SECTION_HEADER_1">
    <p:bg>
      <p:bgPr>
        <a:solidFill>
          <a:schemeClr val="lt1"/>
        </a:solidFill>
      </p:bgPr>
    </p:bg>
    <p:spTree>
      <p:nvGrpSpPr>
        <p:cNvPr id="92" name="Shape 92"/>
        <p:cNvGrpSpPr/>
        <p:nvPr/>
      </p:nvGrpSpPr>
      <p:grpSpPr>
        <a:xfrm>
          <a:off x="0" y="0"/>
          <a:ext cx="0" cy="0"/>
          <a:chOff x="0" y="0"/>
          <a:chExt cx="0" cy="0"/>
        </a:xfrm>
      </p:grpSpPr>
      <p:sp>
        <p:nvSpPr>
          <p:cNvPr id="93" name="Google Shape;93;p22"/>
          <p:cNvSpPr/>
          <p:nvPr/>
        </p:nvSpPr>
        <p:spPr>
          <a:xfrm>
            <a:off x="439350" y="439400"/>
            <a:ext cx="8265300" cy="4264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22"/>
          <p:cNvPicPr preferRelativeResize="0"/>
          <p:nvPr/>
        </p:nvPicPr>
        <p:blipFill>
          <a:blip r:embed="rId2">
            <a:alphaModFix/>
          </a:blip>
          <a:stretch>
            <a:fillRect/>
          </a:stretch>
        </p:blipFill>
        <p:spPr>
          <a:xfrm>
            <a:off x="440825" y="0"/>
            <a:ext cx="1482450" cy="1607475"/>
          </a:xfrm>
          <a:prstGeom prst="rect">
            <a:avLst/>
          </a:prstGeom>
          <a:noFill/>
          <a:ln>
            <a:noFill/>
          </a:ln>
        </p:spPr>
      </p:pic>
      <p:pic>
        <p:nvPicPr>
          <p:cNvPr id="95" name="Google Shape;95;p22"/>
          <p:cNvPicPr preferRelativeResize="0"/>
          <p:nvPr/>
        </p:nvPicPr>
        <p:blipFill>
          <a:blip r:embed="rId3">
            <a:alphaModFix/>
          </a:blip>
          <a:stretch>
            <a:fillRect/>
          </a:stretch>
        </p:blipFill>
        <p:spPr>
          <a:xfrm>
            <a:off x="7661550" y="3045304"/>
            <a:ext cx="1482450" cy="1660846"/>
          </a:xfrm>
          <a:prstGeom prst="rect">
            <a:avLst/>
          </a:prstGeom>
          <a:noFill/>
          <a:ln>
            <a:noFill/>
          </a:ln>
        </p:spPr>
      </p:pic>
      <p:sp>
        <p:nvSpPr>
          <p:cNvPr id="96" name="Google Shape;96;p22"/>
          <p:cNvSpPr txBox="1"/>
          <p:nvPr>
            <p:ph type="title"/>
          </p:nvPr>
        </p:nvSpPr>
        <p:spPr>
          <a:xfrm>
            <a:off x="815725" y="2150850"/>
            <a:ext cx="7512600" cy="841800"/>
          </a:xfrm>
          <a:prstGeom prst="rect">
            <a:avLst/>
          </a:prstGeom>
        </p:spPr>
        <p:txBody>
          <a:bodyPr anchorCtr="0" anchor="ctr" bIns="0" lIns="0" spcFirstLastPara="1" rIns="0" wrap="square" tIns="0">
            <a:noAutofit/>
          </a:bodyPr>
          <a:lstStyle>
            <a:lvl1pPr lvl="0" algn="ctr">
              <a:spcBef>
                <a:spcPts val="0"/>
              </a:spcBef>
              <a:spcAft>
                <a:spcPts val="0"/>
              </a:spcAft>
              <a:buClr>
                <a:schemeClr val="lt2"/>
              </a:buClr>
              <a:buSzPts val="3000"/>
              <a:buNone/>
              <a:defRPr sz="3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7" name="Google Shape;97;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02 1">
  <p:cSld name="SECTION_HEADER_1_1">
    <p:bg>
      <p:bgPr>
        <a:solidFill>
          <a:schemeClr val="lt1"/>
        </a:solidFill>
      </p:bgPr>
    </p:bg>
    <p:spTree>
      <p:nvGrpSpPr>
        <p:cNvPr id="98" name="Shape 98"/>
        <p:cNvGrpSpPr/>
        <p:nvPr/>
      </p:nvGrpSpPr>
      <p:grpSpPr>
        <a:xfrm>
          <a:off x="0" y="0"/>
          <a:ext cx="0" cy="0"/>
          <a:chOff x="0" y="0"/>
          <a:chExt cx="0" cy="0"/>
        </a:xfrm>
      </p:grpSpPr>
      <p:sp>
        <p:nvSpPr>
          <p:cNvPr id="99" name="Google Shape;99;p23"/>
          <p:cNvSpPr/>
          <p:nvPr/>
        </p:nvSpPr>
        <p:spPr>
          <a:xfrm>
            <a:off x="439350" y="439400"/>
            <a:ext cx="8265300" cy="4264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23"/>
          <p:cNvPicPr preferRelativeResize="0"/>
          <p:nvPr/>
        </p:nvPicPr>
        <p:blipFill>
          <a:blip r:embed="rId2">
            <a:alphaModFix/>
          </a:blip>
          <a:stretch>
            <a:fillRect/>
          </a:stretch>
        </p:blipFill>
        <p:spPr>
          <a:xfrm>
            <a:off x="440825" y="0"/>
            <a:ext cx="1482450" cy="1607475"/>
          </a:xfrm>
          <a:prstGeom prst="rect">
            <a:avLst/>
          </a:prstGeom>
          <a:noFill/>
          <a:ln>
            <a:noFill/>
          </a:ln>
        </p:spPr>
      </p:pic>
      <p:pic>
        <p:nvPicPr>
          <p:cNvPr id="101" name="Google Shape;101;p23"/>
          <p:cNvPicPr preferRelativeResize="0"/>
          <p:nvPr/>
        </p:nvPicPr>
        <p:blipFill>
          <a:blip r:embed="rId3">
            <a:alphaModFix/>
          </a:blip>
          <a:stretch>
            <a:fillRect/>
          </a:stretch>
        </p:blipFill>
        <p:spPr>
          <a:xfrm>
            <a:off x="7661550" y="3045304"/>
            <a:ext cx="1482450" cy="1660846"/>
          </a:xfrm>
          <a:prstGeom prst="rect">
            <a:avLst/>
          </a:prstGeom>
          <a:noFill/>
          <a:ln>
            <a:noFill/>
          </a:ln>
        </p:spPr>
      </p:pic>
      <p:sp>
        <p:nvSpPr>
          <p:cNvPr id="102" name="Google Shape;10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23"/>
          <p:cNvSpPr txBox="1"/>
          <p:nvPr>
            <p:ph type="title"/>
          </p:nvPr>
        </p:nvSpPr>
        <p:spPr>
          <a:xfrm>
            <a:off x="754650" y="1905488"/>
            <a:ext cx="7634700" cy="841800"/>
          </a:xfrm>
          <a:prstGeom prst="rect">
            <a:avLst/>
          </a:prstGeom>
        </p:spPr>
        <p:txBody>
          <a:bodyPr anchorCtr="0" anchor="ctr" bIns="0" lIns="0" spcFirstLastPara="1" rIns="0" wrap="square" tIns="0">
            <a:noAutofit/>
          </a:bodyPr>
          <a:lstStyle>
            <a:lvl1pPr lvl="0" algn="ctr">
              <a:spcBef>
                <a:spcPts val="0"/>
              </a:spcBef>
              <a:spcAft>
                <a:spcPts val="0"/>
              </a:spcAft>
              <a:buClr>
                <a:schemeClr val="lt2"/>
              </a:buClr>
              <a:buSzPts val="3000"/>
              <a:buNone/>
              <a:defRPr sz="3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04" name="Google Shape;104;p23"/>
          <p:cNvSpPr txBox="1"/>
          <p:nvPr/>
        </p:nvSpPr>
        <p:spPr>
          <a:xfrm>
            <a:off x="2234400" y="2741650"/>
            <a:ext cx="46752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Clr>
                <a:srgbClr val="000000"/>
              </a:buClr>
              <a:buSzPts val="1100"/>
              <a:buFont typeface="Arial"/>
              <a:buNone/>
            </a:pPr>
            <a:r>
              <a:t/>
            </a:r>
            <a:endParaRPr sz="1000">
              <a:solidFill>
                <a:schemeClr val="lt1"/>
              </a:solidFill>
              <a:latin typeface="Poppins Medium"/>
              <a:ea typeface="Poppins Medium"/>
              <a:cs typeface="Poppins Medium"/>
              <a:sym typeface="Poppins Medium"/>
            </a:endParaRPr>
          </a:p>
        </p:txBody>
      </p:sp>
      <p:sp>
        <p:nvSpPr>
          <p:cNvPr id="105" name="Google Shape;105;p23"/>
          <p:cNvSpPr txBox="1"/>
          <p:nvPr>
            <p:ph idx="1" type="body"/>
          </p:nvPr>
        </p:nvSpPr>
        <p:spPr>
          <a:xfrm>
            <a:off x="2202250" y="2741650"/>
            <a:ext cx="4884900" cy="1827300"/>
          </a:xfrm>
          <a:prstGeom prst="rect">
            <a:avLst/>
          </a:prstGeom>
        </p:spPr>
        <p:txBody>
          <a:bodyPr anchorCtr="0" anchor="t" bIns="0" lIns="0" spcFirstLastPara="1" rIns="0" wrap="square" tIns="0">
            <a:normAutofit/>
          </a:bodyPr>
          <a:lstStyle>
            <a:lvl1pPr indent="-292100" lvl="0" marL="457200" algn="ctr">
              <a:spcBef>
                <a:spcPts val="0"/>
              </a:spcBef>
              <a:spcAft>
                <a:spcPts val="0"/>
              </a:spcAft>
              <a:buClr>
                <a:schemeClr val="lt1"/>
              </a:buClr>
              <a:buSzPts val="1000"/>
              <a:buChar char="●"/>
              <a:defRPr>
                <a:solidFill>
                  <a:schemeClr val="lt1"/>
                </a:solidFill>
              </a:defRPr>
            </a:lvl1pPr>
            <a:lvl2pPr indent="-292100" lvl="1" marL="914400" algn="ctr">
              <a:spcBef>
                <a:spcPts val="0"/>
              </a:spcBef>
              <a:spcAft>
                <a:spcPts val="0"/>
              </a:spcAft>
              <a:buClr>
                <a:schemeClr val="lt1"/>
              </a:buClr>
              <a:buSzPts val="1000"/>
              <a:buChar char="○"/>
              <a:defRPr>
                <a:solidFill>
                  <a:schemeClr val="lt1"/>
                </a:solidFill>
              </a:defRPr>
            </a:lvl2pPr>
            <a:lvl3pPr indent="-292100" lvl="2" marL="1371600" algn="ctr">
              <a:spcBef>
                <a:spcPts val="0"/>
              </a:spcBef>
              <a:spcAft>
                <a:spcPts val="0"/>
              </a:spcAft>
              <a:buClr>
                <a:schemeClr val="lt1"/>
              </a:buClr>
              <a:buSzPts val="1000"/>
              <a:buChar char="■"/>
              <a:defRPr>
                <a:solidFill>
                  <a:schemeClr val="lt1"/>
                </a:solidFill>
              </a:defRPr>
            </a:lvl3pPr>
            <a:lvl4pPr indent="-292100" lvl="3" marL="1828800" algn="ctr">
              <a:spcBef>
                <a:spcPts val="0"/>
              </a:spcBef>
              <a:spcAft>
                <a:spcPts val="0"/>
              </a:spcAft>
              <a:buClr>
                <a:schemeClr val="lt1"/>
              </a:buClr>
              <a:buSzPts val="1000"/>
              <a:buChar char="●"/>
              <a:defRPr>
                <a:solidFill>
                  <a:schemeClr val="lt1"/>
                </a:solidFill>
              </a:defRPr>
            </a:lvl4pPr>
            <a:lvl5pPr indent="-292100" lvl="4" marL="2286000" algn="ctr">
              <a:spcBef>
                <a:spcPts val="0"/>
              </a:spcBef>
              <a:spcAft>
                <a:spcPts val="0"/>
              </a:spcAft>
              <a:buClr>
                <a:schemeClr val="lt1"/>
              </a:buClr>
              <a:buSzPts val="1000"/>
              <a:buChar char="○"/>
              <a:defRPr>
                <a:solidFill>
                  <a:schemeClr val="lt1"/>
                </a:solidFill>
              </a:defRPr>
            </a:lvl5pPr>
            <a:lvl6pPr indent="-292100" lvl="5" marL="2743200" algn="ctr">
              <a:spcBef>
                <a:spcPts val="0"/>
              </a:spcBef>
              <a:spcAft>
                <a:spcPts val="0"/>
              </a:spcAft>
              <a:buClr>
                <a:schemeClr val="lt1"/>
              </a:buClr>
              <a:buSzPts val="1000"/>
              <a:buChar char="■"/>
              <a:defRPr>
                <a:solidFill>
                  <a:schemeClr val="lt1"/>
                </a:solidFill>
              </a:defRPr>
            </a:lvl6pPr>
            <a:lvl7pPr indent="-292100" lvl="6" marL="3200400" algn="ctr">
              <a:spcBef>
                <a:spcPts val="0"/>
              </a:spcBef>
              <a:spcAft>
                <a:spcPts val="0"/>
              </a:spcAft>
              <a:buClr>
                <a:schemeClr val="lt1"/>
              </a:buClr>
              <a:buSzPts val="1000"/>
              <a:buChar char="●"/>
              <a:defRPr>
                <a:solidFill>
                  <a:schemeClr val="lt1"/>
                </a:solidFill>
              </a:defRPr>
            </a:lvl7pPr>
            <a:lvl8pPr indent="-292100" lvl="7" marL="3657600" algn="ctr">
              <a:spcBef>
                <a:spcPts val="0"/>
              </a:spcBef>
              <a:spcAft>
                <a:spcPts val="0"/>
              </a:spcAft>
              <a:buClr>
                <a:schemeClr val="lt1"/>
              </a:buClr>
              <a:buSzPts val="1000"/>
              <a:buChar char="○"/>
              <a:defRPr>
                <a:solidFill>
                  <a:schemeClr val="lt1"/>
                </a:solidFill>
              </a:defRPr>
            </a:lvl8pPr>
            <a:lvl9pPr indent="-292100" lvl="8" marL="4114800" algn="ctr">
              <a:spcBef>
                <a:spcPts val="0"/>
              </a:spcBef>
              <a:spcAft>
                <a:spcPts val="0"/>
              </a:spcAft>
              <a:buClr>
                <a:schemeClr val="lt1"/>
              </a:buClr>
              <a:buSzPts val="1000"/>
              <a:buChar char="■"/>
              <a:defRPr>
                <a:solidFill>
                  <a:schemeClr val="l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02 1 1">
  <p:cSld name="SECTION_HEADER_1_1_1">
    <p:bg>
      <p:bgPr>
        <a:solidFill>
          <a:schemeClr val="lt1"/>
        </a:solidFill>
      </p:bgPr>
    </p:bg>
    <p:spTree>
      <p:nvGrpSpPr>
        <p:cNvPr id="106" name="Shape 106"/>
        <p:cNvGrpSpPr/>
        <p:nvPr/>
      </p:nvGrpSpPr>
      <p:grpSpPr>
        <a:xfrm>
          <a:off x="0" y="0"/>
          <a:ext cx="0" cy="0"/>
          <a:chOff x="0" y="0"/>
          <a:chExt cx="0" cy="0"/>
        </a:xfrm>
      </p:grpSpPr>
      <p:sp>
        <p:nvSpPr>
          <p:cNvPr id="107" name="Google Shape;107;p24"/>
          <p:cNvSpPr/>
          <p:nvPr/>
        </p:nvSpPr>
        <p:spPr>
          <a:xfrm>
            <a:off x="439350" y="439400"/>
            <a:ext cx="8265300" cy="4264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24"/>
          <p:cNvPicPr preferRelativeResize="0"/>
          <p:nvPr/>
        </p:nvPicPr>
        <p:blipFill>
          <a:blip r:embed="rId2">
            <a:alphaModFix/>
          </a:blip>
          <a:stretch>
            <a:fillRect/>
          </a:stretch>
        </p:blipFill>
        <p:spPr>
          <a:xfrm>
            <a:off x="7661550" y="3045304"/>
            <a:ext cx="1482450" cy="1660846"/>
          </a:xfrm>
          <a:prstGeom prst="rect">
            <a:avLst/>
          </a:prstGeom>
          <a:noFill/>
          <a:ln>
            <a:noFill/>
          </a:ln>
        </p:spPr>
      </p:pic>
      <p:sp>
        <p:nvSpPr>
          <p:cNvPr id="109" name="Google Shape;10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4"/>
          <p:cNvSpPr txBox="1"/>
          <p:nvPr>
            <p:ph type="title"/>
          </p:nvPr>
        </p:nvSpPr>
        <p:spPr>
          <a:xfrm>
            <a:off x="754650" y="1905488"/>
            <a:ext cx="7634700" cy="841800"/>
          </a:xfrm>
          <a:prstGeom prst="rect">
            <a:avLst/>
          </a:prstGeom>
        </p:spPr>
        <p:txBody>
          <a:bodyPr anchorCtr="0" anchor="ctr" bIns="0" lIns="0" spcFirstLastPara="1" rIns="0" wrap="square" tIns="0">
            <a:noAutofit/>
          </a:bodyPr>
          <a:lstStyle>
            <a:lvl1pPr lvl="0" algn="ctr">
              <a:spcBef>
                <a:spcPts val="0"/>
              </a:spcBef>
              <a:spcAft>
                <a:spcPts val="0"/>
              </a:spcAft>
              <a:buClr>
                <a:schemeClr val="lt2"/>
              </a:buClr>
              <a:buSzPts val="3000"/>
              <a:buNone/>
              <a:defRPr sz="3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1" name="Google Shape;111;p24"/>
          <p:cNvSpPr txBox="1"/>
          <p:nvPr/>
        </p:nvSpPr>
        <p:spPr>
          <a:xfrm>
            <a:off x="2234400" y="2741650"/>
            <a:ext cx="46752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Clr>
                <a:srgbClr val="000000"/>
              </a:buClr>
              <a:buSzPts val="1100"/>
              <a:buFont typeface="Arial"/>
              <a:buNone/>
            </a:pPr>
            <a:r>
              <a:t/>
            </a:r>
            <a:endParaRPr sz="1000">
              <a:solidFill>
                <a:schemeClr val="lt1"/>
              </a:solidFill>
              <a:latin typeface="Poppins Medium"/>
              <a:ea typeface="Poppins Medium"/>
              <a:cs typeface="Poppins Medium"/>
              <a:sym typeface="Poppins Medium"/>
            </a:endParaRPr>
          </a:p>
        </p:txBody>
      </p:sp>
      <p:pic>
        <p:nvPicPr>
          <p:cNvPr id="112" name="Google Shape;112;p24" title="NH_BrandShapesArtboard 5.png"/>
          <p:cNvPicPr preferRelativeResize="0"/>
          <p:nvPr/>
        </p:nvPicPr>
        <p:blipFill rotWithShape="1">
          <a:blip r:embed="rId3">
            <a:alphaModFix/>
          </a:blip>
          <a:srcRect b="2420" l="8058" r="5571" t="0"/>
          <a:stretch/>
        </p:blipFill>
        <p:spPr>
          <a:xfrm rot="5400000">
            <a:off x="534287" y="-94937"/>
            <a:ext cx="1463751" cy="1653626"/>
          </a:xfrm>
          <a:prstGeom prst="rect">
            <a:avLst/>
          </a:prstGeom>
          <a:noFill/>
          <a:ln>
            <a:noFill/>
          </a:ln>
        </p:spPr>
      </p:pic>
      <p:sp>
        <p:nvSpPr>
          <p:cNvPr id="113" name="Google Shape;113;p24"/>
          <p:cNvSpPr txBox="1"/>
          <p:nvPr>
            <p:ph idx="1" type="body"/>
          </p:nvPr>
        </p:nvSpPr>
        <p:spPr>
          <a:xfrm>
            <a:off x="2202250" y="2741650"/>
            <a:ext cx="4884900" cy="1827300"/>
          </a:xfrm>
          <a:prstGeom prst="rect">
            <a:avLst/>
          </a:prstGeom>
        </p:spPr>
        <p:txBody>
          <a:bodyPr anchorCtr="0" anchor="t" bIns="0" lIns="0" spcFirstLastPara="1" rIns="0" wrap="square" tIns="0">
            <a:normAutofit/>
          </a:bodyPr>
          <a:lstStyle>
            <a:lvl1pPr indent="-292100" lvl="0" marL="457200" algn="ctr">
              <a:spcBef>
                <a:spcPts val="0"/>
              </a:spcBef>
              <a:spcAft>
                <a:spcPts val="0"/>
              </a:spcAft>
              <a:buClr>
                <a:schemeClr val="lt1"/>
              </a:buClr>
              <a:buSzPts val="1000"/>
              <a:buChar char="●"/>
              <a:defRPr>
                <a:solidFill>
                  <a:schemeClr val="lt1"/>
                </a:solidFill>
              </a:defRPr>
            </a:lvl1pPr>
            <a:lvl2pPr indent="-292100" lvl="1" marL="914400" algn="ctr">
              <a:spcBef>
                <a:spcPts val="0"/>
              </a:spcBef>
              <a:spcAft>
                <a:spcPts val="0"/>
              </a:spcAft>
              <a:buClr>
                <a:schemeClr val="lt1"/>
              </a:buClr>
              <a:buSzPts val="1000"/>
              <a:buChar char="○"/>
              <a:defRPr>
                <a:solidFill>
                  <a:schemeClr val="lt1"/>
                </a:solidFill>
              </a:defRPr>
            </a:lvl2pPr>
            <a:lvl3pPr indent="-292100" lvl="2" marL="1371600" algn="ctr">
              <a:spcBef>
                <a:spcPts val="0"/>
              </a:spcBef>
              <a:spcAft>
                <a:spcPts val="0"/>
              </a:spcAft>
              <a:buClr>
                <a:schemeClr val="lt1"/>
              </a:buClr>
              <a:buSzPts val="1000"/>
              <a:buChar char="■"/>
              <a:defRPr>
                <a:solidFill>
                  <a:schemeClr val="lt1"/>
                </a:solidFill>
              </a:defRPr>
            </a:lvl3pPr>
            <a:lvl4pPr indent="-292100" lvl="3" marL="1828800" algn="ctr">
              <a:spcBef>
                <a:spcPts val="0"/>
              </a:spcBef>
              <a:spcAft>
                <a:spcPts val="0"/>
              </a:spcAft>
              <a:buClr>
                <a:schemeClr val="lt1"/>
              </a:buClr>
              <a:buSzPts val="1000"/>
              <a:buChar char="●"/>
              <a:defRPr>
                <a:solidFill>
                  <a:schemeClr val="lt1"/>
                </a:solidFill>
              </a:defRPr>
            </a:lvl4pPr>
            <a:lvl5pPr indent="-292100" lvl="4" marL="2286000" algn="ctr">
              <a:spcBef>
                <a:spcPts val="0"/>
              </a:spcBef>
              <a:spcAft>
                <a:spcPts val="0"/>
              </a:spcAft>
              <a:buClr>
                <a:schemeClr val="lt1"/>
              </a:buClr>
              <a:buSzPts val="1000"/>
              <a:buChar char="○"/>
              <a:defRPr>
                <a:solidFill>
                  <a:schemeClr val="lt1"/>
                </a:solidFill>
              </a:defRPr>
            </a:lvl5pPr>
            <a:lvl6pPr indent="-292100" lvl="5" marL="2743200" algn="ctr">
              <a:spcBef>
                <a:spcPts val="0"/>
              </a:spcBef>
              <a:spcAft>
                <a:spcPts val="0"/>
              </a:spcAft>
              <a:buClr>
                <a:schemeClr val="lt1"/>
              </a:buClr>
              <a:buSzPts val="1000"/>
              <a:buChar char="■"/>
              <a:defRPr>
                <a:solidFill>
                  <a:schemeClr val="lt1"/>
                </a:solidFill>
              </a:defRPr>
            </a:lvl6pPr>
            <a:lvl7pPr indent="-292100" lvl="6" marL="3200400" algn="ctr">
              <a:spcBef>
                <a:spcPts val="0"/>
              </a:spcBef>
              <a:spcAft>
                <a:spcPts val="0"/>
              </a:spcAft>
              <a:buClr>
                <a:schemeClr val="lt1"/>
              </a:buClr>
              <a:buSzPts val="1000"/>
              <a:buChar char="●"/>
              <a:defRPr>
                <a:solidFill>
                  <a:schemeClr val="lt1"/>
                </a:solidFill>
              </a:defRPr>
            </a:lvl7pPr>
            <a:lvl8pPr indent="-292100" lvl="7" marL="3657600" algn="ctr">
              <a:spcBef>
                <a:spcPts val="0"/>
              </a:spcBef>
              <a:spcAft>
                <a:spcPts val="0"/>
              </a:spcAft>
              <a:buClr>
                <a:schemeClr val="lt1"/>
              </a:buClr>
              <a:buSzPts val="1000"/>
              <a:buChar char="○"/>
              <a:defRPr>
                <a:solidFill>
                  <a:schemeClr val="lt1"/>
                </a:solidFill>
              </a:defRPr>
            </a:lvl8pPr>
            <a:lvl9pPr indent="-292100" lvl="8" marL="4114800" algn="ctr">
              <a:spcBef>
                <a:spcPts val="0"/>
              </a:spcBef>
              <a:spcAft>
                <a:spcPts val="0"/>
              </a:spcAft>
              <a:buClr>
                <a:schemeClr val="lt1"/>
              </a:buClr>
              <a:buSzPts val="1000"/>
              <a:buChar char="■"/>
              <a:defRPr>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02 1 1 1">
  <p:cSld name="SECTION_HEADER_1_1_1_1">
    <p:bg>
      <p:bgPr>
        <a:solidFill>
          <a:schemeClr val="lt1"/>
        </a:solidFill>
      </p:bgPr>
    </p:bg>
    <p:spTree>
      <p:nvGrpSpPr>
        <p:cNvPr id="114" name="Shape 114"/>
        <p:cNvGrpSpPr/>
        <p:nvPr/>
      </p:nvGrpSpPr>
      <p:grpSpPr>
        <a:xfrm>
          <a:off x="0" y="0"/>
          <a:ext cx="0" cy="0"/>
          <a:chOff x="0" y="0"/>
          <a:chExt cx="0" cy="0"/>
        </a:xfrm>
      </p:grpSpPr>
      <p:sp>
        <p:nvSpPr>
          <p:cNvPr id="115" name="Google Shape;115;p25"/>
          <p:cNvSpPr/>
          <p:nvPr/>
        </p:nvSpPr>
        <p:spPr>
          <a:xfrm>
            <a:off x="439350" y="439400"/>
            <a:ext cx="8265300" cy="4264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5"/>
          <p:cNvSpPr txBox="1"/>
          <p:nvPr>
            <p:ph type="title"/>
          </p:nvPr>
        </p:nvSpPr>
        <p:spPr>
          <a:xfrm>
            <a:off x="754650" y="1905488"/>
            <a:ext cx="7634700" cy="841800"/>
          </a:xfrm>
          <a:prstGeom prst="rect">
            <a:avLst/>
          </a:prstGeom>
        </p:spPr>
        <p:txBody>
          <a:bodyPr anchorCtr="0" anchor="ctr" bIns="0" lIns="0" spcFirstLastPara="1" rIns="0" wrap="square" tIns="0">
            <a:noAutofit/>
          </a:bodyPr>
          <a:lstStyle>
            <a:lvl1pPr lvl="0" algn="ctr">
              <a:spcBef>
                <a:spcPts val="0"/>
              </a:spcBef>
              <a:spcAft>
                <a:spcPts val="0"/>
              </a:spcAft>
              <a:buClr>
                <a:schemeClr val="lt2"/>
              </a:buClr>
              <a:buSzPts val="3000"/>
              <a:buNone/>
              <a:defRPr sz="3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8" name="Google Shape;118;p25"/>
          <p:cNvSpPr txBox="1"/>
          <p:nvPr/>
        </p:nvSpPr>
        <p:spPr>
          <a:xfrm>
            <a:off x="2234400" y="2741650"/>
            <a:ext cx="46752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Clr>
                <a:srgbClr val="000000"/>
              </a:buClr>
              <a:buSzPts val="1100"/>
              <a:buFont typeface="Arial"/>
              <a:buNone/>
            </a:pPr>
            <a:r>
              <a:t/>
            </a:r>
            <a:endParaRPr sz="1000">
              <a:solidFill>
                <a:schemeClr val="lt1"/>
              </a:solidFill>
              <a:latin typeface="Poppins Medium"/>
              <a:ea typeface="Poppins Medium"/>
              <a:cs typeface="Poppins Medium"/>
              <a:sym typeface="Poppins Medium"/>
            </a:endParaRPr>
          </a:p>
        </p:txBody>
      </p:sp>
      <p:pic>
        <p:nvPicPr>
          <p:cNvPr id="119" name="Google Shape;119;p25" title="NH_BrandShapesArtboard 5.png"/>
          <p:cNvPicPr preferRelativeResize="0"/>
          <p:nvPr/>
        </p:nvPicPr>
        <p:blipFill rotWithShape="1">
          <a:blip r:embed="rId2">
            <a:alphaModFix/>
          </a:blip>
          <a:srcRect b="2420" l="8058" r="5571" t="0"/>
          <a:stretch/>
        </p:blipFill>
        <p:spPr>
          <a:xfrm rot="5400000">
            <a:off x="534287" y="-94937"/>
            <a:ext cx="1463751" cy="1653626"/>
          </a:xfrm>
          <a:prstGeom prst="rect">
            <a:avLst/>
          </a:prstGeom>
          <a:noFill/>
          <a:ln>
            <a:noFill/>
          </a:ln>
        </p:spPr>
      </p:pic>
      <p:pic>
        <p:nvPicPr>
          <p:cNvPr id="120" name="Google Shape;120;p25"/>
          <p:cNvPicPr preferRelativeResize="0"/>
          <p:nvPr/>
        </p:nvPicPr>
        <p:blipFill>
          <a:blip r:embed="rId3">
            <a:alphaModFix/>
          </a:blip>
          <a:stretch>
            <a:fillRect/>
          </a:stretch>
        </p:blipFill>
        <p:spPr>
          <a:xfrm rot="10800000">
            <a:off x="7661550" y="3096724"/>
            <a:ext cx="1482450" cy="1607476"/>
          </a:xfrm>
          <a:prstGeom prst="rect">
            <a:avLst/>
          </a:prstGeom>
          <a:noFill/>
          <a:ln>
            <a:noFill/>
          </a:ln>
        </p:spPr>
      </p:pic>
      <p:sp>
        <p:nvSpPr>
          <p:cNvPr id="121" name="Google Shape;121;p25"/>
          <p:cNvSpPr txBox="1"/>
          <p:nvPr>
            <p:ph idx="1" type="body"/>
          </p:nvPr>
        </p:nvSpPr>
        <p:spPr>
          <a:xfrm>
            <a:off x="2202250" y="2741650"/>
            <a:ext cx="4884900" cy="1827300"/>
          </a:xfrm>
          <a:prstGeom prst="rect">
            <a:avLst/>
          </a:prstGeom>
        </p:spPr>
        <p:txBody>
          <a:bodyPr anchorCtr="0" anchor="t" bIns="0" lIns="0" spcFirstLastPara="1" rIns="0" wrap="square" tIns="0">
            <a:normAutofit/>
          </a:bodyPr>
          <a:lstStyle>
            <a:lvl1pPr indent="-292100" lvl="0" marL="457200" algn="ctr">
              <a:spcBef>
                <a:spcPts val="0"/>
              </a:spcBef>
              <a:spcAft>
                <a:spcPts val="0"/>
              </a:spcAft>
              <a:buClr>
                <a:schemeClr val="lt1"/>
              </a:buClr>
              <a:buSzPts val="1000"/>
              <a:buChar char="●"/>
              <a:defRPr>
                <a:solidFill>
                  <a:schemeClr val="lt1"/>
                </a:solidFill>
              </a:defRPr>
            </a:lvl1pPr>
            <a:lvl2pPr indent="-292100" lvl="1" marL="914400" algn="ctr">
              <a:spcBef>
                <a:spcPts val="0"/>
              </a:spcBef>
              <a:spcAft>
                <a:spcPts val="0"/>
              </a:spcAft>
              <a:buClr>
                <a:schemeClr val="lt1"/>
              </a:buClr>
              <a:buSzPts val="1000"/>
              <a:buChar char="○"/>
              <a:defRPr>
                <a:solidFill>
                  <a:schemeClr val="lt1"/>
                </a:solidFill>
              </a:defRPr>
            </a:lvl2pPr>
            <a:lvl3pPr indent="-292100" lvl="2" marL="1371600" algn="ctr">
              <a:spcBef>
                <a:spcPts val="0"/>
              </a:spcBef>
              <a:spcAft>
                <a:spcPts val="0"/>
              </a:spcAft>
              <a:buClr>
                <a:schemeClr val="lt1"/>
              </a:buClr>
              <a:buSzPts val="1000"/>
              <a:buChar char="■"/>
              <a:defRPr>
                <a:solidFill>
                  <a:schemeClr val="lt1"/>
                </a:solidFill>
              </a:defRPr>
            </a:lvl3pPr>
            <a:lvl4pPr indent="-292100" lvl="3" marL="1828800" algn="ctr">
              <a:spcBef>
                <a:spcPts val="0"/>
              </a:spcBef>
              <a:spcAft>
                <a:spcPts val="0"/>
              </a:spcAft>
              <a:buClr>
                <a:schemeClr val="lt1"/>
              </a:buClr>
              <a:buSzPts val="1000"/>
              <a:buChar char="●"/>
              <a:defRPr>
                <a:solidFill>
                  <a:schemeClr val="lt1"/>
                </a:solidFill>
              </a:defRPr>
            </a:lvl4pPr>
            <a:lvl5pPr indent="-292100" lvl="4" marL="2286000" algn="ctr">
              <a:spcBef>
                <a:spcPts val="0"/>
              </a:spcBef>
              <a:spcAft>
                <a:spcPts val="0"/>
              </a:spcAft>
              <a:buClr>
                <a:schemeClr val="lt1"/>
              </a:buClr>
              <a:buSzPts val="1000"/>
              <a:buChar char="○"/>
              <a:defRPr>
                <a:solidFill>
                  <a:schemeClr val="lt1"/>
                </a:solidFill>
              </a:defRPr>
            </a:lvl5pPr>
            <a:lvl6pPr indent="-292100" lvl="5" marL="2743200" algn="ctr">
              <a:spcBef>
                <a:spcPts val="0"/>
              </a:spcBef>
              <a:spcAft>
                <a:spcPts val="0"/>
              </a:spcAft>
              <a:buClr>
                <a:schemeClr val="lt1"/>
              </a:buClr>
              <a:buSzPts val="1000"/>
              <a:buChar char="■"/>
              <a:defRPr>
                <a:solidFill>
                  <a:schemeClr val="lt1"/>
                </a:solidFill>
              </a:defRPr>
            </a:lvl6pPr>
            <a:lvl7pPr indent="-292100" lvl="6" marL="3200400" algn="ctr">
              <a:spcBef>
                <a:spcPts val="0"/>
              </a:spcBef>
              <a:spcAft>
                <a:spcPts val="0"/>
              </a:spcAft>
              <a:buClr>
                <a:schemeClr val="lt1"/>
              </a:buClr>
              <a:buSzPts val="1000"/>
              <a:buChar char="●"/>
              <a:defRPr>
                <a:solidFill>
                  <a:schemeClr val="lt1"/>
                </a:solidFill>
              </a:defRPr>
            </a:lvl7pPr>
            <a:lvl8pPr indent="-292100" lvl="7" marL="3657600" algn="ctr">
              <a:spcBef>
                <a:spcPts val="0"/>
              </a:spcBef>
              <a:spcAft>
                <a:spcPts val="0"/>
              </a:spcAft>
              <a:buClr>
                <a:schemeClr val="lt1"/>
              </a:buClr>
              <a:buSzPts val="1000"/>
              <a:buChar char="○"/>
              <a:defRPr>
                <a:solidFill>
                  <a:schemeClr val="lt1"/>
                </a:solidFill>
              </a:defRPr>
            </a:lvl8pPr>
            <a:lvl9pPr indent="-292100" lvl="8" marL="4114800" algn="ctr">
              <a:spcBef>
                <a:spcPts val="0"/>
              </a:spcBef>
              <a:spcAft>
                <a:spcPts val="0"/>
              </a:spcAft>
              <a:buClr>
                <a:schemeClr val="lt1"/>
              </a:buClr>
              <a:buSzPts val="1000"/>
              <a:buChar char="■"/>
              <a:defRPr>
                <a:solidFill>
                  <a:schemeClr val="l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122" name="Shape 122"/>
        <p:cNvGrpSpPr/>
        <p:nvPr/>
      </p:nvGrpSpPr>
      <p:grpSpPr>
        <a:xfrm>
          <a:off x="0" y="0"/>
          <a:ext cx="0" cy="0"/>
          <a:chOff x="0" y="0"/>
          <a:chExt cx="0" cy="0"/>
        </a:xfrm>
      </p:grpSpPr>
      <p:sp>
        <p:nvSpPr>
          <p:cNvPr id="123" name="Google Shape;123;p26"/>
          <p:cNvSpPr txBox="1"/>
          <p:nvPr>
            <p:ph type="title"/>
          </p:nvPr>
        </p:nvSpPr>
        <p:spPr>
          <a:xfrm>
            <a:off x="457200" y="567075"/>
            <a:ext cx="8520600" cy="347400"/>
          </a:xfrm>
          <a:prstGeom prst="rect">
            <a:avLst/>
          </a:prstGeom>
        </p:spPr>
        <p:txBody>
          <a:bodyPr anchorCtr="0" anchor="t"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4" name="Google Shape;124;p26"/>
          <p:cNvSpPr txBox="1"/>
          <p:nvPr>
            <p:ph idx="1" type="body"/>
          </p:nvPr>
        </p:nvSpPr>
        <p:spPr>
          <a:xfrm>
            <a:off x="457200" y="1152475"/>
            <a:ext cx="8375100" cy="3416400"/>
          </a:xfrm>
          <a:prstGeom prst="rect">
            <a:avLst/>
          </a:prstGeom>
        </p:spPr>
        <p:txBody>
          <a:bodyPr anchorCtr="0" anchor="t" bIns="0" lIns="0" spcFirstLastPara="1" rIns="0"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5" name="Google Shape;12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126" name="Shape 126"/>
        <p:cNvGrpSpPr/>
        <p:nvPr/>
      </p:nvGrpSpPr>
      <p:grpSpPr>
        <a:xfrm>
          <a:off x="0" y="0"/>
          <a:ext cx="0" cy="0"/>
          <a:chOff x="0" y="0"/>
          <a:chExt cx="0" cy="0"/>
        </a:xfrm>
      </p:grpSpPr>
      <p:sp>
        <p:nvSpPr>
          <p:cNvPr id="127" name="Google Shape;127;p27"/>
          <p:cNvSpPr txBox="1"/>
          <p:nvPr>
            <p:ph type="title"/>
          </p:nvPr>
        </p:nvSpPr>
        <p:spPr>
          <a:xfrm>
            <a:off x="457200" y="520800"/>
            <a:ext cx="7315200" cy="393600"/>
          </a:xfrm>
          <a:prstGeom prst="rect">
            <a:avLst/>
          </a:prstGeom>
        </p:spPr>
        <p:txBody>
          <a:bodyPr anchorCtr="0" anchor="t" bIns="0" lIns="0" spcFirstLastPara="1" rIns="0" wrap="square" tIns="0">
            <a:noAutofit/>
          </a:bodyPr>
          <a:lstStyle>
            <a:lvl1pPr lvl="0">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8" name="Google Shape;128;p27"/>
          <p:cNvSpPr txBox="1"/>
          <p:nvPr>
            <p:ph idx="1" type="body"/>
          </p:nvPr>
        </p:nvSpPr>
        <p:spPr>
          <a:xfrm>
            <a:off x="457200" y="1152475"/>
            <a:ext cx="3397200" cy="3416400"/>
          </a:xfrm>
          <a:prstGeom prst="rect">
            <a:avLst/>
          </a:prstGeom>
        </p:spPr>
        <p:txBody>
          <a:bodyPr anchorCtr="0" anchor="t" bIns="0" lIns="0" spcFirstLastPara="1" rIns="0" wrap="square" tIns="0">
            <a:noAutofit/>
          </a:bodyPr>
          <a:lstStyle>
            <a:lvl1pPr indent="-292100" lvl="0" marL="457200">
              <a:spcBef>
                <a:spcPts val="0"/>
              </a:spcBef>
              <a:spcAft>
                <a:spcPts val="0"/>
              </a:spcAft>
              <a:buSzPts val="1000"/>
              <a:buFont typeface="Poppins Medium"/>
              <a:buChar char="●"/>
              <a:defRPr sz="1000">
                <a:latin typeface="Poppins Medium"/>
                <a:ea typeface="Poppins Medium"/>
                <a:cs typeface="Poppins Medium"/>
                <a:sym typeface="Poppins Medium"/>
              </a:defRPr>
            </a:lvl1pPr>
            <a:lvl2pPr indent="-292100" lvl="1" marL="914400">
              <a:spcBef>
                <a:spcPts val="0"/>
              </a:spcBef>
              <a:spcAft>
                <a:spcPts val="0"/>
              </a:spcAft>
              <a:buSzPts val="1000"/>
              <a:buFont typeface="Poppins Medium"/>
              <a:buChar char="○"/>
              <a:defRPr sz="1000">
                <a:latin typeface="Poppins Medium"/>
                <a:ea typeface="Poppins Medium"/>
                <a:cs typeface="Poppins Medium"/>
                <a:sym typeface="Poppins Medium"/>
              </a:defRPr>
            </a:lvl2pPr>
            <a:lvl3pPr indent="-292100" lvl="2" marL="1371600">
              <a:spcBef>
                <a:spcPts val="0"/>
              </a:spcBef>
              <a:spcAft>
                <a:spcPts val="0"/>
              </a:spcAft>
              <a:buSzPts val="1000"/>
              <a:buFont typeface="Poppins Medium"/>
              <a:buChar char="■"/>
              <a:defRPr sz="1000">
                <a:latin typeface="Poppins Medium"/>
                <a:ea typeface="Poppins Medium"/>
                <a:cs typeface="Poppins Medium"/>
                <a:sym typeface="Poppins Medium"/>
              </a:defRPr>
            </a:lvl3pPr>
            <a:lvl4pPr indent="-292100" lvl="3" marL="1828800">
              <a:spcBef>
                <a:spcPts val="0"/>
              </a:spcBef>
              <a:spcAft>
                <a:spcPts val="0"/>
              </a:spcAft>
              <a:buSzPts val="1000"/>
              <a:buFont typeface="Poppins Medium"/>
              <a:buChar char="●"/>
              <a:defRPr sz="1000">
                <a:latin typeface="Poppins Medium"/>
                <a:ea typeface="Poppins Medium"/>
                <a:cs typeface="Poppins Medium"/>
                <a:sym typeface="Poppins Medium"/>
              </a:defRPr>
            </a:lvl4pPr>
            <a:lvl5pPr indent="-292100" lvl="4" marL="2286000">
              <a:spcBef>
                <a:spcPts val="0"/>
              </a:spcBef>
              <a:spcAft>
                <a:spcPts val="0"/>
              </a:spcAft>
              <a:buSzPts val="1000"/>
              <a:buFont typeface="Poppins Medium"/>
              <a:buChar char="○"/>
              <a:defRPr sz="1000">
                <a:latin typeface="Poppins Medium"/>
                <a:ea typeface="Poppins Medium"/>
                <a:cs typeface="Poppins Medium"/>
                <a:sym typeface="Poppins Medium"/>
              </a:defRPr>
            </a:lvl5pPr>
            <a:lvl6pPr indent="-292100" lvl="5" marL="2743200">
              <a:spcBef>
                <a:spcPts val="0"/>
              </a:spcBef>
              <a:spcAft>
                <a:spcPts val="0"/>
              </a:spcAft>
              <a:buSzPts val="1000"/>
              <a:buFont typeface="Poppins Medium"/>
              <a:buChar char="■"/>
              <a:defRPr sz="1000">
                <a:latin typeface="Poppins Medium"/>
                <a:ea typeface="Poppins Medium"/>
                <a:cs typeface="Poppins Medium"/>
                <a:sym typeface="Poppins Medium"/>
              </a:defRPr>
            </a:lvl6pPr>
            <a:lvl7pPr indent="-292100" lvl="6" marL="3200400">
              <a:spcBef>
                <a:spcPts val="0"/>
              </a:spcBef>
              <a:spcAft>
                <a:spcPts val="0"/>
              </a:spcAft>
              <a:buSzPts val="1000"/>
              <a:buFont typeface="Poppins Medium"/>
              <a:buChar char="●"/>
              <a:defRPr sz="1000">
                <a:latin typeface="Poppins Medium"/>
                <a:ea typeface="Poppins Medium"/>
                <a:cs typeface="Poppins Medium"/>
                <a:sym typeface="Poppins Medium"/>
              </a:defRPr>
            </a:lvl7pPr>
            <a:lvl8pPr indent="-292100" lvl="7" marL="3657600">
              <a:spcBef>
                <a:spcPts val="0"/>
              </a:spcBef>
              <a:spcAft>
                <a:spcPts val="0"/>
              </a:spcAft>
              <a:buSzPts val="1000"/>
              <a:buFont typeface="Poppins Medium"/>
              <a:buChar char="○"/>
              <a:defRPr sz="1000">
                <a:latin typeface="Poppins Medium"/>
                <a:ea typeface="Poppins Medium"/>
                <a:cs typeface="Poppins Medium"/>
                <a:sym typeface="Poppins Medium"/>
              </a:defRPr>
            </a:lvl8pPr>
            <a:lvl9pPr indent="-292100" lvl="8" marL="4114800">
              <a:spcBef>
                <a:spcPts val="0"/>
              </a:spcBef>
              <a:spcAft>
                <a:spcPts val="0"/>
              </a:spcAft>
              <a:buSzPts val="1000"/>
              <a:buFont typeface="Poppins Medium"/>
              <a:buChar char="■"/>
              <a:defRPr sz="1000">
                <a:latin typeface="Poppins Medium"/>
                <a:ea typeface="Poppins Medium"/>
                <a:cs typeface="Poppins Medium"/>
                <a:sym typeface="Poppins Medium"/>
              </a:defRPr>
            </a:lvl9pPr>
          </a:lstStyle>
          <a:p/>
        </p:txBody>
      </p:sp>
      <p:sp>
        <p:nvSpPr>
          <p:cNvPr id="129" name="Google Shape;129;p27"/>
          <p:cNvSpPr txBox="1"/>
          <p:nvPr>
            <p:ph idx="2" type="body"/>
          </p:nvPr>
        </p:nvSpPr>
        <p:spPr>
          <a:xfrm>
            <a:off x="4832400" y="1152475"/>
            <a:ext cx="3999900" cy="3416400"/>
          </a:xfrm>
          <a:prstGeom prst="rect">
            <a:avLst/>
          </a:prstGeom>
        </p:spPr>
        <p:txBody>
          <a:bodyPr anchorCtr="0" anchor="t" bIns="0" lIns="0" spcFirstLastPara="1" rIns="0" wrap="square" tIns="0">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0" name="Google Shape;13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576">
          <p15:clr>
            <a:srgbClr val="E46962"/>
          </p15:clr>
        </p15:guide>
        <p15:guide id="2" pos="576">
          <p15:clr>
            <a:srgbClr val="E46962"/>
          </p15:clr>
        </p15:guide>
        <p15:guide id="3" orient="horz" pos="2878">
          <p15:clr>
            <a:srgbClr val="E46962"/>
          </p15:clr>
        </p15:guide>
        <p15:guide id="4" pos="5184">
          <p15:clr>
            <a:srgbClr val="E46962"/>
          </p15:clr>
        </p15:guide>
        <p15:guide id="5" pos="2880">
          <p15:clr>
            <a:srgbClr val="E46962"/>
          </p15:clr>
        </p15:guide>
        <p15:guide id="6" orient="horz" pos="1727">
          <p15:clr>
            <a:srgbClr val="E46962"/>
          </p15:clr>
        </p15:guide>
        <p15:guide id="7" orient="horz" pos="726">
          <p15:clr>
            <a:srgbClr val="E46962"/>
          </p15:clr>
        </p15:guide>
        <p15:guide id="8" orient="horz" pos="864">
          <p15:clr>
            <a:srgbClr val="E46962"/>
          </p15:clr>
        </p15:guide>
        <p15:guide id="9" pos="288">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131" name="Shape 131"/>
        <p:cNvGrpSpPr/>
        <p:nvPr/>
      </p:nvGrpSpPr>
      <p:grpSpPr>
        <a:xfrm>
          <a:off x="0" y="0"/>
          <a:ext cx="0" cy="0"/>
          <a:chOff x="0" y="0"/>
          <a:chExt cx="0" cy="0"/>
        </a:xfrm>
      </p:grpSpPr>
      <p:sp>
        <p:nvSpPr>
          <p:cNvPr id="132" name="Google Shape;132;p28"/>
          <p:cNvSpPr txBox="1"/>
          <p:nvPr>
            <p:ph type="title"/>
          </p:nvPr>
        </p:nvSpPr>
        <p:spPr>
          <a:xfrm>
            <a:off x="457200" y="567075"/>
            <a:ext cx="8520600" cy="347400"/>
          </a:xfrm>
          <a:prstGeom prst="rect">
            <a:avLst/>
          </a:prstGeom>
        </p:spPr>
        <p:txBody>
          <a:bodyPr anchorCtr="0" anchor="t"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3" name="Google Shape;13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134" name="Shape 134"/>
        <p:cNvGrpSpPr/>
        <p:nvPr/>
      </p:nvGrpSpPr>
      <p:grpSpPr>
        <a:xfrm>
          <a:off x="0" y="0"/>
          <a:ext cx="0" cy="0"/>
          <a:chOff x="0" y="0"/>
          <a:chExt cx="0" cy="0"/>
        </a:xfrm>
      </p:grpSpPr>
      <p:sp>
        <p:nvSpPr>
          <p:cNvPr id="135" name="Google Shape;135;p29"/>
          <p:cNvSpPr txBox="1"/>
          <p:nvPr>
            <p:ph type="title"/>
          </p:nvPr>
        </p:nvSpPr>
        <p:spPr>
          <a:xfrm>
            <a:off x="311700" y="555600"/>
            <a:ext cx="2808000" cy="755700"/>
          </a:xfrm>
          <a:prstGeom prst="rect">
            <a:avLst/>
          </a:prstGeom>
        </p:spPr>
        <p:txBody>
          <a:bodyPr anchorCtr="0" anchor="b" bIns="0" lIns="0" spcFirstLastPara="1" rIns="0" wrap="square" tIns="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6" name="Google Shape;136;p29"/>
          <p:cNvSpPr txBox="1"/>
          <p:nvPr>
            <p:ph idx="1" type="body"/>
          </p:nvPr>
        </p:nvSpPr>
        <p:spPr>
          <a:xfrm>
            <a:off x="311700" y="1389600"/>
            <a:ext cx="2808000" cy="3179400"/>
          </a:xfrm>
          <a:prstGeom prst="rect">
            <a:avLst/>
          </a:prstGeom>
        </p:spPr>
        <p:txBody>
          <a:bodyPr anchorCtr="0" anchor="t" bIns="0" lIns="0" spcFirstLastPara="1" rIns="0" wrap="square" tIns="0">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7" name="Google Shape;13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138" name="Shape 138"/>
        <p:cNvGrpSpPr/>
        <p:nvPr/>
      </p:nvGrpSpPr>
      <p:grpSpPr>
        <a:xfrm>
          <a:off x="0" y="0"/>
          <a:ext cx="0" cy="0"/>
          <a:chOff x="0" y="0"/>
          <a:chExt cx="0" cy="0"/>
        </a:xfrm>
      </p:grpSpPr>
      <p:sp>
        <p:nvSpPr>
          <p:cNvPr id="139" name="Google Shape;139;p30"/>
          <p:cNvSpPr txBox="1"/>
          <p:nvPr>
            <p:ph type="title"/>
          </p:nvPr>
        </p:nvSpPr>
        <p:spPr>
          <a:xfrm>
            <a:off x="490250" y="450150"/>
            <a:ext cx="6367800" cy="4090800"/>
          </a:xfrm>
          <a:prstGeom prst="rect">
            <a:avLst/>
          </a:prstGeom>
        </p:spPr>
        <p:txBody>
          <a:bodyPr anchorCtr="0" anchor="ctr" bIns="0" lIns="0" spcFirstLastPara="1" rIns="0" wrap="square" tIns="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0" name="Google Shape;140;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141" name="Shape 141"/>
        <p:cNvGrpSpPr/>
        <p:nvPr/>
      </p:nvGrpSpPr>
      <p:grpSpPr>
        <a:xfrm>
          <a:off x="0" y="0"/>
          <a:ext cx="0" cy="0"/>
          <a:chOff x="0" y="0"/>
          <a:chExt cx="0" cy="0"/>
        </a:xfrm>
      </p:grpSpPr>
      <p:sp>
        <p:nvSpPr>
          <p:cNvPr id="142" name="Google Shape;142;p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1"/>
          <p:cNvSpPr txBox="1"/>
          <p:nvPr>
            <p:ph type="title"/>
          </p:nvPr>
        </p:nvSpPr>
        <p:spPr>
          <a:xfrm>
            <a:off x="265500" y="1233175"/>
            <a:ext cx="4045200" cy="1482300"/>
          </a:xfrm>
          <a:prstGeom prst="rect">
            <a:avLst/>
          </a:prstGeom>
        </p:spPr>
        <p:txBody>
          <a:bodyPr anchorCtr="0" anchor="b" bIns="0" lIns="0" spcFirstLastPara="1" rIns="0" wrap="square" tIns="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44" name="Google Shape;144;p31"/>
          <p:cNvSpPr txBox="1"/>
          <p:nvPr>
            <p:ph idx="1" type="subTitle"/>
          </p:nvPr>
        </p:nvSpPr>
        <p:spPr>
          <a:xfrm>
            <a:off x="265500" y="2803075"/>
            <a:ext cx="4045200" cy="12351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5" name="Google Shape;145;p31"/>
          <p:cNvSpPr txBox="1"/>
          <p:nvPr>
            <p:ph idx="2" type="body"/>
          </p:nvPr>
        </p:nvSpPr>
        <p:spPr>
          <a:xfrm>
            <a:off x="4939500" y="724075"/>
            <a:ext cx="3837000" cy="3695100"/>
          </a:xfrm>
          <a:prstGeom prst="rect">
            <a:avLst/>
          </a:prstGeom>
        </p:spPr>
        <p:txBody>
          <a:bodyPr anchorCtr="0" anchor="ctr" bIns="0" lIns="0" spcFirstLastPara="1" rIns="0" wrap="square" tIns="0">
            <a:normAutofit/>
          </a:bodyPr>
          <a:lstStyle>
            <a:lvl1pPr indent="-292100" lvl="0" marL="457200">
              <a:spcBef>
                <a:spcPts val="0"/>
              </a:spcBef>
              <a:spcAft>
                <a:spcPts val="0"/>
              </a:spcAft>
              <a:buSzPts val="1000"/>
              <a:buChar char="●"/>
              <a:defRPr/>
            </a:lvl1pPr>
            <a:lvl2pPr indent="-292100" lvl="1" marL="914400">
              <a:spcBef>
                <a:spcPts val="0"/>
              </a:spcBef>
              <a:spcAft>
                <a:spcPts val="0"/>
              </a:spcAft>
              <a:buSzPts val="10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46" name="Google Shape;14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147" name="Shape 147"/>
        <p:cNvGrpSpPr/>
        <p:nvPr/>
      </p:nvGrpSpPr>
      <p:grpSpPr>
        <a:xfrm>
          <a:off x="0" y="0"/>
          <a:ext cx="0" cy="0"/>
          <a:chOff x="0" y="0"/>
          <a:chExt cx="0" cy="0"/>
        </a:xfrm>
      </p:grpSpPr>
      <p:sp>
        <p:nvSpPr>
          <p:cNvPr id="148" name="Google Shape;148;p32"/>
          <p:cNvSpPr txBox="1"/>
          <p:nvPr>
            <p:ph idx="1" type="body"/>
          </p:nvPr>
        </p:nvSpPr>
        <p:spPr>
          <a:xfrm>
            <a:off x="311700" y="4230575"/>
            <a:ext cx="5998800" cy="605100"/>
          </a:xfrm>
          <a:prstGeom prst="rect">
            <a:avLst/>
          </a:prstGeom>
        </p:spPr>
        <p:txBody>
          <a:bodyPr anchorCtr="0" anchor="ctr" bIns="0" lIns="0" spcFirstLastPara="1" rIns="0" wrap="square" tIns="0">
            <a:normAutofit/>
          </a:bodyPr>
          <a:lstStyle>
            <a:lvl1pPr indent="-228600" lvl="0" marL="457200">
              <a:lnSpc>
                <a:spcPct val="100000"/>
              </a:lnSpc>
              <a:spcBef>
                <a:spcPts val="0"/>
              </a:spcBef>
              <a:spcAft>
                <a:spcPts val="0"/>
              </a:spcAft>
              <a:buSzPts val="1000"/>
              <a:buNone/>
              <a:defRPr/>
            </a:lvl1pPr>
          </a:lstStyle>
          <a:p/>
        </p:txBody>
      </p:sp>
      <p:sp>
        <p:nvSpPr>
          <p:cNvPr id="149" name="Google Shape;149;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50" name="Shape 150"/>
        <p:cNvGrpSpPr/>
        <p:nvPr/>
      </p:nvGrpSpPr>
      <p:grpSpPr>
        <a:xfrm>
          <a:off x="0" y="0"/>
          <a:ext cx="0" cy="0"/>
          <a:chOff x="0" y="0"/>
          <a:chExt cx="0" cy="0"/>
        </a:xfrm>
      </p:grpSpPr>
      <p:sp>
        <p:nvSpPr>
          <p:cNvPr id="151" name="Google Shape;151;p33"/>
          <p:cNvSpPr txBox="1"/>
          <p:nvPr>
            <p:ph hasCustomPrompt="1" type="title"/>
          </p:nvPr>
        </p:nvSpPr>
        <p:spPr>
          <a:xfrm>
            <a:off x="311700" y="1106125"/>
            <a:ext cx="8520600" cy="1963500"/>
          </a:xfrm>
          <a:prstGeom prst="rect">
            <a:avLst/>
          </a:prstGeom>
        </p:spPr>
        <p:txBody>
          <a:bodyPr anchorCtr="0" anchor="b" bIns="0" lIns="0" spcFirstLastPara="1" rIns="0" wrap="square" tIns="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2" name="Google Shape;152;p33"/>
          <p:cNvSpPr txBox="1"/>
          <p:nvPr>
            <p:ph idx="1" type="body"/>
          </p:nvPr>
        </p:nvSpPr>
        <p:spPr>
          <a:xfrm>
            <a:off x="311700" y="3152225"/>
            <a:ext cx="8520600" cy="1300800"/>
          </a:xfrm>
          <a:prstGeom prst="rect">
            <a:avLst/>
          </a:prstGeom>
        </p:spPr>
        <p:txBody>
          <a:bodyPr anchorCtr="0" anchor="t" bIns="0" lIns="0" spcFirstLastPara="1" rIns="0" wrap="square" tIns="0">
            <a:normAutofit/>
          </a:bodyPr>
          <a:lstStyle>
            <a:lvl1pPr indent="-292100" lvl="0" marL="457200" algn="ctr">
              <a:spcBef>
                <a:spcPts val="0"/>
              </a:spcBef>
              <a:spcAft>
                <a:spcPts val="0"/>
              </a:spcAft>
              <a:buSzPts val="1000"/>
              <a:buChar char="●"/>
              <a:defRPr/>
            </a:lvl1pPr>
            <a:lvl2pPr indent="-292100" lvl="1" marL="914400" algn="ctr">
              <a:spcBef>
                <a:spcPts val="0"/>
              </a:spcBef>
              <a:spcAft>
                <a:spcPts val="0"/>
              </a:spcAft>
              <a:buSzPts val="1000"/>
              <a:buChar char="○"/>
              <a:defRPr/>
            </a:lvl2pPr>
            <a:lvl3pPr indent="-292100" lvl="2" marL="1371600" algn="ctr">
              <a:spcBef>
                <a:spcPts val="0"/>
              </a:spcBef>
              <a:spcAft>
                <a:spcPts val="0"/>
              </a:spcAft>
              <a:buSzPts val="1000"/>
              <a:buChar char="■"/>
              <a:defRPr/>
            </a:lvl3pPr>
            <a:lvl4pPr indent="-292100" lvl="3" marL="1828800" algn="ctr">
              <a:spcBef>
                <a:spcPts val="0"/>
              </a:spcBef>
              <a:spcAft>
                <a:spcPts val="0"/>
              </a:spcAft>
              <a:buSzPts val="1000"/>
              <a:buChar char="●"/>
              <a:defRPr/>
            </a:lvl4pPr>
            <a:lvl5pPr indent="-292100" lvl="4" marL="2286000" algn="ctr">
              <a:spcBef>
                <a:spcPts val="0"/>
              </a:spcBef>
              <a:spcAft>
                <a:spcPts val="0"/>
              </a:spcAft>
              <a:buSzPts val="1000"/>
              <a:buChar char="○"/>
              <a:defRPr/>
            </a:lvl5pPr>
            <a:lvl6pPr indent="-292100" lvl="5" marL="2743200" algn="ctr">
              <a:spcBef>
                <a:spcPts val="0"/>
              </a:spcBef>
              <a:spcAft>
                <a:spcPts val="0"/>
              </a:spcAft>
              <a:buSzPts val="10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153" name="Google Shape;153;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54" name="Shape 154"/>
        <p:cNvGrpSpPr/>
        <p:nvPr/>
      </p:nvGrpSpPr>
      <p:grpSpPr>
        <a:xfrm>
          <a:off x="0" y="0"/>
          <a:ext cx="0" cy="0"/>
          <a:chOff x="0" y="0"/>
          <a:chExt cx="0" cy="0"/>
        </a:xfrm>
      </p:grpSpPr>
      <p:sp>
        <p:nvSpPr>
          <p:cNvPr id="155" name="Google Shape;15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ora Health">
  <p:cSld name="TITLE_1">
    <p:bg>
      <p:bgPr>
        <a:solidFill>
          <a:schemeClr val="lt1"/>
        </a:solidFill>
      </p:bgPr>
    </p:bg>
    <p:spTree>
      <p:nvGrpSpPr>
        <p:cNvPr id="156" name="Shape 156"/>
        <p:cNvGrpSpPr/>
        <p:nvPr/>
      </p:nvGrpSpPr>
      <p:grpSpPr>
        <a:xfrm>
          <a:off x="0" y="0"/>
          <a:ext cx="0" cy="0"/>
          <a:chOff x="0" y="0"/>
          <a:chExt cx="0" cy="0"/>
        </a:xfrm>
      </p:grpSpPr>
      <p:sp>
        <p:nvSpPr>
          <p:cNvPr id="157" name="Google Shape;157;p35"/>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8" name="Google Shape;158;p35"/>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9" name="Google Shape;159;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60" name="Shape 160"/>
        <p:cNvGrpSpPr/>
        <p:nvPr/>
      </p:nvGrpSpPr>
      <p:grpSpPr>
        <a:xfrm>
          <a:off x="0" y="0"/>
          <a:ext cx="0" cy="0"/>
          <a:chOff x="0" y="0"/>
          <a:chExt cx="0" cy="0"/>
        </a:xfrm>
      </p:grpSpPr>
      <p:sp>
        <p:nvSpPr>
          <p:cNvPr id="161" name="Google Shape;161;p36"/>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2" name="Google Shape;162;p36"/>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3" name="Google Shape;163;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164" name="Shape 164"/>
        <p:cNvGrpSpPr/>
        <p:nvPr/>
      </p:nvGrpSpPr>
      <p:grpSpPr>
        <a:xfrm>
          <a:off x="0" y="0"/>
          <a:ext cx="0" cy="0"/>
          <a:chOff x="0" y="0"/>
          <a:chExt cx="0" cy="0"/>
        </a:xfrm>
      </p:grpSpPr>
      <p:sp>
        <p:nvSpPr>
          <p:cNvPr id="165" name="Google Shape;165;p37"/>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6" name="Google Shape;166;p37"/>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7" name="Google Shape;167;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168" name="Shape 168"/>
        <p:cNvGrpSpPr/>
        <p:nvPr/>
      </p:nvGrpSpPr>
      <p:grpSpPr>
        <a:xfrm>
          <a:off x="0" y="0"/>
          <a:ext cx="0" cy="0"/>
          <a:chOff x="0" y="0"/>
          <a:chExt cx="0" cy="0"/>
        </a:xfrm>
      </p:grpSpPr>
      <p:sp>
        <p:nvSpPr>
          <p:cNvPr id="169" name="Google Shape;169;p38"/>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0" name="Google Shape;170;p38"/>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1" name="Google Shape;171;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172" name="Shape 172"/>
        <p:cNvGrpSpPr/>
        <p:nvPr/>
      </p:nvGrpSpPr>
      <p:grpSpPr>
        <a:xfrm>
          <a:off x="0" y="0"/>
          <a:ext cx="0" cy="0"/>
          <a:chOff x="0" y="0"/>
          <a:chExt cx="0" cy="0"/>
        </a:xfrm>
      </p:grpSpPr>
      <p:sp>
        <p:nvSpPr>
          <p:cNvPr id="173" name="Google Shape;173;p39"/>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4" name="Google Shape;174;p39"/>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5" name="Google Shape;175;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176" name="Shape 176"/>
        <p:cNvGrpSpPr/>
        <p:nvPr/>
      </p:nvGrpSpPr>
      <p:grpSpPr>
        <a:xfrm>
          <a:off x="0" y="0"/>
          <a:ext cx="0" cy="0"/>
          <a:chOff x="0" y="0"/>
          <a:chExt cx="0" cy="0"/>
        </a:xfrm>
      </p:grpSpPr>
      <p:sp>
        <p:nvSpPr>
          <p:cNvPr id="177" name="Google Shape;177;p40"/>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8" name="Google Shape;178;p40"/>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9" name="Google Shape;179;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8">
  <p:cSld name="TITLE_8">
    <p:spTree>
      <p:nvGrpSpPr>
        <p:cNvPr id="180" name="Shape 180"/>
        <p:cNvGrpSpPr/>
        <p:nvPr/>
      </p:nvGrpSpPr>
      <p:grpSpPr>
        <a:xfrm>
          <a:off x="0" y="0"/>
          <a:ext cx="0" cy="0"/>
          <a:chOff x="0" y="0"/>
          <a:chExt cx="0" cy="0"/>
        </a:xfrm>
      </p:grpSpPr>
      <p:sp>
        <p:nvSpPr>
          <p:cNvPr id="181" name="Google Shape;181;p41"/>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82" name="Google Shape;182;p41"/>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3" name="Google Shape;183;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9">
  <p:cSld name="TITLE_9">
    <p:spTree>
      <p:nvGrpSpPr>
        <p:cNvPr id="184" name="Shape 184"/>
        <p:cNvGrpSpPr/>
        <p:nvPr/>
      </p:nvGrpSpPr>
      <p:grpSpPr>
        <a:xfrm>
          <a:off x="0" y="0"/>
          <a:ext cx="0" cy="0"/>
          <a:chOff x="0" y="0"/>
          <a:chExt cx="0" cy="0"/>
        </a:xfrm>
      </p:grpSpPr>
      <p:sp>
        <p:nvSpPr>
          <p:cNvPr id="185" name="Google Shape;185;p42"/>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86" name="Google Shape;186;p42"/>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7" name="Google Shape;187;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0">
    <p:spTree>
      <p:nvGrpSpPr>
        <p:cNvPr id="188" name="Shape 188"/>
        <p:cNvGrpSpPr/>
        <p:nvPr/>
      </p:nvGrpSpPr>
      <p:grpSpPr>
        <a:xfrm>
          <a:off x="0" y="0"/>
          <a:ext cx="0" cy="0"/>
          <a:chOff x="0" y="0"/>
          <a:chExt cx="0" cy="0"/>
        </a:xfrm>
      </p:grpSpPr>
      <p:sp>
        <p:nvSpPr>
          <p:cNvPr id="189" name="Google Shape;189;p43"/>
          <p:cNvSpPr txBox="1"/>
          <p:nvPr>
            <p:ph type="ctrTitle"/>
          </p:nvPr>
        </p:nvSpPr>
        <p:spPr>
          <a:xfrm>
            <a:off x="311708" y="744575"/>
            <a:ext cx="8520600" cy="2052600"/>
          </a:xfrm>
          <a:prstGeom prst="rect">
            <a:avLst/>
          </a:prstGeom>
          <a:noFill/>
          <a:ln>
            <a:noFill/>
          </a:ln>
        </p:spPr>
        <p:txBody>
          <a:bodyPr anchorCtr="0" anchor="b" bIns="41575" lIns="41575" spcFirstLastPara="1" rIns="41575" wrap="square" tIns="41575">
            <a:normAutofit/>
          </a:bodyPr>
          <a:lstStyle>
            <a:lvl1pPr lvl="0" algn="ctr">
              <a:lnSpc>
                <a:spcPct val="100000"/>
              </a:lnSpc>
              <a:spcBef>
                <a:spcPts val="0"/>
              </a:spcBef>
              <a:spcAft>
                <a:spcPts val="0"/>
              </a:spcAft>
              <a:buSzPts val="2400"/>
              <a:buNone/>
              <a:defRPr sz="5200"/>
            </a:lvl1pPr>
            <a:lvl2pPr lvl="1" algn="ctr">
              <a:lnSpc>
                <a:spcPct val="100000"/>
              </a:lnSpc>
              <a:spcBef>
                <a:spcPts val="0"/>
              </a:spcBef>
              <a:spcAft>
                <a:spcPts val="0"/>
              </a:spcAft>
              <a:buSzPts val="2400"/>
              <a:buNone/>
              <a:defRPr sz="5200"/>
            </a:lvl2pPr>
            <a:lvl3pPr lvl="2" algn="ctr">
              <a:lnSpc>
                <a:spcPct val="100000"/>
              </a:lnSpc>
              <a:spcBef>
                <a:spcPts val="0"/>
              </a:spcBef>
              <a:spcAft>
                <a:spcPts val="0"/>
              </a:spcAft>
              <a:buSzPts val="2400"/>
              <a:buNone/>
              <a:defRPr sz="5200"/>
            </a:lvl3pPr>
            <a:lvl4pPr lvl="3" algn="ctr">
              <a:lnSpc>
                <a:spcPct val="100000"/>
              </a:lnSpc>
              <a:spcBef>
                <a:spcPts val="0"/>
              </a:spcBef>
              <a:spcAft>
                <a:spcPts val="0"/>
              </a:spcAft>
              <a:buSzPts val="2400"/>
              <a:buNone/>
              <a:defRPr sz="5200"/>
            </a:lvl4pPr>
            <a:lvl5pPr lvl="4" algn="ctr">
              <a:lnSpc>
                <a:spcPct val="100000"/>
              </a:lnSpc>
              <a:spcBef>
                <a:spcPts val="0"/>
              </a:spcBef>
              <a:spcAft>
                <a:spcPts val="0"/>
              </a:spcAft>
              <a:buSzPts val="2400"/>
              <a:buNone/>
              <a:defRPr sz="5200"/>
            </a:lvl5pPr>
            <a:lvl6pPr lvl="5" algn="ctr">
              <a:lnSpc>
                <a:spcPct val="100000"/>
              </a:lnSpc>
              <a:spcBef>
                <a:spcPts val="0"/>
              </a:spcBef>
              <a:spcAft>
                <a:spcPts val="0"/>
              </a:spcAft>
              <a:buSzPts val="2400"/>
              <a:buNone/>
              <a:defRPr sz="5200"/>
            </a:lvl6pPr>
            <a:lvl7pPr lvl="6" algn="ctr">
              <a:lnSpc>
                <a:spcPct val="100000"/>
              </a:lnSpc>
              <a:spcBef>
                <a:spcPts val="0"/>
              </a:spcBef>
              <a:spcAft>
                <a:spcPts val="0"/>
              </a:spcAft>
              <a:buSzPts val="2400"/>
              <a:buNone/>
              <a:defRPr sz="5200"/>
            </a:lvl7pPr>
            <a:lvl8pPr lvl="7" algn="ctr">
              <a:lnSpc>
                <a:spcPct val="100000"/>
              </a:lnSpc>
              <a:spcBef>
                <a:spcPts val="0"/>
              </a:spcBef>
              <a:spcAft>
                <a:spcPts val="0"/>
              </a:spcAft>
              <a:buSzPts val="2400"/>
              <a:buNone/>
              <a:defRPr sz="5200"/>
            </a:lvl8pPr>
            <a:lvl9pPr lvl="8" algn="ctr">
              <a:lnSpc>
                <a:spcPct val="100000"/>
              </a:lnSpc>
              <a:spcBef>
                <a:spcPts val="0"/>
              </a:spcBef>
              <a:spcAft>
                <a:spcPts val="0"/>
              </a:spcAft>
              <a:buSzPts val="2400"/>
              <a:buNone/>
              <a:defRPr sz="5200"/>
            </a:lvl9pPr>
          </a:lstStyle>
          <a:p/>
        </p:txBody>
      </p:sp>
      <p:sp>
        <p:nvSpPr>
          <p:cNvPr id="190" name="Google Shape;190;p43"/>
          <p:cNvSpPr txBox="1"/>
          <p:nvPr>
            <p:ph idx="1" type="subTitle"/>
          </p:nvPr>
        </p:nvSpPr>
        <p:spPr>
          <a:xfrm>
            <a:off x="311700" y="2834125"/>
            <a:ext cx="8520600" cy="792600"/>
          </a:xfrm>
          <a:prstGeom prst="rect">
            <a:avLst/>
          </a:prstGeom>
          <a:noFill/>
          <a:ln>
            <a:noFill/>
          </a:ln>
        </p:spPr>
        <p:txBody>
          <a:bodyPr anchorCtr="0" anchor="t" bIns="41575" lIns="41575" spcFirstLastPara="1" rIns="41575" wrap="square" tIns="41575">
            <a:normAutofit/>
          </a:bodyPr>
          <a:lstStyle>
            <a:lvl1pPr lvl="0" algn="ctr">
              <a:lnSpc>
                <a:spcPct val="100000"/>
              </a:lnSpc>
              <a:spcBef>
                <a:spcPts val="0"/>
              </a:spcBef>
              <a:spcAft>
                <a:spcPts val="0"/>
              </a:spcAft>
              <a:buSzPts val="1300"/>
              <a:buNone/>
              <a:defRPr sz="2800"/>
            </a:lvl1pPr>
            <a:lvl2pPr lvl="1" algn="ctr">
              <a:lnSpc>
                <a:spcPct val="100000"/>
              </a:lnSpc>
              <a:spcBef>
                <a:spcPts val="0"/>
              </a:spcBef>
              <a:spcAft>
                <a:spcPts val="0"/>
              </a:spcAft>
              <a:buSzPts val="1300"/>
              <a:buNone/>
              <a:defRPr sz="2800"/>
            </a:lvl2pPr>
            <a:lvl3pPr lvl="2" algn="ctr">
              <a:lnSpc>
                <a:spcPct val="100000"/>
              </a:lnSpc>
              <a:spcBef>
                <a:spcPts val="0"/>
              </a:spcBef>
              <a:spcAft>
                <a:spcPts val="0"/>
              </a:spcAft>
              <a:buSzPts val="1300"/>
              <a:buNone/>
              <a:defRPr sz="2800"/>
            </a:lvl3pPr>
            <a:lvl4pPr lvl="3" algn="ctr">
              <a:lnSpc>
                <a:spcPct val="100000"/>
              </a:lnSpc>
              <a:spcBef>
                <a:spcPts val="0"/>
              </a:spcBef>
              <a:spcAft>
                <a:spcPts val="0"/>
              </a:spcAft>
              <a:buSzPts val="1300"/>
              <a:buNone/>
              <a:defRPr sz="2800"/>
            </a:lvl4pPr>
            <a:lvl5pPr lvl="4" algn="ctr">
              <a:lnSpc>
                <a:spcPct val="100000"/>
              </a:lnSpc>
              <a:spcBef>
                <a:spcPts val="0"/>
              </a:spcBef>
              <a:spcAft>
                <a:spcPts val="0"/>
              </a:spcAft>
              <a:buSzPts val="1300"/>
              <a:buNone/>
              <a:defRPr sz="2800"/>
            </a:lvl5pPr>
            <a:lvl6pPr lvl="5" algn="ctr">
              <a:lnSpc>
                <a:spcPct val="100000"/>
              </a:lnSpc>
              <a:spcBef>
                <a:spcPts val="0"/>
              </a:spcBef>
              <a:spcAft>
                <a:spcPts val="0"/>
              </a:spcAft>
              <a:buSzPts val="1300"/>
              <a:buNone/>
              <a:defRPr sz="2800"/>
            </a:lvl6pPr>
            <a:lvl7pPr lvl="6" algn="ctr">
              <a:lnSpc>
                <a:spcPct val="100000"/>
              </a:lnSpc>
              <a:spcBef>
                <a:spcPts val="0"/>
              </a:spcBef>
              <a:spcAft>
                <a:spcPts val="0"/>
              </a:spcAft>
              <a:buSzPts val="1300"/>
              <a:buNone/>
              <a:defRPr sz="2800"/>
            </a:lvl7pPr>
            <a:lvl8pPr lvl="7" algn="ctr">
              <a:lnSpc>
                <a:spcPct val="100000"/>
              </a:lnSpc>
              <a:spcBef>
                <a:spcPts val="0"/>
              </a:spcBef>
              <a:spcAft>
                <a:spcPts val="0"/>
              </a:spcAft>
              <a:buSzPts val="1300"/>
              <a:buNone/>
              <a:defRPr sz="2800"/>
            </a:lvl8pPr>
            <a:lvl9pPr lvl="8" algn="ctr">
              <a:lnSpc>
                <a:spcPct val="100000"/>
              </a:lnSpc>
              <a:spcBef>
                <a:spcPts val="0"/>
              </a:spcBef>
              <a:spcAft>
                <a:spcPts val="0"/>
              </a:spcAft>
              <a:buSzPts val="1300"/>
              <a:buNone/>
              <a:defRPr sz="2800"/>
            </a:lvl9pPr>
          </a:lstStyle>
          <a:p/>
        </p:txBody>
      </p:sp>
      <p:sp>
        <p:nvSpPr>
          <p:cNvPr id="191" name="Google Shape;191;p43"/>
          <p:cNvSpPr txBox="1"/>
          <p:nvPr>
            <p:ph idx="12" type="sldNum"/>
          </p:nvPr>
        </p:nvSpPr>
        <p:spPr>
          <a:xfrm>
            <a:off x="8472458" y="4663217"/>
            <a:ext cx="548700" cy="393600"/>
          </a:xfrm>
          <a:prstGeom prst="rect">
            <a:avLst/>
          </a:prstGeom>
          <a:noFill/>
          <a:ln>
            <a:noFill/>
          </a:ln>
        </p:spPr>
        <p:txBody>
          <a:bodyPr anchorCtr="0" anchor="ctr" bIns="41575" lIns="41575" spcFirstLastPara="1" rIns="41575" wrap="square" tIns="415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1">
    <p:spTree>
      <p:nvGrpSpPr>
        <p:cNvPr id="192" name="Shape 192"/>
        <p:cNvGrpSpPr/>
        <p:nvPr/>
      </p:nvGrpSpPr>
      <p:grpSpPr>
        <a:xfrm>
          <a:off x="0" y="0"/>
          <a:ext cx="0" cy="0"/>
          <a:chOff x="0" y="0"/>
          <a:chExt cx="0" cy="0"/>
        </a:xfrm>
      </p:grpSpPr>
      <p:sp>
        <p:nvSpPr>
          <p:cNvPr id="193" name="Google Shape;193;p4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4" name="Google Shape;194;p4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95" name="Google Shape;195;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2">
    <p:spTree>
      <p:nvGrpSpPr>
        <p:cNvPr id="196" name="Shape 196"/>
        <p:cNvGrpSpPr/>
        <p:nvPr/>
      </p:nvGrpSpPr>
      <p:grpSpPr>
        <a:xfrm>
          <a:off x="0" y="0"/>
          <a:ext cx="0" cy="0"/>
          <a:chOff x="0" y="0"/>
          <a:chExt cx="0" cy="0"/>
        </a:xfrm>
      </p:grpSpPr>
      <p:sp>
        <p:nvSpPr>
          <p:cNvPr id="197" name="Google Shape;197;p45"/>
          <p:cNvSpPr txBox="1"/>
          <p:nvPr>
            <p:ph type="ctrTitle"/>
          </p:nvPr>
        </p:nvSpPr>
        <p:spPr>
          <a:xfrm>
            <a:off x="311708" y="744575"/>
            <a:ext cx="8520600" cy="2052600"/>
          </a:xfrm>
          <a:prstGeom prst="rect">
            <a:avLst/>
          </a:prstGeom>
          <a:noFill/>
          <a:ln>
            <a:noFill/>
          </a:ln>
        </p:spPr>
        <p:txBody>
          <a:bodyPr anchorCtr="0" anchor="b" bIns="41575" lIns="41575" spcFirstLastPara="1" rIns="41575" wrap="square" tIns="41575">
            <a:normAutofit/>
          </a:bodyPr>
          <a:lstStyle>
            <a:lvl1pPr lvl="0" algn="ctr">
              <a:lnSpc>
                <a:spcPct val="100000"/>
              </a:lnSpc>
              <a:spcBef>
                <a:spcPts val="0"/>
              </a:spcBef>
              <a:spcAft>
                <a:spcPts val="0"/>
              </a:spcAft>
              <a:buSzPts val="2400"/>
              <a:buNone/>
              <a:defRPr sz="5200"/>
            </a:lvl1pPr>
            <a:lvl2pPr lvl="1" algn="ctr">
              <a:lnSpc>
                <a:spcPct val="100000"/>
              </a:lnSpc>
              <a:spcBef>
                <a:spcPts val="0"/>
              </a:spcBef>
              <a:spcAft>
                <a:spcPts val="0"/>
              </a:spcAft>
              <a:buSzPts val="2400"/>
              <a:buNone/>
              <a:defRPr sz="5200"/>
            </a:lvl2pPr>
            <a:lvl3pPr lvl="2" algn="ctr">
              <a:lnSpc>
                <a:spcPct val="100000"/>
              </a:lnSpc>
              <a:spcBef>
                <a:spcPts val="0"/>
              </a:spcBef>
              <a:spcAft>
                <a:spcPts val="0"/>
              </a:spcAft>
              <a:buSzPts val="2400"/>
              <a:buNone/>
              <a:defRPr sz="5200"/>
            </a:lvl3pPr>
            <a:lvl4pPr lvl="3" algn="ctr">
              <a:lnSpc>
                <a:spcPct val="100000"/>
              </a:lnSpc>
              <a:spcBef>
                <a:spcPts val="0"/>
              </a:spcBef>
              <a:spcAft>
                <a:spcPts val="0"/>
              </a:spcAft>
              <a:buSzPts val="2400"/>
              <a:buNone/>
              <a:defRPr sz="5200"/>
            </a:lvl4pPr>
            <a:lvl5pPr lvl="4" algn="ctr">
              <a:lnSpc>
                <a:spcPct val="100000"/>
              </a:lnSpc>
              <a:spcBef>
                <a:spcPts val="0"/>
              </a:spcBef>
              <a:spcAft>
                <a:spcPts val="0"/>
              </a:spcAft>
              <a:buSzPts val="2400"/>
              <a:buNone/>
              <a:defRPr sz="5200"/>
            </a:lvl5pPr>
            <a:lvl6pPr lvl="5" algn="ctr">
              <a:lnSpc>
                <a:spcPct val="100000"/>
              </a:lnSpc>
              <a:spcBef>
                <a:spcPts val="0"/>
              </a:spcBef>
              <a:spcAft>
                <a:spcPts val="0"/>
              </a:spcAft>
              <a:buSzPts val="2400"/>
              <a:buNone/>
              <a:defRPr sz="5200"/>
            </a:lvl6pPr>
            <a:lvl7pPr lvl="6" algn="ctr">
              <a:lnSpc>
                <a:spcPct val="100000"/>
              </a:lnSpc>
              <a:spcBef>
                <a:spcPts val="0"/>
              </a:spcBef>
              <a:spcAft>
                <a:spcPts val="0"/>
              </a:spcAft>
              <a:buSzPts val="2400"/>
              <a:buNone/>
              <a:defRPr sz="5200"/>
            </a:lvl7pPr>
            <a:lvl8pPr lvl="7" algn="ctr">
              <a:lnSpc>
                <a:spcPct val="100000"/>
              </a:lnSpc>
              <a:spcBef>
                <a:spcPts val="0"/>
              </a:spcBef>
              <a:spcAft>
                <a:spcPts val="0"/>
              </a:spcAft>
              <a:buSzPts val="2400"/>
              <a:buNone/>
              <a:defRPr sz="5200"/>
            </a:lvl8pPr>
            <a:lvl9pPr lvl="8" algn="ctr">
              <a:lnSpc>
                <a:spcPct val="100000"/>
              </a:lnSpc>
              <a:spcBef>
                <a:spcPts val="0"/>
              </a:spcBef>
              <a:spcAft>
                <a:spcPts val="0"/>
              </a:spcAft>
              <a:buSzPts val="2400"/>
              <a:buNone/>
              <a:defRPr sz="5200"/>
            </a:lvl9pPr>
          </a:lstStyle>
          <a:p/>
        </p:txBody>
      </p:sp>
      <p:sp>
        <p:nvSpPr>
          <p:cNvPr id="198" name="Google Shape;198;p45"/>
          <p:cNvSpPr txBox="1"/>
          <p:nvPr>
            <p:ph idx="1" type="subTitle"/>
          </p:nvPr>
        </p:nvSpPr>
        <p:spPr>
          <a:xfrm>
            <a:off x="311700" y="2834125"/>
            <a:ext cx="8520600" cy="792600"/>
          </a:xfrm>
          <a:prstGeom prst="rect">
            <a:avLst/>
          </a:prstGeom>
          <a:noFill/>
          <a:ln>
            <a:noFill/>
          </a:ln>
        </p:spPr>
        <p:txBody>
          <a:bodyPr anchorCtr="0" anchor="t" bIns="41575" lIns="41575" spcFirstLastPara="1" rIns="41575" wrap="square" tIns="41575">
            <a:normAutofit/>
          </a:bodyPr>
          <a:lstStyle>
            <a:lvl1pPr lvl="0" algn="ctr">
              <a:lnSpc>
                <a:spcPct val="100000"/>
              </a:lnSpc>
              <a:spcBef>
                <a:spcPts val="0"/>
              </a:spcBef>
              <a:spcAft>
                <a:spcPts val="0"/>
              </a:spcAft>
              <a:buSzPts val="1300"/>
              <a:buNone/>
              <a:defRPr sz="2800"/>
            </a:lvl1pPr>
            <a:lvl2pPr lvl="1" algn="ctr">
              <a:lnSpc>
                <a:spcPct val="100000"/>
              </a:lnSpc>
              <a:spcBef>
                <a:spcPts val="0"/>
              </a:spcBef>
              <a:spcAft>
                <a:spcPts val="0"/>
              </a:spcAft>
              <a:buSzPts val="1300"/>
              <a:buNone/>
              <a:defRPr sz="2800"/>
            </a:lvl2pPr>
            <a:lvl3pPr lvl="2" algn="ctr">
              <a:lnSpc>
                <a:spcPct val="100000"/>
              </a:lnSpc>
              <a:spcBef>
                <a:spcPts val="0"/>
              </a:spcBef>
              <a:spcAft>
                <a:spcPts val="0"/>
              </a:spcAft>
              <a:buSzPts val="1300"/>
              <a:buNone/>
              <a:defRPr sz="2800"/>
            </a:lvl3pPr>
            <a:lvl4pPr lvl="3" algn="ctr">
              <a:lnSpc>
                <a:spcPct val="100000"/>
              </a:lnSpc>
              <a:spcBef>
                <a:spcPts val="0"/>
              </a:spcBef>
              <a:spcAft>
                <a:spcPts val="0"/>
              </a:spcAft>
              <a:buSzPts val="1300"/>
              <a:buNone/>
              <a:defRPr sz="2800"/>
            </a:lvl4pPr>
            <a:lvl5pPr lvl="4" algn="ctr">
              <a:lnSpc>
                <a:spcPct val="100000"/>
              </a:lnSpc>
              <a:spcBef>
                <a:spcPts val="0"/>
              </a:spcBef>
              <a:spcAft>
                <a:spcPts val="0"/>
              </a:spcAft>
              <a:buSzPts val="1300"/>
              <a:buNone/>
              <a:defRPr sz="2800"/>
            </a:lvl5pPr>
            <a:lvl6pPr lvl="5" algn="ctr">
              <a:lnSpc>
                <a:spcPct val="100000"/>
              </a:lnSpc>
              <a:spcBef>
                <a:spcPts val="0"/>
              </a:spcBef>
              <a:spcAft>
                <a:spcPts val="0"/>
              </a:spcAft>
              <a:buSzPts val="1300"/>
              <a:buNone/>
              <a:defRPr sz="2800"/>
            </a:lvl6pPr>
            <a:lvl7pPr lvl="6" algn="ctr">
              <a:lnSpc>
                <a:spcPct val="100000"/>
              </a:lnSpc>
              <a:spcBef>
                <a:spcPts val="0"/>
              </a:spcBef>
              <a:spcAft>
                <a:spcPts val="0"/>
              </a:spcAft>
              <a:buSzPts val="1300"/>
              <a:buNone/>
              <a:defRPr sz="2800"/>
            </a:lvl7pPr>
            <a:lvl8pPr lvl="7" algn="ctr">
              <a:lnSpc>
                <a:spcPct val="100000"/>
              </a:lnSpc>
              <a:spcBef>
                <a:spcPts val="0"/>
              </a:spcBef>
              <a:spcAft>
                <a:spcPts val="0"/>
              </a:spcAft>
              <a:buSzPts val="1300"/>
              <a:buNone/>
              <a:defRPr sz="2800"/>
            </a:lvl8pPr>
            <a:lvl9pPr lvl="8" algn="ctr">
              <a:lnSpc>
                <a:spcPct val="100000"/>
              </a:lnSpc>
              <a:spcBef>
                <a:spcPts val="0"/>
              </a:spcBef>
              <a:spcAft>
                <a:spcPts val="0"/>
              </a:spcAft>
              <a:buSzPts val="1300"/>
              <a:buNone/>
              <a:defRPr sz="2800"/>
            </a:lvl9pPr>
          </a:lstStyle>
          <a:p/>
        </p:txBody>
      </p:sp>
      <p:sp>
        <p:nvSpPr>
          <p:cNvPr id="199" name="Google Shape;199;p45"/>
          <p:cNvSpPr txBox="1"/>
          <p:nvPr>
            <p:ph idx="12" type="sldNum"/>
          </p:nvPr>
        </p:nvSpPr>
        <p:spPr>
          <a:xfrm>
            <a:off x="8472458" y="4663217"/>
            <a:ext cx="548700" cy="393600"/>
          </a:xfrm>
          <a:prstGeom prst="rect">
            <a:avLst/>
          </a:prstGeom>
          <a:noFill/>
          <a:ln>
            <a:noFill/>
          </a:ln>
        </p:spPr>
        <p:txBody>
          <a:bodyPr anchorCtr="0" anchor="ctr" bIns="41575" lIns="41575" spcFirstLastPara="1" rIns="41575" wrap="square" tIns="415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13">
    <p:spTree>
      <p:nvGrpSpPr>
        <p:cNvPr id="200" name="Shape 200"/>
        <p:cNvGrpSpPr/>
        <p:nvPr/>
      </p:nvGrpSpPr>
      <p:grpSpPr>
        <a:xfrm>
          <a:off x="0" y="0"/>
          <a:ext cx="0" cy="0"/>
          <a:chOff x="0" y="0"/>
          <a:chExt cx="0" cy="0"/>
        </a:xfrm>
      </p:grpSpPr>
      <p:sp>
        <p:nvSpPr>
          <p:cNvPr id="201" name="Google Shape;201;p4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2" name="Google Shape;202;p4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3" name="Google Shape;203;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p:cSld name="OBJECT_3_1">
    <p:spTree>
      <p:nvGrpSpPr>
        <p:cNvPr id="204" name="Shape 204"/>
        <p:cNvGrpSpPr/>
        <p:nvPr/>
      </p:nvGrpSpPr>
      <p:grpSpPr>
        <a:xfrm>
          <a:off x="0" y="0"/>
          <a:ext cx="0" cy="0"/>
          <a:chOff x="0" y="0"/>
          <a:chExt cx="0" cy="0"/>
        </a:xfrm>
      </p:grpSpPr>
      <p:sp>
        <p:nvSpPr>
          <p:cNvPr id="205" name="Google Shape;205;p47"/>
          <p:cNvSpPr txBox="1"/>
          <p:nvPr>
            <p:ph idx="11" type="ftr"/>
          </p:nvPr>
        </p:nvSpPr>
        <p:spPr>
          <a:xfrm>
            <a:off x="3108960" y="4783455"/>
            <a:ext cx="2925900" cy="257100"/>
          </a:xfrm>
          <a:prstGeom prst="rect">
            <a:avLst/>
          </a:prstGeom>
          <a:noFill/>
          <a:ln>
            <a:noFill/>
          </a:ln>
        </p:spPr>
        <p:txBody>
          <a:bodyPr anchorCtr="0" anchor="t" bIns="0" lIns="0" spcFirstLastPara="1" rIns="0" wrap="square" tIns="0">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6" name="Google Shape;206;p47"/>
          <p:cNvSpPr txBox="1"/>
          <p:nvPr>
            <p:ph idx="10" type="dt"/>
          </p:nvPr>
        </p:nvSpPr>
        <p:spPr>
          <a:xfrm>
            <a:off x="457200" y="4783455"/>
            <a:ext cx="2103000" cy="2571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7" name="Google Shape;207;p47"/>
          <p:cNvSpPr txBox="1"/>
          <p:nvPr>
            <p:ph idx="12" type="sldNum"/>
          </p:nvPr>
        </p:nvSpPr>
        <p:spPr>
          <a:xfrm>
            <a:off x="6583681" y="4783455"/>
            <a:ext cx="2103000" cy="257100"/>
          </a:xfrm>
          <a:prstGeom prst="rect">
            <a:avLst/>
          </a:prstGeom>
          <a:noFill/>
          <a:ln>
            <a:noFill/>
          </a:ln>
        </p:spPr>
        <p:txBody>
          <a:bodyPr anchorCtr="0" anchor="t" bIns="0" lIns="0" spcFirstLastPara="1" rIns="0" wrap="square" tIns="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800">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_14">
    <p:spTree>
      <p:nvGrpSpPr>
        <p:cNvPr id="208" name="Shape 208"/>
        <p:cNvGrpSpPr/>
        <p:nvPr/>
      </p:nvGrpSpPr>
      <p:grpSpPr>
        <a:xfrm>
          <a:off x="0" y="0"/>
          <a:ext cx="0" cy="0"/>
          <a:chOff x="0" y="0"/>
          <a:chExt cx="0" cy="0"/>
        </a:xfrm>
      </p:grpSpPr>
      <p:sp>
        <p:nvSpPr>
          <p:cNvPr id="209" name="Google Shape;209;p48"/>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0" name="Google Shape;210;p48"/>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1" name="Google Shape;211;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_15">
    <p:spTree>
      <p:nvGrpSpPr>
        <p:cNvPr id="212" name="Shape 212"/>
        <p:cNvGrpSpPr/>
        <p:nvPr/>
      </p:nvGrpSpPr>
      <p:grpSpPr>
        <a:xfrm>
          <a:off x="0" y="0"/>
          <a:ext cx="0" cy="0"/>
          <a:chOff x="0" y="0"/>
          <a:chExt cx="0" cy="0"/>
        </a:xfrm>
      </p:grpSpPr>
      <p:sp>
        <p:nvSpPr>
          <p:cNvPr id="213" name="Google Shape;213;p49"/>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4" name="Google Shape;214;p49"/>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5" name="Google Shape;215;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_16">
    <p:spTree>
      <p:nvGrpSpPr>
        <p:cNvPr id="216" name="Shape 216"/>
        <p:cNvGrpSpPr/>
        <p:nvPr/>
      </p:nvGrpSpPr>
      <p:grpSpPr>
        <a:xfrm>
          <a:off x="0" y="0"/>
          <a:ext cx="0" cy="0"/>
          <a:chOff x="0" y="0"/>
          <a:chExt cx="0" cy="0"/>
        </a:xfrm>
      </p:grpSpPr>
      <p:sp>
        <p:nvSpPr>
          <p:cNvPr id="217" name="Google Shape;217;p50"/>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8" name="Google Shape;218;p50"/>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9" name="Google Shape;219;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7">
  <p:cSld name="TITLE_17">
    <p:spTree>
      <p:nvGrpSpPr>
        <p:cNvPr id="220" name="Shape 220"/>
        <p:cNvGrpSpPr/>
        <p:nvPr/>
      </p:nvGrpSpPr>
      <p:grpSpPr>
        <a:xfrm>
          <a:off x="0" y="0"/>
          <a:ext cx="0" cy="0"/>
          <a:chOff x="0" y="0"/>
          <a:chExt cx="0" cy="0"/>
        </a:xfrm>
      </p:grpSpPr>
      <p:sp>
        <p:nvSpPr>
          <p:cNvPr id="221" name="Google Shape;221;p51"/>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22" name="Google Shape;222;p51"/>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3" name="Google Shape;223;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8">
  <p:cSld name="TITLE_18">
    <p:spTree>
      <p:nvGrpSpPr>
        <p:cNvPr id="224" name="Shape 224"/>
        <p:cNvGrpSpPr/>
        <p:nvPr/>
      </p:nvGrpSpPr>
      <p:grpSpPr>
        <a:xfrm>
          <a:off x="0" y="0"/>
          <a:ext cx="0" cy="0"/>
          <a:chOff x="0" y="0"/>
          <a:chExt cx="0" cy="0"/>
        </a:xfrm>
      </p:grpSpPr>
      <p:sp>
        <p:nvSpPr>
          <p:cNvPr id="225" name="Google Shape;225;p52"/>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26" name="Google Shape;226;p52"/>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7" name="Google Shape;227;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p:cSld name="Title and Content">
    <p:spTree>
      <p:nvGrpSpPr>
        <p:cNvPr id="228" name="Shape 228"/>
        <p:cNvGrpSpPr/>
        <p:nvPr/>
      </p:nvGrpSpPr>
      <p:grpSpPr>
        <a:xfrm>
          <a:off x="0" y="0"/>
          <a:ext cx="0" cy="0"/>
          <a:chOff x="0" y="0"/>
          <a:chExt cx="0" cy="0"/>
        </a:xfrm>
      </p:grpSpPr>
      <p:sp>
        <p:nvSpPr>
          <p:cNvPr id="229" name="Google Shape;229;p53"/>
          <p:cNvSpPr txBox="1"/>
          <p:nvPr>
            <p:ph type="title"/>
          </p:nvPr>
        </p:nvSpPr>
        <p:spPr>
          <a:xfrm>
            <a:off x="1345539" y="714297"/>
            <a:ext cx="1149600" cy="4686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SzPts val="2800"/>
              <a:buNone/>
              <a:defRPr b="1" i="0" sz="3000" u="none" cap="none" strike="noStrike">
                <a:solidFill>
                  <a:srgbClr val="221F1F"/>
                </a:solidFill>
                <a:latin typeface="Roboto Slab"/>
                <a:ea typeface="Roboto Slab"/>
                <a:cs typeface="Roboto Slab"/>
                <a:sym typeface="Roboto Slab"/>
              </a:defRPr>
            </a:lvl1pPr>
            <a:lvl2pPr lvl="1" algn="l">
              <a:lnSpc>
                <a:spcPct val="100000"/>
              </a:lnSpc>
              <a:spcBef>
                <a:spcPts val="0"/>
              </a:spcBef>
              <a:spcAft>
                <a:spcPts val="0"/>
              </a:spcAft>
              <a:buSzPts val="2800"/>
              <a:buNone/>
              <a:defRPr sz="800"/>
            </a:lvl2pPr>
            <a:lvl3pPr lvl="2" algn="l">
              <a:lnSpc>
                <a:spcPct val="100000"/>
              </a:lnSpc>
              <a:spcBef>
                <a:spcPts val="0"/>
              </a:spcBef>
              <a:spcAft>
                <a:spcPts val="0"/>
              </a:spcAft>
              <a:buSzPts val="2800"/>
              <a:buNone/>
              <a:defRPr sz="800"/>
            </a:lvl3pPr>
            <a:lvl4pPr lvl="3" algn="l">
              <a:lnSpc>
                <a:spcPct val="100000"/>
              </a:lnSpc>
              <a:spcBef>
                <a:spcPts val="0"/>
              </a:spcBef>
              <a:spcAft>
                <a:spcPts val="0"/>
              </a:spcAft>
              <a:buSzPts val="2800"/>
              <a:buNone/>
              <a:defRPr sz="800"/>
            </a:lvl4pPr>
            <a:lvl5pPr lvl="4" algn="l">
              <a:lnSpc>
                <a:spcPct val="100000"/>
              </a:lnSpc>
              <a:spcBef>
                <a:spcPts val="0"/>
              </a:spcBef>
              <a:spcAft>
                <a:spcPts val="0"/>
              </a:spcAft>
              <a:buSzPts val="2800"/>
              <a:buNone/>
              <a:defRPr sz="800"/>
            </a:lvl5pPr>
            <a:lvl6pPr lvl="5" algn="l">
              <a:lnSpc>
                <a:spcPct val="100000"/>
              </a:lnSpc>
              <a:spcBef>
                <a:spcPts val="0"/>
              </a:spcBef>
              <a:spcAft>
                <a:spcPts val="0"/>
              </a:spcAft>
              <a:buSzPts val="2800"/>
              <a:buNone/>
              <a:defRPr sz="800"/>
            </a:lvl6pPr>
            <a:lvl7pPr lvl="6" algn="l">
              <a:lnSpc>
                <a:spcPct val="100000"/>
              </a:lnSpc>
              <a:spcBef>
                <a:spcPts val="0"/>
              </a:spcBef>
              <a:spcAft>
                <a:spcPts val="0"/>
              </a:spcAft>
              <a:buSzPts val="2800"/>
              <a:buNone/>
              <a:defRPr sz="800"/>
            </a:lvl7pPr>
            <a:lvl8pPr lvl="7" algn="l">
              <a:lnSpc>
                <a:spcPct val="100000"/>
              </a:lnSpc>
              <a:spcBef>
                <a:spcPts val="0"/>
              </a:spcBef>
              <a:spcAft>
                <a:spcPts val="0"/>
              </a:spcAft>
              <a:buSzPts val="2800"/>
              <a:buNone/>
              <a:defRPr sz="800"/>
            </a:lvl8pPr>
            <a:lvl9pPr lvl="8" algn="l">
              <a:lnSpc>
                <a:spcPct val="100000"/>
              </a:lnSpc>
              <a:spcBef>
                <a:spcPts val="0"/>
              </a:spcBef>
              <a:spcAft>
                <a:spcPts val="0"/>
              </a:spcAft>
              <a:buSzPts val="2800"/>
              <a:buNone/>
              <a:defRPr sz="800"/>
            </a:lvl9pPr>
          </a:lstStyle>
          <a:p/>
        </p:txBody>
      </p:sp>
      <p:sp>
        <p:nvSpPr>
          <p:cNvPr id="230" name="Google Shape;230;p53"/>
          <p:cNvSpPr txBox="1"/>
          <p:nvPr>
            <p:ph idx="1" type="body"/>
          </p:nvPr>
        </p:nvSpPr>
        <p:spPr>
          <a:xfrm>
            <a:off x="457200" y="1183005"/>
            <a:ext cx="8229600" cy="3394800"/>
          </a:xfrm>
          <a:prstGeom prst="rect">
            <a:avLst/>
          </a:prstGeom>
          <a:noFill/>
          <a:ln>
            <a:noFill/>
          </a:ln>
        </p:spPr>
        <p:txBody>
          <a:bodyPr anchorCtr="0" anchor="t" bIns="0" lIns="0" spcFirstLastPara="1" rIns="0" wrap="square" tIns="0">
            <a:normAutofit/>
          </a:bodyPr>
          <a:lstStyle>
            <a:lvl1pPr indent="-228600" lvl="0" marL="457200" marR="0" algn="l">
              <a:lnSpc>
                <a:spcPct val="115000"/>
              </a:lnSpc>
              <a:spcBef>
                <a:spcPts val="0"/>
              </a:spcBef>
              <a:spcAft>
                <a:spcPts val="0"/>
              </a:spcAft>
              <a:buSzPts val="1800"/>
              <a:buNone/>
              <a:defRPr b="0" i="0" sz="800" u="none" cap="none" strike="noStrike">
                <a:latin typeface="Calibri"/>
                <a:ea typeface="Calibri"/>
                <a:cs typeface="Calibri"/>
                <a:sym typeface="Calibri"/>
              </a:defRPr>
            </a:lvl1pPr>
            <a:lvl2pPr indent="-228600" lvl="1" marL="914400" marR="0" algn="l">
              <a:lnSpc>
                <a:spcPct val="115000"/>
              </a:lnSpc>
              <a:spcBef>
                <a:spcPts val="1600"/>
              </a:spcBef>
              <a:spcAft>
                <a:spcPts val="0"/>
              </a:spcAft>
              <a:buSzPts val="1400"/>
              <a:buNone/>
              <a:defRPr b="0" i="0" sz="800" u="none" cap="none" strike="noStrike">
                <a:latin typeface="Calibri"/>
                <a:ea typeface="Calibri"/>
                <a:cs typeface="Calibri"/>
                <a:sym typeface="Calibri"/>
              </a:defRPr>
            </a:lvl2pPr>
            <a:lvl3pPr indent="-228600" lvl="2" marL="1371600" marR="0" algn="l">
              <a:lnSpc>
                <a:spcPct val="115000"/>
              </a:lnSpc>
              <a:spcBef>
                <a:spcPts val="1600"/>
              </a:spcBef>
              <a:spcAft>
                <a:spcPts val="0"/>
              </a:spcAft>
              <a:buSzPts val="1400"/>
              <a:buNone/>
              <a:defRPr b="0" i="0" sz="800" u="none" cap="none" strike="noStrike">
                <a:latin typeface="Calibri"/>
                <a:ea typeface="Calibri"/>
                <a:cs typeface="Calibri"/>
                <a:sym typeface="Calibri"/>
              </a:defRPr>
            </a:lvl3pPr>
            <a:lvl4pPr indent="-228600" lvl="3" marL="1828800" marR="0" algn="l">
              <a:lnSpc>
                <a:spcPct val="115000"/>
              </a:lnSpc>
              <a:spcBef>
                <a:spcPts val="1600"/>
              </a:spcBef>
              <a:spcAft>
                <a:spcPts val="0"/>
              </a:spcAft>
              <a:buSzPts val="1400"/>
              <a:buNone/>
              <a:defRPr b="0" i="0" sz="800" u="none" cap="none" strike="noStrike">
                <a:latin typeface="Calibri"/>
                <a:ea typeface="Calibri"/>
                <a:cs typeface="Calibri"/>
                <a:sym typeface="Calibri"/>
              </a:defRPr>
            </a:lvl4pPr>
            <a:lvl5pPr indent="-228600" lvl="4" marL="2286000" marR="0" algn="l">
              <a:lnSpc>
                <a:spcPct val="115000"/>
              </a:lnSpc>
              <a:spcBef>
                <a:spcPts val="1600"/>
              </a:spcBef>
              <a:spcAft>
                <a:spcPts val="0"/>
              </a:spcAft>
              <a:buSzPts val="1400"/>
              <a:buNone/>
              <a:defRPr b="0" i="0" sz="800" u="none" cap="none" strike="noStrike">
                <a:latin typeface="Calibri"/>
                <a:ea typeface="Calibri"/>
                <a:cs typeface="Calibri"/>
                <a:sym typeface="Calibri"/>
              </a:defRPr>
            </a:lvl5pPr>
            <a:lvl6pPr indent="-228600" lvl="5" marL="2743200" marR="0" algn="l">
              <a:lnSpc>
                <a:spcPct val="115000"/>
              </a:lnSpc>
              <a:spcBef>
                <a:spcPts val="1600"/>
              </a:spcBef>
              <a:spcAft>
                <a:spcPts val="0"/>
              </a:spcAft>
              <a:buSzPts val="1400"/>
              <a:buNone/>
              <a:defRPr b="0" i="0" sz="800" u="none" cap="none" strike="noStrike">
                <a:latin typeface="Calibri"/>
                <a:ea typeface="Calibri"/>
                <a:cs typeface="Calibri"/>
                <a:sym typeface="Calibri"/>
              </a:defRPr>
            </a:lvl6pPr>
            <a:lvl7pPr indent="-228600" lvl="6" marL="3200400" marR="0" algn="l">
              <a:lnSpc>
                <a:spcPct val="115000"/>
              </a:lnSpc>
              <a:spcBef>
                <a:spcPts val="1600"/>
              </a:spcBef>
              <a:spcAft>
                <a:spcPts val="0"/>
              </a:spcAft>
              <a:buSzPts val="1400"/>
              <a:buNone/>
              <a:defRPr b="0" i="0" sz="800" u="none" cap="none" strike="noStrike">
                <a:latin typeface="Calibri"/>
                <a:ea typeface="Calibri"/>
                <a:cs typeface="Calibri"/>
                <a:sym typeface="Calibri"/>
              </a:defRPr>
            </a:lvl7pPr>
            <a:lvl8pPr indent="-228600" lvl="7" marL="3657600" marR="0" algn="l">
              <a:lnSpc>
                <a:spcPct val="115000"/>
              </a:lnSpc>
              <a:spcBef>
                <a:spcPts val="1600"/>
              </a:spcBef>
              <a:spcAft>
                <a:spcPts val="0"/>
              </a:spcAft>
              <a:buSzPts val="1400"/>
              <a:buNone/>
              <a:defRPr b="0" i="0" sz="800" u="none" cap="none" strike="noStrike">
                <a:latin typeface="Calibri"/>
                <a:ea typeface="Calibri"/>
                <a:cs typeface="Calibri"/>
                <a:sym typeface="Calibri"/>
              </a:defRPr>
            </a:lvl8pPr>
            <a:lvl9pPr indent="-228600" lvl="8" marL="4114800" marR="0" algn="l">
              <a:lnSpc>
                <a:spcPct val="115000"/>
              </a:lnSpc>
              <a:spcBef>
                <a:spcPts val="1600"/>
              </a:spcBef>
              <a:spcAft>
                <a:spcPts val="1600"/>
              </a:spcAft>
              <a:buSzPts val="1400"/>
              <a:buNone/>
              <a:defRPr b="0" i="0" sz="800" u="none" cap="none" strike="noStrike">
                <a:latin typeface="Calibri"/>
                <a:ea typeface="Calibri"/>
                <a:cs typeface="Calibri"/>
                <a:sym typeface="Calibri"/>
              </a:defRPr>
            </a:lvl9pPr>
          </a:lstStyle>
          <a:p/>
        </p:txBody>
      </p:sp>
      <p:sp>
        <p:nvSpPr>
          <p:cNvPr id="231" name="Google Shape;231;p53"/>
          <p:cNvSpPr txBox="1"/>
          <p:nvPr>
            <p:ph idx="11" type="ftr"/>
          </p:nvPr>
        </p:nvSpPr>
        <p:spPr>
          <a:xfrm>
            <a:off x="3108960" y="4783455"/>
            <a:ext cx="2925900" cy="257100"/>
          </a:xfrm>
          <a:prstGeom prst="rect">
            <a:avLst/>
          </a:prstGeom>
          <a:noFill/>
          <a:ln>
            <a:noFill/>
          </a:ln>
        </p:spPr>
        <p:txBody>
          <a:bodyPr anchorCtr="0" anchor="t" bIns="0" lIns="0" spcFirstLastPara="1" rIns="0" wrap="square" tIns="0">
            <a:noAutofit/>
          </a:bodyPr>
          <a:lstStyle>
            <a:lvl1pPr lvl="0" marR="0" algn="ctr">
              <a:lnSpc>
                <a:spcPct val="100000"/>
              </a:lnSpc>
              <a:spcBef>
                <a:spcPts val="0"/>
              </a:spcBef>
              <a:spcAft>
                <a:spcPts val="0"/>
              </a:spcAft>
              <a:buClr>
                <a:srgbClr val="000000"/>
              </a:buClr>
              <a:buSzPts val="600"/>
              <a:buFont typeface="Arial"/>
              <a:buNone/>
              <a:defRPr b="0"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9pPr>
          </a:lstStyle>
          <a:p/>
        </p:txBody>
      </p:sp>
      <p:sp>
        <p:nvSpPr>
          <p:cNvPr id="232" name="Google Shape;232;p53"/>
          <p:cNvSpPr txBox="1"/>
          <p:nvPr>
            <p:ph idx="10" type="dt"/>
          </p:nvPr>
        </p:nvSpPr>
        <p:spPr>
          <a:xfrm>
            <a:off x="457200" y="4783455"/>
            <a:ext cx="2103000" cy="2571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rgbClr val="000000"/>
              </a:buClr>
              <a:buSzPts val="600"/>
              <a:buFont typeface="Arial"/>
              <a:buNone/>
              <a:defRPr b="0"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alibri"/>
                <a:ea typeface="Calibri"/>
                <a:cs typeface="Calibri"/>
                <a:sym typeface="Calibri"/>
              </a:defRPr>
            </a:lvl9pPr>
          </a:lstStyle>
          <a:p/>
        </p:txBody>
      </p:sp>
      <p:sp>
        <p:nvSpPr>
          <p:cNvPr id="233" name="Google Shape;233;p53"/>
          <p:cNvSpPr txBox="1"/>
          <p:nvPr>
            <p:ph idx="12" type="sldNum"/>
          </p:nvPr>
        </p:nvSpPr>
        <p:spPr>
          <a:xfrm>
            <a:off x="6583681" y="4783455"/>
            <a:ext cx="2103000" cy="257100"/>
          </a:xfrm>
          <a:prstGeom prst="rect">
            <a:avLst/>
          </a:prstGeom>
          <a:noFill/>
          <a:ln>
            <a:noFill/>
          </a:ln>
        </p:spPr>
        <p:txBody>
          <a:bodyPr anchorCtr="0" anchor="t" bIns="0" lIns="0" spcFirstLastPara="1" rIns="0" wrap="square" tIns="0">
            <a:norm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9">
  <p:cSld name="TITLE_19">
    <p:spTree>
      <p:nvGrpSpPr>
        <p:cNvPr id="234" name="Shape 234"/>
        <p:cNvGrpSpPr/>
        <p:nvPr/>
      </p:nvGrpSpPr>
      <p:grpSpPr>
        <a:xfrm>
          <a:off x="0" y="0"/>
          <a:ext cx="0" cy="0"/>
          <a:chOff x="0" y="0"/>
          <a:chExt cx="0" cy="0"/>
        </a:xfrm>
      </p:grpSpPr>
      <p:sp>
        <p:nvSpPr>
          <p:cNvPr id="235" name="Google Shape;235;p54"/>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36" name="Google Shape;236;p54"/>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7" name="Google Shape;237;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9">
  <p:cSld name="TITLE_20">
    <p:spTree>
      <p:nvGrpSpPr>
        <p:cNvPr id="238" name="Shape 238"/>
        <p:cNvGrpSpPr/>
        <p:nvPr/>
      </p:nvGrpSpPr>
      <p:grpSpPr>
        <a:xfrm>
          <a:off x="0" y="0"/>
          <a:ext cx="0" cy="0"/>
          <a:chOff x="0" y="0"/>
          <a:chExt cx="0" cy="0"/>
        </a:xfrm>
      </p:grpSpPr>
      <p:sp>
        <p:nvSpPr>
          <p:cNvPr id="239" name="Google Shape;239;p55"/>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0" name="Google Shape;240;p55"/>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1" name="Google Shape;241;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0">
  <p:cSld name="TITLE_21">
    <p:spTree>
      <p:nvGrpSpPr>
        <p:cNvPr id="242" name="Shape 242"/>
        <p:cNvGrpSpPr/>
        <p:nvPr/>
      </p:nvGrpSpPr>
      <p:grpSpPr>
        <a:xfrm>
          <a:off x="0" y="0"/>
          <a:ext cx="0" cy="0"/>
          <a:chOff x="0" y="0"/>
          <a:chExt cx="0" cy="0"/>
        </a:xfrm>
      </p:grpSpPr>
      <p:sp>
        <p:nvSpPr>
          <p:cNvPr id="243" name="Google Shape;243;p56"/>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4" name="Google Shape;244;p56"/>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5" name="Google Shape;245;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1">
  <p:cSld name="TITLE_22">
    <p:bg>
      <p:bgPr>
        <a:solidFill>
          <a:srgbClr val="FFFFFF"/>
        </a:solidFill>
      </p:bgPr>
    </p:bg>
    <p:spTree>
      <p:nvGrpSpPr>
        <p:cNvPr id="246" name="Shape 246"/>
        <p:cNvGrpSpPr/>
        <p:nvPr/>
      </p:nvGrpSpPr>
      <p:grpSpPr>
        <a:xfrm>
          <a:off x="0" y="0"/>
          <a:ext cx="0" cy="0"/>
          <a:chOff x="0" y="0"/>
          <a:chExt cx="0" cy="0"/>
        </a:xfrm>
      </p:grpSpPr>
      <p:sp>
        <p:nvSpPr>
          <p:cNvPr id="247" name="Google Shape;247;p57"/>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48" name="Google Shape;248;p57"/>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9" name="Google Shape;249;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2">
  <p:cSld name="TITLE_23">
    <p:spTree>
      <p:nvGrpSpPr>
        <p:cNvPr id="250" name="Shape 250"/>
        <p:cNvGrpSpPr/>
        <p:nvPr/>
      </p:nvGrpSpPr>
      <p:grpSpPr>
        <a:xfrm>
          <a:off x="0" y="0"/>
          <a:ext cx="0" cy="0"/>
          <a:chOff x="0" y="0"/>
          <a:chExt cx="0" cy="0"/>
        </a:xfrm>
      </p:grpSpPr>
      <p:sp>
        <p:nvSpPr>
          <p:cNvPr id="251" name="Google Shape;251;p58"/>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52" name="Google Shape;252;p58"/>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3" name="Google Shape;253;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3">
  <p:cSld name="TITLE_24">
    <p:spTree>
      <p:nvGrpSpPr>
        <p:cNvPr id="254" name="Shape 254"/>
        <p:cNvGrpSpPr/>
        <p:nvPr/>
      </p:nvGrpSpPr>
      <p:grpSpPr>
        <a:xfrm>
          <a:off x="0" y="0"/>
          <a:ext cx="0" cy="0"/>
          <a:chOff x="0" y="0"/>
          <a:chExt cx="0" cy="0"/>
        </a:xfrm>
      </p:grpSpPr>
      <p:sp>
        <p:nvSpPr>
          <p:cNvPr id="255" name="Google Shape;255;p59"/>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56" name="Google Shape;256;p59"/>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7" name="Google Shape;257;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4">
  <p:cSld name="TITLE_25">
    <p:spTree>
      <p:nvGrpSpPr>
        <p:cNvPr id="258" name="Shape 258"/>
        <p:cNvGrpSpPr/>
        <p:nvPr/>
      </p:nvGrpSpPr>
      <p:grpSpPr>
        <a:xfrm>
          <a:off x="0" y="0"/>
          <a:ext cx="0" cy="0"/>
          <a:chOff x="0" y="0"/>
          <a:chExt cx="0" cy="0"/>
        </a:xfrm>
      </p:grpSpPr>
      <p:sp>
        <p:nvSpPr>
          <p:cNvPr id="259" name="Google Shape;259;p60"/>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60" name="Google Shape;260;p60"/>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1" name="Google Shape;261;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5">
  <p:cSld name="TITLE_26">
    <p:spTree>
      <p:nvGrpSpPr>
        <p:cNvPr id="262" name="Shape 262"/>
        <p:cNvGrpSpPr/>
        <p:nvPr/>
      </p:nvGrpSpPr>
      <p:grpSpPr>
        <a:xfrm>
          <a:off x="0" y="0"/>
          <a:ext cx="0" cy="0"/>
          <a:chOff x="0" y="0"/>
          <a:chExt cx="0" cy="0"/>
        </a:xfrm>
      </p:grpSpPr>
      <p:sp>
        <p:nvSpPr>
          <p:cNvPr id="263" name="Google Shape;263;p61"/>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64" name="Google Shape;264;p61"/>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5" name="Google Shape;265;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2.xml"/><Relationship Id="rId20" Type="http://schemas.openxmlformats.org/officeDocument/2006/relationships/slideLayout" Target="../slideLayouts/slideLayout32.xml"/><Relationship Id="rId42" Type="http://schemas.openxmlformats.org/officeDocument/2006/relationships/slideLayout" Target="../slideLayouts/slideLayout54.xml"/><Relationship Id="rId41" Type="http://schemas.openxmlformats.org/officeDocument/2006/relationships/slideLayout" Target="../slideLayouts/slideLayout53.xml"/><Relationship Id="rId22" Type="http://schemas.openxmlformats.org/officeDocument/2006/relationships/slideLayout" Target="../slideLayouts/slideLayout34.xml"/><Relationship Id="rId44" Type="http://schemas.openxmlformats.org/officeDocument/2006/relationships/slideLayout" Target="../slideLayouts/slideLayout56.xml"/><Relationship Id="rId21" Type="http://schemas.openxmlformats.org/officeDocument/2006/relationships/slideLayout" Target="../slideLayouts/slideLayout33.xml"/><Relationship Id="rId43" Type="http://schemas.openxmlformats.org/officeDocument/2006/relationships/slideLayout" Target="../slideLayouts/slideLayout55.xml"/><Relationship Id="rId24" Type="http://schemas.openxmlformats.org/officeDocument/2006/relationships/slideLayout" Target="../slideLayouts/slideLayout36.xml"/><Relationship Id="rId46" Type="http://schemas.openxmlformats.org/officeDocument/2006/relationships/slideLayout" Target="../slideLayouts/slideLayout58.xml"/><Relationship Id="rId23" Type="http://schemas.openxmlformats.org/officeDocument/2006/relationships/slideLayout" Target="../slideLayouts/slideLayout35.xml"/><Relationship Id="rId45" Type="http://schemas.openxmlformats.org/officeDocument/2006/relationships/slideLayout" Target="../slideLayouts/slideLayout57.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48" Type="http://schemas.openxmlformats.org/officeDocument/2006/relationships/theme" Target="../theme/theme3.xml"/><Relationship Id="rId25" Type="http://schemas.openxmlformats.org/officeDocument/2006/relationships/slideLayout" Target="../slideLayouts/slideLayout37.xml"/><Relationship Id="rId47" Type="http://schemas.openxmlformats.org/officeDocument/2006/relationships/slideLayout" Target="../slideLayouts/slideLayout59.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slideLayout" Target="../slideLayouts/slideLayout49.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39" Type="http://schemas.openxmlformats.org/officeDocument/2006/relationships/slideLayout" Target="../slideLayouts/slideLayout51.xml"/><Relationship Id="rId16" Type="http://schemas.openxmlformats.org/officeDocument/2006/relationships/slideLayout" Target="../slideLayouts/slideLayout28.xml"/><Relationship Id="rId38" Type="http://schemas.openxmlformats.org/officeDocument/2006/relationships/slideLayout" Target="../slideLayouts/slideLayout50.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457200" y="567075"/>
            <a:ext cx="8520600" cy="347400"/>
          </a:xfrm>
          <a:prstGeom prst="rect">
            <a:avLst/>
          </a:prstGeom>
          <a:noFill/>
          <a:ln>
            <a:noFill/>
          </a:ln>
        </p:spPr>
        <p:txBody>
          <a:bodyPr anchorCtr="0" anchor="t" bIns="0" lIns="0" spcFirstLastPara="1" rIns="0" wrap="square" tIns="0">
            <a:noAutofit/>
          </a:bodyPr>
          <a:lstStyle>
            <a:lvl1pPr lv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9pPr>
          </a:lstStyle>
          <a:p/>
        </p:txBody>
      </p:sp>
      <p:sp>
        <p:nvSpPr>
          <p:cNvPr id="55" name="Google Shape;55;p14"/>
          <p:cNvSpPr txBox="1"/>
          <p:nvPr>
            <p:ph idx="1" type="body"/>
          </p:nvPr>
        </p:nvSpPr>
        <p:spPr>
          <a:xfrm>
            <a:off x="457200" y="1152475"/>
            <a:ext cx="8375100" cy="3416400"/>
          </a:xfrm>
          <a:prstGeom prst="rect">
            <a:avLst/>
          </a:prstGeom>
          <a:noFill/>
          <a:ln>
            <a:noFill/>
          </a:ln>
        </p:spPr>
        <p:txBody>
          <a:bodyPr anchorCtr="0" anchor="t" bIns="0" lIns="0" spcFirstLastPara="1" rIns="0" wrap="square" tIns="0">
            <a:normAutofit/>
          </a:bodyPr>
          <a:lstStyle>
            <a:lvl1pPr indent="-292100" lvl="0" marL="457200">
              <a:lnSpc>
                <a:spcPct val="115000"/>
              </a:lnSpc>
              <a:spcBef>
                <a:spcPts val="0"/>
              </a:spcBef>
              <a:spcAft>
                <a:spcPts val="0"/>
              </a:spcAft>
              <a:buClr>
                <a:schemeClr val="dk2"/>
              </a:buClr>
              <a:buSzPts val="1000"/>
              <a:buFont typeface="Poppins Medium"/>
              <a:buChar char="●"/>
              <a:defRPr sz="1000">
                <a:solidFill>
                  <a:schemeClr val="dk2"/>
                </a:solidFill>
                <a:latin typeface="Poppins Medium"/>
                <a:ea typeface="Poppins Medium"/>
                <a:cs typeface="Poppins Medium"/>
                <a:sym typeface="Poppins Medium"/>
              </a:defRPr>
            </a:lvl1pPr>
            <a:lvl2pPr indent="-292100" lvl="1" marL="914400">
              <a:lnSpc>
                <a:spcPct val="115000"/>
              </a:lnSpc>
              <a:spcBef>
                <a:spcPts val="0"/>
              </a:spcBef>
              <a:spcAft>
                <a:spcPts val="0"/>
              </a:spcAft>
              <a:buClr>
                <a:schemeClr val="dk2"/>
              </a:buClr>
              <a:buSzPts val="1000"/>
              <a:buFont typeface="Poppins Medium"/>
              <a:buChar char="○"/>
              <a:defRPr sz="1000">
                <a:solidFill>
                  <a:schemeClr val="dk2"/>
                </a:solidFill>
                <a:latin typeface="Poppins Medium"/>
                <a:ea typeface="Poppins Medium"/>
                <a:cs typeface="Poppins Medium"/>
                <a:sym typeface="Poppins Medium"/>
              </a:defRPr>
            </a:lvl2pPr>
            <a:lvl3pPr indent="-292100" lvl="2" marL="1371600">
              <a:lnSpc>
                <a:spcPct val="115000"/>
              </a:lnSpc>
              <a:spcBef>
                <a:spcPts val="0"/>
              </a:spcBef>
              <a:spcAft>
                <a:spcPts val="0"/>
              </a:spcAft>
              <a:buClr>
                <a:schemeClr val="dk2"/>
              </a:buClr>
              <a:buSzPts val="1000"/>
              <a:buFont typeface="Poppins Medium"/>
              <a:buChar char="■"/>
              <a:defRPr sz="1000">
                <a:solidFill>
                  <a:schemeClr val="dk2"/>
                </a:solidFill>
                <a:latin typeface="Poppins Medium"/>
                <a:ea typeface="Poppins Medium"/>
                <a:cs typeface="Poppins Medium"/>
                <a:sym typeface="Poppins Medium"/>
              </a:defRPr>
            </a:lvl3pPr>
            <a:lvl4pPr indent="-292100" lvl="3" marL="1828800">
              <a:lnSpc>
                <a:spcPct val="115000"/>
              </a:lnSpc>
              <a:spcBef>
                <a:spcPts val="0"/>
              </a:spcBef>
              <a:spcAft>
                <a:spcPts val="0"/>
              </a:spcAft>
              <a:buClr>
                <a:schemeClr val="dk2"/>
              </a:buClr>
              <a:buSzPts val="1000"/>
              <a:buFont typeface="Poppins Medium"/>
              <a:buChar char="●"/>
              <a:defRPr sz="1000">
                <a:solidFill>
                  <a:schemeClr val="dk2"/>
                </a:solidFill>
                <a:latin typeface="Poppins Medium"/>
                <a:ea typeface="Poppins Medium"/>
                <a:cs typeface="Poppins Medium"/>
                <a:sym typeface="Poppins Medium"/>
              </a:defRPr>
            </a:lvl4pPr>
            <a:lvl5pPr indent="-292100" lvl="4" marL="2286000">
              <a:lnSpc>
                <a:spcPct val="115000"/>
              </a:lnSpc>
              <a:spcBef>
                <a:spcPts val="0"/>
              </a:spcBef>
              <a:spcAft>
                <a:spcPts val="0"/>
              </a:spcAft>
              <a:buClr>
                <a:schemeClr val="dk2"/>
              </a:buClr>
              <a:buSzPts val="1000"/>
              <a:buFont typeface="Poppins Medium"/>
              <a:buChar char="○"/>
              <a:defRPr sz="1000">
                <a:solidFill>
                  <a:schemeClr val="dk2"/>
                </a:solidFill>
                <a:latin typeface="Poppins Medium"/>
                <a:ea typeface="Poppins Medium"/>
                <a:cs typeface="Poppins Medium"/>
                <a:sym typeface="Poppins Medium"/>
              </a:defRPr>
            </a:lvl5pPr>
            <a:lvl6pPr indent="-292100" lvl="5" marL="2743200">
              <a:lnSpc>
                <a:spcPct val="115000"/>
              </a:lnSpc>
              <a:spcBef>
                <a:spcPts val="0"/>
              </a:spcBef>
              <a:spcAft>
                <a:spcPts val="0"/>
              </a:spcAft>
              <a:buClr>
                <a:schemeClr val="dk2"/>
              </a:buClr>
              <a:buSzPts val="1000"/>
              <a:buFont typeface="Poppins Medium"/>
              <a:buChar char="■"/>
              <a:defRPr sz="1000">
                <a:solidFill>
                  <a:schemeClr val="dk2"/>
                </a:solidFill>
                <a:latin typeface="Poppins Medium"/>
                <a:ea typeface="Poppins Medium"/>
                <a:cs typeface="Poppins Medium"/>
                <a:sym typeface="Poppins Medium"/>
              </a:defRPr>
            </a:lvl6pPr>
            <a:lvl7pPr indent="-292100" lvl="6" marL="3200400">
              <a:lnSpc>
                <a:spcPct val="115000"/>
              </a:lnSpc>
              <a:spcBef>
                <a:spcPts val="0"/>
              </a:spcBef>
              <a:spcAft>
                <a:spcPts val="0"/>
              </a:spcAft>
              <a:buClr>
                <a:schemeClr val="dk2"/>
              </a:buClr>
              <a:buSzPts val="1000"/>
              <a:buFont typeface="Poppins Medium"/>
              <a:buChar char="●"/>
              <a:defRPr sz="1000">
                <a:solidFill>
                  <a:schemeClr val="dk2"/>
                </a:solidFill>
                <a:latin typeface="Poppins Medium"/>
                <a:ea typeface="Poppins Medium"/>
                <a:cs typeface="Poppins Medium"/>
                <a:sym typeface="Poppins Medium"/>
              </a:defRPr>
            </a:lvl7pPr>
            <a:lvl8pPr indent="-292100" lvl="7" marL="3657600">
              <a:lnSpc>
                <a:spcPct val="115000"/>
              </a:lnSpc>
              <a:spcBef>
                <a:spcPts val="0"/>
              </a:spcBef>
              <a:spcAft>
                <a:spcPts val="0"/>
              </a:spcAft>
              <a:buClr>
                <a:schemeClr val="dk2"/>
              </a:buClr>
              <a:buSzPts val="1000"/>
              <a:buFont typeface="Poppins Medium"/>
              <a:buChar char="○"/>
              <a:defRPr sz="1000">
                <a:solidFill>
                  <a:schemeClr val="dk2"/>
                </a:solidFill>
                <a:latin typeface="Poppins Medium"/>
                <a:ea typeface="Poppins Medium"/>
                <a:cs typeface="Poppins Medium"/>
                <a:sym typeface="Poppins Medium"/>
              </a:defRPr>
            </a:lvl8pPr>
            <a:lvl9pPr indent="-292100" lvl="8" marL="4114800">
              <a:lnSpc>
                <a:spcPct val="115000"/>
              </a:lnSpc>
              <a:spcBef>
                <a:spcPts val="0"/>
              </a:spcBef>
              <a:spcAft>
                <a:spcPts val="0"/>
              </a:spcAft>
              <a:buClr>
                <a:schemeClr val="dk2"/>
              </a:buClr>
              <a:buSzPts val="1000"/>
              <a:buFont typeface="Poppins Medium"/>
              <a:buChar char="■"/>
              <a:defRPr sz="1000">
                <a:solidFill>
                  <a:schemeClr val="dk2"/>
                </a:solidFill>
                <a:latin typeface="Poppins Medium"/>
                <a:ea typeface="Poppins Medium"/>
                <a:cs typeface="Poppins Medium"/>
                <a:sym typeface="Poppins Medium"/>
              </a:defRPr>
            </a:lvl9pPr>
          </a:lstStyle>
          <a:p/>
        </p:txBody>
      </p:sp>
      <p:sp>
        <p:nvSpPr>
          <p:cNvPr id="56" name="Google Shape;5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46962"/>
          </p15:clr>
        </p15:guide>
        <p15:guide id="2" pos="576">
          <p15:clr>
            <a:srgbClr val="E46962"/>
          </p15:clr>
        </p15:guide>
        <p15:guide id="3" orient="horz" pos="576">
          <p15:clr>
            <a:srgbClr val="E46962"/>
          </p15:clr>
        </p15:guide>
        <p15:guide id="4" pos="2880">
          <p15:clr>
            <a:srgbClr val="E46962"/>
          </p15:clr>
        </p15:guide>
        <p15:guide id="5" pos="5184">
          <p15:clr>
            <a:srgbClr val="E46962"/>
          </p15:clr>
        </p15:guide>
        <p15:guide id="6" orient="horz" pos="2878">
          <p15:clr>
            <a:srgbClr val="E46962"/>
          </p15:clr>
        </p15:guide>
        <p15:guide id="7" orient="horz" pos="726">
          <p15:clr>
            <a:srgbClr val="E46962"/>
          </p15:clr>
        </p15:guide>
        <p15:guide id="8" orient="horz" pos="864">
          <p15:clr>
            <a:srgbClr val="E46962"/>
          </p15:clr>
        </p15:guide>
        <p15:guide id="9" orient="horz" pos="1727">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 Id="rId3" Type="http://schemas.openxmlformats.org/officeDocument/2006/relationships/image" Target="../media/image25.jpg"/><Relationship Id="rId4" Type="http://schemas.openxmlformats.org/officeDocument/2006/relationships/image" Target="../media/image22.jpg"/><Relationship Id="rId5" Type="http://schemas.openxmlformats.org/officeDocument/2006/relationships/image" Target="../media/image14.jpg"/><Relationship Id="rId6" Type="http://schemas.openxmlformats.org/officeDocument/2006/relationships/image" Target="../media/image23.jpg"/><Relationship Id="rId7"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21.jpg"/><Relationship Id="rId5" Type="http://schemas.openxmlformats.org/officeDocument/2006/relationships/image" Target="../media/image9.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62" title="gLocal_VidThumbnailArtboard 1 copy 2@1.5x-100.jpg"/>
          <p:cNvPicPr preferRelativeResize="0"/>
          <p:nvPr/>
        </p:nvPicPr>
        <p:blipFill>
          <a:blip r:embed="rId3">
            <a:alphaModFix/>
          </a:blip>
          <a:stretch>
            <a:fillRect/>
          </a:stretch>
        </p:blipFill>
        <p:spPr>
          <a:xfrm>
            <a:off x="152400" y="152400"/>
            <a:ext cx="8790077" cy="4940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63" title="Jalana Sub District Hospital Ambad Oct 2024 (3).jpg"/>
          <p:cNvPicPr preferRelativeResize="0"/>
          <p:nvPr/>
        </p:nvPicPr>
        <p:blipFill rotWithShape="1">
          <a:blip r:embed="rId3">
            <a:alphaModFix/>
          </a:blip>
          <a:srcRect b="14405" l="6458" r="22655" t="29390"/>
          <a:stretch/>
        </p:blipFill>
        <p:spPr>
          <a:xfrm>
            <a:off x="0" y="0"/>
            <a:ext cx="9144003" cy="5143501"/>
          </a:xfrm>
          <a:prstGeom prst="rect">
            <a:avLst/>
          </a:prstGeom>
          <a:noFill/>
          <a:ln>
            <a:noFill/>
          </a:ln>
        </p:spPr>
      </p:pic>
      <p:pic>
        <p:nvPicPr>
          <p:cNvPr id="276" name="Google Shape;276;p63"/>
          <p:cNvPicPr preferRelativeResize="0"/>
          <p:nvPr/>
        </p:nvPicPr>
        <p:blipFill rotWithShape="1">
          <a:blip r:embed="rId4">
            <a:alphaModFix/>
          </a:blip>
          <a:srcRect b="15029" l="1479" r="17713" t="16252"/>
          <a:stretch/>
        </p:blipFill>
        <p:spPr>
          <a:xfrm>
            <a:off x="0" y="0"/>
            <a:ext cx="9144003" cy="5143501"/>
          </a:xfrm>
          <a:prstGeom prst="rect">
            <a:avLst/>
          </a:prstGeom>
          <a:noFill/>
          <a:ln>
            <a:noFill/>
          </a:ln>
        </p:spPr>
      </p:pic>
      <p:pic>
        <p:nvPicPr>
          <p:cNvPr id="277" name="Google Shape;277;p63" title="MP_Bhagwanpura_CHC_Khargone_April2024-09348.jpg"/>
          <p:cNvPicPr preferRelativeResize="0"/>
          <p:nvPr/>
        </p:nvPicPr>
        <p:blipFill rotWithShape="1">
          <a:blip r:embed="rId5">
            <a:alphaModFix/>
          </a:blip>
          <a:srcRect b="0" l="0" r="0" t="15598"/>
          <a:stretch/>
        </p:blipFill>
        <p:spPr>
          <a:xfrm>
            <a:off x="-1" y="0"/>
            <a:ext cx="9144003" cy="5143501"/>
          </a:xfrm>
          <a:prstGeom prst="rect">
            <a:avLst/>
          </a:prstGeom>
          <a:noFill/>
          <a:ln>
            <a:noFill/>
          </a:ln>
        </p:spPr>
      </p:pic>
      <p:pic>
        <p:nvPicPr>
          <p:cNvPr id="278" name="Google Shape;278;p63" title="KA_Bengaluru_JayadevaHospital_May2024-01728.jpg"/>
          <p:cNvPicPr preferRelativeResize="0"/>
          <p:nvPr/>
        </p:nvPicPr>
        <p:blipFill rotWithShape="1">
          <a:blip r:embed="rId6">
            <a:alphaModFix/>
          </a:blip>
          <a:srcRect b="0" l="0" r="0" t="15598"/>
          <a:stretch/>
        </p:blipFill>
        <p:spPr>
          <a:xfrm>
            <a:off x="-1" y="0"/>
            <a:ext cx="9144003" cy="5143501"/>
          </a:xfrm>
          <a:prstGeom prst="rect">
            <a:avLst/>
          </a:prstGeom>
          <a:noFill/>
          <a:ln>
            <a:noFill/>
          </a:ln>
        </p:spPr>
      </p:pic>
      <p:pic>
        <p:nvPicPr>
          <p:cNvPr id="279" name="Google Shape;279;p63" title="AP_CHCKankipadu_KrishnaDistrict_April2023-04180.jpg"/>
          <p:cNvPicPr preferRelativeResize="0"/>
          <p:nvPr/>
        </p:nvPicPr>
        <p:blipFill rotWithShape="1">
          <a:blip r:embed="rId7">
            <a:alphaModFix/>
          </a:blip>
          <a:srcRect b="8685" l="0" r="0" t="8677"/>
          <a:stretch/>
        </p:blipFill>
        <p:spPr>
          <a:xfrm>
            <a:off x="-1" y="0"/>
            <a:ext cx="9144003"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700"/>
                                        <p:tgtEl>
                                          <p:spTgt spid="276"/>
                                        </p:tgtEl>
                                      </p:cBhvr>
                                    </p:animEffect>
                                  </p:childTnLst>
                                </p:cTn>
                              </p:par>
                            </p:childTnLst>
                          </p:cTn>
                        </p:par>
                        <p:par>
                          <p:cTn fill="hold">
                            <p:stCondLst>
                              <p:cond delay="27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3600"/>
                                        <p:tgtEl>
                                          <p:spTgt spid="277"/>
                                        </p:tgtEl>
                                      </p:cBhvr>
                                    </p:animEffect>
                                  </p:childTnLst>
                                </p:cTn>
                              </p:par>
                            </p:childTnLst>
                          </p:cTn>
                        </p:par>
                        <p:par>
                          <p:cTn fill="hold">
                            <p:stCondLst>
                              <p:cond delay="63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3700"/>
                                        <p:tgtEl>
                                          <p:spTgt spid="278"/>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4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64" title="Tech_KA_Davanagere_CGHospital_May2024-01193.jpg"/>
          <p:cNvPicPr preferRelativeResize="0"/>
          <p:nvPr/>
        </p:nvPicPr>
        <p:blipFill rotWithShape="1">
          <a:blip r:embed="rId3">
            <a:alphaModFix/>
          </a:blip>
          <a:srcRect b="0" l="22522" r="19908" t="2837"/>
          <a:stretch/>
        </p:blipFill>
        <p:spPr>
          <a:xfrm>
            <a:off x="4572000" y="0"/>
            <a:ext cx="4572001" cy="5143501"/>
          </a:xfrm>
          <a:prstGeom prst="rect">
            <a:avLst/>
          </a:prstGeom>
          <a:noFill/>
          <a:ln>
            <a:noFill/>
          </a:ln>
        </p:spPr>
      </p:pic>
      <p:pic>
        <p:nvPicPr>
          <p:cNvPr id="285" name="Google Shape;285;p64" title="MH_Jalana_SubDistrictHospital_Ambad_Oct2024-04515.jpg"/>
          <p:cNvPicPr preferRelativeResize="0"/>
          <p:nvPr/>
        </p:nvPicPr>
        <p:blipFill rotWithShape="1">
          <a:blip r:embed="rId4">
            <a:alphaModFix/>
          </a:blip>
          <a:srcRect b="0" l="16109" r="24646" t="0"/>
          <a:stretch/>
        </p:blipFill>
        <p:spPr>
          <a:xfrm>
            <a:off x="0" y="0"/>
            <a:ext cx="4572001"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89" name="Shape 289"/>
        <p:cNvGrpSpPr/>
        <p:nvPr/>
      </p:nvGrpSpPr>
      <p:grpSpPr>
        <a:xfrm>
          <a:off x="0" y="0"/>
          <a:ext cx="0" cy="0"/>
          <a:chOff x="0" y="0"/>
          <a:chExt cx="0" cy="0"/>
        </a:xfrm>
      </p:grpSpPr>
      <p:sp>
        <p:nvSpPr>
          <p:cNvPr id="290" name="Google Shape;290;p65"/>
          <p:cNvSpPr/>
          <p:nvPr/>
        </p:nvSpPr>
        <p:spPr>
          <a:xfrm>
            <a:off x="4572000" y="0"/>
            <a:ext cx="4589400" cy="5152200"/>
          </a:xfrm>
          <a:prstGeom prst="rect">
            <a:avLst/>
          </a:prstGeom>
          <a:solidFill>
            <a:srgbClr val="0095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1" name="Google Shape;291;p65"/>
          <p:cNvSpPr txBox="1"/>
          <p:nvPr/>
        </p:nvSpPr>
        <p:spPr>
          <a:xfrm>
            <a:off x="457200" y="2560250"/>
            <a:ext cx="3429300" cy="1638600"/>
          </a:xfrm>
          <a:prstGeom prst="rect">
            <a:avLst/>
          </a:prstGeom>
          <a:noFill/>
          <a:ln>
            <a:noFill/>
          </a:ln>
        </p:spPr>
        <p:txBody>
          <a:bodyPr anchorCtr="0" anchor="t" bIns="0" lIns="0" spcFirstLastPara="1" rIns="0" wrap="square" tIns="0">
            <a:spAutoFit/>
          </a:bodyPr>
          <a:lstStyle/>
          <a:p>
            <a:pPr indent="-171450" lvl="0" marL="171450" rtl="0" algn="l">
              <a:lnSpc>
                <a:spcPct val="115000"/>
              </a:lnSpc>
              <a:spcBef>
                <a:spcPts val="0"/>
              </a:spcBef>
              <a:spcAft>
                <a:spcPts val="0"/>
              </a:spcAft>
              <a:buClr>
                <a:srgbClr val="383838"/>
              </a:buClr>
              <a:buSzPts val="900"/>
              <a:buChar char="●"/>
            </a:pPr>
            <a:r>
              <a:rPr b="1" lang="en" sz="900">
                <a:solidFill>
                  <a:srgbClr val="383838"/>
                </a:solidFill>
                <a:latin typeface="Poppins"/>
                <a:ea typeface="Poppins"/>
                <a:cs typeface="Poppins"/>
                <a:sym typeface="Poppins"/>
              </a:rPr>
              <a:t>Tailored messaging: </a:t>
            </a:r>
            <a:r>
              <a:rPr lang="en" sz="900">
                <a:solidFill>
                  <a:srgbClr val="383838"/>
                </a:solidFill>
                <a:latin typeface="Poppins"/>
                <a:ea typeface="Poppins"/>
                <a:cs typeface="Poppins"/>
                <a:sym typeface="Poppins"/>
              </a:rPr>
              <a:t>Customized stage-based information for users in easy-to-understand style.</a:t>
            </a:r>
            <a:endParaRPr sz="900">
              <a:solidFill>
                <a:srgbClr val="383838"/>
              </a:solidFill>
              <a:latin typeface="Poppins"/>
              <a:ea typeface="Poppins"/>
              <a:cs typeface="Poppins"/>
              <a:sym typeface="Poppins"/>
            </a:endParaRPr>
          </a:p>
          <a:p>
            <a:pPr indent="-171450" lvl="0" marL="171450" rtl="0" algn="l">
              <a:lnSpc>
                <a:spcPct val="115000"/>
              </a:lnSpc>
              <a:spcBef>
                <a:spcPts val="1000"/>
              </a:spcBef>
              <a:spcAft>
                <a:spcPts val="0"/>
              </a:spcAft>
              <a:buClr>
                <a:srgbClr val="383838"/>
              </a:buClr>
              <a:buSzPts val="900"/>
              <a:buChar char="●"/>
            </a:pPr>
            <a:r>
              <a:rPr b="1" lang="en" sz="900">
                <a:solidFill>
                  <a:srgbClr val="383838"/>
                </a:solidFill>
                <a:latin typeface="Poppins"/>
                <a:ea typeface="Poppins"/>
                <a:cs typeface="Poppins"/>
                <a:sym typeface="Poppins"/>
              </a:rPr>
              <a:t>Rich media: </a:t>
            </a:r>
            <a:r>
              <a:rPr lang="en" sz="900">
                <a:solidFill>
                  <a:srgbClr val="383838"/>
                </a:solidFill>
                <a:latin typeface="Poppins"/>
                <a:ea typeface="Poppins"/>
                <a:cs typeface="Poppins"/>
                <a:sym typeface="Poppins"/>
              </a:rPr>
              <a:t>Messages include helpful visual aids and short-form videos to improve information retention.</a:t>
            </a:r>
            <a:endParaRPr sz="900">
              <a:solidFill>
                <a:srgbClr val="383838"/>
              </a:solidFill>
              <a:latin typeface="Poppins"/>
              <a:ea typeface="Poppins"/>
              <a:cs typeface="Poppins"/>
              <a:sym typeface="Poppins"/>
            </a:endParaRPr>
          </a:p>
          <a:p>
            <a:pPr indent="-171450" lvl="0" marL="171450" rtl="0" algn="l">
              <a:lnSpc>
                <a:spcPct val="115000"/>
              </a:lnSpc>
              <a:spcBef>
                <a:spcPts val="1000"/>
              </a:spcBef>
              <a:spcAft>
                <a:spcPts val="0"/>
              </a:spcAft>
              <a:buClr>
                <a:srgbClr val="383838"/>
              </a:buClr>
              <a:buSzPts val="900"/>
              <a:buChar char="●"/>
            </a:pPr>
            <a:r>
              <a:rPr b="1" lang="en" sz="900">
                <a:solidFill>
                  <a:srgbClr val="383838"/>
                </a:solidFill>
                <a:latin typeface="Poppins"/>
                <a:ea typeface="Poppins"/>
                <a:cs typeface="Poppins"/>
                <a:sym typeface="Poppins"/>
              </a:rPr>
              <a:t>Language:</a:t>
            </a:r>
            <a:r>
              <a:rPr lang="en" sz="900">
                <a:solidFill>
                  <a:srgbClr val="383838"/>
                </a:solidFill>
                <a:latin typeface="Poppins"/>
                <a:ea typeface="Poppins"/>
                <a:cs typeface="Poppins"/>
                <a:sym typeface="Poppins"/>
              </a:rPr>
              <a:t> Users can select preferred language.</a:t>
            </a:r>
            <a:endParaRPr sz="900">
              <a:solidFill>
                <a:srgbClr val="383838"/>
              </a:solidFill>
              <a:latin typeface="Poppins"/>
              <a:ea typeface="Poppins"/>
              <a:cs typeface="Poppins"/>
              <a:sym typeface="Poppins"/>
            </a:endParaRPr>
          </a:p>
          <a:p>
            <a:pPr indent="-171450" lvl="0" marL="171450" rtl="0" algn="l">
              <a:lnSpc>
                <a:spcPct val="115000"/>
              </a:lnSpc>
              <a:spcBef>
                <a:spcPts val="1000"/>
              </a:spcBef>
              <a:spcAft>
                <a:spcPts val="1000"/>
              </a:spcAft>
              <a:buClr>
                <a:srgbClr val="383838"/>
              </a:buClr>
              <a:buSzPts val="900"/>
              <a:buChar char="●"/>
            </a:pPr>
            <a:r>
              <a:rPr b="1" lang="en" sz="900">
                <a:solidFill>
                  <a:srgbClr val="383838"/>
                </a:solidFill>
                <a:latin typeface="Poppins"/>
                <a:ea typeface="Poppins"/>
                <a:cs typeface="Poppins"/>
                <a:sym typeface="Poppins"/>
              </a:rPr>
              <a:t>Live support:</a:t>
            </a:r>
            <a:r>
              <a:rPr lang="en" sz="900">
                <a:solidFill>
                  <a:srgbClr val="383838"/>
                </a:solidFill>
                <a:latin typeface="Poppins Light"/>
                <a:ea typeface="Poppins Light"/>
                <a:cs typeface="Poppins Light"/>
                <a:sym typeface="Poppins Light"/>
              </a:rPr>
              <a:t> </a:t>
            </a:r>
            <a:r>
              <a:rPr lang="en" sz="900">
                <a:solidFill>
                  <a:srgbClr val="383838"/>
                </a:solidFill>
                <a:latin typeface="Poppins"/>
                <a:ea typeface="Poppins"/>
                <a:cs typeface="Poppins"/>
                <a:sym typeface="Poppins"/>
              </a:rPr>
              <a:t>Caregivers can engage and ask questions on WhatsApp from 7am-9pm, all days a week in their preferred language.</a:t>
            </a:r>
            <a:endParaRPr sz="900">
              <a:solidFill>
                <a:srgbClr val="383838"/>
              </a:solidFill>
              <a:latin typeface="Poppins"/>
              <a:ea typeface="Poppins"/>
              <a:cs typeface="Poppins"/>
              <a:sym typeface="Poppins"/>
            </a:endParaRPr>
          </a:p>
        </p:txBody>
      </p:sp>
      <p:sp>
        <p:nvSpPr>
          <p:cNvPr id="292" name="Google Shape;292;p65"/>
          <p:cNvSpPr txBox="1"/>
          <p:nvPr/>
        </p:nvSpPr>
        <p:spPr>
          <a:xfrm>
            <a:off x="449176" y="576623"/>
            <a:ext cx="3181200" cy="1183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3000">
                <a:solidFill>
                  <a:srgbClr val="383838"/>
                </a:solidFill>
                <a:latin typeface="Playfair Display Medium"/>
                <a:ea typeface="Playfair Display Medium"/>
                <a:cs typeface="Playfair Display Medium"/>
                <a:sym typeface="Playfair Display Medium"/>
              </a:rPr>
              <a:t>mobile Care Companion (mCC)</a:t>
            </a:r>
            <a:endParaRPr sz="3000">
              <a:solidFill>
                <a:srgbClr val="383838"/>
              </a:solidFill>
              <a:latin typeface="Playfair Display Medium"/>
              <a:ea typeface="Playfair Display Medium"/>
              <a:cs typeface="Playfair Display Medium"/>
              <a:sym typeface="Playfair Display Medium"/>
            </a:endParaRPr>
          </a:p>
        </p:txBody>
      </p:sp>
      <p:pic>
        <p:nvPicPr>
          <p:cNvPr id="293" name="Google Shape;293;p65"/>
          <p:cNvPicPr preferRelativeResize="0"/>
          <p:nvPr/>
        </p:nvPicPr>
        <p:blipFill rotWithShape="1">
          <a:blip r:embed="rId3">
            <a:alphaModFix/>
          </a:blip>
          <a:srcRect b="9322" l="-19496" r="-22087" t="0"/>
          <a:stretch/>
        </p:blipFill>
        <p:spPr>
          <a:xfrm>
            <a:off x="4781575" y="0"/>
            <a:ext cx="4209551" cy="3231398"/>
          </a:xfrm>
          <a:prstGeom prst="rect">
            <a:avLst/>
          </a:prstGeom>
          <a:noFill/>
          <a:ln>
            <a:noFill/>
          </a:ln>
        </p:spPr>
      </p:pic>
      <p:grpSp>
        <p:nvGrpSpPr>
          <p:cNvPr id="294" name="Google Shape;294;p65"/>
          <p:cNvGrpSpPr/>
          <p:nvPr/>
        </p:nvGrpSpPr>
        <p:grpSpPr>
          <a:xfrm>
            <a:off x="4719000" y="3915350"/>
            <a:ext cx="4226600" cy="784500"/>
            <a:chOff x="4719000" y="3915350"/>
            <a:chExt cx="4226600" cy="784500"/>
          </a:xfrm>
        </p:grpSpPr>
        <p:grpSp>
          <p:nvGrpSpPr>
            <p:cNvPr id="295" name="Google Shape;295;p65"/>
            <p:cNvGrpSpPr/>
            <p:nvPr/>
          </p:nvGrpSpPr>
          <p:grpSpPr>
            <a:xfrm>
              <a:off x="4719000" y="3915350"/>
              <a:ext cx="1534800" cy="625200"/>
              <a:chOff x="4719000" y="3915350"/>
              <a:chExt cx="1534800" cy="625200"/>
            </a:xfrm>
          </p:grpSpPr>
          <p:sp>
            <p:nvSpPr>
              <p:cNvPr id="296" name="Google Shape;296;p65"/>
              <p:cNvSpPr txBox="1"/>
              <p:nvPr/>
            </p:nvSpPr>
            <p:spPr>
              <a:xfrm>
                <a:off x="5032825" y="4217450"/>
                <a:ext cx="907200" cy="323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900">
                    <a:solidFill>
                      <a:schemeClr val="lt1"/>
                    </a:solidFill>
                    <a:latin typeface="Poppins Medium"/>
                    <a:ea typeface="Poppins Medium"/>
                    <a:cs typeface="Poppins Medium"/>
                    <a:sym typeface="Poppins Medium"/>
                  </a:rPr>
                  <a:t>Total users</a:t>
                </a:r>
                <a:endParaRPr sz="700">
                  <a:solidFill>
                    <a:schemeClr val="lt1"/>
                  </a:solidFill>
                </a:endParaRPr>
              </a:p>
            </p:txBody>
          </p:sp>
          <p:sp>
            <p:nvSpPr>
              <p:cNvPr id="297" name="Google Shape;297;p65"/>
              <p:cNvSpPr txBox="1"/>
              <p:nvPr/>
            </p:nvSpPr>
            <p:spPr>
              <a:xfrm>
                <a:off x="4719000" y="3915350"/>
                <a:ext cx="1534800" cy="3021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770"/>
                  <a:buNone/>
                </a:pPr>
                <a:r>
                  <a:rPr b="1" lang="en" sz="2150">
                    <a:solidFill>
                      <a:schemeClr val="lt1"/>
                    </a:solidFill>
                    <a:latin typeface="Poppins"/>
                    <a:ea typeface="Poppins"/>
                    <a:cs typeface="Poppins"/>
                    <a:sym typeface="Poppins"/>
                  </a:rPr>
                  <a:t>2 M</a:t>
                </a:r>
                <a:endParaRPr b="1" sz="1100">
                  <a:solidFill>
                    <a:schemeClr val="lt1"/>
                  </a:solidFill>
                  <a:latin typeface="Poppins"/>
                  <a:ea typeface="Poppins"/>
                  <a:cs typeface="Poppins"/>
                  <a:sym typeface="Poppins"/>
                </a:endParaRPr>
              </a:p>
            </p:txBody>
          </p:sp>
        </p:grpSp>
        <p:grpSp>
          <p:nvGrpSpPr>
            <p:cNvPr id="298" name="Google Shape;298;p65"/>
            <p:cNvGrpSpPr/>
            <p:nvPr/>
          </p:nvGrpSpPr>
          <p:grpSpPr>
            <a:xfrm>
              <a:off x="6014602" y="3915350"/>
              <a:ext cx="1534800" cy="784500"/>
              <a:chOff x="6014602" y="3915350"/>
              <a:chExt cx="1534800" cy="784500"/>
            </a:xfrm>
          </p:grpSpPr>
          <p:sp>
            <p:nvSpPr>
              <p:cNvPr id="299" name="Google Shape;299;p65"/>
              <p:cNvSpPr txBox="1"/>
              <p:nvPr/>
            </p:nvSpPr>
            <p:spPr>
              <a:xfrm>
                <a:off x="6108357" y="4217450"/>
                <a:ext cx="1347300" cy="482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900">
                    <a:solidFill>
                      <a:schemeClr val="lt1"/>
                    </a:solidFill>
                    <a:latin typeface="Poppins Medium"/>
                    <a:ea typeface="Poppins Medium"/>
                    <a:cs typeface="Poppins Medium"/>
                    <a:sym typeface="Poppins Medium"/>
                  </a:rPr>
                  <a:t>Health nudges delivered per day</a:t>
                </a:r>
                <a:endParaRPr sz="700">
                  <a:solidFill>
                    <a:schemeClr val="lt1"/>
                  </a:solidFill>
                </a:endParaRPr>
              </a:p>
            </p:txBody>
          </p:sp>
          <p:sp>
            <p:nvSpPr>
              <p:cNvPr id="300" name="Google Shape;300;p65"/>
              <p:cNvSpPr txBox="1"/>
              <p:nvPr/>
            </p:nvSpPr>
            <p:spPr>
              <a:xfrm>
                <a:off x="6014602" y="3915350"/>
                <a:ext cx="1534800" cy="3021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770"/>
                  <a:buNone/>
                </a:pPr>
                <a:r>
                  <a:rPr b="1" lang="en" sz="2150">
                    <a:solidFill>
                      <a:schemeClr val="lt1"/>
                    </a:solidFill>
                    <a:latin typeface="Poppins"/>
                    <a:ea typeface="Poppins"/>
                    <a:cs typeface="Poppins"/>
                    <a:sym typeface="Poppins"/>
                  </a:rPr>
                  <a:t>~70,000</a:t>
                </a:r>
                <a:endParaRPr b="1" sz="1100">
                  <a:solidFill>
                    <a:schemeClr val="lt1"/>
                  </a:solidFill>
                  <a:latin typeface="Poppins"/>
                  <a:ea typeface="Poppins"/>
                  <a:cs typeface="Poppins"/>
                  <a:sym typeface="Poppins"/>
                </a:endParaRPr>
              </a:p>
            </p:txBody>
          </p:sp>
        </p:grpSp>
        <p:sp>
          <p:nvSpPr>
            <p:cNvPr id="301" name="Google Shape;301;p65"/>
            <p:cNvSpPr txBox="1"/>
            <p:nvPr/>
          </p:nvSpPr>
          <p:spPr>
            <a:xfrm>
              <a:off x="7504550" y="4217450"/>
              <a:ext cx="1347300" cy="482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900">
                  <a:solidFill>
                    <a:schemeClr val="lt1"/>
                  </a:solidFill>
                  <a:latin typeface="Poppins Medium"/>
                  <a:ea typeface="Poppins Medium"/>
                  <a:cs typeface="Poppins Medium"/>
                  <a:sym typeface="Poppins Medium"/>
                </a:rPr>
                <a:t>User messages received per day</a:t>
              </a:r>
              <a:endParaRPr sz="900">
                <a:solidFill>
                  <a:schemeClr val="lt1"/>
                </a:solidFill>
                <a:latin typeface="Poppins Medium"/>
                <a:ea typeface="Poppins Medium"/>
                <a:cs typeface="Poppins Medium"/>
                <a:sym typeface="Poppins Medium"/>
              </a:endParaRPr>
            </a:p>
          </p:txBody>
        </p:sp>
        <p:sp>
          <p:nvSpPr>
            <p:cNvPr id="302" name="Google Shape;302;p65"/>
            <p:cNvSpPr txBox="1"/>
            <p:nvPr/>
          </p:nvSpPr>
          <p:spPr>
            <a:xfrm>
              <a:off x="7410800" y="3915350"/>
              <a:ext cx="1534800" cy="3021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770"/>
                <a:buNone/>
              </a:pPr>
              <a:r>
                <a:rPr b="1" lang="en" sz="2150">
                  <a:solidFill>
                    <a:schemeClr val="lt1"/>
                  </a:solidFill>
                  <a:latin typeface="Poppins"/>
                  <a:ea typeface="Poppins"/>
                  <a:cs typeface="Poppins"/>
                  <a:sym typeface="Poppins"/>
                </a:rPr>
                <a:t>~10,000</a:t>
              </a:r>
              <a:endParaRPr b="1" sz="1100">
                <a:solidFill>
                  <a:schemeClr val="lt1"/>
                </a:solidFill>
                <a:latin typeface="Poppins"/>
                <a:ea typeface="Poppins"/>
                <a:cs typeface="Poppins"/>
                <a:sym typeface="Poppi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66"/>
          <p:cNvSpPr txBox="1"/>
          <p:nvPr/>
        </p:nvSpPr>
        <p:spPr>
          <a:xfrm>
            <a:off x="328450" y="286500"/>
            <a:ext cx="3947700" cy="62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0000"/>
              </a:buClr>
              <a:buSzPts val="1100"/>
              <a:buFont typeface="Arial"/>
              <a:buNone/>
            </a:pPr>
            <a:r>
              <a:rPr lang="en" sz="3000">
                <a:solidFill>
                  <a:schemeClr val="lt1"/>
                </a:solidFill>
                <a:latin typeface="Playfair Display Medium"/>
                <a:ea typeface="Playfair Display Medium"/>
                <a:cs typeface="Playfair Display Medium"/>
                <a:sym typeface="Playfair Display Medium"/>
              </a:rPr>
              <a:t>mCC Evidence to date</a:t>
            </a:r>
            <a:endParaRPr sz="3000">
              <a:solidFill>
                <a:schemeClr val="lt1"/>
              </a:solidFill>
              <a:latin typeface="Playfair Display Medium"/>
              <a:ea typeface="Playfair Display Medium"/>
              <a:cs typeface="Playfair Display Medium"/>
              <a:sym typeface="Playfair Display Medium"/>
            </a:endParaRPr>
          </a:p>
        </p:txBody>
      </p:sp>
      <p:sp>
        <p:nvSpPr>
          <p:cNvPr id="308" name="Google Shape;308;p66"/>
          <p:cNvSpPr txBox="1"/>
          <p:nvPr/>
        </p:nvSpPr>
        <p:spPr>
          <a:xfrm>
            <a:off x="566825" y="962175"/>
            <a:ext cx="3404100" cy="3909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1"/>
                </a:solidFill>
                <a:latin typeface="Poppins Medium"/>
                <a:ea typeface="Poppins Medium"/>
                <a:cs typeface="Poppins Medium"/>
                <a:sym typeface="Poppins Medium"/>
              </a:rPr>
              <a:t>What: Cluster-randomized trial across 15 intervention and 9 control facilities</a:t>
            </a:r>
            <a:endParaRPr>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latin typeface="Poppins Medium"/>
                <a:ea typeface="Poppins Medium"/>
                <a:cs typeface="Poppins Medium"/>
                <a:sym typeface="Poppins Medium"/>
              </a:rPr>
              <a:t>When: March 2021-January 2022</a:t>
            </a:r>
            <a:endParaRPr>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latin typeface="Poppins Medium"/>
                <a:ea typeface="Poppins Medium"/>
                <a:cs typeface="Poppins Medium"/>
                <a:sym typeface="Poppins Medium"/>
              </a:rPr>
              <a:t>Who: Women who recently delivered, with smartphones</a:t>
            </a:r>
            <a:endParaRPr>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1"/>
              </a:buClr>
              <a:buSzPts val="1100"/>
              <a:buFont typeface="Arial"/>
              <a:buNone/>
            </a:pPr>
            <a:r>
              <a:rPr lang="en">
                <a:solidFill>
                  <a:schemeClr val="lt1"/>
                </a:solidFill>
                <a:latin typeface="Poppins Medium"/>
                <a:ea typeface="Poppins Medium"/>
                <a:cs typeface="Poppins Medium"/>
                <a:sym typeface="Poppins Medium"/>
              </a:rPr>
              <a:t>Findings: 7 of 11 neonatal and maternal care practices increased</a:t>
            </a:r>
            <a:endParaRPr>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2"/>
              </a:buClr>
              <a:buSzPts val="1100"/>
              <a:buFont typeface="Arial"/>
              <a:buNone/>
            </a:pPr>
            <a:r>
              <a:rPr lang="en">
                <a:solidFill>
                  <a:schemeClr val="lt1"/>
                </a:solidFill>
                <a:latin typeface="Poppins Medium"/>
                <a:ea typeface="Poppins Medium"/>
                <a:cs typeface="Poppins Medium"/>
                <a:sym typeface="Poppins Medium"/>
              </a:rPr>
              <a:t>E.g. Skin-to-skin care doubled</a:t>
            </a:r>
            <a:br>
              <a:rPr lang="en">
                <a:solidFill>
                  <a:schemeClr val="lt1"/>
                </a:solidFill>
                <a:latin typeface="Poppins Medium"/>
                <a:ea typeface="Poppins Medium"/>
                <a:cs typeface="Poppins Medium"/>
                <a:sym typeface="Poppins Medium"/>
              </a:rPr>
            </a:br>
            <a:r>
              <a:rPr lang="en">
                <a:solidFill>
                  <a:schemeClr val="lt1"/>
                </a:solidFill>
                <a:latin typeface="Poppins Medium"/>
                <a:ea typeface="Poppins Medium"/>
                <a:cs typeface="Poppins Medium"/>
                <a:sym typeface="Poppins Medium"/>
              </a:rPr>
              <a:t>(9.2 percentage points) p&lt;0.05</a:t>
            </a:r>
            <a:endParaRPr>
              <a:solidFill>
                <a:schemeClr val="lt1"/>
              </a:solidFill>
              <a:latin typeface="Poppins Medium"/>
              <a:ea typeface="Poppins Medium"/>
              <a:cs typeface="Poppins Medium"/>
              <a:sym typeface="Poppins Medium"/>
            </a:endParaRPr>
          </a:p>
          <a:p>
            <a:pPr indent="0" lvl="0" marL="0" rtl="0" algn="l">
              <a:lnSpc>
                <a:spcPct val="115000"/>
              </a:lnSpc>
              <a:spcBef>
                <a:spcPts val="400"/>
              </a:spcBef>
              <a:spcAft>
                <a:spcPts val="0"/>
              </a:spcAft>
              <a:buClr>
                <a:schemeClr val="dk2"/>
              </a:buClr>
              <a:buSzPts val="1100"/>
              <a:buFont typeface="Arial"/>
              <a:buNone/>
            </a:pPr>
            <a:r>
              <a:rPr lang="en">
                <a:solidFill>
                  <a:schemeClr val="lt1"/>
                </a:solidFill>
                <a:latin typeface="Poppins Medium"/>
                <a:ea typeface="Poppins Medium"/>
                <a:cs typeface="Poppins Medium"/>
                <a:sym typeface="Poppins Medium"/>
              </a:rPr>
              <a:t>9.7% (control) → 17.7% (intervention)</a:t>
            </a:r>
            <a:endParaRPr>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Poppins Medium"/>
              <a:ea typeface="Poppins Medium"/>
              <a:cs typeface="Poppins Medium"/>
              <a:sym typeface="Poppins Medium"/>
            </a:endParaRPr>
          </a:p>
        </p:txBody>
      </p:sp>
      <p:sp>
        <p:nvSpPr>
          <p:cNvPr id="309" name="Google Shape;309;p66"/>
          <p:cNvSpPr/>
          <p:nvPr/>
        </p:nvSpPr>
        <p:spPr>
          <a:xfrm>
            <a:off x="4572000" y="-715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Medium"/>
              <a:ea typeface="Poppins Medium"/>
              <a:cs typeface="Poppins Medium"/>
              <a:sym typeface="Poppins Medium"/>
            </a:endParaRPr>
          </a:p>
        </p:txBody>
      </p:sp>
      <p:pic>
        <p:nvPicPr>
          <p:cNvPr id="310" name="Google Shape;310;p66" title="Tech_KA_Davanagere_CGHospital_May2024-01193.jpg"/>
          <p:cNvPicPr preferRelativeResize="0"/>
          <p:nvPr/>
        </p:nvPicPr>
        <p:blipFill rotWithShape="1">
          <a:blip r:embed="rId3">
            <a:alphaModFix/>
          </a:blip>
          <a:srcRect b="0" l="22522" r="19908" t="2837"/>
          <a:stretch/>
        </p:blipFill>
        <p:spPr>
          <a:xfrm>
            <a:off x="4572000" y="0"/>
            <a:ext cx="4572001"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6E"/>
        </a:solidFill>
      </p:bgPr>
    </p:bg>
    <p:spTree>
      <p:nvGrpSpPr>
        <p:cNvPr id="314" name="Shape 314"/>
        <p:cNvGrpSpPr/>
        <p:nvPr/>
      </p:nvGrpSpPr>
      <p:grpSpPr>
        <a:xfrm>
          <a:off x="0" y="0"/>
          <a:ext cx="0" cy="0"/>
          <a:chOff x="0" y="0"/>
          <a:chExt cx="0" cy="0"/>
        </a:xfrm>
      </p:grpSpPr>
      <p:pic>
        <p:nvPicPr>
          <p:cNvPr id="315" name="Google Shape;315;p67" title="Priya Tarun Verma Khargone April 2024 (1).jpg"/>
          <p:cNvPicPr preferRelativeResize="0"/>
          <p:nvPr/>
        </p:nvPicPr>
        <p:blipFill rotWithShape="1">
          <a:blip r:embed="rId3">
            <a:alphaModFix/>
          </a:blip>
          <a:srcRect b="0" l="6310" r="34445" t="0"/>
          <a:stretch/>
        </p:blipFill>
        <p:spPr>
          <a:xfrm>
            <a:off x="4575283" y="0"/>
            <a:ext cx="4572001" cy="5143501"/>
          </a:xfrm>
          <a:prstGeom prst="rect">
            <a:avLst/>
          </a:prstGeom>
          <a:noFill/>
          <a:ln>
            <a:noFill/>
          </a:ln>
        </p:spPr>
      </p:pic>
      <p:grpSp>
        <p:nvGrpSpPr>
          <p:cNvPr id="316" name="Google Shape;316;p67"/>
          <p:cNvGrpSpPr/>
          <p:nvPr/>
        </p:nvGrpSpPr>
        <p:grpSpPr>
          <a:xfrm>
            <a:off x="1293225" y="2037872"/>
            <a:ext cx="2346319" cy="846527"/>
            <a:chOff x="1293225" y="2037872"/>
            <a:chExt cx="2346319" cy="846527"/>
          </a:xfrm>
        </p:grpSpPr>
        <p:sp>
          <p:nvSpPr>
            <p:cNvPr id="317" name="Google Shape;317;p67"/>
            <p:cNvSpPr txBox="1"/>
            <p:nvPr/>
          </p:nvSpPr>
          <p:spPr>
            <a:xfrm>
              <a:off x="1293244" y="2484199"/>
              <a:ext cx="2346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rgbClr val="FFFBF7"/>
                  </a:solidFill>
                  <a:latin typeface="Poppins"/>
                  <a:ea typeface="Poppins"/>
                  <a:cs typeface="Poppins"/>
                  <a:sym typeface="Poppins"/>
                </a:rPr>
                <a:t>Total users</a:t>
              </a:r>
              <a:endParaRPr>
                <a:solidFill>
                  <a:srgbClr val="FFFBF7"/>
                </a:solidFill>
                <a:latin typeface="Poppins"/>
                <a:ea typeface="Poppins"/>
                <a:cs typeface="Poppins"/>
                <a:sym typeface="Poppins"/>
              </a:endParaRPr>
            </a:p>
          </p:txBody>
        </p:sp>
        <p:sp>
          <p:nvSpPr>
            <p:cNvPr id="318" name="Google Shape;318;p67"/>
            <p:cNvSpPr txBox="1"/>
            <p:nvPr/>
          </p:nvSpPr>
          <p:spPr>
            <a:xfrm>
              <a:off x="1293225" y="2037872"/>
              <a:ext cx="2048400" cy="5787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770"/>
                <a:buNone/>
              </a:pPr>
              <a:r>
                <a:rPr b="1" lang="en" sz="3200">
                  <a:solidFill>
                    <a:srgbClr val="FFFBF7"/>
                  </a:solidFill>
                  <a:latin typeface="Poppins"/>
                  <a:ea typeface="Poppins"/>
                  <a:cs typeface="Poppins"/>
                  <a:sym typeface="Poppins"/>
                </a:rPr>
                <a:t>2M</a:t>
              </a:r>
              <a:endParaRPr b="1" sz="3200">
                <a:solidFill>
                  <a:srgbClr val="FFFBF7"/>
                </a:solidFill>
                <a:latin typeface="Poppins"/>
                <a:ea typeface="Poppins"/>
                <a:cs typeface="Poppins"/>
                <a:sym typeface="Poppins"/>
              </a:endParaRPr>
            </a:p>
          </p:txBody>
        </p:sp>
      </p:grpSp>
      <p:grpSp>
        <p:nvGrpSpPr>
          <p:cNvPr id="319" name="Google Shape;319;p67"/>
          <p:cNvGrpSpPr/>
          <p:nvPr/>
        </p:nvGrpSpPr>
        <p:grpSpPr>
          <a:xfrm>
            <a:off x="1293225" y="696922"/>
            <a:ext cx="2346319" cy="846527"/>
            <a:chOff x="1293225" y="696922"/>
            <a:chExt cx="2346319" cy="846527"/>
          </a:xfrm>
        </p:grpSpPr>
        <p:sp>
          <p:nvSpPr>
            <p:cNvPr id="320" name="Google Shape;320;p67"/>
            <p:cNvSpPr txBox="1"/>
            <p:nvPr/>
          </p:nvSpPr>
          <p:spPr>
            <a:xfrm>
              <a:off x="1293244" y="1143249"/>
              <a:ext cx="2346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rgbClr val="FFFBF7"/>
                  </a:solidFill>
                  <a:latin typeface="Poppins"/>
                  <a:ea typeface="Poppins"/>
                  <a:cs typeface="Poppins"/>
                  <a:sym typeface="Poppins"/>
                </a:rPr>
                <a:t>Languages supported</a:t>
              </a:r>
              <a:endParaRPr>
                <a:solidFill>
                  <a:srgbClr val="FFFBF7"/>
                </a:solidFill>
                <a:latin typeface="Poppins"/>
                <a:ea typeface="Poppins"/>
                <a:cs typeface="Poppins"/>
                <a:sym typeface="Poppins"/>
              </a:endParaRPr>
            </a:p>
          </p:txBody>
        </p:sp>
        <p:sp>
          <p:nvSpPr>
            <p:cNvPr id="321" name="Google Shape;321;p67"/>
            <p:cNvSpPr txBox="1"/>
            <p:nvPr/>
          </p:nvSpPr>
          <p:spPr>
            <a:xfrm>
              <a:off x="1293225" y="696922"/>
              <a:ext cx="2048400" cy="5787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770"/>
                <a:buNone/>
              </a:pPr>
              <a:r>
                <a:rPr b="1" lang="en" sz="3200">
                  <a:solidFill>
                    <a:srgbClr val="FFFBF7"/>
                  </a:solidFill>
                  <a:latin typeface="Poppins"/>
                  <a:ea typeface="Poppins"/>
                  <a:cs typeface="Poppins"/>
                  <a:sym typeface="Poppins"/>
                </a:rPr>
                <a:t>11</a:t>
              </a:r>
              <a:endParaRPr b="1" sz="3200">
                <a:solidFill>
                  <a:srgbClr val="FFFBF7"/>
                </a:solidFill>
                <a:latin typeface="Poppins"/>
                <a:ea typeface="Poppins"/>
                <a:cs typeface="Poppins"/>
                <a:sym typeface="Poppins"/>
              </a:endParaRPr>
            </a:p>
          </p:txBody>
        </p:sp>
      </p:grpSp>
      <p:grpSp>
        <p:nvGrpSpPr>
          <p:cNvPr id="322" name="Google Shape;322;p67"/>
          <p:cNvGrpSpPr/>
          <p:nvPr/>
        </p:nvGrpSpPr>
        <p:grpSpPr>
          <a:xfrm>
            <a:off x="1293225" y="3378822"/>
            <a:ext cx="2346319" cy="1094327"/>
            <a:chOff x="1293225" y="3378822"/>
            <a:chExt cx="2346319" cy="1094327"/>
          </a:xfrm>
        </p:grpSpPr>
        <p:sp>
          <p:nvSpPr>
            <p:cNvPr id="323" name="Google Shape;323;p67"/>
            <p:cNvSpPr txBox="1"/>
            <p:nvPr/>
          </p:nvSpPr>
          <p:spPr>
            <a:xfrm>
              <a:off x="1293244" y="3825149"/>
              <a:ext cx="23463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rgbClr val="FFFBF7"/>
                  </a:solidFill>
                  <a:latin typeface="Poppins"/>
                  <a:ea typeface="Poppins"/>
                  <a:cs typeface="Poppins"/>
                  <a:sym typeface="Poppins"/>
                </a:rPr>
                <a:t>Daily incoming messages</a:t>
              </a:r>
              <a:endParaRPr>
                <a:solidFill>
                  <a:srgbClr val="FFFBF7"/>
                </a:solidFill>
                <a:latin typeface="Poppins"/>
                <a:ea typeface="Poppins"/>
                <a:cs typeface="Poppins"/>
                <a:sym typeface="Poppins"/>
              </a:endParaRPr>
            </a:p>
          </p:txBody>
        </p:sp>
        <p:sp>
          <p:nvSpPr>
            <p:cNvPr id="324" name="Google Shape;324;p67"/>
            <p:cNvSpPr txBox="1"/>
            <p:nvPr/>
          </p:nvSpPr>
          <p:spPr>
            <a:xfrm>
              <a:off x="1293225" y="3378822"/>
              <a:ext cx="2048400" cy="5787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770"/>
                <a:buNone/>
              </a:pPr>
              <a:r>
                <a:rPr b="1" lang="en" sz="3200">
                  <a:solidFill>
                    <a:srgbClr val="FFFBF7"/>
                  </a:solidFill>
                  <a:latin typeface="Poppins"/>
                  <a:ea typeface="Poppins"/>
                  <a:cs typeface="Poppins"/>
                  <a:sym typeface="Poppins"/>
                </a:rPr>
                <a:t>~10,000</a:t>
              </a:r>
              <a:endParaRPr b="1" sz="3200">
                <a:solidFill>
                  <a:srgbClr val="FFFBF7"/>
                </a:solidFill>
                <a:latin typeface="Poppins"/>
                <a:ea typeface="Poppins"/>
                <a:cs typeface="Poppins"/>
                <a:sym typeface="Poppi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F7"/>
        </a:solidFill>
      </p:bgPr>
    </p:bg>
    <p:spTree>
      <p:nvGrpSpPr>
        <p:cNvPr id="328" name="Shape 328"/>
        <p:cNvGrpSpPr/>
        <p:nvPr/>
      </p:nvGrpSpPr>
      <p:grpSpPr>
        <a:xfrm>
          <a:off x="0" y="0"/>
          <a:ext cx="0" cy="0"/>
          <a:chOff x="0" y="0"/>
          <a:chExt cx="0" cy="0"/>
        </a:xfrm>
      </p:grpSpPr>
      <p:sp>
        <p:nvSpPr>
          <p:cNvPr id="329" name="Google Shape;329;p68"/>
          <p:cNvSpPr txBox="1"/>
          <p:nvPr/>
        </p:nvSpPr>
        <p:spPr>
          <a:xfrm>
            <a:off x="351925" y="733090"/>
            <a:ext cx="37449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3000">
                <a:solidFill>
                  <a:srgbClr val="383838"/>
                </a:solidFill>
                <a:latin typeface="Playfair Display Medium"/>
                <a:ea typeface="Playfair Display Medium"/>
                <a:cs typeface="Playfair Display Medium"/>
                <a:sym typeface="Playfair Display Medium"/>
              </a:rPr>
              <a:t>AI copilot extension</a:t>
            </a:r>
            <a:endParaRPr sz="3000">
              <a:solidFill>
                <a:srgbClr val="383838"/>
              </a:solidFill>
              <a:latin typeface="Playfair Display Medium"/>
              <a:ea typeface="Playfair Display Medium"/>
              <a:cs typeface="Playfair Display Medium"/>
              <a:sym typeface="Playfair Display Medium"/>
            </a:endParaRPr>
          </a:p>
        </p:txBody>
      </p:sp>
      <p:sp>
        <p:nvSpPr>
          <p:cNvPr id="330" name="Google Shape;330;p68"/>
          <p:cNvSpPr txBox="1"/>
          <p:nvPr/>
        </p:nvSpPr>
        <p:spPr>
          <a:xfrm>
            <a:off x="462650" y="1974500"/>
            <a:ext cx="3279600" cy="1847100"/>
          </a:xfrm>
          <a:prstGeom prst="rect">
            <a:avLst/>
          </a:prstGeom>
          <a:noFill/>
          <a:ln>
            <a:noFill/>
          </a:ln>
        </p:spPr>
        <p:txBody>
          <a:bodyPr anchorCtr="0" anchor="t" bIns="91425" lIns="91425" spcFirstLastPara="1" rIns="91425" wrap="square" tIns="91425">
            <a:spAutoFit/>
          </a:bodyPr>
          <a:lstStyle/>
          <a:p>
            <a:pPr indent="-171450" lvl="0" marL="285750" rtl="0" algn="l">
              <a:spcBef>
                <a:spcPts val="0"/>
              </a:spcBef>
              <a:spcAft>
                <a:spcPts val="0"/>
              </a:spcAft>
              <a:buClr>
                <a:schemeClr val="dk1"/>
              </a:buClr>
              <a:buSzPts val="900"/>
              <a:buFont typeface="Poppins"/>
              <a:buAutoNum type="arabicPeriod"/>
            </a:pPr>
            <a:r>
              <a:rPr lang="en" sz="900">
                <a:solidFill>
                  <a:schemeClr val="dk1"/>
                </a:solidFill>
                <a:latin typeface="Poppins"/>
                <a:ea typeface="Poppins"/>
                <a:cs typeface="Poppins"/>
                <a:sym typeface="Poppins"/>
              </a:rPr>
              <a:t>Designed for </a:t>
            </a:r>
            <a:r>
              <a:rPr lang="en" sz="900">
                <a:solidFill>
                  <a:schemeClr val="dk1"/>
                </a:solidFill>
                <a:latin typeface="Poppins SemiBold"/>
                <a:ea typeface="Poppins SemiBold"/>
                <a:cs typeface="Poppins SemiBold"/>
                <a:sym typeface="Poppins SemiBold"/>
              </a:rPr>
              <a:t>workflow enhancements within one interface/ browser.</a:t>
            </a:r>
            <a:br>
              <a:rPr lang="en" sz="900">
                <a:solidFill>
                  <a:schemeClr val="dk1"/>
                </a:solidFill>
                <a:latin typeface="Poppins SemiBold"/>
                <a:ea typeface="Poppins SemiBold"/>
                <a:cs typeface="Poppins SemiBold"/>
                <a:sym typeface="Poppins SemiBold"/>
              </a:rPr>
            </a:br>
            <a:r>
              <a:rPr lang="en" sz="900">
                <a:solidFill>
                  <a:schemeClr val="dk1"/>
                </a:solidFill>
                <a:latin typeface="Poppins SemiBold"/>
                <a:ea typeface="Poppins SemiBold"/>
                <a:cs typeface="Poppins SemiBold"/>
                <a:sym typeface="Poppins SemiBold"/>
              </a:rPr>
              <a:t> </a:t>
            </a:r>
            <a:endParaRPr sz="900">
              <a:solidFill>
                <a:schemeClr val="dk1"/>
              </a:solidFill>
              <a:latin typeface="Poppins"/>
              <a:ea typeface="Poppins"/>
              <a:cs typeface="Poppins"/>
              <a:sym typeface="Poppins"/>
            </a:endParaRPr>
          </a:p>
          <a:p>
            <a:pPr indent="-171450" lvl="0" marL="285750" rtl="0" algn="l">
              <a:spcBef>
                <a:spcPts val="0"/>
              </a:spcBef>
              <a:spcAft>
                <a:spcPts val="0"/>
              </a:spcAft>
              <a:buClr>
                <a:schemeClr val="dk1"/>
              </a:buClr>
              <a:buSzPts val="900"/>
              <a:buFont typeface="Poppins"/>
              <a:buAutoNum type="arabicPeriod"/>
            </a:pPr>
            <a:r>
              <a:rPr lang="en" sz="900">
                <a:solidFill>
                  <a:schemeClr val="dk1"/>
                </a:solidFill>
                <a:latin typeface="Poppins SemiBold"/>
                <a:ea typeface="Poppins SemiBold"/>
                <a:cs typeface="Poppins SemiBold"/>
                <a:sym typeface="Poppins SemiBold"/>
              </a:rPr>
              <a:t>A singular, easily accessible knowledge base</a:t>
            </a:r>
            <a:r>
              <a:rPr lang="en" sz="900">
                <a:solidFill>
                  <a:schemeClr val="dk1"/>
                </a:solidFill>
                <a:latin typeface="Poppins"/>
                <a:ea typeface="Poppins"/>
                <a:cs typeface="Poppins"/>
                <a:sym typeface="Poppins"/>
              </a:rPr>
              <a:t> with smarter search functionality.</a:t>
            </a:r>
            <a:br>
              <a:rPr lang="en" sz="900">
                <a:solidFill>
                  <a:schemeClr val="dk1"/>
                </a:solidFill>
                <a:latin typeface="Poppins"/>
                <a:ea typeface="Poppins"/>
                <a:cs typeface="Poppins"/>
                <a:sym typeface="Poppins"/>
              </a:rPr>
            </a:br>
            <a:endParaRPr sz="900">
              <a:solidFill>
                <a:schemeClr val="dk1"/>
              </a:solidFill>
              <a:latin typeface="Poppins"/>
              <a:ea typeface="Poppins"/>
              <a:cs typeface="Poppins"/>
              <a:sym typeface="Poppins"/>
            </a:endParaRPr>
          </a:p>
          <a:p>
            <a:pPr indent="-171450" lvl="0" marL="285750" rtl="0" algn="l">
              <a:spcBef>
                <a:spcPts val="0"/>
              </a:spcBef>
              <a:spcAft>
                <a:spcPts val="0"/>
              </a:spcAft>
              <a:buClr>
                <a:schemeClr val="dk1"/>
              </a:buClr>
              <a:buSzPts val="900"/>
              <a:buFont typeface="Poppins"/>
              <a:buAutoNum type="arabicPeriod"/>
            </a:pPr>
            <a:r>
              <a:rPr lang="en" sz="900">
                <a:solidFill>
                  <a:schemeClr val="dk1"/>
                </a:solidFill>
                <a:latin typeface="Poppins"/>
                <a:ea typeface="Poppins"/>
                <a:cs typeface="Poppins"/>
                <a:sym typeface="Poppins"/>
              </a:rPr>
              <a:t>Made to help </a:t>
            </a:r>
            <a:r>
              <a:rPr lang="en" sz="900">
                <a:solidFill>
                  <a:schemeClr val="dk1"/>
                </a:solidFill>
                <a:latin typeface="Poppins SemiBold"/>
                <a:ea typeface="Poppins SemiBold"/>
                <a:cs typeface="Poppins SemiBold"/>
                <a:sym typeface="Poppins SemiBold"/>
              </a:rPr>
              <a:t>focus on delivering quality responses, </a:t>
            </a:r>
            <a:r>
              <a:rPr lang="en" sz="900">
                <a:solidFill>
                  <a:schemeClr val="dk1"/>
                </a:solidFill>
                <a:latin typeface="Poppins"/>
                <a:ea typeface="Poppins"/>
                <a:cs typeface="Poppins"/>
                <a:sym typeface="Poppins"/>
              </a:rPr>
              <a:t>and removes manual data entry tasks.</a:t>
            </a:r>
            <a:br>
              <a:rPr lang="en" sz="900">
                <a:solidFill>
                  <a:schemeClr val="dk1"/>
                </a:solidFill>
                <a:latin typeface="Poppins"/>
                <a:ea typeface="Poppins"/>
                <a:cs typeface="Poppins"/>
                <a:sym typeface="Poppins"/>
              </a:rPr>
            </a:br>
            <a:endParaRPr sz="900">
              <a:solidFill>
                <a:schemeClr val="dk1"/>
              </a:solidFill>
              <a:latin typeface="Poppins"/>
              <a:ea typeface="Poppins"/>
              <a:cs typeface="Poppins"/>
              <a:sym typeface="Poppins"/>
            </a:endParaRPr>
          </a:p>
          <a:p>
            <a:pPr indent="-171450" lvl="0" marL="285750" rtl="0" algn="l">
              <a:spcBef>
                <a:spcPts val="0"/>
              </a:spcBef>
              <a:spcAft>
                <a:spcPts val="0"/>
              </a:spcAft>
              <a:buClr>
                <a:schemeClr val="dk1"/>
              </a:buClr>
              <a:buSzPts val="900"/>
              <a:buFont typeface="Poppins"/>
              <a:buAutoNum type="arabicPeriod"/>
            </a:pPr>
            <a:r>
              <a:rPr lang="en" sz="900">
                <a:solidFill>
                  <a:schemeClr val="dk1"/>
                </a:solidFill>
                <a:latin typeface="Poppins SemiBold"/>
                <a:ea typeface="Poppins SemiBold"/>
                <a:cs typeface="Poppins SemiBold"/>
                <a:sym typeface="Poppins SemiBold"/>
              </a:rPr>
              <a:t>Faster development cycle</a:t>
            </a:r>
            <a:r>
              <a:rPr lang="en" sz="900">
                <a:solidFill>
                  <a:schemeClr val="dk1"/>
                </a:solidFill>
                <a:latin typeface="Poppins"/>
                <a:ea typeface="Poppins"/>
                <a:cs typeface="Poppins"/>
                <a:sym typeface="Poppins"/>
              </a:rPr>
              <a:t> and easier for the team to collaboratively build smarter solutions.</a:t>
            </a:r>
            <a:endParaRPr sz="900">
              <a:solidFill>
                <a:schemeClr val="dk1"/>
              </a:solidFill>
              <a:latin typeface="Poppins"/>
              <a:ea typeface="Poppins"/>
              <a:cs typeface="Poppins"/>
              <a:sym typeface="Poppins"/>
            </a:endParaRPr>
          </a:p>
        </p:txBody>
      </p:sp>
      <p:pic>
        <p:nvPicPr>
          <p:cNvPr id="331" name="Google Shape;331;p68"/>
          <p:cNvPicPr preferRelativeResize="0"/>
          <p:nvPr/>
        </p:nvPicPr>
        <p:blipFill>
          <a:blip r:embed="rId3">
            <a:alphaModFix/>
          </a:blip>
          <a:stretch>
            <a:fillRect/>
          </a:stretch>
        </p:blipFill>
        <p:spPr>
          <a:xfrm>
            <a:off x="4572000" y="0"/>
            <a:ext cx="4571999" cy="5144745"/>
          </a:xfrm>
          <a:prstGeom prst="rect">
            <a:avLst/>
          </a:prstGeom>
          <a:noFill/>
          <a:ln>
            <a:noFill/>
          </a:ln>
        </p:spPr>
      </p:pic>
      <p:sp>
        <p:nvSpPr>
          <p:cNvPr id="332" name="Google Shape;332;p68"/>
          <p:cNvSpPr txBox="1"/>
          <p:nvPr/>
        </p:nvSpPr>
        <p:spPr>
          <a:xfrm>
            <a:off x="351925" y="1257665"/>
            <a:ext cx="3744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Poppins Medium"/>
                <a:ea typeface="Poppins Medium"/>
                <a:cs typeface="Poppins Medium"/>
                <a:sym typeface="Poppins Medium"/>
              </a:rPr>
              <a:t>An AI‑powered assistant that suggests medical responses to our Medical Support Executives</a:t>
            </a:r>
            <a:endParaRPr sz="1100">
              <a:solidFill>
                <a:schemeClr val="dk1"/>
              </a:solidFill>
              <a:latin typeface="Poppins Medium"/>
              <a:ea typeface="Poppins Medium"/>
              <a:cs typeface="Poppins Medium"/>
              <a:sym typeface="Poppi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pic>
        <p:nvPicPr>
          <p:cNvPr id="337" name="Google Shape;337;p69"/>
          <p:cNvPicPr preferRelativeResize="0"/>
          <p:nvPr/>
        </p:nvPicPr>
        <p:blipFill>
          <a:blip r:embed="rId3">
            <a:alphaModFix/>
          </a:blip>
          <a:stretch>
            <a:fillRect/>
          </a:stretch>
        </p:blipFill>
        <p:spPr>
          <a:xfrm>
            <a:off x="1500896" y="0"/>
            <a:ext cx="6142208" cy="5143499"/>
          </a:xfrm>
          <a:prstGeom prst="rect">
            <a:avLst/>
          </a:prstGeom>
          <a:noFill/>
          <a:ln>
            <a:noFill/>
          </a:ln>
        </p:spPr>
      </p:pic>
      <p:sp>
        <p:nvSpPr>
          <p:cNvPr id="338" name="Google Shape;338;p69"/>
          <p:cNvSpPr txBox="1"/>
          <p:nvPr/>
        </p:nvSpPr>
        <p:spPr>
          <a:xfrm>
            <a:off x="681925" y="1547125"/>
            <a:ext cx="1243500" cy="492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956E"/>
                </a:solidFill>
                <a:latin typeface="Poppins"/>
                <a:ea typeface="Poppins"/>
                <a:cs typeface="Poppins"/>
                <a:sym typeface="Poppins"/>
              </a:rPr>
              <a:t>Copilot</a:t>
            </a:r>
            <a:endParaRPr sz="1800">
              <a:solidFill>
                <a:srgbClr val="00956E"/>
              </a:solidFill>
              <a:latin typeface="Poppins"/>
              <a:ea typeface="Poppins"/>
              <a:cs typeface="Poppins"/>
              <a:sym typeface="Poppins"/>
            </a:endParaRPr>
          </a:p>
        </p:txBody>
      </p:sp>
      <p:sp>
        <p:nvSpPr>
          <p:cNvPr id="339" name="Google Shape;339;p69"/>
          <p:cNvSpPr txBox="1"/>
          <p:nvPr/>
        </p:nvSpPr>
        <p:spPr>
          <a:xfrm>
            <a:off x="7217750" y="1547125"/>
            <a:ext cx="1243500" cy="724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DD3E77"/>
                </a:solidFill>
                <a:latin typeface="Poppins"/>
                <a:ea typeface="Poppins"/>
                <a:cs typeface="Poppins"/>
                <a:sym typeface="Poppins"/>
              </a:rPr>
              <a:t>Copilot</a:t>
            </a:r>
            <a:r>
              <a:rPr lang="en" sz="1800">
                <a:solidFill>
                  <a:schemeClr val="dk2"/>
                </a:solidFill>
                <a:latin typeface="Poppins"/>
                <a:ea typeface="Poppins"/>
                <a:cs typeface="Poppins"/>
                <a:sym typeface="Poppins"/>
              </a:rPr>
              <a:t> + </a:t>
            </a:r>
            <a:r>
              <a:rPr lang="en" sz="1800">
                <a:solidFill>
                  <a:srgbClr val="37B7E6"/>
                </a:solidFill>
                <a:latin typeface="Poppins"/>
                <a:ea typeface="Poppins"/>
                <a:cs typeface="Poppins"/>
                <a:sym typeface="Poppins"/>
              </a:rPr>
              <a:t>MSEs</a:t>
            </a:r>
            <a:endParaRPr sz="1800">
              <a:solidFill>
                <a:srgbClr val="37B7E6"/>
              </a:solidFill>
              <a:latin typeface="Poppins"/>
              <a:ea typeface="Poppins"/>
              <a:cs typeface="Poppins"/>
              <a:sym typeface="Poppins"/>
            </a:endParaRPr>
          </a:p>
        </p:txBody>
      </p:sp>
      <p:sp>
        <p:nvSpPr>
          <p:cNvPr id="340" name="Google Shape;340;p69"/>
          <p:cNvSpPr txBox="1"/>
          <p:nvPr/>
        </p:nvSpPr>
        <p:spPr>
          <a:xfrm>
            <a:off x="492025" y="3422575"/>
            <a:ext cx="1433400" cy="1146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37B7E6"/>
                </a:solidFill>
                <a:latin typeface="Poppins"/>
                <a:ea typeface="Poppins"/>
                <a:cs typeface="Poppins"/>
                <a:sym typeface="Poppins"/>
              </a:rPr>
              <a:t>MSEs</a:t>
            </a:r>
            <a:r>
              <a:rPr lang="en" sz="1800">
                <a:solidFill>
                  <a:schemeClr val="dk2"/>
                </a:solidFill>
                <a:latin typeface="Poppins"/>
                <a:ea typeface="Poppins"/>
                <a:cs typeface="Poppins"/>
                <a:sym typeface="Poppins"/>
              </a:rPr>
              <a:t> + </a:t>
            </a:r>
            <a:r>
              <a:rPr lang="en" sz="1800">
                <a:solidFill>
                  <a:srgbClr val="F5A730"/>
                </a:solidFill>
                <a:latin typeface="Poppins"/>
                <a:ea typeface="Poppins"/>
                <a:cs typeface="Poppins"/>
                <a:sym typeface="Poppins"/>
              </a:rPr>
              <a:t>Patients/</a:t>
            </a:r>
            <a:endParaRPr sz="1800">
              <a:solidFill>
                <a:srgbClr val="F5A730"/>
              </a:solidFill>
              <a:latin typeface="Poppins"/>
              <a:ea typeface="Poppins"/>
              <a:cs typeface="Poppins"/>
              <a:sym typeface="Poppins"/>
            </a:endParaRPr>
          </a:p>
          <a:p>
            <a:pPr indent="0" lvl="0" marL="0" rtl="0" algn="ctr">
              <a:spcBef>
                <a:spcPts val="0"/>
              </a:spcBef>
              <a:spcAft>
                <a:spcPts val="0"/>
              </a:spcAft>
              <a:buNone/>
            </a:pPr>
            <a:r>
              <a:rPr lang="en" sz="1800">
                <a:solidFill>
                  <a:srgbClr val="F5A730"/>
                </a:solidFill>
                <a:latin typeface="Poppins"/>
                <a:ea typeface="Poppins"/>
                <a:cs typeface="Poppins"/>
                <a:sym typeface="Poppins"/>
              </a:rPr>
              <a:t>Caregivers</a:t>
            </a:r>
            <a:endParaRPr sz="1800">
              <a:solidFill>
                <a:srgbClr val="F5A730"/>
              </a:solidFill>
              <a:latin typeface="Poppins"/>
              <a:ea typeface="Poppins"/>
              <a:cs typeface="Poppins"/>
              <a:sym typeface="Poppins"/>
            </a:endParaRPr>
          </a:p>
        </p:txBody>
      </p:sp>
      <p:sp>
        <p:nvSpPr>
          <p:cNvPr id="341" name="Google Shape;341;p69"/>
          <p:cNvSpPr txBox="1"/>
          <p:nvPr/>
        </p:nvSpPr>
        <p:spPr>
          <a:xfrm>
            <a:off x="7082300" y="3538725"/>
            <a:ext cx="1514400" cy="724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5A730"/>
                </a:solidFill>
                <a:latin typeface="Poppins"/>
                <a:ea typeface="Poppins"/>
                <a:cs typeface="Poppins"/>
                <a:sym typeface="Poppins"/>
              </a:rPr>
              <a:t>Patients/</a:t>
            </a:r>
            <a:endParaRPr sz="1800">
              <a:solidFill>
                <a:srgbClr val="F5A730"/>
              </a:solidFill>
              <a:latin typeface="Poppins"/>
              <a:ea typeface="Poppins"/>
              <a:cs typeface="Poppins"/>
              <a:sym typeface="Poppins"/>
            </a:endParaRPr>
          </a:p>
          <a:p>
            <a:pPr indent="0" lvl="0" marL="0" rtl="0" algn="ctr">
              <a:spcBef>
                <a:spcPts val="0"/>
              </a:spcBef>
              <a:spcAft>
                <a:spcPts val="0"/>
              </a:spcAft>
              <a:buNone/>
            </a:pPr>
            <a:r>
              <a:rPr lang="en" sz="1800">
                <a:solidFill>
                  <a:srgbClr val="F5A730"/>
                </a:solidFill>
                <a:latin typeface="Poppins"/>
                <a:ea typeface="Poppins"/>
                <a:cs typeface="Poppins"/>
                <a:sym typeface="Poppins"/>
              </a:rPr>
              <a:t>Caregivers</a:t>
            </a:r>
            <a:endParaRPr sz="1800">
              <a:solidFill>
                <a:srgbClr val="F5A730"/>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F7"/>
        </a:solidFill>
      </p:bgPr>
    </p:bg>
    <p:spTree>
      <p:nvGrpSpPr>
        <p:cNvPr id="345" name="Shape 345"/>
        <p:cNvGrpSpPr/>
        <p:nvPr/>
      </p:nvGrpSpPr>
      <p:grpSpPr>
        <a:xfrm>
          <a:off x="0" y="0"/>
          <a:ext cx="0" cy="0"/>
          <a:chOff x="0" y="0"/>
          <a:chExt cx="0" cy="0"/>
        </a:xfrm>
      </p:grpSpPr>
      <p:grpSp>
        <p:nvGrpSpPr>
          <p:cNvPr id="346" name="Google Shape;346;p70"/>
          <p:cNvGrpSpPr/>
          <p:nvPr/>
        </p:nvGrpSpPr>
        <p:grpSpPr>
          <a:xfrm>
            <a:off x="6857940" y="0"/>
            <a:ext cx="2286008" cy="5143500"/>
            <a:chOff x="6857940" y="0"/>
            <a:chExt cx="2286008" cy="5143500"/>
          </a:xfrm>
        </p:grpSpPr>
        <p:grpSp>
          <p:nvGrpSpPr>
            <p:cNvPr id="347" name="Google Shape;347;p70"/>
            <p:cNvGrpSpPr/>
            <p:nvPr/>
          </p:nvGrpSpPr>
          <p:grpSpPr>
            <a:xfrm>
              <a:off x="6857940" y="0"/>
              <a:ext cx="2286000" cy="5143500"/>
              <a:chOff x="6857940" y="0"/>
              <a:chExt cx="2286000" cy="5143500"/>
            </a:xfrm>
          </p:grpSpPr>
          <p:sp>
            <p:nvSpPr>
              <p:cNvPr id="348" name="Google Shape;348;p70"/>
              <p:cNvSpPr/>
              <p:nvPr/>
            </p:nvSpPr>
            <p:spPr>
              <a:xfrm>
                <a:off x="6857940" y="0"/>
                <a:ext cx="2286000" cy="5143500"/>
              </a:xfrm>
              <a:prstGeom prst="rect">
                <a:avLst/>
              </a:prstGeom>
              <a:solidFill>
                <a:srgbClr val="F5A73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 name="Google Shape;349;p70"/>
              <p:cNvSpPr txBox="1"/>
              <p:nvPr/>
            </p:nvSpPr>
            <p:spPr>
              <a:xfrm>
                <a:off x="7100250" y="457850"/>
                <a:ext cx="1743300" cy="137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1200">
                    <a:solidFill>
                      <a:srgbClr val="383838"/>
                    </a:solidFill>
                    <a:latin typeface="Poppins"/>
                    <a:ea typeface="Poppins"/>
                    <a:cs typeface="Poppins"/>
                    <a:sym typeface="Poppins"/>
                  </a:rPr>
                  <a:t>L4- Is there improved health outcomes for families?</a:t>
                </a:r>
                <a:endParaRPr/>
              </a:p>
            </p:txBody>
          </p:sp>
        </p:grpSp>
        <p:pic>
          <p:nvPicPr>
            <p:cNvPr id="350" name="Google Shape;350;p70" title="KA_Davanagere_Komaranahalli_AnithaMahesh_May2024-01354.jpg"/>
            <p:cNvPicPr preferRelativeResize="0"/>
            <p:nvPr/>
          </p:nvPicPr>
          <p:blipFill rotWithShape="1">
            <a:blip r:embed="rId3">
              <a:alphaModFix/>
            </a:blip>
            <a:srcRect b="0" l="18695" r="28718" t="11237"/>
            <a:stretch/>
          </p:blipFill>
          <p:spPr>
            <a:xfrm>
              <a:off x="6857950" y="2571750"/>
              <a:ext cx="2285998" cy="2571749"/>
            </a:xfrm>
            <a:prstGeom prst="rect">
              <a:avLst/>
            </a:prstGeom>
            <a:noFill/>
            <a:ln>
              <a:noFill/>
            </a:ln>
          </p:spPr>
        </p:pic>
      </p:grpSp>
      <p:grpSp>
        <p:nvGrpSpPr>
          <p:cNvPr id="351" name="Google Shape;351;p70"/>
          <p:cNvGrpSpPr/>
          <p:nvPr/>
        </p:nvGrpSpPr>
        <p:grpSpPr>
          <a:xfrm>
            <a:off x="4571960" y="0"/>
            <a:ext cx="2528290" cy="5143500"/>
            <a:chOff x="4571960" y="0"/>
            <a:chExt cx="2528290" cy="5143500"/>
          </a:xfrm>
        </p:grpSpPr>
        <p:sp>
          <p:nvSpPr>
            <p:cNvPr id="352" name="Google Shape;352;p70"/>
            <p:cNvSpPr/>
            <p:nvPr/>
          </p:nvSpPr>
          <p:spPr>
            <a:xfrm>
              <a:off x="5669850" y="236050"/>
              <a:ext cx="1430400" cy="498900"/>
            </a:xfrm>
            <a:prstGeom prst="homePlate">
              <a:avLst>
                <a:gd fmla="val 50000" name="adj"/>
              </a:avLst>
            </a:prstGeom>
            <a:solidFill>
              <a:srgbClr val="37B7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53" name="Google Shape;353;p70"/>
            <p:cNvGrpSpPr/>
            <p:nvPr/>
          </p:nvGrpSpPr>
          <p:grpSpPr>
            <a:xfrm>
              <a:off x="4571960" y="0"/>
              <a:ext cx="2304937" cy="5143500"/>
              <a:chOff x="4571960" y="0"/>
              <a:chExt cx="2304937" cy="5143500"/>
            </a:xfrm>
          </p:grpSpPr>
          <p:sp>
            <p:nvSpPr>
              <p:cNvPr id="354" name="Google Shape;354;p70"/>
              <p:cNvSpPr/>
              <p:nvPr/>
            </p:nvSpPr>
            <p:spPr>
              <a:xfrm>
                <a:off x="4571960" y="0"/>
                <a:ext cx="2286000" cy="5143500"/>
              </a:xfrm>
              <a:prstGeom prst="rect">
                <a:avLst/>
              </a:prstGeom>
              <a:solidFill>
                <a:srgbClr val="37B7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70"/>
              <p:cNvSpPr txBox="1"/>
              <p:nvPr/>
            </p:nvSpPr>
            <p:spPr>
              <a:xfrm>
                <a:off x="4843308" y="428825"/>
                <a:ext cx="1743300" cy="130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1200">
                    <a:solidFill>
                      <a:srgbClr val="383838"/>
                    </a:solidFill>
                    <a:latin typeface="Poppins"/>
                    <a:ea typeface="Poppins"/>
                    <a:cs typeface="Poppins"/>
                    <a:sym typeface="Poppins"/>
                  </a:rPr>
                  <a:t>L3-Are users engaging with mCC, gaining clarity for their care? Do users understand and trust the messages? Is there any improvement in health behaviour uptake? MSE’s agency?</a:t>
                </a:r>
                <a:endParaRPr/>
              </a:p>
            </p:txBody>
          </p:sp>
          <p:pic>
            <p:nvPicPr>
              <p:cNvPr id="356" name="Google Shape;356;p70" title="MH_Jalana_DistrictWomen'sHospital_Oct2024-03854.jpg"/>
              <p:cNvPicPr preferRelativeResize="0"/>
              <p:nvPr/>
            </p:nvPicPr>
            <p:blipFill rotWithShape="1">
              <a:blip r:embed="rId4">
                <a:alphaModFix/>
              </a:blip>
              <a:srcRect b="6576" l="37850" r="13020" t="10498"/>
              <a:stretch/>
            </p:blipFill>
            <p:spPr>
              <a:xfrm>
                <a:off x="4795300" y="3215675"/>
                <a:ext cx="2081597" cy="1882301"/>
              </a:xfrm>
              <a:prstGeom prst="rect">
                <a:avLst/>
              </a:prstGeom>
              <a:noFill/>
              <a:ln>
                <a:noFill/>
              </a:ln>
            </p:spPr>
          </p:pic>
        </p:grpSp>
      </p:grpSp>
      <p:grpSp>
        <p:nvGrpSpPr>
          <p:cNvPr id="357" name="Google Shape;357;p70"/>
          <p:cNvGrpSpPr/>
          <p:nvPr/>
        </p:nvGrpSpPr>
        <p:grpSpPr>
          <a:xfrm>
            <a:off x="2285980" y="0"/>
            <a:ext cx="2530320" cy="5143500"/>
            <a:chOff x="2285980" y="0"/>
            <a:chExt cx="2530320" cy="5143500"/>
          </a:xfrm>
        </p:grpSpPr>
        <p:sp>
          <p:nvSpPr>
            <p:cNvPr id="358" name="Google Shape;358;p70"/>
            <p:cNvSpPr/>
            <p:nvPr/>
          </p:nvSpPr>
          <p:spPr>
            <a:xfrm>
              <a:off x="3385900" y="236050"/>
              <a:ext cx="1430400" cy="498900"/>
            </a:xfrm>
            <a:prstGeom prst="homePlate">
              <a:avLst>
                <a:gd fmla="val 50000" name="adj"/>
              </a:avLst>
            </a:prstGeom>
            <a:solidFill>
              <a:srgbClr val="DD3E7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59" name="Google Shape;359;p70"/>
            <p:cNvGrpSpPr/>
            <p:nvPr/>
          </p:nvGrpSpPr>
          <p:grpSpPr>
            <a:xfrm>
              <a:off x="2285980" y="0"/>
              <a:ext cx="2286000" cy="5143500"/>
              <a:chOff x="2285980" y="0"/>
              <a:chExt cx="2286000" cy="5143500"/>
            </a:xfrm>
          </p:grpSpPr>
          <p:sp>
            <p:nvSpPr>
              <p:cNvPr id="360" name="Google Shape;360;p70"/>
              <p:cNvSpPr/>
              <p:nvPr/>
            </p:nvSpPr>
            <p:spPr>
              <a:xfrm>
                <a:off x="2285980" y="0"/>
                <a:ext cx="2286000" cy="5143500"/>
              </a:xfrm>
              <a:prstGeom prst="rect">
                <a:avLst/>
              </a:prstGeom>
              <a:solidFill>
                <a:srgbClr val="DD3E7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70"/>
              <p:cNvSpPr txBox="1"/>
              <p:nvPr/>
            </p:nvSpPr>
            <p:spPr>
              <a:xfrm>
                <a:off x="2679492" y="451450"/>
                <a:ext cx="1743300" cy="152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1200">
                    <a:solidFill>
                      <a:schemeClr val="lt1"/>
                    </a:solidFill>
                    <a:latin typeface="Poppins"/>
                    <a:ea typeface="Poppins"/>
                    <a:cs typeface="Poppins"/>
                    <a:sym typeface="Poppins"/>
                  </a:rPr>
                  <a:t>L2- Does the Copilot support MSE workflow and decision-making? Is it improving overall efficiency and response quality?	</a:t>
                </a:r>
                <a:endParaRPr b="1" sz="1200">
                  <a:solidFill>
                    <a:schemeClr val="lt1"/>
                  </a:solidFill>
                  <a:latin typeface="Poppins"/>
                  <a:ea typeface="Poppins"/>
                  <a:cs typeface="Poppins"/>
                  <a:sym typeface="Poppins"/>
                </a:endParaRPr>
              </a:p>
            </p:txBody>
          </p:sp>
          <p:pic>
            <p:nvPicPr>
              <p:cNvPr id="362" name="Google Shape;362;p70" title="40. Response delivered_full.png"/>
              <p:cNvPicPr preferRelativeResize="0"/>
              <p:nvPr/>
            </p:nvPicPr>
            <p:blipFill>
              <a:blip r:embed="rId5">
                <a:alphaModFix/>
              </a:blip>
              <a:stretch>
                <a:fillRect/>
              </a:stretch>
            </p:blipFill>
            <p:spPr>
              <a:xfrm>
                <a:off x="2340300" y="2571750"/>
                <a:ext cx="2158899" cy="1842650"/>
              </a:xfrm>
              <a:prstGeom prst="rect">
                <a:avLst/>
              </a:prstGeom>
              <a:noFill/>
              <a:ln>
                <a:noFill/>
              </a:ln>
            </p:spPr>
          </p:pic>
        </p:grpSp>
      </p:grpSp>
      <p:grpSp>
        <p:nvGrpSpPr>
          <p:cNvPr id="363" name="Google Shape;363;p70"/>
          <p:cNvGrpSpPr/>
          <p:nvPr/>
        </p:nvGrpSpPr>
        <p:grpSpPr>
          <a:xfrm>
            <a:off x="0" y="0"/>
            <a:ext cx="2286000" cy="5143501"/>
            <a:chOff x="0" y="0"/>
            <a:chExt cx="2286000" cy="5143501"/>
          </a:xfrm>
        </p:grpSpPr>
        <p:grpSp>
          <p:nvGrpSpPr>
            <p:cNvPr id="364" name="Google Shape;364;p70"/>
            <p:cNvGrpSpPr/>
            <p:nvPr/>
          </p:nvGrpSpPr>
          <p:grpSpPr>
            <a:xfrm>
              <a:off x="0" y="0"/>
              <a:ext cx="2286000" cy="5143500"/>
              <a:chOff x="0" y="0"/>
              <a:chExt cx="2286000" cy="5143500"/>
            </a:xfrm>
          </p:grpSpPr>
          <p:sp>
            <p:nvSpPr>
              <p:cNvPr id="365" name="Google Shape;365;p70"/>
              <p:cNvSpPr/>
              <p:nvPr/>
            </p:nvSpPr>
            <p:spPr>
              <a:xfrm>
                <a:off x="0" y="0"/>
                <a:ext cx="2286000" cy="5143500"/>
              </a:xfrm>
              <a:prstGeom prst="rect">
                <a:avLst/>
              </a:prstGeom>
              <a:solidFill>
                <a:srgbClr val="0095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 name="Google Shape;366;p70"/>
              <p:cNvSpPr txBox="1"/>
              <p:nvPr/>
            </p:nvSpPr>
            <p:spPr>
              <a:xfrm>
                <a:off x="450150" y="401050"/>
                <a:ext cx="1810200" cy="147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200">
                    <a:solidFill>
                      <a:schemeClr val="lt1"/>
                    </a:solidFill>
                    <a:latin typeface="Poppins"/>
                    <a:ea typeface="Poppins"/>
                    <a:cs typeface="Poppins"/>
                    <a:sym typeface="Poppins"/>
                  </a:rPr>
                  <a:t>L1- Is the Copilot producing medically safe and relevant content? Is it accurately identifying high risk infants?</a:t>
                </a:r>
                <a:endParaRPr b="1" sz="1200">
                  <a:solidFill>
                    <a:schemeClr val="lt1"/>
                  </a:solidFill>
                  <a:latin typeface="Poppins"/>
                  <a:ea typeface="Poppins"/>
                  <a:cs typeface="Poppins"/>
                  <a:sym typeface="Poppins"/>
                </a:endParaRPr>
              </a:p>
              <a:p>
                <a:pPr indent="0" lvl="0" marL="0" rtl="0" algn="l">
                  <a:lnSpc>
                    <a:spcPct val="115000"/>
                  </a:lnSpc>
                  <a:spcBef>
                    <a:spcPts val="1200"/>
                  </a:spcBef>
                  <a:spcAft>
                    <a:spcPts val="1200"/>
                  </a:spcAft>
                  <a:buNone/>
                </a:pPr>
                <a:r>
                  <a:t/>
                </a:r>
                <a:endParaRPr b="1" sz="1200">
                  <a:solidFill>
                    <a:schemeClr val="lt1"/>
                  </a:solidFill>
                  <a:latin typeface="Poppins"/>
                  <a:ea typeface="Poppins"/>
                  <a:cs typeface="Poppins"/>
                  <a:sym typeface="Poppins"/>
                </a:endParaRPr>
              </a:p>
            </p:txBody>
          </p:sp>
        </p:grpSp>
        <p:pic>
          <p:nvPicPr>
            <p:cNvPr id="367" name="Google Shape;367;p70" title="Current.png"/>
            <p:cNvPicPr preferRelativeResize="0"/>
            <p:nvPr/>
          </p:nvPicPr>
          <p:blipFill rotWithShape="1">
            <a:blip r:embed="rId6">
              <a:alphaModFix/>
            </a:blip>
            <a:srcRect b="15945" l="-18365" r="-18378" t="-3988"/>
            <a:stretch/>
          </p:blipFill>
          <p:spPr>
            <a:xfrm>
              <a:off x="97732" y="2449850"/>
              <a:ext cx="2162619" cy="269365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oora Health">
  <a:themeElements>
    <a:clrScheme name="Simple Light">
      <a:dk1>
        <a:srgbClr val="383838"/>
      </a:dk1>
      <a:lt1>
        <a:srgbClr val="FFFBF7"/>
      </a:lt1>
      <a:dk2>
        <a:srgbClr val="000000"/>
      </a:dk2>
      <a:lt2>
        <a:srgbClr val="FFFFFF"/>
      </a:lt2>
      <a:accent1>
        <a:srgbClr val="37B7E6"/>
      </a:accent1>
      <a:accent2>
        <a:srgbClr val="00956E"/>
      </a:accent2>
      <a:accent3>
        <a:srgbClr val="FAA820"/>
      </a:accent3>
      <a:accent4>
        <a:srgbClr val="DD3E77"/>
      </a:accent4>
      <a:accent5>
        <a:srgbClr val="4D4D4D"/>
      </a:accent5>
      <a:accent6>
        <a:srgbClr val="FFFBF7"/>
      </a:accent6>
      <a:hlink>
        <a:srgbClr val="37B7E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