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18288000" cy="10287000"/>
  <p:notesSz cx="6858000" cy="9144000"/>
  <p:embeddedFontLst>
    <p:embeddedFont>
      <p:font typeface="BR Omny"/>
      <p:regular r:id="rId11"/>
    </p:embeddedFont>
    <p:embeddedFont>
      <p:font typeface="BR Omny Bold"/>
      <p:regular r:id="rId12"/>
      <p:bold r:id="rId13"/>
    </p:embeddedFont>
    <p:embeddedFont>
      <p:font typeface="Proxima Nova Bold" panose="02000506030000020004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9BF"/>
    <a:srgbClr val="DD378C"/>
    <a:srgbClr val="01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065C5-29C9-A942-BBFD-34567346731C}" v="25" dt="2026-06-01T21:01:45.798"/>
    <p1510:client id="{82D21B17-EE57-A449-9D9A-932F6B3A1E3A}" v="7" dt="2026-06-02T16:08:21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31"/>
  </p:normalViewPr>
  <p:slideViewPr>
    <p:cSldViewPr snapToGrid="0">
      <p:cViewPr varScale="1">
        <p:scale>
          <a:sx n="67" d="100"/>
          <a:sy n="67" d="100"/>
        </p:scale>
        <p:origin x="6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 Mangoshvili" userId="c2a5d20aaccd04b7" providerId="LiveId" clId="{F4BCC644-DF08-5C3A-AE98-87BC4C57C50E}"/>
    <pc:docChg chg="undo custSel addSld delSld modSld">
      <pc:chgData name="Ani Mangoshvili" userId="c2a5d20aaccd04b7" providerId="LiveId" clId="{F4BCC644-DF08-5C3A-AE98-87BC4C57C50E}" dt="2026-06-02T20:44:03.429" v="326" actId="2696"/>
      <pc:docMkLst>
        <pc:docMk/>
      </pc:docMkLst>
      <pc:sldChg chg="modSp mod">
        <pc:chgData name="Ani Mangoshvili" userId="c2a5d20aaccd04b7" providerId="LiveId" clId="{F4BCC644-DF08-5C3A-AE98-87BC4C57C50E}" dt="2026-06-02T14:54:00.179" v="204" actId="1076"/>
        <pc:sldMkLst>
          <pc:docMk/>
          <pc:sldMk cId="0" sldId="257"/>
        </pc:sldMkLst>
        <pc:spChg chg="mod">
          <ac:chgData name="Ani Mangoshvili" userId="c2a5d20aaccd04b7" providerId="LiveId" clId="{F4BCC644-DF08-5C3A-AE98-87BC4C57C50E}" dt="2026-06-02T14:30:56.023" v="200" actId="207"/>
          <ac:spMkLst>
            <pc:docMk/>
            <pc:sldMk cId="0" sldId="257"/>
            <ac:spMk id="8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5:29.840" v="16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Ani Mangoshvili" userId="c2a5d20aaccd04b7" providerId="LiveId" clId="{F4BCC644-DF08-5C3A-AE98-87BC4C57C50E}" dt="2026-06-02T14:54:00.179" v="204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5:14.091" v="14" actId="1076"/>
          <ac:spMkLst>
            <pc:docMk/>
            <pc:sldMk cId="0" sldId="257"/>
            <ac:spMk id="20" creationId="{00000000-0000-0000-0000-000000000000}"/>
          </ac:spMkLst>
        </pc:spChg>
      </pc:sldChg>
      <pc:sldChg chg="addSp modSp mod">
        <pc:chgData name="Ani Mangoshvili" userId="c2a5d20aaccd04b7" providerId="LiveId" clId="{F4BCC644-DF08-5C3A-AE98-87BC4C57C50E}" dt="2026-06-02T14:55:21.297" v="206" actId="1076"/>
        <pc:sldMkLst>
          <pc:docMk/>
          <pc:sldMk cId="0" sldId="258"/>
        </pc:sldMkLst>
        <pc:spChg chg="mod">
          <ac:chgData name="Ani Mangoshvili" userId="c2a5d20aaccd04b7" providerId="LiveId" clId="{F4BCC644-DF08-5C3A-AE98-87BC4C57C50E}" dt="2026-06-02T14:55:21.297" v="206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5:41.573" v="18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4:57.190" v="9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5:34.574" v="17" actId="1076"/>
          <ac:spMkLst>
            <pc:docMk/>
            <pc:sldMk cId="0" sldId="258"/>
            <ac:spMk id="14" creationId="{00000000-0000-0000-0000-000000000000}"/>
          </ac:spMkLst>
        </pc:spChg>
      </pc:sldChg>
      <pc:sldChg chg="modSp mod">
        <pc:chgData name="Ani Mangoshvili" userId="c2a5d20aaccd04b7" providerId="LiveId" clId="{F4BCC644-DF08-5C3A-AE98-87BC4C57C50E}" dt="2026-05-31T18:26:07.223" v="26" actId="1076"/>
        <pc:sldMkLst>
          <pc:docMk/>
          <pc:sldMk cId="0" sldId="259"/>
        </pc:sldMkLst>
        <pc:spChg chg="mod">
          <ac:chgData name="Ani Mangoshvili" userId="c2a5d20aaccd04b7" providerId="LiveId" clId="{F4BCC644-DF08-5C3A-AE98-87BC4C57C50E}" dt="2026-05-31T18:26:07.223" v="26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6:03.123" v="24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5:48.124" v="20" actId="1076"/>
          <ac:spMkLst>
            <pc:docMk/>
            <pc:sldMk cId="0" sldId="259"/>
            <ac:spMk id="23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5:52.374" v="22" actId="1076"/>
          <ac:spMkLst>
            <pc:docMk/>
            <pc:sldMk cId="0" sldId="259"/>
            <ac:spMk id="26" creationId="{00000000-0000-0000-0000-000000000000}"/>
          </ac:spMkLst>
        </pc:spChg>
      </pc:sldChg>
      <pc:sldChg chg="addSp delSp modSp mod">
        <pc:chgData name="Ani Mangoshvili" userId="c2a5d20aaccd04b7" providerId="LiveId" clId="{F4BCC644-DF08-5C3A-AE98-87BC4C57C50E}" dt="2026-06-02T16:20:17.355" v="299" actId="1076"/>
        <pc:sldMkLst>
          <pc:docMk/>
          <pc:sldMk cId="0" sldId="260"/>
        </pc:sldMkLst>
        <pc:spChg chg="mod">
          <ac:chgData name="Ani Mangoshvili" userId="c2a5d20aaccd04b7" providerId="LiveId" clId="{F4BCC644-DF08-5C3A-AE98-87BC4C57C50E}" dt="2026-05-31T18:26:12.874" v="28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Ani Mangoshvili" userId="c2a5d20aaccd04b7" providerId="LiveId" clId="{F4BCC644-DF08-5C3A-AE98-87BC4C57C50E}" dt="2026-06-02T16:20:14.791" v="298" actId="1076"/>
          <ac:spMkLst>
            <pc:docMk/>
            <pc:sldMk cId="0" sldId="260"/>
            <ac:spMk id="8" creationId="{00000000-0000-0000-0000-000000000000}"/>
          </ac:spMkLst>
        </pc:spChg>
        <pc:spChg chg="add del mod">
          <ac:chgData name="Ani Mangoshvili" userId="c2a5d20aaccd04b7" providerId="LiveId" clId="{F4BCC644-DF08-5C3A-AE98-87BC4C57C50E}" dt="2026-06-02T16:06:51.309" v="240" actId="478"/>
          <ac:spMkLst>
            <pc:docMk/>
            <pc:sldMk cId="0" sldId="260"/>
            <ac:spMk id="10" creationId="{DB413561-867F-5EA8-5064-F2CD48631A69}"/>
          </ac:spMkLst>
        </pc:spChg>
        <pc:spChg chg="add del mod">
          <ac:chgData name="Ani Mangoshvili" userId="c2a5d20aaccd04b7" providerId="LiveId" clId="{F4BCC644-DF08-5C3A-AE98-87BC4C57C50E}" dt="2026-06-02T16:05:27.082" v="222" actId="478"/>
          <ac:spMkLst>
            <pc:docMk/>
            <pc:sldMk cId="0" sldId="260"/>
            <ac:spMk id="11" creationId="{6A9B8885-FFE6-7E75-CD9E-F46444A5DC72}"/>
          </ac:spMkLst>
        </pc:spChg>
        <pc:spChg chg="add mod">
          <ac:chgData name="Ani Mangoshvili" userId="c2a5d20aaccd04b7" providerId="LiveId" clId="{F4BCC644-DF08-5C3A-AE98-87BC4C57C50E}" dt="2026-06-02T16:08:37.954" v="295" actId="1076"/>
          <ac:spMkLst>
            <pc:docMk/>
            <pc:sldMk cId="0" sldId="260"/>
            <ac:spMk id="12" creationId="{C848BBE8-36C0-A6C9-2A04-13108EA5405C}"/>
          </ac:spMkLst>
        </pc:spChg>
        <pc:spChg chg="add mod">
          <ac:chgData name="Ani Mangoshvili" userId="c2a5d20aaccd04b7" providerId="LiveId" clId="{F4BCC644-DF08-5C3A-AE98-87BC4C57C50E}" dt="2026-06-02T16:07:40.135" v="280" actId="1076"/>
          <ac:spMkLst>
            <pc:docMk/>
            <pc:sldMk cId="0" sldId="260"/>
            <ac:spMk id="14" creationId="{6C9D697A-5360-952F-A66D-A1679FC7B44F}"/>
          </ac:spMkLst>
        </pc:spChg>
        <pc:spChg chg="add mod">
          <ac:chgData name="Ani Mangoshvili" userId="c2a5d20aaccd04b7" providerId="LiveId" clId="{F4BCC644-DF08-5C3A-AE98-87BC4C57C50E}" dt="2026-06-02T16:08:07.053" v="287" actId="1076"/>
          <ac:spMkLst>
            <pc:docMk/>
            <pc:sldMk cId="0" sldId="260"/>
            <ac:spMk id="16" creationId="{BD109018-CDC3-4431-5A97-0CA4FB54F2E2}"/>
          </ac:spMkLst>
        </pc:spChg>
        <pc:spChg chg="add mod">
          <ac:chgData name="Ani Mangoshvili" userId="c2a5d20aaccd04b7" providerId="LiveId" clId="{F4BCC644-DF08-5C3A-AE98-87BC4C57C50E}" dt="2026-06-02T16:08:39.638" v="296" actId="1076"/>
          <ac:spMkLst>
            <pc:docMk/>
            <pc:sldMk cId="0" sldId="260"/>
            <ac:spMk id="17" creationId="{110575EF-6D73-E8E7-253D-AACC80526AAF}"/>
          </ac:spMkLst>
        </pc:spChg>
        <pc:spChg chg="add mod">
          <ac:chgData name="Ani Mangoshvili" userId="c2a5d20aaccd04b7" providerId="LiveId" clId="{F4BCC644-DF08-5C3A-AE98-87BC4C57C50E}" dt="2026-06-02T16:20:17.355" v="299" actId="1076"/>
          <ac:spMkLst>
            <pc:docMk/>
            <pc:sldMk cId="0" sldId="260"/>
            <ac:spMk id="18" creationId="{4ED03E75-F98A-3A68-D13E-9F033DDA8E35}"/>
          </ac:spMkLst>
        </pc:spChg>
      </pc:sldChg>
      <pc:sldChg chg="modSp mod">
        <pc:chgData name="Ani Mangoshvili" userId="c2a5d20aaccd04b7" providerId="LiveId" clId="{F4BCC644-DF08-5C3A-AE98-87BC4C57C50E}" dt="2026-05-31T18:26:21.739" v="30" actId="1076"/>
        <pc:sldMkLst>
          <pc:docMk/>
          <pc:sldMk cId="0" sldId="261"/>
        </pc:sldMkLst>
        <pc:spChg chg="mod">
          <ac:chgData name="Ani Mangoshvili" userId="c2a5d20aaccd04b7" providerId="LiveId" clId="{F4BCC644-DF08-5C3A-AE98-87BC4C57C50E}" dt="2026-05-31T18:26:21.739" v="30" actId="1076"/>
          <ac:spMkLst>
            <pc:docMk/>
            <pc:sldMk cId="0" sldId="261"/>
            <ac:spMk id="12" creationId="{00000000-0000-0000-0000-000000000000}"/>
          </ac:spMkLst>
        </pc:spChg>
      </pc:sldChg>
      <pc:sldChg chg="modSp del mod">
        <pc:chgData name="Ani Mangoshvili" userId="c2a5d20aaccd04b7" providerId="LiveId" clId="{F4BCC644-DF08-5C3A-AE98-87BC4C57C50E}" dt="2026-06-02T20:44:03.429" v="326" actId="2696"/>
        <pc:sldMkLst>
          <pc:docMk/>
          <pc:sldMk cId="0" sldId="262"/>
        </pc:sldMkLst>
      </pc:sldChg>
      <pc:sldChg chg="addSp delSp modSp mod">
        <pc:chgData name="Ani Mangoshvili" userId="c2a5d20aaccd04b7" providerId="LiveId" clId="{F4BCC644-DF08-5C3A-AE98-87BC4C57C50E}" dt="2026-06-02T20:08:45.727" v="325" actId="22"/>
        <pc:sldMkLst>
          <pc:docMk/>
          <pc:sldMk cId="0" sldId="263"/>
        </pc:sldMkLst>
        <pc:spChg chg="mod">
          <ac:chgData name="Ani Mangoshvili" userId="c2a5d20aaccd04b7" providerId="LiveId" clId="{F4BCC644-DF08-5C3A-AE98-87BC4C57C50E}" dt="2026-06-02T20:08:40.506" v="317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Ani Mangoshvili" userId="c2a5d20aaccd04b7" providerId="LiveId" clId="{F4BCC644-DF08-5C3A-AE98-87BC4C57C50E}" dt="2026-05-31T18:26:54.129" v="37" actId="1076"/>
          <ac:spMkLst>
            <pc:docMk/>
            <pc:sldMk cId="0" sldId="263"/>
            <ac:spMk id="8" creationId="{00000000-0000-0000-0000-000000000000}"/>
          </ac:spMkLst>
        </pc:spChg>
        <pc:spChg chg="mod">
          <ac:chgData name="Ani Mangoshvili" userId="c2a5d20aaccd04b7" providerId="LiveId" clId="{F4BCC644-DF08-5C3A-AE98-87BC4C57C50E}" dt="2026-06-02T20:08:41.957" v="319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Ani Mangoshvili" userId="c2a5d20aaccd04b7" providerId="LiveId" clId="{F4BCC644-DF08-5C3A-AE98-87BC4C57C50E}" dt="2026-06-02T20:08:41.139" v="318" actId="1076"/>
          <ac:spMkLst>
            <pc:docMk/>
            <pc:sldMk cId="0" sldId="263"/>
            <ac:spMk id="10" creationId="{00000000-0000-0000-0000-000000000000}"/>
          </ac:spMkLst>
        </pc:spChg>
        <pc:spChg chg="add del mod">
          <ac:chgData name="Ani Mangoshvili" userId="c2a5d20aaccd04b7" providerId="LiveId" clId="{F4BCC644-DF08-5C3A-AE98-87BC4C57C50E}" dt="2026-06-02T20:08:45.727" v="325" actId="22"/>
          <ac:spMkLst>
            <pc:docMk/>
            <pc:sldMk cId="0" sldId="263"/>
            <ac:spMk id="12" creationId="{79A2BADD-BE59-DD9B-302C-0F2B1B3D82F2}"/>
          </ac:spMkLst>
        </pc:spChg>
      </pc:sldChg>
      <pc:sldChg chg="addSp modSp mod">
        <pc:chgData name="Ani Mangoshvili" userId="c2a5d20aaccd04b7" providerId="LiveId" clId="{F4BCC644-DF08-5C3A-AE98-87BC4C57C50E}" dt="2026-06-02T14:58:07.663" v="218" actId="1076"/>
        <pc:sldMkLst>
          <pc:docMk/>
          <pc:sldMk cId="0" sldId="264"/>
        </pc:sldMkLst>
        <pc:spChg chg="mod">
          <ac:chgData name="Ani Mangoshvili" userId="c2a5d20aaccd04b7" providerId="LiveId" clId="{F4BCC644-DF08-5C3A-AE98-87BC4C57C50E}" dt="2026-06-02T14:57:22.966" v="207" actId="14100"/>
          <ac:spMkLst>
            <pc:docMk/>
            <pc:sldMk cId="0" sldId="264"/>
            <ac:spMk id="5" creationId="{00000000-0000-0000-0000-000000000000}"/>
          </ac:spMkLst>
        </pc:spChg>
        <pc:spChg chg="mod">
          <ac:chgData name="Ani Mangoshvili" userId="c2a5d20aaccd04b7" providerId="LiveId" clId="{F4BCC644-DF08-5C3A-AE98-87BC4C57C50E}" dt="2026-06-02T14:57:32.437" v="208"/>
          <ac:spMkLst>
            <pc:docMk/>
            <pc:sldMk cId="0" sldId="264"/>
            <ac:spMk id="10" creationId="{C172DD28-338C-23F4-DE2B-2A137B4F6981}"/>
          </ac:spMkLst>
        </pc:spChg>
        <pc:spChg chg="add mod">
          <ac:chgData name="Ani Mangoshvili" userId="c2a5d20aaccd04b7" providerId="LiveId" clId="{F4BCC644-DF08-5C3A-AE98-87BC4C57C50E}" dt="2026-06-02T14:58:07.663" v="218" actId="1076"/>
          <ac:spMkLst>
            <pc:docMk/>
            <pc:sldMk cId="0" sldId="264"/>
            <ac:spMk id="11" creationId="{3EAE0662-099F-5087-8E4A-66DCB5096CE2}"/>
          </ac:spMkLst>
        </pc:spChg>
        <pc:grpChg chg="add mod">
          <ac:chgData name="Ani Mangoshvili" userId="c2a5d20aaccd04b7" providerId="LiveId" clId="{F4BCC644-DF08-5C3A-AE98-87BC4C57C50E}" dt="2026-06-02T14:58:03.313" v="217" actId="1076"/>
          <ac:grpSpMkLst>
            <pc:docMk/>
            <pc:sldMk cId="0" sldId="264"/>
            <ac:grpSpMk id="9" creationId="{D47C8492-09B6-48E6-1EB5-2D12BA05C83E}"/>
          </ac:grpSpMkLst>
        </pc:grpChg>
      </pc:sldChg>
      <pc:sldChg chg="addSp delSp modSp add mod">
        <pc:chgData name="Ani Mangoshvili" userId="c2a5d20aaccd04b7" providerId="LiveId" clId="{F4BCC644-DF08-5C3A-AE98-87BC4C57C50E}" dt="2026-06-02T14:40:50.768" v="203" actId="1076"/>
        <pc:sldMkLst>
          <pc:docMk/>
          <pc:sldMk cId="3608526980" sldId="265"/>
        </pc:sldMkLst>
        <pc:spChg chg="del">
          <ac:chgData name="Ani Mangoshvili" userId="c2a5d20aaccd04b7" providerId="LiveId" clId="{F4BCC644-DF08-5C3A-AE98-87BC4C57C50E}" dt="2026-06-01T20:52:57.984" v="46" actId="478"/>
          <ac:spMkLst>
            <pc:docMk/>
            <pc:sldMk cId="3608526980" sldId="265"/>
            <ac:spMk id="6" creationId="{509F9A3D-7542-FEF0-FDFA-794CC60849BE}"/>
          </ac:spMkLst>
        </pc:spChg>
        <pc:spChg chg="del">
          <ac:chgData name="Ani Mangoshvili" userId="c2a5d20aaccd04b7" providerId="LiveId" clId="{F4BCC644-DF08-5C3A-AE98-87BC4C57C50E}" dt="2026-06-01T20:52:56.914" v="45" actId="478"/>
          <ac:spMkLst>
            <pc:docMk/>
            <pc:sldMk cId="3608526980" sldId="265"/>
            <ac:spMk id="7" creationId="{61F0C542-4519-A736-E396-4C906F3C0CBD}"/>
          </ac:spMkLst>
        </pc:spChg>
        <pc:spChg chg="del">
          <ac:chgData name="Ani Mangoshvili" userId="c2a5d20aaccd04b7" providerId="LiveId" clId="{F4BCC644-DF08-5C3A-AE98-87BC4C57C50E}" dt="2026-06-01T20:52:50.282" v="41" actId="478"/>
          <ac:spMkLst>
            <pc:docMk/>
            <pc:sldMk cId="3608526980" sldId="265"/>
            <ac:spMk id="8" creationId="{F3CF1DE2-3648-88D0-5204-F9EF5B16D572}"/>
          </ac:spMkLst>
        </pc:spChg>
        <pc:spChg chg="del">
          <ac:chgData name="Ani Mangoshvili" userId="c2a5d20aaccd04b7" providerId="LiveId" clId="{F4BCC644-DF08-5C3A-AE98-87BC4C57C50E}" dt="2026-06-01T20:53:17.357" v="52" actId="478"/>
          <ac:spMkLst>
            <pc:docMk/>
            <pc:sldMk cId="3608526980" sldId="265"/>
            <ac:spMk id="9" creationId="{145046ED-17A7-CC7B-E33D-12AF3A9AF5C8}"/>
          </ac:spMkLst>
        </pc:spChg>
        <pc:spChg chg="del">
          <ac:chgData name="Ani Mangoshvili" userId="c2a5d20aaccd04b7" providerId="LiveId" clId="{F4BCC644-DF08-5C3A-AE98-87BC4C57C50E}" dt="2026-06-01T20:52:55.671" v="44" actId="478"/>
          <ac:spMkLst>
            <pc:docMk/>
            <pc:sldMk cId="3608526980" sldId="265"/>
            <ac:spMk id="10" creationId="{B72390E0-0CC8-6E0A-D8FF-8035CB86FB58}"/>
          </ac:spMkLst>
        </pc:spChg>
        <pc:spChg chg="del">
          <ac:chgData name="Ani Mangoshvili" userId="c2a5d20aaccd04b7" providerId="LiveId" clId="{F4BCC644-DF08-5C3A-AE98-87BC4C57C50E}" dt="2026-06-01T20:53:01.146" v="47" actId="478"/>
          <ac:spMkLst>
            <pc:docMk/>
            <pc:sldMk cId="3608526980" sldId="265"/>
            <ac:spMk id="11" creationId="{635821BC-0C10-A4E8-1A4E-0F5E9AB0E89D}"/>
          </ac:spMkLst>
        </pc:spChg>
        <pc:spChg chg="del">
          <ac:chgData name="Ani Mangoshvili" userId="c2a5d20aaccd04b7" providerId="LiveId" clId="{F4BCC644-DF08-5C3A-AE98-87BC4C57C50E}" dt="2026-06-01T20:53:02.773" v="48" actId="478"/>
          <ac:spMkLst>
            <pc:docMk/>
            <pc:sldMk cId="3608526980" sldId="265"/>
            <ac:spMk id="12" creationId="{E1F4267E-0983-00D7-D028-6CF18A0E1AF8}"/>
          </ac:spMkLst>
        </pc:spChg>
        <pc:spChg chg="del">
          <ac:chgData name="Ani Mangoshvili" userId="c2a5d20aaccd04b7" providerId="LiveId" clId="{F4BCC644-DF08-5C3A-AE98-87BC4C57C50E}" dt="2026-06-01T20:53:04.588" v="49" actId="478"/>
          <ac:spMkLst>
            <pc:docMk/>
            <pc:sldMk cId="3608526980" sldId="265"/>
            <ac:spMk id="13" creationId="{F4EC8ACD-4EBC-BC90-ED54-15722F52A88B}"/>
          </ac:spMkLst>
        </pc:spChg>
        <pc:spChg chg="del">
          <ac:chgData name="Ani Mangoshvili" userId="c2a5d20aaccd04b7" providerId="LiveId" clId="{F4BCC644-DF08-5C3A-AE98-87BC4C57C50E}" dt="2026-06-01T20:53:15.843" v="51" actId="478"/>
          <ac:spMkLst>
            <pc:docMk/>
            <pc:sldMk cId="3608526980" sldId="265"/>
            <ac:spMk id="14" creationId="{6287DE68-FF41-7191-8ED0-BDF02F7545B2}"/>
          </ac:spMkLst>
        </pc:spChg>
        <pc:spChg chg="del mod">
          <ac:chgData name="Ani Mangoshvili" userId="c2a5d20aaccd04b7" providerId="LiveId" clId="{F4BCC644-DF08-5C3A-AE98-87BC4C57C50E}" dt="2026-06-01T20:52:53.022" v="43" actId="478"/>
          <ac:spMkLst>
            <pc:docMk/>
            <pc:sldMk cId="3608526980" sldId="265"/>
            <ac:spMk id="15" creationId="{2941E808-776E-54A5-025F-CD28456E9643}"/>
          </ac:spMkLst>
        </pc:spChg>
        <pc:spChg chg="del">
          <ac:chgData name="Ani Mangoshvili" userId="c2a5d20aaccd04b7" providerId="LiveId" clId="{F4BCC644-DF08-5C3A-AE98-87BC4C57C50E}" dt="2026-06-01T20:53:06.728" v="50" actId="478"/>
          <ac:spMkLst>
            <pc:docMk/>
            <pc:sldMk cId="3608526980" sldId="265"/>
            <ac:spMk id="16" creationId="{B74FA273-34AC-CFB9-3025-7E30CBD1BAE4}"/>
          </ac:spMkLst>
        </pc:spChg>
        <pc:spChg chg="add mod">
          <ac:chgData name="Ani Mangoshvili" userId="c2a5d20aaccd04b7" providerId="LiveId" clId="{F4BCC644-DF08-5C3A-AE98-87BC4C57C50E}" dt="2026-06-01T21:12:28.047" v="195" actId="1076"/>
          <ac:spMkLst>
            <pc:docMk/>
            <pc:sldMk cId="3608526980" sldId="265"/>
            <ac:spMk id="18" creationId="{FA4BF811-31F4-A8FF-659E-BCCBE6343464}"/>
          </ac:spMkLst>
        </pc:spChg>
        <pc:spChg chg="add mod">
          <ac:chgData name="Ani Mangoshvili" userId="c2a5d20aaccd04b7" providerId="LiveId" clId="{F4BCC644-DF08-5C3A-AE98-87BC4C57C50E}" dt="2026-06-01T20:54:28.870" v="65" actId="14100"/>
          <ac:spMkLst>
            <pc:docMk/>
            <pc:sldMk cId="3608526980" sldId="265"/>
            <ac:spMk id="19" creationId="{0078D9B5-4F63-8F11-0D3E-25912426EB2F}"/>
          </ac:spMkLst>
        </pc:spChg>
        <pc:spChg chg="add mod">
          <ac:chgData name="Ani Mangoshvili" userId="c2a5d20aaccd04b7" providerId="LiveId" clId="{F4BCC644-DF08-5C3A-AE98-87BC4C57C50E}" dt="2026-06-01T20:56:36.350" v="104" actId="14100"/>
          <ac:spMkLst>
            <pc:docMk/>
            <pc:sldMk cId="3608526980" sldId="265"/>
            <ac:spMk id="20" creationId="{9A74AF09-0BE8-D37F-30D5-0B343B166135}"/>
          </ac:spMkLst>
        </pc:spChg>
        <pc:spChg chg="add mod">
          <ac:chgData name="Ani Mangoshvili" userId="c2a5d20aaccd04b7" providerId="LiveId" clId="{F4BCC644-DF08-5C3A-AE98-87BC4C57C50E}" dt="2026-06-01T20:55:40.418" v="90" actId="403"/>
          <ac:spMkLst>
            <pc:docMk/>
            <pc:sldMk cId="3608526980" sldId="265"/>
            <ac:spMk id="21" creationId="{E7E56BDB-C601-2FD5-DA15-E06B33D7F5BE}"/>
          </ac:spMkLst>
        </pc:spChg>
        <pc:spChg chg="add mod">
          <ac:chgData name="Ani Mangoshvili" userId="c2a5d20aaccd04b7" providerId="LiveId" clId="{F4BCC644-DF08-5C3A-AE98-87BC4C57C50E}" dt="2026-06-01T21:02:55.326" v="191" actId="207"/>
          <ac:spMkLst>
            <pc:docMk/>
            <pc:sldMk cId="3608526980" sldId="265"/>
            <ac:spMk id="22" creationId="{8B09976D-80F9-4E01-AFB3-8148BFDF730C}"/>
          </ac:spMkLst>
        </pc:spChg>
        <pc:spChg chg="add del mod">
          <ac:chgData name="Ani Mangoshvili" userId="c2a5d20aaccd04b7" providerId="LiveId" clId="{F4BCC644-DF08-5C3A-AE98-87BC4C57C50E}" dt="2026-06-01T20:56:03.755" v="94" actId="478"/>
          <ac:spMkLst>
            <pc:docMk/>
            <pc:sldMk cId="3608526980" sldId="265"/>
            <ac:spMk id="23" creationId="{3252C054-6D17-7ACB-3BE3-445174D67984}"/>
          </ac:spMkLst>
        </pc:spChg>
        <pc:spChg chg="add del mod">
          <ac:chgData name="Ani Mangoshvili" userId="c2a5d20aaccd04b7" providerId="LiveId" clId="{F4BCC644-DF08-5C3A-AE98-87BC4C57C50E}" dt="2026-06-01T20:56:37.102" v="105" actId="478"/>
          <ac:spMkLst>
            <pc:docMk/>
            <pc:sldMk cId="3608526980" sldId="265"/>
            <ac:spMk id="24" creationId="{045B3F59-522E-F051-24F2-A6B8EE6918A0}"/>
          </ac:spMkLst>
        </pc:spChg>
        <pc:spChg chg="add del mod">
          <ac:chgData name="Ani Mangoshvili" userId="c2a5d20aaccd04b7" providerId="LiveId" clId="{F4BCC644-DF08-5C3A-AE98-87BC4C57C50E}" dt="2026-06-01T20:56:41.718" v="108" actId="478"/>
          <ac:spMkLst>
            <pc:docMk/>
            <pc:sldMk cId="3608526980" sldId="265"/>
            <ac:spMk id="25" creationId="{CACC9239-0353-2412-5CDF-BBD2B5FF1BFB}"/>
          </ac:spMkLst>
        </pc:spChg>
        <pc:spChg chg="add del mod">
          <ac:chgData name="Ani Mangoshvili" userId="c2a5d20aaccd04b7" providerId="LiveId" clId="{F4BCC644-DF08-5C3A-AE98-87BC4C57C50E}" dt="2026-06-01T20:56:42.677" v="109" actId="478"/>
          <ac:spMkLst>
            <pc:docMk/>
            <pc:sldMk cId="3608526980" sldId="265"/>
            <ac:spMk id="26" creationId="{2D3695D7-3F0A-E48C-FC84-C5DC0661FF95}"/>
          </ac:spMkLst>
        </pc:spChg>
        <pc:spChg chg="add mod">
          <ac:chgData name="Ani Mangoshvili" userId="c2a5d20aaccd04b7" providerId="LiveId" clId="{F4BCC644-DF08-5C3A-AE98-87BC4C57C50E}" dt="2026-06-01T20:58:52.950" v="129" actId="1076"/>
          <ac:spMkLst>
            <pc:docMk/>
            <pc:sldMk cId="3608526980" sldId="265"/>
            <ac:spMk id="27" creationId="{D6C2FC32-D9AC-554E-AAF3-332666B94AD6}"/>
          </ac:spMkLst>
        </pc:spChg>
        <pc:spChg chg="add mod">
          <ac:chgData name="Ani Mangoshvili" userId="c2a5d20aaccd04b7" providerId="LiveId" clId="{F4BCC644-DF08-5C3A-AE98-87BC4C57C50E}" dt="2026-06-01T20:59:58.405" v="147" actId="1076"/>
          <ac:spMkLst>
            <pc:docMk/>
            <pc:sldMk cId="3608526980" sldId="265"/>
            <ac:spMk id="28" creationId="{5C83484D-248E-D00D-2472-D315890634A0}"/>
          </ac:spMkLst>
        </pc:spChg>
        <pc:spChg chg="add mod">
          <ac:chgData name="Ani Mangoshvili" userId="c2a5d20aaccd04b7" providerId="LiveId" clId="{F4BCC644-DF08-5C3A-AE98-87BC4C57C50E}" dt="2026-06-01T20:57:16.068" v="117" actId="1076"/>
          <ac:spMkLst>
            <pc:docMk/>
            <pc:sldMk cId="3608526980" sldId="265"/>
            <ac:spMk id="29" creationId="{6B890875-B1D1-4E18-1094-5A3EB4E58926}"/>
          </ac:spMkLst>
        </pc:spChg>
        <pc:spChg chg="add mod">
          <ac:chgData name="Ani Mangoshvili" userId="c2a5d20aaccd04b7" providerId="LiveId" clId="{F4BCC644-DF08-5C3A-AE98-87BC4C57C50E}" dt="2026-06-01T20:58:20.217" v="123" actId="1076"/>
          <ac:spMkLst>
            <pc:docMk/>
            <pc:sldMk cId="3608526980" sldId="265"/>
            <ac:spMk id="30" creationId="{0C343A4F-3355-FE14-1E6B-623697AACA54}"/>
          </ac:spMkLst>
        </pc:spChg>
        <pc:spChg chg="add mod">
          <ac:chgData name="Ani Mangoshvili" userId="c2a5d20aaccd04b7" providerId="LiveId" clId="{F4BCC644-DF08-5C3A-AE98-87BC4C57C50E}" dt="2026-06-01T20:58:55.888" v="130" actId="1076"/>
          <ac:spMkLst>
            <pc:docMk/>
            <pc:sldMk cId="3608526980" sldId="265"/>
            <ac:spMk id="31" creationId="{07C82884-84F5-D5AD-A341-3563BCFAC820}"/>
          </ac:spMkLst>
        </pc:spChg>
        <pc:spChg chg="add mod">
          <ac:chgData name="Ani Mangoshvili" userId="c2a5d20aaccd04b7" providerId="LiveId" clId="{F4BCC644-DF08-5C3A-AE98-87BC4C57C50E}" dt="2026-06-01T20:59:15.592" v="134" actId="1076"/>
          <ac:spMkLst>
            <pc:docMk/>
            <pc:sldMk cId="3608526980" sldId="265"/>
            <ac:spMk id="32" creationId="{43D05AE7-0651-3300-61F8-AAA1462FBFCF}"/>
          </ac:spMkLst>
        </pc:spChg>
        <pc:spChg chg="add mod">
          <ac:chgData name="Ani Mangoshvili" userId="c2a5d20aaccd04b7" providerId="LiveId" clId="{F4BCC644-DF08-5C3A-AE98-87BC4C57C50E}" dt="2026-06-01T21:00:02.784" v="148" actId="1076"/>
          <ac:spMkLst>
            <pc:docMk/>
            <pc:sldMk cId="3608526980" sldId="265"/>
            <ac:spMk id="33" creationId="{09DEDC1E-3879-6182-62B5-710D6F924B46}"/>
          </ac:spMkLst>
        </pc:spChg>
        <pc:spChg chg="add mod">
          <ac:chgData name="Ani Mangoshvili" userId="c2a5d20aaccd04b7" providerId="LiveId" clId="{F4BCC644-DF08-5C3A-AE98-87BC4C57C50E}" dt="2026-06-01T21:00:27.032" v="152" actId="1076"/>
          <ac:spMkLst>
            <pc:docMk/>
            <pc:sldMk cId="3608526980" sldId="265"/>
            <ac:spMk id="34" creationId="{250CD8C6-4865-C267-FD76-1AB04DD19293}"/>
          </ac:spMkLst>
        </pc:spChg>
        <pc:spChg chg="add mod">
          <ac:chgData name="Ani Mangoshvili" userId="c2a5d20aaccd04b7" providerId="LiveId" clId="{F4BCC644-DF08-5C3A-AE98-87BC4C57C50E}" dt="2026-06-01T21:00:48.267" v="157" actId="1076"/>
          <ac:spMkLst>
            <pc:docMk/>
            <pc:sldMk cId="3608526980" sldId="265"/>
            <ac:spMk id="35" creationId="{6C2B6F1D-837C-BC69-21DA-25A8AFFEDEA5}"/>
          </ac:spMkLst>
        </pc:spChg>
        <pc:spChg chg="add mod">
          <ac:chgData name="Ani Mangoshvili" userId="c2a5d20aaccd04b7" providerId="LiveId" clId="{F4BCC644-DF08-5C3A-AE98-87BC4C57C50E}" dt="2026-06-01T21:12:57.529" v="199" actId="1076"/>
          <ac:spMkLst>
            <pc:docMk/>
            <pc:sldMk cId="3608526980" sldId="265"/>
            <ac:spMk id="37" creationId="{FFC750A6-EE5C-EA79-B54B-473E7A7EB0FB}"/>
          </ac:spMkLst>
        </pc:spChg>
        <pc:spChg chg="add del mod">
          <ac:chgData name="Ani Mangoshvili" userId="c2a5d20aaccd04b7" providerId="LiveId" clId="{F4BCC644-DF08-5C3A-AE98-87BC4C57C50E}" dt="2026-06-01T21:01:43.223" v="165" actId="478"/>
          <ac:spMkLst>
            <pc:docMk/>
            <pc:sldMk cId="3608526980" sldId="265"/>
            <ac:spMk id="39" creationId="{A9F331C0-88C8-8301-1DA7-8BE86C3672AB}"/>
          </ac:spMkLst>
        </pc:spChg>
        <pc:spChg chg="add mod">
          <ac:chgData name="Ani Mangoshvili" userId="c2a5d20aaccd04b7" providerId="LiveId" clId="{F4BCC644-DF08-5C3A-AE98-87BC4C57C50E}" dt="2026-06-02T14:40:50.768" v="203" actId="1076"/>
          <ac:spMkLst>
            <pc:docMk/>
            <pc:sldMk cId="3608526980" sldId="265"/>
            <ac:spMk id="41" creationId="{BD6B863F-6F6D-7546-99B8-E8944A6F675A}"/>
          </ac:spMkLst>
        </pc:spChg>
      </pc:sldChg>
      <pc:sldChg chg="add del setBg">
        <pc:chgData name="Ani Mangoshvili" userId="c2a5d20aaccd04b7" providerId="LiveId" clId="{F4BCC644-DF08-5C3A-AE98-87BC4C57C50E}" dt="2026-06-01T20:52:47.676" v="39"/>
        <pc:sldMkLst>
          <pc:docMk/>
          <pc:sldMk cId="4161652367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sv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9753183" y="-5998432"/>
            <a:ext cx="16771335" cy="17090316"/>
          </a:xfrm>
          <a:custGeom>
            <a:avLst/>
            <a:gdLst/>
            <a:ahLst/>
            <a:cxnLst/>
            <a:rect l="l" t="t" r="r" b="b"/>
            <a:pathLst>
              <a:path w="16771335" h="17090316">
                <a:moveTo>
                  <a:pt x="0" y="0"/>
                </a:moveTo>
                <a:lnTo>
                  <a:pt x="16771335" y="0"/>
                </a:lnTo>
                <a:lnTo>
                  <a:pt x="16771335" y="17090317"/>
                </a:lnTo>
                <a:lnTo>
                  <a:pt x="0" y="170903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" r="-12254" b="-1293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" name="Freeform 3"/>
          <p:cNvSpPr/>
          <p:nvPr/>
        </p:nvSpPr>
        <p:spPr>
          <a:xfrm>
            <a:off x="1913240" y="310550"/>
            <a:ext cx="4260931" cy="1290955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63" t="-67563" r="-4423" b="-54273"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4" name="Group 4"/>
          <p:cNvGrpSpPr/>
          <p:nvPr/>
        </p:nvGrpSpPr>
        <p:grpSpPr>
          <a:xfrm>
            <a:off x="147845" y="207033"/>
            <a:ext cx="1497988" cy="149798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460" b="-2460"/>
              </a:stretch>
            </a:blip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5293" y="3888578"/>
            <a:ext cx="10891157" cy="216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DE358E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Professionalization of Evaluation in Georgia’s Higher Education System, and Youth Challenges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5293" y="6755492"/>
            <a:ext cx="13498515" cy="170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>
                <a:solidFill>
                  <a:srgbClr val="FFFFFF"/>
                </a:solidFill>
                <a:latin typeface="BR Omny Bold"/>
                <a:ea typeface="BR Omny Bold"/>
                <a:cs typeface="BR Omny Bold"/>
                <a:sym typeface="BR Omny Bold"/>
              </a:rPr>
              <a:t>Ani Mangoshvili</a:t>
            </a:r>
          </a:p>
          <a:p>
            <a:pPr algn="l">
              <a:lnSpc>
                <a:spcPts val="3840"/>
              </a:lnSpc>
            </a:pPr>
            <a:endParaRPr lang="en-US" sz="3200" b="1">
              <a:solidFill>
                <a:srgbClr val="FFFFFF"/>
              </a:solidFill>
              <a:latin typeface="BR Omny Bold"/>
              <a:ea typeface="BR Omny Bold"/>
              <a:cs typeface="BR Omny Bold"/>
              <a:sym typeface="BR Omny Bold"/>
            </a:endParaRPr>
          </a:p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D9D9D9"/>
                </a:solidFill>
                <a:latin typeface="BR Omny"/>
                <a:ea typeface="BR Omny"/>
                <a:cs typeface="BR Omny"/>
                <a:sym typeface="BR Omny"/>
              </a:rPr>
              <a:t>Research Analyst, University of Georgia | HubEVAL Member | MPA Candidate</a:t>
            </a:r>
          </a:p>
          <a:p>
            <a:pPr algn="l">
              <a:lnSpc>
                <a:spcPts val="3120"/>
              </a:lnSpc>
            </a:pPr>
            <a:endParaRPr lang="en-US" sz="2200">
              <a:solidFill>
                <a:srgbClr val="D9D9D9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736893"/>
            <a:ext cx="6525478" cy="428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1AEEE"/>
                </a:solidFill>
                <a:latin typeface="BR Omny"/>
                <a:ea typeface="BR Omny"/>
                <a:cs typeface="BR Omny"/>
                <a:sym typeface="BR Omny"/>
              </a:rPr>
              <a:t>03-06-2026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416625"/>
            <a:ext cx="4060214" cy="25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DE358E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3727238" y="7000185"/>
            <a:ext cx="5829746" cy="6039632"/>
          </a:xfrm>
          <a:custGeom>
            <a:avLst/>
            <a:gdLst/>
            <a:ahLst/>
            <a:cxnLst/>
            <a:rect l="l" t="t" r="r" b="b"/>
            <a:pathLst>
              <a:path w="5829746" h="6039632">
                <a:moveTo>
                  <a:pt x="0" y="0"/>
                </a:moveTo>
                <a:lnTo>
                  <a:pt x="5829746" y="0"/>
                </a:lnTo>
                <a:lnTo>
                  <a:pt x="5829746" y="6039631"/>
                </a:lnTo>
                <a:lnTo>
                  <a:pt x="0" y="603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" name="Freeform 3"/>
          <p:cNvSpPr/>
          <p:nvPr/>
        </p:nvSpPr>
        <p:spPr>
          <a:xfrm>
            <a:off x="683535" y="5943089"/>
            <a:ext cx="1709638" cy="1709638"/>
          </a:xfrm>
          <a:custGeom>
            <a:avLst/>
            <a:gdLst/>
            <a:ahLst/>
            <a:cxnLst/>
            <a:rect l="l" t="t" r="r" b="b"/>
            <a:pathLst>
              <a:path w="1709638" h="1709638">
                <a:moveTo>
                  <a:pt x="0" y="0"/>
                </a:moveTo>
                <a:lnTo>
                  <a:pt x="1709638" y="0"/>
                </a:lnTo>
                <a:lnTo>
                  <a:pt x="1709638" y="1709638"/>
                </a:lnTo>
                <a:lnTo>
                  <a:pt x="0" y="17096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4" name="Freeform 4"/>
          <p:cNvSpPr/>
          <p:nvPr/>
        </p:nvSpPr>
        <p:spPr>
          <a:xfrm>
            <a:off x="3913725" y="5943089"/>
            <a:ext cx="1836726" cy="1843429"/>
          </a:xfrm>
          <a:custGeom>
            <a:avLst/>
            <a:gdLst/>
            <a:ahLst/>
            <a:cxnLst/>
            <a:rect l="l" t="t" r="r" b="b"/>
            <a:pathLst>
              <a:path w="1836726" h="1843429">
                <a:moveTo>
                  <a:pt x="0" y="0"/>
                </a:moveTo>
                <a:lnTo>
                  <a:pt x="1836726" y="0"/>
                </a:lnTo>
                <a:lnTo>
                  <a:pt x="1836726" y="1843429"/>
                </a:lnTo>
                <a:lnTo>
                  <a:pt x="0" y="184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5" name="Freeform 5"/>
          <p:cNvSpPr/>
          <p:nvPr/>
        </p:nvSpPr>
        <p:spPr>
          <a:xfrm>
            <a:off x="7700058" y="5962499"/>
            <a:ext cx="1416102" cy="1824019"/>
          </a:xfrm>
          <a:custGeom>
            <a:avLst/>
            <a:gdLst/>
            <a:ahLst/>
            <a:cxnLst/>
            <a:rect l="l" t="t" r="r" b="b"/>
            <a:pathLst>
              <a:path w="1416102" h="1824019">
                <a:moveTo>
                  <a:pt x="0" y="0"/>
                </a:moveTo>
                <a:lnTo>
                  <a:pt x="1416102" y="0"/>
                </a:lnTo>
                <a:lnTo>
                  <a:pt x="1416102" y="1824019"/>
                </a:lnTo>
                <a:lnTo>
                  <a:pt x="0" y="18240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6" name="Freeform 6"/>
          <p:cNvSpPr/>
          <p:nvPr/>
        </p:nvSpPr>
        <p:spPr>
          <a:xfrm>
            <a:off x="10923346" y="5962499"/>
            <a:ext cx="2024414" cy="2034587"/>
          </a:xfrm>
          <a:custGeom>
            <a:avLst/>
            <a:gdLst/>
            <a:ahLst/>
            <a:cxnLst/>
            <a:rect l="l" t="t" r="r" b="b"/>
            <a:pathLst>
              <a:path w="2024414" h="2034587">
                <a:moveTo>
                  <a:pt x="0" y="0"/>
                </a:moveTo>
                <a:lnTo>
                  <a:pt x="2024414" y="0"/>
                </a:lnTo>
                <a:lnTo>
                  <a:pt x="2024414" y="2034587"/>
                </a:lnTo>
                <a:lnTo>
                  <a:pt x="0" y="20345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7" name="Freeform 7"/>
          <p:cNvSpPr/>
          <p:nvPr/>
        </p:nvSpPr>
        <p:spPr>
          <a:xfrm>
            <a:off x="13357335" y="5741845"/>
            <a:ext cx="1842758" cy="1668014"/>
          </a:xfrm>
          <a:custGeom>
            <a:avLst/>
            <a:gdLst/>
            <a:ahLst/>
            <a:cxnLst/>
            <a:rect l="l" t="t" r="r" b="b"/>
            <a:pathLst>
              <a:path w="1842758" h="1668014">
                <a:moveTo>
                  <a:pt x="0" y="0"/>
                </a:moveTo>
                <a:lnTo>
                  <a:pt x="1842758" y="0"/>
                </a:lnTo>
                <a:lnTo>
                  <a:pt x="1842758" y="1668013"/>
                </a:lnTo>
                <a:lnTo>
                  <a:pt x="0" y="16680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8" name="TextBox 8"/>
          <p:cNvSpPr txBox="1"/>
          <p:nvPr/>
        </p:nvSpPr>
        <p:spPr>
          <a:xfrm>
            <a:off x="896839" y="2678381"/>
            <a:ext cx="12548225" cy="259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 dirty="0"/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IOCE definition: a </a:t>
            </a:r>
            <a:r>
              <a:rPr lang="en-US" sz="2399" dirty="0">
                <a:solidFill>
                  <a:srgbClr val="DD378C"/>
                </a:solidFill>
                <a:latin typeface="BR Omny"/>
                <a:ea typeface="BR Omny"/>
                <a:cs typeface="BR Omny"/>
                <a:sym typeface="BR Omny"/>
              </a:rPr>
              <a:t>collective</a:t>
            </a:r>
            <a:r>
              <a:rPr lang="en-US" sz="2399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set of actions aiming to equip evaluators with strong values, ethics, knowledge and skills that support the likelihood of producing quality and useful evaluations.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626948" y="225414"/>
            <a:ext cx="4260931" cy="1290955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5063" t="-67563" r="-4423" b="-54273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TextBox 10"/>
          <p:cNvSpPr txBox="1"/>
          <p:nvPr/>
        </p:nvSpPr>
        <p:spPr>
          <a:xfrm>
            <a:off x="1913240" y="1754494"/>
            <a:ext cx="15535077" cy="73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A Profession Is a System, Not Individual Excellence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791" y="9762807"/>
            <a:ext cx="4060214" cy="25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DE358E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79948" y="7400333"/>
            <a:ext cx="3226687" cy="137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Academic programs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2292" y="8134961"/>
            <a:ext cx="1395623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VOPEs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03562" y="7949886"/>
            <a:ext cx="3580888" cy="118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Competency frameworks 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(AEA, CES, EES)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67377" y="4815819"/>
            <a:ext cx="6607148" cy="47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1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4 interconnected pillars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45844" y="8371809"/>
            <a:ext cx="3524529" cy="40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Credentialing systems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49480" y="4976868"/>
            <a:ext cx="6101226" cy="40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DE358E"/>
                </a:solidFill>
                <a:latin typeface="BR Omny"/>
                <a:ea typeface="BR Omny"/>
                <a:cs typeface="BR Omny"/>
                <a:sym typeface="BR Omny"/>
              </a:rPr>
              <a:t>Georgia: this pillar is missing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642111" y="103517"/>
            <a:ext cx="1497988" cy="149798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t="-2460" b="-2460"/>
              </a:stretch>
            </a:blip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-475409" y="103517"/>
            <a:ext cx="9659960" cy="394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 b="1">
                <a:solidFill>
                  <a:srgbClr val="DE358E"/>
                </a:solidFill>
                <a:latin typeface="BR Omny Bold"/>
                <a:ea typeface="BR Omny Bold"/>
                <a:cs typeface="BR Omny Bold"/>
                <a:sym typeface="BR Omny Bold"/>
              </a:rPr>
              <a:t>PART 1 — WHAT PROFESSIONALIZATION REQUIRES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907164">
            <a:off x="13269177" y="-3267904"/>
            <a:ext cx="7980245" cy="7851742"/>
          </a:xfrm>
          <a:custGeom>
            <a:avLst/>
            <a:gdLst/>
            <a:ahLst/>
            <a:cxnLst/>
            <a:rect l="l" t="t" r="r" b="b"/>
            <a:pathLst>
              <a:path w="7980245" h="7851742">
                <a:moveTo>
                  <a:pt x="0" y="0"/>
                </a:moveTo>
                <a:lnTo>
                  <a:pt x="7980246" y="0"/>
                </a:lnTo>
                <a:lnTo>
                  <a:pt x="7980246" y="7851742"/>
                </a:lnTo>
                <a:lnTo>
                  <a:pt x="0" y="7851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r="-7697" b="-649"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3" name="Group 3"/>
          <p:cNvGrpSpPr/>
          <p:nvPr/>
        </p:nvGrpSpPr>
        <p:grpSpPr>
          <a:xfrm>
            <a:off x="147845" y="207033"/>
            <a:ext cx="1497988" cy="149798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2460" b="-2460"/>
              </a:stretch>
            </a:blip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5" name="Freeform 5"/>
          <p:cNvSpPr/>
          <p:nvPr/>
        </p:nvSpPr>
        <p:spPr>
          <a:xfrm>
            <a:off x="1913240" y="310550"/>
            <a:ext cx="4260931" cy="1290955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063" t="-67563" r="-4423" b="-54273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6" name="Freeform 6"/>
          <p:cNvSpPr/>
          <p:nvPr/>
        </p:nvSpPr>
        <p:spPr>
          <a:xfrm rot="805187">
            <a:off x="2887255" y="4411355"/>
            <a:ext cx="1895436" cy="726976"/>
          </a:xfrm>
          <a:custGeom>
            <a:avLst/>
            <a:gdLst/>
            <a:ahLst/>
            <a:cxnLst/>
            <a:rect l="l" t="t" r="r" b="b"/>
            <a:pathLst>
              <a:path w="1895436" h="726976">
                <a:moveTo>
                  <a:pt x="0" y="0"/>
                </a:moveTo>
                <a:lnTo>
                  <a:pt x="1895436" y="0"/>
                </a:lnTo>
                <a:lnTo>
                  <a:pt x="1895436" y="726977"/>
                </a:lnTo>
                <a:lnTo>
                  <a:pt x="0" y="7269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7" name="Freeform 7"/>
          <p:cNvSpPr/>
          <p:nvPr/>
        </p:nvSpPr>
        <p:spPr>
          <a:xfrm>
            <a:off x="950573" y="3571264"/>
            <a:ext cx="1925336" cy="2190994"/>
          </a:xfrm>
          <a:custGeom>
            <a:avLst/>
            <a:gdLst/>
            <a:ahLst/>
            <a:cxnLst/>
            <a:rect l="l" t="t" r="r" b="b"/>
            <a:pathLst>
              <a:path w="1925336" h="2190994">
                <a:moveTo>
                  <a:pt x="0" y="0"/>
                </a:moveTo>
                <a:lnTo>
                  <a:pt x="1925335" y="0"/>
                </a:lnTo>
                <a:lnTo>
                  <a:pt x="1925335" y="2190994"/>
                </a:lnTo>
                <a:lnTo>
                  <a:pt x="0" y="2190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8" name="Freeform 8"/>
          <p:cNvSpPr/>
          <p:nvPr/>
        </p:nvSpPr>
        <p:spPr>
          <a:xfrm>
            <a:off x="11682215" y="4201330"/>
            <a:ext cx="6250442" cy="5425997"/>
          </a:xfrm>
          <a:custGeom>
            <a:avLst/>
            <a:gdLst/>
            <a:ahLst/>
            <a:cxnLst/>
            <a:rect l="l" t="t" r="r" b="b"/>
            <a:pathLst>
              <a:path w="6250442" h="5425997">
                <a:moveTo>
                  <a:pt x="0" y="0"/>
                </a:moveTo>
                <a:lnTo>
                  <a:pt x="6250442" y="0"/>
                </a:lnTo>
                <a:lnTo>
                  <a:pt x="6250442" y="5425997"/>
                </a:lnTo>
                <a:lnTo>
                  <a:pt x="0" y="54259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9" name="Freeform 9"/>
          <p:cNvSpPr/>
          <p:nvPr/>
        </p:nvSpPr>
        <p:spPr>
          <a:xfrm rot="-1900861">
            <a:off x="10646302" y="3640604"/>
            <a:ext cx="970986" cy="1679378"/>
          </a:xfrm>
          <a:custGeom>
            <a:avLst/>
            <a:gdLst/>
            <a:ahLst/>
            <a:cxnLst/>
            <a:rect l="l" t="t" r="r" b="b"/>
            <a:pathLst>
              <a:path w="970986" h="1679378">
                <a:moveTo>
                  <a:pt x="0" y="0"/>
                </a:moveTo>
                <a:lnTo>
                  <a:pt x="970985" y="0"/>
                </a:lnTo>
                <a:lnTo>
                  <a:pt x="970985" y="1679378"/>
                </a:lnTo>
                <a:lnTo>
                  <a:pt x="0" y="1679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TextBox 10"/>
          <p:cNvSpPr txBox="1"/>
          <p:nvPr/>
        </p:nvSpPr>
        <p:spPr>
          <a:xfrm>
            <a:off x="357842" y="2406153"/>
            <a:ext cx="12746134" cy="495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if a dish is not on the menu, the restaurant cannot serve it.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69037" y="4314305"/>
            <a:ext cx="5330989" cy="495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Study Field Classifier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48646" y="5233690"/>
            <a:ext cx="5121187" cy="495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European frameworks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5207" y="6667133"/>
            <a:ext cx="10604432" cy="146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The OECD and EU  assessments note that M&amp;E systems are not yet generating the quality of evidence that good governance requires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845" y="9682422"/>
            <a:ext cx="1095341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 b="1">
                <a:solidFill>
                  <a:srgbClr val="DE358E"/>
                </a:solidFill>
                <a:latin typeface="BR Omny Bold"/>
                <a:ea typeface="BR Omny Bold"/>
                <a:cs typeface="BR Omny Bold"/>
                <a:sym typeface="BR Omny Bold"/>
              </a:rPr>
              <a:t>PART 2 — HOW GEORGIA FORMALLY RECOGNIZES A PROFESSION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33048" y="4471444"/>
            <a:ext cx="5461314" cy="6306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6"/>
              </a:lnSpc>
              <a:spcBef>
                <a:spcPct val="0"/>
              </a:spcBef>
            </a:pPr>
            <a:r>
              <a:rPr lang="en-US" sz="2763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No Georgian university can currently award a degree specifically in evaluation.</a:t>
            </a:r>
          </a:p>
          <a:p>
            <a:pPr algn="l">
              <a:lnSpc>
                <a:spcPts val="3316"/>
              </a:lnSpc>
              <a:spcBef>
                <a:spcPct val="0"/>
              </a:spcBef>
            </a:pPr>
            <a:endParaRPr lang="en-US" sz="2763">
              <a:solidFill>
                <a:srgbClr val="1C79B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16"/>
              </a:lnSpc>
              <a:spcBef>
                <a:spcPct val="0"/>
              </a:spcBef>
            </a:pPr>
            <a:r>
              <a:rPr lang="en-US" sz="2763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You can complete an MPA with an M&amp;E course — but not a degree.</a:t>
            </a:r>
          </a:p>
          <a:p>
            <a:pPr algn="l">
              <a:lnSpc>
                <a:spcPts val="3316"/>
              </a:lnSpc>
              <a:spcBef>
                <a:spcPct val="0"/>
              </a:spcBef>
            </a:pPr>
            <a:endParaRPr lang="en-US" sz="2763">
              <a:solidFill>
                <a:srgbClr val="1C79B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16"/>
              </a:lnSpc>
              <a:spcBef>
                <a:spcPct val="0"/>
              </a:spcBef>
            </a:pPr>
            <a:r>
              <a:rPr lang="en-US" sz="2763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Employers cannot specify the qualification they are seeking — because there is no qualification to specify.</a:t>
            </a:r>
          </a:p>
          <a:p>
            <a:pPr algn="l">
              <a:lnSpc>
                <a:spcPts val="3316"/>
              </a:lnSpc>
              <a:spcBef>
                <a:spcPct val="0"/>
              </a:spcBef>
            </a:pPr>
            <a:endParaRPr lang="en-US" sz="2763">
              <a:solidFill>
                <a:srgbClr val="1C79B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16"/>
              </a:lnSpc>
              <a:spcBef>
                <a:spcPct val="0"/>
              </a:spcBef>
            </a:pPr>
            <a:endParaRPr lang="en-US" sz="2763">
              <a:solidFill>
                <a:srgbClr val="1C79B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16"/>
              </a:lnSpc>
              <a:spcBef>
                <a:spcPct val="0"/>
              </a:spcBef>
            </a:pPr>
            <a:endParaRPr lang="en-US" sz="2763">
              <a:solidFill>
                <a:srgbClr val="1C79BE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7842" y="8839219"/>
            <a:ext cx="10899428" cy="41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01AEEE"/>
                </a:solidFill>
                <a:latin typeface="BR Omny"/>
                <a:ea typeface="BR Omny"/>
                <a:cs typeface="BR Omny"/>
                <a:sym typeface="BR Omny"/>
              </a:rPr>
              <a:t>This is not just an education question — it is a governance question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3593018" y="5961980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" name="Freeform 3"/>
          <p:cNvSpPr/>
          <p:nvPr/>
        </p:nvSpPr>
        <p:spPr>
          <a:xfrm>
            <a:off x="324540" y="7213568"/>
            <a:ext cx="7376754" cy="1665543"/>
          </a:xfrm>
          <a:custGeom>
            <a:avLst/>
            <a:gdLst/>
            <a:ahLst/>
            <a:cxnLst/>
            <a:rect l="l" t="t" r="r" b="b"/>
            <a:pathLst>
              <a:path w="7376754" h="1665543">
                <a:moveTo>
                  <a:pt x="0" y="0"/>
                </a:moveTo>
                <a:lnTo>
                  <a:pt x="7376753" y="0"/>
                </a:lnTo>
                <a:lnTo>
                  <a:pt x="7376753" y="1665542"/>
                </a:lnTo>
                <a:lnTo>
                  <a:pt x="0" y="16655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4" name="Freeform 4"/>
          <p:cNvSpPr/>
          <p:nvPr/>
        </p:nvSpPr>
        <p:spPr>
          <a:xfrm>
            <a:off x="324540" y="5829254"/>
            <a:ext cx="7376754" cy="1665543"/>
          </a:xfrm>
          <a:custGeom>
            <a:avLst/>
            <a:gdLst/>
            <a:ahLst/>
            <a:cxnLst/>
            <a:rect l="l" t="t" r="r" b="b"/>
            <a:pathLst>
              <a:path w="7376754" h="1665543">
                <a:moveTo>
                  <a:pt x="0" y="0"/>
                </a:moveTo>
                <a:lnTo>
                  <a:pt x="7376753" y="0"/>
                </a:lnTo>
                <a:lnTo>
                  <a:pt x="7376753" y="1665543"/>
                </a:lnTo>
                <a:lnTo>
                  <a:pt x="0" y="16655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5" name="Freeform 5"/>
          <p:cNvSpPr/>
          <p:nvPr/>
        </p:nvSpPr>
        <p:spPr>
          <a:xfrm>
            <a:off x="7701293" y="5829254"/>
            <a:ext cx="7376754" cy="1665543"/>
          </a:xfrm>
          <a:custGeom>
            <a:avLst/>
            <a:gdLst/>
            <a:ahLst/>
            <a:cxnLst/>
            <a:rect l="l" t="t" r="r" b="b"/>
            <a:pathLst>
              <a:path w="7376754" h="1665543">
                <a:moveTo>
                  <a:pt x="0" y="0"/>
                </a:moveTo>
                <a:lnTo>
                  <a:pt x="7376754" y="0"/>
                </a:lnTo>
                <a:lnTo>
                  <a:pt x="7376754" y="1665543"/>
                </a:lnTo>
                <a:lnTo>
                  <a:pt x="0" y="16655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6" name="Freeform 6"/>
          <p:cNvSpPr/>
          <p:nvPr/>
        </p:nvSpPr>
        <p:spPr>
          <a:xfrm>
            <a:off x="7701293" y="7364933"/>
            <a:ext cx="7376754" cy="1665543"/>
          </a:xfrm>
          <a:custGeom>
            <a:avLst/>
            <a:gdLst/>
            <a:ahLst/>
            <a:cxnLst/>
            <a:rect l="l" t="t" r="r" b="b"/>
            <a:pathLst>
              <a:path w="7376754" h="1665543">
                <a:moveTo>
                  <a:pt x="0" y="0"/>
                </a:moveTo>
                <a:lnTo>
                  <a:pt x="7376754" y="0"/>
                </a:lnTo>
                <a:lnTo>
                  <a:pt x="7376754" y="1665543"/>
                </a:lnTo>
                <a:lnTo>
                  <a:pt x="0" y="16655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7" name="Freeform 7"/>
          <p:cNvSpPr/>
          <p:nvPr/>
        </p:nvSpPr>
        <p:spPr>
          <a:xfrm>
            <a:off x="2375322" y="3356371"/>
            <a:ext cx="13335324" cy="200030"/>
          </a:xfrm>
          <a:custGeom>
            <a:avLst/>
            <a:gdLst/>
            <a:ahLst/>
            <a:cxnLst/>
            <a:rect l="l" t="t" r="r" b="b"/>
            <a:pathLst>
              <a:path w="13335324" h="200030">
                <a:moveTo>
                  <a:pt x="0" y="0"/>
                </a:moveTo>
                <a:lnTo>
                  <a:pt x="13335323" y="0"/>
                </a:lnTo>
                <a:lnTo>
                  <a:pt x="13335323" y="200030"/>
                </a:lnTo>
                <a:lnTo>
                  <a:pt x="0" y="2000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200025" cap="sq">
            <a:solidFill>
              <a:srgbClr val="A5A4A5"/>
            </a:solidFill>
            <a:prstDash val="solid"/>
            <a:miter/>
          </a:ln>
        </p:spPr>
        <p:txBody>
          <a:bodyPr/>
          <a:lstStyle/>
          <a:p>
            <a:endParaRPr lang="en-GE"/>
          </a:p>
        </p:txBody>
      </p:sp>
      <p:sp>
        <p:nvSpPr>
          <p:cNvPr id="8" name="Freeform 8"/>
          <p:cNvSpPr/>
          <p:nvPr/>
        </p:nvSpPr>
        <p:spPr>
          <a:xfrm>
            <a:off x="2028064" y="3194674"/>
            <a:ext cx="694515" cy="723453"/>
          </a:xfrm>
          <a:custGeom>
            <a:avLst/>
            <a:gdLst/>
            <a:ahLst/>
            <a:cxnLst/>
            <a:rect l="l" t="t" r="r" b="b"/>
            <a:pathLst>
              <a:path w="694515" h="723453">
                <a:moveTo>
                  <a:pt x="0" y="0"/>
                </a:moveTo>
                <a:lnTo>
                  <a:pt x="694515" y="0"/>
                </a:lnTo>
                <a:lnTo>
                  <a:pt x="694515" y="723453"/>
                </a:lnTo>
                <a:lnTo>
                  <a:pt x="0" y="723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9" name="TextBox 9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304800" y="149844"/>
            <a:ext cx="1008769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 b="1">
                <a:solidFill>
                  <a:srgbClr val="DE358E"/>
                </a:solidFill>
                <a:latin typeface="BR Omny Bold"/>
                <a:ea typeface="BR Omny Bold"/>
                <a:cs typeface="BR Omny Bold"/>
                <a:sym typeface="BR Omny Bold"/>
              </a:rPr>
              <a:t>PART 2 — STEPS TO ADDING EVALUATION TO THE NQF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3495" y="7485272"/>
            <a:ext cx="6335912" cy="98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Demonstrate real demand in Georgia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4540" y="6382642"/>
            <a:ext cx="7376754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Show international examples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25951" y="6382642"/>
            <a:ext cx="7376754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Develop the academic standard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1699" y="7204043"/>
            <a:ext cx="5742244" cy="146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Ministerial approval &amp; NQF update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06450" y="1640944"/>
            <a:ext cx="6830856" cy="495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How Long Does This Take?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626" y="4124205"/>
            <a:ext cx="306087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Initiative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launched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4958" y="2508874"/>
            <a:ext cx="3060876" cy="44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  <a:spcBef>
                <a:spcPct val="0"/>
              </a:spcBef>
            </a:pPr>
            <a:r>
              <a:rPr lang="en-US" sz="2899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Now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06450" y="4146727"/>
            <a:ext cx="1608088" cy="75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Steps 1–3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completed</a:t>
            </a:r>
          </a:p>
        </p:txBody>
      </p:sp>
      <p:sp>
        <p:nvSpPr>
          <p:cNvPr id="19" name="Freeform 19"/>
          <p:cNvSpPr/>
          <p:nvPr/>
        </p:nvSpPr>
        <p:spPr>
          <a:xfrm>
            <a:off x="5763237" y="3194674"/>
            <a:ext cx="694515" cy="723453"/>
          </a:xfrm>
          <a:custGeom>
            <a:avLst/>
            <a:gdLst/>
            <a:ahLst/>
            <a:cxnLst/>
            <a:rect l="l" t="t" r="r" b="b"/>
            <a:pathLst>
              <a:path w="694515" h="723453">
                <a:moveTo>
                  <a:pt x="0" y="0"/>
                </a:moveTo>
                <a:lnTo>
                  <a:pt x="694515" y="0"/>
                </a:lnTo>
                <a:lnTo>
                  <a:pt x="694515" y="723453"/>
                </a:lnTo>
                <a:lnTo>
                  <a:pt x="0" y="723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20" name="TextBox 20"/>
          <p:cNvSpPr txBox="1"/>
          <p:nvPr/>
        </p:nvSpPr>
        <p:spPr>
          <a:xfrm>
            <a:off x="5088914" y="2627352"/>
            <a:ext cx="2040899" cy="44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90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3–6 months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19119" y="4124205"/>
            <a:ext cx="1574136" cy="75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Ministerial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approval</a:t>
            </a:r>
          </a:p>
        </p:txBody>
      </p:sp>
      <p:sp>
        <p:nvSpPr>
          <p:cNvPr id="22" name="Freeform 22"/>
          <p:cNvSpPr/>
          <p:nvPr/>
        </p:nvSpPr>
        <p:spPr>
          <a:xfrm>
            <a:off x="9566210" y="3194674"/>
            <a:ext cx="694515" cy="723453"/>
          </a:xfrm>
          <a:custGeom>
            <a:avLst/>
            <a:gdLst/>
            <a:ahLst/>
            <a:cxnLst/>
            <a:rect l="l" t="t" r="r" b="b"/>
            <a:pathLst>
              <a:path w="694515" h="723453">
                <a:moveTo>
                  <a:pt x="0" y="0"/>
                </a:moveTo>
                <a:lnTo>
                  <a:pt x="694515" y="0"/>
                </a:lnTo>
                <a:lnTo>
                  <a:pt x="694515" y="723453"/>
                </a:lnTo>
                <a:lnTo>
                  <a:pt x="0" y="723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23" name="TextBox 23"/>
          <p:cNvSpPr txBox="1"/>
          <p:nvPr/>
        </p:nvSpPr>
        <p:spPr>
          <a:xfrm>
            <a:off x="8691699" y="2571005"/>
            <a:ext cx="2914736" cy="44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90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+ 1–2 years</a:t>
            </a:r>
          </a:p>
        </p:txBody>
      </p:sp>
      <p:sp>
        <p:nvSpPr>
          <p:cNvPr id="24" name="Freeform 24"/>
          <p:cNvSpPr/>
          <p:nvPr/>
        </p:nvSpPr>
        <p:spPr>
          <a:xfrm>
            <a:off x="15078047" y="3094659"/>
            <a:ext cx="694515" cy="723453"/>
          </a:xfrm>
          <a:custGeom>
            <a:avLst/>
            <a:gdLst/>
            <a:ahLst/>
            <a:cxnLst/>
            <a:rect l="l" t="t" r="r" b="b"/>
            <a:pathLst>
              <a:path w="694515" h="723453">
                <a:moveTo>
                  <a:pt x="0" y="0"/>
                </a:moveTo>
                <a:lnTo>
                  <a:pt x="694516" y="0"/>
                </a:lnTo>
                <a:lnTo>
                  <a:pt x="694516" y="723453"/>
                </a:lnTo>
                <a:lnTo>
                  <a:pt x="0" y="723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25" name="TextBox 25"/>
          <p:cNvSpPr txBox="1"/>
          <p:nvPr/>
        </p:nvSpPr>
        <p:spPr>
          <a:xfrm>
            <a:off x="13917653" y="3976109"/>
            <a:ext cx="2320789" cy="75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First graduates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credentialed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750615" y="2602600"/>
            <a:ext cx="3294944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+ 4–6 years total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626948" y="225414"/>
            <a:ext cx="4260931" cy="1290955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063" t="-67563" r="-4423" b="-54273"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28" name="Group 28"/>
          <p:cNvGrpSpPr/>
          <p:nvPr/>
        </p:nvGrpSpPr>
        <p:grpSpPr>
          <a:xfrm>
            <a:off x="16642111" y="103517"/>
            <a:ext cx="1497988" cy="149798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2460" b="-2460"/>
              </a:stretch>
            </a:blipFill>
          </p:spPr>
          <p:txBody>
            <a:bodyPr/>
            <a:lstStyle/>
            <a:p>
              <a:endParaRPr lang="en-G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" name="TextBox 3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381000" y="212074"/>
            <a:ext cx="901310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 b="1">
                <a:solidFill>
                  <a:srgbClr val="DE358E"/>
                </a:solidFill>
                <a:latin typeface="BR Omny Bold"/>
                <a:ea typeface="BR Omny Bold"/>
                <a:cs typeface="BR Omny Bold"/>
                <a:sym typeface="BR Omny Bold"/>
              </a:rPr>
              <a:t>PART 3 — WHAT MAKES THIS HARD IN GEORGIA</a:t>
            </a:r>
          </a:p>
        </p:txBody>
      </p:sp>
      <p:sp>
        <p:nvSpPr>
          <p:cNvPr id="5" name="Freeform 5"/>
          <p:cNvSpPr/>
          <p:nvPr/>
        </p:nvSpPr>
        <p:spPr>
          <a:xfrm>
            <a:off x="12626948" y="225414"/>
            <a:ext cx="4260931" cy="1290955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63" t="-67563" r="-4423" b="-54273"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6" name="Group 6"/>
          <p:cNvGrpSpPr/>
          <p:nvPr/>
        </p:nvGrpSpPr>
        <p:grpSpPr>
          <a:xfrm>
            <a:off x="16642111" y="103517"/>
            <a:ext cx="1497988" cy="149798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460" b="-2460"/>
              </a:stretch>
            </a:blip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97380" y="6989124"/>
            <a:ext cx="16132969" cy="669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52"/>
              </a:lnSpc>
            </a:pPr>
            <a:r>
              <a:rPr lang="en-US" sz="25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Inter-ministerial coordination adds delays that are structurally unavoidable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15807" y="1142062"/>
            <a:ext cx="311060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Main barriers</a:t>
            </a:r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C848BBE8-36C0-A6C9-2A04-13108EA5405C}"/>
              </a:ext>
            </a:extLst>
          </p:cNvPr>
          <p:cNvSpPr/>
          <p:nvPr/>
        </p:nvSpPr>
        <p:spPr>
          <a:xfrm>
            <a:off x="484667" y="2664084"/>
            <a:ext cx="1088066" cy="935737"/>
          </a:xfrm>
          <a:custGeom>
            <a:avLst/>
            <a:gdLst/>
            <a:ahLst/>
            <a:cxnLst/>
            <a:rect l="l" t="t" r="r" b="b"/>
            <a:pathLst>
              <a:path w="1088066" h="935737">
                <a:moveTo>
                  <a:pt x="0" y="0"/>
                </a:moveTo>
                <a:lnTo>
                  <a:pt x="1088067" y="0"/>
                </a:lnTo>
                <a:lnTo>
                  <a:pt x="1088067" y="935737"/>
                </a:lnTo>
                <a:lnTo>
                  <a:pt x="0" y="9357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E">
              <a:ln>
                <a:solidFill>
                  <a:srgbClr val="1C79BF"/>
                </a:solidFill>
              </a:ln>
              <a:solidFill>
                <a:srgbClr val="1C79B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9D697A-5360-952F-A66D-A1679FC7B44F}"/>
              </a:ext>
            </a:extLst>
          </p:cNvPr>
          <p:cNvSpPr txBox="1"/>
          <p:nvPr/>
        </p:nvSpPr>
        <p:spPr>
          <a:xfrm>
            <a:off x="1897380" y="2289312"/>
            <a:ext cx="10549890" cy="2304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952"/>
              </a:lnSpc>
            </a:pPr>
            <a:r>
              <a:rPr lang="en-US" sz="26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No evaluation-specific doctoral faculty</a:t>
            </a:r>
          </a:p>
          <a:p>
            <a:pPr algn="just">
              <a:lnSpc>
                <a:spcPts val="5952"/>
              </a:lnSpc>
            </a:pPr>
            <a:r>
              <a:rPr lang="en-US" sz="26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No Georgian-language evaluation scholarship</a:t>
            </a:r>
          </a:p>
          <a:p>
            <a:pPr algn="just">
              <a:lnSpc>
                <a:spcPts val="5952"/>
              </a:lnSpc>
            </a:pPr>
            <a:r>
              <a:rPr lang="en-US" sz="26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Compliance curriculum lock-in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09018-CDC3-4431-5A97-0CA4FB54F2E2}"/>
              </a:ext>
            </a:extLst>
          </p:cNvPr>
          <p:cNvSpPr txBox="1"/>
          <p:nvPr/>
        </p:nvSpPr>
        <p:spPr>
          <a:xfrm>
            <a:off x="1897380" y="4593661"/>
            <a:ext cx="10549890" cy="2300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952"/>
              </a:lnSpc>
            </a:pPr>
            <a:r>
              <a:rPr lang="en-US" sz="25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You cannot add a field without a Sectoral Characteristic</a:t>
            </a:r>
          </a:p>
          <a:p>
            <a:pPr algn="just">
              <a:lnSpc>
                <a:spcPts val="5952"/>
              </a:lnSpc>
            </a:pPr>
            <a:r>
              <a:rPr lang="en-US" sz="25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Application requires several separate annexes</a:t>
            </a:r>
          </a:p>
          <a:p>
            <a:pPr algn="just">
              <a:lnSpc>
                <a:spcPts val="5952"/>
              </a:lnSpc>
            </a:pPr>
            <a:r>
              <a:rPr lang="en-US" sz="25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Sectoral Council formation is itself time-consuming and uncertain</a:t>
            </a:r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110575EF-6D73-E8E7-253D-AACC80526AAF}"/>
              </a:ext>
            </a:extLst>
          </p:cNvPr>
          <p:cNvSpPr/>
          <p:nvPr/>
        </p:nvSpPr>
        <p:spPr>
          <a:xfrm>
            <a:off x="416087" y="4964714"/>
            <a:ext cx="1088066" cy="935737"/>
          </a:xfrm>
          <a:custGeom>
            <a:avLst/>
            <a:gdLst/>
            <a:ahLst/>
            <a:cxnLst/>
            <a:rect l="l" t="t" r="r" b="b"/>
            <a:pathLst>
              <a:path w="1088066" h="935737">
                <a:moveTo>
                  <a:pt x="0" y="0"/>
                </a:moveTo>
                <a:lnTo>
                  <a:pt x="1088067" y="0"/>
                </a:lnTo>
                <a:lnTo>
                  <a:pt x="1088067" y="935737"/>
                </a:lnTo>
                <a:lnTo>
                  <a:pt x="0" y="9357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E">
              <a:ln>
                <a:solidFill>
                  <a:srgbClr val="1C79BF"/>
                </a:solidFill>
              </a:ln>
              <a:solidFill>
                <a:srgbClr val="1C79BF"/>
              </a:solidFill>
            </a:endParaRPr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4ED03E75-F98A-3A68-D13E-9F033DDA8E35}"/>
              </a:ext>
            </a:extLst>
          </p:cNvPr>
          <p:cNvSpPr/>
          <p:nvPr/>
        </p:nvSpPr>
        <p:spPr>
          <a:xfrm>
            <a:off x="484667" y="6894291"/>
            <a:ext cx="1088066" cy="935737"/>
          </a:xfrm>
          <a:custGeom>
            <a:avLst/>
            <a:gdLst/>
            <a:ahLst/>
            <a:cxnLst/>
            <a:rect l="l" t="t" r="r" b="b"/>
            <a:pathLst>
              <a:path w="1088066" h="935737">
                <a:moveTo>
                  <a:pt x="0" y="0"/>
                </a:moveTo>
                <a:lnTo>
                  <a:pt x="1088067" y="0"/>
                </a:lnTo>
                <a:lnTo>
                  <a:pt x="1088067" y="935737"/>
                </a:lnTo>
                <a:lnTo>
                  <a:pt x="0" y="9357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E">
              <a:ln>
                <a:solidFill>
                  <a:srgbClr val="1C79BF"/>
                </a:solidFill>
              </a:ln>
              <a:solidFill>
                <a:srgbClr val="1C79B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4463532" y="7373792"/>
            <a:ext cx="5024712" cy="5205614"/>
          </a:xfrm>
          <a:custGeom>
            <a:avLst/>
            <a:gdLst/>
            <a:ahLst/>
            <a:cxnLst/>
            <a:rect l="l" t="t" r="r" b="b"/>
            <a:pathLst>
              <a:path w="5024712" h="5205614">
                <a:moveTo>
                  <a:pt x="0" y="0"/>
                </a:moveTo>
                <a:lnTo>
                  <a:pt x="5024712" y="0"/>
                </a:lnTo>
                <a:lnTo>
                  <a:pt x="5024712" y="5205614"/>
                </a:lnTo>
                <a:lnTo>
                  <a:pt x="0" y="5205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" name="Freeform 3"/>
          <p:cNvSpPr/>
          <p:nvPr/>
        </p:nvSpPr>
        <p:spPr>
          <a:xfrm>
            <a:off x="12626948" y="225414"/>
            <a:ext cx="4260931" cy="1290955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63" t="-67563" r="-4423" b="-54273"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4" name="Group 4"/>
          <p:cNvGrpSpPr/>
          <p:nvPr/>
        </p:nvGrpSpPr>
        <p:grpSpPr>
          <a:xfrm>
            <a:off x="16642111" y="103517"/>
            <a:ext cx="1497988" cy="149798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460" b="-2460"/>
              </a:stretch>
            </a:blip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6" name="Freeform 6"/>
          <p:cNvSpPr/>
          <p:nvPr/>
        </p:nvSpPr>
        <p:spPr>
          <a:xfrm>
            <a:off x="614507" y="2190897"/>
            <a:ext cx="4474407" cy="5979075"/>
          </a:xfrm>
          <a:custGeom>
            <a:avLst/>
            <a:gdLst/>
            <a:ahLst/>
            <a:cxnLst/>
            <a:rect l="l" t="t" r="r" b="b"/>
            <a:pathLst>
              <a:path w="4474407" h="5979075">
                <a:moveTo>
                  <a:pt x="0" y="0"/>
                </a:moveTo>
                <a:lnTo>
                  <a:pt x="4474407" y="0"/>
                </a:lnTo>
                <a:lnTo>
                  <a:pt x="4474407" y="5979075"/>
                </a:lnTo>
                <a:lnTo>
                  <a:pt x="0" y="5979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7" name="Freeform 7"/>
          <p:cNvSpPr/>
          <p:nvPr/>
        </p:nvSpPr>
        <p:spPr>
          <a:xfrm>
            <a:off x="5706307" y="2131113"/>
            <a:ext cx="4581137" cy="6197924"/>
          </a:xfrm>
          <a:custGeom>
            <a:avLst/>
            <a:gdLst/>
            <a:ahLst/>
            <a:cxnLst/>
            <a:rect l="l" t="t" r="r" b="b"/>
            <a:pathLst>
              <a:path w="4581137" h="6197924">
                <a:moveTo>
                  <a:pt x="0" y="0"/>
                </a:moveTo>
                <a:lnTo>
                  <a:pt x="4581137" y="0"/>
                </a:lnTo>
                <a:lnTo>
                  <a:pt x="4581137" y="6197924"/>
                </a:lnTo>
                <a:lnTo>
                  <a:pt x="0" y="61979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36" r="-1436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8" name="Freeform 8"/>
          <p:cNvSpPr/>
          <p:nvPr/>
        </p:nvSpPr>
        <p:spPr>
          <a:xfrm>
            <a:off x="4785900" y="4765802"/>
            <a:ext cx="1394757" cy="1425077"/>
          </a:xfrm>
          <a:custGeom>
            <a:avLst/>
            <a:gdLst/>
            <a:ahLst/>
            <a:cxnLst/>
            <a:rect l="l" t="t" r="r" b="b"/>
            <a:pathLst>
              <a:path w="1394757" h="1425077">
                <a:moveTo>
                  <a:pt x="0" y="0"/>
                </a:moveTo>
                <a:lnTo>
                  <a:pt x="1394757" y="0"/>
                </a:lnTo>
                <a:lnTo>
                  <a:pt x="1394757" y="1425077"/>
                </a:lnTo>
                <a:lnTo>
                  <a:pt x="0" y="14250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E"/>
          </a:p>
        </p:txBody>
      </p:sp>
      <p:sp>
        <p:nvSpPr>
          <p:cNvPr id="9" name="Freeform 9"/>
          <p:cNvSpPr/>
          <p:nvPr/>
        </p:nvSpPr>
        <p:spPr>
          <a:xfrm>
            <a:off x="11211369" y="2190897"/>
            <a:ext cx="4474407" cy="5979075"/>
          </a:xfrm>
          <a:custGeom>
            <a:avLst/>
            <a:gdLst/>
            <a:ahLst/>
            <a:cxnLst/>
            <a:rect l="l" t="t" r="r" b="b"/>
            <a:pathLst>
              <a:path w="4474407" h="5979075">
                <a:moveTo>
                  <a:pt x="0" y="0"/>
                </a:moveTo>
                <a:lnTo>
                  <a:pt x="4474407" y="0"/>
                </a:lnTo>
                <a:lnTo>
                  <a:pt x="4474407" y="5979075"/>
                </a:lnTo>
                <a:lnTo>
                  <a:pt x="0" y="59790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10" name="TextBox 10"/>
          <p:cNvSpPr txBox="1"/>
          <p:nvPr/>
        </p:nvSpPr>
        <p:spPr>
          <a:xfrm>
            <a:off x="3600640" y="1358599"/>
            <a:ext cx="16703845" cy="476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Where Does Georgia Stand? (Stockmann, 2013)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381000" y="165684"/>
            <a:ext cx="7202585" cy="790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 b="1">
                <a:solidFill>
                  <a:srgbClr val="DE358E"/>
                </a:solidFill>
                <a:latin typeface="BR Omny Bold"/>
                <a:ea typeface="BR Omny Bold"/>
                <a:cs typeface="BR Omny Bold"/>
                <a:sym typeface="BR Omny Bold"/>
              </a:rPr>
              <a:t>PART 4 — WHERE GEORGIA STANDS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endParaRPr lang="en-US" sz="2600" b="1">
              <a:solidFill>
                <a:srgbClr val="DE358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4521" y="2554644"/>
            <a:ext cx="4474407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STAGE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1493" y="4011931"/>
            <a:ext cx="4474407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0E3D5F"/>
                </a:solidFill>
                <a:latin typeface="BR Omny Bold"/>
                <a:ea typeface="BR Omny Bold"/>
                <a:cs typeface="BR Omny Bold"/>
                <a:sym typeface="BR Omny Bold"/>
              </a:rPr>
              <a:t>Integration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4507" y="5469174"/>
            <a:ext cx="4474407" cy="79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M&amp;E as a module inside another course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06307" y="2554644"/>
            <a:ext cx="4474407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STAGE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99576" y="4011931"/>
            <a:ext cx="4581137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0E3D5F"/>
                </a:solidFill>
                <a:latin typeface="BR Omny Bold"/>
                <a:ea typeface="BR Omny Bold"/>
                <a:cs typeface="BR Omny Bold"/>
                <a:sym typeface="BR Omny Bold"/>
              </a:rPr>
              <a:t>Specialization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95896" y="5419008"/>
            <a:ext cx="3801959" cy="118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M&amp;E as a standalone course within an existing degree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68494" y="2554644"/>
            <a:ext cx="4474407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STAGE 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1369" y="4011931"/>
            <a:ext cx="4474407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0E3D5F"/>
                </a:solidFill>
                <a:latin typeface="BR Omny Bold"/>
                <a:ea typeface="BR Omny Bold"/>
                <a:cs typeface="BR Omny Bold"/>
                <a:sym typeface="BR Omny Bold"/>
              </a:rPr>
              <a:t>Full Academization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11369" y="5512193"/>
            <a:ext cx="4474407" cy="118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Independent program → degree specifically in evaluation</a:t>
            </a:r>
          </a:p>
        </p:txBody>
      </p:sp>
      <p:sp>
        <p:nvSpPr>
          <p:cNvPr id="22" name="Freeform 22"/>
          <p:cNvSpPr/>
          <p:nvPr/>
        </p:nvSpPr>
        <p:spPr>
          <a:xfrm>
            <a:off x="9897855" y="4970349"/>
            <a:ext cx="1394757" cy="1425077"/>
          </a:xfrm>
          <a:custGeom>
            <a:avLst/>
            <a:gdLst/>
            <a:ahLst/>
            <a:cxnLst/>
            <a:rect l="l" t="t" r="r" b="b"/>
            <a:pathLst>
              <a:path w="1394757" h="1425077">
                <a:moveTo>
                  <a:pt x="0" y="0"/>
                </a:moveTo>
                <a:lnTo>
                  <a:pt x="1394757" y="0"/>
                </a:lnTo>
                <a:lnTo>
                  <a:pt x="1394757" y="1425078"/>
                </a:lnTo>
                <a:lnTo>
                  <a:pt x="0" y="142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E"/>
          </a:p>
        </p:txBody>
      </p:sp>
      <p:sp>
        <p:nvSpPr>
          <p:cNvPr id="23" name="TextBox 23"/>
          <p:cNvSpPr txBox="1"/>
          <p:nvPr/>
        </p:nvSpPr>
        <p:spPr>
          <a:xfrm>
            <a:off x="1144782" y="7164624"/>
            <a:ext cx="341385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DE358E"/>
                </a:solidFill>
                <a:latin typeface="BR Omny"/>
                <a:ea typeface="BR Omny"/>
                <a:cs typeface="BR Omny"/>
                <a:sym typeface="BR Omny"/>
              </a:rPr>
              <a:t>Most Georgian PA programs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78029" y="7174074"/>
            <a:ext cx="3437693" cy="75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DE358E"/>
                </a:solidFill>
                <a:latin typeface="BR Omny"/>
                <a:ea typeface="BR Omny"/>
                <a:cs typeface="BR Omny"/>
                <a:sym typeface="BR Omny"/>
              </a:rPr>
              <a:t>University of Georgia (since 2019)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68494" y="7174074"/>
            <a:ext cx="4474407" cy="38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DC378C"/>
                </a:solidFill>
                <a:latin typeface="BR Omny"/>
                <a:ea typeface="BR Omny"/>
                <a:cs typeface="BR Omny"/>
                <a:sym typeface="BR Omny"/>
              </a:rPr>
              <a:t>Georgia: not yet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" name="Freeform 3"/>
          <p:cNvSpPr/>
          <p:nvPr/>
        </p:nvSpPr>
        <p:spPr>
          <a:xfrm>
            <a:off x="12626948" y="225414"/>
            <a:ext cx="4260931" cy="1290955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63" t="-67563" r="-4423" b="-54273"/>
            </a:stretch>
          </a:blipFill>
        </p:spPr>
        <p:txBody>
          <a:bodyPr/>
          <a:lstStyle/>
          <a:p>
            <a:endParaRPr lang="en-GE"/>
          </a:p>
        </p:txBody>
      </p:sp>
      <p:grpSp>
        <p:nvGrpSpPr>
          <p:cNvPr id="4" name="Group 4"/>
          <p:cNvGrpSpPr/>
          <p:nvPr/>
        </p:nvGrpSpPr>
        <p:grpSpPr>
          <a:xfrm>
            <a:off x="16642111" y="103517"/>
            <a:ext cx="1497988" cy="149798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460" b="-2460"/>
              </a:stretch>
            </a:blipFill>
          </p:spPr>
          <p:txBody>
            <a:bodyPr/>
            <a:lstStyle/>
            <a:p>
              <a:endParaRPr lang="en-GE"/>
            </a:p>
          </p:txBody>
        </p:sp>
      </p:grpSp>
      <p:sp>
        <p:nvSpPr>
          <p:cNvPr id="6" name="Freeform 6"/>
          <p:cNvSpPr/>
          <p:nvPr/>
        </p:nvSpPr>
        <p:spPr>
          <a:xfrm>
            <a:off x="5856979" y="5979791"/>
            <a:ext cx="4913025" cy="4206778"/>
          </a:xfrm>
          <a:custGeom>
            <a:avLst/>
            <a:gdLst/>
            <a:ahLst/>
            <a:cxnLst/>
            <a:rect l="l" t="t" r="r" b="b"/>
            <a:pathLst>
              <a:path w="4913025" h="4206778">
                <a:moveTo>
                  <a:pt x="0" y="0"/>
                </a:moveTo>
                <a:lnTo>
                  <a:pt x="4913025" y="0"/>
                </a:lnTo>
                <a:lnTo>
                  <a:pt x="4913025" y="4206779"/>
                </a:lnTo>
                <a:lnTo>
                  <a:pt x="0" y="42067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7" name="TextBox 7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91950" y="214368"/>
            <a:ext cx="12097858" cy="79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 b="1">
                <a:solidFill>
                  <a:srgbClr val="DE358E"/>
                </a:solidFill>
                <a:latin typeface="BR Omny Bold"/>
                <a:ea typeface="BR Omny Bold"/>
                <a:cs typeface="BR Omny Bold"/>
                <a:sym typeface="BR Omny Bold"/>
              </a:rPr>
              <a:t>PART 5 — WHAT IT FEELS LIKE FROM THE INSIDE: YOUTH PERSPECTIVE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endParaRPr lang="en-US" sz="2600" b="1">
              <a:solidFill>
                <a:srgbClr val="DE358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29000" y="2315965"/>
            <a:ext cx="9679706" cy="1172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0E3D5F"/>
                </a:solidFill>
                <a:latin typeface="BR Omny Bold"/>
                <a:ea typeface="BR Omny Bold"/>
                <a:cs typeface="BR Omny Bold"/>
                <a:sym typeface="BR Omny Bold"/>
              </a:rPr>
              <a:t>The Credential That Does Not Yet Exist</a:t>
            </a:r>
          </a:p>
          <a:p>
            <a:pPr algn="ctr">
              <a:lnSpc>
                <a:spcPts val="4559"/>
              </a:lnSpc>
              <a:spcBef>
                <a:spcPct val="0"/>
              </a:spcBef>
            </a:pPr>
            <a:endParaRPr lang="en-US" sz="3799" b="1" dirty="0">
              <a:solidFill>
                <a:srgbClr val="0E3D5F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4027670"/>
            <a:ext cx="1509407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1C79BE"/>
                </a:solidFill>
                <a:latin typeface="BR Omny"/>
                <a:ea typeface="BR Omny"/>
                <a:cs typeface="BR Omny"/>
                <a:sym typeface="BR Omny"/>
              </a:rPr>
              <a:t>Young evaluators are not only future beneficiaries.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z="3200" dirty="0">
              <a:solidFill>
                <a:srgbClr val="1C79B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DE358E"/>
                </a:solidFill>
                <a:latin typeface="BR Omny"/>
                <a:ea typeface="BR Omny"/>
                <a:cs typeface="BR Omny"/>
                <a:sym typeface="BR Omny"/>
              </a:rPr>
              <a:t>We are evidence — the stakeholder testimony the NQF application requires.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42C70-9616-C3B3-854C-FE9807618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4C71F9-5997-F4FA-C9EE-0C49AAAF6293}"/>
              </a:ext>
            </a:extLst>
          </p:cNvPr>
          <p:cNvSpPr/>
          <p:nvPr/>
        </p:nvSpPr>
        <p:spPr>
          <a:xfrm rot="-2907164">
            <a:off x="13269177" y="-3267904"/>
            <a:ext cx="7980245" cy="7851742"/>
          </a:xfrm>
          <a:custGeom>
            <a:avLst/>
            <a:gdLst/>
            <a:ahLst/>
            <a:cxnLst/>
            <a:rect l="l" t="t" r="r" b="b"/>
            <a:pathLst>
              <a:path w="7980245" h="7851742">
                <a:moveTo>
                  <a:pt x="0" y="0"/>
                </a:moveTo>
                <a:lnTo>
                  <a:pt x="7980246" y="0"/>
                </a:lnTo>
                <a:lnTo>
                  <a:pt x="7980246" y="7851742"/>
                </a:lnTo>
                <a:lnTo>
                  <a:pt x="0" y="7851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r="-7697" b="-64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5745823-CD14-7270-7D9C-3117CFDD91A2}"/>
              </a:ext>
            </a:extLst>
          </p:cNvPr>
          <p:cNvGrpSpPr/>
          <p:nvPr/>
        </p:nvGrpSpPr>
        <p:grpSpPr>
          <a:xfrm>
            <a:off x="147845" y="207033"/>
            <a:ext cx="1497988" cy="1497988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CEFE002-6DC3-8872-4179-890C2D5962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2460" b="-246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7C12F7F-9A1E-A9E9-8599-4D4AAEFA8607}"/>
              </a:ext>
            </a:extLst>
          </p:cNvPr>
          <p:cNvSpPr/>
          <p:nvPr/>
        </p:nvSpPr>
        <p:spPr>
          <a:xfrm>
            <a:off x="1913240" y="310550"/>
            <a:ext cx="4260931" cy="1290955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063" t="-67563" r="-4423" b="-5427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4BF811-31F4-A8FF-659E-BCCBE6343464}"/>
              </a:ext>
            </a:extLst>
          </p:cNvPr>
          <p:cNvSpPr txBox="1"/>
          <p:nvPr/>
        </p:nvSpPr>
        <p:spPr>
          <a:xfrm>
            <a:off x="1664162" y="2576041"/>
            <a:ext cx="13327467" cy="1046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35000"/>
              </a:lnSpc>
              <a:buNone/>
            </a:pPr>
            <a:r>
              <a:rPr lang="en-US" sz="2400" i="1" dirty="0">
                <a:solidFill>
                  <a:srgbClr val="D6E4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Wherever evaluation became a genuine profession, it happened because specific people made specific decisions, in specific institutions, over a sustained period of time.</a:t>
            </a:r>
            <a:endParaRPr lang="en-US" sz="2400" dirty="0"/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0078D9B5-4F63-8F11-0D3E-25912426EB2F}"/>
              </a:ext>
            </a:extLst>
          </p:cNvPr>
          <p:cNvSpPr/>
          <p:nvPr/>
        </p:nvSpPr>
        <p:spPr>
          <a:xfrm>
            <a:off x="3771900" y="4037070"/>
            <a:ext cx="8858250" cy="45719"/>
          </a:xfrm>
          <a:prstGeom prst="rect">
            <a:avLst/>
          </a:prstGeom>
          <a:solidFill>
            <a:srgbClr val="2E75B6"/>
          </a:solidFill>
          <a:ln w="1270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en-GE"/>
          </a:p>
        </p:txBody>
      </p:sp>
      <p:sp>
        <p:nvSpPr>
          <p:cNvPr id="20" name="Shape 3">
            <a:extLst>
              <a:ext uri="{FF2B5EF4-FFF2-40B4-BE49-F238E27FC236}">
                <a16:creationId xmlns:a16="http://schemas.microsoft.com/office/drawing/2014/main" id="{9A74AF09-0BE8-D37F-30D5-0B343B166135}"/>
              </a:ext>
            </a:extLst>
          </p:cNvPr>
          <p:cNvSpPr/>
          <p:nvPr/>
        </p:nvSpPr>
        <p:spPr>
          <a:xfrm>
            <a:off x="1162050" y="4800600"/>
            <a:ext cx="3048000" cy="1497988"/>
          </a:xfrm>
          <a:prstGeom prst="rect">
            <a:avLst/>
          </a:prstGeom>
          <a:solidFill>
            <a:srgbClr val="243F6B"/>
          </a:solidFill>
          <a:ln w="12700">
            <a:solidFill>
              <a:srgbClr val="3A5A8A"/>
            </a:solidFill>
            <a:prstDash val="solid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E7E56BDB-C601-2FD5-DA15-E06B33D7F5BE}"/>
              </a:ext>
            </a:extLst>
          </p:cNvPr>
          <p:cNvSpPr/>
          <p:nvPr/>
        </p:nvSpPr>
        <p:spPr>
          <a:xfrm>
            <a:off x="1645832" y="5549594"/>
            <a:ext cx="18288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Georgia has it</a:t>
            </a:r>
            <a:endParaRPr lang="en-US" sz="2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8B09976D-80F9-4E01-AFB3-8148BFDF730C}"/>
              </a:ext>
            </a:extLst>
          </p:cNvPr>
          <p:cNvSpPr/>
          <p:nvPr/>
        </p:nvSpPr>
        <p:spPr>
          <a:xfrm>
            <a:off x="1645832" y="5143500"/>
            <a:ext cx="1828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kern="0" spc="100" dirty="0">
                <a:solidFill>
                  <a:srgbClr val="8BAF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vision</a:t>
            </a:r>
            <a:endParaRPr lang="en-US" dirty="0"/>
          </a:p>
        </p:txBody>
      </p:sp>
      <p:sp>
        <p:nvSpPr>
          <p:cNvPr id="27" name="Shape 3">
            <a:extLst>
              <a:ext uri="{FF2B5EF4-FFF2-40B4-BE49-F238E27FC236}">
                <a16:creationId xmlns:a16="http://schemas.microsoft.com/office/drawing/2014/main" id="{D6C2FC32-D9AC-554E-AAF3-332666B94AD6}"/>
              </a:ext>
            </a:extLst>
          </p:cNvPr>
          <p:cNvSpPr/>
          <p:nvPr/>
        </p:nvSpPr>
        <p:spPr>
          <a:xfrm>
            <a:off x="5540643" y="4800600"/>
            <a:ext cx="3048000" cy="1497988"/>
          </a:xfrm>
          <a:prstGeom prst="rect">
            <a:avLst/>
          </a:prstGeom>
          <a:solidFill>
            <a:srgbClr val="243F6B"/>
          </a:solidFill>
          <a:ln w="12700">
            <a:solidFill>
              <a:srgbClr val="3A5A8A"/>
            </a:solidFill>
            <a:prstDash val="solid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8" name="Shape 3">
            <a:extLst>
              <a:ext uri="{FF2B5EF4-FFF2-40B4-BE49-F238E27FC236}">
                <a16:creationId xmlns:a16="http://schemas.microsoft.com/office/drawing/2014/main" id="{5C83484D-248E-D00D-2472-D315890634A0}"/>
              </a:ext>
            </a:extLst>
          </p:cNvPr>
          <p:cNvSpPr/>
          <p:nvPr/>
        </p:nvSpPr>
        <p:spPr>
          <a:xfrm>
            <a:off x="9710622" y="4800600"/>
            <a:ext cx="3048000" cy="1497988"/>
          </a:xfrm>
          <a:prstGeom prst="rect">
            <a:avLst/>
          </a:prstGeom>
          <a:solidFill>
            <a:srgbClr val="243F6B"/>
          </a:solidFill>
          <a:ln w="12700">
            <a:solidFill>
              <a:srgbClr val="3A5A8A"/>
            </a:solidFill>
            <a:prstDash val="solid"/>
          </a:ln>
        </p:spPr>
        <p:txBody>
          <a:bodyPr/>
          <a:lstStyle/>
          <a:p>
            <a:pPr algn="ctr"/>
            <a:endParaRPr lang="en-US" sz="2000" dirty="0"/>
          </a:p>
        </p:txBody>
      </p:sp>
      <p:sp>
        <p:nvSpPr>
          <p:cNvPr id="29" name="Shape 3">
            <a:extLst>
              <a:ext uri="{FF2B5EF4-FFF2-40B4-BE49-F238E27FC236}">
                <a16:creationId xmlns:a16="http://schemas.microsoft.com/office/drawing/2014/main" id="{6B890875-B1D1-4E18-1094-5A3EB4E58926}"/>
              </a:ext>
            </a:extLst>
          </p:cNvPr>
          <p:cNvSpPr/>
          <p:nvPr/>
        </p:nvSpPr>
        <p:spPr>
          <a:xfrm>
            <a:off x="13880601" y="4800600"/>
            <a:ext cx="3048000" cy="1497988"/>
          </a:xfrm>
          <a:prstGeom prst="rect">
            <a:avLst/>
          </a:prstGeom>
          <a:solidFill>
            <a:srgbClr val="243F6B"/>
          </a:solidFill>
          <a:ln w="12700">
            <a:solidFill>
              <a:srgbClr val="3A5A8A"/>
            </a:solidFill>
            <a:prstDash val="solid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0" name="Text 8">
            <a:extLst>
              <a:ext uri="{FF2B5EF4-FFF2-40B4-BE49-F238E27FC236}">
                <a16:creationId xmlns:a16="http://schemas.microsoft.com/office/drawing/2014/main" id="{0C343A4F-3355-FE14-1E6B-623697AACA54}"/>
              </a:ext>
            </a:extLst>
          </p:cNvPr>
          <p:cNvSpPr/>
          <p:nvPr/>
        </p:nvSpPr>
        <p:spPr>
          <a:xfrm>
            <a:off x="6007458" y="5570116"/>
            <a:ext cx="232043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HubEVAL + MELPA</a:t>
            </a:r>
            <a:endParaRPr lang="en-US" sz="2000" dirty="0"/>
          </a:p>
        </p:txBody>
      </p:sp>
      <p:sp>
        <p:nvSpPr>
          <p:cNvPr id="31" name="Text 7">
            <a:extLst>
              <a:ext uri="{FF2B5EF4-FFF2-40B4-BE49-F238E27FC236}">
                <a16:creationId xmlns:a16="http://schemas.microsoft.com/office/drawing/2014/main" id="{07C82884-84F5-D5AD-A341-3563BCFAC820}"/>
              </a:ext>
            </a:extLst>
          </p:cNvPr>
          <p:cNvSpPr/>
          <p:nvPr/>
        </p:nvSpPr>
        <p:spPr>
          <a:xfrm>
            <a:off x="6181257" y="5143500"/>
            <a:ext cx="1828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kern="0" spc="100" dirty="0">
                <a:solidFill>
                  <a:srgbClr val="8BAF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partners</a:t>
            </a:r>
            <a:endParaRPr lang="en-US" dirty="0"/>
          </a:p>
        </p:txBody>
      </p:sp>
      <p:sp>
        <p:nvSpPr>
          <p:cNvPr id="32" name="Text 10">
            <a:extLst>
              <a:ext uri="{FF2B5EF4-FFF2-40B4-BE49-F238E27FC236}">
                <a16:creationId xmlns:a16="http://schemas.microsoft.com/office/drawing/2014/main" id="{43D05AE7-0651-3300-61F8-AAA1462FBFCF}"/>
              </a:ext>
            </a:extLst>
          </p:cNvPr>
          <p:cNvSpPr/>
          <p:nvPr/>
        </p:nvSpPr>
        <p:spPr>
          <a:xfrm>
            <a:off x="10320222" y="5143500"/>
            <a:ext cx="1828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kern="0" spc="100" dirty="0">
                <a:solidFill>
                  <a:srgbClr val="8BAF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</a:t>
            </a:r>
            <a:endParaRPr lang="en-US" dirty="0"/>
          </a:p>
        </p:txBody>
      </p:sp>
      <p:sp>
        <p:nvSpPr>
          <p:cNvPr id="33" name="Text 11">
            <a:extLst>
              <a:ext uri="{FF2B5EF4-FFF2-40B4-BE49-F238E27FC236}">
                <a16:creationId xmlns:a16="http://schemas.microsoft.com/office/drawing/2014/main" id="{09DEDC1E-3879-6182-62B5-710D6F924B46}"/>
              </a:ext>
            </a:extLst>
          </p:cNvPr>
          <p:cNvSpPr/>
          <p:nvPr/>
        </p:nvSpPr>
        <p:spPr>
          <a:xfrm>
            <a:off x="9865133" y="5570116"/>
            <a:ext cx="2795332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European-aligned NQF</a:t>
            </a:r>
            <a:endParaRPr lang="en-US" sz="2000" dirty="0"/>
          </a:p>
        </p:txBody>
      </p:sp>
      <p:sp>
        <p:nvSpPr>
          <p:cNvPr id="34" name="Text 13">
            <a:extLst>
              <a:ext uri="{FF2B5EF4-FFF2-40B4-BE49-F238E27FC236}">
                <a16:creationId xmlns:a16="http://schemas.microsoft.com/office/drawing/2014/main" id="{250CD8C6-4865-C267-FD76-1AB04DD19293}"/>
              </a:ext>
            </a:extLst>
          </p:cNvPr>
          <p:cNvSpPr/>
          <p:nvPr/>
        </p:nvSpPr>
        <p:spPr>
          <a:xfrm>
            <a:off x="14490201" y="5143500"/>
            <a:ext cx="1828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kern="0" spc="100" dirty="0">
                <a:solidFill>
                  <a:srgbClr val="8BAF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students</a:t>
            </a:r>
            <a:endParaRPr lang="en-US" dirty="0"/>
          </a:p>
        </p:txBody>
      </p:sp>
      <p:sp>
        <p:nvSpPr>
          <p:cNvPr id="35" name="Text 14">
            <a:extLst>
              <a:ext uri="{FF2B5EF4-FFF2-40B4-BE49-F238E27FC236}">
                <a16:creationId xmlns:a16="http://schemas.microsoft.com/office/drawing/2014/main" id="{6C2B6F1D-837C-BC69-21DA-25A8AFFEDEA5}"/>
              </a:ext>
            </a:extLst>
          </p:cNvPr>
          <p:cNvSpPr/>
          <p:nvPr/>
        </p:nvSpPr>
        <p:spPr>
          <a:xfrm>
            <a:off x="14113143" y="5570116"/>
            <a:ext cx="2686595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to build it</a:t>
            </a:r>
            <a:endParaRPr 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C750A6-EE5C-EA79-B54B-473E7A7EB0FB}"/>
              </a:ext>
            </a:extLst>
          </p:cNvPr>
          <p:cNvSpPr txBox="1"/>
          <p:nvPr/>
        </p:nvSpPr>
        <p:spPr>
          <a:xfrm>
            <a:off x="2873643" y="7644271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01A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classifier entry. The academic standard. The faculty pipeline. The scholarship base.</a:t>
            </a:r>
            <a:endParaRPr lang="en-US" sz="1800" dirty="0">
              <a:solidFill>
                <a:srgbClr val="01ADE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6B863F-6F6D-7546-99B8-E8944A6F675A}"/>
              </a:ext>
            </a:extLst>
          </p:cNvPr>
          <p:cNvSpPr txBox="1"/>
          <p:nvPr/>
        </p:nvSpPr>
        <p:spPr>
          <a:xfrm>
            <a:off x="1162050" y="8647943"/>
            <a:ext cx="1617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E" sz="2400" b="1" dirty="0">
                <a:solidFill>
                  <a:srgbClr val="DD378C"/>
                </a:solidFill>
                <a:latin typeface="Calibri" pitchFamily="34" charset="0"/>
                <a:cs typeface="Calibri" pitchFamily="34" charset="-120"/>
              </a:rPr>
              <a:t>Evidence-based decisions make things better. Building a real evaluation profession in Georgia is itself one of those decisions.</a:t>
            </a:r>
          </a:p>
        </p:txBody>
      </p:sp>
    </p:spTree>
    <p:extLst>
      <p:ext uri="{BB962C8B-B14F-4D97-AF65-F5344CB8AC3E}">
        <p14:creationId xmlns:p14="http://schemas.microsoft.com/office/powerpoint/2010/main" val="360852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08677" y="-7039991"/>
            <a:ext cx="24807266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3" name="Freeform 3"/>
          <p:cNvSpPr/>
          <p:nvPr/>
        </p:nvSpPr>
        <p:spPr>
          <a:xfrm>
            <a:off x="709920" y="789835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  <p:txBody>
          <a:bodyPr/>
          <a:lstStyle/>
          <a:p>
            <a:endParaRPr lang="en-GE"/>
          </a:p>
        </p:txBody>
      </p:sp>
      <p:sp>
        <p:nvSpPr>
          <p:cNvPr id="4" name="TextBox 4"/>
          <p:cNvSpPr txBox="1"/>
          <p:nvPr/>
        </p:nvSpPr>
        <p:spPr>
          <a:xfrm>
            <a:off x="2666543" y="1231828"/>
            <a:ext cx="1706463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6542" y="1531485"/>
            <a:ext cx="2058491" cy="460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6543" y="1812615"/>
            <a:ext cx="1739714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72016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D47C8492-09B6-48E6-1EB5-2D12BA05C83E}"/>
              </a:ext>
            </a:extLst>
          </p:cNvPr>
          <p:cNvGrpSpPr/>
          <p:nvPr/>
        </p:nvGrpSpPr>
        <p:grpSpPr>
          <a:xfrm>
            <a:off x="514347" y="6385549"/>
            <a:ext cx="1369708" cy="1290954"/>
            <a:chOff x="0" y="0"/>
            <a:chExt cx="812800" cy="81280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172DD28-338C-23F4-DE2B-2A137B4F69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460" b="-246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3EAE0662-099F-5087-8E4A-66DCB5096CE2}"/>
              </a:ext>
            </a:extLst>
          </p:cNvPr>
          <p:cNvSpPr/>
          <p:nvPr/>
        </p:nvSpPr>
        <p:spPr>
          <a:xfrm>
            <a:off x="2049441" y="6512137"/>
            <a:ext cx="2940665" cy="1038188"/>
          </a:xfrm>
          <a:custGeom>
            <a:avLst/>
            <a:gdLst/>
            <a:ahLst/>
            <a:cxnLst/>
            <a:rect l="l" t="t" r="r" b="b"/>
            <a:pathLst>
              <a:path w="4260931" h="1290955">
                <a:moveTo>
                  <a:pt x="0" y="0"/>
                </a:moveTo>
                <a:lnTo>
                  <a:pt x="4260932" y="0"/>
                </a:lnTo>
                <a:lnTo>
                  <a:pt x="4260932" y="1290955"/>
                </a:lnTo>
                <a:lnTo>
                  <a:pt x="0" y="1290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063" t="-67563" r="-4423" b="-5427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546</Words>
  <Application>Microsoft Macintosh PowerPoint</Application>
  <PresentationFormat>Custom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BR Omny</vt:lpstr>
      <vt:lpstr>Proxima Nova Bold</vt:lpstr>
      <vt:lpstr>BR Omny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GLocal Presentation ANI</dc:title>
  <cp:lastModifiedBy>Ani Mangoshvili (1900119)</cp:lastModifiedBy>
  <cp:revision>1</cp:revision>
  <dcterms:created xsi:type="dcterms:W3CDTF">2006-08-16T00:00:00Z</dcterms:created>
  <dcterms:modified xsi:type="dcterms:W3CDTF">2026-06-02T20:44:05Z</dcterms:modified>
  <dc:identifier>DAHLQMRgufg</dc:identifier>
</cp:coreProperties>
</file>