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0" r:id="rId3"/>
    <p:sldId id="258" r:id="rId4"/>
    <p:sldId id="261" r:id="rId5"/>
    <p:sldId id="266" r:id="rId6"/>
    <p:sldId id="262" r:id="rId7"/>
    <p:sldId id="288" r:id="rId8"/>
    <p:sldId id="269" r:id="rId9"/>
    <p:sldId id="289" r:id="rId10"/>
    <p:sldId id="271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7C9EC9-628E-482C-945D-188F0B832C21}" v="2" dt="2026-06-03T10:50:18.859"/>
    <p1510:client id="{C348A437-29E0-40F4-B29E-197FCE3A0CE8}" v="17" dt="2026-06-03T10:05:47.038"/>
    <p1510:client id="{EA88C1E0-73DF-4E2A-82E4-DFC5371199B1}" v="92" dt="2026-06-03T10:10:15.6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urnami Hari" userId="b2bc2f28-e14d-4476-a1a0-f837f27399e1" providerId="ADAL" clId="{3A0590F1-47DC-4ACF-8C99-26E3337A99F7}"/>
    <pc:docChg chg="modSld">
      <pc:chgData name="Pournami Hari" userId="b2bc2f28-e14d-4476-a1a0-f837f27399e1" providerId="ADAL" clId="{3A0590F1-47DC-4ACF-8C99-26E3337A99F7}" dt="2026-06-03T10:50:16.462" v="8" actId="2"/>
      <pc:docMkLst>
        <pc:docMk/>
      </pc:docMkLst>
      <pc:sldChg chg="modSp mod">
        <pc:chgData name="Pournami Hari" userId="b2bc2f28-e14d-4476-a1a0-f837f27399e1" providerId="ADAL" clId="{3A0590F1-47DC-4ACF-8C99-26E3337A99F7}" dt="2026-06-03T10:50:13.267" v="3" actId="2"/>
        <pc:sldMkLst>
          <pc:docMk/>
          <pc:sldMk cId="2652648118" sldId="260"/>
        </pc:sldMkLst>
        <pc:spChg chg="mod">
          <ac:chgData name="Pournami Hari" userId="b2bc2f28-e14d-4476-a1a0-f837f27399e1" providerId="ADAL" clId="{3A0590F1-47DC-4ACF-8C99-26E3337A99F7}" dt="2026-06-03T10:49:05.412" v="0" actId="207"/>
          <ac:spMkLst>
            <pc:docMk/>
            <pc:sldMk cId="2652648118" sldId="260"/>
            <ac:spMk id="7" creationId="{CB5868C8-2A37-BC1E-42C8-6F134345B988}"/>
          </ac:spMkLst>
        </pc:spChg>
        <pc:spChg chg="mod">
          <ac:chgData name="Pournami Hari" userId="b2bc2f28-e14d-4476-a1a0-f837f27399e1" providerId="ADAL" clId="{3A0590F1-47DC-4ACF-8C99-26E3337A99F7}" dt="2026-06-03T10:50:13.267" v="3" actId="2"/>
          <ac:spMkLst>
            <pc:docMk/>
            <pc:sldMk cId="2652648118" sldId="260"/>
            <ac:spMk id="15" creationId="{A943E81C-B7BC-397B-02F2-BB35DE077986}"/>
          </ac:spMkLst>
        </pc:spChg>
      </pc:sldChg>
      <pc:sldChg chg="modSp mod">
        <pc:chgData name="Pournami Hari" userId="b2bc2f28-e14d-4476-a1a0-f837f27399e1" providerId="ADAL" clId="{3A0590F1-47DC-4ACF-8C99-26E3337A99F7}" dt="2026-06-03T10:50:16.462" v="8" actId="2"/>
        <pc:sldMkLst>
          <pc:docMk/>
          <pc:sldMk cId="4110529276" sldId="261"/>
        </pc:sldMkLst>
        <pc:spChg chg="mod">
          <ac:chgData name="Pournami Hari" userId="b2bc2f28-e14d-4476-a1a0-f837f27399e1" providerId="ADAL" clId="{3A0590F1-47DC-4ACF-8C99-26E3337A99F7}" dt="2026-06-03T10:50:16.462" v="8" actId="2"/>
          <ac:spMkLst>
            <pc:docMk/>
            <pc:sldMk cId="4110529276" sldId="261"/>
            <ac:spMk id="58" creationId="{8E1079F3-A958-B006-5C70-76D21D209B25}"/>
          </ac:spMkLst>
        </pc:spChg>
      </pc:sldChg>
      <pc:sldChg chg="modSp mod">
        <pc:chgData name="Pournami Hari" userId="b2bc2f28-e14d-4476-a1a0-f837f27399e1" providerId="ADAL" clId="{3A0590F1-47DC-4ACF-8C99-26E3337A99F7}" dt="2026-06-03T10:50:02.919" v="1" actId="14100"/>
        <pc:sldMkLst>
          <pc:docMk/>
          <pc:sldMk cId="939048214" sldId="271"/>
        </pc:sldMkLst>
        <pc:spChg chg="mod">
          <ac:chgData name="Pournami Hari" userId="b2bc2f28-e14d-4476-a1a0-f837f27399e1" providerId="ADAL" clId="{3A0590F1-47DC-4ACF-8C99-26E3337A99F7}" dt="2026-06-03T10:50:02.919" v="1" actId="14100"/>
          <ac:spMkLst>
            <pc:docMk/>
            <pc:sldMk cId="939048214" sldId="271"/>
            <ac:spMk id="3" creationId="{6A165818-D0C9-EE7B-171E-6002161E0C2B}"/>
          </ac:spMkLst>
        </pc:spChg>
      </pc:sldChg>
    </pc:docChg>
  </pc:docChgLst>
  <pc:docChgLst>
    <pc:chgData name="Shrija Dey" userId="dbb58d6a-1f55-4540-99c4-a9711b1e2232" providerId="ADAL" clId="{B634A514-5EBF-4D92-9978-BB8635F464CC}"/>
    <pc:docChg chg="modSld">
      <pc:chgData name="Shrija Dey" userId="dbb58d6a-1f55-4540-99c4-a9711b1e2232" providerId="ADAL" clId="{B634A514-5EBF-4D92-9978-BB8635F464CC}" dt="2026-06-03T10:05:47.037" v="16" actId="14100"/>
      <pc:docMkLst>
        <pc:docMk/>
      </pc:docMkLst>
      <pc:sldChg chg="modSp mod">
        <pc:chgData name="Shrija Dey" userId="dbb58d6a-1f55-4540-99c4-a9711b1e2232" providerId="ADAL" clId="{B634A514-5EBF-4D92-9978-BB8635F464CC}" dt="2026-06-03T10:03:13.420" v="7" actId="1076"/>
        <pc:sldMkLst>
          <pc:docMk/>
          <pc:sldMk cId="4110529276" sldId="261"/>
        </pc:sldMkLst>
        <pc:spChg chg="mod">
          <ac:chgData name="Shrija Dey" userId="dbb58d6a-1f55-4540-99c4-a9711b1e2232" providerId="ADAL" clId="{B634A514-5EBF-4D92-9978-BB8635F464CC}" dt="2026-06-03T10:03:13.420" v="7" actId="1076"/>
          <ac:spMkLst>
            <pc:docMk/>
            <pc:sldMk cId="4110529276" sldId="261"/>
            <ac:spMk id="3" creationId="{86FD484C-53E0-CA3B-B98D-D658889849BC}"/>
          </ac:spMkLst>
        </pc:spChg>
      </pc:sldChg>
      <pc:sldChg chg="modSp mod">
        <pc:chgData name="Shrija Dey" userId="dbb58d6a-1f55-4540-99c4-a9711b1e2232" providerId="ADAL" clId="{B634A514-5EBF-4D92-9978-BB8635F464CC}" dt="2026-06-03T10:03:58.748" v="11" actId="2711"/>
        <pc:sldMkLst>
          <pc:docMk/>
          <pc:sldMk cId="3987488812" sldId="262"/>
        </pc:sldMkLst>
        <pc:spChg chg="mod">
          <ac:chgData name="Shrija Dey" userId="dbb58d6a-1f55-4540-99c4-a9711b1e2232" providerId="ADAL" clId="{B634A514-5EBF-4D92-9978-BB8635F464CC}" dt="2026-06-03T10:02:23.347" v="0" actId="1076"/>
          <ac:spMkLst>
            <pc:docMk/>
            <pc:sldMk cId="3987488812" sldId="262"/>
            <ac:spMk id="3" creationId="{7B019DB1-C229-1DFA-8309-5F955AA7EAF1}"/>
          </ac:spMkLst>
        </pc:spChg>
        <pc:spChg chg="mod">
          <ac:chgData name="Shrija Dey" userId="dbb58d6a-1f55-4540-99c4-a9711b1e2232" providerId="ADAL" clId="{B634A514-5EBF-4D92-9978-BB8635F464CC}" dt="2026-06-03T10:02:39.008" v="3" actId="14100"/>
          <ac:spMkLst>
            <pc:docMk/>
            <pc:sldMk cId="3987488812" sldId="262"/>
            <ac:spMk id="5" creationId="{289E1D09-D128-31A3-5267-40EECDE0E6A2}"/>
          </ac:spMkLst>
        </pc:spChg>
        <pc:spChg chg="mod">
          <ac:chgData name="Shrija Dey" userId="dbb58d6a-1f55-4540-99c4-a9711b1e2232" providerId="ADAL" clId="{B634A514-5EBF-4D92-9978-BB8635F464CC}" dt="2026-06-03T10:02:47.231" v="5" actId="14100"/>
          <ac:spMkLst>
            <pc:docMk/>
            <pc:sldMk cId="3987488812" sldId="262"/>
            <ac:spMk id="6" creationId="{75C9ECFC-D1D5-625D-A48F-D398235E0119}"/>
          </ac:spMkLst>
        </pc:spChg>
        <pc:spChg chg="mod">
          <ac:chgData name="Shrija Dey" userId="dbb58d6a-1f55-4540-99c4-a9711b1e2232" providerId="ADAL" clId="{B634A514-5EBF-4D92-9978-BB8635F464CC}" dt="2026-06-03T10:03:58.748" v="11" actId="2711"/>
          <ac:spMkLst>
            <pc:docMk/>
            <pc:sldMk cId="3987488812" sldId="262"/>
            <ac:spMk id="7" creationId="{3E9CC1FE-C3A5-5A6F-F3B1-9E676AC0FDDA}"/>
          </ac:spMkLst>
        </pc:spChg>
      </pc:sldChg>
      <pc:sldChg chg="modSp mod">
        <pc:chgData name="Shrija Dey" userId="dbb58d6a-1f55-4540-99c4-a9711b1e2232" providerId="ADAL" clId="{B634A514-5EBF-4D92-9978-BB8635F464CC}" dt="2026-06-03T10:03:38.450" v="10" actId="2711"/>
        <pc:sldMkLst>
          <pc:docMk/>
          <pc:sldMk cId="1649151296" sldId="266"/>
        </pc:sldMkLst>
        <pc:spChg chg="mod">
          <ac:chgData name="Shrija Dey" userId="dbb58d6a-1f55-4540-99c4-a9711b1e2232" providerId="ADAL" clId="{B634A514-5EBF-4D92-9978-BB8635F464CC}" dt="2026-06-03T10:03:31.360" v="8" actId="2711"/>
          <ac:spMkLst>
            <pc:docMk/>
            <pc:sldMk cId="1649151296" sldId="266"/>
            <ac:spMk id="14" creationId="{B2243ADC-AE81-B899-6105-A495DFB29E5B}"/>
          </ac:spMkLst>
        </pc:spChg>
        <pc:spChg chg="mod">
          <ac:chgData name="Shrija Dey" userId="dbb58d6a-1f55-4540-99c4-a9711b1e2232" providerId="ADAL" clId="{B634A514-5EBF-4D92-9978-BB8635F464CC}" dt="2026-06-03T10:03:35.339" v="9" actId="2711"/>
          <ac:spMkLst>
            <pc:docMk/>
            <pc:sldMk cId="1649151296" sldId="266"/>
            <ac:spMk id="17" creationId="{69A9ACF3-F3AE-9BF2-EE81-463535D8689E}"/>
          </ac:spMkLst>
        </pc:spChg>
        <pc:spChg chg="mod">
          <ac:chgData name="Shrija Dey" userId="dbb58d6a-1f55-4540-99c4-a9711b1e2232" providerId="ADAL" clId="{B634A514-5EBF-4D92-9978-BB8635F464CC}" dt="2026-06-03T10:03:38.450" v="10" actId="2711"/>
          <ac:spMkLst>
            <pc:docMk/>
            <pc:sldMk cId="1649151296" sldId="266"/>
            <ac:spMk id="20" creationId="{C425259E-5C0E-01B6-22D2-0E2D0A0AB4F3}"/>
          </ac:spMkLst>
        </pc:spChg>
      </pc:sldChg>
      <pc:sldChg chg="modSp mod">
        <pc:chgData name="Shrija Dey" userId="dbb58d6a-1f55-4540-99c4-a9711b1e2232" providerId="ADAL" clId="{B634A514-5EBF-4D92-9978-BB8635F464CC}" dt="2026-06-03T10:05:47.037" v="16" actId="14100"/>
        <pc:sldMkLst>
          <pc:docMk/>
          <pc:sldMk cId="4234195400" sldId="269"/>
        </pc:sldMkLst>
        <pc:spChg chg="mod">
          <ac:chgData name="Shrija Dey" userId="dbb58d6a-1f55-4540-99c4-a9711b1e2232" providerId="ADAL" clId="{B634A514-5EBF-4D92-9978-BB8635F464CC}" dt="2026-06-03T10:05:26.214" v="12" actId="1076"/>
          <ac:spMkLst>
            <pc:docMk/>
            <pc:sldMk cId="4234195400" sldId="269"/>
            <ac:spMk id="3" creationId="{69B3C3F2-F2C6-28A4-6A89-55A8AD454C7D}"/>
          </ac:spMkLst>
        </pc:spChg>
        <pc:spChg chg="mod">
          <ac:chgData name="Shrija Dey" userId="dbb58d6a-1f55-4540-99c4-a9711b1e2232" providerId="ADAL" clId="{B634A514-5EBF-4D92-9978-BB8635F464CC}" dt="2026-06-03T10:05:38.135" v="14" actId="14100"/>
          <ac:spMkLst>
            <pc:docMk/>
            <pc:sldMk cId="4234195400" sldId="269"/>
            <ac:spMk id="24" creationId="{6985D39A-919A-B516-195F-312EB94568A6}"/>
          </ac:spMkLst>
        </pc:spChg>
        <pc:spChg chg="mod">
          <ac:chgData name="Shrija Dey" userId="dbb58d6a-1f55-4540-99c4-a9711b1e2232" providerId="ADAL" clId="{B634A514-5EBF-4D92-9978-BB8635F464CC}" dt="2026-06-03T10:05:47.037" v="16" actId="14100"/>
          <ac:spMkLst>
            <pc:docMk/>
            <pc:sldMk cId="4234195400" sldId="269"/>
            <ac:spMk id="25" creationId="{76CF60A0-8A38-DFA5-881E-4C22A8C28897}"/>
          </ac:spMkLst>
        </pc:spChg>
        <pc:spChg chg="mod">
          <ac:chgData name="Shrija Dey" userId="dbb58d6a-1f55-4540-99c4-a9711b1e2232" providerId="ADAL" clId="{B634A514-5EBF-4D92-9978-BB8635F464CC}" dt="2026-06-03T10:05:42.195" v="15" actId="14100"/>
          <ac:spMkLst>
            <pc:docMk/>
            <pc:sldMk cId="4234195400" sldId="269"/>
            <ac:spMk id="26" creationId="{5EE100E3-6A23-EE37-B2DE-65228ABEF0AB}"/>
          </ac:spMkLst>
        </pc:spChg>
        <pc:grpChg chg="mod">
          <ac:chgData name="Shrija Dey" userId="dbb58d6a-1f55-4540-99c4-a9711b1e2232" providerId="ADAL" clId="{B634A514-5EBF-4D92-9978-BB8635F464CC}" dt="2026-06-03T10:05:30.760" v="13" actId="1076"/>
          <ac:grpSpMkLst>
            <pc:docMk/>
            <pc:sldMk cId="4234195400" sldId="269"/>
            <ac:grpSpMk id="5" creationId="{ED1AA565-6491-392F-1D9F-E64DCB3244CC}"/>
          </ac:grpSpMkLst>
        </pc:grpChg>
      </pc:sldChg>
    </pc:docChg>
  </pc:docChgLst>
  <pc:docChgLst>
    <pc:chgData name="Aikantika Das" userId="faef172a-cc98-4a83-b8ad-62adea6a3b1c" providerId="ADAL" clId="{321637CA-2C31-4348-9F2B-21F964A24586}"/>
    <pc:docChg chg="undo custSel modSld">
      <pc:chgData name="Aikantika Das" userId="faef172a-cc98-4a83-b8ad-62adea6a3b1c" providerId="ADAL" clId="{321637CA-2C31-4348-9F2B-21F964A24586}" dt="2026-06-03T11:56:33.636" v="163" actId="20577"/>
      <pc:docMkLst>
        <pc:docMk/>
      </pc:docMkLst>
      <pc:sldChg chg="modSp mod">
        <pc:chgData name="Aikantika Das" userId="faef172a-cc98-4a83-b8ad-62adea6a3b1c" providerId="ADAL" clId="{321637CA-2C31-4348-9F2B-21F964A24586}" dt="2026-06-03T09:45:24.752" v="32" actId="207"/>
        <pc:sldMkLst>
          <pc:docMk/>
          <pc:sldMk cId="4110529276" sldId="261"/>
        </pc:sldMkLst>
        <pc:spChg chg="mod">
          <ac:chgData name="Aikantika Das" userId="faef172a-cc98-4a83-b8ad-62adea6a3b1c" providerId="ADAL" clId="{321637CA-2C31-4348-9F2B-21F964A24586}" dt="2026-06-03T09:45:09.531" v="28" actId="20577"/>
          <ac:spMkLst>
            <pc:docMk/>
            <pc:sldMk cId="4110529276" sldId="261"/>
            <ac:spMk id="58" creationId="{8E1079F3-A958-B006-5C70-76D21D209B25}"/>
          </ac:spMkLst>
        </pc:spChg>
        <pc:spChg chg="mod">
          <ac:chgData name="Aikantika Das" userId="faef172a-cc98-4a83-b8ad-62adea6a3b1c" providerId="ADAL" clId="{321637CA-2C31-4348-9F2B-21F964A24586}" dt="2026-06-03T09:45:24.752" v="32" actId="207"/>
          <ac:spMkLst>
            <pc:docMk/>
            <pc:sldMk cId="4110529276" sldId="261"/>
            <ac:spMk id="62" creationId="{AE175FFA-D195-FC91-F057-EA52AFC1BD37}"/>
          </ac:spMkLst>
        </pc:spChg>
      </pc:sldChg>
      <pc:sldChg chg="modSp mod">
        <pc:chgData name="Aikantika Das" userId="faef172a-cc98-4a83-b8ad-62adea6a3b1c" providerId="ADAL" clId="{321637CA-2C31-4348-9F2B-21F964A24586}" dt="2026-06-03T11:56:11.860" v="151" actId="20577"/>
        <pc:sldMkLst>
          <pc:docMk/>
          <pc:sldMk cId="3987488812" sldId="262"/>
        </pc:sldMkLst>
        <pc:spChg chg="mod">
          <ac:chgData name="Aikantika Das" userId="faef172a-cc98-4a83-b8ad-62adea6a3b1c" providerId="ADAL" clId="{321637CA-2C31-4348-9F2B-21F964A24586}" dt="2026-06-03T11:56:11.860" v="151" actId="20577"/>
          <ac:spMkLst>
            <pc:docMk/>
            <pc:sldMk cId="3987488812" sldId="262"/>
            <ac:spMk id="7" creationId="{3E9CC1FE-C3A5-5A6F-F3B1-9E676AC0FDDA}"/>
          </ac:spMkLst>
        </pc:spChg>
      </pc:sldChg>
      <pc:sldChg chg="modSp mod">
        <pc:chgData name="Aikantika Das" userId="faef172a-cc98-4a83-b8ad-62adea6a3b1c" providerId="ADAL" clId="{321637CA-2C31-4348-9F2B-21F964A24586}" dt="2026-06-03T11:56:33.636" v="163" actId="20577"/>
        <pc:sldMkLst>
          <pc:docMk/>
          <pc:sldMk cId="1649151296" sldId="266"/>
        </pc:sldMkLst>
        <pc:spChg chg="mod">
          <ac:chgData name="Aikantika Das" userId="faef172a-cc98-4a83-b8ad-62adea6a3b1c" providerId="ADAL" clId="{321637CA-2C31-4348-9F2B-21F964A24586}" dt="2026-06-03T11:56:33.636" v="163" actId="20577"/>
          <ac:spMkLst>
            <pc:docMk/>
            <pc:sldMk cId="1649151296" sldId="266"/>
            <ac:spMk id="3" creationId="{4D17A247-9282-8928-06D7-55BD791B6A4F}"/>
          </ac:spMkLst>
        </pc:spChg>
        <pc:spChg chg="mod">
          <ac:chgData name="Aikantika Das" userId="faef172a-cc98-4a83-b8ad-62adea6a3b1c" providerId="ADAL" clId="{321637CA-2C31-4348-9F2B-21F964A24586}" dt="2026-06-03T09:47:42.315" v="37"/>
          <ac:spMkLst>
            <pc:docMk/>
            <pc:sldMk cId="1649151296" sldId="266"/>
            <ac:spMk id="9" creationId="{6FD00F3D-96F6-A5EB-E0B8-8E728293B99C}"/>
          </ac:spMkLst>
        </pc:spChg>
        <pc:spChg chg="mod">
          <ac:chgData name="Aikantika Das" userId="faef172a-cc98-4a83-b8ad-62adea6a3b1c" providerId="ADAL" clId="{321637CA-2C31-4348-9F2B-21F964A24586}" dt="2026-06-03T09:51:08.515" v="44" actId="20577"/>
          <ac:spMkLst>
            <pc:docMk/>
            <pc:sldMk cId="1649151296" sldId="266"/>
            <ac:spMk id="14" creationId="{B2243ADC-AE81-B899-6105-A495DFB29E5B}"/>
          </ac:spMkLst>
        </pc:spChg>
        <pc:spChg chg="mod">
          <ac:chgData name="Aikantika Das" userId="faef172a-cc98-4a83-b8ad-62adea6a3b1c" providerId="ADAL" clId="{321637CA-2C31-4348-9F2B-21F964A24586}" dt="2026-06-03T09:51:13.737" v="47" actId="207"/>
          <ac:spMkLst>
            <pc:docMk/>
            <pc:sldMk cId="1649151296" sldId="266"/>
            <ac:spMk id="17" creationId="{69A9ACF3-F3AE-9BF2-EE81-463535D8689E}"/>
          </ac:spMkLst>
        </pc:spChg>
        <pc:spChg chg="mod">
          <ac:chgData name="Aikantika Das" userId="faef172a-cc98-4a83-b8ad-62adea6a3b1c" providerId="ADAL" clId="{321637CA-2C31-4348-9F2B-21F964A24586}" dt="2026-06-03T09:51:24.152" v="49" actId="207"/>
          <ac:spMkLst>
            <pc:docMk/>
            <pc:sldMk cId="1649151296" sldId="266"/>
            <ac:spMk id="20" creationId="{C425259E-5C0E-01B6-22D2-0E2D0A0AB4F3}"/>
          </ac:spMkLst>
        </pc:spChg>
      </pc:sldChg>
      <pc:sldChg chg="modSp mod">
        <pc:chgData name="Aikantika Das" userId="faef172a-cc98-4a83-b8ad-62adea6a3b1c" providerId="ADAL" clId="{321637CA-2C31-4348-9F2B-21F964A24586}" dt="2026-06-03T10:04:49.859" v="108" actId="255"/>
        <pc:sldMkLst>
          <pc:docMk/>
          <pc:sldMk cId="4234195400" sldId="269"/>
        </pc:sldMkLst>
        <pc:spChg chg="mod">
          <ac:chgData name="Aikantika Das" userId="faef172a-cc98-4a83-b8ad-62adea6a3b1c" providerId="ADAL" clId="{321637CA-2C31-4348-9F2B-21F964A24586}" dt="2026-06-03T10:00:29.459" v="74" actId="20577"/>
          <ac:spMkLst>
            <pc:docMk/>
            <pc:sldMk cId="4234195400" sldId="269"/>
            <ac:spMk id="3" creationId="{69B3C3F2-F2C6-28A4-6A89-55A8AD454C7D}"/>
          </ac:spMkLst>
        </pc:spChg>
        <pc:spChg chg="mod">
          <ac:chgData name="Aikantika Das" userId="faef172a-cc98-4a83-b8ad-62adea6a3b1c" providerId="ADAL" clId="{321637CA-2C31-4348-9F2B-21F964A24586}" dt="2026-06-03T10:04:49.859" v="108" actId="255"/>
          <ac:spMkLst>
            <pc:docMk/>
            <pc:sldMk cId="4234195400" sldId="269"/>
            <ac:spMk id="26" creationId="{5EE100E3-6A23-EE37-B2DE-65228ABEF0AB}"/>
          </ac:spMkLst>
        </pc:spChg>
      </pc:sldChg>
      <pc:sldChg chg="modSp mod">
        <pc:chgData name="Aikantika Das" userId="faef172a-cc98-4a83-b8ad-62adea6a3b1c" providerId="ADAL" clId="{321637CA-2C31-4348-9F2B-21F964A24586}" dt="2026-06-03T10:10:15.653" v="149" actId="20577"/>
        <pc:sldMkLst>
          <pc:docMk/>
          <pc:sldMk cId="939048214" sldId="271"/>
        </pc:sldMkLst>
        <pc:spChg chg="mod">
          <ac:chgData name="Aikantika Das" userId="faef172a-cc98-4a83-b8ad-62adea6a3b1c" providerId="ADAL" clId="{321637CA-2C31-4348-9F2B-21F964A24586}" dt="2026-06-03T10:07:25.375" v="122" actId="20577"/>
          <ac:spMkLst>
            <pc:docMk/>
            <pc:sldMk cId="939048214" sldId="271"/>
            <ac:spMk id="3" creationId="{6A165818-D0C9-EE7B-171E-6002161E0C2B}"/>
          </ac:spMkLst>
        </pc:spChg>
        <pc:spChg chg="mod">
          <ac:chgData name="Aikantika Das" userId="faef172a-cc98-4a83-b8ad-62adea6a3b1c" providerId="ADAL" clId="{321637CA-2C31-4348-9F2B-21F964A24586}" dt="2026-06-03T10:09:58.061" v="141" actId="14100"/>
          <ac:spMkLst>
            <pc:docMk/>
            <pc:sldMk cId="939048214" sldId="271"/>
            <ac:spMk id="6" creationId="{B2E01301-ED6A-4B05-63D4-197214EE2561}"/>
          </ac:spMkLst>
        </pc:spChg>
        <pc:spChg chg="mod">
          <ac:chgData name="Aikantika Das" userId="faef172a-cc98-4a83-b8ad-62adea6a3b1c" providerId="ADAL" clId="{321637CA-2C31-4348-9F2B-21F964A24586}" dt="2026-06-03T10:10:15.653" v="149" actId="20577"/>
          <ac:spMkLst>
            <pc:docMk/>
            <pc:sldMk cId="939048214" sldId="271"/>
            <ac:spMk id="9" creationId="{ED6E92ED-2483-7A15-2C25-740AC4F6B250}"/>
          </ac:spMkLst>
        </pc:spChg>
      </pc:sldChg>
      <pc:sldChg chg="modSp mod">
        <pc:chgData name="Aikantika Das" userId="faef172a-cc98-4a83-b8ad-62adea6a3b1c" providerId="ADAL" clId="{321637CA-2C31-4348-9F2B-21F964A24586}" dt="2026-06-03T10:06:56.389" v="120" actId="20577"/>
        <pc:sldMkLst>
          <pc:docMk/>
          <pc:sldMk cId="3837406498" sldId="289"/>
        </pc:sldMkLst>
        <pc:spChg chg="mod">
          <ac:chgData name="Aikantika Das" userId="faef172a-cc98-4a83-b8ad-62adea6a3b1c" providerId="ADAL" clId="{321637CA-2C31-4348-9F2B-21F964A24586}" dt="2026-06-03T10:06:56.389" v="120" actId="20577"/>
          <ac:spMkLst>
            <pc:docMk/>
            <pc:sldMk cId="3837406498" sldId="289"/>
            <ac:spMk id="14" creationId="{D494D600-BEB9-C5A9-9DC6-EB5EB4F77864}"/>
          </ac:spMkLst>
        </pc:spChg>
        <pc:spChg chg="mod">
          <ac:chgData name="Aikantika Das" userId="faef172a-cc98-4a83-b8ad-62adea6a3b1c" providerId="ADAL" clId="{321637CA-2C31-4348-9F2B-21F964A24586}" dt="2026-06-03T10:06:20.797" v="114" actId="20577"/>
          <ac:spMkLst>
            <pc:docMk/>
            <pc:sldMk cId="3837406498" sldId="289"/>
            <ac:spMk id="23" creationId="{11FEF4D0-690A-BDB7-33E8-95A5425DB6B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4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737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871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3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3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5402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5284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827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3" y="2937933"/>
            <a:ext cx="5181600" cy="908051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3" y="1937810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0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15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24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3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38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45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653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46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2901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835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1" y="1023410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07" indent="0">
              <a:buNone/>
              <a:defRPr sz="1333" b="1"/>
            </a:lvl2pPr>
            <a:lvl3pPr marL="609615" indent="0">
              <a:buNone/>
              <a:defRPr sz="1200" b="1"/>
            </a:lvl3pPr>
            <a:lvl4pPr marL="914424" indent="0">
              <a:buNone/>
              <a:defRPr sz="1067" b="1"/>
            </a:lvl4pPr>
            <a:lvl5pPr marL="1219231" indent="0">
              <a:buNone/>
              <a:defRPr sz="1067" b="1"/>
            </a:lvl5pPr>
            <a:lvl6pPr marL="1524038" indent="0">
              <a:buNone/>
              <a:defRPr sz="1067" b="1"/>
            </a:lvl6pPr>
            <a:lvl7pPr marL="1828845" indent="0">
              <a:buNone/>
              <a:defRPr sz="1067" b="1"/>
            </a:lvl7pPr>
            <a:lvl8pPr marL="2133653" indent="0">
              <a:buNone/>
              <a:defRPr sz="1067" b="1"/>
            </a:lvl8pPr>
            <a:lvl9pPr marL="243846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1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10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07" indent="0">
              <a:buNone/>
              <a:defRPr sz="1333" b="1"/>
            </a:lvl2pPr>
            <a:lvl3pPr marL="609615" indent="0">
              <a:buNone/>
              <a:defRPr sz="1200" b="1"/>
            </a:lvl3pPr>
            <a:lvl4pPr marL="914424" indent="0">
              <a:buNone/>
              <a:defRPr sz="1067" b="1"/>
            </a:lvl4pPr>
            <a:lvl5pPr marL="1219231" indent="0">
              <a:buNone/>
              <a:defRPr sz="1067" b="1"/>
            </a:lvl5pPr>
            <a:lvl6pPr marL="1524038" indent="0">
              <a:buNone/>
              <a:defRPr sz="1067" b="1"/>
            </a:lvl6pPr>
            <a:lvl7pPr marL="1828845" indent="0">
              <a:buNone/>
              <a:defRPr sz="1067" b="1"/>
            </a:lvl7pPr>
            <a:lvl8pPr marL="2133653" indent="0">
              <a:buNone/>
              <a:defRPr sz="1067" b="1"/>
            </a:lvl8pPr>
            <a:lvl9pPr marL="243846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610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99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736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182034"/>
            <a:ext cx="2005543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9" y="182035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1" y="956735"/>
            <a:ext cx="2005543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07" indent="0">
              <a:buNone/>
              <a:defRPr sz="800"/>
            </a:lvl2pPr>
            <a:lvl3pPr marL="609615" indent="0">
              <a:buNone/>
              <a:defRPr sz="667"/>
            </a:lvl3pPr>
            <a:lvl4pPr marL="914424" indent="0">
              <a:buNone/>
              <a:defRPr sz="600"/>
            </a:lvl4pPr>
            <a:lvl5pPr marL="1219231" indent="0">
              <a:buNone/>
              <a:defRPr sz="600"/>
            </a:lvl5pPr>
            <a:lvl6pPr marL="1524038" indent="0">
              <a:buNone/>
              <a:defRPr sz="600"/>
            </a:lvl6pPr>
            <a:lvl7pPr marL="1828845" indent="0">
              <a:buNone/>
              <a:defRPr sz="600"/>
            </a:lvl7pPr>
            <a:lvl8pPr marL="2133653" indent="0">
              <a:buNone/>
              <a:defRPr sz="600"/>
            </a:lvl8pPr>
            <a:lvl9pPr marL="243846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567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1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07" indent="0">
              <a:buNone/>
              <a:defRPr sz="1867"/>
            </a:lvl2pPr>
            <a:lvl3pPr marL="609615" indent="0">
              <a:buNone/>
              <a:defRPr sz="1600"/>
            </a:lvl3pPr>
            <a:lvl4pPr marL="914424" indent="0">
              <a:buNone/>
              <a:defRPr sz="1333"/>
            </a:lvl4pPr>
            <a:lvl5pPr marL="1219231" indent="0">
              <a:buNone/>
              <a:defRPr sz="1333"/>
            </a:lvl5pPr>
            <a:lvl6pPr marL="1524038" indent="0">
              <a:buNone/>
              <a:defRPr sz="1333"/>
            </a:lvl6pPr>
            <a:lvl7pPr marL="1828845" indent="0">
              <a:buNone/>
              <a:defRPr sz="1333"/>
            </a:lvl7pPr>
            <a:lvl8pPr marL="2133653" indent="0">
              <a:buNone/>
              <a:defRPr sz="1333"/>
            </a:lvl8pPr>
            <a:lvl9pPr marL="2438462" indent="0">
              <a:buNone/>
              <a:defRPr sz="1333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6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07" indent="0">
              <a:buNone/>
              <a:defRPr sz="800"/>
            </a:lvl2pPr>
            <a:lvl3pPr marL="609615" indent="0">
              <a:buNone/>
              <a:defRPr sz="667"/>
            </a:lvl3pPr>
            <a:lvl4pPr marL="914424" indent="0">
              <a:buNone/>
              <a:defRPr sz="600"/>
            </a:lvl4pPr>
            <a:lvl5pPr marL="1219231" indent="0">
              <a:buNone/>
              <a:defRPr sz="600"/>
            </a:lvl5pPr>
            <a:lvl6pPr marL="1524038" indent="0">
              <a:buNone/>
              <a:defRPr sz="600"/>
            </a:lvl6pPr>
            <a:lvl7pPr marL="1828845" indent="0">
              <a:buNone/>
              <a:defRPr sz="600"/>
            </a:lvl7pPr>
            <a:lvl8pPr marL="2133653" indent="0">
              <a:buNone/>
              <a:defRPr sz="600"/>
            </a:lvl8pPr>
            <a:lvl9pPr marL="243846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672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9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9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9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01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609615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5" indent="-228605" algn="l" defTabSz="609615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13" indent="-190506" algn="l" defTabSz="609615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20" indent="-152404" algn="l" defTabSz="609615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27" indent="-152404" algn="l" defTabSz="609615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35" indent="-152404" algn="l" defTabSz="609615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42" indent="-152404" algn="l" defTabSz="609615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49" indent="-152404" algn="l" defTabSz="609615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058" indent="-152404" algn="l" defTabSz="609615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866" indent="-152404" algn="l" defTabSz="609615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1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07" algn="l" defTabSz="60961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15" algn="l" defTabSz="60961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24" algn="l" defTabSz="60961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31" algn="l" defTabSz="60961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38" algn="l" defTabSz="60961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45" algn="l" defTabSz="60961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653" algn="l" defTabSz="60961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462" algn="l" defTabSz="609615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3D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>
            <a:off x="5332020" y="1981"/>
            <a:ext cx="6861963" cy="6858000"/>
          </a:xfrm>
          <a:custGeom>
            <a:avLst/>
            <a:gdLst/>
            <a:ahLst/>
            <a:cxnLst/>
            <a:rect l="l" t="t" r="r" b="b"/>
            <a:pathLst>
              <a:path w="25306469" h="23119444">
                <a:moveTo>
                  <a:pt x="0" y="0"/>
                </a:moveTo>
                <a:lnTo>
                  <a:pt x="25306469" y="0"/>
                </a:lnTo>
                <a:lnTo>
                  <a:pt x="25306469" y="23119444"/>
                </a:lnTo>
                <a:lnTo>
                  <a:pt x="0" y="2311944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74677" t="-126201" r="-71186" b="-1460"/>
            </a:stretch>
          </a:blipFill>
        </p:spPr>
        <p:txBody>
          <a:bodyPr/>
          <a:lstStyle/>
          <a:p>
            <a:pPr defTabSz="609615"/>
            <a:endParaRPr lang="en-IN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685800" y="2289435"/>
            <a:ext cx="3937000" cy="4502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15">
              <a:lnSpc>
                <a:spcPct val="110000"/>
              </a:lnSpc>
            </a:pPr>
            <a:r>
              <a:rPr lang="en-US" sz="2800" b="1" dirty="0">
                <a:solidFill>
                  <a:prstClr val="white"/>
                </a:solidFill>
                <a:latin typeface="BR Omny Bold" panose="020B0604020202020204" charset="0"/>
                <a:ea typeface="Lato" panose="020F0502020204030203" pitchFamily="34" charset="0"/>
                <a:cs typeface="Lato" panose="020F0502020204030203" pitchFamily="34" charset="0"/>
              </a:rPr>
              <a:t>BREAKOUT ROOM 3</a:t>
            </a:r>
            <a:endParaRPr lang="en-US" sz="2800" dirty="0">
              <a:solidFill>
                <a:prstClr val="white"/>
              </a:solidFill>
              <a:latin typeface="BR Omny Bold" panose="020B060402020202020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685800" y="3536324"/>
            <a:ext cx="4749800" cy="6620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15">
              <a:lnSpc>
                <a:spcPct val="130000"/>
              </a:lnSpc>
            </a:pPr>
            <a:r>
              <a:rPr lang="en-US" sz="3600" b="1" dirty="0">
                <a:solidFill>
                  <a:prstClr val="white"/>
                </a:solidFill>
                <a:latin typeface="BR Omny Bold" panose="020B0604020202020204" charset="0"/>
                <a:ea typeface="Lato" panose="020F0502020204030203" pitchFamily="34" charset="0"/>
                <a:cs typeface="Lato" panose="020F0502020204030203" pitchFamily="34" charset="0"/>
              </a:rPr>
              <a:t>Realist Evaluation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685801" y="6277751"/>
            <a:ext cx="2706809" cy="1739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15">
              <a:lnSpc>
                <a:spcPts val="1393"/>
              </a:lnSpc>
            </a:pPr>
            <a:r>
              <a:rPr lang="en-US" sz="1161" dirty="0">
                <a:solidFill>
                  <a:srgbClr val="FFFFFF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EFC9D01-BFA8-D43D-F317-4768B5B5F9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4477" y="158832"/>
            <a:ext cx="2219524" cy="1043561"/>
          </a:xfrm>
          <a:prstGeom prst="rect">
            <a:avLst/>
          </a:prstGeom>
        </p:spPr>
      </p:pic>
      <p:sp>
        <p:nvSpPr>
          <p:cNvPr id="9" name="TextBox 5">
            <a:extLst>
              <a:ext uri="{FF2B5EF4-FFF2-40B4-BE49-F238E27FC236}">
                <a16:creationId xmlns:a16="http://schemas.microsoft.com/office/drawing/2014/main" id="{D9031183-B2AA-3D24-D660-41B7339C5200}"/>
              </a:ext>
            </a:extLst>
          </p:cNvPr>
          <p:cNvSpPr txBox="1"/>
          <p:nvPr/>
        </p:nvSpPr>
        <p:spPr>
          <a:xfrm>
            <a:off x="685802" y="5023866"/>
            <a:ext cx="4350319" cy="2657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15">
              <a:lnSpc>
                <a:spcPts val="2239"/>
              </a:lnSpc>
            </a:pPr>
            <a:r>
              <a:rPr lang="en-US" sz="1600" dirty="0">
                <a:solidFill>
                  <a:srgbClr val="FEFEFE"/>
                </a:solidFill>
                <a:latin typeface="BR Omny Bold" panose="020B0604020202020204" charset="0"/>
                <a:ea typeface="Lato" panose="020F0502020204030203" pitchFamily="34" charset="0"/>
                <a:cs typeface="Lato" panose="020F0502020204030203" pitchFamily="34" charset="0"/>
                <a:sym typeface="BR Omny"/>
              </a:rPr>
              <a:t>Facilitator: Anupama Ramaswamy</a:t>
            </a:r>
            <a:endParaRPr lang="en-US" sz="1600" b="1" dirty="0">
              <a:solidFill>
                <a:prstClr val="white"/>
              </a:solidFill>
              <a:latin typeface="BR Omny Bold" panose="020B0604020202020204" charset="0"/>
              <a:ea typeface="Lato" panose="020F0502020204030203" pitchFamily="34" charset="0"/>
              <a:cs typeface="Lato" panose="020F0502020204030203" pitchFamily="34" charset="0"/>
              <a:sym typeface="BR Omny"/>
            </a:endParaRPr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E9644172-9CB5-3CE6-872D-2FEDECA738B1}"/>
              </a:ext>
            </a:extLst>
          </p:cNvPr>
          <p:cNvSpPr/>
          <p:nvPr/>
        </p:nvSpPr>
        <p:spPr>
          <a:xfrm>
            <a:off x="473280" y="25401"/>
            <a:ext cx="1277208" cy="1363769"/>
          </a:xfrm>
          <a:custGeom>
            <a:avLst/>
            <a:gdLst/>
            <a:ahLst/>
            <a:cxnLst/>
            <a:rect l="l" t="t" r="r" b="b"/>
            <a:pathLst>
              <a:path w="1915812" h="2045654">
                <a:moveTo>
                  <a:pt x="0" y="0"/>
                </a:moveTo>
                <a:lnTo>
                  <a:pt x="1915812" y="0"/>
                </a:lnTo>
                <a:lnTo>
                  <a:pt x="1915812" y="2045654"/>
                </a:lnTo>
                <a:lnTo>
                  <a:pt x="0" y="204565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r="-384434"/>
            </a:stretch>
          </a:blipFill>
        </p:spPr>
        <p:txBody>
          <a:bodyPr/>
          <a:lstStyle/>
          <a:p>
            <a:pPr defTabSz="609615"/>
            <a:endParaRPr lang="en-IN" sz="12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4">
            <a:extLst>
              <a:ext uri="{FF2B5EF4-FFF2-40B4-BE49-F238E27FC236}">
                <a16:creationId xmlns:a16="http://schemas.microsoft.com/office/drawing/2014/main" id="{7FC20383-4A01-3A84-1334-03BF9FE49793}"/>
              </a:ext>
            </a:extLst>
          </p:cNvPr>
          <p:cNvSpPr txBox="1"/>
          <p:nvPr/>
        </p:nvSpPr>
        <p:spPr>
          <a:xfrm>
            <a:off x="1777696" y="320064"/>
            <a:ext cx="1137643" cy="3005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15">
              <a:lnSpc>
                <a:spcPts val="2487"/>
              </a:lnSpc>
            </a:pPr>
            <a:r>
              <a:rPr lang="en-US" sz="1776" dirty="0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global</a:t>
            </a:r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A91C0B42-24E4-C4A3-7424-64C8BDFF9AB5}"/>
              </a:ext>
            </a:extLst>
          </p:cNvPr>
          <p:cNvSpPr txBox="1"/>
          <p:nvPr/>
        </p:nvSpPr>
        <p:spPr>
          <a:xfrm>
            <a:off x="1777695" y="519834"/>
            <a:ext cx="1277208" cy="3005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15">
              <a:lnSpc>
                <a:spcPts val="2487"/>
              </a:lnSpc>
            </a:pPr>
            <a:r>
              <a:rPr lang="en-US" sz="1776" b="1" dirty="0">
                <a:solidFill>
                  <a:srgbClr val="FEFEFE"/>
                </a:solidFill>
                <a:latin typeface="BR Omny Bold"/>
                <a:ea typeface="BR Omny Bold"/>
                <a:cs typeface="BR Omny Bold"/>
                <a:sym typeface="BR Omny Bold"/>
              </a:rPr>
              <a:t>evaluation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id="{12CD9D1C-EBDA-788F-DBE5-626A658912BD}"/>
              </a:ext>
            </a:extLst>
          </p:cNvPr>
          <p:cNvSpPr txBox="1"/>
          <p:nvPr/>
        </p:nvSpPr>
        <p:spPr>
          <a:xfrm>
            <a:off x="1777697" y="707254"/>
            <a:ext cx="1159809" cy="30059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15">
              <a:lnSpc>
                <a:spcPts val="2487"/>
              </a:lnSpc>
            </a:pPr>
            <a:r>
              <a:rPr lang="en-US" sz="1776" dirty="0">
                <a:solidFill>
                  <a:srgbClr val="FEFEFE"/>
                </a:solidFill>
                <a:latin typeface="BR Omny"/>
                <a:ea typeface="BR Omny"/>
                <a:cs typeface="BR Omny"/>
                <a:sym typeface="BR Omny"/>
              </a:rPr>
              <a:t>initiative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B3FAB7-9CDA-1539-5943-F85379653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6A165818-D0C9-EE7B-171E-6002161E0C2B}"/>
              </a:ext>
            </a:extLst>
          </p:cNvPr>
          <p:cNvSpPr txBox="1"/>
          <p:nvPr/>
        </p:nvSpPr>
        <p:spPr>
          <a:xfrm>
            <a:off x="685800" y="730198"/>
            <a:ext cx="9779000" cy="9746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15">
              <a:lnSpc>
                <a:spcPts val="3840"/>
              </a:lnSpc>
            </a:pPr>
            <a:r>
              <a:rPr lang="en-IN" sz="3200" b="1" dirty="0">
                <a:solidFill>
                  <a:srgbClr val="1C79BE"/>
                </a:solidFill>
                <a:latin typeface="BR Omny Bold"/>
              </a:rPr>
              <a:t>Task 3: </a:t>
            </a:r>
            <a:r>
              <a:rPr lang="en-US" sz="3200" b="1" dirty="0">
                <a:solidFill>
                  <a:srgbClr val="1C79BE"/>
                </a:solidFill>
                <a:latin typeface="BR Omny Bold"/>
              </a:rPr>
              <a:t>AI finds positive CMOs but misses the negative CMO</a:t>
            </a:r>
            <a:r>
              <a:rPr lang="en-IN" sz="3200" b="1" dirty="0">
                <a:solidFill>
                  <a:srgbClr val="1C79BE"/>
                </a:solidFill>
                <a:latin typeface="BR Omny Bold"/>
              </a:rPr>
              <a:t> – 10 minutes</a:t>
            </a:r>
            <a:endParaRPr lang="en-US" sz="3200" b="1" dirty="0">
              <a:solidFill>
                <a:srgbClr val="1C79BE"/>
              </a:solidFill>
              <a:latin typeface="BR Omny Bold"/>
              <a:sym typeface="BR Omny Bold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71D6D0-3C71-07DA-19A3-186CEDBC92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400" y="261802"/>
            <a:ext cx="1433643" cy="674060"/>
          </a:xfrm>
          <a:prstGeom prst="rect">
            <a:avLst/>
          </a:prstGeom>
        </p:spPr>
      </p:pic>
      <p:sp>
        <p:nvSpPr>
          <p:cNvPr id="6" name="Shape 4">
            <a:extLst>
              <a:ext uri="{FF2B5EF4-FFF2-40B4-BE49-F238E27FC236}">
                <a16:creationId xmlns:a16="http://schemas.microsoft.com/office/drawing/2014/main" id="{B2E01301-ED6A-4B05-63D4-197214EE2561}"/>
              </a:ext>
            </a:extLst>
          </p:cNvPr>
          <p:cNvSpPr/>
          <p:nvPr/>
        </p:nvSpPr>
        <p:spPr>
          <a:xfrm>
            <a:off x="685800" y="1810730"/>
            <a:ext cx="11099800" cy="4317072"/>
          </a:xfrm>
          <a:prstGeom prst="rect">
            <a:avLst/>
          </a:prstGeom>
          <a:solidFill>
            <a:schemeClr val="accent1">
              <a:lumMod val="20000"/>
              <a:lumOff val="80000"/>
              <a:alpha val="12000"/>
            </a:schemeClr>
          </a:solidFill>
          <a:ln w="12700">
            <a:solidFill>
              <a:srgbClr val="375623"/>
            </a:solidFill>
            <a:prstDash val="solid"/>
          </a:ln>
        </p:spPr>
        <p:txBody>
          <a:bodyPr/>
          <a:lstStyle/>
          <a:p>
            <a:pPr defTabSz="914377"/>
            <a:endParaRPr lang="en-IN" dirty="0">
              <a:solidFill>
                <a:prstClr val="black"/>
              </a:solidFill>
              <a:latin typeface="BR Omny" panose="020B0604020202020204" charset="0"/>
            </a:endParaRPr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0DAF7BB1-9B0F-293D-BE52-FB39E6462929}"/>
              </a:ext>
            </a:extLst>
          </p:cNvPr>
          <p:cNvSpPr/>
          <p:nvPr/>
        </p:nvSpPr>
        <p:spPr>
          <a:xfrm>
            <a:off x="685800" y="1813421"/>
            <a:ext cx="11099800" cy="513092"/>
          </a:xfrm>
          <a:prstGeom prst="rect">
            <a:avLst/>
          </a:prstGeom>
          <a:solidFill>
            <a:srgbClr val="002060"/>
          </a:solidFill>
          <a:ln w="12700">
            <a:noFill/>
            <a:prstDash val="solid"/>
          </a:ln>
        </p:spPr>
        <p:txBody>
          <a:bodyPr/>
          <a:lstStyle/>
          <a:p>
            <a:pPr defTabSz="914377"/>
            <a:endParaRPr lang="en-IN" dirty="0">
              <a:solidFill>
                <a:prstClr val="black"/>
              </a:solidFill>
              <a:latin typeface="BR Omny" panose="020B0604020202020204" charset="0"/>
            </a:endParaRPr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86A23404-1A08-D2F3-306D-23148525792F}"/>
              </a:ext>
            </a:extLst>
          </p:cNvPr>
          <p:cNvSpPr/>
          <p:nvPr/>
        </p:nvSpPr>
        <p:spPr>
          <a:xfrm>
            <a:off x="803385" y="1813420"/>
            <a:ext cx="10617199" cy="5130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914377"/>
            <a:r>
              <a:rPr lang="en-US" sz="1600" b="1" dirty="0">
                <a:solidFill>
                  <a:srgbClr val="FFFFFF"/>
                </a:solidFill>
                <a:latin typeface="BR Omny" panose="020B0604020202020204" charset="0"/>
                <a:ea typeface="Calibri" pitchFamily="34" charset="-122"/>
                <a:cs typeface="Calibri" pitchFamily="34" charset="-120"/>
              </a:rPr>
              <a:t>YOUR TASK  |  Develop your own prompt</a:t>
            </a:r>
            <a:endParaRPr lang="en-US" sz="1600" dirty="0">
              <a:solidFill>
                <a:prstClr val="black"/>
              </a:solidFill>
              <a:latin typeface="BR Omny" panose="020B0604020202020204" charset="0"/>
            </a:endParaRPr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ED6E92ED-2483-7A15-2C25-740AC4F6B250}"/>
              </a:ext>
            </a:extLst>
          </p:cNvPr>
          <p:cNvSpPr/>
          <p:nvPr/>
        </p:nvSpPr>
        <p:spPr>
          <a:xfrm>
            <a:off x="803383" y="2432046"/>
            <a:ext cx="10858500" cy="36029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IN" sz="1600" dirty="0">
                <a:solidFill>
                  <a:schemeClr val="tx2"/>
                </a:solidFill>
                <a:latin typeface="BR Omny" panose="020B0604020202020204"/>
              </a:rPr>
              <a:t>You have spent the last 35 minutes generating two outputs on your AI tool - a district-by-district CMO analysis from Task 1 and a mechanism identification from Task 2. Both are already in your conversation.</a:t>
            </a:r>
            <a:br>
              <a:rPr lang="en-IN" sz="1600" dirty="0">
                <a:solidFill>
                  <a:schemeClr val="tx2"/>
                </a:solidFill>
                <a:latin typeface="BR Omny" panose="020B0604020202020204"/>
              </a:rPr>
            </a:br>
            <a:endParaRPr lang="en-IN" sz="1600" dirty="0">
              <a:solidFill>
                <a:schemeClr val="tx2"/>
              </a:solidFill>
              <a:latin typeface="BR Omny" panose="020B0604020202020204"/>
            </a:endParaRPr>
          </a:p>
          <a:p>
            <a:r>
              <a:rPr lang="en-IN" sz="1600" dirty="0">
                <a:solidFill>
                  <a:schemeClr val="tx2"/>
                </a:solidFill>
                <a:latin typeface="BR Omny" panose="020B0604020202020204"/>
              </a:rPr>
              <a:t>In realist evaluation, identifying what worked and naming the mechanisms is not the full picture. Programmes also misfire - producing compliance without change, or triggering resistance rather than motivation. AI finds the positive CMOs readily. It misses the negative ones.</a:t>
            </a:r>
            <a:br>
              <a:rPr lang="en-IN" sz="1600" dirty="0">
                <a:solidFill>
                  <a:schemeClr val="tx2"/>
                </a:solidFill>
                <a:latin typeface="BR Omny" panose="020B0604020202020204"/>
              </a:rPr>
            </a:br>
            <a:endParaRPr lang="en-IN" sz="1600" dirty="0">
              <a:solidFill>
                <a:schemeClr val="tx2"/>
              </a:solidFill>
              <a:latin typeface="BR Omny" panose="020B0604020202020204"/>
            </a:endParaRPr>
          </a:p>
          <a:p>
            <a:r>
              <a:rPr lang="en-IN" sz="1600" dirty="0">
                <a:solidFill>
                  <a:schemeClr val="tx2"/>
                </a:solidFill>
                <a:latin typeface="BR Omny" panose="020B0604020202020204"/>
              </a:rPr>
              <a:t>Your final task is to write a prompt that instructs the AI to identify where and why the intervention misfired - the contexts in which the expected mechanisms did not fire, what fired instead, and what conditions produced that outcome.</a:t>
            </a:r>
            <a:br>
              <a:rPr lang="en-IN" sz="1600" dirty="0">
                <a:solidFill>
                  <a:schemeClr val="tx2"/>
                </a:solidFill>
                <a:latin typeface="BR Omny" panose="020B0604020202020204"/>
              </a:rPr>
            </a:br>
            <a:endParaRPr lang="en-IN" sz="1600" dirty="0">
              <a:solidFill>
                <a:schemeClr val="tx2"/>
              </a:solidFill>
              <a:latin typeface="BR Omny" panose="020B0604020202020204"/>
            </a:endParaRPr>
          </a:p>
          <a:p>
            <a:r>
              <a:rPr lang="en-IN" sz="1600" dirty="0">
                <a:solidFill>
                  <a:schemeClr val="tx2"/>
                </a:solidFill>
                <a:latin typeface="BR Omny" panose="020B0604020202020204"/>
              </a:rPr>
              <a:t>The AI already has everything it needs - your two outputs, the programme document, and all eight interview transcripts.</a:t>
            </a:r>
          </a:p>
          <a:p>
            <a:r>
              <a:rPr lang="en-IN" sz="1600" dirty="0">
                <a:solidFill>
                  <a:schemeClr val="tx2"/>
                </a:solidFill>
                <a:latin typeface="BR Omny" panose="020B0604020202020204"/>
              </a:rPr>
              <a:t>Write the prompt in your own words. Use what you have learned from Tasks 1 and 2 - the engineered prompts, the discussion, and what you observed in the outputs to build the strongest prompt you can for this task.</a:t>
            </a:r>
            <a:br>
              <a:rPr lang="en-IN" sz="1600" dirty="0">
                <a:solidFill>
                  <a:schemeClr val="tx2"/>
                </a:solidFill>
                <a:latin typeface="BR Omny" panose="020B0604020202020204"/>
              </a:rPr>
            </a:br>
            <a:endParaRPr lang="en-IN" sz="1600" dirty="0">
              <a:solidFill>
                <a:schemeClr val="tx2"/>
              </a:solidFill>
              <a:latin typeface="BR Omny" panose="020B0604020202020204"/>
            </a:endParaRPr>
          </a:p>
          <a:p>
            <a:r>
              <a:rPr lang="en-IN" sz="1600" dirty="0">
                <a:solidFill>
                  <a:schemeClr val="tx2"/>
                </a:solidFill>
                <a:latin typeface="BR Omny" panose="020B0604020202020204"/>
              </a:rPr>
              <a:t>You have 5 minutes. Paste your prompt in the chat when done.</a:t>
            </a:r>
          </a:p>
        </p:txBody>
      </p:sp>
    </p:spTree>
    <p:extLst>
      <p:ext uri="{BB962C8B-B14F-4D97-AF65-F5344CB8AC3E}">
        <p14:creationId xmlns:p14="http://schemas.microsoft.com/office/powerpoint/2010/main" val="939048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EA8783-8295-3D6C-E216-A732E0612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1532E416-5436-FF9B-5207-F2BAF7DACFB9}"/>
              </a:ext>
            </a:extLst>
          </p:cNvPr>
          <p:cNvSpPr txBox="1"/>
          <p:nvPr/>
        </p:nvSpPr>
        <p:spPr>
          <a:xfrm>
            <a:off x="685801" y="730198"/>
            <a:ext cx="6648404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15">
              <a:lnSpc>
                <a:spcPts val="3840"/>
              </a:lnSpc>
            </a:pPr>
            <a:r>
              <a:rPr lang="en-IN" sz="3200" b="1" dirty="0">
                <a:solidFill>
                  <a:srgbClr val="1C79BE"/>
                </a:solidFill>
                <a:latin typeface="BR Omny Bold"/>
              </a:rPr>
              <a:t>Let’s discuss</a:t>
            </a:r>
            <a:endParaRPr lang="en-US" sz="3200" b="1" dirty="0">
              <a:solidFill>
                <a:srgbClr val="1C79BE"/>
              </a:solidFill>
              <a:latin typeface="BR Omny Bold"/>
              <a:sym typeface="BR Omny Bold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15536759-8ABC-6D49-DD29-1891CA0F73F9}"/>
              </a:ext>
            </a:extLst>
          </p:cNvPr>
          <p:cNvSpPr txBox="1"/>
          <p:nvPr/>
        </p:nvSpPr>
        <p:spPr>
          <a:xfrm>
            <a:off x="685801" y="6277751"/>
            <a:ext cx="2706809" cy="1739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15">
              <a:lnSpc>
                <a:spcPts val="1393"/>
              </a:lnSpc>
            </a:pPr>
            <a:r>
              <a:rPr lang="en-US" sz="1161" dirty="0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A2545CB4-CE05-B067-273C-A6E80A78B0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400" y="261802"/>
            <a:ext cx="1433643" cy="674060"/>
          </a:xfrm>
          <a:prstGeom prst="rect">
            <a:avLst/>
          </a:prstGeom>
        </p:spPr>
      </p:pic>
      <p:sp>
        <p:nvSpPr>
          <p:cNvPr id="2" name="Text 12">
            <a:extLst>
              <a:ext uri="{FF2B5EF4-FFF2-40B4-BE49-F238E27FC236}">
                <a16:creationId xmlns:a16="http://schemas.microsoft.com/office/drawing/2014/main" id="{0CCC3E6B-8EF4-E447-D4A3-0172298DB107}"/>
              </a:ext>
            </a:extLst>
          </p:cNvPr>
          <p:cNvSpPr/>
          <p:nvPr/>
        </p:nvSpPr>
        <p:spPr>
          <a:xfrm>
            <a:off x="704088" y="1685907"/>
            <a:ext cx="86319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914377"/>
            <a:r>
              <a:rPr lang="en-US" sz="1600" b="1" dirty="0">
                <a:solidFill>
                  <a:srgbClr val="002060"/>
                </a:solidFill>
                <a:latin typeface="BR Omny" panose="020B0604020202020204" charset="0"/>
                <a:ea typeface="Calibri" pitchFamily="34" charset="-122"/>
                <a:cs typeface="Calibri" pitchFamily="34" charset="-120"/>
              </a:rPr>
              <a:t>DISCUSSION (5 minutes):</a:t>
            </a:r>
            <a:endParaRPr lang="en-US" sz="1600" dirty="0">
              <a:solidFill>
                <a:srgbClr val="002060"/>
              </a:solidFill>
              <a:latin typeface="BR Omny" panose="020B0604020202020204" charset="0"/>
            </a:endParaRPr>
          </a:p>
        </p:txBody>
      </p:sp>
      <p:sp>
        <p:nvSpPr>
          <p:cNvPr id="46" name="Shape 13">
            <a:extLst>
              <a:ext uri="{FF2B5EF4-FFF2-40B4-BE49-F238E27FC236}">
                <a16:creationId xmlns:a16="http://schemas.microsoft.com/office/drawing/2014/main" id="{B0E8C89E-C7E1-103C-6C9C-C33936E70639}"/>
              </a:ext>
            </a:extLst>
          </p:cNvPr>
          <p:cNvSpPr/>
          <p:nvPr/>
        </p:nvSpPr>
        <p:spPr>
          <a:xfrm>
            <a:off x="685800" y="2256800"/>
            <a:ext cx="274320" cy="274320"/>
          </a:xfrm>
          <a:prstGeom prst="ellipse">
            <a:avLst/>
          </a:prstGeom>
          <a:solidFill>
            <a:schemeClr val="tx2"/>
          </a:solidFill>
          <a:ln w="12700">
            <a:noFill/>
            <a:prstDash val="solid"/>
          </a:ln>
        </p:spPr>
        <p:txBody>
          <a:bodyPr/>
          <a:lstStyle/>
          <a:p>
            <a:pPr defTabSz="914377"/>
            <a:endParaRPr lang="en-IN" sz="2400" dirty="0">
              <a:solidFill>
                <a:prstClr val="black"/>
              </a:solidFill>
              <a:latin typeface="BR Omny" panose="020B0604020202020204" charset="0"/>
            </a:endParaRPr>
          </a:p>
        </p:txBody>
      </p:sp>
      <p:sp>
        <p:nvSpPr>
          <p:cNvPr id="47" name="Text 14">
            <a:extLst>
              <a:ext uri="{FF2B5EF4-FFF2-40B4-BE49-F238E27FC236}">
                <a16:creationId xmlns:a16="http://schemas.microsoft.com/office/drawing/2014/main" id="{D1A06213-DC9B-C4A0-3012-CA9DD86556F9}"/>
              </a:ext>
            </a:extLst>
          </p:cNvPr>
          <p:cNvSpPr/>
          <p:nvPr/>
        </p:nvSpPr>
        <p:spPr>
          <a:xfrm>
            <a:off x="685800" y="22568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914377"/>
            <a:r>
              <a:rPr lang="en-US" sz="1400" b="1" dirty="0">
                <a:solidFill>
                  <a:srgbClr val="FFFFFF"/>
                </a:solidFill>
                <a:latin typeface="BR Omny" panose="020B060402020202020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>
              <a:solidFill>
                <a:prstClr val="black"/>
              </a:solidFill>
              <a:latin typeface="BR Omny" panose="020B0604020202020204" charset="0"/>
            </a:endParaRPr>
          </a:p>
        </p:txBody>
      </p:sp>
      <p:sp>
        <p:nvSpPr>
          <p:cNvPr id="48" name="Text 15">
            <a:extLst>
              <a:ext uri="{FF2B5EF4-FFF2-40B4-BE49-F238E27FC236}">
                <a16:creationId xmlns:a16="http://schemas.microsoft.com/office/drawing/2014/main" id="{BC69A859-701C-3D00-83D8-380FC0A237B9}"/>
              </a:ext>
            </a:extLst>
          </p:cNvPr>
          <p:cNvSpPr/>
          <p:nvPr/>
        </p:nvSpPr>
        <p:spPr>
          <a:xfrm>
            <a:off x="1033272" y="2180257"/>
            <a:ext cx="1096677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914377"/>
            <a:r>
              <a:rPr lang="en-IN" sz="1600" dirty="0">
                <a:solidFill>
                  <a:srgbClr val="1F497D"/>
                </a:solidFill>
                <a:latin typeface="BR Omny" panose="020B0604020202020204" charset="0"/>
              </a:rPr>
              <a:t>What was the hardest sentence to write in your prompt and why?</a:t>
            </a:r>
            <a:endParaRPr lang="en-US" sz="1600" dirty="0">
              <a:solidFill>
                <a:srgbClr val="1F497D"/>
              </a:solidFill>
              <a:latin typeface="BR Omny" panose="020B060402020202020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319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D5F05-36C1-D2A9-A0A3-6BA5C38DF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15AB3519-E0CA-F674-C4CF-976AF1092B8F}"/>
              </a:ext>
            </a:extLst>
          </p:cNvPr>
          <p:cNvSpPr txBox="1"/>
          <p:nvPr/>
        </p:nvSpPr>
        <p:spPr>
          <a:xfrm>
            <a:off x="685800" y="730198"/>
            <a:ext cx="10692115" cy="4873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15">
              <a:lnSpc>
                <a:spcPts val="3840"/>
              </a:lnSpc>
            </a:pPr>
            <a:r>
              <a:rPr lang="en-US" sz="32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Our learnings on what AI misses for Realist Evaluation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B3857F9-4D94-CF0F-6D1C-51E83FDA70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400" y="261802"/>
            <a:ext cx="1433643" cy="67406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73BEB628-3200-7C0E-0841-298C536C4023}"/>
              </a:ext>
            </a:extLst>
          </p:cNvPr>
          <p:cNvGrpSpPr/>
          <p:nvPr/>
        </p:nvGrpSpPr>
        <p:grpSpPr>
          <a:xfrm>
            <a:off x="685801" y="1508058"/>
            <a:ext cx="11189825" cy="4703829"/>
            <a:chOff x="256032" y="1463040"/>
            <a:chExt cx="8540496" cy="3533012"/>
          </a:xfrm>
        </p:grpSpPr>
        <p:sp>
          <p:nvSpPr>
            <p:cNvPr id="6" name="Shape 4">
              <a:extLst>
                <a:ext uri="{FF2B5EF4-FFF2-40B4-BE49-F238E27FC236}">
                  <a16:creationId xmlns:a16="http://schemas.microsoft.com/office/drawing/2014/main" id="{34C28532-FA2D-C93A-B821-3D1AA0366CC2}"/>
                </a:ext>
              </a:extLst>
            </p:cNvPr>
            <p:cNvSpPr/>
            <p:nvPr/>
          </p:nvSpPr>
          <p:spPr>
            <a:xfrm>
              <a:off x="256032" y="1463040"/>
              <a:ext cx="2724912" cy="3533012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8ECF2"/>
              </a:solidFill>
              <a:prstDash val="solid"/>
            </a:ln>
            <a:effectLst>
              <a:outerShdw blurRad="101600" dist="25400" dir="8100000" algn="bl" rotWithShape="0">
                <a:srgbClr val="000000">
                  <a:alpha val="8000"/>
                </a:srgbClr>
              </a:outerShdw>
            </a:effectLst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7" name="Shape 5">
              <a:extLst>
                <a:ext uri="{FF2B5EF4-FFF2-40B4-BE49-F238E27FC236}">
                  <a16:creationId xmlns:a16="http://schemas.microsoft.com/office/drawing/2014/main" id="{CB5868C8-2A37-BC1E-42C8-6F134345B988}"/>
                </a:ext>
              </a:extLst>
            </p:cNvPr>
            <p:cNvSpPr/>
            <p:nvPr/>
          </p:nvSpPr>
          <p:spPr>
            <a:xfrm>
              <a:off x="256032" y="1463040"/>
              <a:ext cx="2724912" cy="384048"/>
            </a:xfrm>
            <a:prstGeom prst="rect">
              <a:avLst/>
            </a:prstGeom>
            <a:solidFill>
              <a:srgbClr val="002060"/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8" name="Text 6">
              <a:extLst>
                <a:ext uri="{FF2B5EF4-FFF2-40B4-BE49-F238E27FC236}">
                  <a16:creationId xmlns:a16="http://schemas.microsoft.com/office/drawing/2014/main" id="{7C830FA1-C835-28E1-2EB6-4B5BF8DCF9D2}"/>
                </a:ext>
              </a:extLst>
            </p:cNvPr>
            <p:cNvSpPr/>
            <p:nvPr/>
          </p:nvSpPr>
          <p:spPr>
            <a:xfrm>
              <a:off x="2468880" y="1481328"/>
              <a:ext cx="411480" cy="34747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b="1" dirty="0">
                  <a:solidFill>
                    <a:prstClr val="white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01</a:t>
              </a:r>
              <a:endParaRPr lang="en-US" b="1" dirty="0">
                <a:solidFill>
                  <a:prstClr val="white"/>
                </a:solidFill>
                <a:latin typeface="BR Omny" panose="020B0604020202020204" charset="0"/>
              </a:endParaRPr>
            </a:p>
          </p:txBody>
        </p:sp>
        <p:sp>
          <p:nvSpPr>
            <p:cNvPr id="10" name="Text 7">
              <a:extLst>
                <a:ext uri="{FF2B5EF4-FFF2-40B4-BE49-F238E27FC236}">
                  <a16:creationId xmlns:a16="http://schemas.microsoft.com/office/drawing/2014/main" id="{EC970F0B-98A7-8AA2-32F1-F064BA922628}"/>
                </a:ext>
              </a:extLst>
            </p:cNvPr>
            <p:cNvSpPr/>
            <p:nvPr/>
          </p:nvSpPr>
          <p:spPr>
            <a:xfrm>
              <a:off x="384048" y="1920240"/>
              <a:ext cx="2468880" cy="5029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b="1" dirty="0">
                  <a:solidFill>
                    <a:srgbClr val="002060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Averages across contexts instead of differentiating</a:t>
              </a:r>
              <a:endParaRPr lang="en-US" dirty="0">
                <a:latin typeface="BR Omny" panose="020B0604020202020204" charset="0"/>
              </a:endParaRPr>
            </a:p>
          </p:txBody>
        </p:sp>
        <p:sp>
          <p:nvSpPr>
            <p:cNvPr id="11" name="Shape 8">
              <a:extLst>
                <a:ext uri="{FF2B5EF4-FFF2-40B4-BE49-F238E27FC236}">
                  <a16:creationId xmlns:a16="http://schemas.microsoft.com/office/drawing/2014/main" id="{B9F9179B-3DEE-07B5-EC88-BC1841FA67C6}"/>
                </a:ext>
              </a:extLst>
            </p:cNvPr>
            <p:cNvSpPr/>
            <p:nvPr/>
          </p:nvSpPr>
          <p:spPr>
            <a:xfrm>
              <a:off x="384048" y="2468880"/>
              <a:ext cx="2468880" cy="27432"/>
            </a:xfrm>
            <a:prstGeom prst="rect">
              <a:avLst/>
            </a:prstGeom>
            <a:solidFill>
              <a:srgbClr val="E8ECF2"/>
            </a:solidFill>
            <a:ln w="12700">
              <a:solidFill>
                <a:srgbClr val="E8ECF2"/>
              </a:solidFill>
              <a:prstDash val="solid"/>
            </a:ln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12" name="Text 9">
              <a:extLst>
                <a:ext uri="{FF2B5EF4-FFF2-40B4-BE49-F238E27FC236}">
                  <a16:creationId xmlns:a16="http://schemas.microsoft.com/office/drawing/2014/main" id="{6B094B65-7BAC-91BF-92A4-BD26EE058531}"/>
                </a:ext>
              </a:extLst>
            </p:cNvPr>
            <p:cNvSpPr/>
            <p:nvPr/>
          </p:nvSpPr>
          <p:spPr>
            <a:xfrm>
              <a:off x="384048" y="2542032"/>
              <a:ext cx="2468880" cy="11430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1250" dirty="0">
                  <a:solidFill>
                    <a:schemeClr val="tx2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AI defaults to synthesis. Ask it to assess the Shiksha Pragati programme and it produces one overall finding - 'mixed results, stronger in accessible districts’ - erasing the context-specific variation that realist evaluation is designed to surface.</a:t>
              </a:r>
              <a:endParaRPr lang="en-US" sz="1250" dirty="0">
                <a:solidFill>
                  <a:schemeClr val="tx2"/>
                </a:solidFill>
                <a:latin typeface="BR Omny" panose="020B0604020202020204" charset="0"/>
              </a:endParaRPr>
            </a:p>
          </p:txBody>
        </p:sp>
        <p:sp>
          <p:nvSpPr>
            <p:cNvPr id="13" name="Shape 10">
              <a:extLst>
                <a:ext uri="{FF2B5EF4-FFF2-40B4-BE49-F238E27FC236}">
                  <a16:creationId xmlns:a16="http://schemas.microsoft.com/office/drawing/2014/main" id="{FFFB70C6-C28B-6FCC-EC70-52AF9A46EC62}"/>
                </a:ext>
              </a:extLst>
            </p:cNvPr>
            <p:cNvSpPr/>
            <p:nvPr/>
          </p:nvSpPr>
          <p:spPr>
            <a:xfrm>
              <a:off x="384048" y="3715163"/>
              <a:ext cx="2468880" cy="1143000"/>
            </a:xfrm>
            <a:prstGeom prst="rect">
              <a:avLst/>
            </a:prstGeom>
            <a:solidFill>
              <a:srgbClr val="F4F6FA"/>
            </a:solidFill>
            <a:ln w="6350">
              <a:solidFill>
                <a:srgbClr val="E8ECF2"/>
              </a:solidFill>
              <a:prstDash val="solid"/>
            </a:ln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14" name="Text 11">
              <a:extLst>
                <a:ext uri="{FF2B5EF4-FFF2-40B4-BE49-F238E27FC236}">
                  <a16:creationId xmlns:a16="http://schemas.microsoft.com/office/drawing/2014/main" id="{A1799E2A-1B4B-BC9D-DFD5-EACEE396AADC}"/>
                </a:ext>
              </a:extLst>
            </p:cNvPr>
            <p:cNvSpPr/>
            <p:nvPr/>
          </p:nvSpPr>
          <p:spPr>
            <a:xfrm>
              <a:off x="457200" y="3751740"/>
              <a:ext cx="2322576" cy="20116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100" b="1" dirty="0">
                  <a:solidFill>
                    <a:srgbClr val="1F497D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What AI produces:</a:t>
              </a:r>
              <a:endParaRPr lang="en-US" sz="1100" dirty="0">
                <a:solidFill>
                  <a:srgbClr val="1F497D"/>
                </a:solidFill>
                <a:latin typeface="BR Omny" panose="020B0604020202020204" charset="0"/>
              </a:endParaRPr>
            </a:p>
          </p:txBody>
        </p:sp>
        <p:sp>
          <p:nvSpPr>
            <p:cNvPr id="15" name="Text 12">
              <a:extLst>
                <a:ext uri="{FF2B5EF4-FFF2-40B4-BE49-F238E27FC236}">
                  <a16:creationId xmlns:a16="http://schemas.microsoft.com/office/drawing/2014/main" id="{A943E81C-B7BC-397B-02F2-BB35DE077986}"/>
                </a:ext>
              </a:extLst>
            </p:cNvPr>
            <p:cNvSpPr/>
            <p:nvPr/>
          </p:nvSpPr>
          <p:spPr>
            <a:xfrm>
              <a:off x="457200" y="3952908"/>
              <a:ext cx="2322576" cy="909135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1100" i="1" dirty="0"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"The training produced meaningful improvements in classroom practice across three districts. Results were strongest in Khordha, with more modest improvements in Sundargarh and Koraput due to contextual factors..."</a:t>
              </a:r>
              <a:endParaRPr lang="en-US" sz="1100" dirty="0">
                <a:latin typeface="BR Omny" panose="020B0604020202020204" charset="0"/>
              </a:endParaRPr>
            </a:p>
          </p:txBody>
        </p:sp>
        <p:sp>
          <p:nvSpPr>
            <p:cNvPr id="16" name="Shape 13">
              <a:extLst>
                <a:ext uri="{FF2B5EF4-FFF2-40B4-BE49-F238E27FC236}">
                  <a16:creationId xmlns:a16="http://schemas.microsoft.com/office/drawing/2014/main" id="{11657918-C85E-86CF-E13C-A019375E1BB3}"/>
                </a:ext>
              </a:extLst>
            </p:cNvPr>
            <p:cNvSpPr/>
            <p:nvPr/>
          </p:nvSpPr>
          <p:spPr>
            <a:xfrm>
              <a:off x="3163824" y="1463040"/>
              <a:ext cx="2724912" cy="3533012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8ECF2"/>
              </a:solidFill>
              <a:prstDash val="solid"/>
            </a:ln>
            <a:effectLst>
              <a:outerShdw blurRad="101600" dist="25400" dir="8100000" algn="bl" rotWithShape="0">
                <a:srgbClr val="000000">
                  <a:alpha val="8000"/>
                </a:srgbClr>
              </a:outerShdw>
            </a:effectLst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17" name="Shape 14">
              <a:extLst>
                <a:ext uri="{FF2B5EF4-FFF2-40B4-BE49-F238E27FC236}">
                  <a16:creationId xmlns:a16="http://schemas.microsoft.com/office/drawing/2014/main" id="{2B627B6E-1953-2234-E431-C77FA49358B7}"/>
                </a:ext>
              </a:extLst>
            </p:cNvPr>
            <p:cNvSpPr/>
            <p:nvPr/>
          </p:nvSpPr>
          <p:spPr>
            <a:xfrm>
              <a:off x="3163824" y="1463040"/>
              <a:ext cx="2724912" cy="384048"/>
            </a:xfrm>
            <a:prstGeom prst="rect">
              <a:avLst/>
            </a:prstGeom>
            <a:solidFill>
              <a:schemeClr val="tx2"/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b="1" dirty="0">
                <a:solidFill>
                  <a:prstClr val="white"/>
                </a:solidFill>
                <a:latin typeface="BR Omny" panose="020B0604020202020204" charset="0"/>
              </a:endParaRPr>
            </a:p>
          </p:txBody>
        </p:sp>
        <p:sp>
          <p:nvSpPr>
            <p:cNvPr id="18" name="Text 15">
              <a:extLst>
                <a:ext uri="{FF2B5EF4-FFF2-40B4-BE49-F238E27FC236}">
                  <a16:creationId xmlns:a16="http://schemas.microsoft.com/office/drawing/2014/main" id="{89F066C1-44E9-966F-2AB4-DE90B0F2ED5A}"/>
                </a:ext>
              </a:extLst>
            </p:cNvPr>
            <p:cNvSpPr/>
            <p:nvPr/>
          </p:nvSpPr>
          <p:spPr>
            <a:xfrm>
              <a:off x="5376672" y="1481328"/>
              <a:ext cx="411480" cy="34747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b="1" dirty="0">
                  <a:solidFill>
                    <a:prstClr val="white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02</a:t>
              </a:r>
              <a:endParaRPr lang="en-US" b="1" dirty="0">
                <a:solidFill>
                  <a:prstClr val="white"/>
                </a:solidFill>
                <a:latin typeface="BR Omny" panose="020B0604020202020204" charset="0"/>
              </a:endParaRPr>
            </a:p>
          </p:txBody>
        </p:sp>
        <p:sp>
          <p:nvSpPr>
            <p:cNvPr id="19" name="Text 16">
              <a:extLst>
                <a:ext uri="{FF2B5EF4-FFF2-40B4-BE49-F238E27FC236}">
                  <a16:creationId xmlns:a16="http://schemas.microsoft.com/office/drawing/2014/main" id="{F9FF3F41-DEEF-0D5D-27E3-B7AC343BB47E}"/>
                </a:ext>
              </a:extLst>
            </p:cNvPr>
            <p:cNvSpPr/>
            <p:nvPr/>
          </p:nvSpPr>
          <p:spPr>
            <a:xfrm>
              <a:off x="3291840" y="1920240"/>
              <a:ext cx="2468880" cy="5029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b="1" dirty="0">
                  <a:solidFill>
                    <a:srgbClr val="002060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Describes activities, not mechanisms</a:t>
              </a:r>
              <a:endParaRPr lang="en-US" dirty="0">
                <a:latin typeface="BR Omny" panose="020B0604020202020204" charset="0"/>
              </a:endParaRPr>
            </a:p>
          </p:txBody>
        </p:sp>
        <p:sp>
          <p:nvSpPr>
            <p:cNvPr id="20" name="Shape 17">
              <a:extLst>
                <a:ext uri="{FF2B5EF4-FFF2-40B4-BE49-F238E27FC236}">
                  <a16:creationId xmlns:a16="http://schemas.microsoft.com/office/drawing/2014/main" id="{B3FF2CE4-ACDD-7381-6665-272DD63BBA00}"/>
                </a:ext>
              </a:extLst>
            </p:cNvPr>
            <p:cNvSpPr/>
            <p:nvPr/>
          </p:nvSpPr>
          <p:spPr>
            <a:xfrm>
              <a:off x="3291840" y="2468880"/>
              <a:ext cx="2468880" cy="27432"/>
            </a:xfrm>
            <a:prstGeom prst="rect">
              <a:avLst/>
            </a:prstGeom>
            <a:solidFill>
              <a:srgbClr val="E8ECF2"/>
            </a:solidFill>
            <a:ln w="12700">
              <a:solidFill>
                <a:srgbClr val="E8ECF2"/>
              </a:solidFill>
              <a:prstDash val="solid"/>
            </a:ln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21" name="Text 18">
              <a:extLst>
                <a:ext uri="{FF2B5EF4-FFF2-40B4-BE49-F238E27FC236}">
                  <a16:creationId xmlns:a16="http://schemas.microsoft.com/office/drawing/2014/main" id="{9E934941-2FC3-AE04-0138-7934715719DF}"/>
                </a:ext>
              </a:extLst>
            </p:cNvPr>
            <p:cNvSpPr/>
            <p:nvPr/>
          </p:nvSpPr>
          <p:spPr>
            <a:xfrm>
              <a:off x="3291840" y="2542032"/>
              <a:ext cx="2468880" cy="11430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1250" dirty="0">
                  <a:solidFill>
                    <a:schemeClr val="tx2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AI says 'the training produced practice change through residential training and mentoring visits.' These are activities. The mechanism - what fired inside the teacher - is absent. Without the mechanism you cannot replicate the result.</a:t>
              </a:r>
              <a:endParaRPr lang="en-US" sz="1250" dirty="0">
                <a:solidFill>
                  <a:schemeClr val="tx2"/>
                </a:solidFill>
                <a:latin typeface="BR Omny" panose="020B0604020202020204" charset="0"/>
              </a:endParaRPr>
            </a:p>
          </p:txBody>
        </p:sp>
        <p:sp>
          <p:nvSpPr>
            <p:cNvPr id="22" name="Shape 19">
              <a:extLst>
                <a:ext uri="{FF2B5EF4-FFF2-40B4-BE49-F238E27FC236}">
                  <a16:creationId xmlns:a16="http://schemas.microsoft.com/office/drawing/2014/main" id="{BC675417-4747-1C59-DFED-E4A1A5B7D094}"/>
                </a:ext>
              </a:extLst>
            </p:cNvPr>
            <p:cNvSpPr/>
            <p:nvPr/>
          </p:nvSpPr>
          <p:spPr>
            <a:xfrm>
              <a:off x="3291840" y="3715164"/>
              <a:ext cx="2468880" cy="1142999"/>
            </a:xfrm>
            <a:prstGeom prst="rect">
              <a:avLst/>
            </a:prstGeom>
            <a:solidFill>
              <a:srgbClr val="F4F6FA"/>
            </a:solidFill>
            <a:ln w="6350">
              <a:solidFill>
                <a:srgbClr val="E8ECF2"/>
              </a:solidFill>
              <a:prstDash val="solid"/>
            </a:ln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23" name="Text 20">
              <a:extLst>
                <a:ext uri="{FF2B5EF4-FFF2-40B4-BE49-F238E27FC236}">
                  <a16:creationId xmlns:a16="http://schemas.microsoft.com/office/drawing/2014/main" id="{3DFDFEA3-1C12-1CC9-B026-556B44F22404}"/>
                </a:ext>
              </a:extLst>
            </p:cNvPr>
            <p:cNvSpPr/>
            <p:nvPr/>
          </p:nvSpPr>
          <p:spPr>
            <a:xfrm>
              <a:off x="3364992" y="3751740"/>
              <a:ext cx="2322576" cy="20116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100" b="1" dirty="0">
                  <a:solidFill>
                    <a:srgbClr val="1F497D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What AI produces:</a:t>
              </a:r>
              <a:endParaRPr lang="en-US" sz="1100" dirty="0">
                <a:solidFill>
                  <a:srgbClr val="1F497D"/>
                </a:solidFill>
                <a:latin typeface="BR Omny" panose="020B0604020202020204" charset="0"/>
              </a:endParaRPr>
            </a:p>
          </p:txBody>
        </p:sp>
        <p:sp>
          <p:nvSpPr>
            <p:cNvPr id="24" name="Text 21">
              <a:extLst>
                <a:ext uri="{FF2B5EF4-FFF2-40B4-BE49-F238E27FC236}">
                  <a16:creationId xmlns:a16="http://schemas.microsoft.com/office/drawing/2014/main" id="{235E867E-EE05-9B0E-BDA6-054A47C029EF}"/>
                </a:ext>
              </a:extLst>
            </p:cNvPr>
            <p:cNvSpPr/>
            <p:nvPr/>
          </p:nvSpPr>
          <p:spPr>
            <a:xfrm>
              <a:off x="3364992" y="3952908"/>
              <a:ext cx="2322576" cy="817561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1100" i="1" dirty="0"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"The programme worked through three mechanisms: (1) residential training exposed teachers to ABL; (2) mentoring provided ongoing feedback; (3) cluster meetings enabled peer learning..."</a:t>
              </a:r>
              <a:endParaRPr lang="en-US" sz="1100" dirty="0">
                <a:latin typeface="BR Omny" panose="020B0604020202020204" charset="0"/>
              </a:endParaRPr>
            </a:p>
          </p:txBody>
        </p:sp>
        <p:sp>
          <p:nvSpPr>
            <p:cNvPr id="25" name="Shape 22">
              <a:extLst>
                <a:ext uri="{FF2B5EF4-FFF2-40B4-BE49-F238E27FC236}">
                  <a16:creationId xmlns:a16="http://schemas.microsoft.com/office/drawing/2014/main" id="{423D8845-0E6E-371E-AA18-5A8093CFF194}"/>
                </a:ext>
              </a:extLst>
            </p:cNvPr>
            <p:cNvSpPr/>
            <p:nvPr/>
          </p:nvSpPr>
          <p:spPr>
            <a:xfrm>
              <a:off x="6071616" y="1463040"/>
              <a:ext cx="2724912" cy="3533012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8ECF2"/>
              </a:solidFill>
              <a:prstDash val="solid"/>
            </a:ln>
            <a:effectLst>
              <a:outerShdw blurRad="101600" dist="25400" dir="8100000" algn="bl" rotWithShape="0">
                <a:srgbClr val="000000">
                  <a:alpha val="8000"/>
                </a:srgbClr>
              </a:outerShdw>
            </a:effectLst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26" name="Shape 23">
              <a:extLst>
                <a:ext uri="{FF2B5EF4-FFF2-40B4-BE49-F238E27FC236}">
                  <a16:creationId xmlns:a16="http://schemas.microsoft.com/office/drawing/2014/main" id="{06876660-45FB-CAEE-A802-E63A2ED237EE}"/>
                </a:ext>
              </a:extLst>
            </p:cNvPr>
            <p:cNvSpPr/>
            <p:nvPr/>
          </p:nvSpPr>
          <p:spPr>
            <a:xfrm>
              <a:off x="6071616" y="1463040"/>
              <a:ext cx="2724912" cy="384048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b="1" dirty="0">
                <a:solidFill>
                  <a:prstClr val="white"/>
                </a:solidFill>
                <a:latin typeface="BR Omny" panose="020B0604020202020204" charset="0"/>
              </a:endParaRPr>
            </a:p>
          </p:txBody>
        </p:sp>
        <p:sp>
          <p:nvSpPr>
            <p:cNvPr id="27" name="Text 24">
              <a:extLst>
                <a:ext uri="{FF2B5EF4-FFF2-40B4-BE49-F238E27FC236}">
                  <a16:creationId xmlns:a16="http://schemas.microsoft.com/office/drawing/2014/main" id="{DC2121AE-85F9-2FC0-D2B7-C12B3DEBAD56}"/>
                </a:ext>
              </a:extLst>
            </p:cNvPr>
            <p:cNvSpPr/>
            <p:nvPr/>
          </p:nvSpPr>
          <p:spPr>
            <a:xfrm>
              <a:off x="8284464" y="1481328"/>
              <a:ext cx="411480" cy="34747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b="1" dirty="0">
                  <a:solidFill>
                    <a:prstClr val="white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03</a:t>
              </a:r>
              <a:endParaRPr lang="en-US" b="1" dirty="0">
                <a:solidFill>
                  <a:prstClr val="white"/>
                </a:solidFill>
                <a:latin typeface="BR Omny" panose="020B0604020202020204" charset="0"/>
              </a:endParaRPr>
            </a:p>
          </p:txBody>
        </p:sp>
        <p:sp>
          <p:nvSpPr>
            <p:cNvPr id="28" name="Text 25">
              <a:extLst>
                <a:ext uri="{FF2B5EF4-FFF2-40B4-BE49-F238E27FC236}">
                  <a16:creationId xmlns:a16="http://schemas.microsoft.com/office/drawing/2014/main" id="{404CC72F-B850-BE6F-96BD-5C88DD65EE34}"/>
                </a:ext>
              </a:extLst>
            </p:cNvPr>
            <p:cNvSpPr/>
            <p:nvPr/>
          </p:nvSpPr>
          <p:spPr>
            <a:xfrm>
              <a:off x="6199632" y="1920240"/>
              <a:ext cx="2468880" cy="5029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b="1" dirty="0">
                  <a:solidFill>
                    <a:srgbClr val="002060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Finds positive CMOs, misses the negative CMO</a:t>
              </a:r>
              <a:endParaRPr lang="en-US" dirty="0">
                <a:latin typeface="BR Omny" panose="020B0604020202020204" charset="0"/>
              </a:endParaRPr>
            </a:p>
          </p:txBody>
        </p:sp>
        <p:sp>
          <p:nvSpPr>
            <p:cNvPr id="29" name="Shape 26">
              <a:extLst>
                <a:ext uri="{FF2B5EF4-FFF2-40B4-BE49-F238E27FC236}">
                  <a16:creationId xmlns:a16="http://schemas.microsoft.com/office/drawing/2014/main" id="{35C3B910-B6E0-2D2C-4C18-3C88C62B67D9}"/>
                </a:ext>
              </a:extLst>
            </p:cNvPr>
            <p:cNvSpPr/>
            <p:nvPr/>
          </p:nvSpPr>
          <p:spPr>
            <a:xfrm>
              <a:off x="6199632" y="2468880"/>
              <a:ext cx="2468880" cy="27432"/>
            </a:xfrm>
            <a:prstGeom prst="rect">
              <a:avLst/>
            </a:prstGeom>
            <a:solidFill>
              <a:srgbClr val="E8ECF2"/>
            </a:solidFill>
            <a:ln w="12700">
              <a:solidFill>
                <a:srgbClr val="E8ECF2"/>
              </a:solidFill>
              <a:prstDash val="solid"/>
            </a:ln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30" name="Text 27">
              <a:extLst>
                <a:ext uri="{FF2B5EF4-FFF2-40B4-BE49-F238E27FC236}">
                  <a16:creationId xmlns:a16="http://schemas.microsoft.com/office/drawing/2014/main" id="{9CC382C1-7BE4-184B-33DE-7F2C4AA9AD41}"/>
                </a:ext>
              </a:extLst>
            </p:cNvPr>
            <p:cNvSpPr/>
            <p:nvPr/>
          </p:nvSpPr>
          <p:spPr>
            <a:xfrm>
              <a:off x="6199632" y="2542032"/>
              <a:ext cx="2468880" cy="11430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1250" dirty="0">
                  <a:solidFill>
                    <a:schemeClr val="tx2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AI finds evidence for where the programme worked. It will not spontaneously construct the negative CMO - the configuration where the same training triggers defensive compliance rather than genuine practice change.</a:t>
              </a:r>
              <a:endParaRPr lang="en-US" sz="1250" dirty="0">
                <a:solidFill>
                  <a:schemeClr val="tx2"/>
                </a:solidFill>
                <a:latin typeface="BR Omny" panose="020B0604020202020204" charset="0"/>
              </a:endParaRPr>
            </a:p>
          </p:txBody>
        </p:sp>
        <p:sp>
          <p:nvSpPr>
            <p:cNvPr id="31" name="Shape 28">
              <a:extLst>
                <a:ext uri="{FF2B5EF4-FFF2-40B4-BE49-F238E27FC236}">
                  <a16:creationId xmlns:a16="http://schemas.microsoft.com/office/drawing/2014/main" id="{AB5E9718-9E97-A2DC-139A-B48F2277F7D4}"/>
                </a:ext>
              </a:extLst>
            </p:cNvPr>
            <p:cNvSpPr/>
            <p:nvPr/>
          </p:nvSpPr>
          <p:spPr>
            <a:xfrm>
              <a:off x="6199632" y="3715164"/>
              <a:ext cx="2468880" cy="1142999"/>
            </a:xfrm>
            <a:prstGeom prst="rect">
              <a:avLst/>
            </a:prstGeom>
            <a:solidFill>
              <a:srgbClr val="F4F6FA"/>
            </a:solidFill>
            <a:ln w="6350">
              <a:solidFill>
                <a:srgbClr val="E8ECF2"/>
              </a:solidFill>
              <a:prstDash val="solid"/>
            </a:ln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32" name="Text 29">
              <a:extLst>
                <a:ext uri="{FF2B5EF4-FFF2-40B4-BE49-F238E27FC236}">
                  <a16:creationId xmlns:a16="http://schemas.microsoft.com/office/drawing/2014/main" id="{5DE6B7FC-A0C3-3093-F515-52DBE320233E}"/>
                </a:ext>
              </a:extLst>
            </p:cNvPr>
            <p:cNvSpPr/>
            <p:nvPr/>
          </p:nvSpPr>
          <p:spPr>
            <a:xfrm>
              <a:off x="6272784" y="3751740"/>
              <a:ext cx="2322576" cy="20116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100" b="1" dirty="0">
                  <a:solidFill>
                    <a:srgbClr val="1F497D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What AI produces:</a:t>
              </a:r>
            </a:p>
          </p:txBody>
        </p:sp>
        <p:sp>
          <p:nvSpPr>
            <p:cNvPr id="33" name="Text 30">
              <a:extLst>
                <a:ext uri="{FF2B5EF4-FFF2-40B4-BE49-F238E27FC236}">
                  <a16:creationId xmlns:a16="http://schemas.microsoft.com/office/drawing/2014/main" id="{115008A9-D9B3-899F-2B4C-2740C9017018}"/>
                </a:ext>
              </a:extLst>
            </p:cNvPr>
            <p:cNvSpPr/>
            <p:nvPr/>
          </p:nvSpPr>
          <p:spPr>
            <a:xfrm>
              <a:off x="6272784" y="3952908"/>
              <a:ext cx="2322576" cy="817561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1100" i="1" dirty="0"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"The programme faced challenges with experienced teachers resistant to change, particularly in overcrowded classrooms and remote areas with infrequent mentor visits..."</a:t>
              </a:r>
              <a:endParaRPr lang="en-US" sz="1100" dirty="0">
                <a:latin typeface="BR Omny" panose="020B060402020202020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2648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685801" y="730198"/>
            <a:ext cx="6648404" cy="48731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15">
              <a:lnSpc>
                <a:spcPts val="3840"/>
              </a:lnSpc>
            </a:pPr>
            <a:r>
              <a:rPr lang="en-US" sz="3200" b="1" dirty="0">
                <a:solidFill>
                  <a:srgbClr val="1C79BE"/>
                </a:solidFill>
                <a:latin typeface="BR Omny Bold"/>
                <a:sym typeface="BR Omny Bold"/>
              </a:rPr>
              <a:t>What are we doing today?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685801" y="6277751"/>
            <a:ext cx="2706809" cy="1739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15">
              <a:lnSpc>
                <a:spcPts val="1393"/>
              </a:lnSpc>
            </a:pPr>
            <a:r>
              <a:rPr lang="en-US" sz="1161" dirty="0">
                <a:solidFill>
                  <a:srgbClr val="000000"/>
                </a:solidFill>
                <a:latin typeface="BR Omny"/>
                <a:ea typeface="BR Omny"/>
                <a:cs typeface="BR Omny"/>
                <a:sym typeface="BR Omny"/>
              </a:rPr>
              <a:t>www.glocalevalweek.org</a:t>
            </a:r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A04676C7-6D82-ECED-59DF-D4170E47E3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400" y="261802"/>
            <a:ext cx="1433643" cy="674060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3D84F496-4DBD-5A02-96F5-D732A5BF8925}"/>
              </a:ext>
            </a:extLst>
          </p:cNvPr>
          <p:cNvGrpSpPr/>
          <p:nvPr/>
        </p:nvGrpSpPr>
        <p:grpSpPr>
          <a:xfrm>
            <a:off x="887779" y="1828800"/>
            <a:ext cx="10663756" cy="3497713"/>
            <a:chOff x="1188720" y="1110053"/>
            <a:chExt cx="7680960" cy="2578608"/>
          </a:xfrm>
        </p:grpSpPr>
        <p:sp>
          <p:nvSpPr>
            <p:cNvPr id="4" name="Shape 3">
              <a:extLst>
                <a:ext uri="{FF2B5EF4-FFF2-40B4-BE49-F238E27FC236}">
                  <a16:creationId xmlns:a16="http://schemas.microsoft.com/office/drawing/2014/main" id="{7E1CD97C-2F24-3020-A297-41E88E520369}"/>
                </a:ext>
              </a:extLst>
            </p:cNvPr>
            <p:cNvSpPr/>
            <p:nvPr/>
          </p:nvSpPr>
          <p:spPr>
            <a:xfrm>
              <a:off x="1325879" y="1192349"/>
              <a:ext cx="48757" cy="2442869"/>
            </a:xfrm>
            <a:prstGeom prst="rect">
              <a:avLst/>
            </a:prstGeom>
            <a:solidFill>
              <a:srgbClr val="E8ECF2"/>
            </a:solidFill>
            <a:ln w="12700">
              <a:solidFill>
                <a:srgbClr val="E8ECF2"/>
              </a:solidFill>
              <a:prstDash val="solid"/>
            </a:ln>
          </p:spPr>
          <p:txBody>
            <a:bodyPr/>
            <a:lstStyle/>
            <a:p>
              <a:pPr defTabSz="914377"/>
              <a:endParaRPr lang="en-IN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6" name="Shape 4">
              <a:extLst>
                <a:ext uri="{FF2B5EF4-FFF2-40B4-BE49-F238E27FC236}">
                  <a16:creationId xmlns:a16="http://schemas.microsoft.com/office/drawing/2014/main" id="{B7B69DC1-8021-8A5E-9936-DB80695E8FB5}"/>
                </a:ext>
              </a:extLst>
            </p:cNvPr>
            <p:cNvSpPr/>
            <p:nvPr/>
          </p:nvSpPr>
          <p:spPr>
            <a:xfrm>
              <a:off x="1188720" y="1128341"/>
              <a:ext cx="310896" cy="310896"/>
            </a:xfrm>
            <a:prstGeom prst="ellipse">
              <a:avLst/>
            </a:prstGeom>
            <a:solidFill>
              <a:srgbClr val="8898AA"/>
            </a:solidFill>
            <a:ln w="12700">
              <a:solidFill>
                <a:srgbClr val="8898AA"/>
              </a:solidFill>
              <a:prstDash val="solid"/>
            </a:ln>
          </p:spPr>
          <p:txBody>
            <a:bodyPr/>
            <a:lstStyle/>
            <a:p>
              <a:pPr defTabSz="914377"/>
              <a:endParaRPr lang="en-IN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7" name="Text 5">
              <a:extLst>
                <a:ext uri="{FF2B5EF4-FFF2-40B4-BE49-F238E27FC236}">
                  <a16:creationId xmlns:a16="http://schemas.microsoft.com/office/drawing/2014/main" id="{9176536D-CB42-19FA-9438-24ED59A5CC9B}"/>
                </a:ext>
              </a:extLst>
            </p:cNvPr>
            <p:cNvSpPr/>
            <p:nvPr/>
          </p:nvSpPr>
          <p:spPr>
            <a:xfrm>
              <a:off x="1188720" y="1128341"/>
              <a:ext cx="310896" cy="31089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 defTabSz="914377"/>
              <a:r>
                <a:rPr lang="en-US" sz="1600" b="1" dirty="0">
                  <a:solidFill>
                    <a:srgbClr val="FFFFFF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1</a:t>
              </a:r>
              <a:endParaRPr lang="en-US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8" name="Text 6">
              <a:extLst>
                <a:ext uri="{FF2B5EF4-FFF2-40B4-BE49-F238E27FC236}">
                  <a16:creationId xmlns:a16="http://schemas.microsoft.com/office/drawing/2014/main" id="{674D1883-8B64-5436-FFF6-FCA6043D6445}"/>
                </a:ext>
              </a:extLst>
            </p:cNvPr>
            <p:cNvSpPr/>
            <p:nvPr/>
          </p:nvSpPr>
          <p:spPr>
            <a:xfrm>
              <a:off x="1600200" y="1128341"/>
              <a:ext cx="100584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0–10 min</a:t>
              </a:r>
              <a:endParaRPr lang="en-US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BR Omny" panose="020B0604020202020204" charset="0"/>
              </a:endParaRPr>
            </a:p>
          </p:txBody>
        </p:sp>
        <p:sp>
          <p:nvSpPr>
            <p:cNvPr id="9" name="Text 7">
              <a:extLst>
                <a:ext uri="{FF2B5EF4-FFF2-40B4-BE49-F238E27FC236}">
                  <a16:creationId xmlns:a16="http://schemas.microsoft.com/office/drawing/2014/main" id="{A3915F12-C469-906F-1863-F8A4464DC32E}"/>
                </a:ext>
              </a:extLst>
            </p:cNvPr>
            <p:cNvSpPr/>
            <p:nvPr/>
          </p:nvSpPr>
          <p:spPr>
            <a:xfrm>
              <a:off x="2651760" y="1110053"/>
              <a:ext cx="6217920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b="1" dirty="0">
                  <a:solidFill>
                    <a:srgbClr val="002060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Context and Setup</a:t>
              </a:r>
              <a:endParaRPr lang="en-US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10" name="Text 8">
              <a:extLst>
                <a:ext uri="{FF2B5EF4-FFF2-40B4-BE49-F238E27FC236}">
                  <a16:creationId xmlns:a16="http://schemas.microsoft.com/office/drawing/2014/main" id="{8E76EA48-336E-C0F2-13B9-F78229B71B19}"/>
                </a:ext>
              </a:extLst>
            </p:cNvPr>
            <p:cNvSpPr/>
            <p:nvPr/>
          </p:nvSpPr>
          <p:spPr>
            <a:xfrm>
              <a:off x="2651760" y="1375229"/>
              <a:ext cx="6217920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Upload the dataset PDF to your AI tool</a:t>
              </a:r>
              <a:endParaRPr lang="en-US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BR Omny" panose="020B0604020202020204" charset="0"/>
              </a:endParaRPr>
            </a:p>
          </p:txBody>
        </p:sp>
        <p:sp>
          <p:nvSpPr>
            <p:cNvPr id="11" name="Shape 9">
              <a:extLst>
                <a:ext uri="{FF2B5EF4-FFF2-40B4-BE49-F238E27FC236}">
                  <a16:creationId xmlns:a16="http://schemas.microsoft.com/office/drawing/2014/main" id="{D053D09E-3A34-78C1-E700-DBD31DBD2549}"/>
                </a:ext>
              </a:extLst>
            </p:cNvPr>
            <p:cNvSpPr/>
            <p:nvPr/>
          </p:nvSpPr>
          <p:spPr>
            <a:xfrm>
              <a:off x="1188720" y="1814141"/>
              <a:ext cx="310896" cy="310896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12" name="Text 10">
              <a:extLst>
                <a:ext uri="{FF2B5EF4-FFF2-40B4-BE49-F238E27FC236}">
                  <a16:creationId xmlns:a16="http://schemas.microsoft.com/office/drawing/2014/main" id="{21018CE3-6E72-32FB-41FB-C6CA58CC0230}"/>
                </a:ext>
              </a:extLst>
            </p:cNvPr>
            <p:cNvSpPr/>
            <p:nvPr/>
          </p:nvSpPr>
          <p:spPr>
            <a:xfrm>
              <a:off x="1188720" y="1814141"/>
              <a:ext cx="310896" cy="31089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 defTabSz="914377"/>
              <a:r>
                <a:rPr lang="en-US" sz="1600" b="1" dirty="0">
                  <a:solidFill>
                    <a:srgbClr val="FFFFFF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2</a:t>
              </a:r>
              <a:endParaRPr lang="en-US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13" name="Text 11">
              <a:extLst>
                <a:ext uri="{FF2B5EF4-FFF2-40B4-BE49-F238E27FC236}">
                  <a16:creationId xmlns:a16="http://schemas.microsoft.com/office/drawing/2014/main" id="{6A9CCBA9-0811-D781-31ED-4616DF0ED472}"/>
                </a:ext>
              </a:extLst>
            </p:cNvPr>
            <p:cNvSpPr/>
            <p:nvPr/>
          </p:nvSpPr>
          <p:spPr>
            <a:xfrm>
              <a:off x="1600200" y="1814141"/>
              <a:ext cx="100584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10–35 min</a:t>
              </a:r>
              <a:endParaRPr lang="en-US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BR Omny" panose="020B0604020202020204" charset="0"/>
              </a:endParaRPr>
            </a:p>
          </p:txBody>
        </p:sp>
        <p:sp>
          <p:nvSpPr>
            <p:cNvPr id="14" name="Text 12">
              <a:extLst>
                <a:ext uri="{FF2B5EF4-FFF2-40B4-BE49-F238E27FC236}">
                  <a16:creationId xmlns:a16="http://schemas.microsoft.com/office/drawing/2014/main" id="{88FDE568-5E8B-989F-6956-94AAA7A98A5A}"/>
                </a:ext>
              </a:extLst>
            </p:cNvPr>
            <p:cNvSpPr/>
            <p:nvPr/>
          </p:nvSpPr>
          <p:spPr>
            <a:xfrm>
              <a:off x="2651760" y="1795853"/>
              <a:ext cx="6217920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b="1" dirty="0">
                  <a:solidFill>
                    <a:srgbClr val="002060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Problem 1 — Contexts, not averages</a:t>
              </a:r>
              <a:endParaRPr lang="en-US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15" name="Text 13">
              <a:extLst>
                <a:ext uri="{FF2B5EF4-FFF2-40B4-BE49-F238E27FC236}">
                  <a16:creationId xmlns:a16="http://schemas.microsoft.com/office/drawing/2014/main" id="{3986D2FD-DED1-5784-E3AD-7E3AF739115C}"/>
                </a:ext>
              </a:extLst>
            </p:cNvPr>
            <p:cNvSpPr/>
            <p:nvPr/>
          </p:nvSpPr>
          <p:spPr>
            <a:xfrm>
              <a:off x="2651760" y="2061029"/>
              <a:ext cx="6217920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You run your prompt → check the quality → run the engineered prompt → discussion</a:t>
              </a:r>
              <a:endParaRPr lang="en-US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BR Omny" panose="020B0604020202020204" charset="0"/>
              </a:endParaRPr>
            </a:p>
          </p:txBody>
        </p:sp>
        <p:sp>
          <p:nvSpPr>
            <p:cNvPr id="16" name="Shape 14">
              <a:extLst>
                <a:ext uri="{FF2B5EF4-FFF2-40B4-BE49-F238E27FC236}">
                  <a16:creationId xmlns:a16="http://schemas.microsoft.com/office/drawing/2014/main" id="{9CD731CA-3018-B13A-ED59-8ACD3C38C944}"/>
                </a:ext>
              </a:extLst>
            </p:cNvPr>
            <p:cNvSpPr/>
            <p:nvPr/>
          </p:nvSpPr>
          <p:spPr>
            <a:xfrm>
              <a:off x="1188720" y="2499941"/>
              <a:ext cx="310896" cy="310896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17" name="Text 15">
              <a:extLst>
                <a:ext uri="{FF2B5EF4-FFF2-40B4-BE49-F238E27FC236}">
                  <a16:creationId xmlns:a16="http://schemas.microsoft.com/office/drawing/2014/main" id="{6C2092E7-D4D5-E57C-8E61-20939CDCE7C9}"/>
                </a:ext>
              </a:extLst>
            </p:cNvPr>
            <p:cNvSpPr/>
            <p:nvPr/>
          </p:nvSpPr>
          <p:spPr>
            <a:xfrm>
              <a:off x="1188720" y="2499941"/>
              <a:ext cx="310896" cy="31089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 defTabSz="914377"/>
              <a:r>
                <a:rPr lang="en-US" sz="1600" b="1" dirty="0">
                  <a:solidFill>
                    <a:srgbClr val="FFFFFF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3</a:t>
              </a:r>
              <a:endParaRPr lang="en-US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18" name="Text 16">
              <a:extLst>
                <a:ext uri="{FF2B5EF4-FFF2-40B4-BE49-F238E27FC236}">
                  <a16:creationId xmlns:a16="http://schemas.microsoft.com/office/drawing/2014/main" id="{018FC6C6-616B-D17A-A0F7-254A5323A2E2}"/>
                </a:ext>
              </a:extLst>
            </p:cNvPr>
            <p:cNvSpPr/>
            <p:nvPr/>
          </p:nvSpPr>
          <p:spPr>
            <a:xfrm>
              <a:off x="1600200" y="2499941"/>
              <a:ext cx="100584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35–45 min</a:t>
              </a:r>
              <a:endParaRPr lang="en-US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BR Omny" panose="020B0604020202020204" charset="0"/>
              </a:endParaRPr>
            </a:p>
          </p:txBody>
        </p:sp>
        <p:sp>
          <p:nvSpPr>
            <p:cNvPr id="19" name="Text 17">
              <a:extLst>
                <a:ext uri="{FF2B5EF4-FFF2-40B4-BE49-F238E27FC236}">
                  <a16:creationId xmlns:a16="http://schemas.microsoft.com/office/drawing/2014/main" id="{320506F1-8836-6200-2984-E4D8C32C5030}"/>
                </a:ext>
              </a:extLst>
            </p:cNvPr>
            <p:cNvSpPr/>
            <p:nvPr/>
          </p:nvSpPr>
          <p:spPr>
            <a:xfrm>
              <a:off x="2651760" y="2481653"/>
              <a:ext cx="6217920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b="1" dirty="0">
                  <a:solidFill>
                    <a:srgbClr val="002060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Problem 2 — Mechanisms, not activities</a:t>
              </a:r>
              <a:endParaRPr lang="en-US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20" name="Text 18">
              <a:extLst>
                <a:ext uri="{FF2B5EF4-FFF2-40B4-BE49-F238E27FC236}">
                  <a16:creationId xmlns:a16="http://schemas.microsoft.com/office/drawing/2014/main" id="{F79354A2-18AF-CE8C-A377-440F11351062}"/>
                </a:ext>
              </a:extLst>
            </p:cNvPr>
            <p:cNvSpPr/>
            <p:nvPr/>
          </p:nvSpPr>
          <p:spPr>
            <a:xfrm>
              <a:off x="2651760" y="2746829"/>
              <a:ext cx="6217920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Run the engineered prompt only → discussion</a:t>
              </a:r>
              <a:endParaRPr lang="en-US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BR Omny" panose="020B0604020202020204" charset="0"/>
              </a:endParaRPr>
            </a:p>
          </p:txBody>
        </p:sp>
        <p:sp>
          <p:nvSpPr>
            <p:cNvPr id="21" name="Shape 19">
              <a:extLst>
                <a:ext uri="{FF2B5EF4-FFF2-40B4-BE49-F238E27FC236}">
                  <a16:creationId xmlns:a16="http://schemas.microsoft.com/office/drawing/2014/main" id="{C6AE3A04-D1AE-D2C7-BDDF-5D5574509795}"/>
                </a:ext>
              </a:extLst>
            </p:cNvPr>
            <p:cNvSpPr/>
            <p:nvPr/>
          </p:nvSpPr>
          <p:spPr>
            <a:xfrm>
              <a:off x="1188720" y="3185741"/>
              <a:ext cx="310896" cy="310896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22" name="Text 20">
              <a:extLst>
                <a:ext uri="{FF2B5EF4-FFF2-40B4-BE49-F238E27FC236}">
                  <a16:creationId xmlns:a16="http://schemas.microsoft.com/office/drawing/2014/main" id="{A4A701DA-E9F9-071B-C52B-6901F3850C2A}"/>
                </a:ext>
              </a:extLst>
            </p:cNvPr>
            <p:cNvSpPr/>
            <p:nvPr/>
          </p:nvSpPr>
          <p:spPr>
            <a:xfrm>
              <a:off x="1188720" y="3185741"/>
              <a:ext cx="310896" cy="310896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 defTabSz="914377"/>
              <a:r>
                <a:rPr lang="en-US" sz="1600" b="1" dirty="0">
                  <a:solidFill>
                    <a:srgbClr val="FFFFFF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4</a:t>
              </a:r>
              <a:endParaRPr lang="en-US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23" name="Text 21">
              <a:extLst>
                <a:ext uri="{FF2B5EF4-FFF2-40B4-BE49-F238E27FC236}">
                  <a16:creationId xmlns:a16="http://schemas.microsoft.com/office/drawing/2014/main" id="{A35ED4FA-340D-9A88-2A97-E826A55E3F5C}"/>
                </a:ext>
              </a:extLst>
            </p:cNvPr>
            <p:cNvSpPr/>
            <p:nvPr/>
          </p:nvSpPr>
          <p:spPr>
            <a:xfrm>
              <a:off x="1600200" y="3185741"/>
              <a:ext cx="100584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45–55 min</a:t>
              </a:r>
              <a:endParaRPr lang="en-US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BR Omny" panose="020B0604020202020204" charset="0"/>
              </a:endParaRPr>
            </a:p>
          </p:txBody>
        </p:sp>
        <p:sp>
          <p:nvSpPr>
            <p:cNvPr id="24" name="Text 22">
              <a:extLst>
                <a:ext uri="{FF2B5EF4-FFF2-40B4-BE49-F238E27FC236}">
                  <a16:creationId xmlns:a16="http://schemas.microsoft.com/office/drawing/2014/main" id="{C9DDCDE0-1623-429D-80BC-30E499F9AEAC}"/>
                </a:ext>
              </a:extLst>
            </p:cNvPr>
            <p:cNvSpPr/>
            <p:nvPr/>
          </p:nvSpPr>
          <p:spPr>
            <a:xfrm>
              <a:off x="2651760" y="3167453"/>
              <a:ext cx="6217920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b="1" dirty="0">
                  <a:solidFill>
                    <a:srgbClr val="002060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Problem 3 — The negative CMO</a:t>
              </a:r>
              <a:endParaRPr lang="en-US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25" name="Text 23">
              <a:extLst>
                <a:ext uri="{FF2B5EF4-FFF2-40B4-BE49-F238E27FC236}">
                  <a16:creationId xmlns:a16="http://schemas.microsoft.com/office/drawing/2014/main" id="{6F383CE2-773B-C777-69D8-6DB65B78FEF8}"/>
                </a:ext>
              </a:extLst>
            </p:cNvPr>
            <p:cNvSpPr/>
            <p:nvPr/>
          </p:nvSpPr>
          <p:spPr>
            <a:xfrm>
              <a:off x="2651760" y="3432629"/>
              <a:ext cx="6217920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Develop your own prompt → discussion</a:t>
              </a:r>
              <a:endParaRPr lang="en-US" sz="1600" dirty="0">
                <a:solidFill>
                  <a:prstClr val="black">
                    <a:lumMod val="65000"/>
                    <a:lumOff val="35000"/>
                  </a:prstClr>
                </a:solidFill>
                <a:latin typeface="BR Omny" panose="020B060402020202020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72F086-BB09-B57F-C68A-EDB3BCAD4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86FD484C-53E0-CA3B-B98D-D658889849BC}"/>
              </a:ext>
            </a:extLst>
          </p:cNvPr>
          <p:cNvSpPr txBox="1"/>
          <p:nvPr/>
        </p:nvSpPr>
        <p:spPr>
          <a:xfrm>
            <a:off x="685801" y="455486"/>
            <a:ext cx="9474200" cy="4873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15">
              <a:lnSpc>
                <a:spcPts val="3840"/>
              </a:lnSpc>
            </a:pPr>
            <a:r>
              <a:rPr lang="en-US" sz="3200" b="1" dirty="0">
                <a:solidFill>
                  <a:srgbClr val="1C79BE"/>
                </a:solidFill>
                <a:latin typeface="BR Omny Bold"/>
                <a:ea typeface="BR Omny Bold"/>
                <a:cs typeface="BR Omny Bold"/>
                <a:sym typeface="BR Omny Bold"/>
              </a:rPr>
              <a:t>Your dataset</a:t>
            </a:r>
            <a:endParaRPr lang="en-US" sz="3200" b="1" dirty="0">
              <a:solidFill>
                <a:srgbClr val="1C79BE"/>
              </a:solidFill>
              <a:highlight>
                <a:srgbClr val="FFFF00"/>
              </a:highlight>
              <a:latin typeface="BR Omny Bold"/>
              <a:ea typeface="BR Omny Bold"/>
              <a:cs typeface="BR Omny Bold"/>
              <a:sym typeface="BR Omny Bold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B8CA02F2-9A6B-71A4-0CEF-0D338B563E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400" y="261802"/>
            <a:ext cx="1433643" cy="674060"/>
          </a:xfrm>
          <a:prstGeom prst="rect">
            <a:avLst/>
          </a:prstGeom>
        </p:spPr>
      </p:pic>
      <p:grpSp>
        <p:nvGrpSpPr>
          <p:cNvPr id="54" name="Group 53">
            <a:extLst>
              <a:ext uri="{FF2B5EF4-FFF2-40B4-BE49-F238E27FC236}">
                <a16:creationId xmlns:a16="http://schemas.microsoft.com/office/drawing/2014/main" id="{49DB9C25-A150-1740-D059-C1BD0CA8D20D}"/>
              </a:ext>
            </a:extLst>
          </p:cNvPr>
          <p:cNvGrpSpPr/>
          <p:nvPr/>
        </p:nvGrpSpPr>
        <p:grpSpPr>
          <a:xfrm>
            <a:off x="685801" y="1368359"/>
            <a:ext cx="11143527" cy="4951419"/>
            <a:chOff x="256032" y="1078992"/>
            <a:chExt cx="8631936" cy="3657600"/>
          </a:xfrm>
        </p:grpSpPr>
        <p:sp>
          <p:nvSpPr>
            <p:cNvPr id="55" name="Shape 3">
              <a:extLst>
                <a:ext uri="{FF2B5EF4-FFF2-40B4-BE49-F238E27FC236}">
                  <a16:creationId xmlns:a16="http://schemas.microsoft.com/office/drawing/2014/main" id="{0D9FA18F-FE3B-38F0-2441-CF1B36AEC1C4}"/>
                </a:ext>
              </a:extLst>
            </p:cNvPr>
            <p:cNvSpPr/>
            <p:nvPr/>
          </p:nvSpPr>
          <p:spPr>
            <a:xfrm>
              <a:off x="256032" y="1078992"/>
              <a:ext cx="4114800" cy="365760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8ECF2"/>
              </a:solidFill>
              <a:prstDash val="solid"/>
            </a:ln>
            <a:effectLst>
              <a:outerShdw blurRad="76200" dist="25400" dir="8100000" algn="bl" rotWithShape="0">
                <a:srgbClr val="000000">
                  <a:alpha val="8000"/>
                </a:srgbClr>
              </a:outerShdw>
            </a:effectLst>
          </p:spPr>
          <p:txBody>
            <a:bodyPr/>
            <a:lstStyle/>
            <a:p>
              <a:pPr defTabSz="914377"/>
              <a:endParaRPr lang="en-IN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56" name="Shape 4">
              <a:extLst>
                <a:ext uri="{FF2B5EF4-FFF2-40B4-BE49-F238E27FC236}">
                  <a16:creationId xmlns:a16="http://schemas.microsoft.com/office/drawing/2014/main" id="{EB97DF2F-DDE0-00BB-A958-D7BC26F6C4AA}"/>
                </a:ext>
              </a:extLst>
            </p:cNvPr>
            <p:cNvSpPr/>
            <p:nvPr/>
          </p:nvSpPr>
          <p:spPr>
            <a:xfrm>
              <a:off x="256032" y="1078992"/>
              <a:ext cx="4114800" cy="365760"/>
            </a:xfrm>
            <a:prstGeom prst="rect">
              <a:avLst/>
            </a:prstGeom>
            <a:solidFill>
              <a:schemeClr val="tx2"/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57" name="Text 5">
              <a:extLst>
                <a:ext uri="{FF2B5EF4-FFF2-40B4-BE49-F238E27FC236}">
                  <a16:creationId xmlns:a16="http://schemas.microsoft.com/office/drawing/2014/main" id="{61ABE566-75A8-A918-B802-54ED5262D972}"/>
                </a:ext>
              </a:extLst>
            </p:cNvPr>
            <p:cNvSpPr/>
            <p:nvPr/>
          </p:nvSpPr>
          <p:spPr>
            <a:xfrm>
              <a:off x="347472" y="1078992"/>
              <a:ext cx="3931920" cy="36576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b="1" kern="0" spc="151" dirty="0">
                  <a:solidFill>
                    <a:srgbClr val="FFFFFF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THE DATASET</a:t>
              </a:r>
              <a:endParaRPr lang="en-US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58" name="Text 6">
              <a:extLst>
                <a:ext uri="{FF2B5EF4-FFF2-40B4-BE49-F238E27FC236}">
                  <a16:creationId xmlns:a16="http://schemas.microsoft.com/office/drawing/2014/main" id="{8E1079F3-A958-B006-5C70-76D21D209B25}"/>
                </a:ext>
              </a:extLst>
            </p:cNvPr>
            <p:cNvSpPr/>
            <p:nvPr/>
          </p:nvSpPr>
          <p:spPr>
            <a:xfrm>
              <a:off x="256032" y="1508760"/>
              <a:ext cx="4114800" cy="310896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b="1" dirty="0">
                  <a:solidFill>
                    <a:schemeClr val="tx2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Programme: </a:t>
              </a:r>
              <a:r>
                <a:rPr lang="en-US" sz="1600" dirty="0">
                  <a:solidFill>
                    <a:schemeClr val="tx2"/>
                  </a:solidFill>
                  <a:latin typeface="BR Omny" panose="020B0604020202020204"/>
                  <a:ea typeface="Calibri" pitchFamily="34" charset="-122"/>
                  <a:cs typeface="Calibri" pitchFamily="34" charset="-120"/>
                </a:rPr>
                <a:t>Shiksha Pragati Teacher Training</a:t>
              </a:r>
              <a:endParaRPr lang="en-US" sz="1600" dirty="0">
                <a:solidFill>
                  <a:schemeClr val="tx2"/>
                </a:solidFill>
                <a:latin typeface="BR Omny" panose="020B0604020202020204" charset="0"/>
              </a:endParaRPr>
            </a:p>
            <a:p>
              <a:pPr defTabSz="914377"/>
              <a:r>
                <a:rPr lang="en-US" sz="1600" b="1" dirty="0">
                  <a:solidFill>
                    <a:schemeClr val="tx2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Sector:</a:t>
              </a:r>
              <a:r>
                <a:rPr lang="en-US" sz="1600" dirty="0">
                  <a:solidFill>
                    <a:schemeClr val="tx2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600" dirty="0">
                  <a:solidFill>
                    <a:schemeClr val="tx2"/>
                  </a:solidFill>
                  <a:latin typeface="BR Omny" panose="020B0604020202020204"/>
                  <a:ea typeface="Calibri" pitchFamily="34" charset="-122"/>
                  <a:cs typeface="Calibri" pitchFamily="34" charset="-120"/>
                </a:rPr>
                <a:t>Primary education</a:t>
              </a:r>
              <a:endParaRPr lang="en-US" sz="1600" dirty="0">
                <a:solidFill>
                  <a:schemeClr val="tx2"/>
                </a:solidFill>
                <a:latin typeface="BR Omny" panose="020B0604020202020204" charset="0"/>
              </a:endParaRPr>
            </a:p>
            <a:p>
              <a:pPr defTabSz="914377"/>
              <a:r>
                <a:rPr lang="en-US" sz="1600" b="1" dirty="0">
                  <a:solidFill>
                    <a:schemeClr val="tx2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Location:</a:t>
              </a:r>
              <a:r>
                <a:rPr lang="en-US" sz="1600" dirty="0">
                  <a:solidFill>
                    <a:schemeClr val="tx2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600" dirty="0">
                  <a:solidFill>
                    <a:schemeClr val="tx2"/>
                  </a:solidFill>
                  <a:latin typeface="BR Omny" panose="020B0604020202020204"/>
                  <a:ea typeface="Calibri" pitchFamily="34" charset="-122"/>
                  <a:cs typeface="Calibri" pitchFamily="34" charset="-120"/>
                </a:rPr>
                <a:t>Odisha — 3 districts: Khordha, Sundargarh, Koraput</a:t>
              </a:r>
              <a:endParaRPr lang="en-US" sz="1600" dirty="0">
                <a:solidFill>
                  <a:schemeClr val="tx2"/>
                </a:solidFill>
                <a:latin typeface="BR Omny" panose="020B0604020202020204" charset="0"/>
              </a:endParaRPr>
            </a:p>
            <a:p>
              <a:pPr defTabSz="914377"/>
              <a:r>
                <a:rPr lang="en-US" sz="1600" b="1" dirty="0">
                  <a:solidFill>
                    <a:schemeClr val="tx2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Period:</a:t>
              </a:r>
              <a:r>
                <a:rPr lang="en-US" sz="1600" dirty="0">
                  <a:solidFill>
                    <a:schemeClr val="tx2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600" dirty="0">
                  <a:solidFill>
                    <a:schemeClr val="tx2"/>
                  </a:solidFill>
                  <a:latin typeface="BR Omny" panose="020B0604020202020204"/>
                  <a:ea typeface="Calibri" pitchFamily="34" charset="-122"/>
                  <a:cs typeface="Calibri" pitchFamily="34" charset="-120"/>
                </a:rPr>
                <a:t>Jun 2022–May 2025</a:t>
              </a:r>
              <a:endParaRPr lang="en-US" sz="1600" dirty="0">
                <a:solidFill>
                  <a:schemeClr val="tx2"/>
                </a:solidFill>
                <a:latin typeface="BR Omny" panose="020B0604020202020204" charset="0"/>
              </a:endParaRPr>
            </a:p>
            <a:p>
              <a:pPr defTabSz="914377"/>
              <a:endParaRPr lang="en-US" sz="1600" dirty="0">
                <a:solidFill>
                  <a:srgbClr val="1F497D"/>
                </a:solidFill>
                <a:latin typeface="BR Omny" panose="020B0604020202020204" charset="0"/>
              </a:endParaRPr>
            </a:p>
            <a:p>
              <a:pPr defTabSz="914377"/>
              <a:r>
                <a:rPr lang="en-US" sz="1600" b="1" dirty="0">
                  <a:solidFill>
                    <a:srgbClr val="1F497D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Data:</a:t>
              </a:r>
            </a:p>
            <a:p>
              <a:pPr defTabSz="914377"/>
              <a:r>
                <a:rPr lang="en-US" sz="1600" b="1" dirty="0">
                  <a:solidFill>
                    <a:srgbClr val="1F497D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Section A:</a:t>
              </a:r>
              <a:r>
                <a:rPr lang="en-US" sz="1600" dirty="0">
                  <a:solidFill>
                    <a:srgbClr val="1F497D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600" dirty="0">
                  <a:solidFill>
                    <a:srgbClr val="3D4A5C"/>
                  </a:solidFill>
                  <a:latin typeface="BR Omny" panose="020B0604020202020204"/>
                  <a:ea typeface="Calibri" pitchFamily="34" charset="-122"/>
                  <a:cs typeface="Calibri" pitchFamily="34" charset="-120"/>
                </a:rPr>
                <a:t>Programme document (theory of change, district profiles, budget)</a:t>
              </a:r>
              <a:endParaRPr lang="en-US" sz="1600" dirty="0">
                <a:solidFill>
                  <a:srgbClr val="1F497D"/>
                </a:solidFill>
                <a:latin typeface="BR Omny" panose="020B0604020202020204" charset="0"/>
                <a:ea typeface="Calibri" pitchFamily="34" charset="-122"/>
                <a:cs typeface="Calibri" pitchFamily="34" charset="-120"/>
              </a:endParaRPr>
            </a:p>
            <a:p>
              <a:pPr defTabSz="914377"/>
              <a:endParaRPr lang="en-US" sz="1600" dirty="0">
                <a:solidFill>
                  <a:srgbClr val="1F497D"/>
                </a:solidFill>
                <a:latin typeface="BR Omny" panose="020B0604020202020204" charset="0"/>
              </a:endParaRPr>
            </a:p>
            <a:p>
              <a:pPr defTabSz="914377"/>
              <a:r>
                <a:rPr lang="en-US" sz="1600" b="1" dirty="0">
                  <a:solidFill>
                    <a:srgbClr val="1F497D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Section B: </a:t>
              </a:r>
              <a:r>
                <a:rPr lang="en-US" sz="1600" dirty="0">
                  <a:solidFill>
                    <a:srgbClr val="1F497D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8 interview transcripts:</a:t>
              </a:r>
              <a:endParaRPr lang="en-US" sz="1600" dirty="0">
                <a:solidFill>
                  <a:srgbClr val="1F497D"/>
                </a:solidFill>
                <a:latin typeface="BR Omny" panose="020B060402020202020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2"/>
                  </a:solidFill>
                  <a:latin typeface="BR Omny" panose="020B0604020202020204"/>
                  <a:ea typeface="Calibri" pitchFamily="34" charset="-122"/>
                  <a:cs typeface="Calibri" pitchFamily="34" charset="-120"/>
                </a:rPr>
                <a:t>2 Primary teachers</a:t>
              </a:r>
              <a:endParaRPr lang="en-US" sz="1600" dirty="0">
                <a:solidFill>
                  <a:schemeClr val="tx2"/>
                </a:solidFill>
                <a:latin typeface="BR Omny" panose="020B0604020202020204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2"/>
                  </a:solidFill>
                  <a:latin typeface="BR Omny" panose="020B0604020202020204"/>
                  <a:ea typeface="Calibri" pitchFamily="34" charset="-122"/>
                  <a:cs typeface="Calibri" pitchFamily="34" charset="-120"/>
                </a:rPr>
                <a:t>1 Resource Teacher / Mentor (Sundargarh)</a:t>
              </a:r>
              <a:endParaRPr lang="en-US" sz="1600" dirty="0">
                <a:solidFill>
                  <a:schemeClr val="tx2"/>
                </a:solidFill>
                <a:latin typeface="BR Omny" panose="020B0604020202020204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2"/>
                  </a:solidFill>
                  <a:latin typeface="BR Omny" panose="020B0604020202020204"/>
                  <a:ea typeface="Calibri" pitchFamily="34" charset="-122"/>
                  <a:cs typeface="Calibri" pitchFamily="34" charset="-120"/>
                </a:rPr>
                <a:t>1 Resistant experienced teacher (Sundargarh)</a:t>
              </a:r>
              <a:endParaRPr lang="en-US" sz="1600" dirty="0">
                <a:solidFill>
                  <a:schemeClr val="tx2"/>
                </a:solidFill>
                <a:latin typeface="BR Omny" panose="020B0604020202020204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2"/>
                  </a:solidFill>
                  <a:latin typeface="BR Omny" panose="020B0604020202020204"/>
                  <a:ea typeface="Calibri" pitchFamily="34" charset="-122"/>
                  <a:cs typeface="Calibri" pitchFamily="34" charset="-120"/>
                </a:rPr>
                <a:t>1 SCERT District Resource Person (Khordha)</a:t>
              </a:r>
              <a:endParaRPr lang="en-US" sz="1600" dirty="0">
                <a:solidFill>
                  <a:schemeClr val="tx2"/>
                </a:solidFill>
                <a:latin typeface="BR Omny" panose="020B0604020202020204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2"/>
                  </a:solidFill>
                  <a:latin typeface="BR Omny" panose="020B0604020202020204"/>
                  <a:ea typeface="Calibri" pitchFamily="34" charset="-122"/>
                  <a:cs typeface="Calibri" pitchFamily="34" charset="-120"/>
                </a:rPr>
                <a:t>1 Para-teacher on contract (Koraput)</a:t>
              </a:r>
              <a:endParaRPr lang="en-US" sz="1600" dirty="0">
                <a:solidFill>
                  <a:schemeClr val="tx2"/>
                </a:solidFill>
                <a:latin typeface="BR Omny" panose="020B0604020202020204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2"/>
                  </a:solidFill>
                  <a:latin typeface="BR Omny" panose="020B0604020202020204"/>
                  <a:ea typeface="Calibri" pitchFamily="34" charset="-122"/>
                  <a:cs typeface="Calibri" pitchFamily="34" charset="-120"/>
                </a:rPr>
                <a:t>1 SCERT State Director</a:t>
              </a:r>
              <a:endParaRPr lang="en-US" sz="1600" dirty="0">
                <a:solidFill>
                  <a:schemeClr val="tx2"/>
                </a:solidFill>
                <a:latin typeface="BR Omny" panose="020B0604020202020204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600" dirty="0">
                  <a:solidFill>
                    <a:schemeClr val="tx2"/>
                  </a:solidFill>
                  <a:latin typeface="BR Omny" panose="020B0604020202020204"/>
                  <a:ea typeface="Calibri" pitchFamily="34" charset="-122"/>
                  <a:cs typeface="Calibri" pitchFamily="34" charset="-120"/>
                </a:rPr>
                <a:t>1 Programme Director</a:t>
              </a:r>
              <a:endParaRPr lang="en-US" sz="1600" dirty="0">
                <a:solidFill>
                  <a:schemeClr val="tx2"/>
                </a:solidFill>
                <a:latin typeface="BR Omny" panose="020B0604020202020204" charset="0"/>
              </a:endParaRPr>
            </a:p>
          </p:txBody>
        </p:sp>
        <p:sp>
          <p:nvSpPr>
            <p:cNvPr id="59" name="Shape 7">
              <a:extLst>
                <a:ext uri="{FF2B5EF4-FFF2-40B4-BE49-F238E27FC236}">
                  <a16:creationId xmlns:a16="http://schemas.microsoft.com/office/drawing/2014/main" id="{C246C44C-8446-B699-8153-6DE7E5FEB260}"/>
                </a:ext>
              </a:extLst>
            </p:cNvPr>
            <p:cNvSpPr/>
            <p:nvPr/>
          </p:nvSpPr>
          <p:spPr>
            <a:xfrm>
              <a:off x="4572000" y="1078992"/>
              <a:ext cx="4315968" cy="1417320"/>
            </a:xfrm>
            <a:prstGeom prst="rect">
              <a:avLst/>
            </a:prstGeom>
            <a:solidFill>
              <a:schemeClr val="accent5">
                <a:lumMod val="40000"/>
                <a:lumOff val="60000"/>
                <a:alpha val="12000"/>
              </a:schemeClr>
            </a:solidFill>
            <a:ln w="12700">
              <a:solidFill>
                <a:schemeClr val="accent5">
                  <a:lumMod val="75000"/>
                </a:schemeClr>
              </a:solidFill>
              <a:prstDash val="solid"/>
            </a:ln>
          </p:spPr>
          <p:txBody>
            <a:bodyPr/>
            <a:lstStyle/>
            <a:p>
              <a:pPr defTabSz="914377"/>
              <a:endParaRPr lang="en-IN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60" name="Shape 8">
              <a:extLst>
                <a:ext uri="{FF2B5EF4-FFF2-40B4-BE49-F238E27FC236}">
                  <a16:creationId xmlns:a16="http://schemas.microsoft.com/office/drawing/2014/main" id="{293FB1C2-42D6-9614-4D8D-F2D3F77597C4}"/>
                </a:ext>
              </a:extLst>
            </p:cNvPr>
            <p:cNvSpPr/>
            <p:nvPr/>
          </p:nvSpPr>
          <p:spPr>
            <a:xfrm>
              <a:off x="4572000" y="1078992"/>
              <a:ext cx="54864" cy="1417320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61" name="Text 9">
              <a:extLst>
                <a:ext uri="{FF2B5EF4-FFF2-40B4-BE49-F238E27FC236}">
                  <a16:creationId xmlns:a16="http://schemas.microsoft.com/office/drawing/2014/main" id="{4C8E1A6A-7124-DC1E-75A4-C73B54478862}"/>
                </a:ext>
              </a:extLst>
            </p:cNvPr>
            <p:cNvSpPr/>
            <p:nvPr/>
          </p:nvSpPr>
          <p:spPr>
            <a:xfrm>
              <a:off x="4681728" y="1115568"/>
              <a:ext cx="4114800" cy="25603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b="1" kern="0" spc="100" dirty="0">
                  <a:solidFill>
                    <a:srgbClr val="4BACC6">
                      <a:lumMod val="50000"/>
                    </a:srgbClr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EVALUATION QUESTION</a:t>
              </a:r>
              <a:endParaRPr lang="en-US" sz="1600" dirty="0">
                <a:solidFill>
                  <a:srgbClr val="4BACC6">
                    <a:lumMod val="50000"/>
                  </a:srgbClr>
                </a:solidFill>
                <a:latin typeface="BR Omny" panose="020B0604020202020204" charset="0"/>
              </a:endParaRPr>
            </a:p>
          </p:txBody>
        </p:sp>
        <p:sp>
          <p:nvSpPr>
            <p:cNvPr id="62" name="Text 10">
              <a:extLst>
                <a:ext uri="{FF2B5EF4-FFF2-40B4-BE49-F238E27FC236}">
                  <a16:creationId xmlns:a16="http://schemas.microsoft.com/office/drawing/2014/main" id="{AE175FFA-D195-FC91-F057-EA52AFC1BD37}"/>
                </a:ext>
              </a:extLst>
            </p:cNvPr>
            <p:cNvSpPr/>
            <p:nvPr/>
          </p:nvSpPr>
          <p:spPr>
            <a:xfrm>
              <a:off x="4681728" y="1417320"/>
              <a:ext cx="4114800" cy="98755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>
                <a:lnSpc>
                  <a:spcPct val="130000"/>
                </a:lnSpc>
              </a:pPr>
              <a:r>
                <a:rPr lang="en-US" sz="1600" i="1" dirty="0">
                  <a:solidFill>
                    <a:schemeClr val="tx2"/>
                  </a:solidFill>
                  <a:latin typeface="BR Omny" panose="020B0604020202020204"/>
                  <a:ea typeface="Calibri" pitchFamily="34" charset="-122"/>
                  <a:cs typeface="Calibri" pitchFamily="34" charset="-120"/>
                </a:rPr>
                <a:t>Under what conditions does the teacher training intervention improve classroom practice, and for whom does it work best?</a:t>
              </a:r>
              <a:endParaRPr lang="en-US" sz="1600" dirty="0">
                <a:solidFill>
                  <a:schemeClr val="tx2"/>
                </a:solidFill>
                <a:latin typeface="BR Omny" panose="020B0604020202020204"/>
              </a:endParaRPr>
            </a:p>
          </p:txBody>
        </p:sp>
        <p:sp>
          <p:nvSpPr>
            <p:cNvPr id="63" name="Shape 11">
              <a:extLst>
                <a:ext uri="{FF2B5EF4-FFF2-40B4-BE49-F238E27FC236}">
                  <a16:creationId xmlns:a16="http://schemas.microsoft.com/office/drawing/2014/main" id="{5A39F27F-2700-30A8-3739-A3CF7C4A0339}"/>
                </a:ext>
              </a:extLst>
            </p:cNvPr>
            <p:cNvSpPr/>
            <p:nvPr/>
          </p:nvSpPr>
          <p:spPr>
            <a:xfrm>
              <a:off x="4572000" y="2633472"/>
              <a:ext cx="4315968" cy="2103120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E8ECF2"/>
              </a:solidFill>
              <a:prstDash val="solid"/>
            </a:ln>
            <a:effectLst>
              <a:outerShdw blurRad="76200" dist="25400" dir="8100000" algn="bl" rotWithShape="0">
                <a:srgbClr val="000000">
                  <a:alpha val="7000"/>
                </a:srgbClr>
              </a:outerShdw>
            </a:effectLst>
          </p:spPr>
          <p:txBody>
            <a:bodyPr/>
            <a:lstStyle/>
            <a:p>
              <a:pPr defTabSz="914377"/>
              <a:endParaRPr lang="en-IN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64" name="Shape 12">
              <a:extLst>
                <a:ext uri="{FF2B5EF4-FFF2-40B4-BE49-F238E27FC236}">
                  <a16:creationId xmlns:a16="http://schemas.microsoft.com/office/drawing/2014/main" id="{B508056D-20C2-4BDE-4F47-28D856320091}"/>
                </a:ext>
              </a:extLst>
            </p:cNvPr>
            <p:cNvSpPr/>
            <p:nvPr/>
          </p:nvSpPr>
          <p:spPr>
            <a:xfrm>
              <a:off x="4572000" y="2633472"/>
              <a:ext cx="4315968" cy="347472"/>
            </a:xfrm>
            <a:prstGeom prst="rect">
              <a:avLst/>
            </a:prstGeom>
            <a:solidFill>
              <a:srgbClr val="002060"/>
            </a:solidFill>
            <a:ln w="12700">
              <a:solidFill>
                <a:srgbClr val="002060"/>
              </a:solidFill>
              <a:prstDash val="solid"/>
            </a:ln>
          </p:spPr>
          <p:txBody>
            <a:bodyPr/>
            <a:lstStyle/>
            <a:p>
              <a:pPr defTabSz="914377"/>
              <a:endParaRPr lang="en-IN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65" name="Text 13">
              <a:extLst>
                <a:ext uri="{FF2B5EF4-FFF2-40B4-BE49-F238E27FC236}">
                  <a16:creationId xmlns:a16="http://schemas.microsoft.com/office/drawing/2014/main" id="{BFAEAAC3-54CC-0BFC-D2CB-378525BE3FC0}"/>
                </a:ext>
              </a:extLst>
            </p:cNvPr>
            <p:cNvSpPr/>
            <p:nvPr/>
          </p:nvSpPr>
          <p:spPr>
            <a:xfrm>
              <a:off x="4663440" y="2633472"/>
              <a:ext cx="4114800" cy="347472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b="1" kern="0" spc="100" dirty="0">
                  <a:solidFill>
                    <a:srgbClr val="FFFFFF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BEFORE WE START</a:t>
              </a:r>
              <a:endParaRPr lang="en-US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66" name="Shape 14">
              <a:extLst>
                <a:ext uri="{FF2B5EF4-FFF2-40B4-BE49-F238E27FC236}">
                  <a16:creationId xmlns:a16="http://schemas.microsoft.com/office/drawing/2014/main" id="{85D4C47A-96F5-BB07-AA9F-53CF1956395F}"/>
                </a:ext>
              </a:extLst>
            </p:cNvPr>
            <p:cNvSpPr/>
            <p:nvPr/>
          </p:nvSpPr>
          <p:spPr>
            <a:xfrm>
              <a:off x="4663440" y="3354831"/>
              <a:ext cx="146304" cy="146304"/>
            </a:xfrm>
            <a:prstGeom prst="rect">
              <a:avLst/>
            </a:prstGeom>
            <a:solidFill>
              <a:srgbClr val="002060"/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67" name="Text 15">
              <a:extLst>
                <a:ext uri="{FF2B5EF4-FFF2-40B4-BE49-F238E27FC236}">
                  <a16:creationId xmlns:a16="http://schemas.microsoft.com/office/drawing/2014/main" id="{79EF9A95-0FB4-C238-FB05-C15B1404C8D5}"/>
                </a:ext>
              </a:extLst>
            </p:cNvPr>
            <p:cNvSpPr/>
            <p:nvPr/>
          </p:nvSpPr>
          <p:spPr>
            <a:xfrm>
              <a:off x="4882896" y="3276600"/>
              <a:ext cx="3913632" cy="3200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dirty="0">
                  <a:solidFill>
                    <a:srgbClr val="1F497D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Upload the dataset PDF to your AI tool now</a:t>
              </a:r>
              <a:endParaRPr lang="en-US" sz="1600" dirty="0">
                <a:solidFill>
                  <a:srgbClr val="1F497D"/>
                </a:solidFill>
                <a:latin typeface="BR Omny" panose="020B0604020202020204" charset="0"/>
              </a:endParaRPr>
            </a:p>
          </p:txBody>
        </p:sp>
        <p:sp>
          <p:nvSpPr>
            <p:cNvPr id="68" name="Shape 16">
              <a:extLst>
                <a:ext uri="{FF2B5EF4-FFF2-40B4-BE49-F238E27FC236}">
                  <a16:creationId xmlns:a16="http://schemas.microsoft.com/office/drawing/2014/main" id="{DE8C9B79-566D-FC72-B43B-C993889C1979}"/>
                </a:ext>
              </a:extLst>
            </p:cNvPr>
            <p:cNvSpPr/>
            <p:nvPr/>
          </p:nvSpPr>
          <p:spPr>
            <a:xfrm>
              <a:off x="4663440" y="3731622"/>
              <a:ext cx="146304" cy="146304"/>
            </a:xfrm>
            <a:prstGeom prst="rect">
              <a:avLst/>
            </a:prstGeom>
            <a:solidFill>
              <a:srgbClr val="002060"/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69" name="Text 17">
              <a:extLst>
                <a:ext uri="{FF2B5EF4-FFF2-40B4-BE49-F238E27FC236}">
                  <a16:creationId xmlns:a16="http://schemas.microsoft.com/office/drawing/2014/main" id="{58BE17D9-3DBD-785C-245A-F25CC537B606}"/>
                </a:ext>
              </a:extLst>
            </p:cNvPr>
            <p:cNvSpPr/>
            <p:nvPr/>
          </p:nvSpPr>
          <p:spPr>
            <a:xfrm>
              <a:off x="4882896" y="3660648"/>
              <a:ext cx="3913632" cy="3200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dirty="0">
                  <a:solidFill>
                    <a:srgbClr val="1F497D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Confirm your AI tool can process the uploaded PDF</a:t>
              </a:r>
              <a:endParaRPr lang="en-US" sz="1600" dirty="0">
                <a:solidFill>
                  <a:srgbClr val="1F497D"/>
                </a:solidFill>
                <a:latin typeface="BR Omny" panose="020B0604020202020204" charset="0"/>
              </a:endParaRPr>
            </a:p>
          </p:txBody>
        </p:sp>
        <p:sp>
          <p:nvSpPr>
            <p:cNvPr id="70" name="Shape 18">
              <a:extLst>
                <a:ext uri="{FF2B5EF4-FFF2-40B4-BE49-F238E27FC236}">
                  <a16:creationId xmlns:a16="http://schemas.microsoft.com/office/drawing/2014/main" id="{54C3D79A-509E-3344-7C2D-B1CB5B56FA21}"/>
                </a:ext>
              </a:extLst>
            </p:cNvPr>
            <p:cNvSpPr/>
            <p:nvPr/>
          </p:nvSpPr>
          <p:spPr>
            <a:xfrm>
              <a:off x="4663440" y="4130184"/>
              <a:ext cx="146304" cy="146304"/>
            </a:xfrm>
            <a:prstGeom prst="rect">
              <a:avLst/>
            </a:prstGeom>
            <a:solidFill>
              <a:srgbClr val="002060"/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71" name="Text 19">
              <a:extLst>
                <a:ext uri="{FF2B5EF4-FFF2-40B4-BE49-F238E27FC236}">
                  <a16:creationId xmlns:a16="http://schemas.microsoft.com/office/drawing/2014/main" id="{E607DC12-C508-9E92-3C08-DE0316D4BACF}"/>
                </a:ext>
              </a:extLst>
            </p:cNvPr>
            <p:cNvSpPr/>
            <p:nvPr/>
          </p:nvSpPr>
          <p:spPr>
            <a:xfrm>
              <a:off x="4882896" y="4044696"/>
              <a:ext cx="3913632" cy="3200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dirty="0">
                  <a:solidFill>
                    <a:srgbClr val="1F497D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Have a second AI tool ready as backup</a:t>
              </a:r>
              <a:endParaRPr lang="en-US" sz="1600" dirty="0">
                <a:solidFill>
                  <a:srgbClr val="1F497D"/>
                </a:solidFill>
                <a:latin typeface="BR Omny" panose="020B060402020202020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0529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A10065-C7AF-25F6-32B1-31EF786691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4D17A247-9282-8928-06D7-55BD791B6A4F}"/>
              </a:ext>
            </a:extLst>
          </p:cNvPr>
          <p:cNvSpPr txBox="1"/>
          <p:nvPr/>
        </p:nvSpPr>
        <p:spPr>
          <a:xfrm>
            <a:off x="685800" y="730198"/>
            <a:ext cx="9972040" cy="9746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15">
              <a:lnSpc>
                <a:spcPts val="3840"/>
              </a:lnSpc>
            </a:pPr>
            <a:r>
              <a:rPr lang="en-IN" sz="3200" b="1" dirty="0">
                <a:solidFill>
                  <a:srgbClr val="1C79BE"/>
                </a:solidFill>
                <a:latin typeface="BR Omny Bold"/>
              </a:rPr>
              <a:t>Task 1: </a:t>
            </a:r>
            <a:r>
              <a:rPr lang="en-US" sz="3200" b="1" dirty="0">
                <a:solidFill>
                  <a:srgbClr val="1C79BE"/>
                </a:solidFill>
                <a:latin typeface="BR Omny Bold"/>
              </a:rPr>
              <a:t>AI averages across contexts instead of differentiating</a:t>
            </a:r>
            <a:r>
              <a:rPr lang="en-IN" sz="3200" b="1" dirty="0">
                <a:solidFill>
                  <a:srgbClr val="1C79BE"/>
                </a:solidFill>
                <a:latin typeface="BR Omny Bold"/>
              </a:rPr>
              <a:t> (25 minutes)</a:t>
            </a:r>
            <a:endParaRPr lang="en-US" sz="3200" b="1" dirty="0">
              <a:solidFill>
                <a:srgbClr val="1C79BE"/>
              </a:solidFill>
              <a:latin typeface="BR Omny Bold"/>
              <a:sym typeface="BR Omny Bold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5775E7F-03FC-4872-7EB8-F72173384E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400" y="261802"/>
            <a:ext cx="1433643" cy="674060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1A245FF1-4ABB-E116-5D63-D6CEF692341B}"/>
              </a:ext>
            </a:extLst>
          </p:cNvPr>
          <p:cNvGrpSpPr/>
          <p:nvPr/>
        </p:nvGrpSpPr>
        <p:grpSpPr>
          <a:xfrm>
            <a:off x="685800" y="1942809"/>
            <a:ext cx="11099800" cy="974627"/>
            <a:chOff x="237744" y="781812"/>
            <a:chExt cx="8631936" cy="963297"/>
          </a:xfrm>
        </p:grpSpPr>
        <p:sp>
          <p:nvSpPr>
            <p:cNvPr id="6" name="Shape 4">
              <a:extLst>
                <a:ext uri="{FF2B5EF4-FFF2-40B4-BE49-F238E27FC236}">
                  <a16:creationId xmlns:a16="http://schemas.microsoft.com/office/drawing/2014/main" id="{1D2668D6-D456-14D7-54B2-BC8DB5E336A8}"/>
                </a:ext>
              </a:extLst>
            </p:cNvPr>
            <p:cNvSpPr/>
            <p:nvPr/>
          </p:nvSpPr>
          <p:spPr>
            <a:xfrm>
              <a:off x="237744" y="781812"/>
              <a:ext cx="8631936" cy="963297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12000"/>
              </a:schemeClr>
            </a:solidFill>
            <a:ln w="12700">
              <a:solidFill>
                <a:srgbClr val="375623"/>
              </a:solidFill>
              <a:prstDash val="solid"/>
            </a:ln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7" name="Shape 5">
              <a:extLst>
                <a:ext uri="{FF2B5EF4-FFF2-40B4-BE49-F238E27FC236}">
                  <a16:creationId xmlns:a16="http://schemas.microsoft.com/office/drawing/2014/main" id="{1CA9C806-8467-45A4-CFAF-A585CA2CEFB0}"/>
                </a:ext>
              </a:extLst>
            </p:cNvPr>
            <p:cNvSpPr/>
            <p:nvPr/>
          </p:nvSpPr>
          <p:spPr>
            <a:xfrm>
              <a:off x="237744" y="785094"/>
              <a:ext cx="8631936" cy="320040"/>
            </a:xfrm>
            <a:prstGeom prst="rect">
              <a:avLst/>
            </a:prstGeom>
            <a:solidFill>
              <a:srgbClr val="002060"/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8" name="Text 6">
              <a:extLst>
                <a:ext uri="{FF2B5EF4-FFF2-40B4-BE49-F238E27FC236}">
                  <a16:creationId xmlns:a16="http://schemas.microsoft.com/office/drawing/2014/main" id="{4D29A3EE-8A8A-C2C1-C529-71F71BE2B267}"/>
                </a:ext>
              </a:extLst>
            </p:cNvPr>
            <p:cNvSpPr/>
            <p:nvPr/>
          </p:nvSpPr>
          <p:spPr>
            <a:xfrm>
              <a:off x="329184" y="785094"/>
              <a:ext cx="8256634" cy="3200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b="1" dirty="0">
                  <a:solidFill>
                    <a:srgbClr val="FFFFFF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YOUR TASK  |  Write your own prompt</a:t>
              </a:r>
              <a:endParaRPr lang="en-US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9" name="Text 7">
              <a:extLst>
                <a:ext uri="{FF2B5EF4-FFF2-40B4-BE49-F238E27FC236}">
                  <a16:creationId xmlns:a16="http://schemas.microsoft.com/office/drawing/2014/main" id="{6FD00F3D-96F6-A5EB-E0B8-8E728293B99C}"/>
                </a:ext>
              </a:extLst>
            </p:cNvPr>
            <p:cNvSpPr/>
            <p:nvPr/>
          </p:nvSpPr>
          <p:spPr>
            <a:xfrm>
              <a:off x="329183" y="1240600"/>
              <a:ext cx="8444285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dirty="0">
                  <a:solidFill>
                    <a:srgbClr val="002060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Upload the dataset and write a prompt asking the AI to assess whether the teacher training intervention improved classroom practice. Run it. (2 minutes)</a:t>
              </a:r>
              <a:endParaRPr lang="en-US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EFDBB7E6-C35E-07F7-64B9-6EB9BAB0643A}"/>
              </a:ext>
            </a:extLst>
          </p:cNvPr>
          <p:cNvGrpSpPr/>
          <p:nvPr/>
        </p:nvGrpSpPr>
        <p:grpSpPr>
          <a:xfrm>
            <a:off x="685800" y="3346219"/>
            <a:ext cx="11099800" cy="2364731"/>
            <a:chOff x="256032" y="1841510"/>
            <a:chExt cx="11099800" cy="2364730"/>
          </a:xfrm>
        </p:grpSpPr>
        <p:sp>
          <p:nvSpPr>
            <p:cNvPr id="11" name="Text 12">
              <a:extLst>
                <a:ext uri="{FF2B5EF4-FFF2-40B4-BE49-F238E27FC236}">
                  <a16:creationId xmlns:a16="http://schemas.microsoft.com/office/drawing/2014/main" id="{EFF72A92-92A6-FA60-2427-1850E44E18B0}"/>
                </a:ext>
              </a:extLst>
            </p:cNvPr>
            <p:cNvSpPr/>
            <p:nvPr/>
          </p:nvSpPr>
          <p:spPr>
            <a:xfrm>
              <a:off x="274320" y="1841510"/>
              <a:ext cx="8631936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b="1" dirty="0">
                  <a:solidFill>
                    <a:srgbClr val="002060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DISCUSSION (10 minutes):</a:t>
              </a:r>
              <a:endParaRPr lang="en-US" sz="1600" dirty="0">
                <a:solidFill>
                  <a:srgbClr val="002060"/>
                </a:solidFill>
                <a:latin typeface="BR Omny" panose="020B0604020202020204" charset="0"/>
              </a:endParaRPr>
            </a:p>
          </p:txBody>
        </p:sp>
        <p:sp>
          <p:nvSpPr>
            <p:cNvPr id="12" name="Shape 13">
              <a:extLst>
                <a:ext uri="{FF2B5EF4-FFF2-40B4-BE49-F238E27FC236}">
                  <a16:creationId xmlns:a16="http://schemas.microsoft.com/office/drawing/2014/main" id="{6D0E17BA-C347-281F-9CD3-E1F036085710}"/>
                </a:ext>
              </a:extLst>
            </p:cNvPr>
            <p:cNvSpPr/>
            <p:nvPr/>
          </p:nvSpPr>
          <p:spPr>
            <a:xfrm>
              <a:off x="256032" y="2729871"/>
              <a:ext cx="274320" cy="274320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sz="24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13" name="Text 14">
              <a:extLst>
                <a:ext uri="{FF2B5EF4-FFF2-40B4-BE49-F238E27FC236}">
                  <a16:creationId xmlns:a16="http://schemas.microsoft.com/office/drawing/2014/main" id="{BA25B4B3-D850-E9CE-5D3A-F4C3791987A1}"/>
                </a:ext>
              </a:extLst>
            </p:cNvPr>
            <p:cNvSpPr/>
            <p:nvPr/>
          </p:nvSpPr>
          <p:spPr>
            <a:xfrm>
              <a:off x="256032" y="2729871"/>
              <a:ext cx="27432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 defTabSz="914377"/>
              <a:r>
                <a:rPr lang="en-US" sz="1400" b="1" dirty="0">
                  <a:solidFill>
                    <a:srgbClr val="FFFFFF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?</a:t>
              </a:r>
              <a:endParaRPr lang="en-US" sz="14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14" name="Text 15">
              <a:extLst>
                <a:ext uri="{FF2B5EF4-FFF2-40B4-BE49-F238E27FC236}">
                  <a16:creationId xmlns:a16="http://schemas.microsoft.com/office/drawing/2014/main" id="{B2243ADC-AE81-B899-6105-A495DFB29E5B}"/>
                </a:ext>
              </a:extLst>
            </p:cNvPr>
            <p:cNvSpPr/>
            <p:nvPr/>
          </p:nvSpPr>
          <p:spPr>
            <a:xfrm>
              <a:off x="603504" y="2646043"/>
              <a:ext cx="10752326" cy="4572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IN" sz="1600" dirty="0">
                  <a:solidFill>
                    <a:schemeClr val="tx2"/>
                  </a:solidFill>
                  <a:latin typeface="BR Omny" panose="020B0604020202020204" charset="0"/>
                </a:rPr>
                <a:t>Did you ask the AI whether the intervention worked - or did you ask what changed in classroom practice, for which teachers, and under what conditions</a:t>
              </a:r>
              <a:r>
                <a:rPr lang="en-IN" sz="1600" dirty="0">
                  <a:solidFill>
                    <a:schemeClr val="tx2"/>
                  </a:solidFill>
                  <a:latin typeface="BR Omny" panose="020B0604020202020204" charset="0"/>
                  <a:ea typeface="Lato" panose="020F0502020204030203" pitchFamily="34" charset="0"/>
                  <a:cs typeface="Lato" panose="020F0502020204030203" pitchFamily="34" charset="0"/>
                </a:rPr>
                <a:t>?</a:t>
              </a:r>
              <a:endParaRPr lang="en-US" sz="1600" dirty="0">
                <a:solidFill>
                  <a:schemeClr val="tx2"/>
                </a:solidFill>
                <a:latin typeface="BR Omny" panose="020B060402020202020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5" name="Shape 16">
              <a:extLst>
                <a:ext uri="{FF2B5EF4-FFF2-40B4-BE49-F238E27FC236}">
                  <a16:creationId xmlns:a16="http://schemas.microsoft.com/office/drawing/2014/main" id="{D24379FD-9A57-8390-6B8A-180123BC8C2C}"/>
                </a:ext>
              </a:extLst>
            </p:cNvPr>
            <p:cNvSpPr/>
            <p:nvPr/>
          </p:nvSpPr>
          <p:spPr>
            <a:xfrm>
              <a:off x="256032" y="3289050"/>
              <a:ext cx="274320" cy="274320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sz="24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16" name="Text 17">
              <a:extLst>
                <a:ext uri="{FF2B5EF4-FFF2-40B4-BE49-F238E27FC236}">
                  <a16:creationId xmlns:a16="http://schemas.microsoft.com/office/drawing/2014/main" id="{6E21D091-DAE7-B54D-CA32-0003C2F8EC48}"/>
                </a:ext>
              </a:extLst>
            </p:cNvPr>
            <p:cNvSpPr/>
            <p:nvPr/>
          </p:nvSpPr>
          <p:spPr>
            <a:xfrm>
              <a:off x="256032" y="3289050"/>
              <a:ext cx="27432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 defTabSz="914377"/>
              <a:r>
                <a:rPr lang="en-US" sz="1400" b="1" dirty="0">
                  <a:solidFill>
                    <a:srgbClr val="FFFFFF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?</a:t>
              </a:r>
              <a:endParaRPr lang="en-US" sz="14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17" name="Text 18">
              <a:extLst>
                <a:ext uri="{FF2B5EF4-FFF2-40B4-BE49-F238E27FC236}">
                  <a16:creationId xmlns:a16="http://schemas.microsoft.com/office/drawing/2014/main" id="{69A9ACF3-F3AE-9BF2-EE81-463535D8689E}"/>
                </a:ext>
              </a:extLst>
            </p:cNvPr>
            <p:cNvSpPr/>
            <p:nvPr/>
          </p:nvSpPr>
          <p:spPr>
            <a:xfrm>
              <a:off x="612648" y="3182112"/>
              <a:ext cx="10743184" cy="4572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IN" sz="1600" dirty="0">
                  <a:solidFill>
                    <a:schemeClr val="tx2"/>
                  </a:solidFill>
                  <a:latin typeface="BR Omny" panose="020B0604020202020204" charset="0"/>
                </a:rPr>
                <a:t>Did you tell the AI to consider context - the school environment, teachers' prior experience, support structures — or did you leave that to its judgement?</a:t>
              </a:r>
              <a:endParaRPr lang="en-US" sz="1600" dirty="0">
                <a:solidFill>
                  <a:schemeClr val="tx2"/>
                </a:solidFill>
                <a:latin typeface="BR Omny" panose="020B060402020202020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18" name="Shape 19">
              <a:extLst>
                <a:ext uri="{FF2B5EF4-FFF2-40B4-BE49-F238E27FC236}">
                  <a16:creationId xmlns:a16="http://schemas.microsoft.com/office/drawing/2014/main" id="{D90F12C2-8CD1-DDB3-038E-31D3E85DD7C3}"/>
                </a:ext>
              </a:extLst>
            </p:cNvPr>
            <p:cNvSpPr/>
            <p:nvPr/>
          </p:nvSpPr>
          <p:spPr>
            <a:xfrm>
              <a:off x="256032" y="3840480"/>
              <a:ext cx="274320" cy="274320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sz="24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19" name="Text 20">
              <a:extLst>
                <a:ext uri="{FF2B5EF4-FFF2-40B4-BE49-F238E27FC236}">
                  <a16:creationId xmlns:a16="http://schemas.microsoft.com/office/drawing/2014/main" id="{25636074-D01E-2544-9877-4E089D40E3B4}"/>
                </a:ext>
              </a:extLst>
            </p:cNvPr>
            <p:cNvSpPr/>
            <p:nvPr/>
          </p:nvSpPr>
          <p:spPr>
            <a:xfrm>
              <a:off x="256032" y="3840480"/>
              <a:ext cx="27432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 defTabSz="914377"/>
              <a:r>
                <a:rPr lang="en-US" sz="1400" b="1" dirty="0">
                  <a:solidFill>
                    <a:srgbClr val="FFFFFF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?</a:t>
              </a:r>
              <a:endParaRPr lang="en-US" sz="14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20" name="Text 21">
              <a:extLst>
                <a:ext uri="{FF2B5EF4-FFF2-40B4-BE49-F238E27FC236}">
                  <a16:creationId xmlns:a16="http://schemas.microsoft.com/office/drawing/2014/main" id="{C425259E-5C0E-01B6-22D2-0E2D0A0AB4F3}"/>
                </a:ext>
              </a:extLst>
            </p:cNvPr>
            <p:cNvSpPr/>
            <p:nvPr/>
          </p:nvSpPr>
          <p:spPr>
            <a:xfrm>
              <a:off x="603503" y="3749040"/>
              <a:ext cx="10752327" cy="4572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IN" sz="1600" dirty="0">
                  <a:solidFill>
                    <a:schemeClr val="tx2"/>
                  </a:solidFill>
                  <a:latin typeface="BR Omny" panose="020B0604020202020204" charset="0"/>
                </a:rPr>
                <a:t>Did you tell the AI what to do when the evidence was mixed — when some teachers improved and others did not?</a:t>
              </a:r>
              <a:endParaRPr lang="en-US" sz="1600" dirty="0">
                <a:solidFill>
                  <a:schemeClr val="tx2"/>
                </a:solidFill>
                <a:latin typeface="BR Omny" panose="020B060402020202020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  <p:sp>
          <p:nvSpPr>
            <p:cNvPr id="21" name="Shape 13">
              <a:extLst>
                <a:ext uri="{FF2B5EF4-FFF2-40B4-BE49-F238E27FC236}">
                  <a16:creationId xmlns:a16="http://schemas.microsoft.com/office/drawing/2014/main" id="{A962ED38-214B-6513-615A-B20A7770E19A}"/>
                </a:ext>
              </a:extLst>
            </p:cNvPr>
            <p:cNvSpPr/>
            <p:nvPr/>
          </p:nvSpPr>
          <p:spPr>
            <a:xfrm>
              <a:off x="256032" y="2250354"/>
              <a:ext cx="274320" cy="274320"/>
            </a:xfrm>
            <a:prstGeom prst="ellipse">
              <a:avLst/>
            </a:prstGeom>
            <a:solidFill>
              <a:schemeClr val="tx2"/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sz="24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22" name="Text 14">
              <a:extLst>
                <a:ext uri="{FF2B5EF4-FFF2-40B4-BE49-F238E27FC236}">
                  <a16:creationId xmlns:a16="http://schemas.microsoft.com/office/drawing/2014/main" id="{F0A6DF75-B2AD-8FF8-C8AF-3FCC0EDEFEE1}"/>
                </a:ext>
              </a:extLst>
            </p:cNvPr>
            <p:cNvSpPr/>
            <p:nvPr/>
          </p:nvSpPr>
          <p:spPr>
            <a:xfrm>
              <a:off x="256032" y="2250354"/>
              <a:ext cx="27432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 defTabSz="914377"/>
              <a:r>
                <a:rPr lang="en-US" sz="1400" b="1" dirty="0">
                  <a:solidFill>
                    <a:srgbClr val="FFFFFF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?</a:t>
              </a:r>
              <a:endParaRPr lang="en-US" sz="14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23" name="Text 15">
              <a:extLst>
                <a:ext uri="{FF2B5EF4-FFF2-40B4-BE49-F238E27FC236}">
                  <a16:creationId xmlns:a16="http://schemas.microsoft.com/office/drawing/2014/main" id="{BF288C50-FAAB-AB0B-37D3-E8244E4312E5}"/>
                </a:ext>
              </a:extLst>
            </p:cNvPr>
            <p:cNvSpPr/>
            <p:nvPr/>
          </p:nvSpPr>
          <p:spPr>
            <a:xfrm>
              <a:off x="603504" y="2153955"/>
              <a:ext cx="10752328" cy="4572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IN" sz="1600" dirty="0">
                  <a:solidFill>
                    <a:srgbClr val="1F497D"/>
                  </a:solidFill>
                  <a:latin typeface="BR Omny" panose="020B0604020202020204" charset="0"/>
                  <a:ea typeface="Lato" panose="020F0502020204030203" pitchFamily="34" charset="0"/>
                  <a:cs typeface="Lato" panose="020F0502020204030203" pitchFamily="34" charset="0"/>
                </a:rPr>
                <a:t>How did you structure the prompt? </a:t>
              </a:r>
              <a:endParaRPr lang="en-US" sz="1600" dirty="0">
                <a:solidFill>
                  <a:srgbClr val="1F497D"/>
                </a:solidFill>
                <a:latin typeface="BR Omny" panose="020B0604020202020204" charset="0"/>
                <a:ea typeface="Lato" panose="020F0502020204030203" pitchFamily="34" charset="0"/>
                <a:cs typeface="Lato" panose="020F050202020403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151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E0B88-E87C-CF8C-4093-E2D62217D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7B019DB1-C229-1DFA-8309-5F955AA7EAF1}"/>
              </a:ext>
            </a:extLst>
          </p:cNvPr>
          <p:cNvSpPr txBox="1"/>
          <p:nvPr/>
        </p:nvSpPr>
        <p:spPr>
          <a:xfrm>
            <a:off x="609600" y="382122"/>
            <a:ext cx="10134600" cy="4873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15">
              <a:lnSpc>
                <a:spcPts val="3840"/>
              </a:lnSpc>
            </a:pPr>
            <a:r>
              <a:rPr lang="en-US" sz="3200" b="1" dirty="0">
                <a:solidFill>
                  <a:srgbClr val="1C79BE"/>
                </a:solidFill>
                <a:latin typeface="BR Omny Bold"/>
              </a:rPr>
              <a:t>The engineered prompt — run this now</a:t>
            </a:r>
            <a:endParaRPr lang="en-US" sz="3200" b="1" dirty="0">
              <a:solidFill>
                <a:srgbClr val="1C79BE"/>
              </a:solidFill>
              <a:latin typeface="BR Omny Bold"/>
              <a:sym typeface="BR Omny Bold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993EB273-9889-670A-84A9-D2F9F2F3B0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400" y="261802"/>
            <a:ext cx="1433643" cy="67406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013D28D1-452C-A0B3-A4A8-D4BB930FED37}"/>
              </a:ext>
            </a:extLst>
          </p:cNvPr>
          <p:cNvGrpSpPr/>
          <p:nvPr/>
        </p:nvGrpSpPr>
        <p:grpSpPr>
          <a:xfrm>
            <a:off x="609601" y="994058"/>
            <a:ext cx="11211560" cy="5649450"/>
            <a:chOff x="176791" y="643170"/>
            <a:chExt cx="8631936" cy="4085763"/>
          </a:xfrm>
        </p:grpSpPr>
        <p:sp>
          <p:nvSpPr>
            <p:cNvPr id="5" name="Shape 6">
              <a:extLst>
                <a:ext uri="{FF2B5EF4-FFF2-40B4-BE49-F238E27FC236}">
                  <a16:creationId xmlns:a16="http://schemas.microsoft.com/office/drawing/2014/main" id="{289E1D09-D128-31A3-5267-40EECDE0E6A2}"/>
                </a:ext>
              </a:extLst>
            </p:cNvPr>
            <p:cNvSpPr/>
            <p:nvPr/>
          </p:nvSpPr>
          <p:spPr>
            <a:xfrm>
              <a:off x="176791" y="643170"/>
              <a:ext cx="8631936" cy="4085763"/>
            </a:xfrm>
            <a:prstGeom prst="rect">
              <a:avLst/>
            </a:prstGeom>
            <a:solidFill>
              <a:srgbClr val="FFFFFF"/>
            </a:solidFill>
            <a:ln w="15240">
              <a:solidFill>
                <a:schemeClr val="tx2"/>
              </a:solidFill>
              <a:prstDash val="solid"/>
            </a:ln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Shape 7">
              <a:extLst>
                <a:ext uri="{FF2B5EF4-FFF2-40B4-BE49-F238E27FC236}">
                  <a16:creationId xmlns:a16="http://schemas.microsoft.com/office/drawing/2014/main" id="{75C9ECFC-D1D5-625D-A48F-D398235E0119}"/>
                </a:ext>
              </a:extLst>
            </p:cNvPr>
            <p:cNvSpPr/>
            <p:nvPr/>
          </p:nvSpPr>
          <p:spPr>
            <a:xfrm>
              <a:off x="187838" y="643170"/>
              <a:ext cx="106287" cy="4085762"/>
            </a:xfrm>
            <a:prstGeom prst="rect">
              <a:avLst/>
            </a:prstGeom>
            <a:solidFill>
              <a:schemeClr val="tx2"/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" name="Text 8">
              <a:extLst>
                <a:ext uri="{FF2B5EF4-FFF2-40B4-BE49-F238E27FC236}">
                  <a16:creationId xmlns:a16="http://schemas.microsoft.com/office/drawing/2014/main" id="{3E9CC1FE-C3A5-5A6F-F3B1-9E676AC0FDDA}"/>
                </a:ext>
              </a:extLst>
            </p:cNvPr>
            <p:cNvSpPr/>
            <p:nvPr/>
          </p:nvSpPr>
          <p:spPr>
            <a:xfrm>
              <a:off x="345186" y="688098"/>
              <a:ext cx="8412480" cy="378164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t"/>
            <a:lstStyle/>
            <a:p>
              <a:r>
                <a:rPr lang="en-IN" sz="1250" dirty="0">
                  <a:latin typeface="BR Omny" panose="020B0604020202020204" charset="0"/>
                </a:rPr>
                <a:t>You are an experienced evaluator specialising in realist evaluation. You have been given a dataset from the Shiksha Pragati Teacher Training Programme - an in-service teacher training intervention in Odisha, India. The dataset contains a programme document and eight interview transcripts with teachers, resource teachers, para-teachers, and programme staff across three districts.</a:t>
              </a:r>
            </a:p>
            <a:p>
              <a:r>
                <a:rPr lang="en-IN" sz="1250" dirty="0">
                  <a:latin typeface="BR Omny" panose="020B0604020202020204" charset="0"/>
                </a:rPr>
                <a:t>Your task is to analyse what worked, for whom, and under what conditions. Treat each district as a separate analytical case. Do not average across districts or produce an overall assessment.</a:t>
              </a:r>
            </a:p>
            <a:p>
              <a:endParaRPr lang="en-IN" sz="1250" dirty="0">
                <a:latin typeface="BR Omny" panose="020B0604020202020204" charset="0"/>
              </a:endParaRPr>
            </a:p>
            <a:p>
              <a:r>
                <a:rPr lang="en-IN" sz="1250" b="1" dirty="0">
                  <a:latin typeface="BR Omny" panose="020B0604020202020204" charset="0"/>
                </a:rPr>
                <a:t>What is realist evaluation</a:t>
              </a:r>
              <a:endParaRPr lang="en-IN" sz="1250" dirty="0">
                <a:latin typeface="BR Omny" panose="020B0604020202020204" charset="0"/>
              </a:endParaRPr>
            </a:p>
            <a:p>
              <a:r>
                <a:rPr lang="en-IN" sz="1250" dirty="0">
                  <a:latin typeface="BR Omny" panose="020B0604020202020204" charset="0"/>
                </a:rPr>
                <a:t>Realist evaluation asks not 'did it work?' but 'what worked, for whom, under what conditions, and why?' The analytical unit is a Context-Mechanism-Outcome configuration: the conditions that enable or constrain a mechanism, the mechanism the intervention triggers, and the outcome that results.</a:t>
              </a:r>
            </a:p>
            <a:p>
              <a:endParaRPr lang="en-IN" sz="1250" dirty="0">
                <a:latin typeface="BR Omny" panose="020B0604020202020204" charset="0"/>
              </a:endParaRPr>
            </a:p>
            <a:p>
              <a:r>
                <a:rPr lang="en-IN" sz="1250" b="1" dirty="0">
                  <a:latin typeface="BR Omny" panose="020B0604020202020204" charset="0"/>
                </a:rPr>
                <a:t>What is a mechanism</a:t>
              </a:r>
              <a:endParaRPr lang="en-IN" sz="1250" dirty="0">
                <a:latin typeface="BR Omny" panose="020B0604020202020204" charset="0"/>
              </a:endParaRPr>
            </a:p>
            <a:p>
              <a:r>
                <a:rPr lang="en-IN" sz="1250" dirty="0">
                  <a:latin typeface="BR Omny" panose="020B0604020202020204" charset="0"/>
                </a:rPr>
                <a:t>A mechanism is the reasoning or response the intervention triggers in participants — not the activity itself. A training session is not a mechanism. The professional confidence or accountability it activates in a teacher, which then changes how they teach, is a mechanism.</a:t>
              </a:r>
            </a:p>
            <a:p>
              <a:endParaRPr lang="en-IN" sz="1250" dirty="0">
                <a:latin typeface="BR Omny" panose="020B0604020202020204" charset="0"/>
              </a:endParaRPr>
            </a:p>
            <a:p>
              <a:r>
                <a:rPr lang="en-IN" sz="1250" b="1" dirty="0">
                  <a:latin typeface="BR Omny" panose="020B0604020202020204" charset="0"/>
                </a:rPr>
                <a:t>What does not count</a:t>
              </a:r>
              <a:endParaRPr lang="en-IN" sz="1250" dirty="0">
                <a:latin typeface="BR Omny" panose="020B0604020202020204" charset="0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N" sz="1250" dirty="0">
                  <a:latin typeface="BR Omny" panose="020B0604020202020204" charset="0"/>
                </a:rPr>
                <a:t>An overall programme assessment or aggregate finding across districts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N" sz="1250" dirty="0">
                  <a:latin typeface="BR Omny" panose="020B0604020202020204" charset="0"/>
                </a:rPr>
                <a:t>Self-reported change treated as equivalent to observed change — the dataset notes gaps between announced and unannounced observation scores; note these rather than resolving them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IN" sz="1250" dirty="0">
                  <a:latin typeface="BR Omny" panose="020B0604020202020204" charset="0"/>
                </a:rPr>
                <a:t>Activities or outputs described as outcomes</a:t>
              </a:r>
            </a:p>
            <a:p>
              <a:endParaRPr lang="en-IN" sz="1250" b="1" dirty="0">
                <a:latin typeface="BR Omny" panose="020B0604020202020204" charset="0"/>
              </a:endParaRPr>
            </a:p>
            <a:p>
              <a:r>
                <a:rPr lang="en-IN" sz="1250" b="1" dirty="0">
                  <a:latin typeface="BR Omny" panose="020B0604020202020204" charset="0"/>
                </a:rPr>
                <a:t>Output: </a:t>
              </a:r>
              <a:r>
                <a:rPr lang="en-IN" sz="1250" dirty="0">
                  <a:latin typeface="BR Omny" panose="020B0604020202020204" charset="0"/>
                </a:rPr>
                <a:t>For each district — Khordha, Sundargarh, Koraput — produce a profile with three sections:</a:t>
              </a:r>
            </a:p>
            <a:p>
              <a:r>
                <a:rPr lang="en-IN" sz="1250" b="1" dirty="0">
                  <a:latin typeface="BR Omny" panose="020B0604020202020204" charset="0"/>
                </a:rPr>
                <a:t>1. CONTEXT:</a:t>
              </a:r>
              <a:r>
                <a:rPr lang="en-IN" sz="1250" dirty="0">
                  <a:latin typeface="BR Omny" panose="020B0604020202020204" charset="0"/>
                </a:rPr>
                <a:t> Key conditions relevant to whether the training could work, drawn from both the programme document and transcripts.</a:t>
              </a:r>
            </a:p>
            <a:p>
              <a:r>
                <a:rPr lang="en-IN" sz="1250" b="1" dirty="0">
                  <a:latin typeface="BR Omny" panose="020B0604020202020204" charset="0"/>
                </a:rPr>
                <a:t>2. OUTCOME PATTERN:</a:t>
              </a:r>
              <a:r>
                <a:rPr lang="en-IN" sz="1250" dirty="0">
                  <a:latin typeface="BR Omny" panose="020B0604020202020204" charset="0"/>
                </a:rPr>
                <a:t> What the evidence shows about the extent and quality of practice change. Use both observation data and transcript accounts. Note discrepancies between the two.</a:t>
              </a:r>
            </a:p>
            <a:p>
              <a:r>
                <a:rPr lang="en-IN" sz="1250" b="1" dirty="0">
                  <a:latin typeface="BR Omny" panose="020B0604020202020204" charset="0"/>
                </a:rPr>
                <a:t>3. MECHANISM:</a:t>
              </a:r>
              <a:r>
                <a:rPr lang="en-IN" sz="1250" dirty="0">
                  <a:latin typeface="BR Omny" panose="020B0604020202020204" charset="0"/>
                </a:rPr>
                <a:t> What reasoning or response in teachers does the evidence suggest the training triggered — and what enabled or blocked it in this district?</a:t>
              </a:r>
            </a:p>
            <a:p>
              <a:endParaRPr lang="en-IN" sz="1250" dirty="0">
                <a:latin typeface="BR Omny" panose="020B0604020202020204" charset="0"/>
              </a:endParaRPr>
            </a:p>
            <a:p>
              <a:r>
                <a:rPr lang="en-IN" sz="1250" dirty="0">
                  <a:latin typeface="BR Omny" panose="020B0604020202020204" charset="0"/>
                </a:rPr>
                <a:t>After all three profiles: what is the most important contextual difference between the strongest and weakest outcome districts — and what does this suggest about the conditions under which this intervention works?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87488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6CB7AB-F86B-2462-430C-3DFF580C5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0CE46414-A156-BFD7-5E7E-A19517C4B85E}"/>
              </a:ext>
            </a:extLst>
          </p:cNvPr>
          <p:cNvSpPr txBox="1"/>
          <p:nvPr/>
        </p:nvSpPr>
        <p:spPr>
          <a:xfrm>
            <a:off x="685800" y="730198"/>
            <a:ext cx="9972040" cy="4873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15">
              <a:lnSpc>
                <a:spcPts val="3840"/>
              </a:lnSpc>
            </a:pPr>
            <a:r>
              <a:rPr lang="en-IN" sz="3200" b="1" dirty="0">
                <a:solidFill>
                  <a:srgbClr val="1C79BE"/>
                </a:solidFill>
                <a:latin typeface="BR Omny Bold"/>
              </a:rPr>
              <a:t>What did you observe?</a:t>
            </a:r>
            <a:endParaRPr lang="en-US" sz="3200" b="1" dirty="0">
              <a:solidFill>
                <a:srgbClr val="1C79BE"/>
              </a:solidFill>
              <a:latin typeface="BR Omny Bold"/>
              <a:sym typeface="BR Omny Bold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AE5837-9022-5A6B-C68B-852A89518A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400" y="261802"/>
            <a:ext cx="1433643" cy="674060"/>
          </a:xfrm>
          <a:prstGeom prst="rect">
            <a:avLst/>
          </a:prstGeom>
        </p:spPr>
      </p:pic>
      <p:sp>
        <p:nvSpPr>
          <p:cNvPr id="11" name="Text 12">
            <a:extLst>
              <a:ext uri="{FF2B5EF4-FFF2-40B4-BE49-F238E27FC236}">
                <a16:creationId xmlns:a16="http://schemas.microsoft.com/office/drawing/2014/main" id="{3150564C-9390-BCC6-E825-8F35B64000F0}"/>
              </a:ext>
            </a:extLst>
          </p:cNvPr>
          <p:cNvSpPr/>
          <p:nvPr/>
        </p:nvSpPr>
        <p:spPr>
          <a:xfrm>
            <a:off x="704088" y="1685907"/>
            <a:ext cx="86319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914377"/>
            <a:r>
              <a:rPr lang="en-US" sz="1600" b="1" dirty="0">
                <a:solidFill>
                  <a:srgbClr val="002060"/>
                </a:solidFill>
                <a:latin typeface="BR Omny" panose="020B0604020202020204" charset="0"/>
                <a:ea typeface="Calibri" pitchFamily="34" charset="-122"/>
                <a:cs typeface="Calibri" pitchFamily="34" charset="-120"/>
              </a:rPr>
              <a:t>DISCUSSION (10 minutes):</a:t>
            </a:r>
            <a:endParaRPr lang="en-US" sz="1600" dirty="0">
              <a:solidFill>
                <a:srgbClr val="002060"/>
              </a:solidFill>
              <a:latin typeface="BR Omny" panose="020B0604020202020204" charset="0"/>
            </a:endParaRPr>
          </a:p>
        </p:txBody>
      </p:sp>
      <p:sp>
        <p:nvSpPr>
          <p:cNvPr id="12" name="Shape 13">
            <a:extLst>
              <a:ext uri="{FF2B5EF4-FFF2-40B4-BE49-F238E27FC236}">
                <a16:creationId xmlns:a16="http://schemas.microsoft.com/office/drawing/2014/main" id="{169D4AA3-827A-9AF3-4C1A-58B016DCAB42}"/>
              </a:ext>
            </a:extLst>
          </p:cNvPr>
          <p:cNvSpPr/>
          <p:nvPr/>
        </p:nvSpPr>
        <p:spPr>
          <a:xfrm>
            <a:off x="685800" y="2807947"/>
            <a:ext cx="274320" cy="274320"/>
          </a:xfrm>
          <a:prstGeom prst="ellipse">
            <a:avLst/>
          </a:prstGeom>
          <a:solidFill>
            <a:schemeClr val="tx2"/>
          </a:solidFill>
          <a:ln w="12700">
            <a:noFill/>
            <a:prstDash val="solid"/>
          </a:ln>
        </p:spPr>
        <p:txBody>
          <a:bodyPr/>
          <a:lstStyle/>
          <a:p>
            <a:pPr defTabSz="914377"/>
            <a:endParaRPr lang="en-IN" sz="2400" dirty="0">
              <a:solidFill>
                <a:prstClr val="black"/>
              </a:solidFill>
              <a:latin typeface="BR Omny" panose="020B0604020202020204" charset="0"/>
            </a:endParaRPr>
          </a:p>
        </p:txBody>
      </p:sp>
      <p:sp>
        <p:nvSpPr>
          <p:cNvPr id="13" name="Text 14">
            <a:extLst>
              <a:ext uri="{FF2B5EF4-FFF2-40B4-BE49-F238E27FC236}">
                <a16:creationId xmlns:a16="http://schemas.microsoft.com/office/drawing/2014/main" id="{2909F6FA-A551-5126-2497-CD6D7B1D7E74}"/>
              </a:ext>
            </a:extLst>
          </p:cNvPr>
          <p:cNvSpPr/>
          <p:nvPr/>
        </p:nvSpPr>
        <p:spPr>
          <a:xfrm>
            <a:off x="685800" y="2807947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914377"/>
            <a:r>
              <a:rPr lang="en-US" sz="1400" b="1" dirty="0">
                <a:solidFill>
                  <a:srgbClr val="FFFFFF"/>
                </a:solidFill>
                <a:latin typeface="BR Omny" panose="020B060402020202020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>
              <a:solidFill>
                <a:prstClr val="black"/>
              </a:solidFill>
              <a:latin typeface="BR Omny" panose="020B0604020202020204" charset="0"/>
            </a:endParaRPr>
          </a:p>
        </p:txBody>
      </p:sp>
      <p:sp>
        <p:nvSpPr>
          <p:cNvPr id="14" name="Text 15">
            <a:extLst>
              <a:ext uri="{FF2B5EF4-FFF2-40B4-BE49-F238E27FC236}">
                <a16:creationId xmlns:a16="http://schemas.microsoft.com/office/drawing/2014/main" id="{64D72D4F-A152-D990-4FDF-6B79DBE4DC57}"/>
              </a:ext>
            </a:extLst>
          </p:cNvPr>
          <p:cNvSpPr/>
          <p:nvPr/>
        </p:nvSpPr>
        <p:spPr>
          <a:xfrm>
            <a:off x="1033272" y="2724119"/>
            <a:ext cx="1096677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914377"/>
            <a:r>
              <a:rPr lang="en-IN" sz="1600" dirty="0">
                <a:solidFill>
                  <a:srgbClr val="1F497D"/>
                </a:solidFill>
                <a:latin typeface="BR Omny" panose="020B0604020202020204" charset="0"/>
                <a:ea typeface="Lato" panose="020F0502020204030203" pitchFamily="34" charset="0"/>
                <a:cs typeface="Lato" panose="020F0502020204030203" pitchFamily="34" charset="0"/>
              </a:rPr>
              <a:t>Did the engineered output include anything that surprised you? Something you would not have expected the AI to find?</a:t>
            </a:r>
            <a:endParaRPr lang="en-US" sz="1600" dirty="0">
              <a:solidFill>
                <a:srgbClr val="1F497D"/>
              </a:solidFill>
              <a:latin typeface="BR Omny" panose="020B060402020202020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9" name="Text 20">
            <a:extLst>
              <a:ext uri="{FF2B5EF4-FFF2-40B4-BE49-F238E27FC236}">
                <a16:creationId xmlns:a16="http://schemas.microsoft.com/office/drawing/2014/main" id="{05FE221A-BCA7-5554-D6C6-BC2209E080B1}"/>
              </a:ext>
            </a:extLst>
          </p:cNvPr>
          <p:cNvSpPr/>
          <p:nvPr/>
        </p:nvSpPr>
        <p:spPr>
          <a:xfrm>
            <a:off x="685800" y="368487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914377"/>
            <a:endParaRPr lang="en-US" sz="1400" dirty="0">
              <a:solidFill>
                <a:prstClr val="black"/>
              </a:solidFill>
              <a:latin typeface="BR Omny" panose="020B0604020202020204" charset="0"/>
            </a:endParaRPr>
          </a:p>
        </p:txBody>
      </p:sp>
      <p:sp>
        <p:nvSpPr>
          <p:cNvPr id="21" name="Shape 13">
            <a:extLst>
              <a:ext uri="{FF2B5EF4-FFF2-40B4-BE49-F238E27FC236}">
                <a16:creationId xmlns:a16="http://schemas.microsoft.com/office/drawing/2014/main" id="{1285893A-06B5-7898-1115-E6D7BB511622}"/>
              </a:ext>
            </a:extLst>
          </p:cNvPr>
          <p:cNvSpPr/>
          <p:nvPr/>
        </p:nvSpPr>
        <p:spPr>
          <a:xfrm>
            <a:off x="685800" y="2206511"/>
            <a:ext cx="274320" cy="274320"/>
          </a:xfrm>
          <a:prstGeom prst="ellipse">
            <a:avLst/>
          </a:prstGeom>
          <a:solidFill>
            <a:schemeClr val="tx2"/>
          </a:solidFill>
          <a:ln w="12700">
            <a:noFill/>
            <a:prstDash val="solid"/>
          </a:ln>
        </p:spPr>
        <p:txBody>
          <a:bodyPr/>
          <a:lstStyle/>
          <a:p>
            <a:pPr defTabSz="914377"/>
            <a:endParaRPr lang="en-IN" sz="2400" dirty="0">
              <a:solidFill>
                <a:prstClr val="black"/>
              </a:solidFill>
              <a:latin typeface="BR Omny" panose="020B0604020202020204" charset="0"/>
            </a:endParaRPr>
          </a:p>
        </p:txBody>
      </p:sp>
      <p:sp>
        <p:nvSpPr>
          <p:cNvPr id="22" name="Text 14">
            <a:extLst>
              <a:ext uri="{FF2B5EF4-FFF2-40B4-BE49-F238E27FC236}">
                <a16:creationId xmlns:a16="http://schemas.microsoft.com/office/drawing/2014/main" id="{48F8FF6C-E3E2-F170-3FC9-01C791D903AF}"/>
              </a:ext>
            </a:extLst>
          </p:cNvPr>
          <p:cNvSpPr/>
          <p:nvPr/>
        </p:nvSpPr>
        <p:spPr>
          <a:xfrm>
            <a:off x="685800" y="2206511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914377"/>
            <a:r>
              <a:rPr lang="en-US" sz="1400" b="1" dirty="0">
                <a:solidFill>
                  <a:srgbClr val="FFFFFF"/>
                </a:solidFill>
                <a:latin typeface="BR Omny" panose="020B060402020202020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>
              <a:solidFill>
                <a:prstClr val="black"/>
              </a:solidFill>
              <a:latin typeface="BR Omny" panose="020B0604020202020204" charset="0"/>
            </a:endParaRPr>
          </a:p>
        </p:txBody>
      </p:sp>
      <p:sp>
        <p:nvSpPr>
          <p:cNvPr id="23" name="Text 15">
            <a:extLst>
              <a:ext uri="{FF2B5EF4-FFF2-40B4-BE49-F238E27FC236}">
                <a16:creationId xmlns:a16="http://schemas.microsoft.com/office/drawing/2014/main" id="{C3C403C6-EB58-C82B-95A2-5239EF50E6FC}"/>
              </a:ext>
            </a:extLst>
          </p:cNvPr>
          <p:cNvSpPr/>
          <p:nvPr/>
        </p:nvSpPr>
        <p:spPr>
          <a:xfrm>
            <a:off x="1033272" y="2110111"/>
            <a:ext cx="10752328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914377"/>
            <a:r>
              <a:rPr lang="en-IN" sz="1600" dirty="0">
                <a:solidFill>
                  <a:srgbClr val="1F497D"/>
                </a:solidFill>
                <a:latin typeface="BR Omny" panose="020B0604020202020204" charset="0"/>
                <a:ea typeface="Lato" panose="020F0502020204030203" pitchFamily="34" charset="0"/>
                <a:cs typeface="Lato" panose="020F0502020204030203" pitchFamily="34" charset="0"/>
              </a:rPr>
              <a:t>What is one thing that appeared in the engineered prompt's output that was completely absent from your own?</a:t>
            </a:r>
            <a:endParaRPr lang="en-US" sz="1600" dirty="0">
              <a:solidFill>
                <a:srgbClr val="1F497D"/>
              </a:solidFill>
              <a:latin typeface="BR Omny" panose="020B060402020202020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59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6C73B-CDD3-3907-D9C9-339B7469A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69B3C3F2-F2C6-28A4-6A89-55A8AD454C7D}"/>
              </a:ext>
            </a:extLst>
          </p:cNvPr>
          <p:cNvSpPr txBox="1"/>
          <p:nvPr/>
        </p:nvSpPr>
        <p:spPr>
          <a:xfrm>
            <a:off x="685800" y="303336"/>
            <a:ext cx="9972040" cy="97462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15">
              <a:lnSpc>
                <a:spcPts val="3840"/>
              </a:lnSpc>
            </a:pPr>
            <a:r>
              <a:rPr lang="en-IN" sz="3200" b="1" dirty="0">
                <a:solidFill>
                  <a:srgbClr val="1C79BE"/>
                </a:solidFill>
                <a:latin typeface="BR Omny Bold"/>
              </a:rPr>
              <a:t>Task 2: </a:t>
            </a:r>
            <a:r>
              <a:rPr lang="en-US" sz="3200" b="1" dirty="0">
                <a:solidFill>
                  <a:srgbClr val="1C79BE"/>
                </a:solidFill>
                <a:latin typeface="BR Omny Bold"/>
              </a:rPr>
              <a:t>AI describes what happened but cannot name the mechanism </a:t>
            </a:r>
            <a:r>
              <a:rPr lang="en-IN" sz="3200" b="1" dirty="0">
                <a:solidFill>
                  <a:srgbClr val="1C79BE"/>
                </a:solidFill>
                <a:latin typeface="BR Omny Bold"/>
              </a:rPr>
              <a:t>– 10 minutes </a:t>
            </a:r>
            <a:endParaRPr lang="en-US" sz="3200" b="1" dirty="0">
              <a:solidFill>
                <a:srgbClr val="1C79BE"/>
              </a:solidFill>
              <a:latin typeface="BR Omny Bold"/>
              <a:sym typeface="BR Omny Bold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D847AC-42BD-500D-DF59-BEEE7ED18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400" y="261802"/>
            <a:ext cx="1433643" cy="674060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ED1AA565-6491-392F-1D9F-E64DCB3244CC}"/>
              </a:ext>
            </a:extLst>
          </p:cNvPr>
          <p:cNvGrpSpPr/>
          <p:nvPr/>
        </p:nvGrpSpPr>
        <p:grpSpPr>
          <a:xfrm>
            <a:off x="685800" y="1319496"/>
            <a:ext cx="11099800" cy="789368"/>
            <a:chOff x="237744" y="781812"/>
            <a:chExt cx="8631936" cy="963297"/>
          </a:xfrm>
        </p:grpSpPr>
        <p:sp>
          <p:nvSpPr>
            <p:cNvPr id="6" name="Shape 4">
              <a:extLst>
                <a:ext uri="{FF2B5EF4-FFF2-40B4-BE49-F238E27FC236}">
                  <a16:creationId xmlns:a16="http://schemas.microsoft.com/office/drawing/2014/main" id="{DB15EF31-60AD-032F-30BE-1C1F25E528B4}"/>
                </a:ext>
              </a:extLst>
            </p:cNvPr>
            <p:cNvSpPr/>
            <p:nvPr/>
          </p:nvSpPr>
          <p:spPr>
            <a:xfrm>
              <a:off x="237744" y="781812"/>
              <a:ext cx="8631936" cy="963297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12000"/>
              </a:schemeClr>
            </a:solidFill>
            <a:ln w="12700">
              <a:solidFill>
                <a:srgbClr val="375623"/>
              </a:solidFill>
              <a:prstDash val="solid"/>
            </a:ln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7" name="Shape 5">
              <a:extLst>
                <a:ext uri="{FF2B5EF4-FFF2-40B4-BE49-F238E27FC236}">
                  <a16:creationId xmlns:a16="http://schemas.microsoft.com/office/drawing/2014/main" id="{F96597D2-EF9B-89E1-08D5-5CAAF9ED6F64}"/>
                </a:ext>
              </a:extLst>
            </p:cNvPr>
            <p:cNvSpPr/>
            <p:nvPr/>
          </p:nvSpPr>
          <p:spPr>
            <a:xfrm>
              <a:off x="237744" y="785094"/>
              <a:ext cx="8631936" cy="320040"/>
            </a:xfrm>
            <a:prstGeom prst="rect">
              <a:avLst/>
            </a:prstGeom>
            <a:solidFill>
              <a:srgbClr val="002060"/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8" name="Text 6">
              <a:extLst>
                <a:ext uri="{FF2B5EF4-FFF2-40B4-BE49-F238E27FC236}">
                  <a16:creationId xmlns:a16="http://schemas.microsoft.com/office/drawing/2014/main" id="{04EBB28A-3C12-7C09-95A7-67685A0C6DCE}"/>
                </a:ext>
              </a:extLst>
            </p:cNvPr>
            <p:cNvSpPr/>
            <p:nvPr/>
          </p:nvSpPr>
          <p:spPr>
            <a:xfrm>
              <a:off x="329184" y="785094"/>
              <a:ext cx="8256634" cy="3200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b="1" dirty="0">
                  <a:solidFill>
                    <a:srgbClr val="FFFFFF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YOUR TASK  |  Run the engineered prompt</a:t>
              </a:r>
              <a:endParaRPr lang="en-US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  <p:sp>
          <p:nvSpPr>
            <p:cNvPr id="9" name="Text 7">
              <a:extLst>
                <a:ext uri="{FF2B5EF4-FFF2-40B4-BE49-F238E27FC236}">
                  <a16:creationId xmlns:a16="http://schemas.microsoft.com/office/drawing/2014/main" id="{1540513E-A393-C136-13B5-24C2DA39DD38}"/>
                </a:ext>
              </a:extLst>
            </p:cNvPr>
            <p:cNvSpPr/>
            <p:nvPr/>
          </p:nvSpPr>
          <p:spPr>
            <a:xfrm>
              <a:off x="329184" y="1189886"/>
              <a:ext cx="8444285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defTabSz="914377"/>
              <a:r>
                <a:rPr lang="en-US" sz="1600" dirty="0">
                  <a:solidFill>
                    <a:srgbClr val="002060"/>
                  </a:solidFill>
                  <a:latin typeface="BR Omny" panose="020B0604020202020204" charset="0"/>
                  <a:ea typeface="Calibri" pitchFamily="34" charset="-122"/>
                  <a:cs typeface="Calibri" pitchFamily="34" charset="-120"/>
                </a:rPr>
                <a:t>Run the engineered prompt in the chat. As it processes, take a few minutes to review the prompt itself. (2 minutes)</a:t>
              </a:r>
              <a:endParaRPr lang="en-US" sz="1600" dirty="0">
                <a:solidFill>
                  <a:prstClr val="black"/>
                </a:solidFill>
                <a:latin typeface="BR Omny" panose="020B0604020202020204" charset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66A415CB-46E4-7408-369E-54AB9CB29EB1}"/>
              </a:ext>
            </a:extLst>
          </p:cNvPr>
          <p:cNvGrpSpPr/>
          <p:nvPr/>
        </p:nvGrpSpPr>
        <p:grpSpPr>
          <a:xfrm>
            <a:off x="685801" y="2178313"/>
            <a:ext cx="11099799" cy="4547607"/>
            <a:chOff x="256032" y="821351"/>
            <a:chExt cx="8631936" cy="3659209"/>
          </a:xfrm>
        </p:grpSpPr>
        <p:sp>
          <p:nvSpPr>
            <p:cNvPr id="24" name="Shape 6">
              <a:extLst>
                <a:ext uri="{FF2B5EF4-FFF2-40B4-BE49-F238E27FC236}">
                  <a16:creationId xmlns:a16="http://schemas.microsoft.com/office/drawing/2014/main" id="{6985D39A-919A-B516-195F-312EB94568A6}"/>
                </a:ext>
              </a:extLst>
            </p:cNvPr>
            <p:cNvSpPr/>
            <p:nvPr/>
          </p:nvSpPr>
          <p:spPr>
            <a:xfrm>
              <a:off x="256032" y="821351"/>
              <a:ext cx="8631936" cy="3659209"/>
            </a:xfrm>
            <a:prstGeom prst="rect">
              <a:avLst/>
            </a:prstGeom>
            <a:solidFill>
              <a:srgbClr val="FFFFFF"/>
            </a:solidFill>
            <a:ln w="15240">
              <a:solidFill>
                <a:schemeClr val="tx2"/>
              </a:solidFill>
              <a:prstDash val="solid"/>
            </a:ln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Lato" panose="020F0502020204030203" pitchFamily="34" charset="0"/>
              </a:endParaRPr>
            </a:p>
          </p:txBody>
        </p:sp>
        <p:sp>
          <p:nvSpPr>
            <p:cNvPr id="25" name="Shape 7">
              <a:extLst>
                <a:ext uri="{FF2B5EF4-FFF2-40B4-BE49-F238E27FC236}">
                  <a16:creationId xmlns:a16="http://schemas.microsoft.com/office/drawing/2014/main" id="{76CF60A0-8A38-DFA5-881E-4C22A8C28897}"/>
                </a:ext>
              </a:extLst>
            </p:cNvPr>
            <p:cNvSpPr/>
            <p:nvPr/>
          </p:nvSpPr>
          <p:spPr>
            <a:xfrm>
              <a:off x="256032" y="821351"/>
              <a:ext cx="73152" cy="3659209"/>
            </a:xfrm>
            <a:prstGeom prst="rect">
              <a:avLst/>
            </a:prstGeom>
            <a:solidFill>
              <a:schemeClr val="tx2"/>
            </a:solidFill>
            <a:ln w="12700">
              <a:noFill/>
              <a:prstDash val="solid"/>
            </a:ln>
          </p:spPr>
          <p:txBody>
            <a:bodyPr/>
            <a:lstStyle/>
            <a:p>
              <a:pPr defTabSz="914377"/>
              <a:endParaRPr lang="en-IN" dirty="0">
                <a:solidFill>
                  <a:prstClr val="black"/>
                </a:solidFill>
                <a:latin typeface="Lato" panose="020F0502020204030203" pitchFamily="34" charset="0"/>
              </a:endParaRPr>
            </a:p>
          </p:txBody>
        </p:sp>
        <p:sp>
          <p:nvSpPr>
            <p:cNvPr id="26" name="Text 8">
              <a:extLst>
                <a:ext uri="{FF2B5EF4-FFF2-40B4-BE49-F238E27FC236}">
                  <a16:creationId xmlns:a16="http://schemas.microsoft.com/office/drawing/2014/main" id="{5EE100E3-6A23-EE37-B2DE-65228ABEF0AB}"/>
                </a:ext>
              </a:extLst>
            </p:cNvPr>
            <p:cNvSpPr/>
            <p:nvPr/>
          </p:nvSpPr>
          <p:spPr>
            <a:xfrm>
              <a:off x="402336" y="960555"/>
              <a:ext cx="8412480" cy="3446853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IN" sz="1400" dirty="0">
                  <a:latin typeface="BR Omny" panose="020B0604020202020204"/>
                </a:rPr>
                <a:t>You are continuing the realist evaluation of the Shiksha Pragati programme.</a:t>
              </a:r>
            </a:p>
            <a:p>
              <a:endParaRPr lang="en-IN" sz="1400" dirty="0">
                <a:latin typeface="BR Omny" panose="020B0604020202020204"/>
              </a:endParaRPr>
            </a:p>
            <a:p>
              <a:r>
                <a:rPr lang="en-IN" sz="1400" dirty="0">
                  <a:latin typeface="BR Omny" panose="020B0604020202020204"/>
                </a:rPr>
                <a:t>Identify the mechanisms through which the training produced or failed to produce change.</a:t>
              </a:r>
              <a:br>
                <a:rPr lang="en-IN" sz="1400" dirty="0">
                  <a:latin typeface="BR Omny" panose="020B0604020202020204"/>
                </a:rPr>
              </a:br>
              <a:endParaRPr lang="en-IN" sz="1400" dirty="0">
                <a:latin typeface="BR Omny" panose="020B0604020202020204"/>
              </a:endParaRPr>
            </a:p>
            <a:p>
              <a:r>
                <a:rPr lang="en-IN" sz="1400" b="1" dirty="0">
                  <a:latin typeface="BR Omny" panose="020B0604020202020204"/>
                </a:rPr>
                <a:t>IMPORTANT:</a:t>
              </a:r>
              <a:r>
                <a:rPr lang="en-IN" sz="1400" dirty="0">
                  <a:latin typeface="BR Omny" panose="020B0604020202020204"/>
                </a:rPr>
                <a:t> A mechanism is NOT a programme activity. It is what the intervention activated INSIDE the teacher - a change in belief, motivation, professional identity, or perceived feasibility.</a:t>
              </a:r>
              <a:br>
                <a:rPr lang="en-IN" sz="1400" dirty="0">
                  <a:latin typeface="BR Omny" panose="020B0604020202020204"/>
                </a:rPr>
              </a:br>
              <a:endParaRPr lang="en-IN" sz="1400" dirty="0">
                <a:latin typeface="BR Omny" panose="020B0604020202020204"/>
              </a:endParaRPr>
            </a:p>
            <a:p>
              <a:r>
                <a:rPr lang="en-IN" sz="1400" b="1" dirty="0">
                  <a:latin typeface="BR Omny" panose="020B0604020202020204"/>
                </a:rPr>
                <a:t>To find mechanisms, look in transcripts for:</a:t>
              </a:r>
              <a:r>
                <a:rPr lang="en-IN" sz="1400" dirty="0">
                  <a:latin typeface="BR Omny" panose="020B0604020202020204"/>
                </a:rPr>
                <a:t> — What teachers say they believed or felt differently AFTER the intervention - Moments describing a shift in what seemed possible or what good teaching means — What specifically made a teacher willing to try something new and keep trying it - What made a teacher resistant despite participating</a:t>
              </a:r>
            </a:p>
            <a:p>
              <a:br>
                <a:rPr lang="en-IN" sz="1400" b="1" dirty="0">
                  <a:latin typeface="BR Omny" panose="020B0604020202020204"/>
                </a:rPr>
              </a:br>
              <a:r>
                <a:rPr lang="en-IN" sz="1400" b="1" dirty="0">
                  <a:latin typeface="BR Omny" panose="020B0604020202020204"/>
                </a:rPr>
                <a:t>For each mechanism:</a:t>
              </a:r>
              <a:endParaRPr lang="en-IN" sz="1400" dirty="0">
                <a:latin typeface="BR Omny" panose="020B0604020202020204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IN" sz="1400" dirty="0">
                  <a:latin typeface="BR Omny" panose="020B0604020202020204"/>
                </a:rPr>
                <a:t>Name it precisely (e.g. 'self-efficacy belief that ABL is feasible in their specific classroom’ - not 'the training mechanism')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IN" sz="1400" dirty="0">
                  <a:latin typeface="BR Omny" panose="020B0604020202020204"/>
                </a:rPr>
                <a:t>Which specific teacher's account provides evidence?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IN" sz="1400" dirty="0">
                  <a:latin typeface="BR Omny" panose="020B0604020202020204"/>
                </a:rPr>
                <a:t>What aspect of the training or mentoring triggered it?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IN" sz="1400" dirty="0">
                  <a:latin typeface="BR Omny" panose="020B0604020202020204"/>
                </a:rPr>
                <a:t>What contextual conditions are necessary for it to fire?</a:t>
              </a:r>
              <a:br>
                <a:rPr lang="en-IN" sz="1400" dirty="0">
                  <a:latin typeface="BR Omny" panose="020B0604020202020204"/>
                </a:rPr>
              </a:br>
              <a:endParaRPr lang="en-IN" sz="1400" dirty="0">
                <a:latin typeface="BR Omny" panose="020B0604020202020204"/>
              </a:endParaRPr>
            </a:p>
            <a:p>
              <a:r>
                <a:rPr lang="en-IN" sz="1400" dirty="0">
                  <a:latin typeface="BR Omny" panose="020B0604020202020204"/>
                </a:rPr>
                <a:t>Identify at least three distinct mechanisms, operating at different levels - at least one within the individual teacher, at least one in the relationship between the teacher and an external actor. Then identify one case where the expected mechanism did NOT fire - name what fired instead.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34195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95753E-B6B4-BD9B-ECD1-624C3906CE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>
            <a:extLst>
              <a:ext uri="{FF2B5EF4-FFF2-40B4-BE49-F238E27FC236}">
                <a16:creationId xmlns:a16="http://schemas.microsoft.com/office/drawing/2014/main" id="{D3AF7BDD-C480-7558-F2D8-AC09F71E77A3}"/>
              </a:ext>
            </a:extLst>
          </p:cNvPr>
          <p:cNvSpPr txBox="1"/>
          <p:nvPr/>
        </p:nvSpPr>
        <p:spPr>
          <a:xfrm>
            <a:off x="685800" y="730198"/>
            <a:ext cx="9972040" cy="4873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defTabSz="609615">
              <a:lnSpc>
                <a:spcPts val="3840"/>
              </a:lnSpc>
            </a:pPr>
            <a:r>
              <a:rPr lang="en-IN" sz="3200" b="1" dirty="0">
                <a:solidFill>
                  <a:srgbClr val="1C79BE"/>
                </a:solidFill>
                <a:latin typeface="BR Omny Bold"/>
              </a:rPr>
              <a:t>What did you observe?</a:t>
            </a:r>
            <a:endParaRPr lang="en-US" sz="3200" b="1" dirty="0">
              <a:solidFill>
                <a:srgbClr val="1C79BE"/>
              </a:solidFill>
              <a:latin typeface="BR Omny Bold"/>
              <a:sym typeface="BR Omny Bold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463E208-F636-2D02-13E2-E801191E4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6400" y="261802"/>
            <a:ext cx="1433643" cy="674060"/>
          </a:xfrm>
          <a:prstGeom prst="rect">
            <a:avLst/>
          </a:prstGeom>
        </p:spPr>
      </p:pic>
      <p:sp>
        <p:nvSpPr>
          <p:cNvPr id="11" name="Text 12">
            <a:extLst>
              <a:ext uri="{FF2B5EF4-FFF2-40B4-BE49-F238E27FC236}">
                <a16:creationId xmlns:a16="http://schemas.microsoft.com/office/drawing/2014/main" id="{944CC9C9-E246-6BE6-D604-A2A00547F168}"/>
              </a:ext>
            </a:extLst>
          </p:cNvPr>
          <p:cNvSpPr/>
          <p:nvPr/>
        </p:nvSpPr>
        <p:spPr>
          <a:xfrm>
            <a:off x="704088" y="1685907"/>
            <a:ext cx="86319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914377"/>
            <a:r>
              <a:rPr lang="en-US" sz="1600" b="1" dirty="0">
                <a:solidFill>
                  <a:srgbClr val="002060"/>
                </a:solidFill>
                <a:latin typeface="BR Omny" panose="020B0604020202020204" charset="0"/>
                <a:ea typeface="Calibri" pitchFamily="34" charset="-122"/>
                <a:cs typeface="Calibri" pitchFamily="34" charset="-120"/>
              </a:rPr>
              <a:t>DISCUSSION (8 minutes):</a:t>
            </a:r>
            <a:endParaRPr lang="en-US" sz="1600" dirty="0">
              <a:solidFill>
                <a:srgbClr val="002060"/>
              </a:solidFill>
              <a:latin typeface="BR Omny" panose="020B0604020202020204" charset="0"/>
            </a:endParaRPr>
          </a:p>
        </p:txBody>
      </p:sp>
      <p:sp>
        <p:nvSpPr>
          <p:cNvPr id="12" name="Shape 13">
            <a:extLst>
              <a:ext uri="{FF2B5EF4-FFF2-40B4-BE49-F238E27FC236}">
                <a16:creationId xmlns:a16="http://schemas.microsoft.com/office/drawing/2014/main" id="{7416D346-858C-5BEE-FF09-D1C47888BC57}"/>
              </a:ext>
            </a:extLst>
          </p:cNvPr>
          <p:cNvSpPr/>
          <p:nvPr/>
        </p:nvSpPr>
        <p:spPr>
          <a:xfrm>
            <a:off x="685800" y="3141423"/>
            <a:ext cx="274320" cy="274320"/>
          </a:xfrm>
          <a:prstGeom prst="ellipse">
            <a:avLst/>
          </a:prstGeom>
          <a:solidFill>
            <a:schemeClr val="tx2"/>
          </a:solidFill>
          <a:ln w="12700">
            <a:noFill/>
            <a:prstDash val="solid"/>
          </a:ln>
        </p:spPr>
        <p:txBody>
          <a:bodyPr/>
          <a:lstStyle/>
          <a:p>
            <a:pPr defTabSz="914377"/>
            <a:endParaRPr lang="en-IN" sz="2400" dirty="0">
              <a:solidFill>
                <a:prstClr val="black"/>
              </a:solidFill>
              <a:latin typeface="BR Omny" panose="020B0604020202020204" charset="0"/>
            </a:endParaRPr>
          </a:p>
        </p:txBody>
      </p:sp>
      <p:sp>
        <p:nvSpPr>
          <p:cNvPr id="13" name="Text 14">
            <a:extLst>
              <a:ext uri="{FF2B5EF4-FFF2-40B4-BE49-F238E27FC236}">
                <a16:creationId xmlns:a16="http://schemas.microsoft.com/office/drawing/2014/main" id="{764D7135-FEBD-F655-CD08-C80AF2BA114A}"/>
              </a:ext>
            </a:extLst>
          </p:cNvPr>
          <p:cNvSpPr/>
          <p:nvPr/>
        </p:nvSpPr>
        <p:spPr>
          <a:xfrm>
            <a:off x="685800" y="3141423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914377"/>
            <a:r>
              <a:rPr lang="en-US" sz="1400" b="1" dirty="0">
                <a:solidFill>
                  <a:srgbClr val="FFFFFF"/>
                </a:solidFill>
                <a:latin typeface="BR Omny" panose="020B060402020202020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>
              <a:solidFill>
                <a:prstClr val="black"/>
              </a:solidFill>
              <a:latin typeface="BR Omny" panose="020B0604020202020204" charset="0"/>
            </a:endParaRPr>
          </a:p>
        </p:txBody>
      </p:sp>
      <p:sp>
        <p:nvSpPr>
          <p:cNvPr id="14" name="Text 15">
            <a:extLst>
              <a:ext uri="{FF2B5EF4-FFF2-40B4-BE49-F238E27FC236}">
                <a16:creationId xmlns:a16="http://schemas.microsoft.com/office/drawing/2014/main" id="{D494D600-BEB9-C5A9-9DC6-EB5EB4F77864}"/>
              </a:ext>
            </a:extLst>
          </p:cNvPr>
          <p:cNvSpPr/>
          <p:nvPr/>
        </p:nvSpPr>
        <p:spPr>
          <a:xfrm>
            <a:off x="1033272" y="2905608"/>
            <a:ext cx="10966771" cy="7459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914377"/>
            <a:r>
              <a:rPr lang="en-IN" sz="1600" dirty="0">
                <a:solidFill>
                  <a:schemeClr val="tx2"/>
                </a:solidFill>
              </a:rPr>
              <a:t>In your experience, how do you usually handle the tension between a programme's stated theory and what the data actually shows -- and is this a task you would trust AI to do?</a:t>
            </a:r>
            <a:endParaRPr lang="en-US" sz="1600" dirty="0">
              <a:solidFill>
                <a:schemeClr val="tx2"/>
              </a:solidFill>
              <a:latin typeface="BR Omny" panose="020B060402020202020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1" name="Shape 13">
            <a:extLst>
              <a:ext uri="{FF2B5EF4-FFF2-40B4-BE49-F238E27FC236}">
                <a16:creationId xmlns:a16="http://schemas.microsoft.com/office/drawing/2014/main" id="{31B508A4-6BDA-4F42-C9AC-2548E9A1D279}"/>
              </a:ext>
            </a:extLst>
          </p:cNvPr>
          <p:cNvSpPr/>
          <p:nvPr/>
        </p:nvSpPr>
        <p:spPr>
          <a:xfrm>
            <a:off x="685800" y="2256800"/>
            <a:ext cx="274320" cy="274320"/>
          </a:xfrm>
          <a:prstGeom prst="ellipse">
            <a:avLst/>
          </a:prstGeom>
          <a:solidFill>
            <a:schemeClr val="tx2"/>
          </a:solidFill>
          <a:ln w="12700">
            <a:noFill/>
            <a:prstDash val="solid"/>
          </a:ln>
        </p:spPr>
        <p:txBody>
          <a:bodyPr/>
          <a:lstStyle/>
          <a:p>
            <a:pPr defTabSz="914377"/>
            <a:endParaRPr lang="en-IN" sz="2400" dirty="0">
              <a:solidFill>
                <a:prstClr val="black"/>
              </a:solidFill>
              <a:latin typeface="BR Omny" panose="020B0604020202020204" charset="0"/>
            </a:endParaRPr>
          </a:p>
        </p:txBody>
      </p:sp>
      <p:sp>
        <p:nvSpPr>
          <p:cNvPr id="22" name="Text 14">
            <a:extLst>
              <a:ext uri="{FF2B5EF4-FFF2-40B4-BE49-F238E27FC236}">
                <a16:creationId xmlns:a16="http://schemas.microsoft.com/office/drawing/2014/main" id="{DB167684-E433-56BE-6AD0-CBE57F7C4AEE}"/>
              </a:ext>
            </a:extLst>
          </p:cNvPr>
          <p:cNvSpPr/>
          <p:nvPr/>
        </p:nvSpPr>
        <p:spPr>
          <a:xfrm>
            <a:off x="685800" y="225680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defTabSz="914377"/>
            <a:r>
              <a:rPr lang="en-US" sz="1400" b="1" dirty="0">
                <a:solidFill>
                  <a:srgbClr val="FFFFFF"/>
                </a:solidFill>
                <a:latin typeface="BR Omny" panose="020B0604020202020204" charset="0"/>
                <a:ea typeface="Calibri" pitchFamily="34" charset="-122"/>
                <a:cs typeface="Calibri" pitchFamily="34" charset="-120"/>
              </a:rPr>
              <a:t>?</a:t>
            </a:r>
            <a:endParaRPr lang="en-US" sz="1400" dirty="0">
              <a:solidFill>
                <a:prstClr val="black"/>
              </a:solidFill>
              <a:latin typeface="BR Omny" panose="020B0604020202020204" charset="0"/>
            </a:endParaRPr>
          </a:p>
        </p:txBody>
      </p:sp>
      <p:sp>
        <p:nvSpPr>
          <p:cNvPr id="23" name="Text 15">
            <a:extLst>
              <a:ext uri="{FF2B5EF4-FFF2-40B4-BE49-F238E27FC236}">
                <a16:creationId xmlns:a16="http://schemas.microsoft.com/office/drawing/2014/main" id="{11FEF4D0-690A-BDB7-33E8-95A5425DB6B3}"/>
              </a:ext>
            </a:extLst>
          </p:cNvPr>
          <p:cNvSpPr/>
          <p:nvPr/>
        </p:nvSpPr>
        <p:spPr>
          <a:xfrm>
            <a:off x="1033272" y="2180257"/>
            <a:ext cx="10966771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defTabSz="914377"/>
            <a:r>
              <a:rPr lang="en-IN" sz="1600" dirty="0">
                <a:solidFill>
                  <a:schemeClr val="tx2"/>
                </a:solidFill>
              </a:rPr>
              <a:t>In your own evaluations, how have you typically tried to get at mechanisms - what respondents believed or felt, not just what they did? Does this prompt operationalise that the way you would - or differently?</a:t>
            </a:r>
            <a:endParaRPr lang="en-US" sz="1600" dirty="0">
              <a:solidFill>
                <a:schemeClr val="tx2"/>
              </a:solidFill>
              <a:latin typeface="BR Omny" panose="020B060402020202020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40649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1705</Words>
  <Application>Microsoft Office PowerPoint</Application>
  <PresentationFormat>Widescreen</PresentationFormat>
  <Paragraphs>137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BR Omny</vt:lpstr>
      <vt:lpstr>BR Omny Bold</vt:lpstr>
      <vt:lpstr>Calibri</vt:lpstr>
      <vt:lpstr>Lato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Aikantika Das</dc:creator>
  <cp:lastModifiedBy>Aikantika Das</cp:lastModifiedBy>
  <cp:revision>1</cp:revision>
  <dcterms:created xsi:type="dcterms:W3CDTF">2026-06-03T09:37:28Z</dcterms:created>
  <dcterms:modified xsi:type="dcterms:W3CDTF">2026-06-03T11:56:40Z</dcterms:modified>
</cp:coreProperties>
</file>