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60" r:id="rId3"/>
    <p:sldId id="258" r:id="rId4"/>
    <p:sldId id="261" r:id="rId5"/>
    <p:sldId id="266" r:id="rId6"/>
    <p:sldId id="262" r:id="rId7"/>
    <p:sldId id="268" r:id="rId8"/>
    <p:sldId id="269" r:id="rId9"/>
    <p:sldId id="270" r:id="rId10"/>
    <p:sldId id="271"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948DA6-52A9-40F2-A3F9-02E139BCA31F}" v="2" dt="2026-06-03T10:08:34.982"/>
    <p1510:client id="{F0B41837-FAA1-48F6-9A9D-5D222FE509D6}" v="1022" dt="2026-06-03T13:30:21.8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kantika Das" userId="faef172a-cc98-4a83-b8ad-62adea6a3b1c" providerId="ADAL" clId="{321637CA-2C31-4348-9F2B-21F964A24586}"/>
    <pc:docChg chg="undo custSel addSld delSld modSld sldOrd">
      <pc:chgData name="Aikantika Das" userId="faef172a-cc98-4a83-b8ad-62adea6a3b1c" providerId="ADAL" clId="{321637CA-2C31-4348-9F2B-21F964A24586}" dt="2026-06-03T13:30:21.849" v="1237" actId="113"/>
      <pc:docMkLst>
        <pc:docMk/>
      </pc:docMkLst>
      <pc:sldChg chg="addSp delSp modSp mod">
        <pc:chgData name="Aikantika Das" userId="faef172a-cc98-4a83-b8ad-62adea6a3b1c" providerId="ADAL" clId="{321637CA-2C31-4348-9F2B-21F964A24586}" dt="2026-06-03T13:30:21.849" v="1237" actId="113"/>
        <pc:sldMkLst>
          <pc:docMk/>
          <pc:sldMk cId="0" sldId="257"/>
        </pc:sldMkLst>
        <pc:spChg chg="mod">
          <ac:chgData name="Aikantika Das" userId="faef172a-cc98-4a83-b8ad-62adea6a3b1c" providerId="ADAL" clId="{321637CA-2C31-4348-9F2B-21F964A24586}" dt="2026-06-03T09:32:26.505" v="1214" actId="20577"/>
          <ac:spMkLst>
            <pc:docMk/>
            <pc:sldMk cId="0" sldId="257"/>
            <ac:spMk id="3" creationId="{00000000-0000-0000-0000-000000000000}"/>
          </ac:spMkLst>
        </pc:spChg>
        <pc:spChg chg="mod">
          <ac:chgData name="Aikantika Das" userId="faef172a-cc98-4a83-b8ad-62adea6a3b1c" providerId="ADAL" clId="{321637CA-2C31-4348-9F2B-21F964A24586}" dt="2026-06-03T13:30:21.849" v="1237" actId="113"/>
          <ac:spMkLst>
            <pc:docMk/>
            <pc:sldMk cId="0" sldId="257"/>
            <ac:spMk id="4" creationId="{00000000-0000-0000-0000-000000000000}"/>
          </ac:spMkLst>
        </pc:spChg>
        <pc:spChg chg="del">
          <ac:chgData name="Aikantika Das" userId="faef172a-cc98-4a83-b8ad-62adea6a3b1c" providerId="ADAL" clId="{321637CA-2C31-4348-9F2B-21F964A24586}" dt="2026-06-03T07:37:13.102" v="0" actId="478"/>
          <ac:spMkLst>
            <pc:docMk/>
            <pc:sldMk cId="0" sldId="257"/>
            <ac:spMk id="5" creationId="{00000000-0000-0000-0000-000000000000}"/>
          </ac:spMkLst>
        </pc:spChg>
        <pc:spChg chg="add mod">
          <ac:chgData name="Aikantika Das" userId="faef172a-cc98-4a83-b8ad-62adea6a3b1c" providerId="ADAL" clId="{321637CA-2C31-4348-9F2B-21F964A24586}" dt="2026-06-03T09:32:15.668" v="1198"/>
          <ac:spMkLst>
            <pc:docMk/>
            <pc:sldMk cId="0" sldId="257"/>
            <ac:spMk id="5" creationId="{750A0FF2-487F-FE64-7510-5241811B217B}"/>
          </ac:spMkLst>
        </pc:spChg>
        <pc:spChg chg="mod">
          <ac:chgData name="Aikantika Das" userId="faef172a-cc98-4a83-b8ad-62adea6a3b1c" providerId="ADAL" clId="{321637CA-2C31-4348-9F2B-21F964A24586}" dt="2026-06-03T07:37:54.461" v="57" actId="20577"/>
          <ac:spMkLst>
            <pc:docMk/>
            <pc:sldMk cId="0" sldId="257"/>
            <ac:spMk id="9" creationId="{D9031183-B2AA-3D24-D660-41B7339C5200}"/>
          </ac:spMkLst>
        </pc:spChg>
      </pc:sldChg>
      <pc:sldChg chg="addSp delSp modSp mod">
        <pc:chgData name="Aikantika Das" userId="faef172a-cc98-4a83-b8ad-62adea6a3b1c" providerId="ADAL" clId="{321637CA-2C31-4348-9F2B-21F964A24586}" dt="2026-06-03T09:19:54.631" v="1141" actId="1076"/>
        <pc:sldMkLst>
          <pc:docMk/>
          <pc:sldMk cId="0" sldId="258"/>
        </pc:sldMkLst>
        <pc:spChg chg="mod">
          <ac:chgData name="Aikantika Das" userId="faef172a-cc98-4a83-b8ad-62adea6a3b1c" providerId="ADAL" clId="{321637CA-2C31-4348-9F2B-21F964A24586}" dt="2026-06-03T09:19:49.281" v="1140" actId="14100"/>
          <ac:spMkLst>
            <pc:docMk/>
            <pc:sldMk cId="0" sldId="258"/>
            <ac:spMk id="4" creationId="{7E1CD97C-2F24-3020-A297-41E88E520369}"/>
          </ac:spMkLst>
        </pc:spChg>
        <pc:spChg chg="mod">
          <ac:chgData name="Aikantika Das" userId="faef172a-cc98-4a83-b8ad-62adea6a3b1c" providerId="ADAL" clId="{321637CA-2C31-4348-9F2B-21F964A24586}" dt="2026-06-03T07:44:48.770" v="63" actId="255"/>
          <ac:spMkLst>
            <pc:docMk/>
            <pc:sldMk cId="0" sldId="258"/>
            <ac:spMk id="7" creationId="{9176536D-CB42-19FA-9438-24ED59A5CC9B}"/>
          </ac:spMkLst>
        </pc:spChg>
        <pc:spChg chg="mod">
          <ac:chgData name="Aikantika Das" userId="faef172a-cc98-4a83-b8ad-62adea6a3b1c" providerId="ADAL" clId="{321637CA-2C31-4348-9F2B-21F964A24586}" dt="2026-06-03T07:44:59.094" v="65" actId="207"/>
          <ac:spMkLst>
            <pc:docMk/>
            <pc:sldMk cId="0" sldId="258"/>
            <ac:spMk id="8" creationId="{674D1883-8B64-5436-FFF6-FCA6043D6445}"/>
          </ac:spMkLst>
        </pc:spChg>
        <pc:spChg chg="mod">
          <ac:chgData name="Aikantika Das" userId="faef172a-cc98-4a83-b8ad-62adea6a3b1c" providerId="ADAL" clId="{321637CA-2C31-4348-9F2B-21F964A24586}" dt="2026-06-03T07:45:16.377" v="70" actId="207"/>
          <ac:spMkLst>
            <pc:docMk/>
            <pc:sldMk cId="0" sldId="258"/>
            <ac:spMk id="10" creationId="{8E76EA48-336E-C0F2-13B9-F78229B71B19}"/>
          </ac:spMkLst>
        </pc:spChg>
        <pc:spChg chg="mod">
          <ac:chgData name="Aikantika Das" userId="faef172a-cc98-4a83-b8ad-62adea6a3b1c" providerId="ADAL" clId="{321637CA-2C31-4348-9F2B-21F964A24586}" dt="2026-06-03T07:45:59.892" v="76" actId="2085"/>
          <ac:spMkLst>
            <pc:docMk/>
            <pc:sldMk cId="0" sldId="258"/>
            <ac:spMk id="11" creationId="{D053D09E-3A34-78C1-E700-DBD31DBD2549}"/>
          </ac:spMkLst>
        </pc:spChg>
        <pc:spChg chg="mod">
          <ac:chgData name="Aikantika Das" userId="faef172a-cc98-4a83-b8ad-62adea6a3b1c" providerId="ADAL" clId="{321637CA-2C31-4348-9F2B-21F964A24586}" dt="2026-06-03T07:44:48.770" v="63" actId="255"/>
          <ac:spMkLst>
            <pc:docMk/>
            <pc:sldMk cId="0" sldId="258"/>
            <ac:spMk id="12" creationId="{21018CE3-6E72-32FB-41FB-C6CA58CC0230}"/>
          </ac:spMkLst>
        </pc:spChg>
        <pc:spChg chg="mod">
          <ac:chgData name="Aikantika Das" userId="faef172a-cc98-4a83-b8ad-62adea6a3b1c" providerId="ADAL" clId="{321637CA-2C31-4348-9F2B-21F964A24586}" dt="2026-06-03T09:19:13.239" v="1132" actId="20577"/>
          <ac:spMkLst>
            <pc:docMk/>
            <pc:sldMk cId="0" sldId="258"/>
            <ac:spMk id="13" creationId="{6A9CCBA9-0811-D781-31ED-4616DF0ED472}"/>
          </ac:spMkLst>
        </pc:spChg>
        <pc:spChg chg="mod">
          <ac:chgData name="Aikantika Das" userId="faef172a-cc98-4a83-b8ad-62adea6a3b1c" providerId="ADAL" clId="{321637CA-2C31-4348-9F2B-21F964A24586}" dt="2026-06-03T08:28:26.395" v="690" actId="20577"/>
          <ac:spMkLst>
            <pc:docMk/>
            <pc:sldMk cId="0" sldId="258"/>
            <ac:spMk id="14" creationId="{88FDE568-5E8B-989F-6956-94AAA7A98A5A}"/>
          </ac:spMkLst>
        </pc:spChg>
        <pc:spChg chg="mod">
          <ac:chgData name="Aikantika Das" userId="faef172a-cc98-4a83-b8ad-62adea6a3b1c" providerId="ADAL" clId="{321637CA-2C31-4348-9F2B-21F964A24586}" dt="2026-06-03T07:45:19.746" v="71" actId="207"/>
          <ac:spMkLst>
            <pc:docMk/>
            <pc:sldMk cId="0" sldId="258"/>
            <ac:spMk id="15" creationId="{3986D2FD-DED1-5784-E3AD-7E3AF739115C}"/>
          </ac:spMkLst>
        </pc:spChg>
        <pc:spChg chg="mod">
          <ac:chgData name="Aikantika Das" userId="faef172a-cc98-4a83-b8ad-62adea6a3b1c" providerId="ADAL" clId="{321637CA-2C31-4348-9F2B-21F964A24586}" dt="2026-06-03T07:45:59.892" v="76" actId="2085"/>
          <ac:spMkLst>
            <pc:docMk/>
            <pc:sldMk cId="0" sldId="258"/>
            <ac:spMk id="16" creationId="{9CD731CA-3018-B13A-ED59-8ACD3C38C944}"/>
          </ac:spMkLst>
        </pc:spChg>
        <pc:spChg chg="mod">
          <ac:chgData name="Aikantika Das" userId="faef172a-cc98-4a83-b8ad-62adea6a3b1c" providerId="ADAL" clId="{321637CA-2C31-4348-9F2B-21F964A24586}" dt="2026-06-03T09:19:16.177" v="1134" actId="20577"/>
          <ac:spMkLst>
            <pc:docMk/>
            <pc:sldMk cId="0" sldId="258"/>
            <ac:spMk id="18" creationId="{018FC6C6-616B-D17A-A0F7-254A5323A2E2}"/>
          </ac:spMkLst>
        </pc:spChg>
        <pc:spChg chg="mod">
          <ac:chgData name="Aikantika Das" userId="faef172a-cc98-4a83-b8ad-62adea6a3b1c" providerId="ADAL" clId="{321637CA-2C31-4348-9F2B-21F964A24586}" dt="2026-06-03T07:45:23.482" v="72" actId="207"/>
          <ac:spMkLst>
            <pc:docMk/>
            <pc:sldMk cId="0" sldId="258"/>
            <ac:spMk id="20" creationId="{F79354A2-18AF-CE8C-A377-440F11351062}"/>
          </ac:spMkLst>
        </pc:spChg>
        <pc:spChg chg="mod">
          <ac:chgData name="Aikantika Das" userId="faef172a-cc98-4a83-b8ad-62adea6a3b1c" providerId="ADAL" clId="{321637CA-2C31-4348-9F2B-21F964A24586}" dt="2026-06-03T07:45:59.892" v="76" actId="2085"/>
          <ac:spMkLst>
            <pc:docMk/>
            <pc:sldMk cId="0" sldId="258"/>
            <ac:spMk id="21" creationId="{C6AE3A04-D1AE-D2C7-BDDF-5D5574509795}"/>
          </ac:spMkLst>
        </pc:spChg>
        <pc:spChg chg="mod">
          <ac:chgData name="Aikantika Das" userId="faef172a-cc98-4a83-b8ad-62adea6a3b1c" providerId="ADAL" clId="{321637CA-2C31-4348-9F2B-21F964A24586}" dt="2026-06-03T07:44:48.770" v="63" actId="255"/>
          <ac:spMkLst>
            <pc:docMk/>
            <pc:sldMk cId="0" sldId="258"/>
            <ac:spMk id="22" creationId="{A4A701DA-E9F9-071B-C52B-6901F3850C2A}"/>
          </ac:spMkLst>
        </pc:spChg>
        <pc:spChg chg="mod">
          <ac:chgData name="Aikantika Das" userId="faef172a-cc98-4a83-b8ad-62adea6a3b1c" providerId="ADAL" clId="{321637CA-2C31-4348-9F2B-21F964A24586}" dt="2026-06-03T09:19:20.698" v="1135" actId="20577"/>
          <ac:spMkLst>
            <pc:docMk/>
            <pc:sldMk cId="0" sldId="258"/>
            <ac:spMk id="23" creationId="{A35ED4FA-340D-9A88-2A97-E826A55E3F5C}"/>
          </ac:spMkLst>
        </pc:spChg>
        <pc:spChg chg="mod">
          <ac:chgData name="Aikantika Das" userId="faef172a-cc98-4a83-b8ad-62adea6a3b1c" providerId="ADAL" clId="{321637CA-2C31-4348-9F2B-21F964A24586}" dt="2026-06-03T08:28:30.281" v="692" actId="20577"/>
          <ac:spMkLst>
            <pc:docMk/>
            <pc:sldMk cId="0" sldId="258"/>
            <ac:spMk id="25" creationId="{6F383CE2-773B-C777-69D8-6DB65B78FEF8}"/>
          </ac:spMkLst>
        </pc:spChg>
        <pc:spChg chg="del">
          <ac:chgData name="Aikantika Das" userId="faef172a-cc98-4a83-b8ad-62adea6a3b1c" providerId="ADAL" clId="{321637CA-2C31-4348-9F2B-21F964A24586}" dt="2026-06-03T09:19:36.618" v="1138" actId="478"/>
          <ac:spMkLst>
            <pc:docMk/>
            <pc:sldMk cId="0" sldId="258"/>
            <ac:spMk id="26" creationId="{4C9A4475-B752-AC9B-892C-ADED03047F95}"/>
          </ac:spMkLst>
        </pc:spChg>
        <pc:spChg chg="del mod">
          <ac:chgData name="Aikantika Das" userId="faef172a-cc98-4a83-b8ad-62adea6a3b1c" providerId="ADAL" clId="{321637CA-2C31-4348-9F2B-21F964A24586}" dt="2026-06-03T09:19:40.774" v="1139" actId="478"/>
          <ac:spMkLst>
            <pc:docMk/>
            <pc:sldMk cId="0" sldId="258"/>
            <ac:spMk id="27" creationId="{9A08E299-E8DF-AEB0-8BCB-72E475B71978}"/>
          </ac:spMkLst>
        </pc:spChg>
        <pc:spChg chg="del mod">
          <ac:chgData name="Aikantika Das" userId="faef172a-cc98-4a83-b8ad-62adea6a3b1c" providerId="ADAL" clId="{321637CA-2C31-4348-9F2B-21F964A24586}" dt="2026-06-03T09:19:33.421" v="1137" actId="478"/>
          <ac:spMkLst>
            <pc:docMk/>
            <pc:sldMk cId="0" sldId="258"/>
            <ac:spMk id="28" creationId="{E7003A1C-2D30-604F-0D00-BF17A9FDF066}"/>
          </ac:spMkLst>
        </pc:spChg>
        <pc:spChg chg="del">
          <ac:chgData name="Aikantika Das" userId="faef172a-cc98-4a83-b8ad-62adea6a3b1c" providerId="ADAL" clId="{321637CA-2C31-4348-9F2B-21F964A24586}" dt="2026-06-03T09:19:30.678" v="1136" actId="478"/>
          <ac:spMkLst>
            <pc:docMk/>
            <pc:sldMk cId="0" sldId="258"/>
            <ac:spMk id="29" creationId="{BF1E83EF-FC97-78E2-CC1B-FECF0B414D22}"/>
          </ac:spMkLst>
        </pc:spChg>
        <pc:spChg chg="del mod">
          <ac:chgData name="Aikantika Das" userId="faef172a-cc98-4a83-b8ad-62adea6a3b1c" providerId="ADAL" clId="{321637CA-2C31-4348-9F2B-21F964A24586}" dt="2026-06-03T09:19:30.678" v="1136" actId="478"/>
          <ac:spMkLst>
            <pc:docMk/>
            <pc:sldMk cId="0" sldId="258"/>
            <ac:spMk id="30" creationId="{34CA85DF-120F-5D15-374F-DFA2C77D243E}"/>
          </ac:spMkLst>
        </pc:spChg>
        <pc:grpChg chg="mod">
          <ac:chgData name="Aikantika Das" userId="faef172a-cc98-4a83-b8ad-62adea6a3b1c" providerId="ADAL" clId="{321637CA-2C31-4348-9F2B-21F964A24586}" dt="2026-06-03T09:19:54.631" v="1141" actId="1076"/>
          <ac:grpSpMkLst>
            <pc:docMk/>
            <pc:sldMk cId="0" sldId="258"/>
            <ac:grpSpMk id="2" creationId="{3D84F496-4DBD-5A02-96F5-D732A5BF8925}"/>
          </ac:grpSpMkLst>
        </pc:grpChg>
        <pc:grpChg chg="del">
          <ac:chgData name="Aikantika Das" userId="faef172a-cc98-4a83-b8ad-62adea6a3b1c" providerId="ADAL" clId="{321637CA-2C31-4348-9F2B-21F964A24586}" dt="2026-06-03T07:44:01.930" v="58" actId="478"/>
          <ac:grpSpMkLst>
            <pc:docMk/>
            <pc:sldMk cId="0" sldId="258"/>
            <ac:grpSpMk id="89" creationId="{291CBD0B-91B4-AF56-688B-37514CFAD5DF}"/>
          </ac:grpSpMkLst>
        </pc:grpChg>
      </pc:sldChg>
      <pc:sldChg chg="del">
        <pc:chgData name="Aikantika Das" userId="faef172a-cc98-4a83-b8ad-62adea6a3b1c" providerId="ADAL" clId="{321637CA-2C31-4348-9F2B-21F964A24586}" dt="2026-06-03T09:26:18.039" v="1196" actId="47"/>
        <pc:sldMkLst>
          <pc:docMk/>
          <pc:sldMk cId="0" sldId="259"/>
        </pc:sldMkLst>
      </pc:sldChg>
      <pc:sldChg chg="addSp delSp modSp mod ord">
        <pc:chgData name="Aikantika Das" userId="faef172a-cc98-4a83-b8ad-62adea6a3b1c" providerId="ADAL" clId="{321637CA-2C31-4348-9F2B-21F964A24586}" dt="2026-06-03T09:34:16.715" v="1235" actId="1036"/>
        <pc:sldMkLst>
          <pc:docMk/>
          <pc:sldMk cId="2652648118" sldId="260"/>
        </pc:sldMkLst>
        <pc:spChg chg="mod">
          <ac:chgData name="Aikantika Das" userId="faef172a-cc98-4a83-b8ad-62adea6a3b1c" providerId="ADAL" clId="{321637CA-2C31-4348-9F2B-21F964A24586}" dt="2026-06-03T08:01:14.351" v="286" actId="14100"/>
          <ac:spMkLst>
            <pc:docMk/>
            <pc:sldMk cId="2652648118" sldId="260"/>
            <ac:spMk id="3" creationId="{15AB3519-E0CA-F674-C4CF-976AF1092B8F}"/>
          </ac:spMkLst>
        </pc:spChg>
        <pc:spChg chg="del mod">
          <ac:chgData name="Aikantika Das" userId="faef172a-cc98-4a83-b8ad-62adea6a3b1c" providerId="ADAL" clId="{321637CA-2C31-4348-9F2B-21F964A24586}" dt="2026-06-03T07:47:10.237" v="167" actId="478"/>
          <ac:spMkLst>
            <pc:docMk/>
            <pc:sldMk cId="2652648118" sldId="260"/>
            <ac:spMk id="4" creationId="{49C065F9-084E-822A-5E95-3A2055735586}"/>
          </ac:spMkLst>
        </pc:spChg>
        <pc:spChg chg="del">
          <ac:chgData name="Aikantika Das" userId="faef172a-cc98-4a83-b8ad-62adea6a3b1c" providerId="ADAL" clId="{321637CA-2C31-4348-9F2B-21F964A24586}" dt="2026-06-03T07:54:42.914" v="216" actId="478"/>
          <ac:spMkLst>
            <pc:docMk/>
            <pc:sldMk cId="2652648118" sldId="260"/>
            <ac:spMk id="5" creationId="{9932D347-F399-3432-F6F4-BA8320C4DF73}"/>
          </ac:spMkLst>
        </pc:spChg>
        <pc:spChg chg="mod">
          <ac:chgData name="Aikantika Das" userId="faef172a-cc98-4a83-b8ad-62adea6a3b1c" providerId="ADAL" clId="{321637CA-2C31-4348-9F2B-21F964A24586}" dt="2026-06-03T08:01:36.121" v="290" actId="14100"/>
          <ac:spMkLst>
            <pc:docMk/>
            <pc:sldMk cId="2652648118" sldId="260"/>
            <ac:spMk id="6" creationId="{34C28532-FA2D-C93A-B821-3D1AA0366CC2}"/>
          </ac:spMkLst>
        </pc:spChg>
        <pc:spChg chg="mod">
          <ac:chgData name="Aikantika Das" userId="faef172a-cc98-4a83-b8ad-62adea6a3b1c" providerId="ADAL" clId="{321637CA-2C31-4348-9F2B-21F964A24586}" dt="2026-06-03T07:48:09.970" v="177" actId="2711"/>
          <ac:spMkLst>
            <pc:docMk/>
            <pc:sldMk cId="2652648118" sldId="260"/>
            <ac:spMk id="7" creationId="{CB5868C8-2A37-BC1E-42C8-6F134345B988}"/>
          </ac:spMkLst>
        </pc:spChg>
        <pc:spChg chg="mod">
          <ac:chgData name="Aikantika Das" userId="faef172a-cc98-4a83-b8ad-62adea6a3b1c" providerId="ADAL" clId="{321637CA-2C31-4348-9F2B-21F964A24586}" dt="2026-06-03T07:48:27.931" v="178" actId="255"/>
          <ac:spMkLst>
            <pc:docMk/>
            <pc:sldMk cId="2652648118" sldId="260"/>
            <ac:spMk id="10" creationId="{EC970F0B-98A7-8AA2-32F1-F064BA922628}"/>
          </ac:spMkLst>
        </pc:spChg>
        <pc:spChg chg="mod">
          <ac:chgData name="Aikantika Das" userId="faef172a-cc98-4a83-b8ad-62adea6a3b1c" providerId="ADAL" clId="{321637CA-2C31-4348-9F2B-21F964A24586}" dt="2026-06-03T08:01:58.914" v="292" actId="255"/>
          <ac:spMkLst>
            <pc:docMk/>
            <pc:sldMk cId="2652648118" sldId="260"/>
            <ac:spMk id="12" creationId="{6B094B65-7BAC-91BF-92A4-BD26EE058531}"/>
          </ac:spMkLst>
        </pc:spChg>
        <pc:spChg chg="mod">
          <ac:chgData name="Aikantika Das" userId="faef172a-cc98-4a83-b8ad-62adea6a3b1c" providerId="ADAL" clId="{321637CA-2C31-4348-9F2B-21F964A24586}" dt="2026-06-03T08:02:29.602" v="300" actId="1035"/>
          <ac:spMkLst>
            <pc:docMk/>
            <pc:sldMk cId="2652648118" sldId="260"/>
            <ac:spMk id="13" creationId="{FFFB70C6-C28B-6FCC-EC70-52AF9A46EC62}"/>
          </ac:spMkLst>
        </pc:spChg>
        <pc:spChg chg="mod">
          <ac:chgData name="Aikantika Das" userId="faef172a-cc98-4a83-b8ad-62adea6a3b1c" providerId="ADAL" clId="{321637CA-2C31-4348-9F2B-21F964A24586}" dt="2026-06-03T08:02:29.602" v="300" actId="1035"/>
          <ac:spMkLst>
            <pc:docMk/>
            <pc:sldMk cId="2652648118" sldId="260"/>
            <ac:spMk id="14" creationId="{A1799E2A-1B4B-BC9D-DFD5-EACEE396AADC}"/>
          </ac:spMkLst>
        </pc:spChg>
        <pc:spChg chg="mod">
          <ac:chgData name="Aikantika Das" userId="faef172a-cc98-4a83-b8ad-62adea6a3b1c" providerId="ADAL" clId="{321637CA-2C31-4348-9F2B-21F964A24586}" dt="2026-06-03T08:02:29.602" v="300" actId="1035"/>
          <ac:spMkLst>
            <pc:docMk/>
            <pc:sldMk cId="2652648118" sldId="260"/>
            <ac:spMk id="15" creationId="{A943E81C-B7BC-397B-02F2-BB35DE077986}"/>
          </ac:spMkLst>
        </pc:spChg>
        <pc:spChg chg="mod">
          <ac:chgData name="Aikantika Das" userId="faef172a-cc98-4a83-b8ad-62adea6a3b1c" providerId="ADAL" clId="{321637CA-2C31-4348-9F2B-21F964A24586}" dt="2026-06-03T08:01:36.121" v="290" actId="14100"/>
          <ac:spMkLst>
            <pc:docMk/>
            <pc:sldMk cId="2652648118" sldId="260"/>
            <ac:spMk id="16" creationId="{11657918-C85E-86CF-E13C-A019375E1BB3}"/>
          </ac:spMkLst>
        </pc:spChg>
        <pc:spChg chg="mod">
          <ac:chgData name="Aikantika Das" userId="faef172a-cc98-4a83-b8ad-62adea6a3b1c" providerId="ADAL" clId="{321637CA-2C31-4348-9F2B-21F964A24586}" dt="2026-06-03T07:47:51.975" v="174" actId="2085"/>
          <ac:spMkLst>
            <pc:docMk/>
            <pc:sldMk cId="2652648118" sldId="260"/>
            <ac:spMk id="17" creationId="{2B627B6E-1953-2234-E431-C77FA49358B7}"/>
          </ac:spMkLst>
        </pc:spChg>
        <pc:spChg chg="mod">
          <ac:chgData name="Aikantika Das" userId="faef172a-cc98-4a83-b8ad-62adea6a3b1c" providerId="ADAL" clId="{321637CA-2C31-4348-9F2B-21F964A24586}" dt="2026-06-03T07:48:39.846" v="182" actId="20577"/>
          <ac:spMkLst>
            <pc:docMk/>
            <pc:sldMk cId="2652648118" sldId="260"/>
            <ac:spMk id="19" creationId="{F9FF3F41-DEEF-0D5D-27E3-B7AC343BB47E}"/>
          </ac:spMkLst>
        </pc:spChg>
        <pc:spChg chg="mod">
          <ac:chgData name="Aikantika Das" userId="faef172a-cc98-4a83-b8ad-62adea6a3b1c" providerId="ADAL" clId="{321637CA-2C31-4348-9F2B-21F964A24586}" dt="2026-06-03T07:48:09.970" v="177" actId="2711"/>
          <ac:spMkLst>
            <pc:docMk/>
            <pc:sldMk cId="2652648118" sldId="260"/>
            <ac:spMk id="20" creationId="{B3FF2CE4-ACDD-7381-6665-272DD63BBA00}"/>
          </ac:spMkLst>
        </pc:spChg>
        <pc:spChg chg="mod">
          <ac:chgData name="Aikantika Das" userId="faef172a-cc98-4a83-b8ad-62adea6a3b1c" providerId="ADAL" clId="{321637CA-2C31-4348-9F2B-21F964A24586}" dt="2026-06-03T08:02:03.651" v="293" actId="255"/>
          <ac:spMkLst>
            <pc:docMk/>
            <pc:sldMk cId="2652648118" sldId="260"/>
            <ac:spMk id="21" creationId="{9E934941-2FC3-AE04-0138-7934715719DF}"/>
          </ac:spMkLst>
        </pc:spChg>
        <pc:spChg chg="mod">
          <ac:chgData name="Aikantika Das" userId="faef172a-cc98-4a83-b8ad-62adea6a3b1c" providerId="ADAL" clId="{321637CA-2C31-4348-9F2B-21F964A24586}" dt="2026-06-03T08:02:29.602" v="300" actId="1035"/>
          <ac:spMkLst>
            <pc:docMk/>
            <pc:sldMk cId="2652648118" sldId="260"/>
            <ac:spMk id="22" creationId="{BC675417-4747-1C59-DFED-E4A1A5B7D094}"/>
          </ac:spMkLst>
        </pc:spChg>
        <pc:spChg chg="mod">
          <ac:chgData name="Aikantika Das" userId="faef172a-cc98-4a83-b8ad-62adea6a3b1c" providerId="ADAL" clId="{321637CA-2C31-4348-9F2B-21F964A24586}" dt="2026-06-03T08:02:29.602" v="300" actId="1035"/>
          <ac:spMkLst>
            <pc:docMk/>
            <pc:sldMk cId="2652648118" sldId="260"/>
            <ac:spMk id="23" creationId="{3DFDFEA3-1C12-1CC9-B026-556B44F22404}"/>
          </ac:spMkLst>
        </pc:spChg>
        <pc:spChg chg="mod">
          <ac:chgData name="Aikantika Das" userId="faef172a-cc98-4a83-b8ad-62adea6a3b1c" providerId="ADAL" clId="{321637CA-2C31-4348-9F2B-21F964A24586}" dt="2026-06-03T08:02:29.602" v="300" actId="1035"/>
          <ac:spMkLst>
            <pc:docMk/>
            <pc:sldMk cId="2652648118" sldId="260"/>
            <ac:spMk id="24" creationId="{235E867E-EE05-9B0E-BDA6-054A47C029EF}"/>
          </ac:spMkLst>
        </pc:spChg>
        <pc:spChg chg="mod">
          <ac:chgData name="Aikantika Das" userId="faef172a-cc98-4a83-b8ad-62adea6a3b1c" providerId="ADAL" clId="{321637CA-2C31-4348-9F2B-21F964A24586}" dt="2026-06-03T08:01:36.121" v="290" actId="14100"/>
          <ac:spMkLst>
            <pc:docMk/>
            <pc:sldMk cId="2652648118" sldId="260"/>
            <ac:spMk id="25" creationId="{423D8845-0E6E-371E-AA18-5A8093CFF194}"/>
          </ac:spMkLst>
        </pc:spChg>
        <pc:spChg chg="mod">
          <ac:chgData name="Aikantika Das" userId="faef172a-cc98-4a83-b8ad-62adea6a3b1c" providerId="ADAL" clId="{321637CA-2C31-4348-9F2B-21F964A24586}" dt="2026-06-03T07:47:59.912" v="176" actId="2085"/>
          <ac:spMkLst>
            <pc:docMk/>
            <pc:sldMk cId="2652648118" sldId="260"/>
            <ac:spMk id="26" creationId="{06876660-45FB-CAEE-A802-E63A2ED237EE}"/>
          </ac:spMkLst>
        </pc:spChg>
        <pc:spChg chg="mod">
          <ac:chgData name="Aikantika Das" userId="faef172a-cc98-4a83-b8ad-62adea6a3b1c" providerId="ADAL" clId="{321637CA-2C31-4348-9F2B-21F964A24586}" dt="2026-06-03T07:48:36.567" v="180" actId="255"/>
          <ac:spMkLst>
            <pc:docMk/>
            <pc:sldMk cId="2652648118" sldId="260"/>
            <ac:spMk id="28" creationId="{404CC72F-B850-BE6F-96BD-5C88DD65EE34}"/>
          </ac:spMkLst>
        </pc:spChg>
        <pc:spChg chg="mod">
          <ac:chgData name="Aikantika Das" userId="faef172a-cc98-4a83-b8ad-62adea6a3b1c" providerId="ADAL" clId="{321637CA-2C31-4348-9F2B-21F964A24586}" dt="2026-06-03T07:48:09.970" v="177" actId="2711"/>
          <ac:spMkLst>
            <pc:docMk/>
            <pc:sldMk cId="2652648118" sldId="260"/>
            <ac:spMk id="29" creationId="{35C3B910-B6E0-2D2C-4C18-3C88C62B67D9}"/>
          </ac:spMkLst>
        </pc:spChg>
        <pc:spChg chg="mod">
          <ac:chgData name="Aikantika Das" userId="faef172a-cc98-4a83-b8ad-62adea6a3b1c" providerId="ADAL" clId="{321637CA-2C31-4348-9F2B-21F964A24586}" dt="2026-06-03T08:02:09.497" v="294" actId="255"/>
          <ac:spMkLst>
            <pc:docMk/>
            <pc:sldMk cId="2652648118" sldId="260"/>
            <ac:spMk id="30" creationId="{9CC382C1-7BE4-184B-33DE-7F2C4AA9AD41}"/>
          </ac:spMkLst>
        </pc:spChg>
        <pc:spChg chg="mod">
          <ac:chgData name="Aikantika Das" userId="faef172a-cc98-4a83-b8ad-62adea6a3b1c" providerId="ADAL" clId="{321637CA-2C31-4348-9F2B-21F964A24586}" dt="2026-06-03T08:02:29.602" v="300" actId="1035"/>
          <ac:spMkLst>
            <pc:docMk/>
            <pc:sldMk cId="2652648118" sldId="260"/>
            <ac:spMk id="31" creationId="{AB5E9718-9E97-A2DC-139A-B48F2277F7D4}"/>
          </ac:spMkLst>
        </pc:spChg>
        <pc:spChg chg="mod">
          <ac:chgData name="Aikantika Das" userId="faef172a-cc98-4a83-b8ad-62adea6a3b1c" providerId="ADAL" clId="{321637CA-2C31-4348-9F2B-21F964A24586}" dt="2026-06-03T08:02:29.602" v="300" actId="1035"/>
          <ac:spMkLst>
            <pc:docMk/>
            <pc:sldMk cId="2652648118" sldId="260"/>
            <ac:spMk id="32" creationId="{5DE6B7FC-A0C3-3093-F515-52DBE320233E}"/>
          </ac:spMkLst>
        </pc:spChg>
        <pc:spChg chg="mod">
          <ac:chgData name="Aikantika Das" userId="faef172a-cc98-4a83-b8ad-62adea6a3b1c" providerId="ADAL" clId="{321637CA-2C31-4348-9F2B-21F964A24586}" dt="2026-06-03T08:07:29.528" v="342" actId="20577"/>
          <ac:spMkLst>
            <pc:docMk/>
            <pc:sldMk cId="2652648118" sldId="260"/>
            <ac:spMk id="33" creationId="{115008A9-D9B3-899F-2B4C-2740C9017018}"/>
          </ac:spMkLst>
        </pc:spChg>
        <pc:grpChg chg="mod">
          <ac:chgData name="Aikantika Das" userId="faef172a-cc98-4a83-b8ad-62adea6a3b1c" providerId="ADAL" clId="{321637CA-2C31-4348-9F2B-21F964A24586}" dt="2026-06-03T09:34:16.715" v="1235" actId="1036"/>
          <ac:grpSpMkLst>
            <pc:docMk/>
            <pc:sldMk cId="2652648118" sldId="260"/>
            <ac:grpSpMk id="2" creationId="{73BEB628-3200-7C0E-0841-298C536C4023}"/>
          </ac:grpSpMkLst>
        </pc:grpChg>
      </pc:sldChg>
      <pc:sldChg chg="addSp delSp modSp mod delAnim">
        <pc:chgData name="Aikantika Das" userId="faef172a-cc98-4a83-b8ad-62adea6a3b1c" providerId="ADAL" clId="{321637CA-2C31-4348-9F2B-21F964A24586}" dt="2026-06-03T08:11:11.314" v="413" actId="113"/>
        <pc:sldMkLst>
          <pc:docMk/>
          <pc:sldMk cId="4110529276" sldId="261"/>
        </pc:sldMkLst>
        <pc:spChg chg="mod">
          <ac:chgData name="Aikantika Das" userId="faef172a-cc98-4a83-b8ad-62adea6a3b1c" providerId="ADAL" clId="{321637CA-2C31-4348-9F2B-21F964A24586}" dt="2026-06-03T08:06:30.565" v="332" actId="20577"/>
          <ac:spMkLst>
            <pc:docMk/>
            <pc:sldMk cId="4110529276" sldId="261"/>
            <ac:spMk id="3" creationId="{86FD484C-53E0-CA3B-B98D-D658889849BC}"/>
          </ac:spMkLst>
        </pc:spChg>
        <pc:spChg chg="add del mod">
          <ac:chgData name="Aikantika Das" userId="faef172a-cc98-4a83-b8ad-62adea6a3b1c" providerId="ADAL" clId="{321637CA-2C31-4348-9F2B-21F964A24586}" dt="2026-06-03T08:06:47.154" v="337" actId="21"/>
          <ac:spMkLst>
            <pc:docMk/>
            <pc:sldMk cId="4110529276" sldId="261"/>
            <ac:spMk id="4" creationId="{6DE95953-5DBB-8598-7C26-2FFD30871EEA}"/>
          </ac:spMkLst>
        </pc:spChg>
        <pc:spChg chg="add del mod">
          <ac:chgData name="Aikantika Das" userId="faef172a-cc98-4a83-b8ad-62adea6a3b1c" providerId="ADAL" clId="{321637CA-2C31-4348-9F2B-21F964A24586}" dt="2026-06-03T08:06:47.154" v="337" actId="21"/>
          <ac:spMkLst>
            <pc:docMk/>
            <pc:sldMk cId="4110529276" sldId="261"/>
            <ac:spMk id="5" creationId="{B4A2388E-7DFE-20FA-E69F-5168D1DE942C}"/>
          </ac:spMkLst>
        </pc:spChg>
        <pc:spChg chg="add del mod">
          <ac:chgData name="Aikantika Das" userId="faef172a-cc98-4a83-b8ad-62adea6a3b1c" providerId="ADAL" clId="{321637CA-2C31-4348-9F2B-21F964A24586}" dt="2026-06-03T08:06:47.154" v="337" actId="21"/>
          <ac:spMkLst>
            <pc:docMk/>
            <pc:sldMk cId="4110529276" sldId="261"/>
            <ac:spMk id="6" creationId="{DF462CB1-56D2-AF97-5974-0B0AF9C11076}"/>
          </ac:spMkLst>
        </pc:spChg>
        <pc:spChg chg="add del mod">
          <ac:chgData name="Aikantika Das" userId="faef172a-cc98-4a83-b8ad-62adea6a3b1c" providerId="ADAL" clId="{321637CA-2C31-4348-9F2B-21F964A24586}" dt="2026-06-03T08:06:47.154" v="337" actId="21"/>
          <ac:spMkLst>
            <pc:docMk/>
            <pc:sldMk cId="4110529276" sldId="261"/>
            <ac:spMk id="7" creationId="{83580B42-6612-0180-CF81-4878DED20006}"/>
          </ac:spMkLst>
        </pc:spChg>
        <pc:spChg chg="add del mod">
          <ac:chgData name="Aikantika Das" userId="faef172a-cc98-4a83-b8ad-62adea6a3b1c" providerId="ADAL" clId="{321637CA-2C31-4348-9F2B-21F964A24586}" dt="2026-06-03T08:06:47.154" v="337" actId="21"/>
          <ac:spMkLst>
            <pc:docMk/>
            <pc:sldMk cId="4110529276" sldId="261"/>
            <ac:spMk id="25" creationId="{1609528A-53BF-DDDA-05FC-F19A1AA2B743}"/>
          </ac:spMkLst>
        </pc:spChg>
        <pc:spChg chg="add del mod">
          <ac:chgData name="Aikantika Das" userId="faef172a-cc98-4a83-b8ad-62adea6a3b1c" providerId="ADAL" clId="{321637CA-2C31-4348-9F2B-21F964A24586}" dt="2026-06-03T08:06:47.154" v="337" actId="21"/>
          <ac:spMkLst>
            <pc:docMk/>
            <pc:sldMk cId="4110529276" sldId="261"/>
            <ac:spMk id="31" creationId="{A76C750E-0B31-7A0B-F585-23989830E371}"/>
          </ac:spMkLst>
        </pc:spChg>
        <pc:spChg chg="del">
          <ac:chgData name="Aikantika Das" userId="faef172a-cc98-4a83-b8ad-62adea6a3b1c" providerId="ADAL" clId="{321637CA-2C31-4348-9F2B-21F964A24586}" dt="2026-06-03T08:06:34.640" v="333" actId="478"/>
          <ac:spMkLst>
            <pc:docMk/>
            <pc:sldMk cId="4110529276" sldId="261"/>
            <ac:spMk id="32" creationId="{856CC34F-35FE-61C3-4D92-39E752C06B94}"/>
          </ac:spMkLst>
        </pc:spChg>
        <pc:spChg chg="add del mod">
          <ac:chgData name="Aikantika Das" userId="faef172a-cc98-4a83-b8ad-62adea6a3b1c" providerId="ADAL" clId="{321637CA-2C31-4348-9F2B-21F964A24586}" dt="2026-06-03T08:06:47.154" v="337" actId="21"/>
          <ac:spMkLst>
            <pc:docMk/>
            <pc:sldMk cId="4110529276" sldId="261"/>
            <ac:spMk id="33" creationId="{0D8F129A-57DB-5AF7-3872-93C07E1D9B1D}"/>
          </ac:spMkLst>
        </pc:spChg>
        <pc:spChg chg="add del mod">
          <ac:chgData name="Aikantika Das" userId="faef172a-cc98-4a83-b8ad-62adea6a3b1c" providerId="ADAL" clId="{321637CA-2C31-4348-9F2B-21F964A24586}" dt="2026-06-03T08:06:47.154" v="337" actId="21"/>
          <ac:spMkLst>
            <pc:docMk/>
            <pc:sldMk cId="4110529276" sldId="261"/>
            <ac:spMk id="47" creationId="{3BBAEFCE-F239-C6F3-1C49-C1B4D52B5E98}"/>
          </ac:spMkLst>
        </pc:spChg>
        <pc:spChg chg="add del mod">
          <ac:chgData name="Aikantika Das" userId="faef172a-cc98-4a83-b8ad-62adea6a3b1c" providerId="ADAL" clId="{321637CA-2C31-4348-9F2B-21F964A24586}" dt="2026-06-03T08:06:47.154" v="337" actId="21"/>
          <ac:spMkLst>
            <pc:docMk/>
            <pc:sldMk cId="4110529276" sldId="261"/>
            <ac:spMk id="50" creationId="{71251028-CCE3-F230-2772-2A8AAE3F4281}"/>
          </ac:spMkLst>
        </pc:spChg>
        <pc:spChg chg="add del mod">
          <ac:chgData name="Aikantika Das" userId="faef172a-cc98-4a83-b8ad-62adea6a3b1c" providerId="ADAL" clId="{321637CA-2C31-4348-9F2B-21F964A24586}" dt="2026-06-03T08:06:47.154" v="337" actId="21"/>
          <ac:spMkLst>
            <pc:docMk/>
            <pc:sldMk cId="4110529276" sldId="261"/>
            <ac:spMk id="52" creationId="{2F5BE44F-6938-071A-90FE-6FAD45814FD5}"/>
          </ac:spMkLst>
        </pc:spChg>
        <pc:spChg chg="mod">
          <ac:chgData name="Aikantika Das" userId="faef172a-cc98-4a83-b8ad-62adea6a3b1c" providerId="ADAL" clId="{321637CA-2C31-4348-9F2B-21F964A24586}" dt="2026-06-03T08:07:50.865" v="344" actId="255"/>
          <ac:spMkLst>
            <pc:docMk/>
            <pc:sldMk cId="4110529276" sldId="261"/>
            <ac:spMk id="55" creationId="{0D9FA18F-FE3B-38F0-2441-CF1B36AEC1C4}"/>
          </ac:spMkLst>
        </pc:spChg>
        <pc:spChg chg="mod">
          <ac:chgData name="Aikantika Das" userId="faef172a-cc98-4a83-b8ad-62adea6a3b1c" providerId="ADAL" clId="{321637CA-2C31-4348-9F2B-21F964A24586}" dt="2026-06-03T08:08:08.506" v="347" actId="2085"/>
          <ac:spMkLst>
            <pc:docMk/>
            <pc:sldMk cId="4110529276" sldId="261"/>
            <ac:spMk id="56" creationId="{EB97DF2F-DDE0-00BB-A958-D7BC26F6C4AA}"/>
          </ac:spMkLst>
        </pc:spChg>
        <pc:spChg chg="mod">
          <ac:chgData name="Aikantika Das" userId="faef172a-cc98-4a83-b8ad-62adea6a3b1c" providerId="ADAL" clId="{321637CA-2C31-4348-9F2B-21F964A24586}" dt="2026-06-03T08:11:11.314" v="413" actId="113"/>
          <ac:spMkLst>
            <pc:docMk/>
            <pc:sldMk cId="4110529276" sldId="261"/>
            <ac:spMk id="58" creationId="{8E1079F3-A958-B006-5C70-76D21D209B25}"/>
          </ac:spMkLst>
        </pc:spChg>
        <pc:spChg chg="mod">
          <ac:chgData name="Aikantika Das" userId="faef172a-cc98-4a83-b8ad-62adea6a3b1c" providerId="ADAL" clId="{321637CA-2C31-4348-9F2B-21F964A24586}" dt="2026-06-03T08:09:29.980" v="359" actId="208"/>
          <ac:spMkLst>
            <pc:docMk/>
            <pc:sldMk cId="4110529276" sldId="261"/>
            <ac:spMk id="59" creationId="{C246C44C-8446-B699-8153-6DE7E5FEB260}"/>
          </ac:spMkLst>
        </pc:spChg>
        <pc:spChg chg="mod">
          <ac:chgData name="Aikantika Das" userId="faef172a-cc98-4a83-b8ad-62adea6a3b1c" providerId="ADAL" clId="{321637CA-2C31-4348-9F2B-21F964A24586}" dt="2026-06-03T08:09:38.745" v="360" actId="2085"/>
          <ac:spMkLst>
            <pc:docMk/>
            <pc:sldMk cId="4110529276" sldId="261"/>
            <ac:spMk id="60" creationId="{293FB1C2-42D6-9614-4D8D-F2D3F77597C4}"/>
          </ac:spMkLst>
        </pc:spChg>
        <pc:spChg chg="mod">
          <ac:chgData name="Aikantika Das" userId="faef172a-cc98-4a83-b8ad-62adea6a3b1c" providerId="ADAL" clId="{321637CA-2C31-4348-9F2B-21F964A24586}" dt="2026-06-03T08:08:24.366" v="350" actId="207"/>
          <ac:spMkLst>
            <pc:docMk/>
            <pc:sldMk cId="4110529276" sldId="261"/>
            <ac:spMk id="61" creationId="{4C8E1A6A-7124-DC1E-75A4-C73B54478862}"/>
          </ac:spMkLst>
        </pc:spChg>
        <pc:spChg chg="mod">
          <ac:chgData name="Aikantika Das" userId="faef172a-cc98-4a83-b8ad-62adea6a3b1c" providerId="ADAL" clId="{321637CA-2C31-4348-9F2B-21F964A24586}" dt="2026-06-03T08:07:50.865" v="344" actId="255"/>
          <ac:spMkLst>
            <pc:docMk/>
            <pc:sldMk cId="4110529276" sldId="261"/>
            <ac:spMk id="62" creationId="{AE175FFA-D195-FC91-F057-EA52AFC1BD37}"/>
          </ac:spMkLst>
        </pc:spChg>
        <pc:spChg chg="mod">
          <ac:chgData name="Aikantika Das" userId="faef172a-cc98-4a83-b8ad-62adea6a3b1c" providerId="ADAL" clId="{321637CA-2C31-4348-9F2B-21F964A24586}" dt="2026-06-03T08:07:50.865" v="344" actId="255"/>
          <ac:spMkLst>
            <pc:docMk/>
            <pc:sldMk cId="4110529276" sldId="261"/>
            <ac:spMk id="63" creationId="{5A39F27F-2700-30A8-3739-A3CF7C4A0339}"/>
          </ac:spMkLst>
        </pc:spChg>
        <pc:spChg chg="mod">
          <ac:chgData name="Aikantika Das" userId="faef172a-cc98-4a83-b8ad-62adea6a3b1c" providerId="ADAL" clId="{321637CA-2C31-4348-9F2B-21F964A24586}" dt="2026-06-03T08:08:58.062" v="352" actId="2085"/>
          <ac:spMkLst>
            <pc:docMk/>
            <pc:sldMk cId="4110529276" sldId="261"/>
            <ac:spMk id="66" creationId="{85D4C47A-96F5-BB07-AA9F-53CF1956395F}"/>
          </ac:spMkLst>
        </pc:spChg>
        <pc:spChg chg="mod">
          <ac:chgData name="Aikantika Das" userId="faef172a-cc98-4a83-b8ad-62adea6a3b1c" providerId="ADAL" clId="{321637CA-2C31-4348-9F2B-21F964A24586}" dt="2026-06-03T08:09:14.009" v="356" actId="207"/>
          <ac:spMkLst>
            <pc:docMk/>
            <pc:sldMk cId="4110529276" sldId="261"/>
            <ac:spMk id="67" creationId="{79EF9A95-0FB4-C238-FB05-C15B1404C8D5}"/>
          </ac:spMkLst>
        </pc:spChg>
        <pc:spChg chg="mod">
          <ac:chgData name="Aikantika Das" userId="faef172a-cc98-4a83-b8ad-62adea6a3b1c" providerId="ADAL" clId="{321637CA-2C31-4348-9F2B-21F964A24586}" dt="2026-06-03T08:09:03.071" v="354" actId="2085"/>
          <ac:spMkLst>
            <pc:docMk/>
            <pc:sldMk cId="4110529276" sldId="261"/>
            <ac:spMk id="68" creationId="{DE8C9B79-566D-FC72-B43B-C993889C1979}"/>
          </ac:spMkLst>
        </pc:spChg>
        <pc:spChg chg="mod">
          <ac:chgData name="Aikantika Das" userId="faef172a-cc98-4a83-b8ad-62adea6a3b1c" providerId="ADAL" clId="{321637CA-2C31-4348-9F2B-21F964A24586}" dt="2026-06-03T08:09:16.869" v="357" actId="207"/>
          <ac:spMkLst>
            <pc:docMk/>
            <pc:sldMk cId="4110529276" sldId="261"/>
            <ac:spMk id="69" creationId="{58BE17D9-3DBD-785C-245A-F25CC537B606}"/>
          </ac:spMkLst>
        </pc:spChg>
        <pc:spChg chg="mod">
          <ac:chgData name="Aikantika Das" userId="faef172a-cc98-4a83-b8ad-62adea6a3b1c" providerId="ADAL" clId="{321637CA-2C31-4348-9F2B-21F964A24586}" dt="2026-06-03T08:08:58.062" v="352" actId="2085"/>
          <ac:spMkLst>
            <pc:docMk/>
            <pc:sldMk cId="4110529276" sldId="261"/>
            <ac:spMk id="70" creationId="{54C3D79A-509E-3344-7C2D-B1CB5B56FA21}"/>
          </ac:spMkLst>
        </pc:spChg>
        <pc:spChg chg="mod">
          <ac:chgData name="Aikantika Das" userId="faef172a-cc98-4a83-b8ad-62adea6a3b1c" providerId="ADAL" clId="{321637CA-2C31-4348-9F2B-21F964A24586}" dt="2026-06-03T08:09:20.775" v="358" actId="207"/>
          <ac:spMkLst>
            <pc:docMk/>
            <pc:sldMk cId="4110529276" sldId="261"/>
            <ac:spMk id="71" creationId="{E607DC12-C508-9E92-3C08-DE0316D4BACF}"/>
          </ac:spMkLst>
        </pc:spChg>
        <pc:grpChg chg="del">
          <ac:chgData name="Aikantika Das" userId="faef172a-cc98-4a83-b8ad-62adea6a3b1c" providerId="ADAL" clId="{321637CA-2C31-4348-9F2B-21F964A24586}" dt="2026-06-03T08:06:34.640" v="333" actId="478"/>
          <ac:grpSpMkLst>
            <pc:docMk/>
            <pc:sldMk cId="4110529276" sldId="261"/>
            <ac:grpSpMk id="42" creationId="{A97C8661-A314-A713-419F-A6EAA901D425}"/>
          </ac:grpSpMkLst>
        </pc:grpChg>
        <pc:grpChg chg="del">
          <ac:chgData name="Aikantika Das" userId="faef172a-cc98-4a83-b8ad-62adea6a3b1c" providerId="ADAL" clId="{321637CA-2C31-4348-9F2B-21F964A24586}" dt="2026-06-03T08:06:34.640" v="333" actId="478"/>
          <ac:grpSpMkLst>
            <pc:docMk/>
            <pc:sldMk cId="4110529276" sldId="261"/>
            <ac:grpSpMk id="43" creationId="{ED9D362C-FECC-9BAA-F944-428044B7A5C4}"/>
          </ac:grpSpMkLst>
        </pc:grpChg>
        <pc:grpChg chg="del">
          <ac:chgData name="Aikantika Das" userId="faef172a-cc98-4a83-b8ad-62adea6a3b1c" providerId="ADAL" clId="{321637CA-2C31-4348-9F2B-21F964A24586}" dt="2026-06-03T08:06:34.640" v="333" actId="478"/>
          <ac:grpSpMkLst>
            <pc:docMk/>
            <pc:sldMk cId="4110529276" sldId="261"/>
            <ac:grpSpMk id="44" creationId="{E450E9E5-F629-CECE-E290-153943171F00}"/>
          </ac:grpSpMkLst>
        </pc:grpChg>
        <pc:grpChg chg="del">
          <ac:chgData name="Aikantika Das" userId="faef172a-cc98-4a83-b8ad-62adea6a3b1c" providerId="ADAL" clId="{321637CA-2C31-4348-9F2B-21F964A24586}" dt="2026-06-03T08:06:34.640" v="333" actId="478"/>
          <ac:grpSpMkLst>
            <pc:docMk/>
            <pc:sldMk cId="4110529276" sldId="261"/>
            <ac:grpSpMk id="45" creationId="{A87265AA-0653-5F6C-232D-77D529F63E54}"/>
          </ac:grpSpMkLst>
        </pc:grpChg>
        <pc:grpChg chg="mod">
          <ac:chgData name="Aikantika Das" userId="faef172a-cc98-4a83-b8ad-62adea6a3b1c" providerId="ADAL" clId="{321637CA-2C31-4348-9F2B-21F964A24586}" dt="2026-06-03T08:07:04.964" v="340" actId="14100"/>
          <ac:grpSpMkLst>
            <pc:docMk/>
            <pc:sldMk cId="4110529276" sldId="261"/>
            <ac:grpSpMk id="54" creationId="{49DB9C25-A150-1740-D059-C1BD0CA8D20D}"/>
          </ac:grpSpMkLst>
        </pc:grpChg>
      </pc:sldChg>
      <pc:sldChg chg="addSp delSp modSp mod delAnim">
        <pc:chgData name="Aikantika Das" userId="faef172a-cc98-4a83-b8ad-62adea6a3b1c" providerId="ADAL" clId="{321637CA-2C31-4348-9F2B-21F964A24586}" dt="2026-06-03T08:19:55.346" v="587" actId="14100"/>
        <pc:sldMkLst>
          <pc:docMk/>
          <pc:sldMk cId="3987488812" sldId="262"/>
        </pc:sldMkLst>
        <pc:spChg chg="add del mod">
          <ac:chgData name="Aikantika Das" userId="faef172a-cc98-4a83-b8ad-62adea6a3b1c" providerId="ADAL" clId="{321637CA-2C31-4348-9F2B-21F964A24586}" dt="2026-06-03T08:17:36.491" v="559" actId="478"/>
          <ac:spMkLst>
            <pc:docMk/>
            <pc:sldMk cId="3987488812" sldId="262"/>
            <ac:spMk id="2" creationId="{7846D6B6-E720-93DE-331F-F9CA1CAF5D77}"/>
          </ac:spMkLst>
        </pc:spChg>
        <pc:spChg chg="mod">
          <ac:chgData name="Aikantika Das" userId="faef172a-cc98-4a83-b8ad-62adea6a3b1c" providerId="ADAL" clId="{321637CA-2C31-4348-9F2B-21F964A24586}" dt="2026-06-03T08:17:11.597" v="556" actId="20577"/>
          <ac:spMkLst>
            <pc:docMk/>
            <pc:sldMk cId="3987488812" sldId="262"/>
            <ac:spMk id="3" creationId="{7B019DB1-C229-1DFA-8309-5F955AA7EAF1}"/>
          </ac:spMkLst>
        </pc:spChg>
        <pc:spChg chg="mod">
          <ac:chgData name="Aikantika Das" userId="faef172a-cc98-4a83-b8ad-62adea6a3b1c" providerId="ADAL" clId="{321637CA-2C31-4348-9F2B-21F964A24586}" dt="2026-06-03T08:19:11.103" v="573" actId="208"/>
          <ac:spMkLst>
            <pc:docMk/>
            <pc:sldMk cId="3987488812" sldId="262"/>
            <ac:spMk id="5" creationId="{289E1D09-D128-31A3-5267-40EECDE0E6A2}"/>
          </ac:spMkLst>
        </pc:spChg>
        <pc:spChg chg="mod">
          <ac:chgData name="Aikantika Das" userId="faef172a-cc98-4a83-b8ad-62adea6a3b1c" providerId="ADAL" clId="{321637CA-2C31-4348-9F2B-21F964A24586}" dt="2026-06-03T08:19:00.801" v="570" actId="2085"/>
          <ac:spMkLst>
            <pc:docMk/>
            <pc:sldMk cId="3987488812" sldId="262"/>
            <ac:spMk id="6" creationId="{75C9ECFC-D1D5-625D-A48F-D398235E0119}"/>
          </ac:spMkLst>
        </pc:spChg>
        <pc:spChg chg="mod">
          <ac:chgData name="Aikantika Das" userId="faef172a-cc98-4a83-b8ad-62adea6a3b1c" providerId="ADAL" clId="{321637CA-2C31-4348-9F2B-21F964A24586}" dt="2026-06-03T08:19:55.346" v="587" actId="14100"/>
          <ac:spMkLst>
            <pc:docMk/>
            <pc:sldMk cId="3987488812" sldId="262"/>
            <ac:spMk id="7" creationId="{3E9CC1FE-C3A5-5A6F-F3B1-9E676AC0FDDA}"/>
          </ac:spMkLst>
        </pc:spChg>
        <pc:grpChg chg="add mod">
          <ac:chgData name="Aikantika Das" userId="faef172a-cc98-4a83-b8ad-62adea6a3b1c" providerId="ADAL" clId="{321637CA-2C31-4348-9F2B-21F964A24586}" dt="2026-06-03T08:18:37.879" v="566" actId="14100"/>
          <ac:grpSpMkLst>
            <pc:docMk/>
            <pc:sldMk cId="3987488812" sldId="262"/>
            <ac:grpSpMk id="4" creationId="{013D28D1-452C-A0B3-A4A8-D4BB930FED37}"/>
          </ac:grpSpMkLst>
        </pc:grpChg>
        <pc:grpChg chg="del">
          <ac:chgData name="Aikantika Das" userId="faef172a-cc98-4a83-b8ad-62adea6a3b1c" providerId="ADAL" clId="{321637CA-2C31-4348-9F2B-21F964A24586}" dt="2026-06-03T08:17:18.511" v="557" actId="478"/>
          <ac:grpSpMkLst>
            <pc:docMk/>
            <pc:sldMk cId="3987488812" sldId="262"/>
            <ac:grpSpMk id="41" creationId="{E47F22B7-959B-5A76-F89F-0149F40A4FAB}"/>
          </ac:grpSpMkLst>
        </pc:grpChg>
        <pc:grpChg chg="del">
          <ac:chgData name="Aikantika Das" userId="faef172a-cc98-4a83-b8ad-62adea6a3b1c" providerId="ADAL" clId="{321637CA-2C31-4348-9F2B-21F964A24586}" dt="2026-06-03T08:17:18.511" v="557" actId="478"/>
          <ac:grpSpMkLst>
            <pc:docMk/>
            <pc:sldMk cId="3987488812" sldId="262"/>
            <ac:grpSpMk id="42" creationId="{581C3A15-A51A-EB9F-F7D5-E119606F760E}"/>
          </ac:grpSpMkLst>
        </pc:grpChg>
        <pc:grpChg chg="del">
          <ac:chgData name="Aikantika Das" userId="faef172a-cc98-4a83-b8ad-62adea6a3b1c" providerId="ADAL" clId="{321637CA-2C31-4348-9F2B-21F964A24586}" dt="2026-06-03T08:17:18.511" v="557" actId="478"/>
          <ac:grpSpMkLst>
            <pc:docMk/>
            <pc:sldMk cId="3987488812" sldId="262"/>
            <ac:grpSpMk id="43" creationId="{B17FBF16-84EC-3B24-D9B1-2FFB62476933}"/>
          </ac:grpSpMkLst>
        </pc:grpChg>
      </pc:sldChg>
      <pc:sldChg chg="del">
        <pc:chgData name="Aikantika Das" userId="faef172a-cc98-4a83-b8ad-62adea6a3b1c" providerId="ADAL" clId="{321637CA-2C31-4348-9F2B-21F964A24586}" dt="2026-06-03T09:26:16.329" v="1194" actId="47"/>
        <pc:sldMkLst>
          <pc:docMk/>
          <pc:sldMk cId="3589777201" sldId="263"/>
        </pc:sldMkLst>
      </pc:sldChg>
      <pc:sldChg chg="addSp delSp modSp mod">
        <pc:chgData name="Aikantika Das" userId="faef172a-cc98-4a83-b8ad-62adea6a3b1c" providerId="ADAL" clId="{321637CA-2C31-4348-9F2B-21F964A24586}" dt="2026-06-03T09:26:31.130" v="1197" actId="20577"/>
        <pc:sldMkLst>
          <pc:docMk/>
          <pc:sldMk cId="2768319250" sldId="264"/>
        </pc:sldMkLst>
        <pc:spChg chg="add mod">
          <ac:chgData name="Aikantika Das" userId="faef172a-cc98-4a83-b8ad-62adea6a3b1c" providerId="ADAL" clId="{321637CA-2C31-4348-9F2B-21F964A24586}" dt="2026-06-03T09:16:40.730" v="1128" actId="20577"/>
          <ac:spMkLst>
            <pc:docMk/>
            <pc:sldMk cId="2768319250" sldId="264"/>
            <ac:spMk id="2" creationId="{0CCC3E6B-8EF4-E447-D4A3-0172298DB107}"/>
          </ac:spMkLst>
        </pc:spChg>
        <pc:spChg chg="mod">
          <ac:chgData name="Aikantika Das" userId="faef172a-cc98-4a83-b8ad-62adea6a3b1c" providerId="ADAL" clId="{321637CA-2C31-4348-9F2B-21F964A24586}" dt="2026-06-03T09:26:31.130" v="1197" actId="20577"/>
          <ac:spMkLst>
            <pc:docMk/>
            <pc:sldMk cId="2768319250" sldId="264"/>
            <ac:spMk id="3" creationId="{1532E416-5436-FF9B-5207-F2BAF7DACFB9}"/>
          </ac:spMkLst>
        </pc:spChg>
        <pc:spChg chg="add del mod">
          <ac:chgData name="Aikantika Das" userId="faef172a-cc98-4a83-b8ad-62adea6a3b1c" providerId="ADAL" clId="{321637CA-2C31-4348-9F2B-21F964A24586}" dt="2026-06-03T09:25:00.836" v="1187" actId="478"/>
          <ac:spMkLst>
            <pc:docMk/>
            <pc:sldMk cId="2768319250" sldId="264"/>
            <ac:spMk id="4" creationId="{F93778EF-4120-8143-889B-240F01958D32}"/>
          </ac:spMkLst>
        </pc:spChg>
        <pc:spChg chg="add del mod">
          <ac:chgData name="Aikantika Das" userId="faef172a-cc98-4a83-b8ad-62adea6a3b1c" providerId="ADAL" clId="{321637CA-2C31-4348-9F2B-21F964A24586}" dt="2026-06-03T09:25:00.836" v="1187" actId="478"/>
          <ac:spMkLst>
            <pc:docMk/>
            <pc:sldMk cId="2768319250" sldId="264"/>
            <ac:spMk id="6" creationId="{4557B1FB-BEDD-3ACB-6B77-7617DDA1826D}"/>
          </ac:spMkLst>
        </pc:spChg>
        <pc:spChg chg="del">
          <ac:chgData name="Aikantika Das" userId="faef172a-cc98-4a83-b8ad-62adea6a3b1c" providerId="ADAL" clId="{321637CA-2C31-4348-9F2B-21F964A24586}" dt="2026-06-03T09:16:26.163" v="1126" actId="478"/>
          <ac:spMkLst>
            <pc:docMk/>
            <pc:sldMk cId="2768319250" sldId="264"/>
            <ac:spMk id="42" creationId="{77146987-038B-228F-014C-FE14A1FC72CF}"/>
          </ac:spMkLst>
        </pc:spChg>
        <pc:spChg chg="del">
          <ac:chgData name="Aikantika Das" userId="faef172a-cc98-4a83-b8ad-62adea6a3b1c" providerId="ADAL" clId="{321637CA-2C31-4348-9F2B-21F964A24586}" dt="2026-06-03T09:16:26.163" v="1126" actId="478"/>
          <ac:spMkLst>
            <pc:docMk/>
            <pc:sldMk cId="2768319250" sldId="264"/>
            <ac:spMk id="43" creationId="{314D8D0D-AAB9-D6DE-F0CA-D3B90F0643A5}"/>
          </ac:spMkLst>
        </pc:spChg>
        <pc:spChg chg="add del mod">
          <ac:chgData name="Aikantika Das" userId="faef172a-cc98-4a83-b8ad-62adea6a3b1c" providerId="ADAL" clId="{321637CA-2C31-4348-9F2B-21F964A24586}" dt="2026-06-03T09:25:00.836" v="1187" actId="478"/>
          <ac:spMkLst>
            <pc:docMk/>
            <pc:sldMk cId="2768319250" sldId="264"/>
            <ac:spMk id="45" creationId="{5E9A8A47-7D97-CA1C-256A-55AB956AE346}"/>
          </ac:spMkLst>
        </pc:spChg>
        <pc:spChg chg="add mod">
          <ac:chgData name="Aikantika Das" userId="faef172a-cc98-4a83-b8ad-62adea6a3b1c" providerId="ADAL" clId="{321637CA-2C31-4348-9F2B-21F964A24586}" dt="2026-06-03T09:16:35.259" v="1127"/>
          <ac:spMkLst>
            <pc:docMk/>
            <pc:sldMk cId="2768319250" sldId="264"/>
            <ac:spMk id="46" creationId="{B0E8C89E-C7E1-103C-6C9C-C33936E70639}"/>
          </ac:spMkLst>
        </pc:spChg>
        <pc:spChg chg="add mod">
          <ac:chgData name="Aikantika Das" userId="faef172a-cc98-4a83-b8ad-62adea6a3b1c" providerId="ADAL" clId="{321637CA-2C31-4348-9F2B-21F964A24586}" dt="2026-06-03T09:16:35.259" v="1127"/>
          <ac:spMkLst>
            <pc:docMk/>
            <pc:sldMk cId="2768319250" sldId="264"/>
            <ac:spMk id="47" creationId="{D1A06213-DC9B-C4A0-3012-CA9DD86556F9}"/>
          </ac:spMkLst>
        </pc:spChg>
        <pc:spChg chg="add mod">
          <ac:chgData name="Aikantika Das" userId="faef172a-cc98-4a83-b8ad-62adea6a3b1c" providerId="ADAL" clId="{321637CA-2C31-4348-9F2B-21F964A24586}" dt="2026-06-03T09:25:12.135" v="1191" actId="20577"/>
          <ac:spMkLst>
            <pc:docMk/>
            <pc:sldMk cId="2768319250" sldId="264"/>
            <ac:spMk id="48" creationId="{BC69A859-701C-3D00-83D8-380FC0A237B9}"/>
          </ac:spMkLst>
        </pc:spChg>
        <pc:grpChg chg="del">
          <ac:chgData name="Aikantika Das" userId="faef172a-cc98-4a83-b8ad-62adea6a3b1c" providerId="ADAL" clId="{321637CA-2C31-4348-9F2B-21F964A24586}" dt="2026-06-03T09:16:26.163" v="1126" actId="478"/>
          <ac:grpSpMkLst>
            <pc:docMk/>
            <pc:sldMk cId="2768319250" sldId="264"/>
            <ac:grpSpMk id="7" creationId="{41D1CE65-6A08-0BF9-2909-154020BD9CE3}"/>
          </ac:grpSpMkLst>
        </pc:grpChg>
      </pc:sldChg>
      <pc:sldChg chg="del">
        <pc:chgData name="Aikantika Das" userId="faef172a-cc98-4a83-b8ad-62adea6a3b1c" providerId="ADAL" clId="{321637CA-2C31-4348-9F2B-21F964A24586}" dt="2026-06-03T09:26:17.335" v="1195" actId="47"/>
        <pc:sldMkLst>
          <pc:docMk/>
          <pc:sldMk cId="0" sldId="265"/>
        </pc:sldMkLst>
      </pc:sldChg>
      <pc:sldChg chg="addSp delSp modSp mod delAnim modAnim">
        <pc:chgData name="Aikantika Das" userId="faef172a-cc98-4a83-b8ad-62adea6a3b1c" providerId="ADAL" clId="{321637CA-2C31-4348-9F2B-21F964A24586}" dt="2026-06-03T09:19:08.278" v="1130" actId="20577"/>
        <pc:sldMkLst>
          <pc:docMk/>
          <pc:sldMk cId="1649151296" sldId="266"/>
        </pc:sldMkLst>
        <pc:spChg chg="del">
          <ac:chgData name="Aikantika Das" userId="faef172a-cc98-4a83-b8ad-62adea6a3b1c" providerId="ADAL" clId="{321637CA-2C31-4348-9F2B-21F964A24586}" dt="2026-06-03T08:12:23.310" v="483" actId="478"/>
          <ac:spMkLst>
            <pc:docMk/>
            <pc:sldMk cId="1649151296" sldId="266"/>
            <ac:spMk id="2" creationId="{C9B7720B-54D6-D27F-FB10-8DCB51D54C34}"/>
          </ac:spMkLst>
        </pc:spChg>
        <pc:spChg chg="mod">
          <ac:chgData name="Aikantika Das" userId="faef172a-cc98-4a83-b8ad-62adea6a3b1c" providerId="ADAL" clId="{321637CA-2C31-4348-9F2B-21F964A24586}" dt="2026-06-03T09:19:08.278" v="1130" actId="20577"/>
          <ac:spMkLst>
            <pc:docMk/>
            <pc:sldMk cId="1649151296" sldId="266"/>
            <ac:spMk id="3" creationId="{4D17A247-9282-8928-06D7-55BD791B6A4F}"/>
          </ac:spMkLst>
        </pc:spChg>
        <pc:spChg chg="mod">
          <ac:chgData name="Aikantika Das" userId="faef172a-cc98-4a83-b8ad-62adea6a3b1c" providerId="ADAL" clId="{321637CA-2C31-4348-9F2B-21F964A24586}" dt="2026-06-03T08:13:20.772" v="506" actId="207"/>
          <ac:spMkLst>
            <pc:docMk/>
            <pc:sldMk cId="1649151296" sldId="266"/>
            <ac:spMk id="6" creationId="{1D2668D6-D456-14D7-54B2-BC8DB5E336A8}"/>
          </ac:spMkLst>
        </pc:spChg>
        <pc:spChg chg="mod">
          <ac:chgData name="Aikantika Das" userId="faef172a-cc98-4a83-b8ad-62adea6a3b1c" providerId="ADAL" clId="{321637CA-2C31-4348-9F2B-21F964A24586}" dt="2026-06-03T08:13:32.823" v="508" actId="2085"/>
          <ac:spMkLst>
            <pc:docMk/>
            <pc:sldMk cId="1649151296" sldId="266"/>
            <ac:spMk id="7" creationId="{1CA9C806-8467-45A4-CFAF-A585CA2CEFB0}"/>
          </ac:spMkLst>
        </pc:spChg>
        <pc:spChg chg="mod">
          <ac:chgData name="Aikantika Das" userId="faef172a-cc98-4a83-b8ad-62adea6a3b1c" providerId="ADAL" clId="{321637CA-2C31-4348-9F2B-21F964A24586}" dt="2026-06-03T08:13:07.591" v="504" actId="255"/>
          <ac:spMkLst>
            <pc:docMk/>
            <pc:sldMk cId="1649151296" sldId="266"/>
            <ac:spMk id="8" creationId="{4D29A3EE-8A8A-C2C1-C529-71F71BE2B267}"/>
          </ac:spMkLst>
        </pc:spChg>
        <pc:spChg chg="mod">
          <ac:chgData name="Aikantika Das" userId="faef172a-cc98-4a83-b8ad-62adea6a3b1c" providerId="ADAL" clId="{321637CA-2C31-4348-9F2B-21F964A24586}" dt="2026-06-03T08:15:59.304" v="548" actId="20577"/>
          <ac:spMkLst>
            <pc:docMk/>
            <pc:sldMk cId="1649151296" sldId="266"/>
            <ac:spMk id="9" creationId="{6FD00F3D-96F6-A5EB-E0B8-8E728293B99C}"/>
          </ac:spMkLst>
        </pc:spChg>
        <pc:spChg chg="mod">
          <ac:chgData name="Aikantika Das" userId="faef172a-cc98-4a83-b8ad-62adea6a3b1c" providerId="ADAL" clId="{321637CA-2C31-4348-9F2B-21F964A24586}" dt="2026-06-03T08:22:02.219" v="616" actId="20577"/>
          <ac:spMkLst>
            <pc:docMk/>
            <pc:sldMk cId="1649151296" sldId="266"/>
            <ac:spMk id="11" creationId="{EFF72A92-92A6-FA60-2427-1850E44E18B0}"/>
          </ac:spMkLst>
        </pc:spChg>
        <pc:spChg chg="mod">
          <ac:chgData name="Aikantika Das" userId="faef172a-cc98-4a83-b8ad-62adea6a3b1c" providerId="ADAL" clId="{321637CA-2C31-4348-9F2B-21F964A24586}" dt="2026-06-03T08:26:38.508" v="660" actId="2085"/>
          <ac:spMkLst>
            <pc:docMk/>
            <pc:sldMk cId="1649151296" sldId="266"/>
            <ac:spMk id="12" creationId="{6D0E17BA-C347-281F-9CD3-E1F036085710}"/>
          </ac:spMkLst>
        </pc:spChg>
        <pc:spChg chg="mod">
          <ac:chgData name="Aikantika Das" userId="faef172a-cc98-4a83-b8ad-62adea6a3b1c" providerId="ADAL" clId="{321637CA-2C31-4348-9F2B-21F964A24586}" dt="2026-06-03T08:14:31.637" v="514" actId="403"/>
          <ac:spMkLst>
            <pc:docMk/>
            <pc:sldMk cId="1649151296" sldId="266"/>
            <ac:spMk id="13" creationId="{BA25B4B3-D850-E9CE-5D3A-F4C3791987A1}"/>
          </ac:spMkLst>
        </pc:spChg>
        <pc:spChg chg="mod">
          <ac:chgData name="Aikantika Das" userId="faef172a-cc98-4a83-b8ad-62adea6a3b1c" providerId="ADAL" clId="{321637CA-2C31-4348-9F2B-21F964A24586}" dt="2026-06-03T08:15:46.796" v="532" actId="20577"/>
          <ac:spMkLst>
            <pc:docMk/>
            <pc:sldMk cId="1649151296" sldId="266"/>
            <ac:spMk id="14" creationId="{B2243ADC-AE81-B899-6105-A495DFB29E5B}"/>
          </ac:spMkLst>
        </pc:spChg>
        <pc:spChg chg="mod">
          <ac:chgData name="Aikantika Das" userId="faef172a-cc98-4a83-b8ad-62adea6a3b1c" providerId="ADAL" clId="{321637CA-2C31-4348-9F2B-21F964A24586}" dt="2026-06-03T08:26:29.476" v="658" actId="2085"/>
          <ac:spMkLst>
            <pc:docMk/>
            <pc:sldMk cId="1649151296" sldId="266"/>
            <ac:spMk id="15" creationId="{D24379FD-9A57-8390-6B8A-180123BC8C2C}"/>
          </ac:spMkLst>
        </pc:spChg>
        <pc:spChg chg="mod">
          <ac:chgData name="Aikantika Das" userId="faef172a-cc98-4a83-b8ad-62adea6a3b1c" providerId="ADAL" clId="{321637CA-2C31-4348-9F2B-21F964A24586}" dt="2026-06-03T08:15:12.267" v="524" actId="14100"/>
          <ac:spMkLst>
            <pc:docMk/>
            <pc:sldMk cId="1649151296" sldId="266"/>
            <ac:spMk id="17" creationId="{69A9ACF3-F3AE-9BF2-EE81-463535D8689E}"/>
          </ac:spMkLst>
        </pc:spChg>
        <pc:spChg chg="mod">
          <ac:chgData name="Aikantika Das" userId="faef172a-cc98-4a83-b8ad-62adea6a3b1c" providerId="ADAL" clId="{321637CA-2C31-4348-9F2B-21F964A24586}" dt="2026-06-03T08:26:38.508" v="660" actId="2085"/>
          <ac:spMkLst>
            <pc:docMk/>
            <pc:sldMk cId="1649151296" sldId="266"/>
            <ac:spMk id="18" creationId="{D90F12C2-8CD1-DDB3-038E-31D3E85DD7C3}"/>
          </ac:spMkLst>
        </pc:spChg>
        <pc:spChg chg="mod">
          <ac:chgData name="Aikantika Das" userId="faef172a-cc98-4a83-b8ad-62adea6a3b1c" providerId="ADAL" clId="{321637CA-2C31-4348-9F2B-21F964A24586}" dt="2026-06-03T08:14:31.637" v="514" actId="403"/>
          <ac:spMkLst>
            <pc:docMk/>
            <pc:sldMk cId="1649151296" sldId="266"/>
            <ac:spMk id="19" creationId="{25636074-D01E-2544-9877-4E089D40E3B4}"/>
          </ac:spMkLst>
        </pc:spChg>
        <pc:spChg chg="mod">
          <ac:chgData name="Aikantika Das" userId="faef172a-cc98-4a83-b8ad-62adea6a3b1c" providerId="ADAL" clId="{321637CA-2C31-4348-9F2B-21F964A24586}" dt="2026-06-03T08:15:49.379" v="534" actId="20577"/>
          <ac:spMkLst>
            <pc:docMk/>
            <pc:sldMk cId="1649151296" sldId="266"/>
            <ac:spMk id="20" creationId="{C425259E-5C0E-01B6-22D2-0E2D0A0AB4F3}"/>
          </ac:spMkLst>
        </pc:spChg>
        <pc:spChg chg="mod">
          <ac:chgData name="Aikantika Das" userId="faef172a-cc98-4a83-b8ad-62adea6a3b1c" providerId="ADAL" clId="{321637CA-2C31-4348-9F2B-21F964A24586}" dt="2026-06-03T08:26:29.476" v="658" actId="2085"/>
          <ac:spMkLst>
            <pc:docMk/>
            <pc:sldMk cId="1649151296" sldId="266"/>
            <ac:spMk id="21" creationId="{A962ED38-214B-6513-615A-B20A7770E19A}"/>
          </ac:spMkLst>
        </pc:spChg>
        <pc:spChg chg="mod">
          <ac:chgData name="Aikantika Das" userId="faef172a-cc98-4a83-b8ad-62adea6a3b1c" providerId="ADAL" clId="{321637CA-2C31-4348-9F2B-21F964A24586}" dt="2026-06-03T08:14:31.637" v="514" actId="403"/>
          <ac:spMkLst>
            <pc:docMk/>
            <pc:sldMk cId="1649151296" sldId="266"/>
            <ac:spMk id="22" creationId="{F0A6DF75-B2AD-8FF8-C8AF-3FCC0EDEFEE1}"/>
          </ac:spMkLst>
        </pc:spChg>
        <pc:spChg chg="mod">
          <ac:chgData name="Aikantika Das" userId="faef172a-cc98-4a83-b8ad-62adea6a3b1c" providerId="ADAL" clId="{321637CA-2C31-4348-9F2B-21F964A24586}" dt="2026-06-03T08:14:54.161" v="519" actId="207"/>
          <ac:spMkLst>
            <pc:docMk/>
            <pc:sldMk cId="1649151296" sldId="266"/>
            <ac:spMk id="23" creationId="{BF288C50-FAAB-AB0B-37D3-E8244E4312E5}"/>
          </ac:spMkLst>
        </pc:spChg>
        <pc:spChg chg="del">
          <ac:chgData name="Aikantika Das" userId="faef172a-cc98-4a83-b8ad-62adea6a3b1c" providerId="ADAL" clId="{321637CA-2C31-4348-9F2B-21F964A24586}" dt="2026-06-03T08:13:44.905" v="509" actId="478"/>
          <ac:spMkLst>
            <pc:docMk/>
            <pc:sldMk cId="1649151296" sldId="266"/>
            <ac:spMk id="32" creationId="{29559C6F-C918-764C-207E-9DCDF5E83D64}"/>
          </ac:spMkLst>
        </pc:spChg>
        <pc:grpChg chg="add mod">
          <ac:chgData name="Aikantika Das" userId="faef172a-cc98-4a83-b8ad-62adea6a3b1c" providerId="ADAL" clId="{321637CA-2C31-4348-9F2B-21F964A24586}" dt="2026-06-03T08:12:50.405" v="502" actId="14100"/>
          <ac:grpSpMkLst>
            <pc:docMk/>
            <pc:sldMk cId="1649151296" sldId="266"/>
            <ac:grpSpMk id="5" creationId="{1A245FF1-4ABB-E116-5D63-D6CEF692341B}"/>
          </ac:grpSpMkLst>
        </pc:grpChg>
        <pc:grpChg chg="mod">
          <ac:chgData name="Aikantika Das" userId="faef172a-cc98-4a83-b8ad-62adea6a3b1c" providerId="ADAL" clId="{321637CA-2C31-4348-9F2B-21F964A24586}" dt="2026-06-03T08:14:39.446" v="516" actId="14100"/>
          <ac:grpSpMkLst>
            <pc:docMk/>
            <pc:sldMk cId="1649151296" sldId="266"/>
            <ac:grpSpMk id="10" creationId="{EFDBB7E6-C35E-07F7-64B9-6EB9BAB0643A}"/>
          </ac:grpSpMkLst>
        </pc:grpChg>
      </pc:sldChg>
      <pc:sldChg chg="del">
        <pc:chgData name="Aikantika Das" userId="faef172a-cc98-4a83-b8ad-62adea6a3b1c" providerId="ADAL" clId="{321637CA-2C31-4348-9F2B-21F964A24586}" dt="2026-06-03T09:26:15.113" v="1193" actId="47"/>
        <pc:sldMkLst>
          <pc:docMk/>
          <pc:sldMk cId="0" sldId="267"/>
        </pc:sldMkLst>
      </pc:sldChg>
      <pc:sldChg chg="delSp modSp add mod ord modAnim">
        <pc:chgData name="Aikantika Das" userId="faef172a-cc98-4a83-b8ad-62adea6a3b1c" providerId="ADAL" clId="{321637CA-2C31-4348-9F2B-21F964A24586}" dt="2026-06-03T08:27:23.692" v="687" actId="1035"/>
        <pc:sldMkLst>
          <pc:docMk/>
          <pc:sldMk cId="158659845" sldId="268"/>
        </pc:sldMkLst>
        <pc:spChg chg="mod">
          <ac:chgData name="Aikantika Das" userId="faef172a-cc98-4a83-b8ad-62adea6a3b1c" providerId="ADAL" clId="{321637CA-2C31-4348-9F2B-21F964A24586}" dt="2026-06-03T08:20:46.251" v="614" actId="20577"/>
          <ac:spMkLst>
            <pc:docMk/>
            <pc:sldMk cId="158659845" sldId="268"/>
            <ac:spMk id="3" creationId="{0CE46414-A156-BFD7-5E7E-A19517C4B85E}"/>
          </ac:spMkLst>
        </pc:spChg>
        <pc:spChg chg="mod topLvl">
          <ac:chgData name="Aikantika Das" userId="faef172a-cc98-4a83-b8ad-62adea6a3b1c" providerId="ADAL" clId="{321637CA-2C31-4348-9F2B-21F964A24586}" dt="2026-06-03T08:26:54.209" v="661" actId="165"/>
          <ac:spMkLst>
            <pc:docMk/>
            <pc:sldMk cId="158659845" sldId="268"/>
            <ac:spMk id="11" creationId="{3150564C-9390-BCC6-E825-8F35B64000F0}"/>
          </ac:spMkLst>
        </pc:spChg>
        <pc:spChg chg="mod topLvl">
          <ac:chgData name="Aikantika Das" userId="faef172a-cc98-4a83-b8ad-62adea6a3b1c" providerId="ADAL" clId="{321637CA-2C31-4348-9F2B-21F964A24586}" dt="2026-06-03T08:27:23.692" v="687" actId="1035"/>
          <ac:spMkLst>
            <pc:docMk/>
            <pc:sldMk cId="158659845" sldId="268"/>
            <ac:spMk id="12" creationId="{169D4AA3-827A-9AF3-4C1A-58B016DCAB42}"/>
          </ac:spMkLst>
        </pc:spChg>
        <pc:spChg chg="mod topLvl">
          <ac:chgData name="Aikantika Das" userId="faef172a-cc98-4a83-b8ad-62adea6a3b1c" providerId="ADAL" clId="{321637CA-2C31-4348-9F2B-21F964A24586}" dt="2026-06-03T08:27:23.692" v="687" actId="1035"/>
          <ac:spMkLst>
            <pc:docMk/>
            <pc:sldMk cId="158659845" sldId="268"/>
            <ac:spMk id="13" creationId="{2909F6FA-A551-5126-2497-CD6D7B1D7E74}"/>
          </ac:spMkLst>
        </pc:spChg>
        <pc:spChg chg="mod topLvl">
          <ac:chgData name="Aikantika Das" userId="faef172a-cc98-4a83-b8ad-62adea6a3b1c" providerId="ADAL" clId="{321637CA-2C31-4348-9F2B-21F964A24586}" dt="2026-06-03T08:27:23.692" v="687" actId="1035"/>
          <ac:spMkLst>
            <pc:docMk/>
            <pc:sldMk cId="158659845" sldId="268"/>
            <ac:spMk id="14" creationId="{64D72D4F-A152-D990-4FDF-6B79DBE4DC57}"/>
          </ac:spMkLst>
        </pc:spChg>
        <pc:spChg chg="del">
          <ac:chgData name="Aikantika Das" userId="faef172a-cc98-4a83-b8ad-62adea6a3b1c" providerId="ADAL" clId="{321637CA-2C31-4348-9F2B-21F964A24586}" dt="2026-06-03T08:24:02.427" v="621" actId="478"/>
          <ac:spMkLst>
            <pc:docMk/>
            <pc:sldMk cId="158659845" sldId="268"/>
            <ac:spMk id="15" creationId="{AFF74C93-21BF-B67C-EEFC-9BF8C3E1779F}"/>
          </ac:spMkLst>
        </pc:spChg>
        <pc:spChg chg="del">
          <ac:chgData name="Aikantika Das" userId="faef172a-cc98-4a83-b8ad-62adea6a3b1c" providerId="ADAL" clId="{321637CA-2C31-4348-9F2B-21F964A24586}" dt="2026-06-03T08:23:58.887" v="620" actId="478"/>
          <ac:spMkLst>
            <pc:docMk/>
            <pc:sldMk cId="158659845" sldId="268"/>
            <ac:spMk id="16" creationId="{B851C4FE-27A1-D3CF-5F79-CFE6C01EF223}"/>
          </ac:spMkLst>
        </pc:spChg>
        <pc:spChg chg="del">
          <ac:chgData name="Aikantika Das" userId="faef172a-cc98-4a83-b8ad-62adea6a3b1c" providerId="ADAL" clId="{321637CA-2C31-4348-9F2B-21F964A24586}" dt="2026-06-03T08:23:58.887" v="620" actId="478"/>
          <ac:spMkLst>
            <pc:docMk/>
            <pc:sldMk cId="158659845" sldId="268"/>
            <ac:spMk id="17" creationId="{7A1A5AFF-617E-95D2-FAD8-7F42F177DA5D}"/>
          </ac:spMkLst>
        </pc:spChg>
        <pc:spChg chg="del">
          <ac:chgData name="Aikantika Das" userId="faef172a-cc98-4a83-b8ad-62adea6a3b1c" providerId="ADAL" clId="{321637CA-2C31-4348-9F2B-21F964A24586}" dt="2026-06-03T08:24:17.702" v="624" actId="478"/>
          <ac:spMkLst>
            <pc:docMk/>
            <pc:sldMk cId="158659845" sldId="268"/>
            <ac:spMk id="18" creationId="{C6968320-8DB4-4300-B977-CF05810721FC}"/>
          </ac:spMkLst>
        </pc:spChg>
        <pc:spChg chg="mod topLvl">
          <ac:chgData name="Aikantika Das" userId="faef172a-cc98-4a83-b8ad-62adea6a3b1c" providerId="ADAL" clId="{321637CA-2C31-4348-9F2B-21F964A24586}" dt="2026-06-03T08:26:54.209" v="661" actId="165"/>
          <ac:spMkLst>
            <pc:docMk/>
            <pc:sldMk cId="158659845" sldId="268"/>
            <ac:spMk id="19" creationId="{05FE221A-BCA7-5554-D6C6-BC2209E080B1}"/>
          </ac:spMkLst>
        </pc:spChg>
        <pc:spChg chg="del">
          <ac:chgData name="Aikantika Das" userId="faef172a-cc98-4a83-b8ad-62adea6a3b1c" providerId="ADAL" clId="{321637CA-2C31-4348-9F2B-21F964A24586}" dt="2026-06-03T08:24:08.060" v="622" actId="478"/>
          <ac:spMkLst>
            <pc:docMk/>
            <pc:sldMk cId="158659845" sldId="268"/>
            <ac:spMk id="20" creationId="{CB8F5B6A-064A-2161-9E82-4F32D4F359D8}"/>
          </ac:spMkLst>
        </pc:spChg>
        <pc:spChg chg="mod topLvl">
          <ac:chgData name="Aikantika Das" userId="faef172a-cc98-4a83-b8ad-62adea6a3b1c" providerId="ADAL" clId="{321637CA-2C31-4348-9F2B-21F964A24586}" dt="2026-06-03T08:27:15.987" v="672" actId="1036"/>
          <ac:spMkLst>
            <pc:docMk/>
            <pc:sldMk cId="158659845" sldId="268"/>
            <ac:spMk id="21" creationId="{1285893A-06B5-7898-1115-E6D7BB511622}"/>
          </ac:spMkLst>
        </pc:spChg>
        <pc:spChg chg="mod topLvl">
          <ac:chgData name="Aikantika Das" userId="faef172a-cc98-4a83-b8ad-62adea6a3b1c" providerId="ADAL" clId="{321637CA-2C31-4348-9F2B-21F964A24586}" dt="2026-06-03T08:27:15.987" v="672" actId="1036"/>
          <ac:spMkLst>
            <pc:docMk/>
            <pc:sldMk cId="158659845" sldId="268"/>
            <ac:spMk id="22" creationId="{48F8FF6C-E3E2-F170-3FC9-01C791D903AF}"/>
          </ac:spMkLst>
        </pc:spChg>
        <pc:spChg chg="mod topLvl">
          <ac:chgData name="Aikantika Das" userId="faef172a-cc98-4a83-b8ad-62adea6a3b1c" providerId="ADAL" clId="{321637CA-2C31-4348-9F2B-21F964A24586}" dt="2026-06-03T08:27:15.987" v="672" actId="1036"/>
          <ac:spMkLst>
            <pc:docMk/>
            <pc:sldMk cId="158659845" sldId="268"/>
            <ac:spMk id="23" creationId="{C3C403C6-EB58-C82B-95A2-5239EF50E6FC}"/>
          </ac:spMkLst>
        </pc:spChg>
        <pc:grpChg chg="del">
          <ac:chgData name="Aikantika Das" userId="faef172a-cc98-4a83-b8ad-62adea6a3b1c" providerId="ADAL" clId="{321637CA-2C31-4348-9F2B-21F964A24586}" dt="2026-06-03T08:20:51.467" v="615" actId="478"/>
          <ac:grpSpMkLst>
            <pc:docMk/>
            <pc:sldMk cId="158659845" sldId="268"/>
            <ac:grpSpMk id="5" creationId="{B0D65715-FC8A-805B-76BC-D3068943F597}"/>
          </ac:grpSpMkLst>
        </pc:grpChg>
        <pc:grpChg chg="del mod">
          <ac:chgData name="Aikantika Das" userId="faef172a-cc98-4a83-b8ad-62adea6a3b1c" providerId="ADAL" clId="{321637CA-2C31-4348-9F2B-21F964A24586}" dt="2026-06-03T08:26:54.209" v="661" actId="165"/>
          <ac:grpSpMkLst>
            <pc:docMk/>
            <pc:sldMk cId="158659845" sldId="268"/>
            <ac:grpSpMk id="10" creationId="{F9AC77DA-0BB1-9107-04EE-335348944E68}"/>
          </ac:grpSpMkLst>
        </pc:grpChg>
      </pc:sldChg>
      <pc:sldChg chg="addSp delSp modSp add mod delAnim">
        <pc:chgData name="Aikantika Das" userId="faef172a-cc98-4a83-b8ad-62adea6a3b1c" providerId="ADAL" clId="{321637CA-2C31-4348-9F2B-21F964A24586}" dt="2026-06-03T08:44:16.984" v="972" actId="1036"/>
        <pc:sldMkLst>
          <pc:docMk/>
          <pc:sldMk cId="4234195400" sldId="269"/>
        </pc:sldMkLst>
        <pc:spChg chg="mod">
          <ac:chgData name="Aikantika Das" userId="faef172a-cc98-4a83-b8ad-62adea6a3b1c" providerId="ADAL" clId="{321637CA-2C31-4348-9F2B-21F964A24586}" dt="2026-06-03T08:29:00.679" v="733" actId="20577"/>
          <ac:spMkLst>
            <pc:docMk/>
            <pc:sldMk cId="4234195400" sldId="269"/>
            <ac:spMk id="3" creationId="{69B3C3F2-F2C6-28A4-6A89-55A8AD454C7D}"/>
          </ac:spMkLst>
        </pc:spChg>
        <pc:spChg chg="mod">
          <ac:chgData name="Aikantika Das" userId="faef172a-cc98-4a83-b8ad-62adea6a3b1c" providerId="ADAL" clId="{321637CA-2C31-4348-9F2B-21F964A24586}" dt="2026-06-03T08:29:16.483" v="752" actId="20577"/>
          <ac:spMkLst>
            <pc:docMk/>
            <pc:sldMk cId="4234195400" sldId="269"/>
            <ac:spMk id="8" creationId="{04EBB28A-3C12-7C09-95A7-67685A0C6DCE}"/>
          </ac:spMkLst>
        </pc:spChg>
        <pc:spChg chg="mod">
          <ac:chgData name="Aikantika Das" userId="faef172a-cc98-4a83-b8ad-62adea6a3b1c" providerId="ADAL" clId="{321637CA-2C31-4348-9F2B-21F964A24586}" dt="2026-06-03T08:44:16.984" v="972" actId="1036"/>
          <ac:spMkLst>
            <pc:docMk/>
            <pc:sldMk cId="4234195400" sldId="269"/>
            <ac:spMk id="9" creationId="{1540513E-A393-C136-13B5-24C2DA39DD38}"/>
          </ac:spMkLst>
        </pc:spChg>
        <pc:spChg chg="mod">
          <ac:chgData name="Aikantika Das" userId="faef172a-cc98-4a83-b8ad-62adea6a3b1c" providerId="ADAL" clId="{321637CA-2C31-4348-9F2B-21F964A24586}" dt="2026-06-03T08:37:55.714" v="779"/>
          <ac:spMkLst>
            <pc:docMk/>
            <pc:sldMk cId="4234195400" sldId="269"/>
            <ac:spMk id="14" creationId="{82F3A8F1-C7F6-DEAF-F064-B8F70A18D3BF}"/>
          </ac:spMkLst>
        </pc:spChg>
        <pc:spChg chg="del">
          <ac:chgData name="Aikantika Das" userId="faef172a-cc98-4a83-b8ad-62adea6a3b1c" providerId="ADAL" clId="{321637CA-2C31-4348-9F2B-21F964A24586}" dt="2026-06-03T08:38:02.738" v="781" actId="478"/>
          <ac:spMkLst>
            <pc:docMk/>
            <pc:sldMk cId="4234195400" sldId="269"/>
            <ac:spMk id="15" creationId="{EACDC9BA-4C05-E175-3CD1-6CA8AE5A2184}"/>
          </ac:spMkLst>
        </pc:spChg>
        <pc:spChg chg="del">
          <ac:chgData name="Aikantika Das" userId="faef172a-cc98-4a83-b8ad-62adea6a3b1c" providerId="ADAL" clId="{321637CA-2C31-4348-9F2B-21F964A24586}" dt="2026-06-03T08:38:00.622" v="780" actId="478"/>
          <ac:spMkLst>
            <pc:docMk/>
            <pc:sldMk cId="4234195400" sldId="269"/>
            <ac:spMk id="16" creationId="{E2DB9D7A-5847-F5D2-7CFA-7DDFAB705FF4}"/>
          </ac:spMkLst>
        </pc:spChg>
        <pc:spChg chg="del">
          <ac:chgData name="Aikantika Das" userId="faef172a-cc98-4a83-b8ad-62adea6a3b1c" providerId="ADAL" clId="{321637CA-2C31-4348-9F2B-21F964A24586}" dt="2026-06-03T08:38:00.622" v="780" actId="478"/>
          <ac:spMkLst>
            <pc:docMk/>
            <pc:sldMk cId="4234195400" sldId="269"/>
            <ac:spMk id="17" creationId="{CBC96BBE-7754-AF08-1C0A-6261299F5C21}"/>
          </ac:spMkLst>
        </pc:spChg>
        <pc:spChg chg="del">
          <ac:chgData name="Aikantika Das" userId="faef172a-cc98-4a83-b8ad-62adea6a3b1c" providerId="ADAL" clId="{321637CA-2C31-4348-9F2B-21F964A24586}" dt="2026-06-03T08:38:14.337" v="784" actId="478"/>
          <ac:spMkLst>
            <pc:docMk/>
            <pc:sldMk cId="4234195400" sldId="269"/>
            <ac:spMk id="18" creationId="{BB96CEE6-EB87-365A-8BEA-1EBD5FD230EC}"/>
          </ac:spMkLst>
        </pc:spChg>
        <pc:spChg chg="del">
          <ac:chgData name="Aikantika Das" userId="faef172a-cc98-4a83-b8ad-62adea6a3b1c" providerId="ADAL" clId="{321637CA-2C31-4348-9F2B-21F964A24586}" dt="2026-06-03T08:38:11.011" v="783" actId="478"/>
          <ac:spMkLst>
            <pc:docMk/>
            <pc:sldMk cId="4234195400" sldId="269"/>
            <ac:spMk id="19" creationId="{4BD68A75-DDFD-E4E5-7C1A-8068DED90D67}"/>
          </ac:spMkLst>
        </pc:spChg>
        <pc:spChg chg="del">
          <ac:chgData name="Aikantika Das" userId="faef172a-cc98-4a83-b8ad-62adea6a3b1c" providerId="ADAL" clId="{321637CA-2C31-4348-9F2B-21F964A24586}" dt="2026-06-03T08:38:08.104" v="782" actId="478"/>
          <ac:spMkLst>
            <pc:docMk/>
            <pc:sldMk cId="4234195400" sldId="269"/>
            <ac:spMk id="20" creationId="{E4521EEA-BCC7-8752-590C-B8EE91AAA803}"/>
          </ac:spMkLst>
        </pc:spChg>
        <pc:spChg chg="mod">
          <ac:chgData name="Aikantika Das" userId="faef172a-cc98-4a83-b8ad-62adea6a3b1c" providerId="ADAL" clId="{321637CA-2C31-4348-9F2B-21F964A24586}" dt="2026-06-03T08:36:22.866" v="778"/>
          <ac:spMkLst>
            <pc:docMk/>
            <pc:sldMk cId="4234195400" sldId="269"/>
            <ac:spMk id="23" creationId="{FC3E8146-D4D4-1FDA-FAC3-771F8E838B9A}"/>
          </ac:spMkLst>
        </pc:spChg>
        <pc:spChg chg="mod">
          <ac:chgData name="Aikantika Das" userId="faef172a-cc98-4a83-b8ad-62adea6a3b1c" providerId="ADAL" clId="{321637CA-2C31-4348-9F2B-21F964A24586}" dt="2026-06-03T08:40:27.064" v="857" actId="208"/>
          <ac:spMkLst>
            <pc:docMk/>
            <pc:sldMk cId="4234195400" sldId="269"/>
            <ac:spMk id="24" creationId="{6985D39A-919A-B516-195F-312EB94568A6}"/>
          </ac:spMkLst>
        </pc:spChg>
        <pc:spChg chg="mod">
          <ac:chgData name="Aikantika Das" userId="faef172a-cc98-4a83-b8ad-62adea6a3b1c" providerId="ADAL" clId="{321637CA-2C31-4348-9F2B-21F964A24586}" dt="2026-06-03T08:40:22.285" v="856" actId="2085"/>
          <ac:spMkLst>
            <pc:docMk/>
            <pc:sldMk cId="4234195400" sldId="269"/>
            <ac:spMk id="25" creationId="{76CF60A0-8A38-DFA5-881E-4C22A8C28897}"/>
          </ac:spMkLst>
        </pc:spChg>
        <pc:spChg chg="mod">
          <ac:chgData name="Aikantika Das" userId="faef172a-cc98-4a83-b8ad-62adea6a3b1c" providerId="ADAL" clId="{321637CA-2C31-4348-9F2B-21F964A24586}" dt="2026-06-03T08:41:46.436" v="882" actId="20577"/>
          <ac:spMkLst>
            <pc:docMk/>
            <pc:sldMk cId="4234195400" sldId="269"/>
            <ac:spMk id="26" creationId="{5EE100E3-6A23-EE37-B2DE-65228ABEF0AB}"/>
          </ac:spMkLst>
        </pc:spChg>
        <pc:grpChg chg="add mod">
          <ac:chgData name="Aikantika Das" userId="faef172a-cc98-4a83-b8ad-62adea6a3b1c" providerId="ADAL" clId="{321637CA-2C31-4348-9F2B-21F964A24586}" dt="2026-06-03T08:41:13.880" v="874" actId="14100"/>
          <ac:grpSpMkLst>
            <pc:docMk/>
            <pc:sldMk cId="4234195400" sldId="269"/>
            <ac:grpSpMk id="2" creationId="{66A415CB-46E4-7408-369E-54AB9CB29EB1}"/>
          </ac:grpSpMkLst>
        </pc:grpChg>
        <pc:grpChg chg="mod">
          <ac:chgData name="Aikantika Das" userId="faef172a-cc98-4a83-b8ad-62adea6a3b1c" providerId="ADAL" clId="{321637CA-2C31-4348-9F2B-21F964A24586}" dt="2026-06-03T08:41:04.219" v="872" actId="1035"/>
          <ac:grpSpMkLst>
            <pc:docMk/>
            <pc:sldMk cId="4234195400" sldId="269"/>
            <ac:grpSpMk id="5" creationId="{ED1AA565-6491-392F-1D9F-E64DCB3244CC}"/>
          </ac:grpSpMkLst>
        </pc:grpChg>
        <pc:grpChg chg="del">
          <ac:chgData name="Aikantika Das" userId="faef172a-cc98-4a83-b8ad-62adea6a3b1c" providerId="ADAL" clId="{321637CA-2C31-4348-9F2B-21F964A24586}" dt="2026-06-03T08:39:20.211" v="851" actId="478"/>
          <ac:grpSpMkLst>
            <pc:docMk/>
            <pc:sldMk cId="4234195400" sldId="269"/>
            <ac:grpSpMk id="10" creationId="{1FC779B3-9920-653B-7ECF-002F71DC0116}"/>
          </ac:grpSpMkLst>
        </pc:grpChg>
      </pc:sldChg>
      <pc:sldChg chg="delSp modSp add mod modAnim">
        <pc:chgData name="Aikantika Das" userId="faef172a-cc98-4a83-b8ad-62adea6a3b1c" providerId="ADAL" clId="{321637CA-2C31-4348-9F2B-21F964A24586}" dt="2026-06-03T08:43:52.659" v="965" actId="20577"/>
        <pc:sldMkLst>
          <pc:docMk/>
          <pc:sldMk cId="3837406498" sldId="270"/>
        </pc:sldMkLst>
        <pc:spChg chg="mod">
          <ac:chgData name="Aikantika Das" userId="faef172a-cc98-4a83-b8ad-62adea6a3b1c" providerId="ADAL" clId="{321637CA-2C31-4348-9F2B-21F964A24586}" dt="2026-06-03T08:38:54.035" v="831" actId="20577"/>
          <ac:spMkLst>
            <pc:docMk/>
            <pc:sldMk cId="3837406498" sldId="270"/>
            <ac:spMk id="3" creationId="{D3AF7BDD-C480-7558-F2D8-AC09F71E77A3}"/>
          </ac:spMkLst>
        </pc:spChg>
        <pc:spChg chg="mod topLvl">
          <ac:chgData name="Aikantika Das" userId="faef172a-cc98-4a83-b8ad-62adea6a3b1c" providerId="ADAL" clId="{321637CA-2C31-4348-9F2B-21F964A24586}" dt="2026-06-03T08:43:52.659" v="965" actId="20577"/>
          <ac:spMkLst>
            <pc:docMk/>
            <pc:sldMk cId="3837406498" sldId="270"/>
            <ac:spMk id="11" creationId="{944CC9C9-E246-6BE6-D604-A2A00547F168}"/>
          </ac:spMkLst>
        </pc:spChg>
        <pc:spChg chg="mod topLvl">
          <ac:chgData name="Aikantika Das" userId="faef172a-cc98-4a83-b8ad-62adea6a3b1c" providerId="ADAL" clId="{321637CA-2C31-4348-9F2B-21F964A24586}" dt="2026-06-03T08:43:24.278" v="963" actId="1035"/>
          <ac:spMkLst>
            <pc:docMk/>
            <pc:sldMk cId="3837406498" sldId="270"/>
            <ac:spMk id="12" creationId="{7416D346-858C-5BEE-FF09-D1C47888BC57}"/>
          </ac:spMkLst>
        </pc:spChg>
        <pc:spChg chg="mod topLvl">
          <ac:chgData name="Aikantika Das" userId="faef172a-cc98-4a83-b8ad-62adea6a3b1c" providerId="ADAL" clId="{321637CA-2C31-4348-9F2B-21F964A24586}" dt="2026-06-03T08:43:24.278" v="963" actId="1035"/>
          <ac:spMkLst>
            <pc:docMk/>
            <pc:sldMk cId="3837406498" sldId="270"/>
            <ac:spMk id="13" creationId="{764D7135-FEBD-F655-CD08-C80AF2BA114A}"/>
          </ac:spMkLst>
        </pc:spChg>
        <pc:spChg chg="mod topLvl">
          <ac:chgData name="Aikantika Das" userId="faef172a-cc98-4a83-b8ad-62adea6a3b1c" providerId="ADAL" clId="{321637CA-2C31-4348-9F2B-21F964A24586}" dt="2026-06-03T08:43:24.278" v="963" actId="1035"/>
          <ac:spMkLst>
            <pc:docMk/>
            <pc:sldMk cId="3837406498" sldId="270"/>
            <ac:spMk id="14" creationId="{D494D600-BEB9-C5A9-9DC6-EB5EB4F77864}"/>
          </ac:spMkLst>
        </pc:spChg>
        <pc:spChg chg="mod topLvl">
          <ac:chgData name="Aikantika Das" userId="faef172a-cc98-4a83-b8ad-62adea6a3b1c" providerId="ADAL" clId="{321637CA-2C31-4348-9F2B-21F964A24586}" dt="2026-06-03T08:42:52.048" v="930" actId="1036"/>
          <ac:spMkLst>
            <pc:docMk/>
            <pc:sldMk cId="3837406498" sldId="270"/>
            <ac:spMk id="21" creationId="{31B508A4-6BDA-4F42-C9AC-2548E9A1D279}"/>
          </ac:spMkLst>
        </pc:spChg>
        <pc:spChg chg="mod topLvl">
          <ac:chgData name="Aikantika Das" userId="faef172a-cc98-4a83-b8ad-62adea6a3b1c" providerId="ADAL" clId="{321637CA-2C31-4348-9F2B-21F964A24586}" dt="2026-06-03T08:42:52.048" v="930" actId="1036"/>
          <ac:spMkLst>
            <pc:docMk/>
            <pc:sldMk cId="3837406498" sldId="270"/>
            <ac:spMk id="22" creationId="{DB167684-E433-56BE-6AD0-CBE57F7C4AEE}"/>
          </ac:spMkLst>
        </pc:spChg>
        <pc:spChg chg="mod topLvl">
          <ac:chgData name="Aikantika Das" userId="faef172a-cc98-4a83-b8ad-62adea6a3b1c" providerId="ADAL" clId="{321637CA-2C31-4348-9F2B-21F964A24586}" dt="2026-06-03T08:43:10.401" v="941" actId="20577"/>
          <ac:spMkLst>
            <pc:docMk/>
            <pc:sldMk cId="3837406498" sldId="270"/>
            <ac:spMk id="23" creationId="{11FEF4D0-690A-BDB7-33E8-95A5425DB6B3}"/>
          </ac:spMkLst>
        </pc:spChg>
        <pc:grpChg chg="del">
          <ac:chgData name="Aikantika Das" userId="faef172a-cc98-4a83-b8ad-62adea6a3b1c" providerId="ADAL" clId="{321637CA-2C31-4348-9F2B-21F964A24586}" dt="2026-06-03T08:38:57.616" v="832" actId="478"/>
          <ac:grpSpMkLst>
            <pc:docMk/>
            <pc:sldMk cId="3837406498" sldId="270"/>
            <ac:grpSpMk id="5" creationId="{0B6FBD81-3CF8-868A-64CC-309986240A1F}"/>
          </ac:grpSpMkLst>
        </pc:grpChg>
        <pc:grpChg chg="del mod">
          <ac:chgData name="Aikantika Das" userId="faef172a-cc98-4a83-b8ad-62adea6a3b1c" providerId="ADAL" clId="{321637CA-2C31-4348-9F2B-21F964A24586}" dt="2026-06-03T08:42:12.137" v="886" actId="165"/>
          <ac:grpSpMkLst>
            <pc:docMk/>
            <pc:sldMk cId="3837406498" sldId="270"/>
            <ac:grpSpMk id="10" creationId="{1955B4CF-9942-4DF4-2A80-66DCABF95104}"/>
          </ac:grpSpMkLst>
        </pc:grpChg>
      </pc:sldChg>
      <pc:sldChg chg="delSp modSp add mod">
        <pc:chgData name="Aikantika Das" userId="faef172a-cc98-4a83-b8ad-62adea6a3b1c" providerId="ADAL" clId="{321637CA-2C31-4348-9F2B-21F964A24586}" dt="2026-06-03T09:20:48.328" v="1161" actId="20577"/>
        <pc:sldMkLst>
          <pc:docMk/>
          <pc:sldMk cId="939048214" sldId="271"/>
        </pc:sldMkLst>
        <pc:spChg chg="mod">
          <ac:chgData name="Aikantika Das" userId="faef172a-cc98-4a83-b8ad-62adea6a3b1c" providerId="ADAL" clId="{321637CA-2C31-4348-9F2B-21F964A24586}" dt="2026-06-03T09:20:41.479" v="1159" actId="20577"/>
          <ac:spMkLst>
            <pc:docMk/>
            <pc:sldMk cId="939048214" sldId="271"/>
            <ac:spMk id="3" creationId="{6A165818-D0C9-EE7B-171E-6002161E0C2B}"/>
          </ac:spMkLst>
        </pc:spChg>
        <pc:spChg chg="mod topLvl">
          <ac:chgData name="Aikantika Das" userId="faef172a-cc98-4a83-b8ad-62adea6a3b1c" providerId="ADAL" clId="{321637CA-2C31-4348-9F2B-21F964A24586}" dt="2026-06-03T09:13:59.482" v="1090" actId="14100"/>
          <ac:spMkLst>
            <pc:docMk/>
            <pc:sldMk cId="939048214" sldId="271"/>
            <ac:spMk id="6" creationId="{B2E01301-ED6A-4B05-63D4-197214EE2561}"/>
          </ac:spMkLst>
        </pc:spChg>
        <pc:spChg chg="mod topLvl">
          <ac:chgData name="Aikantika Das" userId="faef172a-cc98-4a83-b8ad-62adea6a3b1c" providerId="ADAL" clId="{321637CA-2C31-4348-9F2B-21F964A24586}" dt="2026-06-03T09:13:09.264" v="1074" actId="14100"/>
          <ac:spMkLst>
            <pc:docMk/>
            <pc:sldMk cId="939048214" sldId="271"/>
            <ac:spMk id="7" creationId="{0DAF7BB1-9B0F-293D-BE52-FB39E6462929}"/>
          </ac:spMkLst>
        </pc:spChg>
        <pc:spChg chg="mod topLvl">
          <ac:chgData name="Aikantika Das" userId="faef172a-cc98-4a83-b8ad-62adea6a3b1c" providerId="ADAL" clId="{321637CA-2C31-4348-9F2B-21F964A24586}" dt="2026-06-03T09:13:15.307" v="1075" actId="14100"/>
          <ac:spMkLst>
            <pc:docMk/>
            <pc:sldMk cId="939048214" sldId="271"/>
            <ac:spMk id="8" creationId="{86A23404-1A08-D2F3-306D-23148525792F}"/>
          </ac:spMkLst>
        </pc:spChg>
        <pc:spChg chg="mod topLvl">
          <ac:chgData name="Aikantika Das" userId="faef172a-cc98-4a83-b8ad-62adea6a3b1c" providerId="ADAL" clId="{321637CA-2C31-4348-9F2B-21F964A24586}" dt="2026-06-03T09:20:48.328" v="1161" actId="20577"/>
          <ac:spMkLst>
            <pc:docMk/>
            <pc:sldMk cId="939048214" sldId="271"/>
            <ac:spMk id="9" creationId="{ED6E92ED-2483-7A15-2C25-740AC4F6B250}"/>
          </ac:spMkLst>
        </pc:spChg>
        <pc:grpChg chg="del">
          <ac:chgData name="Aikantika Das" userId="faef172a-cc98-4a83-b8ad-62adea6a3b1c" providerId="ADAL" clId="{321637CA-2C31-4348-9F2B-21F964A24586}" dt="2026-06-03T09:12:42.638" v="1067" actId="478"/>
          <ac:grpSpMkLst>
            <pc:docMk/>
            <pc:sldMk cId="939048214" sldId="271"/>
            <ac:grpSpMk id="2" creationId="{B9401D28-F544-DDA9-4E9A-C13C8B5AD9D9}"/>
          </ac:grpSpMkLst>
        </pc:grpChg>
        <pc:grpChg chg="del">
          <ac:chgData name="Aikantika Das" userId="faef172a-cc98-4a83-b8ad-62adea6a3b1c" providerId="ADAL" clId="{321637CA-2C31-4348-9F2B-21F964A24586}" dt="2026-06-03T09:12:53.954" v="1069" actId="165"/>
          <ac:grpSpMkLst>
            <pc:docMk/>
            <pc:sldMk cId="939048214" sldId="271"/>
            <ac:grpSpMk id="5" creationId="{4A434A83-18D3-152B-421B-4749EBAA4C1B}"/>
          </ac:grpSpMkLst>
        </pc:grpChg>
      </pc:sldChg>
      <pc:sldChg chg="add del ord">
        <pc:chgData name="Aikantika Das" userId="faef172a-cc98-4a83-b8ad-62adea6a3b1c" providerId="ADAL" clId="{321637CA-2C31-4348-9F2B-21F964A24586}" dt="2026-06-03T09:25:28.830" v="1192" actId="47"/>
        <pc:sldMkLst>
          <pc:docMk/>
          <pc:sldMk cId="1778081811" sldId="272"/>
        </pc:sldMkLst>
      </pc:sldChg>
      <pc:sldMasterChg chg="delSldLayout">
        <pc:chgData name="Aikantika Das" userId="faef172a-cc98-4a83-b8ad-62adea6a3b1c" providerId="ADAL" clId="{321637CA-2C31-4348-9F2B-21F964A24586}" dt="2026-06-03T09:26:17.335" v="1195" actId="47"/>
        <pc:sldMasterMkLst>
          <pc:docMk/>
          <pc:sldMasterMk cId="4063892106" sldId="2147483660"/>
        </pc:sldMasterMkLst>
        <pc:sldLayoutChg chg="del">
          <pc:chgData name="Aikantika Das" userId="faef172a-cc98-4a83-b8ad-62adea6a3b1c" providerId="ADAL" clId="{321637CA-2C31-4348-9F2B-21F964A24586}" dt="2026-06-03T09:26:17.335" v="1195" actId="47"/>
          <pc:sldLayoutMkLst>
            <pc:docMk/>
            <pc:sldMasterMk cId="4063892106" sldId="2147483660"/>
            <pc:sldLayoutMk cId="1571851275" sldId="2147483672"/>
          </pc:sldLayoutMkLst>
        </pc:sldLayoutChg>
      </pc:sldMasterChg>
    </pc:docChg>
  </pc:docChgLst>
  <pc:docChgLst>
    <pc:chgData name="Shrija Dey" userId="dbb58d6a-1f55-4540-99c4-a9711b1e2232" providerId="ADAL" clId="{B634A514-5EBF-4D92-9978-BB8635F464CC}"/>
    <pc:docChg chg="undo custSel modSld">
      <pc:chgData name="Shrija Dey" userId="dbb58d6a-1f55-4540-99c4-a9711b1e2232" providerId="ADAL" clId="{B634A514-5EBF-4D92-9978-BB8635F464CC}" dt="2026-06-03T13:28:50.438" v="69" actId="478"/>
      <pc:docMkLst>
        <pc:docMk/>
      </pc:docMkLst>
      <pc:sldChg chg="addSp delSp modSp mod">
        <pc:chgData name="Shrija Dey" userId="dbb58d6a-1f55-4540-99c4-a9711b1e2232" providerId="ADAL" clId="{B634A514-5EBF-4D92-9978-BB8635F464CC}" dt="2026-06-03T13:28:50.438" v="69" actId="478"/>
        <pc:sldMkLst>
          <pc:docMk/>
          <pc:sldMk cId="0" sldId="257"/>
        </pc:sldMkLst>
        <pc:spChg chg="del">
          <ac:chgData name="Shrija Dey" userId="dbb58d6a-1f55-4540-99c4-a9711b1e2232" providerId="ADAL" clId="{B634A514-5EBF-4D92-9978-BB8635F464CC}" dt="2026-06-03T13:28:50.438" v="69" actId="478"/>
          <ac:spMkLst>
            <pc:docMk/>
            <pc:sldMk cId="0" sldId="257"/>
            <ac:spMk id="3" creationId="{00000000-0000-0000-0000-000000000000}"/>
          </ac:spMkLst>
        </pc:spChg>
        <pc:spChg chg="add del mod">
          <ac:chgData name="Shrija Dey" userId="dbb58d6a-1f55-4540-99c4-a9711b1e2232" providerId="ADAL" clId="{B634A514-5EBF-4D92-9978-BB8635F464CC}" dt="2026-06-03T13:28:18.829" v="68" actId="403"/>
          <ac:spMkLst>
            <pc:docMk/>
            <pc:sldMk cId="0" sldId="257"/>
            <ac:spMk id="4" creationId="{00000000-0000-0000-0000-000000000000}"/>
          </ac:spMkLst>
        </pc:spChg>
      </pc:sldChg>
      <pc:sldChg chg="modSp mod">
        <pc:chgData name="Shrija Dey" userId="dbb58d6a-1f55-4540-99c4-a9711b1e2232" providerId="ADAL" clId="{B634A514-5EBF-4D92-9978-BB8635F464CC}" dt="2026-06-03T10:08:39.209" v="20" actId="108"/>
        <pc:sldMkLst>
          <pc:docMk/>
          <pc:sldMk cId="0" sldId="258"/>
        </pc:sldMkLst>
        <pc:spChg chg="mod">
          <ac:chgData name="Shrija Dey" userId="dbb58d6a-1f55-4540-99c4-a9711b1e2232" providerId="ADAL" clId="{B634A514-5EBF-4D92-9978-BB8635F464CC}" dt="2026-06-03T10:08:05.689" v="9" actId="20577"/>
          <ac:spMkLst>
            <pc:docMk/>
            <pc:sldMk cId="0" sldId="258"/>
            <ac:spMk id="15" creationId="{3986D2FD-DED1-5784-E3AD-7E3AF739115C}"/>
          </ac:spMkLst>
        </pc:spChg>
        <pc:spChg chg="mod">
          <ac:chgData name="Shrija Dey" userId="dbb58d6a-1f55-4540-99c4-a9711b1e2232" providerId="ADAL" clId="{B634A514-5EBF-4D92-9978-BB8635F464CC}" dt="2026-06-03T10:08:25.022" v="18"/>
          <ac:spMkLst>
            <pc:docMk/>
            <pc:sldMk cId="0" sldId="258"/>
            <ac:spMk id="20" creationId="{F79354A2-18AF-CE8C-A377-440F11351062}"/>
          </ac:spMkLst>
        </pc:spChg>
        <pc:spChg chg="mod">
          <ac:chgData name="Shrija Dey" userId="dbb58d6a-1f55-4540-99c4-a9711b1e2232" providerId="ADAL" clId="{B634A514-5EBF-4D92-9978-BB8635F464CC}" dt="2026-06-03T10:08:39.209" v="20" actId="108"/>
          <ac:spMkLst>
            <pc:docMk/>
            <pc:sldMk cId="0" sldId="258"/>
            <ac:spMk id="25" creationId="{6F383CE2-773B-C777-69D8-6DB65B78FE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75D936-8347-452E-BB27-03C282FC804A}" type="datetimeFigureOut">
              <a:rPr lang="en-IN" smtClean="0"/>
              <a:t>03-06-2026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29D355-ADB5-43D6-8598-8C69039BD02F}" type="slidenum">
              <a:rPr lang="en-IN" smtClean="0"/>
              <a:t>‹#›</a:t>
            </a:fld>
            <a:endParaRPr lang="en-IN"/>
          </a:p>
        </p:txBody>
      </p:sp>
    </p:spTree>
    <p:extLst>
      <p:ext uri="{BB962C8B-B14F-4D97-AF65-F5344CB8AC3E}">
        <p14:creationId xmlns:p14="http://schemas.microsoft.com/office/powerpoint/2010/main" val="1795289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692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69873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7022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85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1812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7691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842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3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534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8658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152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6/3/2026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638921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p:cNvGrpSpPr/>
        <p:nvPr/>
      </p:nvGrpSpPr>
      <p:grpSpPr>
        <a:xfrm>
          <a:off x="0" y="0"/>
          <a:ext cx="0" cy="0"/>
          <a:chOff x="0" y="0"/>
          <a:chExt cx="0" cy="0"/>
        </a:xfrm>
      </p:grpSpPr>
      <p:sp>
        <p:nvSpPr>
          <p:cNvPr id="2" name="Freeform 2"/>
          <p:cNvSpPr/>
          <p:nvPr/>
        </p:nvSpPr>
        <p:spPr>
          <a:xfrm rot="5400000">
            <a:off x="5332019" y="1981"/>
            <a:ext cx="6861963" cy="685800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126201" r="-71186" b="-1460"/>
            </a:stretch>
          </a:blipFill>
        </p:spPr>
        <p:txBody>
          <a:bodyPr/>
          <a:lstStyle/>
          <a:p>
            <a:pPr defTabSz="609630"/>
            <a:endParaRPr lang="en-IN" sz="1200">
              <a:solidFill>
                <a:prstClr val="black"/>
              </a:solidFill>
              <a:latin typeface="Calibri"/>
            </a:endParaRPr>
          </a:p>
        </p:txBody>
      </p:sp>
      <p:sp>
        <p:nvSpPr>
          <p:cNvPr id="4" name="TextBox 4"/>
          <p:cNvSpPr txBox="1"/>
          <p:nvPr/>
        </p:nvSpPr>
        <p:spPr>
          <a:xfrm>
            <a:off x="685800" y="2782108"/>
            <a:ext cx="5921829" cy="662041"/>
          </a:xfrm>
          <a:prstGeom prst="rect">
            <a:avLst/>
          </a:prstGeom>
        </p:spPr>
        <p:txBody>
          <a:bodyPr wrap="square" lIns="0" tIns="0" rIns="0" bIns="0" rtlCol="0" anchor="t">
            <a:spAutoFit/>
          </a:bodyPr>
          <a:lstStyle/>
          <a:p>
            <a:pPr defTabSz="609630">
              <a:lnSpc>
                <a:spcPct val="130000"/>
              </a:lnSpc>
            </a:pPr>
            <a:r>
              <a:rPr lang="en-US" sz="3600" b="1">
                <a:solidFill>
                  <a:srgbClr val="FEFEFE"/>
                </a:solidFill>
                <a:latin typeface="BR Omny Bold" panose="020B0604020202020204" charset="0"/>
                <a:ea typeface="Lato" panose="020F0502020204030203" pitchFamily="34" charset="0"/>
                <a:cs typeface="Lato" panose="020F0502020204030203" pitchFamily="34" charset="0"/>
              </a:rPr>
              <a:t>Outcome harvesting</a:t>
            </a:r>
          </a:p>
        </p:txBody>
      </p:sp>
      <p:sp>
        <p:nvSpPr>
          <p:cNvPr id="6" name="TextBox 6"/>
          <p:cNvSpPr txBox="1"/>
          <p:nvPr/>
        </p:nvSpPr>
        <p:spPr>
          <a:xfrm>
            <a:off x="685800" y="6277750"/>
            <a:ext cx="2706809" cy="168572"/>
          </a:xfrm>
          <a:prstGeom prst="rect">
            <a:avLst/>
          </a:prstGeom>
        </p:spPr>
        <p:txBody>
          <a:bodyPr lIns="0" tIns="0" rIns="0" bIns="0" rtlCol="0" anchor="t">
            <a:spAutoFit/>
          </a:bodyPr>
          <a:lstStyle/>
          <a:p>
            <a:pPr defTabSz="609630">
              <a:lnSpc>
                <a:spcPts val="1393"/>
              </a:lnSpc>
            </a:pPr>
            <a:r>
              <a:rPr lang="en-US" sz="1161">
                <a:solidFill>
                  <a:srgbClr val="FFFFFF"/>
                </a:solidFill>
                <a:latin typeface="BR Omny"/>
                <a:ea typeface="BR Omny"/>
                <a:cs typeface="BR Omny"/>
                <a:sym typeface="BR Omny"/>
              </a:rPr>
              <a:t>www.glocalevalweek.org</a:t>
            </a:r>
          </a:p>
        </p:txBody>
      </p:sp>
      <p:pic>
        <p:nvPicPr>
          <p:cNvPr id="8" name="Picture 7">
            <a:extLst>
              <a:ext uri="{FF2B5EF4-FFF2-40B4-BE49-F238E27FC236}">
                <a16:creationId xmlns:a16="http://schemas.microsoft.com/office/drawing/2014/main" id="{CEFC9D01-BFA8-D43D-F317-4768B5B5F9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4476" y="158830"/>
            <a:ext cx="2219524" cy="1043561"/>
          </a:xfrm>
          <a:prstGeom prst="rect">
            <a:avLst/>
          </a:prstGeom>
        </p:spPr>
      </p:pic>
      <p:sp>
        <p:nvSpPr>
          <p:cNvPr id="9" name="TextBox 5">
            <a:extLst>
              <a:ext uri="{FF2B5EF4-FFF2-40B4-BE49-F238E27FC236}">
                <a16:creationId xmlns:a16="http://schemas.microsoft.com/office/drawing/2014/main" id="{D9031183-B2AA-3D24-D660-41B7339C5200}"/>
              </a:ext>
            </a:extLst>
          </p:cNvPr>
          <p:cNvSpPr txBox="1"/>
          <p:nvPr/>
        </p:nvSpPr>
        <p:spPr>
          <a:xfrm>
            <a:off x="685800" y="5023866"/>
            <a:ext cx="4350319" cy="258276"/>
          </a:xfrm>
          <a:prstGeom prst="rect">
            <a:avLst/>
          </a:prstGeom>
        </p:spPr>
        <p:txBody>
          <a:bodyPr lIns="0" tIns="0" rIns="0" bIns="0" rtlCol="0" anchor="t">
            <a:spAutoFit/>
          </a:bodyPr>
          <a:lstStyle/>
          <a:p>
            <a:pPr defTabSz="609630">
              <a:lnSpc>
                <a:spcPts val="2239"/>
              </a:lnSpc>
            </a:pPr>
            <a:r>
              <a:rPr lang="en-US" sz="1600">
                <a:solidFill>
                  <a:srgbClr val="FEFEFE"/>
                </a:solidFill>
                <a:latin typeface="BR Omny Bold" panose="020B0604020202020204" charset="0"/>
                <a:ea typeface="Lato" panose="020F0502020204030203" pitchFamily="34" charset="0"/>
                <a:cs typeface="Lato" panose="020F0502020204030203" pitchFamily="34" charset="0"/>
                <a:sym typeface="BR Omny"/>
              </a:rPr>
              <a:t>Facilitator: Aikantika Das</a:t>
            </a:r>
            <a:endParaRPr lang="en-US" sz="1600" b="1">
              <a:solidFill>
                <a:prstClr val="white"/>
              </a:solidFill>
              <a:latin typeface="BR Omny Bold" panose="020B0604020202020204" charset="0"/>
              <a:ea typeface="Lato" panose="020F0502020204030203" pitchFamily="34" charset="0"/>
              <a:cs typeface="Lato" panose="020F0502020204030203" pitchFamily="34" charset="0"/>
              <a:sym typeface="BR Omny"/>
            </a:endParaRPr>
          </a:p>
        </p:txBody>
      </p:sp>
      <p:sp>
        <p:nvSpPr>
          <p:cNvPr id="10" name="Freeform 3">
            <a:extLst>
              <a:ext uri="{FF2B5EF4-FFF2-40B4-BE49-F238E27FC236}">
                <a16:creationId xmlns:a16="http://schemas.microsoft.com/office/drawing/2014/main" id="{E9644172-9CB5-3CE6-872D-2FEDECA738B1}"/>
              </a:ext>
            </a:extLst>
          </p:cNvPr>
          <p:cNvSpPr/>
          <p:nvPr/>
        </p:nvSpPr>
        <p:spPr>
          <a:xfrm>
            <a:off x="473280" y="25400"/>
            <a:ext cx="1277208" cy="1363769"/>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4"/>
            <a:stretch>
              <a:fillRect r="-384434"/>
            </a:stretch>
          </a:blipFill>
        </p:spPr>
        <p:txBody>
          <a:bodyPr/>
          <a:lstStyle/>
          <a:p>
            <a:pPr defTabSz="609630"/>
            <a:endParaRPr lang="en-IN" sz="1200">
              <a:solidFill>
                <a:prstClr val="black"/>
              </a:solidFill>
              <a:latin typeface="Calibri"/>
            </a:endParaRPr>
          </a:p>
        </p:txBody>
      </p:sp>
      <p:sp>
        <p:nvSpPr>
          <p:cNvPr id="11" name="TextBox 4">
            <a:extLst>
              <a:ext uri="{FF2B5EF4-FFF2-40B4-BE49-F238E27FC236}">
                <a16:creationId xmlns:a16="http://schemas.microsoft.com/office/drawing/2014/main" id="{7FC20383-4A01-3A84-1334-03BF9FE49793}"/>
              </a:ext>
            </a:extLst>
          </p:cNvPr>
          <p:cNvSpPr txBox="1"/>
          <p:nvPr/>
        </p:nvSpPr>
        <p:spPr>
          <a:xfrm>
            <a:off x="1777696" y="320062"/>
            <a:ext cx="1137642" cy="292324"/>
          </a:xfrm>
          <a:prstGeom prst="rect">
            <a:avLst/>
          </a:prstGeom>
        </p:spPr>
        <p:txBody>
          <a:bodyPr lIns="0" tIns="0" rIns="0" bIns="0" rtlCol="0" anchor="t">
            <a:spAutoFit/>
          </a:bodyPr>
          <a:lstStyle/>
          <a:p>
            <a:pPr defTabSz="609630">
              <a:lnSpc>
                <a:spcPts val="2486"/>
              </a:lnSpc>
            </a:pPr>
            <a:r>
              <a:rPr lang="en-US" sz="1776">
                <a:solidFill>
                  <a:srgbClr val="FEFEFE"/>
                </a:solidFill>
                <a:latin typeface="BR Omny"/>
                <a:ea typeface="BR Omny"/>
                <a:cs typeface="BR Omny"/>
                <a:sym typeface="BR Omny"/>
              </a:rPr>
              <a:t>global</a:t>
            </a:r>
          </a:p>
        </p:txBody>
      </p:sp>
      <p:sp>
        <p:nvSpPr>
          <p:cNvPr id="12" name="TextBox 5">
            <a:extLst>
              <a:ext uri="{FF2B5EF4-FFF2-40B4-BE49-F238E27FC236}">
                <a16:creationId xmlns:a16="http://schemas.microsoft.com/office/drawing/2014/main" id="{A91C0B42-24E4-C4A3-7424-64C8BDFF9AB5}"/>
              </a:ext>
            </a:extLst>
          </p:cNvPr>
          <p:cNvSpPr txBox="1"/>
          <p:nvPr/>
        </p:nvSpPr>
        <p:spPr>
          <a:xfrm>
            <a:off x="1777695" y="519833"/>
            <a:ext cx="1277208" cy="292324"/>
          </a:xfrm>
          <a:prstGeom prst="rect">
            <a:avLst/>
          </a:prstGeom>
        </p:spPr>
        <p:txBody>
          <a:bodyPr wrap="square" lIns="0" tIns="0" rIns="0" bIns="0" rtlCol="0" anchor="t">
            <a:spAutoFit/>
          </a:bodyPr>
          <a:lstStyle/>
          <a:p>
            <a:pPr defTabSz="609630">
              <a:lnSpc>
                <a:spcPts val="2486"/>
              </a:lnSpc>
            </a:pPr>
            <a:r>
              <a:rPr lang="en-US" sz="1776" b="1">
                <a:solidFill>
                  <a:srgbClr val="FEFEFE"/>
                </a:solidFill>
                <a:latin typeface="BR Omny Bold"/>
                <a:ea typeface="BR Omny Bold"/>
                <a:cs typeface="BR Omny Bold"/>
                <a:sym typeface="BR Omny Bold"/>
              </a:rPr>
              <a:t>evaluation</a:t>
            </a:r>
          </a:p>
        </p:txBody>
      </p:sp>
      <p:sp>
        <p:nvSpPr>
          <p:cNvPr id="13" name="TextBox 6">
            <a:extLst>
              <a:ext uri="{FF2B5EF4-FFF2-40B4-BE49-F238E27FC236}">
                <a16:creationId xmlns:a16="http://schemas.microsoft.com/office/drawing/2014/main" id="{12CD9D1C-EBDA-788F-DBE5-626A658912BD}"/>
              </a:ext>
            </a:extLst>
          </p:cNvPr>
          <p:cNvSpPr txBox="1"/>
          <p:nvPr/>
        </p:nvSpPr>
        <p:spPr>
          <a:xfrm>
            <a:off x="1777696" y="707253"/>
            <a:ext cx="1159809" cy="292324"/>
          </a:xfrm>
          <a:prstGeom prst="rect">
            <a:avLst/>
          </a:prstGeom>
        </p:spPr>
        <p:txBody>
          <a:bodyPr lIns="0" tIns="0" rIns="0" bIns="0" rtlCol="0" anchor="t">
            <a:spAutoFit/>
          </a:bodyPr>
          <a:lstStyle/>
          <a:p>
            <a:pPr defTabSz="609630">
              <a:lnSpc>
                <a:spcPts val="2486"/>
              </a:lnSpc>
            </a:pPr>
            <a:r>
              <a:rPr lang="en-US" sz="1776">
                <a:solidFill>
                  <a:srgbClr val="FEFEFE"/>
                </a:solidFill>
                <a:latin typeface="BR Omny"/>
                <a:ea typeface="BR Omny"/>
                <a:cs typeface="BR Omny"/>
                <a:sym typeface="BR Omny"/>
              </a:rPr>
              <a:t>initiative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3FAB7-9CDA-1539-5943-F8537965327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6A165818-D0C9-EE7B-171E-6002161E0C2B}"/>
              </a:ext>
            </a:extLst>
          </p:cNvPr>
          <p:cNvSpPr txBox="1"/>
          <p:nvPr/>
        </p:nvSpPr>
        <p:spPr>
          <a:xfrm>
            <a:off x="685800" y="730197"/>
            <a:ext cx="9972040" cy="974626"/>
          </a:xfrm>
          <a:prstGeom prst="rect">
            <a:avLst/>
          </a:prstGeom>
        </p:spPr>
        <p:txBody>
          <a:bodyPr wrap="square" lIns="0" tIns="0" rIns="0" bIns="0" rtlCol="0" anchor="t">
            <a:spAutoFit/>
          </a:bodyPr>
          <a:lstStyle/>
          <a:p>
            <a:pPr defTabSz="609630">
              <a:lnSpc>
                <a:spcPts val="3840"/>
              </a:lnSpc>
            </a:pPr>
            <a:r>
              <a:rPr lang="en-IN" sz="3200" b="1">
                <a:solidFill>
                  <a:srgbClr val="1C79BE"/>
                </a:solidFill>
                <a:latin typeface="BR Omny Bold"/>
              </a:rPr>
              <a:t>Task 3: Assess the programme’s contribution to the outcomes – 10 minutes</a:t>
            </a:r>
            <a:endParaRPr lang="en-US" sz="3200" b="1">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7071D6D0-3C71-07DA-19A3-186CEDBC92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sp>
        <p:nvSpPr>
          <p:cNvPr id="6" name="Shape 4">
            <a:extLst>
              <a:ext uri="{FF2B5EF4-FFF2-40B4-BE49-F238E27FC236}">
                <a16:creationId xmlns:a16="http://schemas.microsoft.com/office/drawing/2014/main" id="{B2E01301-ED6A-4B05-63D4-197214EE2561}"/>
              </a:ext>
            </a:extLst>
          </p:cNvPr>
          <p:cNvSpPr/>
          <p:nvPr/>
        </p:nvSpPr>
        <p:spPr>
          <a:xfrm>
            <a:off x="685800" y="1810730"/>
            <a:ext cx="11099800" cy="3478900"/>
          </a:xfrm>
          <a:prstGeom prst="rect">
            <a:avLst/>
          </a:prstGeom>
          <a:solidFill>
            <a:schemeClr val="accent1">
              <a:lumMod val="20000"/>
              <a:lumOff val="80000"/>
              <a:alpha val="12000"/>
            </a:schemeClr>
          </a:solidFill>
          <a:ln w="12700">
            <a:solidFill>
              <a:srgbClr val="375623"/>
            </a:solidFill>
            <a:prstDash val="solid"/>
          </a:ln>
        </p:spPr>
        <p:txBody>
          <a:bodyPr/>
          <a:lstStyle/>
          <a:p>
            <a:endParaRPr lang="en-IN">
              <a:latin typeface="BR Omny" panose="020B0604020202020204" charset="0"/>
            </a:endParaRPr>
          </a:p>
        </p:txBody>
      </p:sp>
      <p:sp>
        <p:nvSpPr>
          <p:cNvPr id="7" name="Shape 5">
            <a:extLst>
              <a:ext uri="{FF2B5EF4-FFF2-40B4-BE49-F238E27FC236}">
                <a16:creationId xmlns:a16="http://schemas.microsoft.com/office/drawing/2014/main" id="{0DAF7BB1-9B0F-293D-BE52-FB39E6462929}"/>
              </a:ext>
            </a:extLst>
          </p:cNvPr>
          <p:cNvSpPr/>
          <p:nvPr/>
        </p:nvSpPr>
        <p:spPr>
          <a:xfrm>
            <a:off x="685800" y="1813420"/>
            <a:ext cx="11099800" cy="513092"/>
          </a:xfrm>
          <a:prstGeom prst="rect">
            <a:avLst/>
          </a:prstGeom>
          <a:solidFill>
            <a:srgbClr val="002060"/>
          </a:solidFill>
          <a:ln w="12700">
            <a:noFill/>
            <a:prstDash val="solid"/>
          </a:ln>
        </p:spPr>
        <p:txBody>
          <a:bodyPr/>
          <a:lstStyle/>
          <a:p>
            <a:endParaRPr lang="en-IN">
              <a:latin typeface="BR Omny" panose="020B0604020202020204" charset="0"/>
            </a:endParaRPr>
          </a:p>
        </p:txBody>
      </p:sp>
      <p:sp>
        <p:nvSpPr>
          <p:cNvPr id="8" name="Text 6">
            <a:extLst>
              <a:ext uri="{FF2B5EF4-FFF2-40B4-BE49-F238E27FC236}">
                <a16:creationId xmlns:a16="http://schemas.microsoft.com/office/drawing/2014/main" id="{86A23404-1A08-D2F3-306D-23148525792F}"/>
              </a:ext>
            </a:extLst>
          </p:cNvPr>
          <p:cNvSpPr/>
          <p:nvPr/>
        </p:nvSpPr>
        <p:spPr>
          <a:xfrm>
            <a:off x="803383" y="1813419"/>
            <a:ext cx="10617199" cy="513093"/>
          </a:xfrm>
          <a:prstGeom prst="rect">
            <a:avLst/>
          </a:prstGeom>
          <a:noFill/>
          <a:ln/>
        </p:spPr>
        <p:txBody>
          <a:bodyPr wrap="square" lIns="0" tIns="0" rIns="0" bIns="0" rtlCol="0" anchor="ctr"/>
          <a:lstStyle/>
          <a:p>
            <a:pPr marL="0" indent="0">
              <a:buNone/>
            </a:pPr>
            <a:r>
              <a:rPr lang="en-US" sz="1600" b="1">
                <a:solidFill>
                  <a:srgbClr val="FFFFFF"/>
                </a:solidFill>
                <a:latin typeface="BR Omny" panose="020B0604020202020204" charset="0"/>
                <a:ea typeface="Calibri" pitchFamily="34" charset="-122"/>
                <a:cs typeface="Calibri" pitchFamily="34" charset="-120"/>
              </a:rPr>
              <a:t>YOUR TASK  |  Develop your own prompt</a:t>
            </a:r>
            <a:endParaRPr lang="en-US" sz="1600">
              <a:latin typeface="BR Omny" panose="020B0604020202020204" charset="0"/>
            </a:endParaRPr>
          </a:p>
        </p:txBody>
      </p:sp>
      <p:sp>
        <p:nvSpPr>
          <p:cNvPr id="9" name="Text 7">
            <a:extLst>
              <a:ext uri="{FF2B5EF4-FFF2-40B4-BE49-F238E27FC236}">
                <a16:creationId xmlns:a16="http://schemas.microsoft.com/office/drawing/2014/main" id="{ED6E92ED-2483-7A15-2C25-740AC4F6B250}"/>
              </a:ext>
            </a:extLst>
          </p:cNvPr>
          <p:cNvSpPr/>
          <p:nvPr/>
        </p:nvSpPr>
        <p:spPr>
          <a:xfrm>
            <a:off x="803383" y="2452366"/>
            <a:ext cx="10858500" cy="2686792"/>
          </a:xfrm>
          <a:prstGeom prst="rect">
            <a:avLst/>
          </a:prstGeom>
          <a:noFill/>
          <a:ln/>
        </p:spPr>
        <p:txBody>
          <a:bodyPr wrap="square" lIns="0" tIns="0" rIns="0" bIns="0" rtlCol="0" anchor="ctr"/>
          <a:lstStyle/>
          <a:p>
            <a:r>
              <a:rPr lang="en-IN" sz="1600">
                <a:solidFill>
                  <a:schemeClr val="tx2"/>
                </a:solidFill>
                <a:latin typeface="BR Omny" panose="020B0604020202020204" charset="0"/>
              </a:rPr>
              <a:t>You have spent the last 35 minutes generating two outputs on your AI tool - an outcome database from Task 1 and an unintended outcomes list from Task 2. Both are already in your conversation.</a:t>
            </a:r>
          </a:p>
          <a:p>
            <a:endParaRPr lang="en-IN" sz="1600">
              <a:solidFill>
                <a:schemeClr val="tx2"/>
              </a:solidFill>
              <a:latin typeface="BR Omny" panose="020B0604020202020204" charset="0"/>
            </a:endParaRPr>
          </a:p>
          <a:p>
            <a:r>
              <a:rPr lang="en-IN" sz="1600">
                <a:solidFill>
                  <a:schemeClr val="tx2"/>
                </a:solidFill>
                <a:latin typeface="BR Omny" panose="020B0604020202020204" charset="0"/>
              </a:rPr>
              <a:t>Your final task is to write a prompt that instructs the AI to assess the programme's contribution to the outcomes across both lists. The AI already has everything it needs - your two outputs, the programme document, and all eight interview transcripts.</a:t>
            </a:r>
          </a:p>
          <a:p>
            <a:endParaRPr lang="en-IN" sz="1600">
              <a:solidFill>
                <a:schemeClr val="tx2"/>
              </a:solidFill>
              <a:latin typeface="BR Omny" panose="020B0604020202020204" charset="0"/>
            </a:endParaRPr>
          </a:p>
          <a:p>
            <a:r>
              <a:rPr lang="en-IN" sz="1600">
                <a:solidFill>
                  <a:schemeClr val="tx2"/>
                </a:solidFill>
                <a:latin typeface="BR Omny" panose="020B0604020202020204" charset="0"/>
              </a:rPr>
              <a:t>Write the prompt in your own words. Use what you have learned from Tasks 1 and 2 - the engineered prompts, the discussion, and what you observed in the outputs - to build the strongest prompt you can for this task.</a:t>
            </a:r>
          </a:p>
          <a:p>
            <a:endParaRPr lang="en-IN" sz="1600">
              <a:solidFill>
                <a:schemeClr val="tx2"/>
              </a:solidFill>
              <a:latin typeface="BR Omny" panose="020B0604020202020204" charset="0"/>
            </a:endParaRPr>
          </a:p>
          <a:p>
            <a:r>
              <a:rPr lang="en-IN" sz="1600">
                <a:solidFill>
                  <a:schemeClr val="tx2"/>
                </a:solidFill>
                <a:latin typeface="BR Omny" panose="020B0604020202020204" charset="0"/>
              </a:rPr>
              <a:t>You have 5 minutes. Paste your prompt in the chat when done.</a:t>
            </a:r>
          </a:p>
        </p:txBody>
      </p:sp>
    </p:spTree>
    <p:extLst>
      <p:ext uri="{BB962C8B-B14F-4D97-AF65-F5344CB8AC3E}">
        <p14:creationId xmlns:p14="http://schemas.microsoft.com/office/powerpoint/2010/main" val="939048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A8783-8295-3D6C-E216-A732E06122CC}"/>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532E416-5436-FF9B-5207-F2BAF7DACFB9}"/>
              </a:ext>
            </a:extLst>
          </p:cNvPr>
          <p:cNvSpPr txBox="1"/>
          <p:nvPr/>
        </p:nvSpPr>
        <p:spPr>
          <a:xfrm>
            <a:off x="685800" y="730197"/>
            <a:ext cx="6648404" cy="487313"/>
          </a:xfrm>
          <a:prstGeom prst="rect">
            <a:avLst/>
          </a:prstGeom>
        </p:spPr>
        <p:txBody>
          <a:bodyPr lIns="0" tIns="0" rIns="0" bIns="0" rtlCol="0" anchor="t">
            <a:spAutoFit/>
          </a:bodyPr>
          <a:lstStyle/>
          <a:p>
            <a:pPr defTabSz="609630">
              <a:lnSpc>
                <a:spcPts val="3840"/>
              </a:lnSpc>
            </a:pPr>
            <a:r>
              <a:rPr lang="en-IN" sz="3200" b="1">
                <a:solidFill>
                  <a:srgbClr val="1C79BE"/>
                </a:solidFill>
                <a:latin typeface="BR Omny Bold"/>
              </a:rPr>
              <a:t>Let’s discuss</a:t>
            </a:r>
            <a:endParaRPr lang="en-US" sz="3200" b="1">
              <a:solidFill>
                <a:srgbClr val="1C79BE"/>
              </a:solidFill>
              <a:latin typeface="BR Omny Bold"/>
              <a:sym typeface="BR Omny Bold"/>
            </a:endParaRPr>
          </a:p>
        </p:txBody>
      </p:sp>
      <p:sp>
        <p:nvSpPr>
          <p:cNvPr id="5" name="TextBox 5">
            <a:extLst>
              <a:ext uri="{FF2B5EF4-FFF2-40B4-BE49-F238E27FC236}">
                <a16:creationId xmlns:a16="http://schemas.microsoft.com/office/drawing/2014/main" id="{15536759-8ABC-6D49-DD29-1891CA0F73F9}"/>
              </a:ext>
            </a:extLst>
          </p:cNvPr>
          <p:cNvSpPr txBox="1"/>
          <p:nvPr/>
        </p:nvSpPr>
        <p:spPr>
          <a:xfrm>
            <a:off x="685800" y="6277750"/>
            <a:ext cx="2706809" cy="168572"/>
          </a:xfrm>
          <a:prstGeom prst="rect">
            <a:avLst/>
          </a:prstGeom>
        </p:spPr>
        <p:txBody>
          <a:bodyPr lIns="0" tIns="0" rIns="0" bIns="0" rtlCol="0" anchor="t">
            <a:spAutoFit/>
          </a:bodyPr>
          <a:lstStyle/>
          <a:p>
            <a:pPr defTabSz="609630">
              <a:lnSpc>
                <a:spcPts val="1393"/>
              </a:lnSpc>
            </a:pPr>
            <a:r>
              <a:rPr lang="en-US" sz="1161">
                <a:solidFill>
                  <a:srgbClr val="000000"/>
                </a:solidFill>
                <a:latin typeface="BR Omny"/>
                <a:ea typeface="BR Omny"/>
                <a:cs typeface="BR Omny"/>
                <a:sym typeface="BR Omny"/>
              </a:rPr>
              <a:t>www.glocalevalweek.org</a:t>
            </a:r>
          </a:p>
        </p:txBody>
      </p:sp>
      <p:pic>
        <p:nvPicPr>
          <p:cNvPr id="44" name="Picture 43">
            <a:extLst>
              <a:ext uri="{FF2B5EF4-FFF2-40B4-BE49-F238E27FC236}">
                <a16:creationId xmlns:a16="http://schemas.microsoft.com/office/drawing/2014/main" id="{A2545CB4-CE05-B067-273C-A6E80A78B0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sp>
        <p:nvSpPr>
          <p:cNvPr id="2" name="Text 12">
            <a:extLst>
              <a:ext uri="{FF2B5EF4-FFF2-40B4-BE49-F238E27FC236}">
                <a16:creationId xmlns:a16="http://schemas.microsoft.com/office/drawing/2014/main" id="{0CCC3E6B-8EF4-E447-D4A3-0172298DB107}"/>
              </a:ext>
            </a:extLst>
          </p:cNvPr>
          <p:cNvSpPr/>
          <p:nvPr/>
        </p:nvSpPr>
        <p:spPr>
          <a:xfrm>
            <a:off x="704088" y="1685906"/>
            <a:ext cx="8631936" cy="274320"/>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DISCUSSION (5 minutes):</a:t>
            </a:r>
            <a:endParaRPr lang="en-US" sz="1600">
              <a:solidFill>
                <a:srgbClr val="002060"/>
              </a:solidFill>
              <a:latin typeface="BR Omny" panose="020B0604020202020204" charset="0"/>
            </a:endParaRPr>
          </a:p>
        </p:txBody>
      </p:sp>
      <p:sp>
        <p:nvSpPr>
          <p:cNvPr id="46" name="Shape 13">
            <a:extLst>
              <a:ext uri="{FF2B5EF4-FFF2-40B4-BE49-F238E27FC236}">
                <a16:creationId xmlns:a16="http://schemas.microsoft.com/office/drawing/2014/main" id="{B0E8C89E-C7E1-103C-6C9C-C33936E70639}"/>
              </a:ext>
            </a:extLst>
          </p:cNvPr>
          <p:cNvSpPr/>
          <p:nvPr/>
        </p:nvSpPr>
        <p:spPr>
          <a:xfrm>
            <a:off x="685800" y="2256800"/>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47" name="Text 14">
            <a:extLst>
              <a:ext uri="{FF2B5EF4-FFF2-40B4-BE49-F238E27FC236}">
                <a16:creationId xmlns:a16="http://schemas.microsoft.com/office/drawing/2014/main" id="{D1A06213-DC9B-C4A0-3012-CA9DD86556F9}"/>
              </a:ext>
            </a:extLst>
          </p:cNvPr>
          <p:cNvSpPr/>
          <p:nvPr/>
        </p:nvSpPr>
        <p:spPr>
          <a:xfrm>
            <a:off x="685800" y="2256800"/>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48" name="Text 15">
            <a:extLst>
              <a:ext uri="{FF2B5EF4-FFF2-40B4-BE49-F238E27FC236}">
                <a16:creationId xmlns:a16="http://schemas.microsoft.com/office/drawing/2014/main" id="{BC69A859-701C-3D00-83D8-380FC0A237B9}"/>
              </a:ext>
            </a:extLst>
          </p:cNvPr>
          <p:cNvSpPr/>
          <p:nvPr/>
        </p:nvSpPr>
        <p:spPr>
          <a:xfrm>
            <a:off x="1033272" y="2180257"/>
            <a:ext cx="10966770" cy="457200"/>
          </a:xfrm>
          <a:prstGeom prst="rect">
            <a:avLst/>
          </a:prstGeom>
          <a:noFill/>
          <a:ln/>
        </p:spPr>
        <p:txBody>
          <a:bodyPr wrap="square" lIns="0" tIns="0" rIns="0" bIns="0" rtlCol="0" anchor="ctr"/>
          <a:lstStyle/>
          <a:p>
            <a:r>
              <a:rPr lang="en-IN" sz="1600">
                <a:solidFill>
                  <a:schemeClr val="tx2"/>
                </a:solidFill>
                <a:latin typeface="BR Omny" panose="020B0604020202020204" charset="0"/>
              </a:rPr>
              <a:t>What was the hardest sentence to write in your prompt and why?</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768319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D5F05-36C1-D2A9-A0A3-6BA5C38DF0C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5AB3519-E0CA-F674-C4CF-976AF1092B8F}"/>
              </a:ext>
            </a:extLst>
          </p:cNvPr>
          <p:cNvSpPr txBox="1"/>
          <p:nvPr/>
        </p:nvSpPr>
        <p:spPr>
          <a:xfrm>
            <a:off x="685800" y="730197"/>
            <a:ext cx="10692114" cy="974626"/>
          </a:xfrm>
          <a:prstGeom prst="rect">
            <a:avLst/>
          </a:prstGeom>
        </p:spPr>
        <p:txBody>
          <a:bodyPr wrap="square" lIns="0" tIns="0" rIns="0" bIns="0" rtlCol="0" anchor="t">
            <a:spAutoFit/>
          </a:bodyPr>
          <a:lstStyle/>
          <a:p>
            <a:pPr defTabSz="609630">
              <a:lnSpc>
                <a:spcPts val="3840"/>
              </a:lnSpc>
            </a:pPr>
            <a:r>
              <a:rPr lang="en-US" sz="3200" b="1">
                <a:solidFill>
                  <a:srgbClr val="1C79BE"/>
                </a:solidFill>
                <a:latin typeface="BR Omny Bold"/>
                <a:ea typeface="BR Omny Bold"/>
                <a:cs typeface="BR Omny Bold"/>
                <a:sym typeface="BR Omny Bold"/>
              </a:rPr>
              <a:t>Our learnings on what AI misses for Outcome Harvesting</a:t>
            </a:r>
          </a:p>
        </p:txBody>
      </p:sp>
      <p:pic>
        <p:nvPicPr>
          <p:cNvPr id="9" name="Picture 8">
            <a:extLst>
              <a:ext uri="{FF2B5EF4-FFF2-40B4-BE49-F238E27FC236}">
                <a16:creationId xmlns:a16="http://schemas.microsoft.com/office/drawing/2014/main" id="{3B3857F9-4D94-CF0F-6D1C-51E83FDA70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grpSp>
        <p:nvGrpSpPr>
          <p:cNvPr id="2" name="Group 1">
            <a:extLst>
              <a:ext uri="{FF2B5EF4-FFF2-40B4-BE49-F238E27FC236}">
                <a16:creationId xmlns:a16="http://schemas.microsoft.com/office/drawing/2014/main" id="{73BEB628-3200-7C0E-0841-298C536C4023}"/>
              </a:ext>
            </a:extLst>
          </p:cNvPr>
          <p:cNvGrpSpPr/>
          <p:nvPr/>
        </p:nvGrpSpPr>
        <p:grpSpPr>
          <a:xfrm>
            <a:off x="685800" y="1508057"/>
            <a:ext cx="11189825" cy="4703829"/>
            <a:chOff x="256032" y="1463040"/>
            <a:chExt cx="8540496" cy="3533012"/>
          </a:xfrm>
        </p:grpSpPr>
        <p:sp>
          <p:nvSpPr>
            <p:cNvPr id="6" name="Shape 4">
              <a:extLst>
                <a:ext uri="{FF2B5EF4-FFF2-40B4-BE49-F238E27FC236}">
                  <a16:creationId xmlns:a16="http://schemas.microsoft.com/office/drawing/2014/main" id="{34C28532-FA2D-C93A-B821-3D1AA0366CC2}"/>
                </a:ext>
              </a:extLst>
            </p:cNvPr>
            <p:cNvSpPr/>
            <p:nvPr/>
          </p:nvSpPr>
          <p:spPr>
            <a:xfrm>
              <a:off x="256032" y="1463040"/>
              <a:ext cx="2724912" cy="3533012"/>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a:latin typeface="BR Omny" panose="020B0604020202020204" charset="0"/>
              </a:endParaRPr>
            </a:p>
          </p:txBody>
        </p:sp>
        <p:sp>
          <p:nvSpPr>
            <p:cNvPr id="7" name="Shape 5">
              <a:extLst>
                <a:ext uri="{FF2B5EF4-FFF2-40B4-BE49-F238E27FC236}">
                  <a16:creationId xmlns:a16="http://schemas.microsoft.com/office/drawing/2014/main" id="{CB5868C8-2A37-BC1E-42C8-6F134345B988}"/>
                </a:ext>
              </a:extLst>
            </p:cNvPr>
            <p:cNvSpPr/>
            <p:nvPr/>
          </p:nvSpPr>
          <p:spPr>
            <a:xfrm>
              <a:off x="256032" y="1463040"/>
              <a:ext cx="2724912" cy="384048"/>
            </a:xfrm>
            <a:prstGeom prst="rect">
              <a:avLst/>
            </a:prstGeom>
            <a:solidFill>
              <a:schemeClr val="accent5">
                <a:lumMod val="75000"/>
              </a:schemeClr>
            </a:solidFill>
            <a:ln w="12700">
              <a:noFill/>
              <a:prstDash val="solid"/>
            </a:ln>
          </p:spPr>
          <p:txBody>
            <a:bodyPr/>
            <a:lstStyle/>
            <a:p>
              <a:endParaRPr lang="en-IN">
                <a:latin typeface="BR Omny" panose="020B0604020202020204" charset="0"/>
              </a:endParaRPr>
            </a:p>
          </p:txBody>
        </p:sp>
        <p:sp>
          <p:nvSpPr>
            <p:cNvPr id="8" name="Text 6">
              <a:extLst>
                <a:ext uri="{FF2B5EF4-FFF2-40B4-BE49-F238E27FC236}">
                  <a16:creationId xmlns:a16="http://schemas.microsoft.com/office/drawing/2014/main" id="{7C830FA1-C835-28E1-2EB6-4B5BF8DCF9D2}"/>
                </a:ext>
              </a:extLst>
            </p:cNvPr>
            <p:cNvSpPr/>
            <p:nvPr/>
          </p:nvSpPr>
          <p:spPr>
            <a:xfrm>
              <a:off x="2468880" y="1481328"/>
              <a:ext cx="411480" cy="347472"/>
            </a:xfrm>
            <a:prstGeom prst="rect">
              <a:avLst/>
            </a:prstGeom>
            <a:noFill/>
            <a:ln/>
          </p:spPr>
          <p:txBody>
            <a:bodyPr wrap="square" lIns="0" tIns="0" rIns="0" bIns="0" rtlCol="0" anchor="ctr"/>
            <a:lstStyle/>
            <a:p>
              <a:pPr marL="0" indent="0">
                <a:buNone/>
              </a:pPr>
              <a:r>
                <a:rPr lang="en-US" sz="1800" b="1">
                  <a:solidFill>
                    <a:schemeClr val="bg1"/>
                  </a:solidFill>
                  <a:latin typeface="BR Omny" panose="020B0604020202020204" charset="0"/>
                  <a:ea typeface="Calibri" pitchFamily="34" charset="-122"/>
                  <a:cs typeface="Calibri" pitchFamily="34" charset="-120"/>
                </a:rPr>
                <a:t>01</a:t>
              </a:r>
              <a:endParaRPr lang="en-US" sz="1800" b="1">
                <a:solidFill>
                  <a:schemeClr val="bg1"/>
                </a:solidFill>
                <a:latin typeface="BR Omny" panose="020B0604020202020204" charset="0"/>
              </a:endParaRPr>
            </a:p>
          </p:txBody>
        </p:sp>
        <p:sp>
          <p:nvSpPr>
            <p:cNvPr id="10" name="Text 7">
              <a:extLst>
                <a:ext uri="{FF2B5EF4-FFF2-40B4-BE49-F238E27FC236}">
                  <a16:creationId xmlns:a16="http://schemas.microsoft.com/office/drawing/2014/main" id="{EC970F0B-98A7-8AA2-32F1-F064BA922628}"/>
                </a:ext>
              </a:extLst>
            </p:cNvPr>
            <p:cNvSpPr/>
            <p:nvPr/>
          </p:nvSpPr>
          <p:spPr>
            <a:xfrm>
              <a:off x="384048" y="1920240"/>
              <a:ext cx="2468880" cy="502920"/>
            </a:xfrm>
            <a:prstGeom prst="rect">
              <a:avLst/>
            </a:prstGeom>
            <a:noFill/>
            <a:ln/>
          </p:spPr>
          <p:txBody>
            <a:bodyPr wrap="square" lIns="0" tIns="0" rIns="0" bIns="0" rtlCol="0" anchor="ctr"/>
            <a:lstStyle/>
            <a:p>
              <a:pPr marL="0" indent="0">
                <a:buNone/>
              </a:pPr>
              <a:r>
                <a:rPr lang="en-US" b="1">
                  <a:solidFill>
                    <a:srgbClr val="002060"/>
                  </a:solidFill>
                  <a:latin typeface="BR Omny" panose="020B0604020202020204" charset="0"/>
                  <a:ea typeface="Calibri" pitchFamily="34" charset="-122"/>
                  <a:cs typeface="Calibri" pitchFamily="34" charset="-120"/>
                </a:rPr>
                <a:t>Outputs and activities listed as outcomes</a:t>
              </a:r>
              <a:endParaRPr lang="en-US">
                <a:latin typeface="BR Omny" panose="020B0604020202020204" charset="0"/>
              </a:endParaRPr>
            </a:p>
          </p:txBody>
        </p:sp>
        <p:sp>
          <p:nvSpPr>
            <p:cNvPr id="11" name="Shape 8">
              <a:extLst>
                <a:ext uri="{FF2B5EF4-FFF2-40B4-BE49-F238E27FC236}">
                  <a16:creationId xmlns:a16="http://schemas.microsoft.com/office/drawing/2014/main" id="{B9F9179B-3DEE-07B5-EC88-BC1841FA67C6}"/>
                </a:ext>
              </a:extLst>
            </p:cNvPr>
            <p:cNvSpPr/>
            <p:nvPr/>
          </p:nvSpPr>
          <p:spPr>
            <a:xfrm>
              <a:off x="384048" y="2468880"/>
              <a:ext cx="2468880" cy="27432"/>
            </a:xfrm>
            <a:prstGeom prst="rect">
              <a:avLst/>
            </a:prstGeom>
            <a:solidFill>
              <a:srgbClr val="E8ECF2"/>
            </a:solidFill>
            <a:ln w="12700">
              <a:solidFill>
                <a:srgbClr val="E8ECF2"/>
              </a:solidFill>
              <a:prstDash val="solid"/>
            </a:ln>
          </p:spPr>
          <p:txBody>
            <a:bodyPr/>
            <a:lstStyle/>
            <a:p>
              <a:endParaRPr lang="en-IN">
                <a:latin typeface="BR Omny" panose="020B0604020202020204" charset="0"/>
              </a:endParaRPr>
            </a:p>
          </p:txBody>
        </p:sp>
        <p:sp>
          <p:nvSpPr>
            <p:cNvPr id="12" name="Text 9">
              <a:extLst>
                <a:ext uri="{FF2B5EF4-FFF2-40B4-BE49-F238E27FC236}">
                  <a16:creationId xmlns:a16="http://schemas.microsoft.com/office/drawing/2014/main" id="{6B094B65-7BAC-91BF-92A4-BD26EE058531}"/>
                </a:ext>
              </a:extLst>
            </p:cNvPr>
            <p:cNvSpPr/>
            <p:nvPr/>
          </p:nvSpPr>
          <p:spPr>
            <a:xfrm>
              <a:off x="384048" y="2542032"/>
              <a:ext cx="2468880" cy="1143000"/>
            </a:xfrm>
            <a:prstGeom prst="rect">
              <a:avLst/>
            </a:prstGeom>
            <a:noFill/>
            <a:ln/>
          </p:spPr>
          <p:txBody>
            <a:bodyPr wrap="square" lIns="0" tIns="0" rIns="0" bIns="0" rtlCol="0" anchor="ctr"/>
            <a:lstStyle/>
            <a:p>
              <a:r>
                <a:rPr lang="en-IN" sz="1250">
                  <a:solidFill>
                    <a:schemeClr val="tx2"/>
                  </a:solidFill>
                  <a:latin typeface="BR Omny" panose="020B0604020202020204" charset="0"/>
                </a:rPr>
                <a:t>Without a clear definition of what an outcome is, AI defaults to the programme document - listing what the programme delivered alongside actual changes, with no distinction between them. Activities, outputs, and outcomes appear as equivalent entries.</a:t>
              </a:r>
              <a:endParaRPr lang="en-US" sz="1250">
                <a:solidFill>
                  <a:schemeClr val="tx2"/>
                </a:solidFill>
                <a:latin typeface="BR Omny" panose="020B0604020202020204" charset="0"/>
              </a:endParaRPr>
            </a:p>
          </p:txBody>
        </p:sp>
        <p:sp>
          <p:nvSpPr>
            <p:cNvPr id="13" name="Shape 10">
              <a:extLst>
                <a:ext uri="{FF2B5EF4-FFF2-40B4-BE49-F238E27FC236}">
                  <a16:creationId xmlns:a16="http://schemas.microsoft.com/office/drawing/2014/main" id="{FFFB70C6-C28B-6FCC-EC70-52AF9A46EC62}"/>
                </a:ext>
              </a:extLst>
            </p:cNvPr>
            <p:cNvSpPr/>
            <p:nvPr/>
          </p:nvSpPr>
          <p:spPr>
            <a:xfrm>
              <a:off x="384048" y="3715163"/>
              <a:ext cx="2468880" cy="1143000"/>
            </a:xfrm>
            <a:prstGeom prst="rect">
              <a:avLst/>
            </a:prstGeom>
            <a:solidFill>
              <a:srgbClr val="F4F6FA"/>
            </a:solidFill>
            <a:ln w="6350">
              <a:solidFill>
                <a:srgbClr val="E8ECF2"/>
              </a:solidFill>
              <a:prstDash val="solid"/>
            </a:ln>
          </p:spPr>
          <p:txBody>
            <a:bodyPr/>
            <a:lstStyle/>
            <a:p>
              <a:endParaRPr lang="en-IN">
                <a:latin typeface="BR Omny" panose="020B0604020202020204" charset="0"/>
              </a:endParaRPr>
            </a:p>
          </p:txBody>
        </p:sp>
        <p:sp>
          <p:nvSpPr>
            <p:cNvPr id="14" name="Text 11">
              <a:extLst>
                <a:ext uri="{FF2B5EF4-FFF2-40B4-BE49-F238E27FC236}">
                  <a16:creationId xmlns:a16="http://schemas.microsoft.com/office/drawing/2014/main" id="{A1799E2A-1B4B-BC9D-DFD5-EACEE396AADC}"/>
                </a:ext>
              </a:extLst>
            </p:cNvPr>
            <p:cNvSpPr/>
            <p:nvPr/>
          </p:nvSpPr>
          <p:spPr>
            <a:xfrm>
              <a:off x="457200" y="3751740"/>
              <a:ext cx="2322576" cy="201168"/>
            </a:xfrm>
            <a:prstGeom prst="rect">
              <a:avLst/>
            </a:prstGeom>
            <a:noFill/>
            <a:ln/>
          </p:spPr>
          <p:txBody>
            <a:bodyPr wrap="square" lIns="0" tIns="0" rIns="0" bIns="0" rtlCol="0" anchor="ctr"/>
            <a:lstStyle/>
            <a:p>
              <a:pPr marL="0" indent="0">
                <a:buNone/>
              </a:pPr>
              <a:r>
                <a:rPr lang="en-US" sz="1000" b="1">
                  <a:solidFill>
                    <a:schemeClr val="tx2"/>
                  </a:solidFill>
                  <a:latin typeface="BR Omny" panose="020B0604020202020204" charset="0"/>
                  <a:ea typeface="Calibri" pitchFamily="34" charset="-122"/>
                  <a:cs typeface="Calibri" pitchFamily="34" charset="-120"/>
                </a:rPr>
                <a:t>What AI produces:</a:t>
              </a:r>
              <a:endParaRPr lang="en-US" sz="1000">
                <a:solidFill>
                  <a:schemeClr val="tx2"/>
                </a:solidFill>
                <a:latin typeface="BR Omny" panose="020B0604020202020204" charset="0"/>
              </a:endParaRPr>
            </a:p>
          </p:txBody>
        </p:sp>
        <p:sp>
          <p:nvSpPr>
            <p:cNvPr id="15" name="Text 12">
              <a:extLst>
                <a:ext uri="{FF2B5EF4-FFF2-40B4-BE49-F238E27FC236}">
                  <a16:creationId xmlns:a16="http://schemas.microsoft.com/office/drawing/2014/main" id="{A943E81C-B7BC-397B-02F2-BB35DE077986}"/>
                </a:ext>
              </a:extLst>
            </p:cNvPr>
            <p:cNvSpPr/>
            <p:nvPr/>
          </p:nvSpPr>
          <p:spPr>
            <a:xfrm>
              <a:off x="457200" y="3952908"/>
              <a:ext cx="2322576" cy="909135"/>
            </a:xfrm>
            <a:prstGeom prst="rect">
              <a:avLst/>
            </a:prstGeom>
            <a:noFill/>
            <a:ln/>
          </p:spPr>
          <p:txBody>
            <a:bodyPr wrap="square" lIns="0" tIns="0" rIns="0" bIns="0" rtlCol="0" anchor="ctr"/>
            <a:lstStyle/>
            <a:p>
              <a:r>
                <a:rPr lang="en-IN" sz="1000" i="1">
                  <a:latin typeface="BR Omny" panose="020B0604020202020204" charset="0"/>
                </a:rPr>
                <a:t>"Outcomes include: 158 of 160 SHGs remained active throughout the programme; 2,104 women accessed formal credit; savings balances increased by an average of INR 38,800 per group; 1,847 women reported active income-generating activities at endline; four Livelihood Resource Centres were established and equipped across the four programme blocks."</a:t>
              </a:r>
              <a:endParaRPr lang="en-US" sz="900">
                <a:latin typeface="BR Omny" panose="020B0604020202020204" charset="0"/>
              </a:endParaRPr>
            </a:p>
          </p:txBody>
        </p:sp>
        <p:sp>
          <p:nvSpPr>
            <p:cNvPr id="16" name="Shape 13">
              <a:extLst>
                <a:ext uri="{FF2B5EF4-FFF2-40B4-BE49-F238E27FC236}">
                  <a16:creationId xmlns:a16="http://schemas.microsoft.com/office/drawing/2014/main" id="{11657918-C85E-86CF-E13C-A019375E1BB3}"/>
                </a:ext>
              </a:extLst>
            </p:cNvPr>
            <p:cNvSpPr/>
            <p:nvPr/>
          </p:nvSpPr>
          <p:spPr>
            <a:xfrm>
              <a:off x="3163824" y="1463040"/>
              <a:ext cx="2724912" cy="3533012"/>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a:latin typeface="BR Omny" panose="020B0604020202020204" charset="0"/>
              </a:endParaRPr>
            </a:p>
          </p:txBody>
        </p:sp>
        <p:sp>
          <p:nvSpPr>
            <p:cNvPr id="17" name="Shape 14">
              <a:extLst>
                <a:ext uri="{FF2B5EF4-FFF2-40B4-BE49-F238E27FC236}">
                  <a16:creationId xmlns:a16="http://schemas.microsoft.com/office/drawing/2014/main" id="{2B627B6E-1953-2234-E431-C77FA49358B7}"/>
                </a:ext>
              </a:extLst>
            </p:cNvPr>
            <p:cNvSpPr/>
            <p:nvPr/>
          </p:nvSpPr>
          <p:spPr>
            <a:xfrm>
              <a:off x="3163824" y="1463040"/>
              <a:ext cx="2724912" cy="384048"/>
            </a:xfrm>
            <a:prstGeom prst="rect">
              <a:avLst/>
            </a:prstGeom>
            <a:solidFill>
              <a:schemeClr val="tx2"/>
            </a:solidFill>
            <a:ln w="12700">
              <a:noFill/>
              <a:prstDash val="solid"/>
            </a:ln>
          </p:spPr>
          <p:txBody>
            <a:bodyPr/>
            <a:lstStyle/>
            <a:p>
              <a:endParaRPr lang="en-IN" b="1">
                <a:solidFill>
                  <a:schemeClr val="bg1"/>
                </a:solidFill>
                <a:latin typeface="BR Omny" panose="020B0604020202020204" charset="0"/>
              </a:endParaRPr>
            </a:p>
          </p:txBody>
        </p:sp>
        <p:sp>
          <p:nvSpPr>
            <p:cNvPr id="18" name="Text 15">
              <a:extLst>
                <a:ext uri="{FF2B5EF4-FFF2-40B4-BE49-F238E27FC236}">
                  <a16:creationId xmlns:a16="http://schemas.microsoft.com/office/drawing/2014/main" id="{89F066C1-44E9-966F-2AB4-DE90B0F2ED5A}"/>
                </a:ext>
              </a:extLst>
            </p:cNvPr>
            <p:cNvSpPr/>
            <p:nvPr/>
          </p:nvSpPr>
          <p:spPr>
            <a:xfrm>
              <a:off x="5376672" y="1481328"/>
              <a:ext cx="411480" cy="347472"/>
            </a:xfrm>
            <a:prstGeom prst="rect">
              <a:avLst/>
            </a:prstGeom>
            <a:noFill/>
            <a:ln/>
          </p:spPr>
          <p:txBody>
            <a:bodyPr wrap="square" lIns="0" tIns="0" rIns="0" bIns="0" rtlCol="0" anchor="ctr"/>
            <a:lstStyle/>
            <a:p>
              <a:pPr marL="0" indent="0">
                <a:buNone/>
              </a:pPr>
              <a:r>
                <a:rPr lang="en-US" sz="1800" b="1">
                  <a:solidFill>
                    <a:schemeClr val="bg1"/>
                  </a:solidFill>
                  <a:latin typeface="BR Omny" panose="020B0604020202020204" charset="0"/>
                  <a:ea typeface="Calibri" pitchFamily="34" charset="-122"/>
                  <a:cs typeface="Calibri" pitchFamily="34" charset="-120"/>
                </a:rPr>
                <a:t>02</a:t>
              </a:r>
              <a:endParaRPr lang="en-US" sz="1800" b="1">
                <a:solidFill>
                  <a:schemeClr val="bg1"/>
                </a:solidFill>
                <a:latin typeface="BR Omny" panose="020B0604020202020204" charset="0"/>
              </a:endParaRPr>
            </a:p>
          </p:txBody>
        </p:sp>
        <p:sp>
          <p:nvSpPr>
            <p:cNvPr id="19" name="Text 16">
              <a:extLst>
                <a:ext uri="{FF2B5EF4-FFF2-40B4-BE49-F238E27FC236}">
                  <a16:creationId xmlns:a16="http://schemas.microsoft.com/office/drawing/2014/main" id="{F9FF3F41-DEEF-0D5D-27E3-B7AC343BB47E}"/>
                </a:ext>
              </a:extLst>
            </p:cNvPr>
            <p:cNvSpPr/>
            <p:nvPr/>
          </p:nvSpPr>
          <p:spPr>
            <a:xfrm>
              <a:off x="3291840" y="1920240"/>
              <a:ext cx="2468880" cy="502920"/>
            </a:xfrm>
            <a:prstGeom prst="rect">
              <a:avLst/>
            </a:prstGeom>
            <a:noFill/>
            <a:ln/>
          </p:spPr>
          <p:txBody>
            <a:bodyPr wrap="square" lIns="0" tIns="0" rIns="0" bIns="0" rtlCol="0" anchor="ctr"/>
            <a:lstStyle/>
            <a:p>
              <a:pPr marL="0" indent="0">
                <a:buNone/>
              </a:pPr>
              <a:r>
                <a:rPr lang="en-US" b="1">
                  <a:solidFill>
                    <a:srgbClr val="002060"/>
                  </a:solidFill>
                  <a:latin typeface="BR Omny" panose="020B0604020202020204" charset="0"/>
                  <a:ea typeface="Calibri" pitchFamily="34" charset="-122"/>
                  <a:cs typeface="Calibri" pitchFamily="34" charset="-120"/>
                </a:rPr>
                <a:t>Intended outcomes only - unintended missed</a:t>
              </a:r>
              <a:endParaRPr lang="en-US">
                <a:latin typeface="BR Omny" panose="020B0604020202020204" charset="0"/>
              </a:endParaRPr>
            </a:p>
          </p:txBody>
        </p:sp>
        <p:sp>
          <p:nvSpPr>
            <p:cNvPr id="20" name="Shape 17">
              <a:extLst>
                <a:ext uri="{FF2B5EF4-FFF2-40B4-BE49-F238E27FC236}">
                  <a16:creationId xmlns:a16="http://schemas.microsoft.com/office/drawing/2014/main" id="{B3FF2CE4-ACDD-7381-6665-272DD63BBA00}"/>
                </a:ext>
              </a:extLst>
            </p:cNvPr>
            <p:cNvSpPr/>
            <p:nvPr/>
          </p:nvSpPr>
          <p:spPr>
            <a:xfrm>
              <a:off x="3291840" y="2468880"/>
              <a:ext cx="2468880" cy="27432"/>
            </a:xfrm>
            <a:prstGeom prst="rect">
              <a:avLst/>
            </a:prstGeom>
            <a:solidFill>
              <a:srgbClr val="E8ECF2"/>
            </a:solidFill>
            <a:ln w="12700">
              <a:solidFill>
                <a:srgbClr val="E8ECF2"/>
              </a:solidFill>
              <a:prstDash val="solid"/>
            </a:ln>
          </p:spPr>
          <p:txBody>
            <a:bodyPr/>
            <a:lstStyle/>
            <a:p>
              <a:endParaRPr lang="en-IN">
                <a:latin typeface="BR Omny" panose="020B0604020202020204" charset="0"/>
              </a:endParaRPr>
            </a:p>
          </p:txBody>
        </p:sp>
        <p:sp>
          <p:nvSpPr>
            <p:cNvPr id="21" name="Text 18">
              <a:extLst>
                <a:ext uri="{FF2B5EF4-FFF2-40B4-BE49-F238E27FC236}">
                  <a16:creationId xmlns:a16="http://schemas.microsoft.com/office/drawing/2014/main" id="{9E934941-2FC3-AE04-0138-7934715719DF}"/>
                </a:ext>
              </a:extLst>
            </p:cNvPr>
            <p:cNvSpPr/>
            <p:nvPr/>
          </p:nvSpPr>
          <p:spPr>
            <a:xfrm>
              <a:off x="3291840" y="2542032"/>
              <a:ext cx="2468880" cy="1143000"/>
            </a:xfrm>
            <a:prstGeom prst="rect">
              <a:avLst/>
            </a:prstGeom>
            <a:noFill/>
            <a:ln/>
          </p:spPr>
          <p:txBody>
            <a:bodyPr wrap="square" lIns="0" tIns="0" rIns="0" bIns="0" rtlCol="0" anchor="ctr"/>
            <a:lstStyle/>
            <a:p>
              <a:r>
                <a:rPr lang="en-IN" sz="1250">
                  <a:solidFill>
                    <a:schemeClr val="tx2"/>
                  </a:solidFill>
                  <a:latin typeface="BR Omny" panose="020B0604020202020204" charset="0"/>
                </a:rPr>
                <a:t>AI anchors to the programme's stated results framework and finds evidence for what the programme said it would achieve. Changes that sit outside that framework - in non-targeted actors, unexpected domains, or harmful directions are either missed entirely or absorbed into the programme's own narrative.</a:t>
              </a:r>
              <a:endParaRPr lang="en-US" sz="1250">
                <a:solidFill>
                  <a:schemeClr val="tx2"/>
                </a:solidFill>
                <a:latin typeface="BR Omny" panose="020B0604020202020204" charset="0"/>
              </a:endParaRPr>
            </a:p>
          </p:txBody>
        </p:sp>
        <p:sp>
          <p:nvSpPr>
            <p:cNvPr id="22" name="Shape 19">
              <a:extLst>
                <a:ext uri="{FF2B5EF4-FFF2-40B4-BE49-F238E27FC236}">
                  <a16:creationId xmlns:a16="http://schemas.microsoft.com/office/drawing/2014/main" id="{BC675417-4747-1C59-DFED-E4A1A5B7D094}"/>
                </a:ext>
              </a:extLst>
            </p:cNvPr>
            <p:cNvSpPr/>
            <p:nvPr/>
          </p:nvSpPr>
          <p:spPr>
            <a:xfrm>
              <a:off x="3291840" y="3715164"/>
              <a:ext cx="2468880" cy="1142999"/>
            </a:xfrm>
            <a:prstGeom prst="rect">
              <a:avLst/>
            </a:prstGeom>
            <a:solidFill>
              <a:srgbClr val="F4F6FA"/>
            </a:solidFill>
            <a:ln w="6350">
              <a:solidFill>
                <a:srgbClr val="E8ECF2"/>
              </a:solidFill>
              <a:prstDash val="solid"/>
            </a:ln>
          </p:spPr>
          <p:txBody>
            <a:bodyPr/>
            <a:lstStyle/>
            <a:p>
              <a:endParaRPr lang="en-IN">
                <a:latin typeface="BR Omny" panose="020B0604020202020204" charset="0"/>
              </a:endParaRPr>
            </a:p>
          </p:txBody>
        </p:sp>
        <p:sp>
          <p:nvSpPr>
            <p:cNvPr id="23" name="Text 20">
              <a:extLst>
                <a:ext uri="{FF2B5EF4-FFF2-40B4-BE49-F238E27FC236}">
                  <a16:creationId xmlns:a16="http://schemas.microsoft.com/office/drawing/2014/main" id="{3DFDFEA3-1C12-1CC9-B026-556B44F22404}"/>
                </a:ext>
              </a:extLst>
            </p:cNvPr>
            <p:cNvSpPr/>
            <p:nvPr/>
          </p:nvSpPr>
          <p:spPr>
            <a:xfrm>
              <a:off x="3364992" y="3751740"/>
              <a:ext cx="2322576" cy="201168"/>
            </a:xfrm>
            <a:prstGeom prst="rect">
              <a:avLst/>
            </a:prstGeom>
            <a:noFill/>
            <a:ln/>
          </p:spPr>
          <p:txBody>
            <a:bodyPr wrap="square" lIns="0" tIns="0" rIns="0" bIns="0" rtlCol="0" anchor="ctr"/>
            <a:lstStyle/>
            <a:p>
              <a:pPr marL="0" indent="0">
                <a:buNone/>
              </a:pPr>
              <a:r>
                <a:rPr lang="en-US" sz="1000" b="1">
                  <a:solidFill>
                    <a:schemeClr val="tx2"/>
                  </a:solidFill>
                  <a:latin typeface="BR Omny" panose="020B0604020202020204" charset="0"/>
                  <a:ea typeface="Calibri" pitchFamily="34" charset="-122"/>
                  <a:cs typeface="Calibri" pitchFamily="34" charset="-120"/>
                </a:rPr>
                <a:t>What AI produces:</a:t>
              </a:r>
              <a:endParaRPr lang="en-US" sz="1000">
                <a:solidFill>
                  <a:schemeClr val="tx2"/>
                </a:solidFill>
                <a:latin typeface="BR Omny" panose="020B0604020202020204" charset="0"/>
              </a:endParaRPr>
            </a:p>
          </p:txBody>
        </p:sp>
        <p:sp>
          <p:nvSpPr>
            <p:cNvPr id="24" name="Text 21">
              <a:extLst>
                <a:ext uri="{FF2B5EF4-FFF2-40B4-BE49-F238E27FC236}">
                  <a16:creationId xmlns:a16="http://schemas.microsoft.com/office/drawing/2014/main" id="{235E867E-EE05-9B0E-BDA6-054A47C029EF}"/>
                </a:ext>
              </a:extLst>
            </p:cNvPr>
            <p:cNvSpPr/>
            <p:nvPr/>
          </p:nvSpPr>
          <p:spPr>
            <a:xfrm>
              <a:off x="3364992" y="3952908"/>
              <a:ext cx="2322576" cy="817561"/>
            </a:xfrm>
            <a:prstGeom prst="rect">
              <a:avLst/>
            </a:prstGeom>
            <a:noFill/>
            <a:ln/>
          </p:spPr>
          <p:txBody>
            <a:bodyPr wrap="square" lIns="0" tIns="0" rIns="0" bIns="0" rtlCol="0" anchor="ctr"/>
            <a:lstStyle/>
            <a:p>
              <a:r>
                <a:rPr lang="en-IN" sz="1000">
                  <a:latin typeface="BR Omny" panose="020B0604020202020204" charset="0"/>
                </a:rPr>
                <a:t>"</a:t>
              </a:r>
              <a:r>
                <a:rPr lang="en-IN" sz="1000" i="1">
                  <a:latin typeface="BR Omny" panose="020B0604020202020204" charset="0"/>
                </a:rPr>
                <a:t>Beyond stated outcomes, the programme produced broader empowerment gains consistent with its overall goals - including improved confidence among participants, stronger solidarity within SHGs, and enhanced household decision-making capacity - all contributing to the programme's women's agency objectives."</a:t>
              </a:r>
              <a:endParaRPr lang="en-US" sz="1000" i="1">
                <a:latin typeface="BR Omny" panose="020B0604020202020204" charset="0"/>
              </a:endParaRPr>
            </a:p>
          </p:txBody>
        </p:sp>
        <p:sp>
          <p:nvSpPr>
            <p:cNvPr id="25" name="Shape 22">
              <a:extLst>
                <a:ext uri="{FF2B5EF4-FFF2-40B4-BE49-F238E27FC236}">
                  <a16:creationId xmlns:a16="http://schemas.microsoft.com/office/drawing/2014/main" id="{423D8845-0E6E-371E-AA18-5A8093CFF194}"/>
                </a:ext>
              </a:extLst>
            </p:cNvPr>
            <p:cNvSpPr/>
            <p:nvPr/>
          </p:nvSpPr>
          <p:spPr>
            <a:xfrm>
              <a:off x="6071616" y="1463040"/>
              <a:ext cx="2724912" cy="3533012"/>
            </a:xfrm>
            <a:prstGeom prst="rect">
              <a:avLst/>
            </a:prstGeom>
            <a:solidFill>
              <a:srgbClr val="FFFFFF"/>
            </a:solidFill>
            <a:ln w="6350">
              <a:solidFill>
                <a:srgbClr val="E8ECF2"/>
              </a:solidFill>
              <a:prstDash val="solid"/>
            </a:ln>
            <a:effectLst>
              <a:outerShdw blurRad="101600" dist="25400" dir="8100000" algn="bl" rotWithShape="0">
                <a:srgbClr val="000000">
                  <a:alpha val="8000"/>
                </a:srgbClr>
              </a:outerShdw>
            </a:effectLst>
          </p:spPr>
          <p:txBody>
            <a:bodyPr/>
            <a:lstStyle/>
            <a:p>
              <a:endParaRPr lang="en-IN">
                <a:latin typeface="BR Omny" panose="020B0604020202020204" charset="0"/>
              </a:endParaRPr>
            </a:p>
          </p:txBody>
        </p:sp>
        <p:sp>
          <p:nvSpPr>
            <p:cNvPr id="26" name="Shape 23">
              <a:extLst>
                <a:ext uri="{FF2B5EF4-FFF2-40B4-BE49-F238E27FC236}">
                  <a16:creationId xmlns:a16="http://schemas.microsoft.com/office/drawing/2014/main" id="{06876660-45FB-CAEE-A802-E63A2ED237EE}"/>
                </a:ext>
              </a:extLst>
            </p:cNvPr>
            <p:cNvSpPr/>
            <p:nvPr/>
          </p:nvSpPr>
          <p:spPr>
            <a:xfrm>
              <a:off x="6071616" y="1463040"/>
              <a:ext cx="2724912" cy="384048"/>
            </a:xfrm>
            <a:prstGeom prst="rect">
              <a:avLst/>
            </a:prstGeom>
            <a:solidFill>
              <a:schemeClr val="accent4">
                <a:lumMod val="75000"/>
              </a:schemeClr>
            </a:solidFill>
            <a:ln w="12700">
              <a:noFill/>
              <a:prstDash val="solid"/>
            </a:ln>
          </p:spPr>
          <p:txBody>
            <a:bodyPr/>
            <a:lstStyle/>
            <a:p>
              <a:endParaRPr lang="en-IN" b="1">
                <a:solidFill>
                  <a:schemeClr val="bg1"/>
                </a:solidFill>
                <a:latin typeface="BR Omny" panose="020B0604020202020204" charset="0"/>
              </a:endParaRPr>
            </a:p>
          </p:txBody>
        </p:sp>
        <p:sp>
          <p:nvSpPr>
            <p:cNvPr id="27" name="Text 24">
              <a:extLst>
                <a:ext uri="{FF2B5EF4-FFF2-40B4-BE49-F238E27FC236}">
                  <a16:creationId xmlns:a16="http://schemas.microsoft.com/office/drawing/2014/main" id="{DC2121AE-85F9-2FC0-D2B7-C12B3DEBAD56}"/>
                </a:ext>
              </a:extLst>
            </p:cNvPr>
            <p:cNvSpPr/>
            <p:nvPr/>
          </p:nvSpPr>
          <p:spPr>
            <a:xfrm>
              <a:off x="8284464" y="1481328"/>
              <a:ext cx="411480" cy="347472"/>
            </a:xfrm>
            <a:prstGeom prst="rect">
              <a:avLst/>
            </a:prstGeom>
            <a:noFill/>
            <a:ln/>
          </p:spPr>
          <p:txBody>
            <a:bodyPr wrap="square" lIns="0" tIns="0" rIns="0" bIns="0" rtlCol="0" anchor="ctr"/>
            <a:lstStyle/>
            <a:p>
              <a:pPr marL="0" indent="0">
                <a:buNone/>
              </a:pPr>
              <a:r>
                <a:rPr lang="en-US" sz="1800" b="1">
                  <a:solidFill>
                    <a:schemeClr val="bg1"/>
                  </a:solidFill>
                  <a:latin typeface="BR Omny" panose="020B0604020202020204" charset="0"/>
                  <a:ea typeface="Calibri" pitchFamily="34" charset="-122"/>
                  <a:cs typeface="Calibri" pitchFamily="34" charset="-120"/>
                </a:rPr>
                <a:t>03</a:t>
              </a:r>
              <a:endParaRPr lang="en-US" sz="1800" b="1">
                <a:solidFill>
                  <a:schemeClr val="bg1"/>
                </a:solidFill>
                <a:latin typeface="BR Omny" panose="020B0604020202020204" charset="0"/>
              </a:endParaRPr>
            </a:p>
          </p:txBody>
        </p:sp>
        <p:sp>
          <p:nvSpPr>
            <p:cNvPr id="28" name="Text 25">
              <a:extLst>
                <a:ext uri="{FF2B5EF4-FFF2-40B4-BE49-F238E27FC236}">
                  <a16:creationId xmlns:a16="http://schemas.microsoft.com/office/drawing/2014/main" id="{404CC72F-B850-BE6F-96BD-5C88DD65EE34}"/>
                </a:ext>
              </a:extLst>
            </p:cNvPr>
            <p:cNvSpPr/>
            <p:nvPr/>
          </p:nvSpPr>
          <p:spPr>
            <a:xfrm>
              <a:off x="6199632" y="1920240"/>
              <a:ext cx="2468880" cy="502920"/>
            </a:xfrm>
            <a:prstGeom prst="rect">
              <a:avLst/>
            </a:prstGeom>
            <a:noFill/>
            <a:ln/>
          </p:spPr>
          <p:txBody>
            <a:bodyPr wrap="square" lIns="0" tIns="0" rIns="0" bIns="0" rtlCol="0" anchor="ctr"/>
            <a:lstStyle/>
            <a:p>
              <a:pPr marL="0" indent="0">
                <a:buNone/>
              </a:pPr>
              <a:r>
                <a:rPr lang="en-US" b="1">
                  <a:solidFill>
                    <a:srgbClr val="002060"/>
                  </a:solidFill>
                  <a:latin typeface="BR Omny" panose="020B0604020202020204" charset="0"/>
                  <a:ea typeface="Calibri" pitchFamily="34" charset="-122"/>
                  <a:cs typeface="Calibri" pitchFamily="34" charset="-120"/>
                </a:rPr>
                <a:t>Contribution collapsed into causation</a:t>
              </a:r>
              <a:endParaRPr lang="en-US">
                <a:latin typeface="BR Omny" panose="020B0604020202020204" charset="0"/>
              </a:endParaRPr>
            </a:p>
          </p:txBody>
        </p:sp>
        <p:sp>
          <p:nvSpPr>
            <p:cNvPr id="29" name="Shape 26">
              <a:extLst>
                <a:ext uri="{FF2B5EF4-FFF2-40B4-BE49-F238E27FC236}">
                  <a16:creationId xmlns:a16="http://schemas.microsoft.com/office/drawing/2014/main" id="{35C3B910-B6E0-2D2C-4C18-3C88C62B67D9}"/>
                </a:ext>
              </a:extLst>
            </p:cNvPr>
            <p:cNvSpPr/>
            <p:nvPr/>
          </p:nvSpPr>
          <p:spPr>
            <a:xfrm>
              <a:off x="6199632" y="2468880"/>
              <a:ext cx="2468880" cy="27432"/>
            </a:xfrm>
            <a:prstGeom prst="rect">
              <a:avLst/>
            </a:prstGeom>
            <a:solidFill>
              <a:srgbClr val="E8ECF2"/>
            </a:solidFill>
            <a:ln w="12700">
              <a:solidFill>
                <a:srgbClr val="E8ECF2"/>
              </a:solidFill>
              <a:prstDash val="solid"/>
            </a:ln>
          </p:spPr>
          <p:txBody>
            <a:bodyPr/>
            <a:lstStyle/>
            <a:p>
              <a:endParaRPr lang="en-IN">
                <a:latin typeface="BR Omny" panose="020B0604020202020204" charset="0"/>
              </a:endParaRPr>
            </a:p>
          </p:txBody>
        </p:sp>
        <p:sp>
          <p:nvSpPr>
            <p:cNvPr id="30" name="Text 27">
              <a:extLst>
                <a:ext uri="{FF2B5EF4-FFF2-40B4-BE49-F238E27FC236}">
                  <a16:creationId xmlns:a16="http://schemas.microsoft.com/office/drawing/2014/main" id="{9CC382C1-7BE4-184B-33DE-7F2C4AA9AD41}"/>
                </a:ext>
              </a:extLst>
            </p:cNvPr>
            <p:cNvSpPr/>
            <p:nvPr/>
          </p:nvSpPr>
          <p:spPr>
            <a:xfrm>
              <a:off x="6199632" y="2542032"/>
              <a:ext cx="2468880" cy="1143000"/>
            </a:xfrm>
            <a:prstGeom prst="rect">
              <a:avLst/>
            </a:prstGeom>
            <a:noFill/>
            <a:ln/>
          </p:spPr>
          <p:txBody>
            <a:bodyPr wrap="square" lIns="0" tIns="0" rIns="0" bIns="0" rtlCol="0" anchor="ctr"/>
            <a:lstStyle/>
            <a:p>
              <a:r>
                <a:rPr lang="en-IN" sz="1250">
                  <a:solidFill>
                    <a:schemeClr val="tx2"/>
                  </a:solidFill>
                  <a:latin typeface="BR Omny" panose="020B0604020202020204" charset="0"/>
                </a:rPr>
                <a:t>Outcome harvesting asks what role the programme played in producing a change. Without that framing, AI works in reverse - starting from the programme and attributing observed changes to it, without examining what else was happening in participants' lives, their communities, or the wider environment.</a:t>
              </a:r>
              <a:endParaRPr lang="en-US" sz="1250">
                <a:solidFill>
                  <a:schemeClr val="tx2"/>
                </a:solidFill>
                <a:latin typeface="BR Omny" panose="020B0604020202020204" charset="0"/>
              </a:endParaRPr>
            </a:p>
          </p:txBody>
        </p:sp>
        <p:sp>
          <p:nvSpPr>
            <p:cNvPr id="31" name="Shape 28">
              <a:extLst>
                <a:ext uri="{FF2B5EF4-FFF2-40B4-BE49-F238E27FC236}">
                  <a16:creationId xmlns:a16="http://schemas.microsoft.com/office/drawing/2014/main" id="{AB5E9718-9E97-A2DC-139A-B48F2277F7D4}"/>
                </a:ext>
              </a:extLst>
            </p:cNvPr>
            <p:cNvSpPr/>
            <p:nvPr/>
          </p:nvSpPr>
          <p:spPr>
            <a:xfrm>
              <a:off x="6199632" y="3715164"/>
              <a:ext cx="2468880" cy="1142999"/>
            </a:xfrm>
            <a:prstGeom prst="rect">
              <a:avLst/>
            </a:prstGeom>
            <a:solidFill>
              <a:srgbClr val="F4F6FA"/>
            </a:solidFill>
            <a:ln w="6350">
              <a:solidFill>
                <a:srgbClr val="E8ECF2"/>
              </a:solidFill>
              <a:prstDash val="solid"/>
            </a:ln>
          </p:spPr>
          <p:txBody>
            <a:bodyPr/>
            <a:lstStyle/>
            <a:p>
              <a:endParaRPr lang="en-IN">
                <a:latin typeface="BR Omny" panose="020B0604020202020204" charset="0"/>
              </a:endParaRPr>
            </a:p>
          </p:txBody>
        </p:sp>
        <p:sp>
          <p:nvSpPr>
            <p:cNvPr id="32" name="Text 29">
              <a:extLst>
                <a:ext uri="{FF2B5EF4-FFF2-40B4-BE49-F238E27FC236}">
                  <a16:creationId xmlns:a16="http://schemas.microsoft.com/office/drawing/2014/main" id="{5DE6B7FC-A0C3-3093-F515-52DBE320233E}"/>
                </a:ext>
              </a:extLst>
            </p:cNvPr>
            <p:cNvSpPr/>
            <p:nvPr/>
          </p:nvSpPr>
          <p:spPr>
            <a:xfrm>
              <a:off x="6272784" y="3751740"/>
              <a:ext cx="2322576" cy="201168"/>
            </a:xfrm>
            <a:prstGeom prst="rect">
              <a:avLst/>
            </a:prstGeom>
            <a:noFill/>
            <a:ln/>
          </p:spPr>
          <p:txBody>
            <a:bodyPr wrap="square" lIns="0" tIns="0" rIns="0" bIns="0" rtlCol="0" anchor="ctr"/>
            <a:lstStyle/>
            <a:p>
              <a:r>
                <a:rPr lang="en-US" sz="1000" b="1">
                  <a:solidFill>
                    <a:schemeClr val="tx2"/>
                  </a:solidFill>
                  <a:latin typeface="BR Omny" panose="020B0604020202020204" charset="0"/>
                  <a:ea typeface="Calibri" pitchFamily="34" charset="-122"/>
                  <a:cs typeface="Calibri" pitchFamily="34" charset="-120"/>
                </a:rPr>
                <a:t>What AI produces:</a:t>
              </a:r>
            </a:p>
          </p:txBody>
        </p:sp>
        <p:sp>
          <p:nvSpPr>
            <p:cNvPr id="33" name="Text 30">
              <a:extLst>
                <a:ext uri="{FF2B5EF4-FFF2-40B4-BE49-F238E27FC236}">
                  <a16:creationId xmlns:a16="http://schemas.microsoft.com/office/drawing/2014/main" id="{115008A9-D9B3-899F-2B4C-2740C9017018}"/>
                </a:ext>
              </a:extLst>
            </p:cNvPr>
            <p:cNvSpPr/>
            <p:nvPr/>
          </p:nvSpPr>
          <p:spPr>
            <a:xfrm>
              <a:off x="6272784" y="3952908"/>
              <a:ext cx="2322576" cy="817561"/>
            </a:xfrm>
            <a:prstGeom prst="rect">
              <a:avLst/>
            </a:prstGeom>
            <a:noFill/>
            <a:ln/>
          </p:spPr>
          <p:txBody>
            <a:bodyPr wrap="square" lIns="0" tIns="0" rIns="0" bIns="0" rtlCol="0" anchor="ctr"/>
            <a:lstStyle/>
            <a:p>
              <a:pPr indent="0">
                <a:buNone/>
              </a:pPr>
              <a:r>
                <a:rPr lang="en-IN" sz="1000" i="1">
                  <a:latin typeface="BR Omny" panose="020B0604020202020204" charset="0"/>
                </a:rPr>
                <a:t>"The Pragati programme directly contributed to improved savings behaviour, increased income, and strengthened women's agency through its financial literacy training, business skills development, and credit linkage activities - demonstrating clear programme-to-outcome attribution across all four target blocks."</a:t>
              </a:r>
              <a:endParaRPr lang="en-US" sz="1000" i="1">
                <a:latin typeface="BR Omny" panose="020B0604020202020204" charset="0"/>
              </a:endParaRPr>
            </a:p>
          </p:txBody>
        </p:sp>
      </p:grpSp>
    </p:spTree>
    <p:extLst>
      <p:ext uri="{BB962C8B-B14F-4D97-AF65-F5344CB8AC3E}">
        <p14:creationId xmlns:p14="http://schemas.microsoft.com/office/powerpoint/2010/main" val="265264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685800" y="730197"/>
            <a:ext cx="6648404" cy="487313"/>
          </a:xfrm>
          <a:prstGeom prst="rect">
            <a:avLst/>
          </a:prstGeom>
        </p:spPr>
        <p:txBody>
          <a:bodyPr lIns="0" tIns="0" rIns="0" bIns="0" rtlCol="0" anchor="t">
            <a:spAutoFit/>
          </a:bodyPr>
          <a:lstStyle/>
          <a:p>
            <a:pPr defTabSz="609630">
              <a:lnSpc>
                <a:spcPts val="3840"/>
              </a:lnSpc>
            </a:pPr>
            <a:r>
              <a:rPr lang="en-US" sz="3200" b="1">
                <a:solidFill>
                  <a:srgbClr val="1C79BE"/>
                </a:solidFill>
                <a:latin typeface="BR Omny Bold"/>
                <a:sym typeface="BR Omny Bold"/>
              </a:rPr>
              <a:t>What are we doing today?</a:t>
            </a:r>
          </a:p>
        </p:txBody>
      </p:sp>
      <p:sp>
        <p:nvSpPr>
          <p:cNvPr id="5" name="TextBox 5"/>
          <p:cNvSpPr txBox="1"/>
          <p:nvPr/>
        </p:nvSpPr>
        <p:spPr>
          <a:xfrm>
            <a:off x="685800" y="6277750"/>
            <a:ext cx="2706809" cy="168572"/>
          </a:xfrm>
          <a:prstGeom prst="rect">
            <a:avLst/>
          </a:prstGeom>
        </p:spPr>
        <p:txBody>
          <a:bodyPr lIns="0" tIns="0" rIns="0" bIns="0" rtlCol="0" anchor="t">
            <a:spAutoFit/>
          </a:bodyPr>
          <a:lstStyle/>
          <a:p>
            <a:pPr defTabSz="609630">
              <a:lnSpc>
                <a:spcPts val="1393"/>
              </a:lnSpc>
            </a:pPr>
            <a:r>
              <a:rPr lang="en-US" sz="1161">
                <a:solidFill>
                  <a:srgbClr val="000000"/>
                </a:solidFill>
                <a:latin typeface="BR Omny"/>
                <a:ea typeface="BR Omny"/>
                <a:cs typeface="BR Omny"/>
                <a:sym typeface="BR Omny"/>
              </a:rPr>
              <a:t>www.glocalevalweek.org</a:t>
            </a:r>
          </a:p>
        </p:txBody>
      </p:sp>
      <p:pic>
        <p:nvPicPr>
          <p:cNvPr id="93" name="Picture 92">
            <a:extLst>
              <a:ext uri="{FF2B5EF4-FFF2-40B4-BE49-F238E27FC236}">
                <a16:creationId xmlns:a16="http://schemas.microsoft.com/office/drawing/2014/main" id="{A04676C7-6D82-ECED-59DF-D4170E47E3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grpSp>
        <p:nvGrpSpPr>
          <p:cNvPr id="2" name="Group 1">
            <a:extLst>
              <a:ext uri="{FF2B5EF4-FFF2-40B4-BE49-F238E27FC236}">
                <a16:creationId xmlns:a16="http://schemas.microsoft.com/office/drawing/2014/main" id="{3D84F496-4DBD-5A02-96F5-D732A5BF8925}"/>
              </a:ext>
            </a:extLst>
          </p:cNvPr>
          <p:cNvGrpSpPr/>
          <p:nvPr/>
        </p:nvGrpSpPr>
        <p:grpSpPr>
          <a:xfrm>
            <a:off x="887775" y="1828797"/>
            <a:ext cx="10663724" cy="3497713"/>
            <a:chOff x="1188720" y="1110053"/>
            <a:chExt cx="7680960" cy="2578608"/>
          </a:xfrm>
        </p:grpSpPr>
        <p:sp>
          <p:nvSpPr>
            <p:cNvPr id="4" name="Shape 3">
              <a:extLst>
                <a:ext uri="{FF2B5EF4-FFF2-40B4-BE49-F238E27FC236}">
                  <a16:creationId xmlns:a16="http://schemas.microsoft.com/office/drawing/2014/main" id="{7E1CD97C-2F24-3020-A297-41E88E520369}"/>
                </a:ext>
              </a:extLst>
            </p:cNvPr>
            <p:cNvSpPr/>
            <p:nvPr/>
          </p:nvSpPr>
          <p:spPr>
            <a:xfrm>
              <a:off x="1325879" y="1192349"/>
              <a:ext cx="48757" cy="2442869"/>
            </a:xfrm>
            <a:prstGeom prst="rect">
              <a:avLst/>
            </a:prstGeom>
            <a:solidFill>
              <a:srgbClr val="E8ECF2"/>
            </a:solidFill>
            <a:ln w="12700">
              <a:solidFill>
                <a:srgbClr val="E8ECF2"/>
              </a:solidFill>
              <a:prstDash val="solid"/>
            </a:ln>
          </p:spPr>
          <p:txBody>
            <a:bodyPr/>
            <a:lstStyle/>
            <a:p>
              <a:endParaRPr lang="en-IN" sz="1600">
                <a:latin typeface="BR Omny" panose="020B0604020202020204" charset="0"/>
              </a:endParaRPr>
            </a:p>
          </p:txBody>
        </p:sp>
        <p:sp>
          <p:nvSpPr>
            <p:cNvPr id="6" name="Shape 4">
              <a:extLst>
                <a:ext uri="{FF2B5EF4-FFF2-40B4-BE49-F238E27FC236}">
                  <a16:creationId xmlns:a16="http://schemas.microsoft.com/office/drawing/2014/main" id="{B7B69DC1-8021-8A5E-9936-DB80695E8FB5}"/>
                </a:ext>
              </a:extLst>
            </p:cNvPr>
            <p:cNvSpPr/>
            <p:nvPr/>
          </p:nvSpPr>
          <p:spPr>
            <a:xfrm>
              <a:off x="1188720" y="1128341"/>
              <a:ext cx="310896" cy="310896"/>
            </a:xfrm>
            <a:prstGeom prst="ellipse">
              <a:avLst/>
            </a:prstGeom>
            <a:solidFill>
              <a:srgbClr val="8898AA"/>
            </a:solidFill>
            <a:ln w="12700">
              <a:solidFill>
                <a:srgbClr val="8898AA"/>
              </a:solidFill>
              <a:prstDash val="solid"/>
            </a:ln>
          </p:spPr>
          <p:txBody>
            <a:bodyPr/>
            <a:lstStyle/>
            <a:p>
              <a:endParaRPr lang="en-IN" sz="1600">
                <a:latin typeface="BR Omny" panose="020B0604020202020204" charset="0"/>
              </a:endParaRPr>
            </a:p>
          </p:txBody>
        </p:sp>
        <p:sp>
          <p:nvSpPr>
            <p:cNvPr id="7" name="Text 5">
              <a:extLst>
                <a:ext uri="{FF2B5EF4-FFF2-40B4-BE49-F238E27FC236}">
                  <a16:creationId xmlns:a16="http://schemas.microsoft.com/office/drawing/2014/main" id="{9176536D-CB42-19FA-9438-24ED59A5CC9B}"/>
                </a:ext>
              </a:extLst>
            </p:cNvPr>
            <p:cNvSpPr/>
            <p:nvPr/>
          </p:nvSpPr>
          <p:spPr>
            <a:xfrm>
              <a:off x="1188720" y="1128341"/>
              <a:ext cx="310896" cy="310896"/>
            </a:xfrm>
            <a:prstGeom prst="rect">
              <a:avLst/>
            </a:prstGeom>
            <a:noFill/>
            <a:ln/>
          </p:spPr>
          <p:txBody>
            <a:bodyPr wrap="square" lIns="0" tIns="0" rIns="0" bIns="0" rtlCol="0" anchor="ctr"/>
            <a:lstStyle/>
            <a:p>
              <a:pPr marL="0" indent="0" algn="ctr">
                <a:buNone/>
              </a:pPr>
              <a:r>
                <a:rPr lang="en-US" sz="1600" b="1">
                  <a:solidFill>
                    <a:srgbClr val="FFFFFF"/>
                  </a:solidFill>
                  <a:latin typeface="BR Omny" panose="020B0604020202020204" charset="0"/>
                  <a:ea typeface="Calibri" pitchFamily="34" charset="-122"/>
                  <a:cs typeface="Calibri" pitchFamily="34" charset="-120"/>
                </a:rPr>
                <a:t>1</a:t>
              </a:r>
              <a:endParaRPr lang="en-US" sz="1600">
                <a:latin typeface="BR Omny" panose="020B0604020202020204" charset="0"/>
              </a:endParaRPr>
            </a:p>
          </p:txBody>
        </p:sp>
        <p:sp>
          <p:nvSpPr>
            <p:cNvPr id="8" name="Text 6">
              <a:extLst>
                <a:ext uri="{FF2B5EF4-FFF2-40B4-BE49-F238E27FC236}">
                  <a16:creationId xmlns:a16="http://schemas.microsoft.com/office/drawing/2014/main" id="{674D1883-8B64-5436-FFF6-FCA6043D6445}"/>
                </a:ext>
              </a:extLst>
            </p:cNvPr>
            <p:cNvSpPr/>
            <p:nvPr/>
          </p:nvSpPr>
          <p:spPr>
            <a:xfrm>
              <a:off x="1600200" y="1128341"/>
              <a:ext cx="1005840" cy="274320"/>
            </a:xfrm>
            <a:prstGeom prst="rect">
              <a:avLst/>
            </a:prstGeom>
            <a:noFill/>
            <a:ln/>
          </p:spPr>
          <p:txBody>
            <a:bodyPr wrap="square" lIns="0" tIns="0" rIns="0" bIns="0" rtlCol="0" anchor="ctr"/>
            <a:lstStyle/>
            <a:p>
              <a:pPr marL="0" indent="0">
                <a:buNone/>
              </a:pPr>
              <a:r>
                <a:rPr lang="en-US" sz="1600" b="1">
                  <a:solidFill>
                    <a:schemeClr val="tx1">
                      <a:lumMod val="65000"/>
                      <a:lumOff val="35000"/>
                    </a:schemeClr>
                  </a:solidFill>
                  <a:latin typeface="BR Omny" panose="020B0604020202020204" charset="0"/>
                  <a:ea typeface="Calibri" pitchFamily="34" charset="-122"/>
                  <a:cs typeface="Calibri" pitchFamily="34" charset="-120"/>
                </a:rPr>
                <a:t>0–10 min</a:t>
              </a:r>
              <a:endParaRPr lang="en-US" sz="1600">
                <a:solidFill>
                  <a:schemeClr val="tx1">
                    <a:lumMod val="65000"/>
                    <a:lumOff val="35000"/>
                  </a:schemeClr>
                </a:solidFill>
                <a:latin typeface="BR Omny" panose="020B0604020202020204" charset="0"/>
              </a:endParaRPr>
            </a:p>
          </p:txBody>
        </p:sp>
        <p:sp>
          <p:nvSpPr>
            <p:cNvPr id="9" name="Text 7">
              <a:extLst>
                <a:ext uri="{FF2B5EF4-FFF2-40B4-BE49-F238E27FC236}">
                  <a16:creationId xmlns:a16="http://schemas.microsoft.com/office/drawing/2014/main" id="{A3915F12-C469-906F-1863-F8A4464DC32E}"/>
                </a:ext>
              </a:extLst>
            </p:cNvPr>
            <p:cNvSpPr/>
            <p:nvPr/>
          </p:nvSpPr>
          <p:spPr>
            <a:xfrm>
              <a:off x="2651760" y="1110053"/>
              <a:ext cx="6217920" cy="256032"/>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Context and Setup</a:t>
              </a:r>
              <a:endParaRPr lang="en-US" sz="1600">
                <a:latin typeface="BR Omny" panose="020B0604020202020204" charset="0"/>
              </a:endParaRPr>
            </a:p>
          </p:txBody>
        </p:sp>
        <p:sp>
          <p:nvSpPr>
            <p:cNvPr id="10" name="Text 8">
              <a:extLst>
                <a:ext uri="{FF2B5EF4-FFF2-40B4-BE49-F238E27FC236}">
                  <a16:creationId xmlns:a16="http://schemas.microsoft.com/office/drawing/2014/main" id="{8E76EA48-336E-C0F2-13B9-F78229B71B19}"/>
                </a:ext>
              </a:extLst>
            </p:cNvPr>
            <p:cNvSpPr/>
            <p:nvPr/>
          </p:nvSpPr>
          <p:spPr>
            <a:xfrm>
              <a:off x="2651760" y="1375229"/>
              <a:ext cx="6217920" cy="256032"/>
            </a:xfrm>
            <a:prstGeom prst="rect">
              <a:avLst/>
            </a:prstGeom>
            <a:noFill/>
            <a:ln/>
          </p:spPr>
          <p:txBody>
            <a:bodyPr wrap="square" lIns="0" tIns="0" rIns="0" bIns="0" rtlCol="0" anchor="ctr"/>
            <a:lstStyle/>
            <a:p>
              <a:pPr marL="0" indent="0">
                <a:buNone/>
              </a:pPr>
              <a:r>
                <a:rPr lang="en-US" sz="1600">
                  <a:solidFill>
                    <a:schemeClr val="tx1">
                      <a:lumMod val="65000"/>
                      <a:lumOff val="35000"/>
                    </a:schemeClr>
                  </a:solidFill>
                  <a:latin typeface="BR Omny" panose="020B0604020202020204" charset="0"/>
                  <a:ea typeface="Calibri" pitchFamily="34" charset="-122"/>
                  <a:cs typeface="Calibri" pitchFamily="34" charset="-120"/>
                </a:rPr>
                <a:t>Upload the dataset PDF to your AI tool</a:t>
              </a:r>
              <a:endParaRPr lang="en-US" sz="1600">
                <a:solidFill>
                  <a:schemeClr val="tx1">
                    <a:lumMod val="65000"/>
                    <a:lumOff val="35000"/>
                  </a:schemeClr>
                </a:solidFill>
                <a:latin typeface="BR Omny" panose="020B0604020202020204" charset="0"/>
              </a:endParaRPr>
            </a:p>
          </p:txBody>
        </p:sp>
        <p:sp>
          <p:nvSpPr>
            <p:cNvPr id="11" name="Shape 9">
              <a:extLst>
                <a:ext uri="{FF2B5EF4-FFF2-40B4-BE49-F238E27FC236}">
                  <a16:creationId xmlns:a16="http://schemas.microsoft.com/office/drawing/2014/main" id="{D053D09E-3A34-78C1-E700-DBD31DBD2549}"/>
                </a:ext>
              </a:extLst>
            </p:cNvPr>
            <p:cNvSpPr/>
            <p:nvPr/>
          </p:nvSpPr>
          <p:spPr>
            <a:xfrm>
              <a:off x="1188720" y="1814141"/>
              <a:ext cx="310896" cy="310896"/>
            </a:xfrm>
            <a:prstGeom prst="ellipse">
              <a:avLst/>
            </a:prstGeom>
            <a:solidFill>
              <a:schemeClr val="accent5">
                <a:lumMod val="75000"/>
              </a:schemeClr>
            </a:solidFill>
            <a:ln w="12700">
              <a:noFill/>
              <a:prstDash val="solid"/>
            </a:ln>
          </p:spPr>
          <p:txBody>
            <a:bodyPr/>
            <a:lstStyle/>
            <a:p>
              <a:endParaRPr lang="en-IN" sz="1600">
                <a:latin typeface="BR Omny" panose="020B0604020202020204" charset="0"/>
              </a:endParaRPr>
            </a:p>
          </p:txBody>
        </p:sp>
        <p:sp>
          <p:nvSpPr>
            <p:cNvPr id="12" name="Text 10">
              <a:extLst>
                <a:ext uri="{FF2B5EF4-FFF2-40B4-BE49-F238E27FC236}">
                  <a16:creationId xmlns:a16="http://schemas.microsoft.com/office/drawing/2014/main" id="{21018CE3-6E72-32FB-41FB-C6CA58CC0230}"/>
                </a:ext>
              </a:extLst>
            </p:cNvPr>
            <p:cNvSpPr/>
            <p:nvPr/>
          </p:nvSpPr>
          <p:spPr>
            <a:xfrm>
              <a:off x="1188720" y="1814141"/>
              <a:ext cx="310896" cy="310896"/>
            </a:xfrm>
            <a:prstGeom prst="rect">
              <a:avLst/>
            </a:prstGeom>
            <a:noFill/>
            <a:ln/>
          </p:spPr>
          <p:txBody>
            <a:bodyPr wrap="square" lIns="0" tIns="0" rIns="0" bIns="0" rtlCol="0" anchor="ctr"/>
            <a:lstStyle/>
            <a:p>
              <a:pPr marL="0" indent="0" algn="ctr">
                <a:buNone/>
              </a:pPr>
              <a:r>
                <a:rPr lang="en-US" sz="1600" b="1">
                  <a:solidFill>
                    <a:srgbClr val="FFFFFF"/>
                  </a:solidFill>
                  <a:latin typeface="BR Omny" panose="020B0604020202020204" charset="0"/>
                  <a:ea typeface="Calibri" pitchFamily="34" charset="-122"/>
                  <a:cs typeface="Calibri" pitchFamily="34" charset="-120"/>
                </a:rPr>
                <a:t>2</a:t>
              </a:r>
              <a:endParaRPr lang="en-US" sz="1600">
                <a:latin typeface="BR Omny" panose="020B0604020202020204" charset="0"/>
              </a:endParaRPr>
            </a:p>
          </p:txBody>
        </p:sp>
        <p:sp>
          <p:nvSpPr>
            <p:cNvPr id="13" name="Text 11">
              <a:extLst>
                <a:ext uri="{FF2B5EF4-FFF2-40B4-BE49-F238E27FC236}">
                  <a16:creationId xmlns:a16="http://schemas.microsoft.com/office/drawing/2014/main" id="{6A9CCBA9-0811-D781-31ED-4616DF0ED472}"/>
                </a:ext>
              </a:extLst>
            </p:cNvPr>
            <p:cNvSpPr/>
            <p:nvPr/>
          </p:nvSpPr>
          <p:spPr>
            <a:xfrm>
              <a:off x="1600200" y="1814141"/>
              <a:ext cx="1005840" cy="274320"/>
            </a:xfrm>
            <a:prstGeom prst="rect">
              <a:avLst/>
            </a:prstGeom>
            <a:noFill/>
            <a:ln/>
          </p:spPr>
          <p:txBody>
            <a:bodyPr wrap="square" lIns="0" tIns="0" rIns="0" bIns="0" rtlCol="0" anchor="ctr"/>
            <a:lstStyle/>
            <a:p>
              <a:pPr marL="0" indent="0">
                <a:buNone/>
              </a:pPr>
              <a:r>
                <a:rPr lang="en-US" sz="1600" b="1">
                  <a:solidFill>
                    <a:schemeClr val="tx1">
                      <a:lumMod val="65000"/>
                      <a:lumOff val="35000"/>
                    </a:schemeClr>
                  </a:solidFill>
                  <a:latin typeface="BR Omny" panose="020B0604020202020204" charset="0"/>
                  <a:ea typeface="Calibri" pitchFamily="34" charset="-122"/>
                  <a:cs typeface="Calibri" pitchFamily="34" charset="-120"/>
                </a:rPr>
                <a:t>10–35 min</a:t>
              </a:r>
              <a:endParaRPr lang="en-US" sz="1600">
                <a:solidFill>
                  <a:schemeClr val="tx1">
                    <a:lumMod val="65000"/>
                    <a:lumOff val="35000"/>
                  </a:schemeClr>
                </a:solidFill>
                <a:latin typeface="BR Omny" panose="020B0604020202020204" charset="0"/>
              </a:endParaRPr>
            </a:p>
          </p:txBody>
        </p:sp>
        <p:sp>
          <p:nvSpPr>
            <p:cNvPr id="14" name="Text 12">
              <a:extLst>
                <a:ext uri="{FF2B5EF4-FFF2-40B4-BE49-F238E27FC236}">
                  <a16:creationId xmlns:a16="http://schemas.microsoft.com/office/drawing/2014/main" id="{88FDE568-5E8B-989F-6956-94AAA7A98A5A}"/>
                </a:ext>
              </a:extLst>
            </p:cNvPr>
            <p:cNvSpPr/>
            <p:nvPr/>
          </p:nvSpPr>
          <p:spPr>
            <a:xfrm>
              <a:off x="2651760" y="1795853"/>
              <a:ext cx="6217920" cy="256032"/>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Problem 1 — Outputs vs. outcomes</a:t>
              </a:r>
              <a:endParaRPr lang="en-US" sz="1600">
                <a:latin typeface="BR Omny" panose="020B0604020202020204" charset="0"/>
              </a:endParaRPr>
            </a:p>
          </p:txBody>
        </p:sp>
        <p:sp>
          <p:nvSpPr>
            <p:cNvPr id="15" name="Text 13">
              <a:extLst>
                <a:ext uri="{FF2B5EF4-FFF2-40B4-BE49-F238E27FC236}">
                  <a16:creationId xmlns:a16="http://schemas.microsoft.com/office/drawing/2014/main" id="{3986D2FD-DED1-5784-E3AD-7E3AF739115C}"/>
                </a:ext>
              </a:extLst>
            </p:cNvPr>
            <p:cNvSpPr/>
            <p:nvPr/>
          </p:nvSpPr>
          <p:spPr>
            <a:xfrm>
              <a:off x="2651760" y="2061029"/>
              <a:ext cx="6217920" cy="256032"/>
            </a:xfrm>
            <a:prstGeom prst="rect">
              <a:avLst/>
            </a:prstGeom>
            <a:noFill/>
            <a:ln/>
          </p:spPr>
          <p:txBody>
            <a:bodyPr wrap="square" lIns="0" tIns="0" rIns="0" bIns="0" rtlCol="0" anchor="ctr"/>
            <a:lstStyle/>
            <a:p>
              <a:pPr marL="0" indent="0">
                <a:buNone/>
              </a:pPr>
              <a:r>
                <a:rPr lang="en-US" sz="1600">
                  <a:solidFill>
                    <a:schemeClr val="tx1">
                      <a:lumMod val="65000"/>
                      <a:lumOff val="35000"/>
                    </a:schemeClr>
                  </a:solidFill>
                  <a:latin typeface="BR Omny" panose="020B0604020202020204" charset="0"/>
                  <a:ea typeface="Calibri" pitchFamily="34" charset="-122"/>
                  <a:cs typeface="Calibri" pitchFamily="34" charset="-120"/>
                </a:rPr>
                <a:t>You run your prompt → check the quality → run the engineered prompt → discussion</a:t>
              </a:r>
              <a:endParaRPr lang="en-US" sz="1600">
                <a:solidFill>
                  <a:schemeClr val="tx1">
                    <a:lumMod val="65000"/>
                    <a:lumOff val="35000"/>
                  </a:schemeClr>
                </a:solidFill>
                <a:latin typeface="BR Omny" panose="020B0604020202020204" charset="0"/>
              </a:endParaRPr>
            </a:p>
          </p:txBody>
        </p:sp>
        <p:sp>
          <p:nvSpPr>
            <p:cNvPr id="16" name="Shape 14">
              <a:extLst>
                <a:ext uri="{FF2B5EF4-FFF2-40B4-BE49-F238E27FC236}">
                  <a16:creationId xmlns:a16="http://schemas.microsoft.com/office/drawing/2014/main" id="{9CD731CA-3018-B13A-ED59-8ACD3C38C944}"/>
                </a:ext>
              </a:extLst>
            </p:cNvPr>
            <p:cNvSpPr/>
            <p:nvPr/>
          </p:nvSpPr>
          <p:spPr>
            <a:xfrm>
              <a:off x="1188720" y="2499941"/>
              <a:ext cx="310896" cy="310896"/>
            </a:xfrm>
            <a:prstGeom prst="ellipse">
              <a:avLst/>
            </a:prstGeom>
            <a:solidFill>
              <a:schemeClr val="accent5">
                <a:lumMod val="75000"/>
              </a:schemeClr>
            </a:solidFill>
            <a:ln w="12700">
              <a:noFill/>
              <a:prstDash val="solid"/>
            </a:ln>
          </p:spPr>
          <p:txBody>
            <a:bodyPr/>
            <a:lstStyle/>
            <a:p>
              <a:endParaRPr lang="en-IN" sz="1600">
                <a:latin typeface="BR Omny" panose="020B0604020202020204" charset="0"/>
              </a:endParaRPr>
            </a:p>
          </p:txBody>
        </p:sp>
        <p:sp>
          <p:nvSpPr>
            <p:cNvPr id="17" name="Text 15">
              <a:extLst>
                <a:ext uri="{FF2B5EF4-FFF2-40B4-BE49-F238E27FC236}">
                  <a16:creationId xmlns:a16="http://schemas.microsoft.com/office/drawing/2014/main" id="{6C2092E7-D4D5-E57C-8E61-20939CDCE7C9}"/>
                </a:ext>
              </a:extLst>
            </p:cNvPr>
            <p:cNvSpPr/>
            <p:nvPr/>
          </p:nvSpPr>
          <p:spPr>
            <a:xfrm>
              <a:off x="1188720" y="2499941"/>
              <a:ext cx="310896" cy="310896"/>
            </a:xfrm>
            <a:prstGeom prst="rect">
              <a:avLst/>
            </a:prstGeom>
            <a:noFill/>
            <a:ln/>
          </p:spPr>
          <p:txBody>
            <a:bodyPr wrap="square" lIns="0" tIns="0" rIns="0" bIns="0" rtlCol="0" anchor="ctr"/>
            <a:lstStyle/>
            <a:p>
              <a:pPr marL="0" indent="0" algn="ctr">
                <a:buNone/>
              </a:pPr>
              <a:r>
                <a:rPr lang="en-US" sz="1600" b="1">
                  <a:solidFill>
                    <a:srgbClr val="FFFFFF"/>
                  </a:solidFill>
                  <a:latin typeface="BR Omny" panose="020B0604020202020204" charset="0"/>
                  <a:ea typeface="Calibri" pitchFamily="34" charset="-122"/>
                  <a:cs typeface="Calibri" pitchFamily="34" charset="-120"/>
                </a:rPr>
                <a:t>3</a:t>
              </a:r>
              <a:endParaRPr lang="en-US" sz="1600">
                <a:latin typeface="BR Omny" panose="020B0604020202020204" charset="0"/>
              </a:endParaRPr>
            </a:p>
          </p:txBody>
        </p:sp>
        <p:sp>
          <p:nvSpPr>
            <p:cNvPr id="18" name="Text 16">
              <a:extLst>
                <a:ext uri="{FF2B5EF4-FFF2-40B4-BE49-F238E27FC236}">
                  <a16:creationId xmlns:a16="http://schemas.microsoft.com/office/drawing/2014/main" id="{018FC6C6-616B-D17A-A0F7-254A5323A2E2}"/>
                </a:ext>
              </a:extLst>
            </p:cNvPr>
            <p:cNvSpPr/>
            <p:nvPr/>
          </p:nvSpPr>
          <p:spPr>
            <a:xfrm>
              <a:off x="1600200" y="2499941"/>
              <a:ext cx="1005840" cy="274320"/>
            </a:xfrm>
            <a:prstGeom prst="rect">
              <a:avLst/>
            </a:prstGeom>
            <a:noFill/>
            <a:ln/>
          </p:spPr>
          <p:txBody>
            <a:bodyPr wrap="square" lIns="0" tIns="0" rIns="0" bIns="0" rtlCol="0" anchor="ctr"/>
            <a:lstStyle/>
            <a:p>
              <a:pPr marL="0" indent="0">
                <a:buNone/>
              </a:pPr>
              <a:r>
                <a:rPr lang="en-US" sz="1600" b="1">
                  <a:solidFill>
                    <a:schemeClr val="tx1">
                      <a:lumMod val="65000"/>
                      <a:lumOff val="35000"/>
                    </a:schemeClr>
                  </a:solidFill>
                  <a:latin typeface="BR Omny" panose="020B0604020202020204" charset="0"/>
                  <a:ea typeface="Calibri" pitchFamily="34" charset="-122"/>
                  <a:cs typeface="Calibri" pitchFamily="34" charset="-120"/>
                </a:rPr>
                <a:t>35–45 min</a:t>
              </a:r>
              <a:endParaRPr lang="en-US" sz="1600">
                <a:solidFill>
                  <a:schemeClr val="tx1">
                    <a:lumMod val="65000"/>
                    <a:lumOff val="35000"/>
                  </a:schemeClr>
                </a:solidFill>
                <a:latin typeface="BR Omny" panose="020B0604020202020204" charset="0"/>
              </a:endParaRPr>
            </a:p>
          </p:txBody>
        </p:sp>
        <p:sp>
          <p:nvSpPr>
            <p:cNvPr id="19" name="Text 17">
              <a:extLst>
                <a:ext uri="{FF2B5EF4-FFF2-40B4-BE49-F238E27FC236}">
                  <a16:creationId xmlns:a16="http://schemas.microsoft.com/office/drawing/2014/main" id="{320506F1-8836-6200-2984-E4D8C32C5030}"/>
                </a:ext>
              </a:extLst>
            </p:cNvPr>
            <p:cNvSpPr/>
            <p:nvPr/>
          </p:nvSpPr>
          <p:spPr>
            <a:xfrm>
              <a:off x="2651760" y="2481653"/>
              <a:ext cx="6217920" cy="256032"/>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Problem 2 — Intended vs. unintended</a:t>
              </a:r>
              <a:endParaRPr lang="en-US" sz="1600">
                <a:latin typeface="BR Omny" panose="020B0604020202020204" charset="0"/>
              </a:endParaRPr>
            </a:p>
          </p:txBody>
        </p:sp>
        <p:sp>
          <p:nvSpPr>
            <p:cNvPr id="20" name="Text 18">
              <a:extLst>
                <a:ext uri="{FF2B5EF4-FFF2-40B4-BE49-F238E27FC236}">
                  <a16:creationId xmlns:a16="http://schemas.microsoft.com/office/drawing/2014/main" id="{F79354A2-18AF-CE8C-A377-440F11351062}"/>
                </a:ext>
              </a:extLst>
            </p:cNvPr>
            <p:cNvSpPr/>
            <p:nvPr/>
          </p:nvSpPr>
          <p:spPr>
            <a:xfrm>
              <a:off x="2651760" y="2746829"/>
              <a:ext cx="6217920" cy="256032"/>
            </a:xfrm>
            <a:prstGeom prst="rect">
              <a:avLst/>
            </a:prstGeom>
            <a:noFill/>
            <a:ln/>
          </p:spPr>
          <p:txBody>
            <a:bodyPr wrap="square" lIns="0" tIns="0" rIns="0" bIns="0" rtlCol="0" anchor="ctr"/>
            <a:lstStyle/>
            <a:p>
              <a:r>
                <a:rPr lang="en-US" sz="1600">
                  <a:solidFill>
                    <a:schemeClr val="tx1">
                      <a:lumMod val="65000"/>
                      <a:lumOff val="35000"/>
                    </a:schemeClr>
                  </a:solidFill>
                  <a:latin typeface="BR Omny" panose="020B0604020202020204" charset="0"/>
                  <a:ea typeface="Calibri" pitchFamily="34" charset="-122"/>
                  <a:cs typeface="Calibri" pitchFamily="34" charset="-120"/>
                </a:rPr>
                <a:t>Run Engineered Prompt only → discussion</a:t>
              </a:r>
              <a:endParaRPr lang="en-US" sz="1600">
                <a:solidFill>
                  <a:schemeClr val="tx1">
                    <a:lumMod val="65000"/>
                    <a:lumOff val="35000"/>
                  </a:schemeClr>
                </a:solidFill>
                <a:latin typeface="BR Omny" panose="020B0604020202020204" charset="0"/>
              </a:endParaRPr>
            </a:p>
          </p:txBody>
        </p:sp>
        <p:sp>
          <p:nvSpPr>
            <p:cNvPr id="21" name="Shape 19">
              <a:extLst>
                <a:ext uri="{FF2B5EF4-FFF2-40B4-BE49-F238E27FC236}">
                  <a16:creationId xmlns:a16="http://schemas.microsoft.com/office/drawing/2014/main" id="{C6AE3A04-D1AE-D2C7-BDDF-5D5574509795}"/>
                </a:ext>
              </a:extLst>
            </p:cNvPr>
            <p:cNvSpPr/>
            <p:nvPr/>
          </p:nvSpPr>
          <p:spPr>
            <a:xfrm>
              <a:off x="1188720" y="3185741"/>
              <a:ext cx="310896" cy="310896"/>
            </a:xfrm>
            <a:prstGeom prst="ellipse">
              <a:avLst/>
            </a:prstGeom>
            <a:solidFill>
              <a:schemeClr val="accent5">
                <a:lumMod val="75000"/>
              </a:schemeClr>
            </a:solidFill>
            <a:ln w="12700">
              <a:noFill/>
              <a:prstDash val="solid"/>
            </a:ln>
          </p:spPr>
          <p:txBody>
            <a:bodyPr/>
            <a:lstStyle/>
            <a:p>
              <a:endParaRPr lang="en-IN" sz="1600">
                <a:latin typeface="BR Omny" panose="020B0604020202020204" charset="0"/>
              </a:endParaRPr>
            </a:p>
          </p:txBody>
        </p:sp>
        <p:sp>
          <p:nvSpPr>
            <p:cNvPr id="22" name="Text 20">
              <a:extLst>
                <a:ext uri="{FF2B5EF4-FFF2-40B4-BE49-F238E27FC236}">
                  <a16:creationId xmlns:a16="http://schemas.microsoft.com/office/drawing/2014/main" id="{A4A701DA-E9F9-071B-C52B-6901F3850C2A}"/>
                </a:ext>
              </a:extLst>
            </p:cNvPr>
            <p:cNvSpPr/>
            <p:nvPr/>
          </p:nvSpPr>
          <p:spPr>
            <a:xfrm>
              <a:off x="1188720" y="3185741"/>
              <a:ext cx="310896" cy="310896"/>
            </a:xfrm>
            <a:prstGeom prst="rect">
              <a:avLst/>
            </a:prstGeom>
            <a:noFill/>
            <a:ln/>
          </p:spPr>
          <p:txBody>
            <a:bodyPr wrap="square" lIns="0" tIns="0" rIns="0" bIns="0" rtlCol="0" anchor="ctr"/>
            <a:lstStyle/>
            <a:p>
              <a:pPr marL="0" indent="0" algn="ctr">
                <a:buNone/>
              </a:pPr>
              <a:r>
                <a:rPr lang="en-US" sz="1600" b="1">
                  <a:solidFill>
                    <a:srgbClr val="FFFFFF"/>
                  </a:solidFill>
                  <a:latin typeface="BR Omny" panose="020B0604020202020204" charset="0"/>
                  <a:ea typeface="Calibri" pitchFamily="34" charset="-122"/>
                  <a:cs typeface="Calibri" pitchFamily="34" charset="-120"/>
                </a:rPr>
                <a:t>4</a:t>
              </a:r>
              <a:endParaRPr lang="en-US" sz="1600">
                <a:latin typeface="BR Omny" panose="020B0604020202020204" charset="0"/>
              </a:endParaRPr>
            </a:p>
          </p:txBody>
        </p:sp>
        <p:sp>
          <p:nvSpPr>
            <p:cNvPr id="23" name="Text 21">
              <a:extLst>
                <a:ext uri="{FF2B5EF4-FFF2-40B4-BE49-F238E27FC236}">
                  <a16:creationId xmlns:a16="http://schemas.microsoft.com/office/drawing/2014/main" id="{A35ED4FA-340D-9A88-2A97-E826A55E3F5C}"/>
                </a:ext>
              </a:extLst>
            </p:cNvPr>
            <p:cNvSpPr/>
            <p:nvPr/>
          </p:nvSpPr>
          <p:spPr>
            <a:xfrm>
              <a:off x="1600200" y="3185741"/>
              <a:ext cx="1005840" cy="274320"/>
            </a:xfrm>
            <a:prstGeom prst="rect">
              <a:avLst/>
            </a:prstGeom>
            <a:noFill/>
            <a:ln/>
          </p:spPr>
          <p:txBody>
            <a:bodyPr wrap="square" lIns="0" tIns="0" rIns="0" bIns="0" rtlCol="0" anchor="ctr"/>
            <a:lstStyle/>
            <a:p>
              <a:pPr marL="0" indent="0">
                <a:buNone/>
              </a:pPr>
              <a:r>
                <a:rPr lang="en-US" sz="1600" b="1">
                  <a:solidFill>
                    <a:schemeClr val="tx1">
                      <a:lumMod val="65000"/>
                      <a:lumOff val="35000"/>
                    </a:schemeClr>
                  </a:solidFill>
                  <a:latin typeface="BR Omny" panose="020B0604020202020204" charset="0"/>
                  <a:ea typeface="Calibri" pitchFamily="34" charset="-122"/>
                  <a:cs typeface="Calibri" pitchFamily="34" charset="-120"/>
                </a:rPr>
                <a:t>45–55 min</a:t>
              </a:r>
              <a:endParaRPr lang="en-US" sz="1600">
                <a:solidFill>
                  <a:schemeClr val="tx1">
                    <a:lumMod val="65000"/>
                    <a:lumOff val="35000"/>
                  </a:schemeClr>
                </a:solidFill>
                <a:latin typeface="BR Omny" panose="020B0604020202020204" charset="0"/>
              </a:endParaRPr>
            </a:p>
          </p:txBody>
        </p:sp>
        <p:sp>
          <p:nvSpPr>
            <p:cNvPr id="24" name="Text 22">
              <a:extLst>
                <a:ext uri="{FF2B5EF4-FFF2-40B4-BE49-F238E27FC236}">
                  <a16:creationId xmlns:a16="http://schemas.microsoft.com/office/drawing/2014/main" id="{C9DDCDE0-1623-429D-80BC-30E499F9AEAC}"/>
                </a:ext>
              </a:extLst>
            </p:cNvPr>
            <p:cNvSpPr/>
            <p:nvPr/>
          </p:nvSpPr>
          <p:spPr>
            <a:xfrm>
              <a:off x="2651760" y="3167453"/>
              <a:ext cx="6217920" cy="256032"/>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Problem 3 — Contribution vs. causation</a:t>
              </a:r>
              <a:endParaRPr lang="en-US" sz="1600">
                <a:latin typeface="BR Omny" panose="020B0604020202020204" charset="0"/>
              </a:endParaRPr>
            </a:p>
          </p:txBody>
        </p:sp>
        <p:sp>
          <p:nvSpPr>
            <p:cNvPr id="25" name="Text 23">
              <a:extLst>
                <a:ext uri="{FF2B5EF4-FFF2-40B4-BE49-F238E27FC236}">
                  <a16:creationId xmlns:a16="http://schemas.microsoft.com/office/drawing/2014/main" id="{6F383CE2-773B-C777-69D8-6DB65B78FEF8}"/>
                </a:ext>
              </a:extLst>
            </p:cNvPr>
            <p:cNvSpPr/>
            <p:nvPr/>
          </p:nvSpPr>
          <p:spPr>
            <a:xfrm>
              <a:off x="2651760" y="3432629"/>
              <a:ext cx="6217920" cy="256032"/>
            </a:xfrm>
            <a:prstGeom prst="rect">
              <a:avLst/>
            </a:prstGeom>
            <a:noFill/>
            <a:ln/>
          </p:spPr>
          <p:txBody>
            <a:bodyPr wrap="square" lIns="0" tIns="0" rIns="0" bIns="0" rtlCol="0" anchor="ctr"/>
            <a:lstStyle/>
            <a:p>
              <a:r>
                <a:rPr lang="en-US" sz="1600">
                  <a:solidFill>
                    <a:schemeClr val="tx1">
                      <a:lumMod val="65000"/>
                      <a:lumOff val="35000"/>
                    </a:schemeClr>
                  </a:solidFill>
                  <a:latin typeface="BR Omny" panose="020B0604020202020204" charset="0"/>
                  <a:ea typeface="Calibri" pitchFamily="34" charset="-122"/>
                  <a:cs typeface="Calibri" pitchFamily="34" charset="-120"/>
                </a:rPr>
                <a:t>Develop your own prompt → discussion</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2F086-BB09-B57F-C68A-EDB3BCAD4217}"/>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86FD484C-53E0-CA3B-B98D-D658889849BC}"/>
              </a:ext>
            </a:extLst>
          </p:cNvPr>
          <p:cNvSpPr txBox="1"/>
          <p:nvPr/>
        </p:nvSpPr>
        <p:spPr>
          <a:xfrm>
            <a:off x="685800" y="730197"/>
            <a:ext cx="9474200" cy="487313"/>
          </a:xfrm>
          <a:prstGeom prst="rect">
            <a:avLst/>
          </a:prstGeom>
        </p:spPr>
        <p:txBody>
          <a:bodyPr wrap="square" lIns="0" tIns="0" rIns="0" bIns="0" rtlCol="0" anchor="t">
            <a:spAutoFit/>
          </a:bodyPr>
          <a:lstStyle/>
          <a:p>
            <a:pPr defTabSz="609630">
              <a:lnSpc>
                <a:spcPts val="3840"/>
              </a:lnSpc>
            </a:pPr>
            <a:r>
              <a:rPr lang="en-US" sz="3200" b="1">
                <a:solidFill>
                  <a:srgbClr val="1C79BE"/>
                </a:solidFill>
                <a:latin typeface="BR Omny Bold"/>
                <a:ea typeface="BR Omny Bold"/>
                <a:cs typeface="BR Omny Bold"/>
                <a:sym typeface="BR Omny Bold"/>
              </a:rPr>
              <a:t>Your dataset</a:t>
            </a:r>
            <a:endParaRPr lang="en-US" sz="3200" b="1">
              <a:solidFill>
                <a:srgbClr val="1C79BE"/>
              </a:solidFill>
              <a:highlight>
                <a:srgbClr val="FFFF00"/>
              </a:highlight>
              <a:latin typeface="BR Omny Bold"/>
              <a:ea typeface="BR Omny Bold"/>
              <a:cs typeface="BR Omny Bold"/>
              <a:sym typeface="BR Omny Bold"/>
            </a:endParaRPr>
          </a:p>
        </p:txBody>
      </p:sp>
      <p:pic>
        <p:nvPicPr>
          <p:cNvPr id="46" name="Picture 45">
            <a:extLst>
              <a:ext uri="{FF2B5EF4-FFF2-40B4-BE49-F238E27FC236}">
                <a16:creationId xmlns:a16="http://schemas.microsoft.com/office/drawing/2014/main" id="{B8CA02F2-9A6B-71A4-0CEF-0D338B563E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grpSp>
        <p:nvGrpSpPr>
          <p:cNvPr id="54" name="Group 53">
            <a:extLst>
              <a:ext uri="{FF2B5EF4-FFF2-40B4-BE49-F238E27FC236}">
                <a16:creationId xmlns:a16="http://schemas.microsoft.com/office/drawing/2014/main" id="{49DB9C25-A150-1740-D059-C1BD0CA8D20D}"/>
              </a:ext>
            </a:extLst>
          </p:cNvPr>
          <p:cNvGrpSpPr/>
          <p:nvPr/>
        </p:nvGrpSpPr>
        <p:grpSpPr>
          <a:xfrm>
            <a:off x="685799" y="1368359"/>
            <a:ext cx="11143528" cy="4951418"/>
            <a:chOff x="256032" y="1078992"/>
            <a:chExt cx="8631936" cy="3657600"/>
          </a:xfrm>
        </p:grpSpPr>
        <p:sp>
          <p:nvSpPr>
            <p:cNvPr id="55" name="Shape 3">
              <a:extLst>
                <a:ext uri="{FF2B5EF4-FFF2-40B4-BE49-F238E27FC236}">
                  <a16:creationId xmlns:a16="http://schemas.microsoft.com/office/drawing/2014/main" id="{0D9FA18F-FE3B-38F0-2441-CF1B36AEC1C4}"/>
                </a:ext>
              </a:extLst>
            </p:cNvPr>
            <p:cNvSpPr/>
            <p:nvPr/>
          </p:nvSpPr>
          <p:spPr>
            <a:xfrm>
              <a:off x="256032" y="1078992"/>
              <a:ext cx="4114800" cy="3657600"/>
            </a:xfrm>
            <a:prstGeom prst="rect">
              <a:avLst/>
            </a:prstGeom>
            <a:solidFill>
              <a:srgbClr val="FFFFFF"/>
            </a:solidFill>
            <a:ln w="6350">
              <a:solidFill>
                <a:srgbClr val="E8ECF2"/>
              </a:solidFill>
              <a:prstDash val="solid"/>
            </a:ln>
            <a:effectLst>
              <a:outerShdw blurRad="76200" dist="25400" dir="8100000" algn="bl" rotWithShape="0">
                <a:srgbClr val="000000">
                  <a:alpha val="8000"/>
                </a:srgbClr>
              </a:outerShdw>
            </a:effectLst>
          </p:spPr>
          <p:txBody>
            <a:bodyPr/>
            <a:lstStyle/>
            <a:p>
              <a:endParaRPr lang="en-IN" sz="1600">
                <a:latin typeface="BR Omny" panose="020B0604020202020204" charset="0"/>
              </a:endParaRPr>
            </a:p>
          </p:txBody>
        </p:sp>
        <p:sp>
          <p:nvSpPr>
            <p:cNvPr id="56" name="Shape 4">
              <a:extLst>
                <a:ext uri="{FF2B5EF4-FFF2-40B4-BE49-F238E27FC236}">
                  <a16:creationId xmlns:a16="http://schemas.microsoft.com/office/drawing/2014/main" id="{EB97DF2F-DDE0-00BB-A958-D7BC26F6C4AA}"/>
                </a:ext>
              </a:extLst>
            </p:cNvPr>
            <p:cNvSpPr/>
            <p:nvPr/>
          </p:nvSpPr>
          <p:spPr>
            <a:xfrm>
              <a:off x="256032" y="1078992"/>
              <a:ext cx="4114800" cy="365760"/>
            </a:xfrm>
            <a:prstGeom prst="rect">
              <a:avLst/>
            </a:prstGeom>
            <a:solidFill>
              <a:schemeClr val="tx2"/>
            </a:solidFill>
            <a:ln w="12700">
              <a:noFill/>
              <a:prstDash val="solid"/>
            </a:ln>
          </p:spPr>
          <p:txBody>
            <a:bodyPr/>
            <a:lstStyle/>
            <a:p>
              <a:endParaRPr lang="en-IN" sz="1600">
                <a:latin typeface="BR Omny" panose="020B0604020202020204" charset="0"/>
              </a:endParaRPr>
            </a:p>
          </p:txBody>
        </p:sp>
        <p:sp>
          <p:nvSpPr>
            <p:cNvPr id="57" name="Text 5">
              <a:extLst>
                <a:ext uri="{FF2B5EF4-FFF2-40B4-BE49-F238E27FC236}">
                  <a16:creationId xmlns:a16="http://schemas.microsoft.com/office/drawing/2014/main" id="{61ABE566-75A8-A918-B802-54ED5262D972}"/>
                </a:ext>
              </a:extLst>
            </p:cNvPr>
            <p:cNvSpPr/>
            <p:nvPr/>
          </p:nvSpPr>
          <p:spPr>
            <a:xfrm>
              <a:off x="347472" y="1078992"/>
              <a:ext cx="3931920" cy="365760"/>
            </a:xfrm>
            <a:prstGeom prst="rect">
              <a:avLst/>
            </a:prstGeom>
            <a:noFill/>
            <a:ln/>
          </p:spPr>
          <p:txBody>
            <a:bodyPr wrap="square" lIns="0" tIns="0" rIns="0" bIns="0" rtlCol="0" anchor="ctr"/>
            <a:lstStyle/>
            <a:p>
              <a:pPr marL="0" indent="0">
                <a:buNone/>
              </a:pPr>
              <a:r>
                <a:rPr lang="en-US" sz="1600" b="1" kern="0" spc="150">
                  <a:solidFill>
                    <a:srgbClr val="FFFFFF"/>
                  </a:solidFill>
                  <a:latin typeface="BR Omny" panose="020B0604020202020204" charset="0"/>
                  <a:ea typeface="Calibri" pitchFamily="34" charset="-122"/>
                  <a:cs typeface="Calibri" pitchFamily="34" charset="-120"/>
                </a:rPr>
                <a:t>THE DATASET</a:t>
              </a:r>
              <a:endParaRPr lang="en-US" sz="1600">
                <a:latin typeface="BR Omny" panose="020B0604020202020204" charset="0"/>
              </a:endParaRPr>
            </a:p>
          </p:txBody>
        </p:sp>
        <p:sp>
          <p:nvSpPr>
            <p:cNvPr id="58" name="Text 6">
              <a:extLst>
                <a:ext uri="{FF2B5EF4-FFF2-40B4-BE49-F238E27FC236}">
                  <a16:creationId xmlns:a16="http://schemas.microsoft.com/office/drawing/2014/main" id="{8E1079F3-A958-B006-5C70-76D21D209B25}"/>
                </a:ext>
              </a:extLst>
            </p:cNvPr>
            <p:cNvSpPr/>
            <p:nvPr/>
          </p:nvSpPr>
          <p:spPr>
            <a:xfrm>
              <a:off x="256032" y="1508760"/>
              <a:ext cx="4114800" cy="3108960"/>
            </a:xfrm>
            <a:prstGeom prst="rect">
              <a:avLst/>
            </a:prstGeom>
            <a:noFill/>
            <a:ln/>
          </p:spPr>
          <p:txBody>
            <a:bodyPr wrap="square" lIns="0" tIns="0" rIns="0" bIns="0" rtlCol="0" anchor="ctr"/>
            <a:lstStyle/>
            <a:p>
              <a:pPr marL="0" indent="0">
                <a:buNone/>
              </a:pPr>
              <a:r>
                <a:rPr lang="en-US" sz="1600" b="1">
                  <a:solidFill>
                    <a:schemeClr val="tx2"/>
                  </a:solidFill>
                  <a:latin typeface="BR Omny" panose="020B0604020202020204" charset="0"/>
                  <a:ea typeface="Calibri" pitchFamily="34" charset="-122"/>
                  <a:cs typeface="Calibri" pitchFamily="34" charset="-120"/>
                </a:rPr>
                <a:t>Programme: </a:t>
              </a:r>
              <a:r>
                <a:rPr lang="en-US" sz="1600">
                  <a:solidFill>
                    <a:schemeClr val="tx2"/>
                  </a:solidFill>
                  <a:latin typeface="BR Omny" panose="020B0604020202020204" charset="0"/>
                  <a:ea typeface="Calibri" pitchFamily="34" charset="-122"/>
                  <a:cs typeface="Calibri" pitchFamily="34" charset="-120"/>
                </a:rPr>
                <a:t>Pragati SHG Livelihoods Programme</a:t>
              </a:r>
              <a:endParaRPr lang="en-US" sz="1600">
                <a:solidFill>
                  <a:schemeClr val="tx2"/>
                </a:solidFill>
                <a:latin typeface="BR Omny" panose="020B0604020202020204" charset="0"/>
              </a:endParaRPr>
            </a:p>
            <a:p>
              <a:pPr marL="0" indent="0">
                <a:buNone/>
              </a:pPr>
              <a:r>
                <a:rPr lang="en-US" sz="1600" b="1">
                  <a:solidFill>
                    <a:schemeClr val="tx2"/>
                  </a:solidFill>
                  <a:latin typeface="BR Omny" panose="020B0604020202020204" charset="0"/>
                  <a:ea typeface="Calibri" pitchFamily="34" charset="-122"/>
                  <a:cs typeface="Calibri" pitchFamily="34" charset="-120"/>
                </a:rPr>
                <a:t>Sector:</a:t>
              </a:r>
              <a:r>
                <a:rPr lang="en-US" sz="1600">
                  <a:solidFill>
                    <a:schemeClr val="tx2"/>
                  </a:solidFill>
                  <a:latin typeface="BR Omny" panose="020B0604020202020204" charset="0"/>
                  <a:ea typeface="Calibri" pitchFamily="34" charset="-122"/>
                  <a:cs typeface="Calibri" pitchFamily="34" charset="-120"/>
                </a:rPr>
                <a:t> Livelihoods</a:t>
              </a:r>
              <a:endParaRPr lang="en-US" sz="1600">
                <a:solidFill>
                  <a:schemeClr val="tx2"/>
                </a:solidFill>
                <a:latin typeface="BR Omny" panose="020B0604020202020204" charset="0"/>
              </a:endParaRPr>
            </a:p>
            <a:p>
              <a:pPr marL="0" indent="0">
                <a:buNone/>
              </a:pPr>
              <a:r>
                <a:rPr lang="en-US" sz="1600" b="1">
                  <a:solidFill>
                    <a:schemeClr val="tx2"/>
                  </a:solidFill>
                  <a:latin typeface="BR Omny" panose="020B0604020202020204" charset="0"/>
                  <a:ea typeface="Calibri" pitchFamily="34" charset="-122"/>
                  <a:cs typeface="Calibri" pitchFamily="34" charset="-120"/>
                </a:rPr>
                <a:t>Location:</a:t>
              </a:r>
              <a:r>
                <a:rPr lang="en-US" sz="1600">
                  <a:solidFill>
                    <a:schemeClr val="tx2"/>
                  </a:solidFill>
                  <a:latin typeface="BR Omny" panose="020B0604020202020204" charset="0"/>
                  <a:ea typeface="Calibri" pitchFamily="34" charset="-122"/>
                  <a:cs typeface="Calibri" pitchFamily="34" charset="-120"/>
                </a:rPr>
                <a:t> Jharkhand, 4 blocks of Ranchi district</a:t>
              </a:r>
              <a:endParaRPr lang="en-US" sz="1600">
                <a:solidFill>
                  <a:schemeClr val="tx2"/>
                </a:solidFill>
                <a:latin typeface="BR Omny" panose="020B0604020202020204" charset="0"/>
              </a:endParaRPr>
            </a:p>
            <a:p>
              <a:pPr marL="0" indent="0">
                <a:buNone/>
              </a:pPr>
              <a:r>
                <a:rPr lang="en-US" sz="1600" b="1">
                  <a:solidFill>
                    <a:schemeClr val="tx2"/>
                  </a:solidFill>
                  <a:latin typeface="BR Omny" panose="020B0604020202020204" charset="0"/>
                  <a:ea typeface="Calibri" pitchFamily="34" charset="-122"/>
                  <a:cs typeface="Calibri" pitchFamily="34" charset="-120"/>
                </a:rPr>
                <a:t>Period:</a:t>
              </a:r>
              <a:r>
                <a:rPr lang="en-US" sz="1600">
                  <a:solidFill>
                    <a:schemeClr val="tx2"/>
                  </a:solidFill>
                  <a:latin typeface="BR Omny" panose="020B0604020202020204" charset="0"/>
                  <a:ea typeface="Calibri" pitchFamily="34" charset="-122"/>
                  <a:cs typeface="Calibri" pitchFamily="34" charset="-120"/>
                </a:rPr>
                <a:t> Apr 2021–Mar 2024</a:t>
              </a:r>
              <a:endParaRPr lang="en-US" sz="1600">
                <a:solidFill>
                  <a:schemeClr val="tx2"/>
                </a:solidFill>
                <a:latin typeface="BR Omny" panose="020B0604020202020204" charset="0"/>
              </a:endParaRPr>
            </a:p>
            <a:p>
              <a:pPr marL="0" indent="0">
                <a:buNone/>
              </a:pPr>
              <a:endParaRPr lang="en-US" sz="1600">
                <a:solidFill>
                  <a:schemeClr val="tx2"/>
                </a:solidFill>
                <a:latin typeface="BR Omny" panose="020B0604020202020204" charset="0"/>
              </a:endParaRPr>
            </a:p>
            <a:p>
              <a:pPr marL="0" indent="0">
                <a:buNone/>
              </a:pPr>
              <a:r>
                <a:rPr lang="en-US" sz="1600" b="1">
                  <a:solidFill>
                    <a:schemeClr val="tx2"/>
                  </a:solidFill>
                  <a:latin typeface="BR Omny" panose="020B0604020202020204" charset="0"/>
                  <a:ea typeface="Calibri" pitchFamily="34" charset="-122"/>
                  <a:cs typeface="Calibri" pitchFamily="34" charset="-120"/>
                </a:rPr>
                <a:t>Data:</a:t>
              </a:r>
            </a:p>
            <a:p>
              <a:pPr marL="0" indent="0">
                <a:buNone/>
              </a:pPr>
              <a:r>
                <a:rPr lang="en-US" sz="1600" b="1">
                  <a:solidFill>
                    <a:schemeClr val="tx2"/>
                  </a:solidFill>
                  <a:latin typeface="BR Omny" panose="020B0604020202020204" charset="0"/>
                  <a:ea typeface="Calibri" pitchFamily="34" charset="-122"/>
                  <a:cs typeface="Calibri" pitchFamily="34" charset="-120"/>
                </a:rPr>
                <a:t>Section A:</a:t>
              </a:r>
              <a:r>
                <a:rPr lang="en-US" sz="1600">
                  <a:solidFill>
                    <a:schemeClr val="tx2"/>
                  </a:solidFill>
                  <a:latin typeface="BR Omny" panose="020B0604020202020204" charset="0"/>
                  <a:ea typeface="Calibri" pitchFamily="34" charset="-122"/>
                  <a:cs typeface="Calibri" pitchFamily="34" charset="-120"/>
                </a:rPr>
                <a:t> Programme document (theory of change, three phases, LRC model, budget)</a:t>
              </a:r>
            </a:p>
            <a:p>
              <a:pPr marL="0" indent="0">
                <a:buNone/>
              </a:pPr>
              <a:endParaRPr lang="en-US" sz="1600">
                <a:solidFill>
                  <a:schemeClr val="tx2"/>
                </a:solidFill>
                <a:latin typeface="BR Omny" panose="020B0604020202020204" charset="0"/>
              </a:endParaRPr>
            </a:p>
            <a:p>
              <a:pPr marL="0" indent="0">
                <a:buNone/>
              </a:pPr>
              <a:r>
                <a:rPr lang="en-US" sz="1600" b="1">
                  <a:solidFill>
                    <a:schemeClr val="tx2"/>
                  </a:solidFill>
                  <a:latin typeface="BR Omny" panose="020B0604020202020204" charset="0"/>
                  <a:ea typeface="Calibri" pitchFamily="34" charset="-122"/>
                  <a:cs typeface="Calibri" pitchFamily="34" charset="-120"/>
                </a:rPr>
                <a:t>Section B: </a:t>
              </a:r>
              <a:r>
                <a:rPr lang="en-US" sz="1600">
                  <a:solidFill>
                    <a:schemeClr val="tx2"/>
                  </a:solidFill>
                  <a:latin typeface="BR Omny" panose="020B0604020202020204" charset="0"/>
                  <a:ea typeface="Calibri" pitchFamily="34" charset="-122"/>
                  <a:cs typeface="Calibri" pitchFamily="34" charset="-120"/>
                </a:rPr>
                <a:t>8 interview transcripts:</a:t>
              </a:r>
              <a:endParaRPr lang="en-US" sz="1600">
                <a:solidFill>
                  <a:schemeClr val="tx2"/>
                </a:solidFill>
                <a:latin typeface="BR Omny" panose="020B0604020202020204" charset="0"/>
              </a:endParaRPr>
            </a:p>
            <a:p>
              <a:pPr marL="285750" indent="-285750">
                <a:buFont typeface="Arial" panose="020B0604020202020204" pitchFamily="34" charset="0"/>
                <a:buChar char="•"/>
              </a:pPr>
              <a:r>
                <a:rPr lang="en-US" sz="1600">
                  <a:solidFill>
                    <a:schemeClr val="tx2"/>
                  </a:solidFill>
                  <a:latin typeface="BR Omny" panose="020B0604020202020204" charset="0"/>
                  <a:ea typeface="Calibri" pitchFamily="34" charset="-122"/>
                  <a:cs typeface="Calibri" pitchFamily="34" charset="-120"/>
                </a:rPr>
                <a:t>3 SHG members (incl. drought-affected, federation leader)</a:t>
              </a:r>
              <a:endParaRPr lang="en-US" sz="1600">
                <a:solidFill>
                  <a:schemeClr val="tx2"/>
                </a:solidFill>
                <a:latin typeface="BR Omny" panose="020B0604020202020204" charset="0"/>
              </a:endParaRPr>
            </a:p>
            <a:p>
              <a:pPr marL="285750" indent="-285750">
                <a:buFont typeface="Arial" panose="020B0604020202020204" pitchFamily="34" charset="0"/>
                <a:buChar char="•"/>
              </a:pPr>
              <a:r>
                <a:rPr lang="en-US" sz="1600">
                  <a:solidFill>
                    <a:schemeClr val="tx2"/>
                  </a:solidFill>
                  <a:latin typeface="BR Omny" panose="020B0604020202020204" charset="0"/>
                  <a:ea typeface="Calibri" pitchFamily="34" charset="-122"/>
                  <a:cs typeface="Calibri" pitchFamily="34" charset="-120"/>
                </a:rPr>
                <a:t>1 Husband of a participant</a:t>
              </a:r>
              <a:endParaRPr lang="en-US" sz="1600">
                <a:solidFill>
                  <a:schemeClr val="tx2"/>
                </a:solidFill>
                <a:latin typeface="BR Omny" panose="020B0604020202020204" charset="0"/>
              </a:endParaRPr>
            </a:p>
            <a:p>
              <a:pPr marL="285750" indent="-285750">
                <a:buFont typeface="Arial" panose="020B0604020202020204" pitchFamily="34" charset="0"/>
                <a:buChar char="•"/>
              </a:pPr>
              <a:r>
                <a:rPr lang="en-US" sz="1600">
                  <a:solidFill>
                    <a:schemeClr val="tx2"/>
                  </a:solidFill>
                  <a:latin typeface="BR Omny" panose="020B0604020202020204" charset="0"/>
                  <a:ea typeface="Calibri" pitchFamily="34" charset="-122"/>
                  <a:cs typeface="Calibri" pitchFamily="34" charset="-120"/>
                </a:rPr>
                <a:t>1 GVT Field Officer</a:t>
              </a:r>
              <a:endParaRPr lang="en-US" sz="1600">
                <a:solidFill>
                  <a:schemeClr val="tx2"/>
                </a:solidFill>
                <a:latin typeface="BR Omny" panose="020B0604020202020204" charset="0"/>
              </a:endParaRPr>
            </a:p>
            <a:p>
              <a:pPr marL="285750" indent="-285750">
                <a:buFont typeface="Arial" panose="020B0604020202020204" pitchFamily="34" charset="0"/>
                <a:buChar char="•"/>
              </a:pPr>
              <a:r>
                <a:rPr lang="en-US" sz="1600">
                  <a:solidFill>
                    <a:schemeClr val="tx2"/>
                  </a:solidFill>
                  <a:latin typeface="BR Omny" panose="020B0604020202020204" charset="0"/>
                  <a:ea typeface="Calibri" pitchFamily="34" charset="-122"/>
                  <a:cs typeface="Calibri" pitchFamily="34" charset="-120"/>
                </a:rPr>
                <a:t>1 Bank Branch Manager</a:t>
              </a:r>
              <a:endParaRPr lang="en-US" sz="1600">
                <a:solidFill>
                  <a:schemeClr val="tx2"/>
                </a:solidFill>
                <a:latin typeface="BR Omny" panose="020B0604020202020204" charset="0"/>
              </a:endParaRPr>
            </a:p>
            <a:p>
              <a:pPr marL="285750" indent="-285750">
                <a:buFont typeface="Arial" panose="020B0604020202020204" pitchFamily="34" charset="0"/>
                <a:buChar char="•"/>
              </a:pPr>
              <a:r>
                <a:rPr lang="en-US" sz="1600">
                  <a:solidFill>
                    <a:schemeClr val="tx2"/>
                  </a:solidFill>
                  <a:latin typeface="BR Omny" panose="020B0604020202020204" charset="0"/>
                  <a:ea typeface="Calibri" pitchFamily="34" charset="-122"/>
                  <a:cs typeface="Calibri" pitchFamily="34" charset="-120"/>
                </a:rPr>
                <a:t>1 Tribal SHG member (</a:t>
              </a:r>
              <a:r>
                <a:rPr lang="en-US" sz="1600" err="1">
                  <a:solidFill>
                    <a:schemeClr val="tx2"/>
                  </a:solidFill>
                  <a:latin typeface="BR Omny" panose="020B0604020202020204" charset="0"/>
                  <a:ea typeface="Calibri" pitchFamily="34" charset="-122"/>
                  <a:cs typeface="Calibri" pitchFamily="34" charset="-120"/>
                </a:rPr>
                <a:t>Santhali</a:t>
              </a:r>
              <a:r>
                <a:rPr lang="en-US" sz="1600">
                  <a:solidFill>
                    <a:schemeClr val="tx2"/>
                  </a:solidFill>
                  <a:latin typeface="BR Omny" panose="020B0604020202020204" charset="0"/>
                  <a:ea typeface="Calibri" pitchFamily="34" charset="-122"/>
                  <a:cs typeface="Calibri" pitchFamily="34" charset="-120"/>
                </a:rPr>
                <a:t>)</a:t>
              </a:r>
              <a:endParaRPr lang="en-US" sz="1600">
                <a:solidFill>
                  <a:schemeClr val="tx2"/>
                </a:solidFill>
                <a:latin typeface="BR Omny" panose="020B0604020202020204" charset="0"/>
              </a:endParaRPr>
            </a:p>
            <a:p>
              <a:pPr marL="285750" indent="-285750">
                <a:buFont typeface="Arial" panose="020B0604020202020204" pitchFamily="34" charset="0"/>
                <a:buChar char="•"/>
              </a:pPr>
              <a:r>
                <a:rPr lang="en-US" sz="1600">
                  <a:solidFill>
                    <a:schemeClr val="tx2"/>
                  </a:solidFill>
                  <a:latin typeface="BR Omny" panose="020B0604020202020204" charset="0"/>
                  <a:ea typeface="Calibri" pitchFamily="34" charset="-122"/>
                  <a:cs typeface="Calibri" pitchFamily="34" charset="-120"/>
                </a:rPr>
                <a:t>1 Programme Manager</a:t>
              </a:r>
              <a:endParaRPr lang="en-US" sz="1600">
                <a:solidFill>
                  <a:schemeClr val="tx2"/>
                </a:solidFill>
                <a:latin typeface="BR Omny" panose="020B0604020202020204" charset="0"/>
              </a:endParaRPr>
            </a:p>
          </p:txBody>
        </p:sp>
        <p:sp>
          <p:nvSpPr>
            <p:cNvPr id="59" name="Shape 7">
              <a:extLst>
                <a:ext uri="{FF2B5EF4-FFF2-40B4-BE49-F238E27FC236}">
                  <a16:creationId xmlns:a16="http://schemas.microsoft.com/office/drawing/2014/main" id="{C246C44C-8446-B699-8153-6DE7E5FEB260}"/>
                </a:ext>
              </a:extLst>
            </p:cNvPr>
            <p:cNvSpPr/>
            <p:nvPr/>
          </p:nvSpPr>
          <p:spPr>
            <a:xfrm>
              <a:off x="4572000" y="1078992"/>
              <a:ext cx="4315968" cy="1417320"/>
            </a:xfrm>
            <a:prstGeom prst="rect">
              <a:avLst/>
            </a:prstGeom>
            <a:solidFill>
              <a:schemeClr val="accent5">
                <a:lumMod val="40000"/>
                <a:lumOff val="60000"/>
                <a:alpha val="12000"/>
              </a:schemeClr>
            </a:solidFill>
            <a:ln w="12700">
              <a:solidFill>
                <a:schemeClr val="accent5">
                  <a:lumMod val="75000"/>
                </a:schemeClr>
              </a:solidFill>
              <a:prstDash val="solid"/>
            </a:ln>
          </p:spPr>
          <p:txBody>
            <a:bodyPr/>
            <a:lstStyle/>
            <a:p>
              <a:endParaRPr lang="en-IN" sz="1600">
                <a:latin typeface="BR Omny" panose="020B0604020202020204" charset="0"/>
              </a:endParaRPr>
            </a:p>
          </p:txBody>
        </p:sp>
        <p:sp>
          <p:nvSpPr>
            <p:cNvPr id="60" name="Shape 8">
              <a:extLst>
                <a:ext uri="{FF2B5EF4-FFF2-40B4-BE49-F238E27FC236}">
                  <a16:creationId xmlns:a16="http://schemas.microsoft.com/office/drawing/2014/main" id="{293FB1C2-42D6-9614-4D8D-F2D3F77597C4}"/>
                </a:ext>
              </a:extLst>
            </p:cNvPr>
            <p:cNvSpPr/>
            <p:nvPr/>
          </p:nvSpPr>
          <p:spPr>
            <a:xfrm>
              <a:off x="4572000" y="1078992"/>
              <a:ext cx="54864" cy="1417320"/>
            </a:xfrm>
            <a:prstGeom prst="rect">
              <a:avLst/>
            </a:prstGeom>
            <a:solidFill>
              <a:schemeClr val="accent5">
                <a:lumMod val="75000"/>
              </a:schemeClr>
            </a:solidFill>
            <a:ln w="12700">
              <a:noFill/>
              <a:prstDash val="solid"/>
            </a:ln>
          </p:spPr>
          <p:txBody>
            <a:bodyPr/>
            <a:lstStyle/>
            <a:p>
              <a:endParaRPr lang="en-IN" sz="1600">
                <a:latin typeface="BR Omny" panose="020B0604020202020204" charset="0"/>
              </a:endParaRPr>
            </a:p>
          </p:txBody>
        </p:sp>
        <p:sp>
          <p:nvSpPr>
            <p:cNvPr id="61" name="Text 9">
              <a:extLst>
                <a:ext uri="{FF2B5EF4-FFF2-40B4-BE49-F238E27FC236}">
                  <a16:creationId xmlns:a16="http://schemas.microsoft.com/office/drawing/2014/main" id="{4C8E1A6A-7124-DC1E-75A4-C73B54478862}"/>
                </a:ext>
              </a:extLst>
            </p:cNvPr>
            <p:cNvSpPr/>
            <p:nvPr/>
          </p:nvSpPr>
          <p:spPr>
            <a:xfrm>
              <a:off x="4681728" y="1115568"/>
              <a:ext cx="4114800" cy="256032"/>
            </a:xfrm>
            <a:prstGeom prst="rect">
              <a:avLst/>
            </a:prstGeom>
            <a:noFill/>
            <a:ln/>
          </p:spPr>
          <p:txBody>
            <a:bodyPr wrap="square" lIns="0" tIns="0" rIns="0" bIns="0" rtlCol="0" anchor="ctr"/>
            <a:lstStyle/>
            <a:p>
              <a:pPr marL="0" indent="0">
                <a:buNone/>
              </a:pPr>
              <a:r>
                <a:rPr lang="en-US" sz="1600" b="1" kern="0" spc="100">
                  <a:solidFill>
                    <a:schemeClr val="accent5">
                      <a:lumMod val="50000"/>
                    </a:schemeClr>
                  </a:solidFill>
                  <a:latin typeface="BR Omny" panose="020B0604020202020204" charset="0"/>
                  <a:ea typeface="Calibri" pitchFamily="34" charset="-122"/>
                  <a:cs typeface="Calibri" pitchFamily="34" charset="-120"/>
                </a:rPr>
                <a:t>EVALUATION QUESTION</a:t>
              </a:r>
              <a:endParaRPr lang="en-US" sz="1600">
                <a:solidFill>
                  <a:schemeClr val="accent5">
                    <a:lumMod val="50000"/>
                  </a:schemeClr>
                </a:solidFill>
                <a:latin typeface="BR Omny" panose="020B0604020202020204" charset="0"/>
              </a:endParaRPr>
            </a:p>
          </p:txBody>
        </p:sp>
        <p:sp>
          <p:nvSpPr>
            <p:cNvPr id="62" name="Text 10">
              <a:extLst>
                <a:ext uri="{FF2B5EF4-FFF2-40B4-BE49-F238E27FC236}">
                  <a16:creationId xmlns:a16="http://schemas.microsoft.com/office/drawing/2014/main" id="{AE175FFA-D195-FC91-F057-EA52AFC1BD37}"/>
                </a:ext>
              </a:extLst>
            </p:cNvPr>
            <p:cNvSpPr/>
            <p:nvPr/>
          </p:nvSpPr>
          <p:spPr>
            <a:xfrm>
              <a:off x="4681728" y="1417320"/>
              <a:ext cx="4114800" cy="987552"/>
            </a:xfrm>
            <a:prstGeom prst="rect">
              <a:avLst/>
            </a:prstGeom>
            <a:noFill/>
            <a:ln/>
          </p:spPr>
          <p:txBody>
            <a:bodyPr wrap="square" lIns="0" tIns="0" rIns="0" bIns="0" rtlCol="0" anchor="ctr"/>
            <a:lstStyle/>
            <a:p>
              <a:pPr marL="0" indent="0">
                <a:lnSpc>
                  <a:spcPct val="130000"/>
                </a:lnSpc>
                <a:buNone/>
              </a:pPr>
              <a:r>
                <a:rPr lang="en-US" sz="1600" i="1">
                  <a:solidFill>
                    <a:srgbClr val="002060"/>
                  </a:solidFill>
                  <a:latin typeface="BR Omny" panose="020B0604020202020204" charset="0"/>
                  <a:ea typeface="Calibri" pitchFamily="34" charset="-122"/>
                  <a:cs typeface="Calibri" pitchFamily="34" charset="-120"/>
                </a:rPr>
                <a:t>What changes occurred in the economic practices and agency of programme participants, and what role did the intervention play in bringing these about?</a:t>
              </a:r>
              <a:endParaRPr lang="en-US" sz="1600">
                <a:latin typeface="BR Omny" panose="020B0604020202020204" charset="0"/>
              </a:endParaRPr>
            </a:p>
          </p:txBody>
        </p:sp>
        <p:sp>
          <p:nvSpPr>
            <p:cNvPr id="63" name="Shape 11">
              <a:extLst>
                <a:ext uri="{FF2B5EF4-FFF2-40B4-BE49-F238E27FC236}">
                  <a16:creationId xmlns:a16="http://schemas.microsoft.com/office/drawing/2014/main" id="{5A39F27F-2700-30A8-3739-A3CF7C4A0339}"/>
                </a:ext>
              </a:extLst>
            </p:cNvPr>
            <p:cNvSpPr/>
            <p:nvPr/>
          </p:nvSpPr>
          <p:spPr>
            <a:xfrm>
              <a:off x="4572000" y="2633472"/>
              <a:ext cx="4315968" cy="2103120"/>
            </a:xfrm>
            <a:prstGeom prst="rect">
              <a:avLst/>
            </a:prstGeom>
            <a:solidFill>
              <a:srgbClr val="FFFFFF"/>
            </a:solidFill>
            <a:ln w="6350">
              <a:solidFill>
                <a:srgbClr val="E8ECF2"/>
              </a:solidFill>
              <a:prstDash val="solid"/>
            </a:ln>
            <a:effectLst>
              <a:outerShdw blurRad="76200" dist="25400" dir="8100000" algn="bl" rotWithShape="0">
                <a:srgbClr val="000000">
                  <a:alpha val="7000"/>
                </a:srgbClr>
              </a:outerShdw>
            </a:effectLst>
          </p:spPr>
          <p:txBody>
            <a:bodyPr/>
            <a:lstStyle/>
            <a:p>
              <a:endParaRPr lang="en-IN" sz="1600">
                <a:latin typeface="BR Omny" panose="020B0604020202020204" charset="0"/>
              </a:endParaRPr>
            </a:p>
          </p:txBody>
        </p:sp>
        <p:sp>
          <p:nvSpPr>
            <p:cNvPr id="64" name="Shape 12">
              <a:extLst>
                <a:ext uri="{FF2B5EF4-FFF2-40B4-BE49-F238E27FC236}">
                  <a16:creationId xmlns:a16="http://schemas.microsoft.com/office/drawing/2014/main" id="{B508056D-20C2-4BDE-4F47-28D856320091}"/>
                </a:ext>
              </a:extLst>
            </p:cNvPr>
            <p:cNvSpPr/>
            <p:nvPr/>
          </p:nvSpPr>
          <p:spPr>
            <a:xfrm>
              <a:off x="4572000" y="2633472"/>
              <a:ext cx="4315968" cy="347472"/>
            </a:xfrm>
            <a:prstGeom prst="rect">
              <a:avLst/>
            </a:prstGeom>
            <a:solidFill>
              <a:srgbClr val="002060"/>
            </a:solidFill>
            <a:ln w="12700">
              <a:solidFill>
                <a:srgbClr val="002060"/>
              </a:solidFill>
              <a:prstDash val="solid"/>
            </a:ln>
          </p:spPr>
          <p:txBody>
            <a:bodyPr/>
            <a:lstStyle/>
            <a:p>
              <a:endParaRPr lang="en-IN" sz="1600">
                <a:latin typeface="BR Omny" panose="020B0604020202020204" charset="0"/>
              </a:endParaRPr>
            </a:p>
          </p:txBody>
        </p:sp>
        <p:sp>
          <p:nvSpPr>
            <p:cNvPr id="65" name="Text 13">
              <a:extLst>
                <a:ext uri="{FF2B5EF4-FFF2-40B4-BE49-F238E27FC236}">
                  <a16:creationId xmlns:a16="http://schemas.microsoft.com/office/drawing/2014/main" id="{BFAEAAC3-54CC-0BFC-D2CB-378525BE3FC0}"/>
                </a:ext>
              </a:extLst>
            </p:cNvPr>
            <p:cNvSpPr/>
            <p:nvPr/>
          </p:nvSpPr>
          <p:spPr>
            <a:xfrm>
              <a:off x="4663440" y="2633472"/>
              <a:ext cx="4114800" cy="347472"/>
            </a:xfrm>
            <a:prstGeom prst="rect">
              <a:avLst/>
            </a:prstGeom>
            <a:noFill/>
            <a:ln/>
          </p:spPr>
          <p:txBody>
            <a:bodyPr wrap="square" lIns="0" tIns="0" rIns="0" bIns="0" rtlCol="0" anchor="ctr"/>
            <a:lstStyle/>
            <a:p>
              <a:pPr marL="0" indent="0">
                <a:buNone/>
              </a:pPr>
              <a:r>
                <a:rPr lang="en-US" sz="1600" b="1" kern="0" spc="100">
                  <a:solidFill>
                    <a:srgbClr val="FFFFFF"/>
                  </a:solidFill>
                  <a:latin typeface="BR Omny" panose="020B0604020202020204" charset="0"/>
                  <a:ea typeface="Calibri" pitchFamily="34" charset="-122"/>
                  <a:cs typeface="Calibri" pitchFamily="34" charset="-120"/>
                </a:rPr>
                <a:t>BEFORE WE START</a:t>
              </a:r>
              <a:endParaRPr lang="en-US" sz="1600">
                <a:latin typeface="BR Omny" panose="020B0604020202020204" charset="0"/>
              </a:endParaRPr>
            </a:p>
          </p:txBody>
        </p:sp>
        <p:sp>
          <p:nvSpPr>
            <p:cNvPr id="66" name="Shape 14">
              <a:extLst>
                <a:ext uri="{FF2B5EF4-FFF2-40B4-BE49-F238E27FC236}">
                  <a16:creationId xmlns:a16="http://schemas.microsoft.com/office/drawing/2014/main" id="{85D4C47A-96F5-BB07-AA9F-53CF1956395F}"/>
                </a:ext>
              </a:extLst>
            </p:cNvPr>
            <p:cNvSpPr/>
            <p:nvPr/>
          </p:nvSpPr>
          <p:spPr>
            <a:xfrm>
              <a:off x="4663440" y="3354831"/>
              <a:ext cx="146304" cy="146304"/>
            </a:xfrm>
            <a:prstGeom prst="rect">
              <a:avLst/>
            </a:prstGeom>
            <a:solidFill>
              <a:srgbClr val="002060"/>
            </a:solidFill>
            <a:ln w="12700">
              <a:noFill/>
              <a:prstDash val="solid"/>
            </a:ln>
          </p:spPr>
          <p:txBody>
            <a:bodyPr/>
            <a:lstStyle/>
            <a:p>
              <a:endParaRPr lang="en-IN" sz="1600">
                <a:latin typeface="BR Omny" panose="020B0604020202020204" charset="0"/>
              </a:endParaRPr>
            </a:p>
          </p:txBody>
        </p:sp>
        <p:sp>
          <p:nvSpPr>
            <p:cNvPr id="67" name="Text 15">
              <a:extLst>
                <a:ext uri="{FF2B5EF4-FFF2-40B4-BE49-F238E27FC236}">
                  <a16:creationId xmlns:a16="http://schemas.microsoft.com/office/drawing/2014/main" id="{79EF9A95-0FB4-C238-FB05-C15B1404C8D5}"/>
                </a:ext>
              </a:extLst>
            </p:cNvPr>
            <p:cNvSpPr/>
            <p:nvPr/>
          </p:nvSpPr>
          <p:spPr>
            <a:xfrm>
              <a:off x="4882896" y="3276600"/>
              <a:ext cx="3913632" cy="320040"/>
            </a:xfrm>
            <a:prstGeom prst="rect">
              <a:avLst/>
            </a:prstGeom>
            <a:noFill/>
            <a:ln/>
          </p:spPr>
          <p:txBody>
            <a:bodyPr wrap="square" lIns="0" tIns="0" rIns="0" bIns="0" rtlCol="0" anchor="ctr"/>
            <a:lstStyle/>
            <a:p>
              <a:pPr marL="0" indent="0">
                <a:buNone/>
              </a:pPr>
              <a:r>
                <a:rPr lang="en-US" sz="1600">
                  <a:solidFill>
                    <a:schemeClr val="tx2"/>
                  </a:solidFill>
                  <a:latin typeface="BR Omny" panose="020B0604020202020204" charset="0"/>
                  <a:ea typeface="Calibri" pitchFamily="34" charset="-122"/>
                  <a:cs typeface="Calibri" pitchFamily="34" charset="-120"/>
                </a:rPr>
                <a:t>Upload the dataset PDF to your AI tool now</a:t>
              </a:r>
              <a:endParaRPr lang="en-US" sz="1600">
                <a:solidFill>
                  <a:schemeClr val="tx2"/>
                </a:solidFill>
                <a:latin typeface="BR Omny" panose="020B0604020202020204" charset="0"/>
              </a:endParaRPr>
            </a:p>
          </p:txBody>
        </p:sp>
        <p:sp>
          <p:nvSpPr>
            <p:cNvPr id="68" name="Shape 16">
              <a:extLst>
                <a:ext uri="{FF2B5EF4-FFF2-40B4-BE49-F238E27FC236}">
                  <a16:creationId xmlns:a16="http://schemas.microsoft.com/office/drawing/2014/main" id="{DE8C9B79-566D-FC72-B43B-C993889C1979}"/>
                </a:ext>
              </a:extLst>
            </p:cNvPr>
            <p:cNvSpPr/>
            <p:nvPr/>
          </p:nvSpPr>
          <p:spPr>
            <a:xfrm>
              <a:off x="4663440" y="3731622"/>
              <a:ext cx="146304" cy="146304"/>
            </a:xfrm>
            <a:prstGeom prst="rect">
              <a:avLst/>
            </a:prstGeom>
            <a:solidFill>
              <a:srgbClr val="002060"/>
            </a:solidFill>
            <a:ln w="12700">
              <a:noFill/>
              <a:prstDash val="solid"/>
            </a:ln>
          </p:spPr>
          <p:txBody>
            <a:bodyPr/>
            <a:lstStyle/>
            <a:p>
              <a:endParaRPr lang="en-IN" sz="1600">
                <a:latin typeface="BR Omny" panose="020B0604020202020204" charset="0"/>
              </a:endParaRPr>
            </a:p>
          </p:txBody>
        </p:sp>
        <p:sp>
          <p:nvSpPr>
            <p:cNvPr id="69" name="Text 17">
              <a:extLst>
                <a:ext uri="{FF2B5EF4-FFF2-40B4-BE49-F238E27FC236}">
                  <a16:creationId xmlns:a16="http://schemas.microsoft.com/office/drawing/2014/main" id="{58BE17D9-3DBD-785C-245A-F25CC537B606}"/>
                </a:ext>
              </a:extLst>
            </p:cNvPr>
            <p:cNvSpPr/>
            <p:nvPr/>
          </p:nvSpPr>
          <p:spPr>
            <a:xfrm>
              <a:off x="4882896" y="3660648"/>
              <a:ext cx="3913632" cy="320040"/>
            </a:xfrm>
            <a:prstGeom prst="rect">
              <a:avLst/>
            </a:prstGeom>
            <a:noFill/>
            <a:ln/>
          </p:spPr>
          <p:txBody>
            <a:bodyPr wrap="square" lIns="0" tIns="0" rIns="0" bIns="0" rtlCol="0" anchor="ctr"/>
            <a:lstStyle/>
            <a:p>
              <a:pPr marL="0" indent="0">
                <a:buNone/>
              </a:pPr>
              <a:r>
                <a:rPr lang="en-US" sz="1600">
                  <a:solidFill>
                    <a:schemeClr val="tx2"/>
                  </a:solidFill>
                  <a:latin typeface="BR Omny" panose="020B0604020202020204" charset="0"/>
                  <a:ea typeface="Calibri" pitchFamily="34" charset="-122"/>
                  <a:cs typeface="Calibri" pitchFamily="34" charset="-120"/>
                </a:rPr>
                <a:t>Confirm your AI tool can process the uploaded PDF</a:t>
              </a:r>
              <a:endParaRPr lang="en-US" sz="1600">
                <a:solidFill>
                  <a:schemeClr val="tx2"/>
                </a:solidFill>
                <a:latin typeface="BR Omny" panose="020B0604020202020204" charset="0"/>
              </a:endParaRPr>
            </a:p>
          </p:txBody>
        </p:sp>
        <p:sp>
          <p:nvSpPr>
            <p:cNvPr id="70" name="Shape 18">
              <a:extLst>
                <a:ext uri="{FF2B5EF4-FFF2-40B4-BE49-F238E27FC236}">
                  <a16:creationId xmlns:a16="http://schemas.microsoft.com/office/drawing/2014/main" id="{54C3D79A-509E-3344-7C2D-B1CB5B56FA21}"/>
                </a:ext>
              </a:extLst>
            </p:cNvPr>
            <p:cNvSpPr/>
            <p:nvPr/>
          </p:nvSpPr>
          <p:spPr>
            <a:xfrm>
              <a:off x="4663440" y="4130184"/>
              <a:ext cx="146304" cy="146304"/>
            </a:xfrm>
            <a:prstGeom prst="rect">
              <a:avLst/>
            </a:prstGeom>
            <a:solidFill>
              <a:srgbClr val="002060"/>
            </a:solidFill>
            <a:ln w="12700">
              <a:noFill/>
              <a:prstDash val="solid"/>
            </a:ln>
          </p:spPr>
          <p:txBody>
            <a:bodyPr/>
            <a:lstStyle/>
            <a:p>
              <a:endParaRPr lang="en-IN" sz="1600">
                <a:latin typeface="BR Omny" panose="020B0604020202020204" charset="0"/>
              </a:endParaRPr>
            </a:p>
          </p:txBody>
        </p:sp>
        <p:sp>
          <p:nvSpPr>
            <p:cNvPr id="71" name="Text 19">
              <a:extLst>
                <a:ext uri="{FF2B5EF4-FFF2-40B4-BE49-F238E27FC236}">
                  <a16:creationId xmlns:a16="http://schemas.microsoft.com/office/drawing/2014/main" id="{E607DC12-C508-9E92-3C08-DE0316D4BACF}"/>
                </a:ext>
              </a:extLst>
            </p:cNvPr>
            <p:cNvSpPr/>
            <p:nvPr/>
          </p:nvSpPr>
          <p:spPr>
            <a:xfrm>
              <a:off x="4882896" y="4044696"/>
              <a:ext cx="3913632" cy="320040"/>
            </a:xfrm>
            <a:prstGeom prst="rect">
              <a:avLst/>
            </a:prstGeom>
            <a:noFill/>
            <a:ln/>
          </p:spPr>
          <p:txBody>
            <a:bodyPr wrap="square" lIns="0" tIns="0" rIns="0" bIns="0" rtlCol="0" anchor="ctr"/>
            <a:lstStyle/>
            <a:p>
              <a:pPr marL="0" indent="0">
                <a:buNone/>
              </a:pPr>
              <a:r>
                <a:rPr lang="en-US" sz="1600">
                  <a:solidFill>
                    <a:schemeClr val="tx2"/>
                  </a:solidFill>
                  <a:latin typeface="BR Omny" panose="020B0604020202020204" charset="0"/>
                  <a:ea typeface="Calibri" pitchFamily="34" charset="-122"/>
                  <a:cs typeface="Calibri" pitchFamily="34" charset="-120"/>
                </a:rPr>
                <a:t>Have a second AI tool ready as backup</a:t>
              </a:r>
              <a:endParaRPr lang="en-US" sz="1600">
                <a:solidFill>
                  <a:schemeClr val="tx2"/>
                </a:solidFill>
                <a:latin typeface="BR Omny" panose="020B0604020202020204" charset="0"/>
              </a:endParaRPr>
            </a:p>
          </p:txBody>
        </p:sp>
      </p:grpSp>
    </p:spTree>
    <p:extLst>
      <p:ext uri="{BB962C8B-B14F-4D97-AF65-F5344CB8AC3E}">
        <p14:creationId xmlns:p14="http://schemas.microsoft.com/office/powerpoint/2010/main" val="411052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10065-C7AF-25F6-32B1-31EF78669198}"/>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4D17A247-9282-8928-06D7-55BD791B6A4F}"/>
              </a:ext>
            </a:extLst>
          </p:cNvPr>
          <p:cNvSpPr txBox="1"/>
          <p:nvPr/>
        </p:nvSpPr>
        <p:spPr>
          <a:xfrm>
            <a:off x="685800" y="730197"/>
            <a:ext cx="9972040" cy="974626"/>
          </a:xfrm>
          <a:prstGeom prst="rect">
            <a:avLst/>
          </a:prstGeom>
        </p:spPr>
        <p:txBody>
          <a:bodyPr wrap="square" lIns="0" tIns="0" rIns="0" bIns="0" rtlCol="0" anchor="t">
            <a:spAutoFit/>
          </a:bodyPr>
          <a:lstStyle/>
          <a:p>
            <a:pPr defTabSz="609630">
              <a:lnSpc>
                <a:spcPts val="3840"/>
              </a:lnSpc>
            </a:pPr>
            <a:r>
              <a:rPr lang="en-IN" sz="3200" b="1">
                <a:solidFill>
                  <a:srgbClr val="1C79BE"/>
                </a:solidFill>
                <a:latin typeface="BR Omny Bold"/>
              </a:rPr>
              <a:t>Task 1: Outputs and activities presented as outcomes – 25 minutes </a:t>
            </a:r>
            <a:endParaRPr lang="en-US" sz="3200" b="1">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F5775E7F-03FC-4872-7EB8-F72173384E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grpSp>
        <p:nvGrpSpPr>
          <p:cNvPr id="5" name="Group 4">
            <a:extLst>
              <a:ext uri="{FF2B5EF4-FFF2-40B4-BE49-F238E27FC236}">
                <a16:creationId xmlns:a16="http://schemas.microsoft.com/office/drawing/2014/main" id="{1A245FF1-4ABB-E116-5D63-D6CEF692341B}"/>
              </a:ext>
            </a:extLst>
          </p:cNvPr>
          <p:cNvGrpSpPr/>
          <p:nvPr/>
        </p:nvGrpSpPr>
        <p:grpSpPr>
          <a:xfrm>
            <a:off x="685800" y="1942810"/>
            <a:ext cx="11099800" cy="974626"/>
            <a:chOff x="237744" y="781812"/>
            <a:chExt cx="8631936" cy="963297"/>
          </a:xfrm>
        </p:grpSpPr>
        <p:sp>
          <p:nvSpPr>
            <p:cNvPr id="6" name="Shape 4">
              <a:extLst>
                <a:ext uri="{FF2B5EF4-FFF2-40B4-BE49-F238E27FC236}">
                  <a16:creationId xmlns:a16="http://schemas.microsoft.com/office/drawing/2014/main" id="{1D2668D6-D456-14D7-54B2-BC8DB5E336A8}"/>
                </a:ext>
              </a:extLst>
            </p:cNvPr>
            <p:cNvSpPr/>
            <p:nvPr/>
          </p:nvSpPr>
          <p:spPr>
            <a:xfrm>
              <a:off x="237744" y="781812"/>
              <a:ext cx="8631936" cy="963297"/>
            </a:xfrm>
            <a:prstGeom prst="rect">
              <a:avLst/>
            </a:prstGeom>
            <a:solidFill>
              <a:schemeClr val="accent1">
                <a:lumMod val="20000"/>
                <a:lumOff val="80000"/>
                <a:alpha val="12000"/>
              </a:schemeClr>
            </a:solidFill>
            <a:ln w="12700">
              <a:solidFill>
                <a:srgbClr val="375623"/>
              </a:solidFill>
              <a:prstDash val="solid"/>
            </a:ln>
          </p:spPr>
          <p:txBody>
            <a:bodyPr/>
            <a:lstStyle/>
            <a:p>
              <a:endParaRPr lang="en-IN">
                <a:latin typeface="BR Omny" panose="020B0604020202020204" charset="0"/>
              </a:endParaRPr>
            </a:p>
          </p:txBody>
        </p:sp>
        <p:sp>
          <p:nvSpPr>
            <p:cNvPr id="7" name="Shape 5">
              <a:extLst>
                <a:ext uri="{FF2B5EF4-FFF2-40B4-BE49-F238E27FC236}">
                  <a16:creationId xmlns:a16="http://schemas.microsoft.com/office/drawing/2014/main" id="{1CA9C806-8467-45A4-CFAF-A585CA2CEFB0}"/>
                </a:ext>
              </a:extLst>
            </p:cNvPr>
            <p:cNvSpPr/>
            <p:nvPr/>
          </p:nvSpPr>
          <p:spPr>
            <a:xfrm>
              <a:off x="237744" y="785094"/>
              <a:ext cx="8631936" cy="320040"/>
            </a:xfrm>
            <a:prstGeom prst="rect">
              <a:avLst/>
            </a:prstGeom>
            <a:solidFill>
              <a:srgbClr val="002060"/>
            </a:solidFill>
            <a:ln w="12700">
              <a:noFill/>
              <a:prstDash val="solid"/>
            </a:ln>
          </p:spPr>
          <p:txBody>
            <a:bodyPr/>
            <a:lstStyle/>
            <a:p>
              <a:endParaRPr lang="en-IN">
                <a:latin typeface="BR Omny" panose="020B0604020202020204" charset="0"/>
              </a:endParaRPr>
            </a:p>
          </p:txBody>
        </p:sp>
        <p:sp>
          <p:nvSpPr>
            <p:cNvPr id="8" name="Text 6">
              <a:extLst>
                <a:ext uri="{FF2B5EF4-FFF2-40B4-BE49-F238E27FC236}">
                  <a16:creationId xmlns:a16="http://schemas.microsoft.com/office/drawing/2014/main" id="{4D29A3EE-8A8A-C2C1-C529-71F71BE2B267}"/>
                </a:ext>
              </a:extLst>
            </p:cNvPr>
            <p:cNvSpPr/>
            <p:nvPr/>
          </p:nvSpPr>
          <p:spPr>
            <a:xfrm>
              <a:off x="329184" y="785094"/>
              <a:ext cx="8256634" cy="320040"/>
            </a:xfrm>
            <a:prstGeom prst="rect">
              <a:avLst/>
            </a:prstGeom>
            <a:noFill/>
            <a:ln/>
          </p:spPr>
          <p:txBody>
            <a:bodyPr wrap="square" lIns="0" tIns="0" rIns="0" bIns="0" rtlCol="0" anchor="ctr"/>
            <a:lstStyle/>
            <a:p>
              <a:pPr marL="0" indent="0">
                <a:buNone/>
              </a:pPr>
              <a:r>
                <a:rPr lang="en-US" sz="1600" b="1">
                  <a:solidFill>
                    <a:srgbClr val="FFFFFF"/>
                  </a:solidFill>
                  <a:latin typeface="BR Omny" panose="020B0604020202020204" charset="0"/>
                  <a:ea typeface="Calibri" pitchFamily="34" charset="-122"/>
                  <a:cs typeface="Calibri" pitchFamily="34" charset="-120"/>
                </a:rPr>
                <a:t>YOUR TASK  |  Write your own prompt</a:t>
              </a:r>
              <a:endParaRPr lang="en-US" sz="1600">
                <a:latin typeface="BR Omny" panose="020B0604020202020204" charset="0"/>
              </a:endParaRPr>
            </a:p>
          </p:txBody>
        </p:sp>
        <p:sp>
          <p:nvSpPr>
            <p:cNvPr id="9" name="Text 7">
              <a:extLst>
                <a:ext uri="{FF2B5EF4-FFF2-40B4-BE49-F238E27FC236}">
                  <a16:creationId xmlns:a16="http://schemas.microsoft.com/office/drawing/2014/main" id="{6FD00F3D-96F6-A5EB-E0B8-8E728293B99C}"/>
                </a:ext>
              </a:extLst>
            </p:cNvPr>
            <p:cNvSpPr/>
            <p:nvPr/>
          </p:nvSpPr>
          <p:spPr>
            <a:xfrm>
              <a:off x="329183" y="1240600"/>
              <a:ext cx="8444285" cy="411480"/>
            </a:xfrm>
            <a:prstGeom prst="rect">
              <a:avLst/>
            </a:prstGeom>
            <a:noFill/>
            <a:ln/>
          </p:spPr>
          <p:txBody>
            <a:bodyPr wrap="square" lIns="0" tIns="0" rIns="0" bIns="0" rtlCol="0" anchor="ctr"/>
            <a:lstStyle/>
            <a:p>
              <a:pPr marL="0" indent="0">
                <a:buNone/>
              </a:pPr>
              <a:r>
                <a:rPr lang="en-US" sz="1600">
                  <a:solidFill>
                    <a:srgbClr val="002060"/>
                  </a:solidFill>
                  <a:latin typeface="BR Omny" panose="020B0604020202020204" charset="0"/>
                  <a:ea typeface="Calibri" pitchFamily="34" charset="-122"/>
                  <a:cs typeface="Calibri" pitchFamily="34" charset="-120"/>
                </a:rPr>
                <a:t>Upload the dataset and write a prompt asking the AI to generate a database with all the outcomes for this programme. Run it. (2 minutes)</a:t>
              </a:r>
              <a:endParaRPr lang="en-US" sz="1600">
                <a:latin typeface="BR Omny" panose="020B0604020202020204" charset="0"/>
              </a:endParaRPr>
            </a:p>
          </p:txBody>
        </p:sp>
      </p:grpSp>
      <p:grpSp>
        <p:nvGrpSpPr>
          <p:cNvPr id="10" name="Group 9">
            <a:extLst>
              <a:ext uri="{FF2B5EF4-FFF2-40B4-BE49-F238E27FC236}">
                <a16:creationId xmlns:a16="http://schemas.microsoft.com/office/drawing/2014/main" id="{EFDBB7E6-C35E-07F7-64B9-6EB9BAB0643A}"/>
              </a:ext>
            </a:extLst>
          </p:cNvPr>
          <p:cNvGrpSpPr/>
          <p:nvPr/>
        </p:nvGrpSpPr>
        <p:grpSpPr>
          <a:xfrm>
            <a:off x="685800" y="3346219"/>
            <a:ext cx="11099800" cy="2364730"/>
            <a:chOff x="256032" y="1841510"/>
            <a:chExt cx="11099800" cy="2364730"/>
          </a:xfrm>
        </p:grpSpPr>
        <p:sp>
          <p:nvSpPr>
            <p:cNvPr id="11" name="Text 12">
              <a:extLst>
                <a:ext uri="{FF2B5EF4-FFF2-40B4-BE49-F238E27FC236}">
                  <a16:creationId xmlns:a16="http://schemas.microsoft.com/office/drawing/2014/main" id="{EFF72A92-92A6-FA60-2427-1850E44E18B0}"/>
                </a:ext>
              </a:extLst>
            </p:cNvPr>
            <p:cNvSpPr/>
            <p:nvPr/>
          </p:nvSpPr>
          <p:spPr>
            <a:xfrm>
              <a:off x="274320" y="1841510"/>
              <a:ext cx="8631936" cy="274320"/>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DISCUSSION (10 minutes):</a:t>
              </a:r>
              <a:endParaRPr lang="en-US" sz="1600">
                <a:solidFill>
                  <a:srgbClr val="002060"/>
                </a:solidFill>
                <a:latin typeface="BR Omny" panose="020B0604020202020204" charset="0"/>
              </a:endParaRPr>
            </a:p>
          </p:txBody>
        </p:sp>
        <p:sp>
          <p:nvSpPr>
            <p:cNvPr id="12" name="Shape 13">
              <a:extLst>
                <a:ext uri="{FF2B5EF4-FFF2-40B4-BE49-F238E27FC236}">
                  <a16:creationId xmlns:a16="http://schemas.microsoft.com/office/drawing/2014/main" id="{6D0E17BA-C347-281F-9CD3-E1F036085710}"/>
                </a:ext>
              </a:extLst>
            </p:cNvPr>
            <p:cNvSpPr/>
            <p:nvPr/>
          </p:nvSpPr>
          <p:spPr>
            <a:xfrm>
              <a:off x="256032" y="2729871"/>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13" name="Text 14">
              <a:extLst>
                <a:ext uri="{FF2B5EF4-FFF2-40B4-BE49-F238E27FC236}">
                  <a16:creationId xmlns:a16="http://schemas.microsoft.com/office/drawing/2014/main" id="{BA25B4B3-D850-E9CE-5D3A-F4C3791987A1}"/>
                </a:ext>
              </a:extLst>
            </p:cNvPr>
            <p:cNvSpPr/>
            <p:nvPr/>
          </p:nvSpPr>
          <p:spPr>
            <a:xfrm>
              <a:off x="256032" y="2729871"/>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14" name="Text 15">
              <a:extLst>
                <a:ext uri="{FF2B5EF4-FFF2-40B4-BE49-F238E27FC236}">
                  <a16:creationId xmlns:a16="http://schemas.microsoft.com/office/drawing/2014/main" id="{B2243ADC-AE81-B899-6105-A495DFB29E5B}"/>
                </a:ext>
              </a:extLst>
            </p:cNvPr>
            <p:cNvSpPr/>
            <p:nvPr/>
          </p:nvSpPr>
          <p:spPr>
            <a:xfrm>
              <a:off x="603504" y="2646043"/>
              <a:ext cx="8284464"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Did you tell the AI what an outcome is - or did you assume it would know?</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
          <p:nvSpPr>
            <p:cNvPr id="15" name="Shape 16">
              <a:extLst>
                <a:ext uri="{FF2B5EF4-FFF2-40B4-BE49-F238E27FC236}">
                  <a16:creationId xmlns:a16="http://schemas.microsoft.com/office/drawing/2014/main" id="{D24379FD-9A57-8390-6B8A-180123BC8C2C}"/>
                </a:ext>
              </a:extLst>
            </p:cNvPr>
            <p:cNvSpPr/>
            <p:nvPr/>
          </p:nvSpPr>
          <p:spPr>
            <a:xfrm>
              <a:off x="256032" y="3289050"/>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16" name="Text 17">
              <a:extLst>
                <a:ext uri="{FF2B5EF4-FFF2-40B4-BE49-F238E27FC236}">
                  <a16:creationId xmlns:a16="http://schemas.microsoft.com/office/drawing/2014/main" id="{6E21D091-DAE7-B54D-CA32-0003C2F8EC48}"/>
                </a:ext>
              </a:extLst>
            </p:cNvPr>
            <p:cNvSpPr/>
            <p:nvPr/>
          </p:nvSpPr>
          <p:spPr>
            <a:xfrm>
              <a:off x="256032" y="3289050"/>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17" name="Text 18">
              <a:extLst>
                <a:ext uri="{FF2B5EF4-FFF2-40B4-BE49-F238E27FC236}">
                  <a16:creationId xmlns:a16="http://schemas.microsoft.com/office/drawing/2014/main" id="{69A9ACF3-F3AE-9BF2-EE81-463535D8689E}"/>
                </a:ext>
              </a:extLst>
            </p:cNvPr>
            <p:cNvSpPr/>
            <p:nvPr/>
          </p:nvSpPr>
          <p:spPr>
            <a:xfrm>
              <a:off x="612648" y="3182112"/>
              <a:ext cx="10743184"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Did you tell the AI what to exclude like activities and outputs or did you leave that to its judgement?</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
          <p:nvSpPr>
            <p:cNvPr id="18" name="Shape 19">
              <a:extLst>
                <a:ext uri="{FF2B5EF4-FFF2-40B4-BE49-F238E27FC236}">
                  <a16:creationId xmlns:a16="http://schemas.microsoft.com/office/drawing/2014/main" id="{D90F12C2-8CD1-DDB3-038E-31D3E85DD7C3}"/>
                </a:ext>
              </a:extLst>
            </p:cNvPr>
            <p:cNvSpPr/>
            <p:nvPr/>
          </p:nvSpPr>
          <p:spPr>
            <a:xfrm>
              <a:off x="256032" y="3840480"/>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19" name="Text 20">
              <a:extLst>
                <a:ext uri="{FF2B5EF4-FFF2-40B4-BE49-F238E27FC236}">
                  <a16:creationId xmlns:a16="http://schemas.microsoft.com/office/drawing/2014/main" id="{25636074-D01E-2544-9877-4E089D40E3B4}"/>
                </a:ext>
              </a:extLst>
            </p:cNvPr>
            <p:cNvSpPr/>
            <p:nvPr/>
          </p:nvSpPr>
          <p:spPr>
            <a:xfrm>
              <a:off x="256032" y="3840480"/>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20" name="Text 21">
              <a:extLst>
                <a:ext uri="{FF2B5EF4-FFF2-40B4-BE49-F238E27FC236}">
                  <a16:creationId xmlns:a16="http://schemas.microsoft.com/office/drawing/2014/main" id="{C425259E-5C0E-01B6-22D2-0E2D0A0AB4F3}"/>
                </a:ext>
              </a:extLst>
            </p:cNvPr>
            <p:cNvSpPr/>
            <p:nvPr/>
          </p:nvSpPr>
          <p:spPr>
            <a:xfrm>
              <a:off x="603503" y="3749040"/>
              <a:ext cx="10752327"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Did you tell the AI what to do when it was uncertain - when something could be either an outcome or an output?</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
          <p:nvSpPr>
            <p:cNvPr id="21" name="Shape 13">
              <a:extLst>
                <a:ext uri="{FF2B5EF4-FFF2-40B4-BE49-F238E27FC236}">
                  <a16:creationId xmlns:a16="http://schemas.microsoft.com/office/drawing/2014/main" id="{A962ED38-214B-6513-615A-B20A7770E19A}"/>
                </a:ext>
              </a:extLst>
            </p:cNvPr>
            <p:cNvSpPr/>
            <p:nvPr/>
          </p:nvSpPr>
          <p:spPr>
            <a:xfrm>
              <a:off x="256032" y="2250354"/>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22" name="Text 14">
              <a:extLst>
                <a:ext uri="{FF2B5EF4-FFF2-40B4-BE49-F238E27FC236}">
                  <a16:creationId xmlns:a16="http://schemas.microsoft.com/office/drawing/2014/main" id="{F0A6DF75-B2AD-8FF8-C8AF-3FCC0EDEFEE1}"/>
                </a:ext>
              </a:extLst>
            </p:cNvPr>
            <p:cNvSpPr/>
            <p:nvPr/>
          </p:nvSpPr>
          <p:spPr>
            <a:xfrm>
              <a:off x="256032" y="2250354"/>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23" name="Text 15">
              <a:extLst>
                <a:ext uri="{FF2B5EF4-FFF2-40B4-BE49-F238E27FC236}">
                  <a16:creationId xmlns:a16="http://schemas.microsoft.com/office/drawing/2014/main" id="{BF288C50-FAAB-AB0B-37D3-E8244E4312E5}"/>
                </a:ext>
              </a:extLst>
            </p:cNvPr>
            <p:cNvSpPr/>
            <p:nvPr/>
          </p:nvSpPr>
          <p:spPr>
            <a:xfrm>
              <a:off x="603504" y="2153955"/>
              <a:ext cx="10752328"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How did you structure the prompt? </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grpSp>
    </p:spTree>
    <p:extLst>
      <p:ext uri="{BB962C8B-B14F-4D97-AF65-F5344CB8AC3E}">
        <p14:creationId xmlns:p14="http://schemas.microsoft.com/office/powerpoint/2010/main" val="1649151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E0B88-E87C-CF8C-4093-E2D62217D518}"/>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7B019DB1-C229-1DFA-8309-5F955AA7EAF1}"/>
              </a:ext>
            </a:extLst>
          </p:cNvPr>
          <p:cNvSpPr txBox="1"/>
          <p:nvPr/>
        </p:nvSpPr>
        <p:spPr>
          <a:xfrm>
            <a:off x="685800" y="730197"/>
            <a:ext cx="10134600" cy="487313"/>
          </a:xfrm>
          <a:prstGeom prst="rect">
            <a:avLst/>
          </a:prstGeom>
        </p:spPr>
        <p:txBody>
          <a:bodyPr wrap="square" lIns="0" tIns="0" rIns="0" bIns="0" rtlCol="0" anchor="t">
            <a:spAutoFit/>
          </a:bodyPr>
          <a:lstStyle/>
          <a:p>
            <a:pPr defTabSz="609630">
              <a:lnSpc>
                <a:spcPts val="3840"/>
              </a:lnSpc>
            </a:pPr>
            <a:r>
              <a:rPr lang="en-US" sz="3200" b="1">
                <a:solidFill>
                  <a:srgbClr val="1C79BE"/>
                </a:solidFill>
                <a:latin typeface="BR Omny Bold"/>
              </a:rPr>
              <a:t>The engineered prompt — run this now</a:t>
            </a:r>
            <a:endParaRPr lang="en-US" sz="3200" b="1">
              <a:solidFill>
                <a:srgbClr val="1C79BE"/>
              </a:solidFill>
              <a:latin typeface="BR Omny Bold"/>
              <a:sym typeface="BR Omny Bold"/>
            </a:endParaRPr>
          </a:p>
        </p:txBody>
      </p:sp>
      <p:pic>
        <p:nvPicPr>
          <p:cNvPr id="44" name="Picture 43">
            <a:extLst>
              <a:ext uri="{FF2B5EF4-FFF2-40B4-BE49-F238E27FC236}">
                <a16:creationId xmlns:a16="http://schemas.microsoft.com/office/drawing/2014/main" id="{993EB273-9889-670A-84A9-D2F9F2F3B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grpSp>
        <p:nvGrpSpPr>
          <p:cNvPr id="4" name="Group 3">
            <a:extLst>
              <a:ext uri="{FF2B5EF4-FFF2-40B4-BE49-F238E27FC236}">
                <a16:creationId xmlns:a16="http://schemas.microsoft.com/office/drawing/2014/main" id="{013D28D1-452C-A0B3-A4A8-D4BB930FED37}"/>
              </a:ext>
            </a:extLst>
          </p:cNvPr>
          <p:cNvGrpSpPr/>
          <p:nvPr/>
        </p:nvGrpSpPr>
        <p:grpSpPr>
          <a:xfrm>
            <a:off x="685800" y="1290320"/>
            <a:ext cx="11211560" cy="5353188"/>
            <a:chOff x="235458" y="857431"/>
            <a:chExt cx="8631936" cy="3871502"/>
          </a:xfrm>
        </p:grpSpPr>
        <p:sp>
          <p:nvSpPr>
            <p:cNvPr id="5" name="Shape 6">
              <a:extLst>
                <a:ext uri="{FF2B5EF4-FFF2-40B4-BE49-F238E27FC236}">
                  <a16:creationId xmlns:a16="http://schemas.microsoft.com/office/drawing/2014/main" id="{289E1D09-D128-31A3-5267-40EECDE0E6A2}"/>
                </a:ext>
              </a:extLst>
            </p:cNvPr>
            <p:cNvSpPr/>
            <p:nvPr/>
          </p:nvSpPr>
          <p:spPr>
            <a:xfrm>
              <a:off x="235458" y="857431"/>
              <a:ext cx="8631936" cy="3871502"/>
            </a:xfrm>
            <a:prstGeom prst="rect">
              <a:avLst/>
            </a:prstGeom>
            <a:solidFill>
              <a:srgbClr val="FFFFFF"/>
            </a:solidFill>
            <a:ln w="15240">
              <a:solidFill>
                <a:schemeClr val="tx2"/>
              </a:solidFill>
              <a:prstDash val="solid"/>
            </a:ln>
          </p:spPr>
          <p:txBody>
            <a:bodyPr/>
            <a:lstStyle/>
            <a:p>
              <a:endParaRPr lang="en-IN"/>
            </a:p>
          </p:txBody>
        </p:sp>
        <p:sp>
          <p:nvSpPr>
            <p:cNvPr id="6" name="Shape 7">
              <a:extLst>
                <a:ext uri="{FF2B5EF4-FFF2-40B4-BE49-F238E27FC236}">
                  <a16:creationId xmlns:a16="http://schemas.microsoft.com/office/drawing/2014/main" id="{75C9ECFC-D1D5-625D-A48F-D398235E0119}"/>
                </a:ext>
              </a:extLst>
            </p:cNvPr>
            <p:cNvSpPr/>
            <p:nvPr/>
          </p:nvSpPr>
          <p:spPr>
            <a:xfrm>
              <a:off x="235459" y="857431"/>
              <a:ext cx="73151" cy="3871502"/>
            </a:xfrm>
            <a:prstGeom prst="rect">
              <a:avLst/>
            </a:prstGeom>
            <a:solidFill>
              <a:schemeClr val="tx2"/>
            </a:solidFill>
            <a:ln w="12700">
              <a:noFill/>
              <a:prstDash val="solid"/>
            </a:ln>
          </p:spPr>
          <p:txBody>
            <a:bodyPr/>
            <a:lstStyle/>
            <a:p>
              <a:endParaRPr lang="en-IN"/>
            </a:p>
          </p:txBody>
        </p:sp>
        <p:sp>
          <p:nvSpPr>
            <p:cNvPr id="7" name="Text 8">
              <a:extLst>
                <a:ext uri="{FF2B5EF4-FFF2-40B4-BE49-F238E27FC236}">
                  <a16:creationId xmlns:a16="http://schemas.microsoft.com/office/drawing/2014/main" id="{3E9CC1FE-C3A5-5A6F-F3B1-9E676AC0FDDA}"/>
                </a:ext>
              </a:extLst>
            </p:cNvPr>
            <p:cNvSpPr/>
            <p:nvPr/>
          </p:nvSpPr>
          <p:spPr>
            <a:xfrm>
              <a:off x="381762" y="913070"/>
              <a:ext cx="8412480" cy="3781648"/>
            </a:xfrm>
            <a:prstGeom prst="rect">
              <a:avLst/>
            </a:prstGeom>
            <a:noFill/>
            <a:ln/>
          </p:spPr>
          <p:txBody>
            <a:bodyPr wrap="square" lIns="0" tIns="0" rIns="0" bIns="0" rtlCol="0" anchor="t"/>
            <a:lstStyle/>
            <a:p>
              <a:pPr algn="just">
                <a:buNone/>
              </a:pPr>
              <a:r>
                <a:rPr lang="en-US" sz="1200">
                  <a:latin typeface="BR Omny" panose="020B0604020202020204" charset="0"/>
                </a:rPr>
                <a:t>You are an experienced evaluator specializing in outcome harvesting. You have been given a dataset from the Pragati SHG Livelihoods Programme - a rural livelihoods intervention in Jharkhand, India. The dataset contains a programme document and eight interview transcripts with a range of respondents. Your task is to identify outcomes from this dataset. You work empirically - starting from what the evidence shows changed, not from what the programme set out to achieve. Do not use the programme's results framework or theory of change as your reference point.</a:t>
              </a:r>
            </a:p>
            <a:p>
              <a:pPr algn="just">
                <a:buNone/>
              </a:pPr>
              <a:endParaRPr lang="en-US" sz="1200">
                <a:latin typeface="BR Omny" panose="020B0604020202020204" charset="0"/>
              </a:endParaRPr>
            </a:p>
            <a:p>
              <a:pPr algn="just">
                <a:buNone/>
              </a:pPr>
              <a:r>
                <a:rPr lang="en-US" sz="1200" b="1">
                  <a:latin typeface="BR Omny" panose="020B0604020202020204" charset="0"/>
                </a:rPr>
                <a:t>What is Outcome Harvesting: </a:t>
              </a:r>
              <a:r>
                <a:rPr lang="en-IN" sz="1200">
                  <a:latin typeface="BR Omny" panose="020B0604020202020204" charset="0"/>
                </a:rPr>
                <a:t>Outcome Harvesting (OH) is a monitoring and evaluation approach that focuses on collecting evidence of actual changes - referred to as outcomes -  rather than measuring progress against predetermined objectives. Unlike traditional evaluation methods, OH does not require predefined indicators or objectives. Instead, it works backward from observed changes to understand the causal link between the intervention and the outcomes, making it particularly useful in complex or adaptive program contexts where pathways to change are unpredictable.</a:t>
              </a:r>
              <a:endParaRPr lang="en-US" sz="1200">
                <a:latin typeface="BR Omny" panose="020B0604020202020204" charset="0"/>
              </a:endParaRPr>
            </a:p>
            <a:p>
              <a:pPr algn="just">
                <a:buNone/>
              </a:pPr>
              <a:endParaRPr lang="en-US" sz="1200" b="1">
                <a:latin typeface="BR Omny" panose="020B0604020202020204" charset="0"/>
              </a:endParaRPr>
            </a:p>
            <a:p>
              <a:pPr algn="just">
                <a:buNone/>
              </a:pPr>
              <a:r>
                <a:rPr lang="en-US" sz="1200" b="1">
                  <a:latin typeface="BR Omny" panose="020B0604020202020204" charset="0"/>
                </a:rPr>
                <a:t>What is an outcome: </a:t>
              </a:r>
              <a:r>
                <a:rPr lang="en-US" sz="1200">
                  <a:latin typeface="BR Omny" panose="020B0604020202020204" charset="0"/>
                </a:rPr>
                <a:t>An outcome is something that changed - in how a person, group, or institution behaves, decides, or relates to others. It is not something the programme did. It is something that is now different in the world because of the programme. Outcomes can be positive, negative, or neutral. Include adverse outcomes where the evidence supports them.</a:t>
              </a:r>
            </a:p>
            <a:p>
              <a:pPr algn="just">
                <a:buNone/>
              </a:pPr>
              <a:endParaRPr lang="en-US" sz="1200">
                <a:latin typeface="BR Omny" panose="020B0604020202020204" charset="0"/>
              </a:endParaRPr>
            </a:p>
            <a:p>
              <a:pPr algn="just">
                <a:buNone/>
              </a:pPr>
              <a:r>
                <a:rPr lang="en-US" sz="1200" b="1">
                  <a:latin typeface="BR Omny" panose="020B0604020202020204" charset="0"/>
                </a:rPr>
                <a:t>What is not an outcome: </a:t>
              </a:r>
              <a:r>
                <a:rPr lang="en-US" sz="1200">
                  <a:latin typeface="BR Omny" panose="020B0604020202020204" charset="0"/>
                </a:rPr>
                <a:t>Things the programme did: training delivered, equipment installed, meetings facilitated. Things the programme transferred: loans disbursed, accounts opened, women trained. If a transfer led to a genuine change in how someone behaves, capture the behaviour - not the transfer. Stated internal changes: "women's confidence increased" is not an outcome unless you can point to a specific behaviour that changed - capture the behaviour. Things that did not change.</a:t>
              </a:r>
            </a:p>
            <a:p>
              <a:pPr algn="just">
                <a:buNone/>
              </a:pPr>
              <a:endParaRPr lang="en-US" sz="1200">
                <a:latin typeface="BR Omny" panose="020B0604020202020204" charset="0"/>
              </a:endParaRPr>
            </a:p>
            <a:p>
              <a:pPr algn="just">
                <a:buNone/>
              </a:pPr>
              <a:r>
                <a:rPr lang="en-US" sz="1200" b="1">
                  <a:latin typeface="BR Omny" panose="020B0604020202020204" charset="0"/>
                </a:rPr>
                <a:t>Who can be an outcome actor: </a:t>
              </a:r>
              <a:r>
                <a:rPr lang="en-US" sz="1200">
                  <a:latin typeface="BR Omny" panose="020B0604020202020204" charset="0"/>
                </a:rPr>
                <a:t>Outcomes can occur in individuals, households, groups, or institutions. A change in how a bank branch processes applications from a specific borrower category is as valid an outcome as a change in how an individual woman negotiates prices. Do not restrict outcomes to SHG members.</a:t>
              </a:r>
            </a:p>
            <a:p>
              <a:pPr algn="just">
                <a:buNone/>
              </a:pPr>
              <a:endParaRPr lang="en-US" sz="1200">
                <a:latin typeface="BR Omny" panose="020B0604020202020204" charset="0"/>
              </a:endParaRPr>
            </a:p>
            <a:p>
              <a:pPr algn="just">
                <a:buNone/>
              </a:pPr>
              <a:r>
                <a:rPr lang="en-US" sz="1200" b="1">
                  <a:latin typeface="BR Omny" panose="020B0604020202020204" charset="0"/>
                </a:rPr>
                <a:t>Output: </a:t>
              </a:r>
              <a:r>
                <a:rPr lang="en-US" sz="1200">
                  <a:latin typeface="BR Omny" panose="020B0604020202020204" charset="0"/>
                </a:rPr>
                <a:t>Read through the transcripts and generate a table of all the outcomes best supported by evidence in this dataset. Prioritise by what is described in the evidence, not by significance to the programme's own goals. The table should have the following headers as columns.</a:t>
              </a:r>
            </a:p>
            <a:p>
              <a:pPr algn="just">
                <a:buNone/>
              </a:pPr>
              <a:r>
                <a:rPr lang="en-US" sz="1200">
                  <a:latin typeface="BR Omny" panose="020B0604020202020204" charset="0"/>
                </a:rPr>
                <a:t>| # | Outcome | Actor | Evidence (transcript references) |</a:t>
              </a:r>
            </a:p>
            <a:p>
              <a:pPr algn="just">
                <a:buNone/>
              </a:pPr>
              <a:endParaRPr lang="en-US" sz="1200">
                <a:latin typeface="BR Omny" panose="020B0604020202020204" charset="0"/>
              </a:endParaRPr>
            </a:p>
            <a:p>
              <a:pPr algn="just">
                <a:buNone/>
              </a:pPr>
              <a:r>
                <a:rPr lang="en-US" sz="1200">
                  <a:latin typeface="BR Omny" panose="020B0604020202020204" charset="0"/>
                </a:rPr>
                <a:t>Each outcome statement describes the change - not the person whose story illustrates it. Named individuals belong in the Evidence column as sources, not in the Outcome column as subjects.</a:t>
              </a:r>
            </a:p>
          </p:txBody>
        </p:sp>
      </p:grpSp>
    </p:spTree>
    <p:extLst>
      <p:ext uri="{BB962C8B-B14F-4D97-AF65-F5344CB8AC3E}">
        <p14:creationId xmlns:p14="http://schemas.microsoft.com/office/powerpoint/2010/main" val="3987488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CB7AB-F86B-2462-430C-3DFF580C5FF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0CE46414-A156-BFD7-5E7E-A19517C4B85E}"/>
              </a:ext>
            </a:extLst>
          </p:cNvPr>
          <p:cNvSpPr txBox="1"/>
          <p:nvPr/>
        </p:nvSpPr>
        <p:spPr>
          <a:xfrm>
            <a:off x="685800" y="730197"/>
            <a:ext cx="9972040" cy="487313"/>
          </a:xfrm>
          <a:prstGeom prst="rect">
            <a:avLst/>
          </a:prstGeom>
        </p:spPr>
        <p:txBody>
          <a:bodyPr wrap="square" lIns="0" tIns="0" rIns="0" bIns="0" rtlCol="0" anchor="t">
            <a:spAutoFit/>
          </a:bodyPr>
          <a:lstStyle/>
          <a:p>
            <a:pPr defTabSz="609630">
              <a:lnSpc>
                <a:spcPts val="3840"/>
              </a:lnSpc>
            </a:pPr>
            <a:r>
              <a:rPr lang="en-IN" sz="3200" b="1">
                <a:solidFill>
                  <a:srgbClr val="1C79BE"/>
                </a:solidFill>
                <a:latin typeface="BR Omny Bold"/>
              </a:rPr>
              <a:t>What did you observe?</a:t>
            </a:r>
            <a:endParaRPr lang="en-US" sz="3200" b="1">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34AE5837-9022-5A6B-C68B-852A89518A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sp>
        <p:nvSpPr>
          <p:cNvPr id="11" name="Text 12">
            <a:extLst>
              <a:ext uri="{FF2B5EF4-FFF2-40B4-BE49-F238E27FC236}">
                <a16:creationId xmlns:a16="http://schemas.microsoft.com/office/drawing/2014/main" id="{3150564C-9390-BCC6-E825-8F35B64000F0}"/>
              </a:ext>
            </a:extLst>
          </p:cNvPr>
          <p:cNvSpPr/>
          <p:nvPr/>
        </p:nvSpPr>
        <p:spPr>
          <a:xfrm>
            <a:off x="704088" y="1685906"/>
            <a:ext cx="8631936" cy="274320"/>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DISCUSSION (10 minutes):</a:t>
            </a:r>
            <a:endParaRPr lang="en-US" sz="1600">
              <a:solidFill>
                <a:srgbClr val="002060"/>
              </a:solidFill>
              <a:latin typeface="BR Omny" panose="020B0604020202020204" charset="0"/>
            </a:endParaRPr>
          </a:p>
        </p:txBody>
      </p:sp>
      <p:sp>
        <p:nvSpPr>
          <p:cNvPr id="12" name="Shape 13">
            <a:extLst>
              <a:ext uri="{FF2B5EF4-FFF2-40B4-BE49-F238E27FC236}">
                <a16:creationId xmlns:a16="http://schemas.microsoft.com/office/drawing/2014/main" id="{169D4AA3-827A-9AF3-4C1A-58B016DCAB42}"/>
              </a:ext>
            </a:extLst>
          </p:cNvPr>
          <p:cNvSpPr/>
          <p:nvPr/>
        </p:nvSpPr>
        <p:spPr>
          <a:xfrm>
            <a:off x="685800" y="2807947"/>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13" name="Text 14">
            <a:extLst>
              <a:ext uri="{FF2B5EF4-FFF2-40B4-BE49-F238E27FC236}">
                <a16:creationId xmlns:a16="http://schemas.microsoft.com/office/drawing/2014/main" id="{2909F6FA-A551-5126-2497-CD6D7B1D7E74}"/>
              </a:ext>
            </a:extLst>
          </p:cNvPr>
          <p:cNvSpPr/>
          <p:nvPr/>
        </p:nvSpPr>
        <p:spPr>
          <a:xfrm>
            <a:off x="685800" y="2807947"/>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14" name="Text 15">
            <a:extLst>
              <a:ext uri="{FF2B5EF4-FFF2-40B4-BE49-F238E27FC236}">
                <a16:creationId xmlns:a16="http://schemas.microsoft.com/office/drawing/2014/main" id="{64D72D4F-A152-D990-4FDF-6B79DBE4DC57}"/>
              </a:ext>
            </a:extLst>
          </p:cNvPr>
          <p:cNvSpPr/>
          <p:nvPr/>
        </p:nvSpPr>
        <p:spPr>
          <a:xfrm>
            <a:off x="1033272" y="2724119"/>
            <a:ext cx="10966770"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Did the engineered output include anything that surprised you? Something you would not have expected the AI to find?</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
        <p:nvSpPr>
          <p:cNvPr id="19" name="Text 20">
            <a:extLst>
              <a:ext uri="{FF2B5EF4-FFF2-40B4-BE49-F238E27FC236}">
                <a16:creationId xmlns:a16="http://schemas.microsoft.com/office/drawing/2014/main" id="{05FE221A-BCA7-5554-D6C6-BC2209E080B1}"/>
              </a:ext>
            </a:extLst>
          </p:cNvPr>
          <p:cNvSpPr/>
          <p:nvPr/>
        </p:nvSpPr>
        <p:spPr>
          <a:xfrm>
            <a:off x="685800" y="3684876"/>
            <a:ext cx="274320" cy="274320"/>
          </a:xfrm>
          <a:prstGeom prst="rect">
            <a:avLst/>
          </a:prstGeom>
          <a:noFill/>
          <a:ln/>
        </p:spPr>
        <p:txBody>
          <a:bodyPr wrap="square" lIns="0" tIns="0" rIns="0" bIns="0" rtlCol="0" anchor="ctr"/>
          <a:lstStyle/>
          <a:p>
            <a:pPr marL="0" indent="0" algn="ctr">
              <a:buNone/>
            </a:pPr>
            <a:endParaRPr lang="en-US" sz="1400">
              <a:latin typeface="BR Omny" panose="020B0604020202020204" charset="0"/>
            </a:endParaRPr>
          </a:p>
        </p:txBody>
      </p:sp>
      <p:sp>
        <p:nvSpPr>
          <p:cNvPr id="21" name="Shape 13">
            <a:extLst>
              <a:ext uri="{FF2B5EF4-FFF2-40B4-BE49-F238E27FC236}">
                <a16:creationId xmlns:a16="http://schemas.microsoft.com/office/drawing/2014/main" id="{1285893A-06B5-7898-1115-E6D7BB511622}"/>
              </a:ext>
            </a:extLst>
          </p:cNvPr>
          <p:cNvSpPr/>
          <p:nvPr/>
        </p:nvSpPr>
        <p:spPr>
          <a:xfrm>
            <a:off x="685800" y="2206510"/>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22" name="Text 14">
            <a:extLst>
              <a:ext uri="{FF2B5EF4-FFF2-40B4-BE49-F238E27FC236}">
                <a16:creationId xmlns:a16="http://schemas.microsoft.com/office/drawing/2014/main" id="{48F8FF6C-E3E2-F170-3FC9-01C791D903AF}"/>
              </a:ext>
            </a:extLst>
          </p:cNvPr>
          <p:cNvSpPr/>
          <p:nvPr/>
        </p:nvSpPr>
        <p:spPr>
          <a:xfrm>
            <a:off x="685800" y="2206510"/>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23" name="Text 15">
            <a:extLst>
              <a:ext uri="{FF2B5EF4-FFF2-40B4-BE49-F238E27FC236}">
                <a16:creationId xmlns:a16="http://schemas.microsoft.com/office/drawing/2014/main" id="{C3C403C6-EB58-C82B-95A2-5239EF50E6FC}"/>
              </a:ext>
            </a:extLst>
          </p:cNvPr>
          <p:cNvSpPr/>
          <p:nvPr/>
        </p:nvSpPr>
        <p:spPr>
          <a:xfrm>
            <a:off x="1033272" y="2110111"/>
            <a:ext cx="10752328"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What is one thing that appeared in the engineered prompt's output that was completely absent from your own?</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5865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6C73B-CDD3-3907-D9C9-339B7469A2CC}"/>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69B3C3F2-F2C6-28A4-6A89-55A8AD454C7D}"/>
              </a:ext>
            </a:extLst>
          </p:cNvPr>
          <p:cNvSpPr txBox="1"/>
          <p:nvPr/>
        </p:nvSpPr>
        <p:spPr>
          <a:xfrm>
            <a:off x="685800" y="730197"/>
            <a:ext cx="9972040" cy="974626"/>
          </a:xfrm>
          <a:prstGeom prst="rect">
            <a:avLst/>
          </a:prstGeom>
        </p:spPr>
        <p:txBody>
          <a:bodyPr wrap="square" lIns="0" tIns="0" rIns="0" bIns="0" rtlCol="0" anchor="t">
            <a:spAutoFit/>
          </a:bodyPr>
          <a:lstStyle/>
          <a:p>
            <a:pPr defTabSz="609630">
              <a:lnSpc>
                <a:spcPts val="3840"/>
              </a:lnSpc>
            </a:pPr>
            <a:r>
              <a:rPr lang="en-IN" sz="3200" b="1">
                <a:solidFill>
                  <a:srgbClr val="1C79BE"/>
                </a:solidFill>
                <a:latin typeface="BR Omny Bold"/>
              </a:rPr>
              <a:t>Task 2: Intended outcomes missed/misconstrued – 10 minutes </a:t>
            </a:r>
            <a:endParaRPr lang="en-US" sz="3200" b="1">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CFD847AC-42BD-500D-DF59-BEEE7ED18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grpSp>
        <p:nvGrpSpPr>
          <p:cNvPr id="5" name="Group 4">
            <a:extLst>
              <a:ext uri="{FF2B5EF4-FFF2-40B4-BE49-F238E27FC236}">
                <a16:creationId xmlns:a16="http://schemas.microsoft.com/office/drawing/2014/main" id="{ED1AA565-6491-392F-1D9F-E64DCB3244CC}"/>
              </a:ext>
            </a:extLst>
          </p:cNvPr>
          <p:cNvGrpSpPr/>
          <p:nvPr/>
        </p:nvGrpSpPr>
        <p:grpSpPr>
          <a:xfrm>
            <a:off x="685800" y="1810730"/>
            <a:ext cx="11099800" cy="789368"/>
            <a:chOff x="237744" y="781812"/>
            <a:chExt cx="8631936" cy="963297"/>
          </a:xfrm>
        </p:grpSpPr>
        <p:sp>
          <p:nvSpPr>
            <p:cNvPr id="6" name="Shape 4">
              <a:extLst>
                <a:ext uri="{FF2B5EF4-FFF2-40B4-BE49-F238E27FC236}">
                  <a16:creationId xmlns:a16="http://schemas.microsoft.com/office/drawing/2014/main" id="{DB15EF31-60AD-032F-30BE-1C1F25E528B4}"/>
                </a:ext>
              </a:extLst>
            </p:cNvPr>
            <p:cNvSpPr/>
            <p:nvPr/>
          </p:nvSpPr>
          <p:spPr>
            <a:xfrm>
              <a:off x="237744" y="781812"/>
              <a:ext cx="8631936" cy="963297"/>
            </a:xfrm>
            <a:prstGeom prst="rect">
              <a:avLst/>
            </a:prstGeom>
            <a:solidFill>
              <a:schemeClr val="accent1">
                <a:lumMod val="20000"/>
                <a:lumOff val="80000"/>
                <a:alpha val="12000"/>
              </a:schemeClr>
            </a:solidFill>
            <a:ln w="12700">
              <a:solidFill>
                <a:srgbClr val="375623"/>
              </a:solidFill>
              <a:prstDash val="solid"/>
            </a:ln>
          </p:spPr>
          <p:txBody>
            <a:bodyPr/>
            <a:lstStyle/>
            <a:p>
              <a:endParaRPr lang="en-IN">
                <a:latin typeface="BR Omny" panose="020B0604020202020204" charset="0"/>
              </a:endParaRPr>
            </a:p>
          </p:txBody>
        </p:sp>
        <p:sp>
          <p:nvSpPr>
            <p:cNvPr id="7" name="Shape 5">
              <a:extLst>
                <a:ext uri="{FF2B5EF4-FFF2-40B4-BE49-F238E27FC236}">
                  <a16:creationId xmlns:a16="http://schemas.microsoft.com/office/drawing/2014/main" id="{F96597D2-EF9B-89E1-08D5-5CAAF9ED6F64}"/>
                </a:ext>
              </a:extLst>
            </p:cNvPr>
            <p:cNvSpPr/>
            <p:nvPr/>
          </p:nvSpPr>
          <p:spPr>
            <a:xfrm>
              <a:off x="237744" y="785094"/>
              <a:ext cx="8631936" cy="320040"/>
            </a:xfrm>
            <a:prstGeom prst="rect">
              <a:avLst/>
            </a:prstGeom>
            <a:solidFill>
              <a:srgbClr val="002060"/>
            </a:solidFill>
            <a:ln w="12700">
              <a:noFill/>
              <a:prstDash val="solid"/>
            </a:ln>
          </p:spPr>
          <p:txBody>
            <a:bodyPr/>
            <a:lstStyle/>
            <a:p>
              <a:endParaRPr lang="en-IN">
                <a:latin typeface="BR Omny" panose="020B0604020202020204" charset="0"/>
              </a:endParaRPr>
            </a:p>
          </p:txBody>
        </p:sp>
        <p:sp>
          <p:nvSpPr>
            <p:cNvPr id="8" name="Text 6">
              <a:extLst>
                <a:ext uri="{FF2B5EF4-FFF2-40B4-BE49-F238E27FC236}">
                  <a16:creationId xmlns:a16="http://schemas.microsoft.com/office/drawing/2014/main" id="{04EBB28A-3C12-7C09-95A7-67685A0C6DCE}"/>
                </a:ext>
              </a:extLst>
            </p:cNvPr>
            <p:cNvSpPr/>
            <p:nvPr/>
          </p:nvSpPr>
          <p:spPr>
            <a:xfrm>
              <a:off x="329184" y="785094"/>
              <a:ext cx="8256634" cy="320040"/>
            </a:xfrm>
            <a:prstGeom prst="rect">
              <a:avLst/>
            </a:prstGeom>
            <a:noFill/>
            <a:ln/>
          </p:spPr>
          <p:txBody>
            <a:bodyPr wrap="square" lIns="0" tIns="0" rIns="0" bIns="0" rtlCol="0" anchor="ctr"/>
            <a:lstStyle/>
            <a:p>
              <a:pPr marL="0" indent="0">
                <a:buNone/>
              </a:pPr>
              <a:r>
                <a:rPr lang="en-US" sz="1600" b="1">
                  <a:solidFill>
                    <a:srgbClr val="FFFFFF"/>
                  </a:solidFill>
                  <a:latin typeface="BR Omny" panose="020B0604020202020204" charset="0"/>
                  <a:ea typeface="Calibri" pitchFamily="34" charset="-122"/>
                  <a:cs typeface="Calibri" pitchFamily="34" charset="-120"/>
                </a:rPr>
                <a:t>YOUR TASK  |  Run the engineered prompt</a:t>
              </a:r>
              <a:endParaRPr lang="en-US" sz="1600">
                <a:latin typeface="BR Omny" panose="020B0604020202020204" charset="0"/>
              </a:endParaRPr>
            </a:p>
          </p:txBody>
        </p:sp>
        <p:sp>
          <p:nvSpPr>
            <p:cNvPr id="9" name="Text 7">
              <a:extLst>
                <a:ext uri="{FF2B5EF4-FFF2-40B4-BE49-F238E27FC236}">
                  <a16:creationId xmlns:a16="http://schemas.microsoft.com/office/drawing/2014/main" id="{1540513E-A393-C136-13B5-24C2DA39DD38}"/>
                </a:ext>
              </a:extLst>
            </p:cNvPr>
            <p:cNvSpPr/>
            <p:nvPr/>
          </p:nvSpPr>
          <p:spPr>
            <a:xfrm>
              <a:off x="329184" y="1189886"/>
              <a:ext cx="8444285" cy="411480"/>
            </a:xfrm>
            <a:prstGeom prst="rect">
              <a:avLst/>
            </a:prstGeom>
            <a:noFill/>
            <a:ln/>
          </p:spPr>
          <p:txBody>
            <a:bodyPr wrap="square" lIns="0" tIns="0" rIns="0" bIns="0" rtlCol="0" anchor="ctr"/>
            <a:lstStyle/>
            <a:p>
              <a:r>
                <a:rPr lang="en-US" sz="1600">
                  <a:solidFill>
                    <a:srgbClr val="002060"/>
                  </a:solidFill>
                  <a:latin typeface="BR Omny" panose="020B0604020202020204" charset="0"/>
                  <a:ea typeface="Calibri" pitchFamily="34" charset="-122"/>
                  <a:cs typeface="Calibri" pitchFamily="34" charset="-120"/>
                </a:rPr>
                <a:t>Run the engineered prompt in the chat. As it processes, take a few minutes to review the prompt itself. (2 minutes)</a:t>
              </a:r>
              <a:endParaRPr lang="en-US" sz="1600">
                <a:latin typeface="BR Omny" panose="020B0604020202020204" charset="0"/>
              </a:endParaRPr>
            </a:p>
          </p:txBody>
        </p:sp>
      </p:grpSp>
      <p:grpSp>
        <p:nvGrpSpPr>
          <p:cNvPr id="2" name="Group 1">
            <a:extLst>
              <a:ext uri="{FF2B5EF4-FFF2-40B4-BE49-F238E27FC236}">
                <a16:creationId xmlns:a16="http://schemas.microsoft.com/office/drawing/2014/main" id="{66A415CB-46E4-7408-369E-54AB9CB29EB1}"/>
              </a:ext>
            </a:extLst>
          </p:cNvPr>
          <p:cNvGrpSpPr/>
          <p:nvPr/>
        </p:nvGrpSpPr>
        <p:grpSpPr>
          <a:xfrm>
            <a:off x="685799" y="2634874"/>
            <a:ext cx="11099799" cy="4091046"/>
            <a:chOff x="256032" y="1188720"/>
            <a:chExt cx="8631936" cy="3291840"/>
          </a:xfrm>
        </p:grpSpPr>
        <p:sp>
          <p:nvSpPr>
            <p:cNvPr id="24" name="Shape 6">
              <a:extLst>
                <a:ext uri="{FF2B5EF4-FFF2-40B4-BE49-F238E27FC236}">
                  <a16:creationId xmlns:a16="http://schemas.microsoft.com/office/drawing/2014/main" id="{6985D39A-919A-B516-195F-312EB94568A6}"/>
                </a:ext>
              </a:extLst>
            </p:cNvPr>
            <p:cNvSpPr/>
            <p:nvPr/>
          </p:nvSpPr>
          <p:spPr>
            <a:xfrm>
              <a:off x="256032" y="1188720"/>
              <a:ext cx="8631936" cy="3291840"/>
            </a:xfrm>
            <a:prstGeom prst="rect">
              <a:avLst/>
            </a:prstGeom>
            <a:solidFill>
              <a:srgbClr val="FFFFFF"/>
            </a:solidFill>
            <a:ln w="15240">
              <a:solidFill>
                <a:schemeClr val="tx2"/>
              </a:solidFill>
              <a:prstDash val="solid"/>
            </a:ln>
          </p:spPr>
          <p:txBody>
            <a:bodyPr/>
            <a:lstStyle/>
            <a:p>
              <a:endParaRPr lang="en-IN">
                <a:latin typeface="Lato" panose="020F0502020204030203" pitchFamily="34" charset="0"/>
              </a:endParaRPr>
            </a:p>
          </p:txBody>
        </p:sp>
        <p:sp>
          <p:nvSpPr>
            <p:cNvPr id="25" name="Shape 7">
              <a:extLst>
                <a:ext uri="{FF2B5EF4-FFF2-40B4-BE49-F238E27FC236}">
                  <a16:creationId xmlns:a16="http://schemas.microsoft.com/office/drawing/2014/main" id="{76CF60A0-8A38-DFA5-881E-4C22A8C28897}"/>
                </a:ext>
              </a:extLst>
            </p:cNvPr>
            <p:cNvSpPr/>
            <p:nvPr/>
          </p:nvSpPr>
          <p:spPr>
            <a:xfrm>
              <a:off x="256032" y="1188720"/>
              <a:ext cx="73152" cy="3291840"/>
            </a:xfrm>
            <a:prstGeom prst="rect">
              <a:avLst/>
            </a:prstGeom>
            <a:solidFill>
              <a:schemeClr val="tx2"/>
            </a:solidFill>
            <a:ln w="12700">
              <a:noFill/>
              <a:prstDash val="solid"/>
            </a:ln>
          </p:spPr>
          <p:txBody>
            <a:bodyPr/>
            <a:lstStyle/>
            <a:p>
              <a:endParaRPr lang="en-IN">
                <a:latin typeface="Lato" panose="020F0502020204030203" pitchFamily="34" charset="0"/>
              </a:endParaRPr>
            </a:p>
          </p:txBody>
        </p:sp>
        <p:sp>
          <p:nvSpPr>
            <p:cNvPr id="26" name="Text 8">
              <a:extLst>
                <a:ext uri="{FF2B5EF4-FFF2-40B4-BE49-F238E27FC236}">
                  <a16:creationId xmlns:a16="http://schemas.microsoft.com/office/drawing/2014/main" id="{5EE100E3-6A23-EE37-B2DE-65228ABEF0AB}"/>
                </a:ext>
              </a:extLst>
            </p:cNvPr>
            <p:cNvSpPr/>
            <p:nvPr/>
          </p:nvSpPr>
          <p:spPr>
            <a:xfrm>
              <a:off x="402336" y="1261872"/>
              <a:ext cx="8412480" cy="3145536"/>
            </a:xfrm>
            <a:prstGeom prst="rect">
              <a:avLst/>
            </a:prstGeom>
            <a:noFill/>
            <a:ln/>
          </p:spPr>
          <p:txBody>
            <a:bodyPr wrap="square" lIns="0" tIns="0" rIns="0" bIns="0" rtlCol="0" anchor="ctr"/>
            <a:lstStyle/>
            <a:p>
              <a:pPr algn="just">
                <a:buNone/>
              </a:pPr>
              <a:r>
                <a:rPr lang="en-US" sz="1200">
                  <a:latin typeface="BR Omny" panose="020B0604020202020204" charset="0"/>
                </a:rPr>
                <a:t>You are an experienced evaluator specializing in outcome harvesting. You have been given a dataset from the Pragati SHG Livelihoods Programme — a rural livelihoods intervention in Jharkhand, India. The dataset contains a programme document and eight interview transcripts with a range of respondents. Using these documents, your task is to identify </a:t>
              </a:r>
              <a:r>
                <a:rPr lang="en-US" sz="1200" b="1">
                  <a:latin typeface="BR Omny" panose="020B0604020202020204" charset="0"/>
                </a:rPr>
                <a:t>unintended outcomes</a:t>
              </a:r>
              <a:r>
                <a:rPr lang="en-US" sz="1200">
                  <a:latin typeface="BR Omny" panose="020B0604020202020204" charset="0"/>
                </a:rPr>
                <a:t> only.</a:t>
              </a:r>
            </a:p>
            <a:p>
              <a:pPr algn="just">
                <a:buNone/>
              </a:pPr>
              <a:endParaRPr lang="en-US" sz="1200">
                <a:latin typeface="BR Omny" panose="020B0604020202020204" charset="0"/>
              </a:endParaRPr>
            </a:p>
            <a:p>
              <a:pPr algn="just">
                <a:buNone/>
              </a:pPr>
              <a:r>
                <a:rPr lang="en-US" sz="1200">
                  <a:latin typeface="BR Omny" panose="020B0604020202020204" charset="0"/>
                </a:rPr>
                <a:t>An unintended outcome is any effect - positive or negative - that was not an original goal or predicted result of the intervention. This includes unexpected benefits, unexpected drawbacks, and cases where the intervention made the original problem worse.</a:t>
              </a:r>
            </a:p>
            <a:p>
              <a:pPr algn="just">
                <a:buNone/>
              </a:pPr>
              <a:endParaRPr lang="en-US" sz="1200">
                <a:latin typeface="BR Omny" panose="020B0604020202020204" charset="0"/>
              </a:endParaRPr>
            </a:p>
            <a:p>
              <a:pPr algn="just">
                <a:buNone/>
              </a:pPr>
              <a:r>
                <a:rPr lang="en-US" sz="1200" b="1">
                  <a:latin typeface="BR Omny" panose="020B0604020202020204" charset="0"/>
                </a:rPr>
                <a:t>An unintended outcome must be:</a:t>
              </a:r>
              <a:endParaRPr lang="en-US" sz="1200">
                <a:latin typeface="BR Omny" panose="020B0604020202020204" charset="0"/>
              </a:endParaRPr>
            </a:p>
            <a:p>
              <a:pPr algn="just">
                <a:buFont typeface="Arial" panose="020B0604020202020204" pitchFamily="34" charset="0"/>
                <a:buChar char="•"/>
              </a:pPr>
              <a:r>
                <a:rPr lang="en-US" sz="1200">
                  <a:latin typeface="BR Omny" panose="020B0604020202020204" charset="0"/>
                </a:rPr>
                <a:t>Completely outside the programme's Theory of Change - not a broader, softer, or adjacent version of an intended result</a:t>
              </a:r>
            </a:p>
            <a:p>
              <a:pPr algn="just">
                <a:buFont typeface="Arial" panose="020B0604020202020204" pitchFamily="34" charset="0"/>
                <a:buChar char="•"/>
              </a:pPr>
              <a:r>
                <a:rPr lang="en-US" sz="1200">
                  <a:latin typeface="BR Omny" panose="020B0604020202020204" charset="0"/>
                </a:rPr>
                <a:t>An observable change in behaviour, relationships, or systems - not an activity, output, or internal state</a:t>
              </a:r>
            </a:p>
            <a:p>
              <a:pPr algn="just">
                <a:buFont typeface="Arial" panose="020B0604020202020204" pitchFamily="34" charset="0"/>
                <a:buChar char="•"/>
              </a:pPr>
              <a:endParaRPr lang="en-US" sz="1200">
                <a:latin typeface="BR Omny" panose="020B0604020202020204" charset="0"/>
              </a:endParaRPr>
            </a:p>
            <a:p>
              <a:pPr algn="just">
                <a:buNone/>
              </a:pPr>
              <a:r>
                <a:rPr lang="en-US" sz="1200" b="1">
                  <a:latin typeface="BR Omny" panose="020B0604020202020204" charset="0"/>
                </a:rPr>
                <a:t>The following do not count:</a:t>
              </a:r>
              <a:endParaRPr lang="en-US" sz="1200">
                <a:latin typeface="BR Omny" panose="020B0604020202020204" charset="0"/>
              </a:endParaRPr>
            </a:p>
            <a:p>
              <a:pPr algn="just">
                <a:buFont typeface="Arial" panose="020B0604020202020204" pitchFamily="34" charset="0"/>
                <a:buChar char="•"/>
              </a:pPr>
              <a:r>
                <a:rPr lang="en-US" sz="1200">
                  <a:latin typeface="BR Omny" panose="020B0604020202020204" charset="0"/>
                </a:rPr>
                <a:t>Any change that could plausibly sit on the programme's causal pathways, even partially</a:t>
              </a:r>
            </a:p>
            <a:p>
              <a:pPr algn="just">
                <a:buFont typeface="Arial" panose="020B0604020202020204" pitchFamily="34" charset="0"/>
                <a:buChar char="•"/>
              </a:pPr>
              <a:r>
                <a:rPr lang="en-US" sz="1200">
                  <a:latin typeface="BR Omny" panose="020B0604020202020204" charset="0"/>
                </a:rPr>
                <a:t>Risks or potential future consequences</a:t>
              </a:r>
            </a:p>
            <a:p>
              <a:pPr algn="just">
                <a:buFont typeface="Arial" panose="020B0604020202020204" pitchFamily="34" charset="0"/>
                <a:buChar char="•"/>
              </a:pPr>
              <a:r>
                <a:rPr lang="en-US" sz="1200">
                  <a:latin typeface="BR Omny" panose="020B0604020202020204" charset="0"/>
                </a:rPr>
                <a:t>Changes in the programme's own implementation or delivery</a:t>
              </a:r>
            </a:p>
            <a:p>
              <a:pPr algn="just"/>
              <a:endParaRPr lang="en-US" sz="1200">
                <a:latin typeface="BR Omny" panose="020B0604020202020204" charset="0"/>
              </a:endParaRPr>
            </a:p>
            <a:p>
              <a:pPr algn="just">
                <a:buNone/>
              </a:pPr>
              <a:r>
                <a:rPr lang="en-US" sz="1200">
                  <a:latin typeface="BR Omny" panose="020B0604020202020204" charset="0"/>
                </a:rPr>
                <a:t>For each candidate, ask: </a:t>
              </a:r>
              <a:r>
                <a:rPr lang="en-US" sz="1200" i="1">
                  <a:latin typeface="BR Omny" panose="020B0604020202020204" charset="0"/>
                </a:rPr>
                <a:t>Could this change plausibly sit anywhere on the programme's causal pathways?</a:t>
              </a:r>
              <a:r>
                <a:rPr lang="en-US" sz="1200">
                  <a:latin typeface="BR Omny" panose="020B0604020202020204" charset="0"/>
                </a:rPr>
                <a:t> If yes, exclude it.</a:t>
              </a:r>
            </a:p>
            <a:p>
              <a:pPr algn="just">
                <a:buNone/>
              </a:pPr>
              <a:endParaRPr lang="en-US" sz="1200">
                <a:latin typeface="BR Omny" panose="020B0604020202020204" charset="0"/>
              </a:endParaRPr>
            </a:p>
            <a:p>
              <a:pPr algn="just">
                <a:buNone/>
              </a:pPr>
              <a:r>
                <a:rPr lang="en-US" sz="1200" b="1">
                  <a:latin typeface="BR Omny" panose="020B0604020202020204" charset="0"/>
                </a:rPr>
                <a:t>Output a table:</a:t>
              </a:r>
              <a:endParaRPr lang="en-US" sz="1200">
                <a:latin typeface="BR Omny" panose="020B0604020202020204" charset="0"/>
              </a:endParaRPr>
            </a:p>
            <a:p>
              <a:pPr algn="just">
                <a:buNone/>
              </a:pPr>
              <a:r>
                <a:rPr lang="en-US" sz="1200">
                  <a:latin typeface="BR Omny" panose="020B0604020202020204" charset="0"/>
                </a:rPr>
                <a:t>| # | Outcome | Who or what changed | Positive / Negative | Evidence |</a:t>
              </a:r>
            </a:p>
            <a:p>
              <a:pPr algn="just">
                <a:buNone/>
              </a:pPr>
              <a:endParaRPr lang="en-US" sz="1200">
                <a:latin typeface="BR Omny" panose="020B0604020202020204" charset="0"/>
              </a:endParaRPr>
            </a:p>
            <a:p>
              <a:pPr algn="just">
                <a:buNone/>
              </a:pPr>
              <a:r>
                <a:rPr lang="en-US" sz="1200">
                  <a:latin typeface="BR Omny" panose="020B0604020202020204" charset="0"/>
                </a:rPr>
                <a:t>After the table: note any close boundary calls, and what the evidence cannot tell you.</a:t>
              </a:r>
            </a:p>
          </p:txBody>
        </p:sp>
      </p:grpSp>
    </p:spTree>
    <p:extLst>
      <p:ext uri="{BB962C8B-B14F-4D97-AF65-F5344CB8AC3E}">
        <p14:creationId xmlns:p14="http://schemas.microsoft.com/office/powerpoint/2010/main" val="4234195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5753E-B6B4-BD9B-ECD1-624C3906CE8A}"/>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D3AF7BDD-C480-7558-F2D8-AC09F71E77A3}"/>
              </a:ext>
            </a:extLst>
          </p:cNvPr>
          <p:cNvSpPr txBox="1"/>
          <p:nvPr/>
        </p:nvSpPr>
        <p:spPr>
          <a:xfrm>
            <a:off x="685800" y="730197"/>
            <a:ext cx="9972040" cy="487313"/>
          </a:xfrm>
          <a:prstGeom prst="rect">
            <a:avLst/>
          </a:prstGeom>
        </p:spPr>
        <p:txBody>
          <a:bodyPr wrap="square" lIns="0" tIns="0" rIns="0" bIns="0" rtlCol="0" anchor="t">
            <a:spAutoFit/>
          </a:bodyPr>
          <a:lstStyle/>
          <a:p>
            <a:pPr defTabSz="609630">
              <a:lnSpc>
                <a:spcPts val="3840"/>
              </a:lnSpc>
            </a:pPr>
            <a:r>
              <a:rPr lang="en-IN" sz="3200" b="1">
                <a:solidFill>
                  <a:srgbClr val="1C79BE"/>
                </a:solidFill>
                <a:latin typeface="BR Omny Bold"/>
              </a:rPr>
              <a:t>What did you observe?</a:t>
            </a:r>
            <a:endParaRPr lang="en-US" sz="3200" b="1">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D463E208-F636-2D02-13E2-E801191E4D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6400" y="261801"/>
            <a:ext cx="1433642" cy="674060"/>
          </a:xfrm>
          <a:prstGeom prst="rect">
            <a:avLst/>
          </a:prstGeom>
        </p:spPr>
      </p:pic>
      <p:sp>
        <p:nvSpPr>
          <p:cNvPr id="11" name="Text 12">
            <a:extLst>
              <a:ext uri="{FF2B5EF4-FFF2-40B4-BE49-F238E27FC236}">
                <a16:creationId xmlns:a16="http://schemas.microsoft.com/office/drawing/2014/main" id="{944CC9C9-E246-6BE6-D604-A2A00547F168}"/>
              </a:ext>
            </a:extLst>
          </p:cNvPr>
          <p:cNvSpPr/>
          <p:nvPr/>
        </p:nvSpPr>
        <p:spPr>
          <a:xfrm>
            <a:off x="704088" y="1685906"/>
            <a:ext cx="8631936" cy="274320"/>
          </a:xfrm>
          <a:prstGeom prst="rect">
            <a:avLst/>
          </a:prstGeom>
          <a:noFill/>
          <a:ln/>
        </p:spPr>
        <p:txBody>
          <a:bodyPr wrap="square" lIns="0" tIns="0" rIns="0" bIns="0" rtlCol="0" anchor="ctr"/>
          <a:lstStyle/>
          <a:p>
            <a:pPr marL="0" indent="0">
              <a:buNone/>
            </a:pPr>
            <a:r>
              <a:rPr lang="en-US" sz="1600" b="1">
                <a:solidFill>
                  <a:srgbClr val="002060"/>
                </a:solidFill>
                <a:latin typeface="BR Omny" panose="020B0604020202020204" charset="0"/>
                <a:ea typeface="Calibri" pitchFamily="34" charset="-122"/>
                <a:cs typeface="Calibri" pitchFamily="34" charset="-120"/>
              </a:rPr>
              <a:t>DISCUSSION (8 minutes):</a:t>
            </a:r>
            <a:endParaRPr lang="en-US" sz="1600">
              <a:solidFill>
                <a:srgbClr val="002060"/>
              </a:solidFill>
              <a:latin typeface="BR Omny" panose="020B0604020202020204" charset="0"/>
            </a:endParaRPr>
          </a:p>
        </p:txBody>
      </p:sp>
      <p:sp>
        <p:nvSpPr>
          <p:cNvPr id="12" name="Shape 13">
            <a:extLst>
              <a:ext uri="{FF2B5EF4-FFF2-40B4-BE49-F238E27FC236}">
                <a16:creationId xmlns:a16="http://schemas.microsoft.com/office/drawing/2014/main" id="{7416D346-858C-5BEE-FF09-D1C47888BC57}"/>
              </a:ext>
            </a:extLst>
          </p:cNvPr>
          <p:cNvSpPr/>
          <p:nvPr/>
        </p:nvSpPr>
        <p:spPr>
          <a:xfrm>
            <a:off x="685800" y="3141423"/>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13" name="Text 14">
            <a:extLst>
              <a:ext uri="{FF2B5EF4-FFF2-40B4-BE49-F238E27FC236}">
                <a16:creationId xmlns:a16="http://schemas.microsoft.com/office/drawing/2014/main" id="{764D7135-FEBD-F655-CD08-C80AF2BA114A}"/>
              </a:ext>
            </a:extLst>
          </p:cNvPr>
          <p:cNvSpPr/>
          <p:nvPr/>
        </p:nvSpPr>
        <p:spPr>
          <a:xfrm>
            <a:off x="685800" y="3141423"/>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14" name="Text 15">
            <a:extLst>
              <a:ext uri="{FF2B5EF4-FFF2-40B4-BE49-F238E27FC236}">
                <a16:creationId xmlns:a16="http://schemas.microsoft.com/office/drawing/2014/main" id="{D494D600-BEB9-C5A9-9DC6-EB5EB4F77864}"/>
              </a:ext>
            </a:extLst>
          </p:cNvPr>
          <p:cNvSpPr/>
          <p:nvPr/>
        </p:nvSpPr>
        <p:spPr>
          <a:xfrm>
            <a:off x="1033272" y="2905606"/>
            <a:ext cx="10966770" cy="745953"/>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In your experience, how do you usually decide whether something is a programme outcome or just something that happened alongside it? Does the prompt's approach - "could this plausibly sit on the causal pathway, if yes exclude it" - match how you would make that call in practice?</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
        <p:nvSpPr>
          <p:cNvPr id="21" name="Shape 13">
            <a:extLst>
              <a:ext uri="{FF2B5EF4-FFF2-40B4-BE49-F238E27FC236}">
                <a16:creationId xmlns:a16="http://schemas.microsoft.com/office/drawing/2014/main" id="{31B508A4-6BDA-4F42-C9AC-2548E9A1D279}"/>
              </a:ext>
            </a:extLst>
          </p:cNvPr>
          <p:cNvSpPr/>
          <p:nvPr/>
        </p:nvSpPr>
        <p:spPr>
          <a:xfrm>
            <a:off x="685800" y="2256800"/>
            <a:ext cx="274320" cy="274320"/>
          </a:xfrm>
          <a:prstGeom prst="ellipse">
            <a:avLst/>
          </a:prstGeom>
          <a:solidFill>
            <a:schemeClr val="tx2"/>
          </a:solidFill>
          <a:ln w="12700">
            <a:noFill/>
            <a:prstDash val="solid"/>
          </a:ln>
        </p:spPr>
        <p:txBody>
          <a:bodyPr/>
          <a:lstStyle/>
          <a:p>
            <a:endParaRPr lang="en-IN" sz="2400">
              <a:latin typeface="BR Omny" panose="020B0604020202020204" charset="0"/>
            </a:endParaRPr>
          </a:p>
        </p:txBody>
      </p:sp>
      <p:sp>
        <p:nvSpPr>
          <p:cNvPr id="22" name="Text 14">
            <a:extLst>
              <a:ext uri="{FF2B5EF4-FFF2-40B4-BE49-F238E27FC236}">
                <a16:creationId xmlns:a16="http://schemas.microsoft.com/office/drawing/2014/main" id="{DB167684-E433-56BE-6AD0-CBE57F7C4AEE}"/>
              </a:ext>
            </a:extLst>
          </p:cNvPr>
          <p:cNvSpPr/>
          <p:nvPr/>
        </p:nvSpPr>
        <p:spPr>
          <a:xfrm>
            <a:off x="685800" y="2256800"/>
            <a:ext cx="274320" cy="274320"/>
          </a:xfrm>
          <a:prstGeom prst="rect">
            <a:avLst/>
          </a:prstGeom>
          <a:noFill/>
          <a:ln/>
        </p:spPr>
        <p:txBody>
          <a:bodyPr wrap="square" lIns="0" tIns="0" rIns="0" bIns="0" rtlCol="0" anchor="ctr"/>
          <a:lstStyle/>
          <a:p>
            <a:pPr marL="0" indent="0" algn="ctr">
              <a:buNone/>
            </a:pPr>
            <a:r>
              <a:rPr lang="en-US" sz="1400" b="1">
                <a:solidFill>
                  <a:srgbClr val="FFFFFF"/>
                </a:solidFill>
                <a:latin typeface="BR Omny" panose="020B0604020202020204" charset="0"/>
                <a:ea typeface="Calibri" pitchFamily="34" charset="-122"/>
                <a:cs typeface="Calibri" pitchFamily="34" charset="-120"/>
              </a:rPr>
              <a:t>?</a:t>
            </a:r>
            <a:endParaRPr lang="en-US" sz="1400">
              <a:latin typeface="BR Omny" panose="020B0604020202020204" charset="0"/>
            </a:endParaRPr>
          </a:p>
        </p:txBody>
      </p:sp>
      <p:sp>
        <p:nvSpPr>
          <p:cNvPr id="23" name="Text 15">
            <a:extLst>
              <a:ext uri="{FF2B5EF4-FFF2-40B4-BE49-F238E27FC236}">
                <a16:creationId xmlns:a16="http://schemas.microsoft.com/office/drawing/2014/main" id="{11FEF4D0-690A-BDB7-33E8-95A5425DB6B3}"/>
              </a:ext>
            </a:extLst>
          </p:cNvPr>
          <p:cNvSpPr/>
          <p:nvPr/>
        </p:nvSpPr>
        <p:spPr>
          <a:xfrm>
            <a:off x="1033272" y="2180257"/>
            <a:ext cx="10966770" cy="457200"/>
          </a:xfrm>
          <a:prstGeom prst="rect">
            <a:avLst/>
          </a:prstGeom>
          <a:noFill/>
          <a:ln/>
        </p:spPr>
        <p:txBody>
          <a:bodyPr wrap="square" lIns="0" tIns="0" rIns="0" bIns="0" rtlCol="0" anchor="ctr"/>
          <a:lstStyle/>
          <a:p>
            <a:r>
              <a:rPr lang="en-IN" sz="1600">
                <a:solidFill>
                  <a:schemeClr val="tx2"/>
                </a:solidFill>
                <a:latin typeface="BR Omny" panose="020B0604020202020204" charset="0"/>
                <a:ea typeface="Lato" panose="020F0502020204030203" pitchFamily="34" charset="0"/>
                <a:cs typeface="Lato" panose="020F0502020204030203" pitchFamily="34" charset="0"/>
              </a:rPr>
              <a:t>In your own evaluations, how have you typically handled the intended versus unintended distinction? Does this prompt operationalise that distinction the way you would - or differently?</a:t>
            </a:r>
            <a:endParaRPr lang="en-US" sz="1600">
              <a:solidFill>
                <a:schemeClr val="tx2"/>
              </a:solidFill>
              <a:latin typeface="BR Omny" panose="020B060402020202020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83740649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Aikantika Das</dc:creator>
  <cp:revision>1</cp:revision>
  <dcterms:created xsi:type="dcterms:W3CDTF">2026-06-03T07:34:46Z</dcterms:created>
  <dcterms:modified xsi:type="dcterms:W3CDTF">2026-06-03T13:30:48Z</dcterms:modified>
</cp:coreProperties>
</file>