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5" r:id="rId5"/>
    <p:sldMasterId id="2147483726" r:id="rId6"/>
    <p:sldMasterId id="2147483727" r:id="rId7"/>
    <p:sldMasterId id="214748372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Lst>
  <p:sldSz cy="5143500" cx="9144000"/>
  <p:notesSz cx="6858000" cy="9144000"/>
  <p:embeddedFontLst>
    <p:embeddedFont>
      <p:font typeface="Roboto"/>
      <p:regular r:id="rId47"/>
      <p:bold r:id="rId48"/>
      <p:italic r:id="rId49"/>
      <p:boldItalic r:id="rId50"/>
    </p:embeddedFont>
    <p:embeddedFont>
      <p:font typeface="Noto Sans Medium"/>
      <p:regular r:id="rId51"/>
      <p:bold r:id="rId52"/>
      <p:italic r:id="rId53"/>
      <p:boldItalic r:id="rId54"/>
    </p:embeddedFont>
    <p:embeddedFont>
      <p:font typeface="Garamond"/>
      <p:regular r:id="rId55"/>
      <p:bold r:id="rId56"/>
      <p:italic r:id="rId57"/>
      <p:boldItalic r:id="rId58"/>
    </p:embeddedFont>
    <p:embeddedFont>
      <p:font typeface="Noto Sans"/>
      <p:regular r:id="rId59"/>
      <p:bold r:id="rId60"/>
      <p:italic r:id="rId61"/>
      <p:boldItalic r:id="rId62"/>
    </p:embeddedFont>
    <p:embeddedFont>
      <p:font typeface="Noto Sans SemiBold"/>
      <p:regular r:id="rId63"/>
      <p:bold r:id="rId64"/>
      <p:italic r:id="rId65"/>
      <p:boldItalic r:id="rId66"/>
    </p:embeddedFont>
    <p:embeddedFont>
      <p:font typeface="Lato"/>
      <p:regular r:id="rId67"/>
      <p:bold r:id="rId68"/>
      <p:italic r:id="rId69"/>
      <p:boldItalic r:id="rId70"/>
    </p:embeddedFont>
    <p:embeddedFont>
      <p:font typeface="Century Gothic"/>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Mónica Reneé García Sala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notesMaster" Target="notesMasters/notesMaster1.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CenturyGothic-italic.fntdata"/><Relationship Id="rId72" Type="http://schemas.openxmlformats.org/officeDocument/2006/relationships/font" Target="fonts/CenturyGothic-bold.fntdata"/><Relationship Id="rId31" Type="http://schemas.openxmlformats.org/officeDocument/2006/relationships/slide" Target="slides/slide22.xml"/><Relationship Id="rId30" Type="http://schemas.openxmlformats.org/officeDocument/2006/relationships/slide" Target="slides/slide21.xml"/><Relationship Id="rId74" Type="http://schemas.openxmlformats.org/officeDocument/2006/relationships/font" Target="fonts/CenturyGothic-boldItalic.fntdata"/><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71" Type="http://schemas.openxmlformats.org/officeDocument/2006/relationships/font" Target="fonts/CenturyGothic-regular.fntdata"/><Relationship Id="rId70" Type="http://schemas.openxmlformats.org/officeDocument/2006/relationships/font" Target="fonts/Lato-boldItalic.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NotoSans-boldItalic.fntdata"/><Relationship Id="rId61" Type="http://schemas.openxmlformats.org/officeDocument/2006/relationships/font" Target="fonts/NotoSans-italic.fntdata"/><Relationship Id="rId20" Type="http://schemas.openxmlformats.org/officeDocument/2006/relationships/slide" Target="slides/slide11.xml"/><Relationship Id="rId64" Type="http://schemas.openxmlformats.org/officeDocument/2006/relationships/font" Target="fonts/NotoSansSemiBold-bold.fntdata"/><Relationship Id="rId63" Type="http://schemas.openxmlformats.org/officeDocument/2006/relationships/font" Target="fonts/NotoSansSemiBold-regular.fntdata"/><Relationship Id="rId22" Type="http://schemas.openxmlformats.org/officeDocument/2006/relationships/slide" Target="slides/slide13.xml"/><Relationship Id="rId66" Type="http://schemas.openxmlformats.org/officeDocument/2006/relationships/font" Target="fonts/NotoSansSemiBold-boldItalic.fntdata"/><Relationship Id="rId21" Type="http://schemas.openxmlformats.org/officeDocument/2006/relationships/slide" Target="slides/slide12.xml"/><Relationship Id="rId65" Type="http://schemas.openxmlformats.org/officeDocument/2006/relationships/font" Target="fonts/NotoSansSemiBold-italic.fntdata"/><Relationship Id="rId24" Type="http://schemas.openxmlformats.org/officeDocument/2006/relationships/slide" Target="slides/slide15.xml"/><Relationship Id="rId68" Type="http://schemas.openxmlformats.org/officeDocument/2006/relationships/font" Target="fonts/Lato-bold.fntdata"/><Relationship Id="rId23" Type="http://schemas.openxmlformats.org/officeDocument/2006/relationships/slide" Target="slides/slide14.xml"/><Relationship Id="rId67" Type="http://schemas.openxmlformats.org/officeDocument/2006/relationships/font" Target="fonts/Lato-regular.fntdata"/><Relationship Id="rId60" Type="http://schemas.openxmlformats.org/officeDocument/2006/relationships/font" Target="fonts/NotoSans-bold.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Lato-italic.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NotoSansMedium-regular.fntdata"/><Relationship Id="rId50" Type="http://schemas.openxmlformats.org/officeDocument/2006/relationships/font" Target="fonts/Roboto-boldItalic.fntdata"/><Relationship Id="rId53" Type="http://schemas.openxmlformats.org/officeDocument/2006/relationships/font" Target="fonts/NotoSansMedium-italic.fntdata"/><Relationship Id="rId52" Type="http://schemas.openxmlformats.org/officeDocument/2006/relationships/font" Target="fonts/NotoSansMedium-bold.fntdata"/><Relationship Id="rId11" Type="http://schemas.openxmlformats.org/officeDocument/2006/relationships/slide" Target="slides/slide2.xml"/><Relationship Id="rId55" Type="http://schemas.openxmlformats.org/officeDocument/2006/relationships/font" Target="fonts/Garamond-regular.fntdata"/><Relationship Id="rId10" Type="http://schemas.openxmlformats.org/officeDocument/2006/relationships/slide" Target="slides/slide1.xml"/><Relationship Id="rId54" Type="http://schemas.openxmlformats.org/officeDocument/2006/relationships/font" Target="fonts/NotoSansMedium-boldItalic.fntdata"/><Relationship Id="rId13" Type="http://schemas.openxmlformats.org/officeDocument/2006/relationships/slide" Target="slides/slide4.xml"/><Relationship Id="rId57" Type="http://schemas.openxmlformats.org/officeDocument/2006/relationships/font" Target="fonts/Garamond-italic.fntdata"/><Relationship Id="rId12" Type="http://schemas.openxmlformats.org/officeDocument/2006/relationships/slide" Target="slides/slide3.xml"/><Relationship Id="rId56" Type="http://schemas.openxmlformats.org/officeDocument/2006/relationships/font" Target="fonts/Garamond-bold.fntdata"/><Relationship Id="rId15" Type="http://schemas.openxmlformats.org/officeDocument/2006/relationships/slide" Target="slides/slide6.xml"/><Relationship Id="rId59" Type="http://schemas.openxmlformats.org/officeDocument/2006/relationships/font" Target="fonts/NotoSans-regular.fntdata"/><Relationship Id="rId14" Type="http://schemas.openxmlformats.org/officeDocument/2006/relationships/slide" Target="slides/slide5.xml"/><Relationship Id="rId58" Type="http://schemas.openxmlformats.org/officeDocument/2006/relationships/font" Target="fonts/Garamond-boldItalic.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6-02T14:38:41.722">
    <p:pos x="0" y="350"/>
    <p:text>typo</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6-06-02T14:50:11.226">
    <p:pos x="367" y="2592"/>
    <p:text>Corregí / por punto.</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6-06-02T16:56:04.917">
    <p:pos x="6000" y="0"/>
    <p:text>Opción 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Bv6t7qq3Qq302368AjNz4H4gAyok7cyLrPh-eCFyAUo/edit?gid=0#gid=0"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bd2tsqKxwGydn6iFzeD-7Y4uD65Rf3GR8Q88wZ-H1A4/edit?tab=t.0"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overtyactionlab.org/evaluation/graduating-ultra-poor-egypt"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overtyactionlab.org/evaluation/disseminating-flood-warnings-increase-disaster-preparedness-india" TargetMode="External"/><Relationship Id="rId3" Type="http://schemas.openxmlformats.org/officeDocument/2006/relationships/hyperlink" Target="https://cega.berkeley.edu/research/improving-farmers-access-to-digital-extension-for-pest-and-disease-management-in-kenya/" TargetMode="External"/><Relationship Id="rId4" Type="http://schemas.openxmlformats.org/officeDocument/2006/relationships/hyperlink" Target="https://www.povertyactionlab.org/evaluation/impact-artificial-intelligence-learning-brazil" TargetMode="External"/><Relationship Id="rId5" Type="http://schemas.openxmlformats.org/officeDocument/2006/relationships/hyperlink" Target="https://www.nber.org/papers/w27736" TargetMode="External"/><Relationship Id="rId6" Type="http://schemas.openxmlformats.org/officeDocument/2006/relationships/hyperlink" Target="https://are.berkeley.edu/~aprajit/bogus_dealers.pdf"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overtyactionlab.org/evaluation/disseminating-flood-warnings-increase-disaster-preparedness-india" TargetMode="External"/><Relationship Id="rId3" Type="http://schemas.openxmlformats.org/officeDocument/2006/relationships/hyperlink" Target="https://cega.berkeley.edu/research/improving-farmers-access-to-digital-extension-for-pest-and-disease-management-in-kenya/" TargetMode="External"/><Relationship Id="rId4" Type="http://schemas.openxmlformats.org/officeDocument/2006/relationships/hyperlink" Target="https://www.povertyactionlab.org/evaluation/impact-artificial-intelligence-learning-brazil" TargetMode="External"/><Relationship Id="rId5" Type="http://schemas.openxmlformats.org/officeDocument/2006/relationships/hyperlink" Target="https://www.nber.org/papers/w27736" TargetMode="External"/><Relationship Id="rId6" Type="http://schemas.openxmlformats.org/officeDocument/2006/relationships/hyperlink" Target="https://are.berkeley.edu/~aprajit/bogus_dealers.pdf"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e40a9ec872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3e40a9ec872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480"/>
              </a:spcBef>
              <a:spcAft>
                <a:spcPts val="0"/>
              </a:spcAft>
              <a:buClr>
                <a:schemeClr val="dk1"/>
              </a:buClr>
              <a:buSzPts val="1400"/>
              <a:buFont typeface="Arial"/>
              <a:buNone/>
            </a:pPr>
            <a:r>
              <a:t/>
            </a:r>
            <a:endParaRPr sz="900"/>
          </a:p>
        </p:txBody>
      </p:sp>
      <p:sp>
        <p:nvSpPr>
          <p:cNvPr id="400" name="Google Shape;400;g3e40a9ec872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ed230c9967_0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3ed230c9967_0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Goal of this slide: Showcase the geographic and sectoral diversity of the research. </a:t>
            </a:r>
            <a:endParaRPr/>
          </a:p>
          <a:p>
            <a:pPr indent="0" lvl="0" marL="0" rtl="0" algn="l">
              <a:lnSpc>
                <a:spcPct val="100000"/>
              </a:lnSpc>
              <a:spcBef>
                <a:spcPts val="0"/>
              </a:spcBef>
              <a:spcAft>
                <a:spcPts val="0"/>
              </a:spcAft>
              <a:buSzPts val="1400"/>
              <a:buNone/>
            </a:pPr>
            <a:r>
              <a:t/>
            </a:r>
            <a:endParaRPr/>
          </a:p>
          <a:p>
            <a:pPr indent="-292100" lvl="0" marL="457200" rtl="0" algn="l">
              <a:lnSpc>
                <a:spcPct val="100000"/>
              </a:lnSpc>
              <a:spcBef>
                <a:spcPts val="0"/>
              </a:spcBef>
              <a:spcAft>
                <a:spcPts val="0"/>
              </a:spcAft>
              <a:buSzPts val="1000"/>
              <a:buFont typeface="Calibri"/>
              <a:buChar char="●"/>
            </a:pPr>
            <a:r>
              <a:rPr lang="en"/>
              <a:t>One of our greatest strengths at J-PAL is the global knowledge we gain from research in nearly one hundred countries. </a:t>
            </a:r>
            <a:endParaRPr/>
          </a:p>
          <a:p>
            <a:pPr indent="-292100" lvl="0" marL="457200" rtl="0" algn="l">
              <a:lnSpc>
                <a:spcPct val="100000"/>
              </a:lnSpc>
              <a:spcBef>
                <a:spcPts val="0"/>
              </a:spcBef>
              <a:spcAft>
                <a:spcPts val="0"/>
              </a:spcAft>
              <a:buSzPts val="1000"/>
              <a:buFont typeface="Calibri"/>
              <a:buChar char="●"/>
            </a:pPr>
            <a:r>
              <a:rPr lang="en"/>
              <a:t>This research spans eleven sectors, from agriculture to crime and conflict to health to governance.  </a:t>
            </a:r>
            <a:endParaRPr/>
          </a:p>
          <a:p>
            <a:pPr indent="-292100" lvl="0" marL="457200" rtl="0" algn="l">
              <a:lnSpc>
                <a:spcPct val="100000"/>
              </a:lnSpc>
              <a:spcBef>
                <a:spcPts val="0"/>
              </a:spcBef>
              <a:spcAft>
                <a:spcPts val="0"/>
              </a:spcAft>
              <a:buSzPts val="1000"/>
              <a:buFont typeface="Calibri"/>
              <a:buChar char="●"/>
            </a:pPr>
            <a:r>
              <a:rPr lang="en"/>
              <a:t>We help governments and other partners understand whether research from one context can translate to another.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u="sng">
                <a:solidFill>
                  <a:schemeClr val="hlink"/>
                </a:solidFill>
                <a:hlinkClick r:id="rId2"/>
              </a:rPr>
              <a:t>Visit this spreadsheet for the most updated # of evaluations and countries</a:t>
            </a:r>
            <a:r>
              <a:rPr lang="en"/>
              <a:t>, and update this slide accordingly. </a:t>
            </a:r>
            <a:endParaRPr/>
          </a:p>
        </p:txBody>
      </p:sp>
      <p:sp>
        <p:nvSpPr>
          <p:cNvPr id="559" name="Google Shape;559;g3ed230c9967_0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ed230c9967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a:t>Goal of this slide: Emphasize J-PAL’s regional grounding and local expertise. </a:t>
            </a:r>
            <a:endParaRPr/>
          </a:p>
          <a:p>
            <a:pPr indent="0" lvl="0" marL="0" rtl="0" algn="l">
              <a:lnSpc>
                <a:spcPct val="100000"/>
              </a:lnSpc>
              <a:spcBef>
                <a:spcPts val="0"/>
              </a:spcBef>
              <a:spcAft>
                <a:spcPts val="0"/>
              </a:spcAft>
              <a:buSzPts val="1400"/>
              <a:buNone/>
            </a:pPr>
            <a:r>
              <a:t/>
            </a:r>
            <a:endParaRPr/>
          </a:p>
          <a:p>
            <a:pPr indent="-292100" lvl="0" marL="457200" rtl="0" algn="l">
              <a:lnSpc>
                <a:spcPct val="100000"/>
              </a:lnSpc>
              <a:spcBef>
                <a:spcPts val="0"/>
              </a:spcBef>
              <a:spcAft>
                <a:spcPts val="0"/>
              </a:spcAft>
              <a:buSzPts val="1000"/>
              <a:buChar char="●"/>
            </a:pPr>
            <a:r>
              <a:rPr lang="en"/>
              <a:t>Alongside the global knowledge base of research findings, we combine this with locally-grounded regional offices. </a:t>
            </a:r>
            <a:endParaRPr/>
          </a:p>
          <a:p>
            <a:pPr indent="-292100" lvl="0" marL="457200" rtl="0" algn="l">
              <a:lnSpc>
                <a:spcPct val="100000"/>
              </a:lnSpc>
              <a:spcBef>
                <a:spcPts val="0"/>
              </a:spcBef>
              <a:spcAft>
                <a:spcPts val="0"/>
              </a:spcAft>
              <a:buSzPts val="1000"/>
              <a:buChar char="●"/>
            </a:pPr>
            <a:r>
              <a:rPr lang="en"/>
              <a:t>These regional offices are staffed by people from their region and have close relationships with local governments and civil society.</a:t>
            </a:r>
            <a:endParaRPr/>
          </a:p>
          <a:p>
            <a:pPr indent="-292100" lvl="0" marL="457200" rtl="0" algn="l">
              <a:lnSpc>
                <a:spcPct val="100000"/>
              </a:lnSpc>
              <a:spcBef>
                <a:spcPts val="0"/>
              </a:spcBef>
              <a:spcAft>
                <a:spcPts val="0"/>
              </a:spcAft>
              <a:buSzPts val="1000"/>
              <a:buChar char="●"/>
            </a:pPr>
            <a:r>
              <a:rPr lang="en"/>
              <a:t>Our regional office teams help run research and scale-up projects, conduct policy outreach and build government partnerships, and lead trainings to help build capacity for evidence-informed decision-making in the region.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i="1" lang="en"/>
              <a:t>Note on inclusion of satellite offices on the world map graphic (from </a:t>
            </a:r>
            <a:r>
              <a:rPr i="1" lang="en" u="sng">
                <a:solidFill>
                  <a:schemeClr val="hlink"/>
                </a:solidFill>
                <a:hlinkClick r:id="rId2"/>
              </a:rPr>
              <a:t>staff meeting notes</a:t>
            </a:r>
            <a:r>
              <a:rPr i="1" lang="en"/>
              <a:t>): </a:t>
            </a:r>
            <a:endParaRPr i="1"/>
          </a:p>
          <a:p>
            <a:pPr indent="-292100" lvl="0" marL="457200" rtl="0" algn="l">
              <a:lnSpc>
                <a:spcPct val="100000"/>
              </a:lnSpc>
              <a:spcBef>
                <a:spcPts val="0"/>
              </a:spcBef>
              <a:spcAft>
                <a:spcPts val="0"/>
              </a:spcAft>
              <a:buSzPts val="1000"/>
              <a:buFont typeface="Calibri"/>
              <a:buChar char="➔"/>
            </a:pPr>
            <a:r>
              <a:rPr i="1" lang="en"/>
              <a:t>Guiding principle: Office inclusion is based on permanence and purpose rather than temporary or project-based presence.</a:t>
            </a:r>
            <a:endParaRPr i="1"/>
          </a:p>
          <a:p>
            <a:pPr indent="-292100" lvl="0" marL="457200" rtl="0" algn="l">
              <a:lnSpc>
                <a:spcPct val="100000"/>
              </a:lnSpc>
              <a:spcBef>
                <a:spcPts val="0"/>
              </a:spcBef>
              <a:spcAft>
                <a:spcPts val="0"/>
              </a:spcAft>
              <a:buSzPts val="1000"/>
              <a:buFont typeface="Calibri"/>
              <a:buChar char="➔"/>
            </a:pPr>
            <a:r>
              <a:rPr i="1" lang="en"/>
              <a:t>Examples: Brazil and Morocco = Permanent offices with university partnerships. Guatemala = Has staff and activities, but a smaller operation; may be added in the future depending on growth and permanence.</a:t>
            </a:r>
            <a:endParaRPr i="1"/>
          </a:p>
          <a:p>
            <a:pPr indent="0" lvl="0" marL="0" rtl="0" algn="l">
              <a:lnSpc>
                <a:spcPct val="100000"/>
              </a:lnSpc>
              <a:spcBef>
                <a:spcPts val="0"/>
              </a:spcBef>
              <a:spcAft>
                <a:spcPts val="0"/>
              </a:spcAft>
              <a:buSzPts val="1400"/>
              <a:buNone/>
            </a:pPr>
            <a:r>
              <a:t/>
            </a:r>
            <a:endParaRPr/>
          </a:p>
        </p:txBody>
      </p:sp>
      <p:sp>
        <p:nvSpPr>
          <p:cNvPr id="579" name="Google Shape;579;g3ed230c9967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ed230c9967_0_20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3ed230c9967_0_20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ed230c9967_0_2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3ed230c9967_0_2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604" name="Google Shape;604;g3ed230c9967_0_2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ed230c9967_0_1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3ed230c9967_0_1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
              <a:t>bottom line: this is only corporate AI investment; lets take a look at more broader number </a:t>
            </a:r>
            <a:endParaRPr/>
          </a:p>
        </p:txBody>
      </p:sp>
      <p:sp>
        <p:nvSpPr>
          <p:cNvPr id="613" name="Google Shape;613;g3ed230c9967_0_1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ed230c9967_0_18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3ed230c9967_0_18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
              <a:t>Goal of this slide: Highlight the diverse and global scope of J-PAL’s research network. </a:t>
            </a:r>
            <a:endParaRPr/>
          </a:p>
          <a:p>
            <a:pPr indent="0" lvl="0" marL="0" rtl="0" algn="l">
              <a:lnSpc>
                <a:spcPct val="100000"/>
              </a:lnSpc>
              <a:spcBef>
                <a:spcPts val="0"/>
              </a:spcBef>
              <a:spcAft>
                <a:spcPts val="0"/>
              </a:spcAft>
              <a:buClr>
                <a:schemeClr val="dk1"/>
              </a:buClr>
              <a:buSzPts val="1400"/>
              <a:buFont typeface="Arial"/>
              <a:buNone/>
            </a:pPr>
            <a:r>
              <a:t/>
            </a:r>
            <a:endParaRPr/>
          </a:p>
          <a:p>
            <a:pPr indent="-292100" lvl="0" marL="457200" rtl="0" algn="l">
              <a:lnSpc>
                <a:spcPct val="100000"/>
              </a:lnSpc>
              <a:spcBef>
                <a:spcPts val="0"/>
              </a:spcBef>
              <a:spcAft>
                <a:spcPts val="0"/>
              </a:spcAft>
              <a:buClr>
                <a:schemeClr val="dk1"/>
              </a:buClr>
              <a:buSzPts val="1000"/>
              <a:buFont typeface="Calibri"/>
              <a:buChar char="●"/>
            </a:pPr>
            <a:r>
              <a:rPr lang="en">
                <a:solidFill>
                  <a:srgbClr val="000000"/>
                </a:solidFill>
              </a:rPr>
              <a:t>We’ve invited more than 1,100 researchers at over 90 universities around the world to be part of J-PAL’s research network. </a:t>
            </a:r>
            <a:endParaRPr>
              <a:solidFill>
                <a:srgbClr val="000000"/>
              </a:solidFill>
            </a:endParaRPr>
          </a:p>
          <a:p>
            <a:pPr indent="-292100" lvl="0" marL="457200" rtl="0" algn="l">
              <a:lnSpc>
                <a:spcPct val="100000"/>
              </a:lnSpc>
              <a:spcBef>
                <a:spcPts val="0"/>
              </a:spcBef>
              <a:spcAft>
                <a:spcPts val="0"/>
              </a:spcAft>
              <a:buClr>
                <a:schemeClr val="dk1"/>
              </a:buClr>
              <a:buSzPts val="1000"/>
              <a:buFont typeface="Calibri"/>
              <a:buChar char="●"/>
            </a:pPr>
            <a:r>
              <a:rPr lang="en"/>
              <a:t>These researchers are all united in their use of randomized evaluations to improve policies and programs. </a:t>
            </a:r>
            <a:endParaRPr/>
          </a:p>
          <a:p>
            <a:pPr indent="-292100" lvl="0" marL="457200" rtl="0" algn="l">
              <a:lnSpc>
                <a:spcPct val="100000"/>
              </a:lnSpc>
              <a:spcBef>
                <a:spcPts val="0"/>
              </a:spcBef>
              <a:spcAft>
                <a:spcPts val="0"/>
              </a:spcAft>
              <a:buClr>
                <a:schemeClr val="dk1"/>
              </a:buClr>
              <a:buSzPts val="1000"/>
              <a:buFont typeface="Calibri"/>
              <a:buChar char="●"/>
            </a:pPr>
            <a:r>
              <a:rPr lang="en"/>
              <a:t>This vast research network allows us to benefit from a diversity of perspectives and expertise across those sector areas I just mentioned. </a:t>
            </a:r>
            <a:endParaRPr/>
          </a:p>
        </p:txBody>
      </p:sp>
      <p:sp>
        <p:nvSpPr>
          <p:cNvPr id="621" name="Google Shape;621;g3ed230c9967_0_18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ed230c9967_0_23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g3ed230c9967_0_23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Goal of this slide: Frame the problem and introduce randomized evaluations (the </a:t>
            </a:r>
            <a:r>
              <a:rPr i="1" lang="en"/>
              <a:t>what</a:t>
            </a:r>
            <a:r>
              <a:rPr lang="en"/>
              <a:t>, not the </a:t>
            </a:r>
            <a:r>
              <a:rPr i="1" lang="en"/>
              <a:t>why—</a:t>
            </a:r>
            <a:r>
              <a:rPr lang="en"/>
              <a:t>that’s the next slide) as a solution. </a:t>
            </a:r>
            <a:br>
              <a:rPr lang="en"/>
            </a:br>
            <a:endParaRPr/>
          </a:p>
          <a:p>
            <a:pPr indent="-292100" lvl="0" marL="457200" rtl="0" algn="l">
              <a:lnSpc>
                <a:spcPct val="100000"/>
              </a:lnSpc>
              <a:spcBef>
                <a:spcPts val="0"/>
              </a:spcBef>
              <a:spcAft>
                <a:spcPts val="0"/>
              </a:spcAft>
              <a:buSzPts val="1000"/>
              <a:buFont typeface="Calibri"/>
              <a:buChar char="●"/>
            </a:pPr>
            <a:r>
              <a:rPr lang="en"/>
              <a:t>Frame the problem: Extreme poverty—people living below three dollars a day—affects hundreds of millions of people around the world despite decades of economic progress.</a:t>
            </a:r>
            <a:endParaRPr/>
          </a:p>
          <a:p>
            <a:pPr indent="-292100" lvl="0" marL="457200" rtl="0" algn="l">
              <a:lnSpc>
                <a:spcPct val="100000"/>
              </a:lnSpc>
              <a:spcBef>
                <a:spcPts val="0"/>
              </a:spcBef>
              <a:spcAft>
                <a:spcPts val="0"/>
              </a:spcAft>
              <a:buSzPts val="1000"/>
              <a:buFont typeface="Calibri"/>
              <a:buChar char="●"/>
            </a:pPr>
            <a:r>
              <a:rPr lang="en"/>
              <a:t>We can use rigorous research to generate scientific evidence on what works to fight poverty. That’s what J-PAL does every day.</a:t>
            </a:r>
            <a:endParaRPr/>
          </a:p>
          <a:p>
            <a:pPr indent="-292100" lvl="0" marL="457200" rtl="0" algn="l">
              <a:lnSpc>
                <a:spcPct val="100000"/>
              </a:lnSpc>
              <a:spcBef>
                <a:spcPts val="0"/>
              </a:spcBef>
              <a:spcAft>
                <a:spcPts val="0"/>
              </a:spcAft>
              <a:buSzPts val="1000"/>
              <a:buFont typeface="Calibri"/>
              <a:buChar char="●"/>
            </a:pPr>
            <a:r>
              <a:rPr lang="en"/>
              <a:t>When we talk about scientific evidence, I’m referring specifically to randomized evaluations, also known as randomized controlled trials. I’ll talk more about how these work later.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u="sng">
                <a:solidFill>
                  <a:schemeClr val="hlink"/>
                </a:solidFill>
                <a:hlinkClick r:id="rId2"/>
              </a:rPr>
              <a:t>Photo caption context</a:t>
            </a:r>
            <a:r>
              <a:rPr lang="en"/>
              <a:t> sourced here.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
              <a:t>Photo caption: </a:t>
            </a:r>
            <a:r>
              <a:rPr lang="en"/>
              <a:t>Participants in Bab Amal, an adaptation of BRAC’s Graduation approach program in Egypt, pose with livestock acquired through the program. In Upper Egypt’s regions Assiut and Sohag, poverty affects nearly two-thirds of residents. J-PAL researchers evaluated whether providing families with productive assets such as livestock along with financial and coaching services could help lift families out of extreme poverty, and the program is now being scaled up through the Egypt Impact Lab, an embedded lab in the Egpytian government co-hosted by J-PAL.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Photo credit: Sawiris Foundation for Social Development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34" name="Google Shape;634;g3ed230c9967_0_23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ed230c9967_0_1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3ed230c9967_0_10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ed230c9967_0_10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g3ed230c9967_0_10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sz="1100"/>
              <a:t>The potential of AI to improve livelihoods is transformational:</a:t>
            </a:r>
            <a:endParaRPr/>
          </a:p>
          <a:p>
            <a:pPr indent="0" lvl="0" marL="0" rtl="0" algn="l">
              <a:lnSpc>
                <a:spcPct val="100000"/>
              </a:lnSpc>
              <a:spcBef>
                <a:spcPts val="0"/>
              </a:spcBef>
              <a:spcAft>
                <a:spcPts val="0"/>
              </a:spcAft>
              <a:buSzPts val="1400"/>
              <a:buNone/>
            </a:pPr>
            <a:r>
              <a:t/>
            </a:r>
            <a:endParaRPr sz="1100"/>
          </a:p>
          <a:p>
            <a:pPr indent="-209550" lvl="0" marL="228600" rtl="0" algn="l">
              <a:lnSpc>
                <a:spcPct val="100000"/>
              </a:lnSpc>
              <a:spcBef>
                <a:spcPts val="0"/>
              </a:spcBef>
              <a:spcAft>
                <a:spcPts val="0"/>
              </a:spcAft>
              <a:buSzPts val="1100"/>
              <a:buFont typeface="Calibri"/>
              <a:buAutoNum type="arabicPeriod"/>
            </a:pPr>
            <a:r>
              <a:rPr lang="en" sz="1100"/>
              <a:t>It is a general purpose technology that can affect all aspects of the economy. Think about how much our world changed after the advent of electricity, the steam engine, or the Internet and IT systems.</a:t>
            </a:r>
            <a:endParaRPr sz="1100"/>
          </a:p>
          <a:p>
            <a:pPr indent="-209550" lvl="0" marL="228600" rtl="0" algn="l">
              <a:lnSpc>
                <a:spcPct val="100000"/>
              </a:lnSpc>
              <a:spcBef>
                <a:spcPts val="0"/>
              </a:spcBef>
              <a:spcAft>
                <a:spcPts val="0"/>
              </a:spcAft>
              <a:buSzPts val="1100"/>
              <a:buFont typeface="Calibri"/>
              <a:buAutoNum type="arabicPeriod"/>
            </a:pPr>
            <a:r>
              <a:rPr lang="en" sz="1100"/>
              <a:t>It is a technology that is widely accessible. Anybody with a smartphone can start talking with a chatbot or download an AI-powered app then use it offline later. </a:t>
            </a:r>
            <a:endParaRPr sz="1100"/>
          </a:p>
          <a:p>
            <a:pPr indent="-209550" lvl="0" marL="228600" rtl="0" algn="l">
              <a:lnSpc>
                <a:spcPct val="100000"/>
              </a:lnSpc>
              <a:spcBef>
                <a:spcPts val="0"/>
              </a:spcBef>
              <a:spcAft>
                <a:spcPts val="0"/>
              </a:spcAft>
              <a:buSzPts val="1100"/>
              <a:buFont typeface="Calibri"/>
              <a:buAutoNum type="arabicPeriod"/>
            </a:pPr>
            <a:r>
              <a:rPr lang="en" sz="1100"/>
              <a:t>Not only is the reach of AI wide but its marginal costs are very low. Scaling AI solutions to add one hundred people only requires slightly more server space. </a:t>
            </a:r>
            <a:endParaRPr sz="1100"/>
          </a:p>
          <a:p>
            <a:pPr indent="-209550" lvl="0" marL="228600" rtl="0" algn="l">
              <a:lnSpc>
                <a:spcPct val="100000"/>
              </a:lnSpc>
              <a:spcBef>
                <a:spcPts val="0"/>
              </a:spcBef>
              <a:spcAft>
                <a:spcPts val="0"/>
              </a:spcAft>
              <a:buSzPts val="1100"/>
              <a:buFont typeface="Calibri"/>
              <a:buAutoNum type="arabicPeriod"/>
            </a:pPr>
            <a:r>
              <a:rPr lang="en" sz="1100"/>
              <a:t>AI is also highly dynamic, so developers are always improving their models and pushing updates to their apps.</a:t>
            </a:r>
            <a:endParaRPr sz="1100"/>
          </a:p>
          <a:p>
            <a:pPr indent="-209550" lvl="0" marL="228600" rtl="0" algn="l">
              <a:lnSpc>
                <a:spcPct val="100000"/>
              </a:lnSpc>
              <a:spcBef>
                <a:spcPts val="0"/>
              </a:spcBef>
              <a:spcAft>
                <a:spcPts val="0"/>
              </a:spcAft>
              <a:buSzPts val="1100"/>
              <a:buFont typeface="Calibri"/>
              <a:buAutoNum type="arabicPeriod"/>
            </a:pPr>
            <a:r>
              <a:rPr lang="en" sz="1100"/>
              <a:t>Lastly, governments around the world recognize its potential to boost efficiencies and productivity, and are all pouring resources into AI.</a:t>
            </a:r>
            <a:endParaRPr sz="1100"/>
          </a:p>
          <a:p>
            <a:pPr indent="0" lvl="0" marL="0" marR="0" rtl="0" algn="l">
              <a:lnSpc>
                <a:spcPct val="100000"/>
              </a:lnSpc>
              <a:spcBef>
                <a:spcPts val="0"/>
              </a:spcBef>
              <a:spcAft>
                <a:spcPts val="0"/>
              </a:spcAft>
              <a:buClr>
                <a:srgbClr val="000000"/>
              </a:buClr>
              <a:buSzPts val="1400"/>
              <a:buFont typeface="Arial"/>
              <a:buNone/>
            </a:pPr>
            <a:r>
              <a:t/>
            </a:r>
            <a:endParaRPr sz="1100"/>
          </a:p>
          <a:p>
            <a:pPr indent="0" lvl="0" marL="0" marR="0" rtl="0" algn="l">
              <a:lnSpc>
                <a:spcPct val="100000"/>
              </a:lnSpc>
              <a:spcBef>
                <a:spcPts val="0"/>
              </a:spcBef>
              <a:spcAft>
                <a:spcPts val="0"/>
              </a:spcAft>
              <a:buClr>
                <a:srgbClr val="000000"/>
              </a:buClr>
              <a:buSzPts val="1400"/>
              <a:buFont typeface="Arial"/>
              <a:buNone/>
            </a:pPr>
            <a:r>
              <a:rPr lang="en" sz="1100"/>
              <a:t>For all of these reasons, AI is being developed faster than we’ve ever seen for any technology. It took ChatGPT just 2 months after launching to reach 100 million active users. For reference, it took Facebook 4.5 years to reach this same milestone. </a:t>
            </a:r>
            <a:endParaRPr sz="1100"/>
          </a:p>
          <a:p>
            <a:pPr indent="0" lvl="0" marL="0" marR="0" rtl="0" algn="l">
              <a:lnSpc>
                <a:spcPct val="100000"/>
              </a:lnSpc>
              <a:spcBef>
                <a:spcPts val="0"/>
              </a:spcBef>
              <a:spcAft>
                <a:spcPts val="0"/>
              </a:spcAft>
              <a:buClr>
                <a:srgbClr val="000000"/>
              </a:buClr>
              <a:buSzPts val="1400"/>
              <a:buFont typeface="Arial"/>
              <a:buNone/>
            </a:pPr>
            <a:r>
              <a:t/>
            </a:r>
            <a:endParaRPr sz="1100"/>
          </a:p>
        </p:txBody>
      </p:sp>
      <p:sp>
        <p:nvSpPr>
          <p:cNvPr id="649" name="Google Shape;649;g3ed230c9967_0_10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ed230c9967_0_1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3ed230c9967_0_1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sz="1100"/>
          </a:p>
        </p:txBody>
      </p:sp>
      <p:sp>
        <p:nvSpPr>
          <p:cNvPr id="676" name="Google Shape;676;g3ed230c9967_0_1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e40a9ec872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3e40a9ec872_0_3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ed230c9967_0_2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3ed230c9967_0_24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AI tools can perform well in lab setting; may perform well with uptake; but doesn’t mean they translate</a:t>
            </a:r>
            <a:endParaRPr/>
          </a:p>
        </p:txBody>
      </p:sp>
      <p:sp>
        <p:nvSpPr>
          <p:cNvPr id="747" name="Google Shape;747;g3ed230c9967_0_24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ed230c9967_0_2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g3ed230c9967_0_25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759" name="Google Shape;759;g3ed230c9967_0_25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Century Gothic"/>
                <a:ea typeface="Century Gothic"/>
                <a:cs typeface="Century Gothic"/>
                <a:sym typeface="Century Gothic"/>
              </a:rPr>
              <a:t>‹#›</a:t>
            </a:fld>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ed230c9967_0_1192:notes"/>
          <p:cNvSpPr/>
          <p:nvPr>
            <p:ph idx="2" type="sldImg"/>
          </p:nvPr>
        </p:nvSpPr>
        <p:spPr>
          <a:xfrm>
            <a:off x="381000"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g3ed230c9967_0_11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So we want to leverage the lessons from previously unsuccessful rollouts of technology as we think about the use of AI, and ask three main questions. </a:t>
            </a:r>
            <a:endParaRPr/>
          </a:p>
          <a:p>
            <a:pPr indent="-317500" lvl="0" marL="457200" rtl="0" algn="l">
              <a:lnSpc>
                <a:spcPct val="100000"/>
              </a:lnSpc>
              <a:spcBef>
                <a:spcPts val="0"/>
              </a:spcBef>
              <a:spcAft>
                <a:spcPts val="0"/>
              </a:spcAft>
              <a:buSzPts val="1400"/>
              <a:buAutoNum type="arabicPeriod"/>
            </a:pPr>
            <a:r>
              <a:rPr lang="en"/>
              <a:t>What is the true impact? </a:t>
            </a:r>
            <a:endParaRPr/>
          </a:p>
          <a:p>
            <a:pPr indent="-317500" lvl="0" marL="457200" rtl="0" algn="l">
              <a:lnSpc>
                <a:spcPct val="100000"/>
              </a:lnSpc>
              <a:spcBef>
                <a:spcPts val="0"/>
              </a:spcBef>
              <a:spcAft>
                <a:spcPts val="0"/>
              </a:spcAft>
              <a:buSzPts val="1400"/>
              <a:buAutoNum type="arabicPeriod"/>
            </a:pPr>
            <a:r>
              <a:rPr lang="en"/>
              <a:t>Who benefits? The average can cloud out the detail – there are many examples of </a:t>
            </a:r>
            <a:endParaRPr/>
          </a:p>
          <a:p>
            <a:pPr indent="-317500" lvl="0" marL="457200" rtl="0" algn="l">
              <a:lnSpc>
                <a:spcPct val="100000"/>
              </a:lnSpc>
              <a:spcBef>
                <a:spcPts val="0"/>
              </a:spcBef>
              <a:spcAft>
                <a:spcPts val="0"/>
              </a:spcAft>
              <a:buSzPts val="1400"/>
              <a:buAutoNum type="arabicPeriod"/>
            </a:pPr>
            <a:r>
              <a:rPr lang="en"/>
              <a:t>How will the technology integrate into existing systems and processes? </a:t>
            </a:r>
            <a:endParaRPr/>
          </a:p>
          <a:p>
            <a:pPr indent="-82550" lvl="0" marL="171450" rtl="0" algn="l">
              <a:lnSpc>
                <a:spcPct val="115000"/>
              </a:lnSpc>
              <a:spcBef>
                <a:spcPts val="2500"/>
              </a:spcBef>
              <a:spcAft>
                <a:spcPts val="1200"/>
              </a:spcAft>
              <a:buSzPts val="14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3ed230c9967_0_1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3ed230c9967_0_1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SzPts val="1100"/>
              <a:buNone/>
            </a:pPr>
            <a:r>
              <a:t/>
            </a:r>
            <a:endParaRPr>
              <a:solidFill>
                <a:srgbClr val="202124"/>
              </a:solidFill>
            </a:endParaRPr>
          </a:p>
          <a:p>
            <a:pPr indent="0" lvl="0" marL="0" rtl="0" algn="l">
              <a:lnSpc>
                <a:spcPct val="100000"/>
              </a:lnSpc>
              <a:spcBef>
                <a:spcPts val="1200"/>
              </a:spcBef>
              <a:spcAft>
                <a:spcPts val="0"/>
              </a:spcAft>
              <a:buSzPts val="1100"/>
              <a:buNone/>
            </a:pPr>
            <a:r>
              <a:t/>
            </a:r>
            <a:endParaRPr>
              <a:solidFill>
                <a:srgbClr val="202124"/>
              </a:solidFill>
            </a:endParaRPr>
          </a:p>
          <a:p>
            <a:pPr indent="0" lvl="0" marL="0" rtl="0" algn="l">
              <a:lnSpc>
                <a:spcPct val="100000"/>
              </a:lnSpc>
              <a:spcBef>
                <a:spcPts val="1200"/>
              </a:spcBef>
              <a:spcAft>
                <a:spcPts val="0"/>
              </a:spcAft>
              <a:buSzPts val="1100"/>
              <a:buNone/>
            </a:pPr>
            <a:r>
              <a:rPr lang="en">
                <a:solidFill>
                  <a:srgbClr val="202124"/>
                </a:solidFill>
              </a:rPr>
              <a:t>Based on our conversations, we believe that AI has massive potential in fighting poverty through at least the following five channels:</a:t>
            </a:r>
            <a:endParaRPr>
              <a:solidFill>
                <a:srgbClr val="202124"/>
              </a:solidFill>
            </a:endParaRPr>
          </a:p>
          <a:p>
            <a:pPr indent="-298450" lvl="0" marL="457200" rtl="0" algn="l">
              <a:lnSpc>
                <a:spcPct val="100000"/>
              </a:lnSpc>
              <a:spcBef>
                <a:spcPts val="1200"/>
              </a:spcBef>
              <a:spcAft>
                <a:spcPts val="0"/>
              </a:spcAft>
              <a:buClr>
                <a:srgbClr val="202124"/>
              </a:buClr>
              <a:buSzPts val="1100"/>
              <a:buAutoNum type="arabicPeriod"/>
            </a:pPr>
            <a:r>
              <a:rPr lang="en">
                <a:solidFill>
                  <a:srgbClr val="202124"/>
                </a:solidFill>
              </a:rPr>
              <a:t>Improving program targeting and needs prediction</a:t>
            </a:r>
            <a:endParaRPr>
              <a:solidFill>
                <a:srgbClr val="202124"/>
              </a:solidFill>
            </a:endParaRPr>
          </a:p>
          <a:p>
            <a:pPr indent="-298450" lvl="1" marL="914400" rtl="0" algn="l">
              <a:lnSpc>
                <a:spcPct val="100000"/>
              </a:lnSpc>
              <a:spcBef>
                <a:spcPts val="0"/>
              </a:spcBef>
              <a:spcAft>
                <a:spcPts val="0"/>
              </a:spcAft>
              <a:buClr>
                <a:srgbClr val="202124"/>
              </a:buClr>
              <a:buSzPts val="1100"/>
              <a:buAutoNum type="alphaLcPeriod"/>
            </a:pPr>
            <a:r>
              <a:rPr lang="en">
                <a:solidFill>
                  <a:srgbClr val="202124"/>
                </a:solidFill>
              </a:rPr>
              <a:t>Example: Using AI models we can better forecast floods and predict which areas will be harder hit with more accuracy. This enables us to provide better targeting of early warning messages (</a:t>
            </a:r>
            <a:r>
              <a:rPr lang="en" u="sng">
                <a:solidFill>
                  <a:schemeClr val="hlink"/>
                </a:solidFill>
                <a:hlinkClick r:id="rId2"/>
              </a:rPr>
              <a:t>Rohini Pande’s study</a:t>
            </a:r>
            <a:r>
              <a:rPr lang="en">
                <a:solidFill>
                  <a:srgbClr val="202124"/>
                </a:solidFill>
              </a:rPr>
              <a:t>) and potentially allocate resources for disaster preparation and response to increase the resilience of vulnerable populations</a:t>
            </a:r>
            <a:endParaRPr>
              <a:solidFill>
                <a:srgbClr val="202124"/>
              </a:solidFill>
            </a:endParaRPr>
          </a:p>
          <a:p>
            <a:pPr indent="-298450" lvl="0" marL="457200" rtl="0" algn="l">
              <a:lnSpc>
                <a:spcPct val="100000"/>
              </a:lnSpc>
              <a:spcBef>
                <a:spcPts val="0"/>
              </a:spcBef>
              <a:spcAft>
                <a:spcPts val="0"/>
              </a:spcAft>
              <a:buClr>
                <a:srgbClr val="202124"/>
              </a:buClr>
              <a:buSzPts val="1100"/>
              <a:buAutoNum type="arabicPeriod"/>
            </a:pPr>
            <a:r>
              <a:rPr lang="en">
                <a:solidFill>
                  <a:srgbClr val="202124"/>
                </a:solidFill>
              </a:rPr>
              <a:t>Maximizing effectiveness of front line service providers</a:t>
            </a:r>
            <a:endParaRPr/>
          </a:p>
          <a:p>
            <a:pPr indent="-298450" lvl="1" marL="914400" rtl="0" algn="l">
              <a:lnSpc>
                <a:spcPct val="100000"/>
              </a:lnSpc>
              <a:spcBef>
                <a:spcPts val="0"/>
              </a:spcBef>
              <a:spcAft>
                <a:spcPts val="0"/>
              </a:spcAft>
              <a:buClr>
                <a:srgbClr val="202124"/>
              </a:buClr>
              <a:buSzPts val="1100"/>
              <a:buAutoNum type="alphaLcPeriod"/>
            </a:pPr>
            <a:r>
              <a:rPr lang="en">
                <a:solidFill>
                  <a:srgbClr val="202124"/>
                </a:solidFill>
              </a:rPr>
              <a:t>Example: AI-powered ed-tech can instantly score and provide feedback on writing tests, which is normally a highly time-consuming process for teachers, enabling them to spend their time directly working with students and other things that humans are better suited to do</a:t>
            </a:r>
            <a:endParaRPr/>
          </a:p>
          <a:p>
            <a:pPr indent="-298450" lvl="0" marL="457200" rtl="0" algn="l">
              <a:lnSpc>
                <a:spcPct val="100000"/>
              </a:lnSpc>
              <a:spcBef>
                <a:spcPts val="0"/>
              </a:spcBef>
              <a:spcAft>
                <a:spcPts val="0"/>
              </a:spcAft>
              <a:buClr>
                <a:srgbClr val="202124"/>
              </a:buClr>
              <a:buSzPts val="1100"/>
              <a:buAutoNum type="arabicPeriod"/>
            </a:pPr>
            <a:r>
              <a:rPr lang="en">
                <a:solidFill>
                  <a:srgbClr val="202124"/>
                </a:solidFill>
              </a:rPr>
              <a:t>Increasing access to services</a:t>
            </a:r>
            <a:endParaRPr>
              <a:solidFill>
                <a:srgbClr val="202124"/>
              </a:solidFill>
            </a:endParaRPr>
          </a:p>
          <a:p>
            <a:pPr indent="-298450" lvl="1" marL="914400" rtl="0" algn="l">
              <a:lnSpc>
                <a:spcPct val="100000"/>
              </a:lnSpc>
              <a:spcBef>
                <a:spcPts val="0"/>
              </a:spcBef>
              <a:spcAft>
                <a:spcPts val="0"/>
              </a:spcAft>
              <a:buClr>
                <a:srgbClr val="202124"/>
              </a:buClr>
              <a:buSzPts val="1100"/>
              <a:buAutoNum type="alphaLcPeriod"/>
            </a:pPr>
            <a:r>
              <a:rPr lang="en">
                <a:solidFill>
                  <a:srgbClr val="202124"/>
                </a:solidFill>
              </a:rPr>
              <a:t>Example: Agricultural extension workers are in short supply. With AI, farmer can upload photos of their crops to identify pests and diseases, increasing access to valuable information. (</a:t>
            </a:r>
            <a:r>
              <a:rPr lang="en" u="sng">
                <a:solidFill>
                  <a:schemeClr val="hlink"/>
                </a:solidFill>
                <a:hlinkClick r:id="rId3"/>
              </a:rPr>
              <a:t>ATAI funded study</a:t>
            </a:r>
            <a:r>
              <a:rPr lang="en">
                <a:solidFill>
                  <a:srgbClr val="202124"/>
                </a:solidFill>
              </a:rPr>
              <a:t>)</a:t>
            </a:r>
            <a:endParaRPr>
              <a:solidFill>
                <a:srgbClr val="202124"/>
              </a:solidFill>
            </a:endParaRPr>
          </a:p>
          <a:p>
            <a:pPr indent="-298450" lvl="0" marL="457200" rtl="0" algn="l">
              <a:lnSpc>
                <a:spcPct val="100000"/>
              </a:lnSpc>
              <a:spcBef>
                <a:spcPts val="0"/>
              </a:spcBef>
              <a:spcAft>
                <a:spcPts val="0"/>
              </a:spcAft>
              <a:buClr>
                <a:srgbClr val="202124"/>
              </a:buClr>
              <a:buSzPts val="1100"/>
              <a:buAutoNum type="arabicPeriod"/>
            </a:pPr>
            <a:r>
              <a:rPr lang="en">
                <a:solidFill>
                  <a:srgbClr val="202124"/>
                </a:solidFill>
              </a:rPr>
              <a:t>Reducing bias and ensuring fairness in programs (</a:t>
            </a:r>
            <a:r>
              <a:rPr lang="en" u="sng">
                <a:solidFill>
                  <a:schemeClr val="hlink"/>
                </a:solidFill>
                <a:hlinkClick r:id="rId4"/>
              </a:rPr>
              <a:t>Bruno Ferman study</a:t>
            </a:r>
            <a:r>
              <a:rPr lang="en">
                <a:solidFill>
                  <a:srgbClr val="202124"/>
                </a:solidFill>
              </a:rPr>
              <a:t>)</a:t>
            </a:r>
            <a:endParaRPr>
              <a:solidFill>
                <a:srgbClr val="202124"/>
              </a:solidFill>
            </a:endParaRPr>
          </a:p>
          <a:p>
            <a:pPr indent="-298450" lvl="1" marL="914400" rtl="0" algn="l">
              <a:lnSpc>
                <a:spcPct val="100000"/>
              </a:lnSpc>
              <a:spcBef>
                <a:spcPts val="0"/>
              </a:spcBef>
              <a:spcAft>
                <a:spcPts val="0"/>
              </a:spcAft>
              <a:buClr>
                <a:srgbClr val="202124"/>
              </a:buClr>
              <a:buSzPts val="1100"/>
              <a:buAutoNum type="alphaLcPeriod"/>
            </a:pPr>
            <a:r>
              <a:rPr lang="en">
                <a:solidFill>
                  <a:srgbClr val="202124"/>
                </a:solidFill>
              </a:rPr>
              <a:t>Example: Chatbots are increasingly used to support hiring, recruitment and retention. While we don’t know their effects on demographic disparities yet, we can potentially combine them with new and fair algorithms to support more equitable hiring practices (</a:t>
            </a:r>
            <a:r>
              <a:rPr lang="en" u="sng">
                <a:solidFill>
                  <a:schemeClr val="hlink"/>
                </a:solidFill>
                <a:hlinkClick r:id="rId5"/>
              </a:rPr>
              <a:t>Peter Bergman study</a:t>
            </a:r>
            <a:r>
              <a:rPr lang="en">
                <a:solidFill>
                  <a:srgbClr val="202124"/>
                </a:solidFill>
              </a:rPr>
              <a:t>)</a:t>
            </a:r>
            <a:endParaRPr>
              <a:solidFill>
                <a:srgbClr val="202124"/>
              </a:solidFill>
            </a:endParaRPr>
          </a:p>
          <a:p>
            <a:pPr indent="-298450" lvl="0" marL="457200" rtl="0" algn="l">
              <a:lnSpc>
                <a:spcPct val="100000"/>
              </a:lnSpc>
              <a:spcBef>
                <a:spcPts val="0"/>
              </a:spcBef>
              <a:spcAft>
                <a:spcPts val="0"/>
              </a:spcAft>
              <a:buClr>
                <a:srgbClr val="202124"/>
              </a:buClr>
              <a:buSzPts val="1100"/>
              <a:buAutoNum type="arabicPeriod"/>
            </a:pPr>
            <a:r>
              <a:rPr lang="en">
                <a:solidFill>
                  <a:srgbClr val="202124"/>
                </a:solidFill>
              </a:rPr>
              <a:t>Boosting government capacity and effectiveness</a:t>
            </a:r>
            <a:endParaRPr>
              <a:solidFill>
                <a:srgbClr val="202124"/>
              </a:solidFill>
            </a:endParaRPr>
          </a:p>
          <a:p>
            <a:pPr indent="-298450" lvl="1" marL="914400" rtl="0" algn="l">
              <a:lnSpc>
                <a:spcPct val="100000"/>
              </a:lnSpc>
              <a:spcBef>
                <a:spcPts val="0"/>
              </a:spcBef>
              <a:spcAft>
                <a:spcPts val="0"/>
              </a:spcAft>
              <a:buClr>
                <a:srgbClr val="202124"/>
              </a:buClr>
              <a:buSzPts val="1100"/>
              <a:buAutoNum type="alphaLcPeriod"/>
            </a:pPr>
            <a:r>
              <a:rPr lang="en">
                <a:solidFill>
                  <a:srgbClr val="202124"/>
                </a:solidFill>
              </a:rPr>
              <a:t>Example: Using machine learning, we can identify likely cases of tax fraud (</a:t>
            </a:r>
            <a:r>
              <a:rPr lang="en" u="sng">
                <a:solidFill>
                  <a:schemeClr val="hlink"/>
                </a:solidFill>
                <a:hlinkClick r:id="rId6"/>
              </a:rPr>
              <a:t>Aprajit Mahajan study</a:t>
            </a:r>
            <a:r>
              <a:rPr lang="en">
                <a:solidFill>
                  <a:srgbClr val="202124"/>
                </a:solidFill>
              </a:rPr>
              <a:t>). Computer vision can also be used to process tax filing documents much faster. Both expand the capacity of government to generate tax revenue, enabling them to increase funding for important social programs</a:t>
            </a:r>
            <a:endParaRPr>
              <a:solidFill>
                <a:srgbClr val="202124"/>
              </a:solidFill>
            </a:endParaRPr>
          </a:p>
          <a:p>
            <a:pPr indent="0" lvl="0" marL="0" rtl="0" algn="l">
              <a:lnSpc>
                <a:spcPct val="100000"/>
              </a:lnSpc>
              <a:spcBef>
                <a:spcPts val="1200"/>
              </a:spcBef>
              <a:spcAft>
                <a:spcPts val="0"/>
              </a:spcAft>
              <a:buSzPts val="1100"/>
              <a:buNone/>
            </a:pPr>
            <a:r>
              <a:t/>
            </a:r>
            <a:endParaRPr>
              <a:solidFill>
                <a:srgbClr val="202124"/>
              </a:solidFill>
            </a:endParaRPr>
          </a:p>
          <a:p>
            <a:pPr indent="0" lvl="0" marL="0" rtl="0" algn="l">
              <a:lnSpc>
                <a:spcPct val="100000"/>
              </a:lnSpc>
              <a:spcBef>
                <a:spcPts val="1200"/>
              </a:spcBef>
              <a:spcAft>
                <a:spcPts val="0"/>
              </a:spcAft>
              <a:buClr>
                <a:schemeClr val="dk1"/>
              </a:buClr>
              <a:buSzPts val="1100"/>
              <a:buFont typeface="Arial"/>
              <a:buNone/>
            </a:pPr>
            <a:r>
              <a:t/>
            </a:r>
            <a:endParaRPr>
              <a:solidFill>
                <a:srgbClr val="202124"/>
              </a:solidFill>
            </a:endParaRPr>
          </a:p>
          <a:p>
            <a:pPr indent="0" lvl="0" marL="0" rtl="0" algn="l">
              <a:lnSpc>
                <a:spcPct val="100000"/>
              </a:lnSpc>
              <a:spcBef>
                <a:spcPts val="1200"/>
              </a:spcBef>
              <a:spcAft>
                <a:spcPts val="0"/>
              </a:spcAft>
              <a:buSzPts val="1400"/>
              <a:buNone/>
            </a:pPr>
            <a:r>
              <a:t/>
            </a:r>
            <a:endParaRPr>
              <a:solidFill>
                <a:srgbClr val="202124"/>
              </a:solidFill>
            </a:endParaRPr>
          </a:p>
        </p:txBody>
      </p:sp>
      <p:sp>
        <p:nvSpPr>
          <p:cNvPr id="787" name="Google Shape;787;g3ed230c9967_0_12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ed230c9967_0_2984: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g3ed230c9967_0_2984: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7" name="Google Shape;807;g3ed230c9967_0_2984: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3ed230c9967_0_3042: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g3ed230c9967_0_3042: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g3ed230c9967_0_3042: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ed230c9967_0_3013: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3ed230c9967_0_3013: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g3ed230c9967_0_3013: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3ed230c9967_0_3100: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1" name="Google Shape;891;g3ed230c9967_0_3100: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2" name="Google Shape;892;g3ed230c9967_0_3100: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3ed230c9967_0_3071: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g3ed230c9967_0_3071: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1" name="Google Shape;921;g3ed230c9967_0_3071: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3ed230c9967_0_3129: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g3ed230c9967_0_3129: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0" name="Google Shape;950;g3ed230c9967_0_3129: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e40a9ec872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3e40a9ec872_0_3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3ed230c9967_0_3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g3ed230c9967_0_33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3e704f1b39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3e704f1b39f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3e73f0e40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3e73f0e40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3e704f1b39f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7" name="Google Shape;1047;g3e704f1b39f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SzPts val="1100"/>
              <a:buNone/>
            </a:pPr>
            <a:r>
              <a:rPr lang="en">
                <a:solidFill>
                  <a:srgbClr val="202124"/>
                </a:solidFill>
              </a:rPr>
              <a:t>la IA puede ayudar al SINSE a pasar de reportar avances a generar inteligencia útil para la gestión pública.</a:t>
            </a:r>
            <a:endParaRPr>
              <a:solidFill>
                <a:srgbClr val="202124"/>
              </a:solidFill>
            </a:endParaRPr>
          </a:p>
          <a:p>
            <a:pPr indent="0" lvl="0" marL="0" rtl="0" algn="l">
              <a:lnSpc>
                <a:spcPct val="100000"/>
              </a:lnSpc>
              <a:spcBef>
                <a:spcPts val="1200"/>
              </a:spcBef>
              <a:spcAft>
                <a:spcPts val="0"/>
              </a:spcAft>
              <a:buSzPts val="1100"/>
              <a:buNone/>
            </a:pPr>
            <a:r>
              <a:t/>
            </a:r>
            <a:endParaRPr>
              <a:solidFill>
                <a:srgbClr val="202124"/>
              </a:solidFill>
            </a:endParaRPr>
          </a:p>
          <a:p>
            <a:pPr indent="0" lvl="0" marL="0" rtl="0" algn="l">
              <a:lnSpc>
                <a:spcPct val="100000"/>
              </a:lnSpc>
              <a:spcBef>
                <a:spcPts val="1200"/>
              </a:spcBef>
              <a:spcAft>
                <a:spcPts val="0"/>
              </a:spcAft>
              <a:buSzPts val="1100"/>
              <a:buNone/>
            </a:pPr>
            <a:r>
              <a:rPr lang="en">
                <a:solidFill>
                  <a:srgbClr val="202124"/>
                </a:solidFill>
              </a:rPr>
              <a:t>Based on our conversations, we believe that AI has massive potential in fighting poverty through at least the following five channels:</a:t>
            </a:r>
            <a:endParaRPr>
              <a:solidFill>
                <a:srgbClr val="202124"/>
              </a:solidFill>
            </a:endParaRPr>
          </a:p>
          <a:p>
            <a:pPr indent="-298450" lvl="0" marL="457200" rtl="0" algn="l">
              <a:lnSpc>
                <a:spcPct val="100000"/>
              </a:lnSpc>
              <a:spcBef>
                <a:spcPts val="1200"/>
              </a:spcBef>
              <a:spcAft>
                <a:spcPts val="0"/>
              </a:spcAft>
              <a:buClr>
                <a:srgbClr val="202124"/>
              </a:buClr>
              <a:buSzPts val="1100"/>
              <a:buAutoNum type="arabicPeriod"/>
            </a:pPr>
            <a:r>
              <a:rPr lang="en">
                <a:solidFill>
                  <a:srgbClr val="202124"/>
                </a:solidFill>
              </a:rPr>
              <a:t>Improving program targeting and needs prediction</a:t>
            </a:r>
            <a:endParaRPr>
              <a:solidFill>
                <a:srgbClr val="202124"/>
              </a:solidFill>
            </a:endParaRPr>
          </a:p>
          <a:p>
            <a:pPr indent="-298450" lvl="1" marL="914400" rtl="0" algn="l">
              <a:lnSpc>
                <a:spcPct val="100000"/>
              </a:lnSpc>
              <a:spcBef>
                <a:spcPts val="0"/>
              </a:spcBef>
              <a:spcAft>
                <a:spcPts val="0"/>
              </a:spcAft>
              <a:buClr>
                <a:srgbClr val="202124"/>
              </a:buClr>
              <a:buSzPts val="1100"/>
              <a:buAutoNum type="alphaLcPeriod"/>
            </a:pPr>
            <a:r>
              <a:rPr lang="en">
                <a:solidFill>
                  <a:srgbClr val="202124"/>
                </a:solidFill>
              </a:rPr>
              <a:t>Example: Using AI models we can better forecast floods and predict which areas will be harder hit with more accuracy. This enables us to provide better targeting of early warning messages (</a:t>
            </a:r>
            <a:r>
              <a:rPr lang="en" u="sng">
                <a:solidFill>
                  <a:schemeClr val="hlink"/>
                </a:solidFill>
                <a:hlinkClick r:id="rId2"/>
              </a:rPr>
              <a:t>Rohini Pande’s study</a:t>
            </a:r>
            <a:r>
              <a:rPr lang="en">
                <a:solidFill>
                  <a:srgbClr val="202124"/>
                </a:solidFill>
              </a:rPr>
              <a:t>) and potentially allocate resources for disaster preparation and response to increase the resilience of vulnerable populations</a:t>
            </a:r>
            <a:endParaRPr>
              <a:solidFill>
                <a:srgbClr val="202124"/>
              </a:solidFill>
            </a:endParaRPr>
          </a:p>
          <a:p>
            <a:pPr indent="-298450" lvl="0" marL="457200" rtl="0" algn="l">
              <a:lnSpc>
                <a:spcPct val="100000"/>
              </a:lnSpc>
              <a:spcBef>
                <a:spcPts val="0"/>
              </a:spcBef>
              <a:spcAft>
                <a:spcPts val="0"/>
              </a:spcAft>
              <a:buClr>
                <a:srgbClr val="202124"/>
              </a:buClr>
              <a:buSzPts val="1100"/>
              <a:buAutoNum type="arabicPeriod"/>
            </a:pPr>
            <a:r>
              <a:rPr lang="en">
                <a:solidFill>
                  <a:srgbClr val="202124"/>
                </a:solidFill>
              </a:rPr>
              <a:t>Maximizing effectiveness of front line service providers</a:t>
            </a:r>
            <a:endParaRPr/>
          </a:p>
          <a:p>
            <a:pPr indent="-298450" lvl="1" marL="914400" rtl="0" algn="l">
              <a:lnSpc>
                <a:spcPct val="100000"/>
              </a:lnSpc>
              <a:spcBef>
                <a:spcPts val="0"/>
              </a:spcBef>
              <a:spcAft>
                <a:spcPts val="0"/>
              </a:spcAft>
              <a:buClr>
                <a:srgbClr val="202124"/>
              </a:buClr>
              <a:buSzPts val="1100"/>
              <a:buAutoNum type="alphaLcPeriod"/>
            </a:pPr>
            <a:r>
              <a:rPr lang="en">
                <a:solidFill>
                  <a:srgbClr val="202124"/>
                </a:solidFill>
              </a:rPr>
              <a:t>Example: AI-powered ed-tech can instantly score and provide feedback on writing tests, which is normally a highly time-consuming process for teachers, enabling them to spend their time directly working with students and other things that humans are better suited to do</a:t>
            </a:r>
            <a:endParaRPr/>
          </a:p>
          <a:p>
            <a:pPr indent="-298450" lvl="0" marL="457200" rtl="0" algn="l">
              <a:lnSpc>
                <a:spcPct val="100000"/>
              </a:lnSpc>
              <a:spcBef>
                <a:spcPts val="0"/>
              </a:spcBef>
              <a:spcAft>
                <a:spcPts val="0"/>
              </a:spcAft>
              <a:buClr>
                <a:srgbClr val="202124"/>
              </a:buClr>
              <a:buSzPts val="1100"/>
              <a:buAutoNum type="arabicPeriod"/>
            </a:pPr>
            <a:r>
              <a:rPr lang="en">
                <a:solidFill>
                  <a:srgbClr val="202124"/>
                </a:solidFill>
              </a:rPr>
              <a:t>Increasing access to services</a:t>
            </a:r>
            <a:endParaRPr>
              <a:solidFill>
                <a:srgbClr val="202124"/>
              </a:solidFill>
            </a:endParaRPr>
          </a:p>
          <a:p>
            <a:pPr indent="-298450" lvl="1" marL="914400" rtl="0" algn="l">
              <a:lnSpc>
                <a:spcPct val="100000"/>
              </a:lnSpc>
              <a:spcBef>
                <a:spcPts val="0"/>
              </a:spcBef>
              <a:spcAft>
                <a:spcPts val="0"/>
              </a:spcAft>
              <a:buClr>
                <a:srgbClr val="202124"/>
              </a:buClr>
              <a:buSzPts val="1100"/>
              <a:buAutoNum type="alphaLcPeriod"/>
            </a:pPr>
            <a:r>
              <a:rPr lang="en">
                <a:solidFill>
                  <a:srgbClr val="202124"/>
                </a:solidFill>
              </a:rPr>
              <a:t>Example: Agricultural extension workers are in short supply. With AI, farmer can upload photos of their crops to identify pests and diseases, increasing access to valuable information. (</a:t>
            </a:r>
            <a:r>
              <a:rPr lang="en" u="sng">
                <a:solidFill>
                  <a:schemeClr val="hlink"/>
                </a:solidFill>
                <a:hlinkClick r:id="rId3"/>
              </a:rPr>
              <a:t>ATAI funded study</a:t>
            </a:r>
            <a:r>
              <a:rPr lang="en">
                <a:solidFill>
                  <a:srgbClr val="202124"/>
                </a:solidFill>
              </a:rPr>
              <a:t>)</a:t>
            </a:r>
            <a:endParaRPr>
              <a:solidFill>
                <a:srgbClr val="202124"/>
              </a:solidFill>
            </a:endParaRPr>
          </a:p>
          <a:p>
            <a:pPr indent="-298450" lvl="0" marL="457200" rtl="0" algn="l">
              <a:lnSpc>
                <a:spcPct val="100000"/>
              </a:lnSpc>
              <a:spcBef>
                <a:spcPts val="0"/>
              </a:spcBef>
              <a:spcAft>
                <a:spcPts val="0"/>
              </a:spcAft>
              <a:buClr>
                <a:srgbClr val="202124"/>
              </a:buClr>
              <a:buSzPts val="1100"/>
              <a:buAutoNum type="arabicPeriod"/>
            </a:pPr>
            <a:r>
              <a:rPr lang="en">
                <a:solidFill>
                  <a:srgbClr val="202124"/>
                </a:solidFill>
              </a:rPr>
              <a:t>Reducing bias and ensuring fairness in programs (</a:t>
            </a:r>
            <a:r>
              <a:rPr lang="en" u="sng">
                <a:solidFill>
                  <a:schemeClr val="hlink"/>
                </a:solidFill>
                <a:hlinkClick r:id="rId4"/>
              </a:rPr>
              <a:t>Bruno Ferman study</a:t>
            </a:r>
            <a:r>
              <a:rPr lang="en">
                <a:solidFill>
                  <a:srgbClr val="202124"/>
                </a:solidFill>
              </a:rPr>
              <a:t>)</a:t>
            </a:r>
            <a:endParaRPr>
              <a:solidFill>
                <a:srgbClr val="202124"/>
              </a:solidFill>
            </a:endParaRPr>
          </a:p>
          <a:p>
            <a:pPr indent="-298450" lvl="1" marL="914400" rtl="0" algn="l">
              <a:lnSpc>
                <a:spcPct val="100000"/>
              </a:lnSpc>
              <a:spcBef>
                <a:spcPts val="0"/>
              </a:spcBef>
              <a:spcAft>
                <a:spcPts val="0"/>
              </a:spcAft>
              <a:buClr>
                <a:srgbClr val="202124"/>
              </a:buClr>
              <a:buSzPts val="1100"/>
              <a:buAutoNum type="alphaLcPeriod"/>
            </a:pPr>
            <a:r>
              <a:rPr lang="en">
                <a:solidFill>
                  <a:srgbClr val="202124"/>
                </a:solidFill>
              </a:rPr>
              <a:t>Example: Chatbots are increasingly used to support hiring, recruitment and retention. While we don’t know their effects on demographic disparities yet, we can potentially combine them with new and fair algorithms to support more equitable hiring practices (</a:t>
            </a:r>
            <a:r>
              <a:rPr lang="en" u="sng">
                <a:solidFill>
                  <a:schemeClr val="hlink"/>
                </a:solidFill>
                <a:hlinkClick r:id="rId5"/>
              </a:rPr>
              <a:t>Peter Bergman study</a:t>
            </a:r>
            <a:r>
              <a:rPr lang="en">
                <a:solidFill>
                  <a:srgbClr val="202124"/>
                </a:solidFill>
              </a:rPr>
              <a:t>)</a:t>
            </a:r>
            <a:endParaRPr>
              <a:solidFill>
                <a:srgbClr val="202124"/>
              </a:solidFill>
            </a:endParaRPr>
          </a:p>
          <a:p>
            <a:pPr indent="-298450" lvl="0" marL="457200" rtl="0" algn="l">
              <a:lnSpc>
                <a:spcPct val="100000"/>
              </a:lnSpc>
              <a:spcBef>
                <a:spcPts val="0"/>
              </a:spcBef>
              <a:spcAft>
                <a:spcPts val="0"/>
              </a:spcAft>
              <a:buClr>
                <a:srgbClr val="202124"/>
              </a:buClr>
              <a:buSzPts val="1100"/>
              <a:buAutoNum type="arabicPeriod"/>
            </a:pPr>
            <a:r>
              <a:rPr lang="en">
                <a:solidFill>
                  <a:srgbClr val="202124"/>
                </a:solidFill>
              </a:rPr>
              <a:t>Boosting government capacity and effectiveness</a:t>
            </a:r>
            <a:endParaRPr>
              <a:solidFill>
                <a:srgbClr val="202124"/>
              </a:solidFill>
            </a:endParaRPr>
          </a:p>
          <a:p>
            <a:pPr indent="-298450" lvl="1" marL="914400" rtl="0" algn="l">
              <a:lnSpc>
                <a:spcPct val="100000"/>
              </a:lnSpc>
              <a:spcBef>
                <a:spcPts val="0"/>
              </a:spcBef>
              <a:spcAft>
                <a:spcPts val="0"/>
              </a:spcAft>
              <a:buClr>
                <a:srgbClr val="202124"/>
              </a:buClr>
              <a:buSzPts val="1100"/>
              <a:buAutoNum type="alphaLcPeriod"/>
            </a:pPr>
            <a:r>
              <a:rPr lang="en">
                <a:solidFill>
                  <a:srgbClr val="202124"/>
                </a:solidFill>
              </a:rPr>
              <a:t>Example: Using machine learning, we can identify likely cases of tax fraud (</a:t>
            </a:r>
            <a:r>
              <a:rPr lang="en" u="sng">
                <a:solidFill>
                  <a:schemeClr val="hlink"/>
                </a:solidFill>
                <a:hlinkClick r:id="rId6"/>
              </a:rPr>
              <a:t>Aprajit Mahajan study</a:t>
            </a:r>
            <a:r>
              <a:rPr lang="en">
                <a:solidFill>
                  <a:srgbClr val="202124"/>
                </a:solidFill>
              </a:rPr>
              <a:t>). Computer vision can also be used to process tax filing documents much faster. Both expand the capacity of government to generate tax revenue, enabling them to increase funding for important social programs</a:t>
            </a:r>
            <a:endParaRPr>
              <a:solidFill>
                <a:srgbClr val="202124"/>
              </a:solidFill>
            </a:endParaRPr>
          </a:p>
          <a:p>
            <a:pPr indent="0" lvl="0" marL="0" rtl="0" algn="l">
              <a:lnSpc>
                <a:spcPct val="100000"/>
              </a:lnSpc>
              <a:spcBef>
                <a:spcPts val="1200"/>
              </a:spcBef>
              <a:spcAft>
                <a:spcPts val="0"/>
              </a:spcAft>
              <a:buSzPts val="1100"/>
              <a:buNone/>
            </a:pPr>
            <a:r>
              <a:t/>
            </a:r>
            <a:endParaRPr>
              <a:solidFill>
                <a:srgbClr val="202124"/>
              </a:solidFill>
            </a:endParaRPr>
          </a:p>
          <a:p>
            <a:pPr indent="0" lvl="0" marL="0" rtl="0" algn="l">
              <a:lnSpc>
                <a:spcPct val="100000"/>
              </a:lnSpc>
              <a:spcBef>
                <a:spcPts val="1200"/>
              </a:spcBef>
              <a:spcAft>
                <a:spcPts val="0"/>
              </a:spcAft>
              <a:buClr>
                <a:schemeClr val="dk1"/>
              </a:buClr>
              <a:buSzPts val="1100"/>
              <a:buFont typeface="Arial"/>
              <a:buNone/>
            </a:pPr>
            <a:r>
              <a:t/>
            </a:r>
            <a:endParaRPr>
              <a:solidFill>
                <a:srgbClr val="202124"/>
              </a:solidFill>
            </a:endParaRPr>
          </a:p>
          <a:p>
            <a:pPr indent="0" lvl="0" marL="0" rtl="0" algn="l">
              <a:lnSpc>
                <a:spcPct val="100000"/>
              </a:lnSpc>
              <a:spcBef>
                <a:spcPts val="1200"/>
              </a:spcBef>
              <a:spcAft>
                <a:spcPts val="0"/>
              </a:spcAft>
              <a:buSzPts val="1400"/>
              <a:buNone/>
            </a:pPr>
            <a:r>
              <a:t/>
            </a:r>
            <a:endParaRPr>
              <a:solidFill>
                <a:srgbClr val="202124"/>
              </a:solidFill>
            </a:endParaRPr>
          </a:p>
        </p:txBody>
      </p:sp>
      <p:sp>
        <p:nvSpPr>
          <p:cNvPr id="1048" name="Google Shape;1048;g3e704f1b39f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3ed230c9967_0_3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g3ed230c9967_0_33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3ed230c9967_0_3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3" name="Google Shape;1073;g3ed230c9967_0_3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2100" lvl="0" marL="457200" rtl="0" algn="l">
              <a:lnSpc>
                <a:spcPct val="100000"/>
              </a:lnSpc>
              <a:spcBef>
                <a:spcPts val="0"/>
              </a:spcBef>
              <a:spcAft>
                <a:spcPts val="0"/>
              </a:spcAft>
              <a:buClr>
                <a:schemeClr val="dk1"/>
              </a:buClr>
              <a:buSzPts val="1000"/>
              <a:buFont typeface="Calibri"/>
              <a:buChar char="●"/>
            </a:pPr>
            <a:r>
              <a:t/>
            </a:r>
            <a:endParaRPr/>
          </a:p>
        </p:txBody>
      </p:sp>
      <p:sp>
        <p:nvSpPr>
          <p:cNvPr id="1074" name="Google Shape;1074;g3ed230c9967_0_3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3e704f1b39f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3e704f1b39f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3e40a9ec872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g3e40a9ec872_0_3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ed230c9967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3ed230c9967_0_1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sz="1050">
                <a:solidFill>
                  <a:srgbClr val="444746"/>
                </a:solidFill>
                <a:highlight>
                  <a:srgbClr val="FFFFFF"/>
                </a:highlight>
                <a:latin typeface="Roboto"/>
                <a:ea typeface="Roboto"/>
                <a:cs typeface="Roboto"/>
                <a:sym typeface="Roboto"/>
              </a:rPr>
              <a:t>Respondiendo a: ¿Quién hace esto en la práctica? Aquí el punto es reforzar el msj de que J-PAL es el único que genera evidencia rigurosa en la práctica y que puede probar que es efectivamente IMPACTO.</a:t>
            </a:r>
            <a:r>
              <a:rPr lang="en" sz="1100">
                <a:latin typeface="Arial"/>
                <a:ea typeface="Arial"/>
                <a:cs typeface="Arial"/>
                <a:sym typeface="Arial"/>
              </a:rPr>
              <a:t>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 sz="1100">
                <a:latin typeface="Arial"/>
                <a:ea typeface="Arial"/>
                <a:cs typeface="Arial"/>
                <a:sym typeface="Arial"/>
              </a:rPr>
              <a:t>J-PAL genera evidencia rigurosa y la traduce en decisiones de política pública.</a:t>
            </a:r>
            <a:endParaRPr b="1"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e40a9ec872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3e40a9ec872_0_3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ed230c9967_0_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3ed230c9967_0_9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sz="1050">
                <a:solidFill>
                  <a:srgbClr val="444746"/>
                </a:solidFill>
                <a:highlight>
                  <a:srgbClr val="FFFFFF"/>
                </a:highlight>
                <a:latin typeface="Roboto"/>
                <a:ea typeface="Roboto"/>
                <a:cs typeface="Roboto"/>
                <a:sym typeface="Roboto"/>
              </a:rPr>
              <a:t>Respondiendo a: ¿Quién hace esto en la práctica? Aquí el punto es reforzar el msj de que J-PAL es el único que genera evidencia rigurosa en la práctica y que puede probar que es efectivamente IMPACTO.</a:t>
            </a:r>
            <a:r>
              <a:rPr lang="en" sz="1100">
                <a:latin typeface="Arial"/>
                <a:ea typeface="Arial"/>
                <a:cs typeface="Arial"/>
                <a:sym typeface="Arial"/>
              </a:rPr>
              <a:t>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 sz="1100">
                <a:latin typeface="Arial"/>
                <a:ea typeface="Arial"/>
                <a:cs typeface="Arial"/>
                <a:sym typeface="Arial"/>
              </a:rPr>
              <a:t>J-PAL genera evidencia rigurosa y la traduce en decisiones de política pública.</a:t>
            </a:r>
            <a:endParaRPr b="1"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ed230c9967_0_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3ed230c9967_0_9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ed230c9967_0_1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3ed230c9967_0_10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ed230c9967_0_10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3ed230c9967_0_10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Content Slide">
  <p:cSld name="Title + Body Text2">
    <p:spTree>
      <p:nvGrpSpPr>
        <p:cNvPr id="50" name="Shape 50"/>
        <p:cNvGrpSpPr/>
        <p:nvPr/>
      </p:nvGrpSpPr>
      <p:grpSpPr>
        <a:xfrm>
          <a:off x="0" y="0"/>
          <a:ext cx="0" cy="0"/>
          <a:chOff x="0" y="0"/>
          <a:chExt cx="0" cy="0"/>
        </a:xfrm>
      </p:grpSpPr>
      <p:sp>
        <p:nvSpPr>
          <p:cNvPr id="51" name="Google Shape;51;p13"/>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13"/>
          <p:cNvSpPr txBox="1"/>
          <p:nvPr>
            <p:ph type="title"/>
          </p:nvPr>
        </p:nvSpPr>
        <p:spPr>
          <a:xfrm>
            <a:off x="457200" y="255308"/>
            <a:ext cx="8313000" cy="703200"/>
          </a:xfrm>
          <a:prstGeom prst="rect">
            <a:avLst/>
          </a:prstGeom>
          <a:noFill/>
          <a:ln>
            <a:noFill/>
          </a:ln>
        </p:spPr>
        <p:txBody>
          <a:bodyPr anchorCtr="0" anchor="ctr" bIns="34275" lIns="34275" spcFirstLastPara="1" rIns="342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 name="Google Shape;53;p13"/>
          <p:cNvSpPr txBox="1"/>
          <p:nvPr>
            <p:ph idx="1" type="body"/>
          </p:nvPr>
        </p:nvSpPr>
        <p:spPr>
          <a:xfrm>
            <a:off x="457199" y="1111529"/>
            <a:ext cx="8313000" cy="35409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1800"/>
              <a:buNone/>
              <a:defRPr sz="1800"/>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4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Intro Slide" showMasterSp="0">
  <p:cSld name="Cover Slide 3">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19" y="4891275"/>
            <a:ext cx="9144000" cy="252300"/>
          </a:xfrm>
          <a:prstGeom prst="rect">
            <a:avLst/>
          </a:prstGeom>
          <a:solidFill>
            <a:schemeClr val="accent5"/>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56" name="Google Shape;56;p14"/>
          <p:cNvSpPr/>
          <p:nvPr/>
        </p:nvSpPr>
        <p:spPr>
          <a:xfrm>
            <a:off x="-19" y="4815352"/>
            <a:ext cx="9144000" cy="960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57" name="Google Shape;57;p14"/>
          <p:cNvSpPr txBox="1"/>
          <p:nvPr>
            <p:ph idx="1" type="body"/>
          </p:nvPr>
        </p:nvSpPr>
        <p:spPr>
          <a:xfrm>
            <a:off x="727498" y="1888331"/>
            <a:ext cx="7437300" cy="6561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500"/>
              </a:spcBef>
              <a:spcAft>
                <a:spcPts val="0"/>
              </a:spcAft>
              <a:buClr>
                <a:srgbClr val="000000"/>
              </a:buClr>
              <a:buSzPts val="3600"/>
              <a:buFont typeface="Arial"/>
              <a:buNone/>
              <a:defRPr b="1" i="0" sz="3600" u="none" cap="none" strike="noStrike">
                <a:solidFill>
                  <a:schemeClr val="accent1"/>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8" name="Google Shape;58;p14"/>
          <p:cNvSpPr txBox="1"/>
          <p:nvPr>
            <p:ph idx="2" type="body"/>
          </p:nvPr>
        </p:nvSpPr>
        <p:spPr>
          <a:xfrm>
            <a:off x="727498" y="2544366"/>
            <a:ext cx="7437300" cy="5322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9" name="Google Shape;59;p14"/>
          <p:cNvSpPr txBox="1"/>
          <p:nvPr>
            <p:ph idx="3" type="body"/>
          </p:nvPr>
        </p:nvSpPr>
        <p:spPr>
          <a:xfrm>
            <a:off x="727498" y="3076575"/>
            <a:ext cx="7437300" cy="5232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0"/>
              </a:spcBef>
              <a:spcAft>
                <a:spcPts val="0"/>
              </a:spcAft>
              <a:buClr>
                <a:srgbClr val="000000"/>
              </a:buClr>
              <a:buSzPts val="1500"/>
              <a:buFont typeface="Arial"/>
              <a:buNone/>
              <a:defRPr b="1" i="0" sz="1500" u="none" cap="none" strike="noStrike">
                <a:solidFill>
                  <a:srgbClr val="595959"/>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0" name="Google Shape;60;p14"/>
          <p:cNvSpPr txBox="1"/>
          <p:nvPr>
            <p:ph idx="4" type="body"/>
          </p:nvPr>
        </p:nvSpPr>
        <p:spPr>
          <a:xfrm>
            <a:off x="727498" y="3994273"/>
            <a:ext cx="3137100" cy="3321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0"/>
              </a:spcBef>
              <a:spcAft>
                <a:spcPts val="0"/>
              </a:spcAft>
              <a:buClr>
                <a:srgbClr val="000000"/>
              </a:buClr>
              <a:buSzPts val="1100"/>
              <a:buFont typeface="Arial"/>
              <a:buNone/>
              <a:defRPr b="0" i="0" sz="1100" u="none" cap="none" strike="noStrike">
                <a:solidFill>
                  <a:srgbClr val="595959"/>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1" name="Google Shape;61;p14"/>
          <p:cNvSpPr/>
          <p:nvPr/>
        </p:nvSpPr>
        <p:spPr>
          <a:xfrm>
            <a:off x="-19" y="0"/>
            <a:ext cx="9144000" cy="983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62" name="Google Shape;62;p14"/>
          <p:cNvPicPr preferRelativeResize="0"/>
          <p:nvPr/>
        </p:nvPicPr>
        <p:blipFill rotWithShape="1">
          <a:blip r:embed="rId2">
            <a:alphaModFix/>
          </a:blip>
          <a:srcRect b="0" l="0" r="0" t="0"/>
          <a:stretch/>
        </p:blipFill>
        <p:spPr>
          <a:xfrm>
            <a:off x="752904" y="300283"/>
            <a:ext cx="1527488" cy="45911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sp>
        <p:nvSpPr>
          <p:cNvPr id="70" name="Google Shape;70;p1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1" name="Google Shape;71;p1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2" name="Google Shape;72;p1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3" name="Shape 73"/>
        <p:cNvGrpSpPr/>
        <p:nvPr/>
      </p:nvGrpSpPr>
      <p:grpSpPr>
        <a:xfrm>
          <a:off x="0" y="0"/>
          <a:ext cx="0" cy="0"/>
          <a:chOff x="0" y="0"/>
          <a:chExt cx="0" cy="0"/>
        </a:xfrm>
      </p:grpSpPr>
      <p:sp>
        <p:nvSpPr>
          <p:cNvPr id="74" name="Google Shape;74;p17"/>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5" name="Google Shape;75;p17"/>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76" name="Google Shape;76;p1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8" name="Google Shape;78;p1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9" name="Shape 79"/>
        <p:cNvGrpSpPr/>
        <p:nvPr/>
      </p:nvGrpSpPr>
      <p:grpSpPr>
        <a:xfrm>
          <a:off x="0" y="0"/>
          <a:ext cx="0" cy="0"/>
          <a:chOff x="0" y="0"/>
          <a:chExt cx="0" cy="0"/>
        </a:xfrm>
      </p:grpSpPr>
      <p:sp>
        <p:nvSpPr>
          <p:cNvPr id="80" name="Google Shape;80;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1" name="Google Shape;81;p18"/>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82" name="Google Shape;82;p1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5" name="Shape 85"/>
        <p:cNvGrpSpPr/>
        <p:nvPr/>
      </p:nvGrpSpPr>
      <p:grpSpPr>
        <a:xfrm>
          <a:off x="0" y="0"/>
          <a:ext cx="0" cy="0"/>
          <a:chOff x="0" y="0"/>
          <a:chExt cx="0" cy="0"/>
        </a:xfrm>
      </p:grpSpPr>
      <p:sp>
        <p:nvSpPr>
          <p:cNvPr id="86" name="Google Shape;86;p19"/>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7" name="Google Shape;87;p19"/>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88" name="Google Shape;88;p1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9" name="Google Shape;89;p1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0" name="Google Shape;90;p1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1" name="Shape 91"/>
        <p:cNvGrpSpPr/>
        <p:nvPr/>
      </p:nvGrpSpPr>
      <p:grpSpPr>
        <a:xfrm>
          <a:off x="0" y="0"/>
          <a:ext cx="0" cy="0"/>
          <a:chOff x="0" y="0"/>
          <a:chExt cx="0" cy="0"/>
        </a:xfrm>
      </p:grpSpPr>
      <p:sp>
        <p:nvSpPr>
          <p:cNvPr id="92" name="Google Shape;92;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3" name="Google Shape;93;p20"/>
          <p:cNvSpPr txBox="1"/>
          <p:nvPr>
            <p:ph idx="1" type="body"/>
          </p:nvPr>
        </p:nvSpPr>
        <p:spPr>
          <a:xfrm>
            <a:off x="2286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4" name="Google Shape;94;p20"/>
          <p:cNvSpPr txBox="1"/>
          <p:nvPr>
            <p:ph idx="2" type="body"/>
          </p:nvPr>
        </p:nvSpPr>
        <p:spPr>
          <a:xfrm>
            <a:off x="23241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5" name="Google Shape;95;p2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6" name="Google Shape;96;p2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7" name="Google Shape;97;p2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8" name="Shape 98"/>
        <p:cNvGrpSpPr/>
        <p:nvPr/>
      </p:nvGrpSpPr>
      <p:grpSpPr>
        <a:xfrm>
          <a:off x="0" y="0"/>
          <a:ext cx="0" cy="0"/>
          <a:chOff x="0" y="0"/>
          <a:chExt cx="0" cy="0"/>
        </a:xfrm>
      </p:grpSpPr>
      <p:sp>
        <p:nvSpPr>
          <p:cNvPr id="99" name="Google Shape;99;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0" name="Google Shape;100;p21"/>
          <p:cNvSpPr txBox="1"/>
          <p:nvPr>
            <p:ph idx="1" type="body"/>
          </p:nvPr>
        </p:nvSpPr>
        <p:spPr>
          <a:xfrm>
            <a:off x="228600" y="767556"/>
            <a:ext cx="2020200" cy="320100"/>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1" name="Google Shape;101;p21"/>
          <p:cNvSpPr txBox="1"/>
          <p:nvPr>
            <p:ph idx="2" type="body"/>
          </p:nvPr>
        </p:nvSpPr>
        <p:spPr>
          <a:xfrm>
            <a:off x="228600" y="1087438"/>
            <a:ext cx="2020200" cy="1975800"/>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2" name="Google Shape;102;p21"/>
          <p:cNvSpPr txBox="1"/>
          <p:nvPr>
            <p:ph idx="3" type="body"/>
          </p:nvPr>
        </p:nvSpPr>
        <p:spPr>
          <a:xfrm>
            <a:off x="2322513" y="767556"/>
            <a:ext cx="2021100" cy="320100"/>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3" name="Google Shape;103;p21"/>
          <p:cNvSpPr txBox="1"/>
          <p:nvPr>
            <p:ph idx="4" type="body"/>
          </p:nvPr>
        </p:nvSpPr>
        <p:spPr>
          <a:xfrm>
            <a:off x="2322513" y="1087438"/>
            <a:ext cx="2021100" cy="1975800"/>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4" name="Google Shape;104;p2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2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6" name="Google Shape;106;p2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p22"/>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9" name="Google Shape;109;p2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0" name="Google Shape;110;p2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2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2" name="Shape 112"/>
        <p:cNvGrpSpPr/>
        <p:nvPr/>
      </p:nvGrpSpPr>
      <p:grpSpPr>
        <a:xfrm>
          <a:off x="0" y="0"/>
          <a:ext cx="0" cy="0"/>
          <a:chOff x="0" y="0"/>
          <a:chExt cx="0" cy="0"/>
        </a:xfrm>
      </p:grpSpPr>
      <p:sp>
        <p:nvSpPr>
          <p:cNvPr id="113" name="Google Shape;113;p23"/>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4" name="Google Shape;114;p23"/>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15" name="Google Shape;115;p23"/>
          <p:cNvSpPr txBox="1"/>
          <p:nvPr>
            <p:ph idx="2" type="body"/>
          </p:nvPr>
        </p:nvSpPr>
        <p:spPr>
          <a:xfrm>
            <a:off x="228600" y="717550"/>
            <a:ext cx="1504200" cy="2345700"/>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6" name="Google Shape;116;p2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9" name="Shape 119"/>
        <p:cNvGrpSpPr/>
        <p:nvPr/>
      </p:nvGrpSpPr>
      <p:grpSpPr>
        <a:xfrm>
          <a:off x="0" y="0"/>
          <a:ext cx="0" cy="0"/>
          <a:chOff x="0" y="0"/>
          <a:chExt cx="0" cy="0"/>
        </a:xfrm>
      </p:grpSpPr>
      <p:sp>
        <p:nvSpPr>
          <p:cNvPr id="120" name="Google Shape;120;p24"/>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1" name="Google Shape;121;p24"/>
          <p:cNvSpPr/>
          <p:nvPr>
            <p:ph idx="2" type="pic"/>
          </p:nvPr>
        </p:nvSpPr>
        <p:spPr>
          <a:xfrm>
            <a:off x="896144" y="306388"/>
            <a:ext cx="2743200" cy="2057400"/>
          </a:xfrm>
          <a:prstGeom prst="rect">
            <a:avLst/>
          </a:prstGeom>
          <a:noFill/>
          <a:ln>
            <a:noFill/>
          </a:ln>
        </p:spPr>
      </p:sp>
      <p:sp>
        <p:nvSpPr>
          <p:cNvPr id="122" name="Google Shape;122;p24"/>
          <p:cNvSpPr txBox="1"/>
          <p:nvPr>
            <p:ph idx="1" type="body"/>
          </p:nvPr>
        </p:nvSpPr>
        <p:spPr>
          <a:xfrm>
            <a:off x="896144" y="2683669"/>
            <a:ext cx="2743200" cy="402600"/>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3" name="Google Shape;123;p2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2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5" name="Google Shape;125;p2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6" name="Shape 126"/>
        <p:cNvGrpSpPr/>
        <p:nvPr/>
      </p:nvGrpSpPr>
      <p:grpSpPr>
        <a:xfrm>
          <a:off x="0" y="0"/>
          <a:ext cx="0" cy="0"/>
          <a:chOff x="0" y="0"/>
          <a:chExt cx="0" cy="0"/>
        </a:xfrm>
      </p:grpSpPr>
      <p:sp>
        <p:nvSpPr>
          <p:cNvPr id="127" name="Google Shape;127;p25"/>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8" name="Google Shape;128;p25"/>
          <p:cNvSpPr txBox="1"/>
          <p:nvPr>
            <p:ph idx="1" type="body"/>
          </p:nvPr>
        </p:nvSpPr>
        <p:spPr>
          <a:xfrm rot="5400000">
            <a:off x="1154400" y="-125700"/>
            <a:ext cx="2263200"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9" name="Google Shape;129;p2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0" name="Google Shape;130;p2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1" name="Google Shape;131;p2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2" name="Shape 132"/>
        <p:cNvGrpSpPr/>
        <p:nvPr/>
      </p:nvGrpSpPr>
      <p:grpSpPr>
        <a:xfrm>
          <a:off x="0" y="0"/>
          <a:ext cx="0" cy="0"/>
          <a:chOff x="0" y="0"/>
          <a:chExt cx="0" cy="0"/>
        </a:xfrm>
      </p:grpSpPr>
      <p:sp>
        <p:nvSpPr>
          <p:cNvPr id="133" name="Google Shape;133;p26"/>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4" name="Google Shape;134;p26"/>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5" name="Google Shape;135;p2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6" name="Google Shape;136;p2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7" name="Google Shape;137;p2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Content Slide">
  <p:cSld name="J-PAL Content Slide">
    <p:spTree>
      <p:nvGrpSpPr>
        <p:cNvPr id="138" name="Shape 138"/>
        <p:cNvGrpSpPr/>
        <p:nvPr/>
      </p:nvGrpSpPr>
      <p:grpSpPr>
        <a:xfrm>
          <a:off x="0" y="0"/>
          <a:ext cx="0" cy="0"/>
          <a:chOff x="0" y="0"/>
          <a:chExt cx="0" cy="0"/>
        </a:xfrm>
      </p:grpSpPr>
      <p:sp>
        <p:nvSpPr>
          <p:cNvPr id="139" name="Google Shape;139;p27"/>
          <p:cNvSpPr txBox="1"/>
          <p:nvPr>
            <p:ph idx="1" type="body"/>
          </p:nvPr>
        </p:nvSpPr>
        <p:spPr>
          <a:xfrm>
            <a:off x="457200" y="1104137"/>
            <a:ext cx="8229600" cy="3532200"/>
          </a:xfrm>
          <a:prstGeom prst="rect">
            <a:avLst/>
          </a:prstGeom>
          <a:noFill/>
          <a:ln>
            <a:noFill/>
          </a:ln>
        </p:spPr>
        <p:txBody>
          <a:bodyPr anchorCtr="0" anchor="t" bIns="34275" lIns="68575" spcFirstLastPara="1" rIns="68575" wrap="square" tIns="34275">
            <a:normAutofit/>
          </a:bodyPr>
          <a:lstStyle>
            <a:lvl1pPr indent="-317500" lvl="0" marL="457200" algn="l">
              <a:lnSpc>
                <a:spcPct val="110000"/>
              </a:lnSpc>
              <a:spcBef>
                <a:spcPts val="0"/>
              </a:spcBef>
              <a:spcAft>
                <a:spcPts val="0"/>
              </a:spcAft>
              <a:buClr>
                <a:schemeClr val="dk1"/>
              </a:buClr>
              <a:buSzPts val="1400"/>
              <a:buChar char="•"/>
              <a:defRPr/>
            </a:lvl1pPr>
            <a:lvl2pPr indent="-317500" lvl="1" marL="914400" algn="l">
              <a:lnSpc>
                <a:spcPct val="110000"/>
              </a:lnSpc>
              <a:spcBef>
                <a:spcPts val="2100"/>
              </a:spcBef>
              <a:spcAft>
                <a:spcPts val="0"/>
              </a:spcAft>
              <a:buClr>
                <a:schemeClr val="dk1"/>
              </a:buClr>
              <a:buSzPts val="1400"/>
              <a:buChar char="–"/>
              <a:defRPr/>
            </a:lvl2pPr>
            <a:lvl3pPr indent="-317500" lvl="2" marL="1371600" algn="l">
              <a:lnSpc>
                <a:spcPct val="110000"/>
              </a:lnSpc>
              <a:spcBef>
                <a:spcPts val="2100"/>
              </a:spcBef>
              <a:spcAft>
                <a:spcPts val="0"/>
              </a:spcAft>
              <a:buClr>
                <a:schemeClr val="dk1"/>
              </a:buClr>
              <a:buSzPts val="1400"/>
              <a:buChar char="•"/>
              <a:defRPr/>
            </a:lvl3pPr>
            <a:lvl4pPr indent="-317500" lvl="3" marL="1828800" algn="l">
              <a:lnSpc>
                <a:spcPct val="110000"/>
              </a:lnSpc>
              <a:spcBef>
                <a:spcPts val="1800"/>
              </a:spcBef>
              <a:spcAft>
                <a:spcPts val="0"/>
              </a:spcAft>
              <a:buClr>
                <a:schemeClr val="dk1"/>
              </a:buClr>
              <a:buSzPts val="1400"/>
              <a:buChar char="–"/>
              <a:defRPr/>
            </a:lvl4pPr>
            <a:lvl5pPr indent="-317500" lvl="4" marL="2286000" algn="l">
              <a:lnSpc>
                <a:spcPct val="110000"/>
              </a:lnSpc>
              <a:spcBef>
                <a:spcPts val="1800"/>
              </a:spcBef>
              <a:spcAft>
                <a:spcPts val="0"/>
              </a:spcAft>
              <a:buClr>
                <a:schemeClr val="dk1"/>
              </a:buClr>
              <a:buSzPts val="1400"/>
              <a:buChar char="»"/>
              <a:defRPr/>
            </a:lvl5pPr>
            <a:lvl6pPr indent="-317500" lvl="5" marL="2743200" algn="l">
              <a:lnSpc>
                <a:spcPct val="100000"/>
              </a:lnSpc>
              <a:spcBef>
                <a:spcPts val="18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40" name="Google Shape;140;p27"/>
          <p:cNvSpPr txBox="1"/>
          <p:nvPr>
            <p:ph type="title"/>
          </p:nvPr>
        </p:nvSpPr>
        <p:spPr>
          <a:xfrm>
            <a:off x="457200" y="146304"/>
            <a:ext cx="8229600" cy="868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accent1"/>
              </a:buClr>
              <a:buSzPts val="24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1" name="Google Shape;141;p27"/>
          <p:cNvSpPr txBox="1"/>
          <p:nvPr>
            <p:ph idx="11" type="ftr"/>
          </p:nvPr>
        </p:nvSpPr>
        <p:spPr>
          <a:xfrm>
            <a:off x="457199" y="4834928"/>
            <a:ext cx="7247400" cy="1668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sz="900" cap="small">
                <a:solidFill>
                  <a:srgbClr val="6C6C6C"/>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2" name="Google Shape;142;p27"/>
          <p:cNvSpPr txBox="1"/>
          <p:nvPr>
            <p:ph idx="12" type="sldNum"/>
          </p:nvPr>
        </p:nvSpPr>
        <p:spPr>
          <a:xfrm>
            <a:off x="7834544" y="4834928"/>
            <a:ext cx="852300" cy="1668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6C6C6C"/>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6C6C6C"/>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6C6C6C"/>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6C6C6C"/>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6C6C6C"/>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6C6C6C"/>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6C6C6C"/>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6C6C6C"/>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6C6C6C"/>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Section Divider | Option 1">
  <p:cSld name="Section Divider 2">
    <p:bg>
      <p:bgPr>
        <a:solidFill>
          <a:schemeClr val="lt2"/>
        </a:solidFill>
      </p:bgPr>
    </p:bg>
    <p:spTree>
      <p:nvGrpSpPr>
        <p:cNvPr id="143" name="Shape 143"/>
        <p:cNvGrpSpPr/>
        <p:nvPr/>
      </p:nvGrpSpPr>
      <p:grpSpPr>
        <a:xfrm>
          <a:off x="0" y="0"/>
          <a:ext cx="0" cy="0"/>
          <a:chOff x="0" y="0"/>
          <a:chExt cx="0" cy="0"/>
        </a:xfrm>
      </p:grpSpPr>
      <p:sp>
        <p:nvSpPr>
          <p:cNvPr id="144" name="Google Shape;144;p28"/>
          <p:cNvSpPr txBox="1"/>
          <p:nvPr>
            <p:ph type="ctrTitle"/>
          </p:nvPr>
        </p:nvSpPr>
        <p:spPr>
          <a:xfrm>
            <a:off x="1416302" y="2168785"/>
            <a:ext cx="6455400" cy="898800"/>
          </a:xfrm>
          <a:prstGeom prst="rect">
            <a:avLst/>
          </a:prstGeom>
          <a:noFill/>
          <a:ln>
            <a:noFill/>
          </a:ln>
        </p:spPr>
        <p:txBody>
          <a:bodyPr anchorCtr="0" anchor="b" bIns="34275" lIns="68575" spcFirstLastPara="1" rIns="68575" wrap="square" tIns="34275">
            <a:normAutofit/>
          </a:bodyPr>
          <a:lstStyle>
            <a:lvl1pPr lvl="0" marR="0" algn="l">
              <a:lnSpc>
                <a:spcPct val="100000"/>
              </a:lnSpc>
              <a:spcBef>
                <a:spcPts val="0"/>
              </a:spcBef>
              <a:spcAft>
                <a:spcPts val="0"/>
              </a:spcAft>
              <a:buClr>
                <a:schemeClr val="accent1"/>
              </a:buClr>
              <a:buSzPts val="2400"/>
              <a:buFont typeface="Century Gothic"/>
              <a:buNone/>
              <a:defRPr b="1" i="0" sz="3300" u="none" cap="none" strike="noStrike">
                <a:solidFill>
                  <a:schemeClr val="accent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grpSp>
        <p:nvGrpSpPr>
          <p:cNvPr id="145" name="Google Shape;145;p28"/>
          <p:cNvGrpSpPr/>
          <p:nvPr/>
        </p:nvGrpSpPr>
        <p:grpSpPr>
          <a:xfrm>
            <a:off x="0" y="0"/>
            <a:ext cx="640125" cy="5143365"/>
            <a:chOff x="0" y="-23850"/>
            <a:chExt cx="853500" cy="6905700"/>
          </a:xfrm>
        </p:grpSpPr>
        <p:sp>
          <p:nvSpPr>
            <p:cNvPr id="146" name="Google Shape;146;p28"/>
            <p:cNvSpPr/>
            <p:nvPr/>
          </p:nvSpPr>
          <p:spPr>
            <a:xfrm>
              <a:off x="0" y="-23850"/>
              <a:ext cx="853500" cy="6905700"/>
            </a:xfrm>
            <a:prstGeom prst="rect">
              <a:avLst/>
            </a:prstGeom>
            <a:solidFill>
              <a:srgbClr val="2FAA9F">
                <a:alpha val="2706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147" name="Google Shape;147;p28"/>
            <p:cNvSpPr/>
            <p:nvPr/>
          </p:nvSpPr>
          <p:spPr>
            <a:xfrm>
              <a:off x="0" y="-23850"/>
              <a:ext cx="685800" cy="6905700"/>
            </a:xfrm>
            <a:prstGeom prst="rect">
              <a:avLst/>
            </a:prstGeom>
            <a:solidFill>
              <a:srgbClr val="2FAA9F">
                <a:alpha val="2706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148" name="Google Shape;148;p28"/>
            <p:cNvSpPr/>
            <p:nvPr/>
          </p:nvSpPr>
          <p:spPr>
            <a:xfrm>
              <a:off x="0" y="-23850"/>
              <a:ext cx="434400" cy="69057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Title Only">
  <p:cSld name="Title Only">
    <p:spTree>
      <p:nvGrpSpPr>
        <p:cNvPr id="149" name="Shape 149"/>
        <p:cNvGrpSpPr/>
        <p:nvPr/>
      </p:nvGrpSpPr>
      <p:grpSpPr>
        <a:xfrm>
          <a:off x="0" y="0"/>
          <a:ext cx="0" cy="0"/>
          <a:chOff x="0" y="0"/>
          <a:chExt cx="0" cy="0"/>
        </a:xfrm>
      </p:grpSpPr>
      <p:sp>
        <p:nvSpPr>
          <p:cNvPr id="150" name="Google Shape;150;p29"/>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51" name="Google Shape;151;p29"/>
          <p:cNvSpPr txBox="1"/>
          <p:nvPr>
            <p:ph type="title"/>
          </p:nvPr>
        </p:nvSpPr>
        <p:spPr>
          <a:xfrm>
            <a:off x="457200" y="255308"/>
            <a:ext cx="8313000" cy="703200"/>
          </a:xfrm>
          <a:prstGeom prst="rect">
            <a:avLst/>
          </a:prstGeom>
          <a:noFill/>
          <a:ln>
            <a:noFill/>
          </a:ln>
        </p:spPr>
        <p:txBody>
          <a:bodyPr anchorCtr="0" anchor="ctr" bIns="34275" lIns="34275" spcFirstLastPara="1" rIns="342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Section Divider | Option 1 1">
  <p:cSld name="Section Divider 3">
    <p:bg>
      <p:bgPr>
        <a:solidFill>
          <a:schemeClr val="lt2"/>
        </a:solidFill>
      </p:bgPr>
    </p:bg>
    <p:spTree>
      <p:nvGrpSpPr>
        <p:cNvPr id="152" name="Shape 152"/>
        <p:cNvGrpSpPr/>
        <p:nvPr/>
      </p:nvGrpSpPr>
      <p:grpSpPr>
        <a:xfrm>
          <a:off x="0" y="0"/>
          <a:ext cx="0" cy="0"/>
          <a:chOff x="0" y="0"/>
          <a:chExt cx="0" cy="0"/>
        </a:xfrm>
      </p:grpSpPr>
      <p:sp>
        <p:nvSpPr>
          <p:cNvPr id="153" name="Google Shape;153;p30"/>
          <p:cNvSpPr txBox="1"/>
          <p:nvPr>
            <p:ph type="ctrTitle"/>
          </p:nvPr>
        </p:nvSpPr>
        <p:spPr>
          <a:xfrm>
            <a:off x="1416302" y="2168785"/>
            <a:ext cx="6455400" cy="898800"/>
          </a:xfrm>
          <a:prstGeom prst="rect">
            <a:avLst/>
          </a:prstGeom>
          <a:noFill/>
          <a:ln>
            <a:noFill/>
          </a:ln>
        </p:spPr>
        <p:txBody>
          <a:bodyPr anchorCtr="0" anchor="b" bIns="34275" lIns="68575" spcFirstLastPara="1" rIns="68575" wrap="square" tIns="34275">
            <a:normAutofit/>
          </a:bodyPr>
          <a:lstStyle>
            <a:lvl1pPr lvl="0" marR="0" algn="l">
              <a:lnSpc>
                <a:spcPct val="100000"/>
              </a:lnSpc>
              <a:spcBef>
                <a:spcPts val="0"/>
              </a:spcBef>
              <a:spcAft>
                <a:spcPts val="0"/>
              </a:spcAft>
              <a:buClr>
                <a:schemeClr val="accent1"/>
              </a:buClr>
              <a:buSzPts val="2400"/>
              <a:buFont typeface="Century Gothic"/>
              <a:buNone/>
              <a:defRPr b="1" i="0" sz="3300" u="none" cap="none" strike="noStrike">
                <a:solidFill>
                  <a:schemeClr val="accent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54" name="Google Shape;154;p30"/>
          <p:cNvSpPr/>
          <p:nvPr/>
        </p:nvSpPr>
        <p:spPr>
          <a:xfrm>
            <a:off x="195232" y="-17887"/>
            <a:ext cx="453600" cy="5179200"/>
          </a:xfrm>
          <a:prstGeom prst="rect">
            <a:avLst/>
          </a:prstGeom>
          <a:solidFill>
            <a:srgbClr val="F4C300">
              <a:alpha val="40000"/>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155" name="Google Shape;155;p30"/>
          <p:cNvSpPr/>
          <p:nvPr/>
        </p:nvSpPr>
        <p:spPr>
          <a:xfrm rot="10800000">
            <a:off x="294533" y="0"/>
            <a:ext cx="217200" cy="5143500"/>
          </a:xfrm>
          <a:prstGeom prst="rect">
            <a:avLst/>
          </a:prstGeom>
          <a:solidFill>
            <a:srgbClr val="F1C219">
              <a:alpha val="4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
        <p:nvSpPr>
          <p:cNvPr id="156" name="Google Shape;156;p30"/>
          <p:cNvSpPr/>
          <p:nvPr/>
        </p:nvSpPr>
        <p:spPr>
          <a:xfrm rot="10800000">
            <a:off x="3039" y="0"/>
            <a:ext cx="322500" cy="5143500"/>
          </a:xfrm>
          <a:prstGeom prst="rect">
            <a:avLst/>
          </a:prstGeom>
          <a:solidFill>
            <a:srgbClr val="F4C3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cream">
    <p:bg>
      <p:bgPr>
        <a:solidFill>
          <a:schemeClr val="lt2"/>
        </a:solidFill>
      </p:bgPr>
    </p:bg>
    <p:spTree>
      <p:nvGrpSpPr>
        <p:cNvPr id="157" name="Shape 157"/>
        <p:cNvGrpSpPr/>
        <p:nvPr/>
      </p:nvGrpSpPr>
      <p:grpSpPr>
        <a:xfrm>
          <a:off x="0" y="0"/>
          <a:ext cx="0" cy="0"/>
          <a:chOff x="0" y="0"/>
          <a:chExt cx="0" cy="0"/>
        </a:xfrm>
      </p:grpSpPr>
      <p:sp>
        <p:nvSpPr>
          <p:cNvPr id="158" name="Google Shape;158;p31"/>
          <p:cNvSpPr txBox="1"/>
          <p:nvPr>
            <p:ph type="title"/>
          </p:nvPr>
        </p:nvSpPr>
        <p:spPr>
          <a:xfrm>
            <a:off x="457200" y="154460"/>
            <a:ext cx="8229600" cy="864900"/>
          </a:xfrm>
          <a:prstGeom prst="rect">
            <a:avLst/>
          </a:prstGeom>
          <a:noFill/>
          <a:ln>
            <a:noFill/>
          </a:ln>
        </p:spPr>
        <p:txBody>
          <a:bodyPr anchorCtr="0" anchor="ctr" bIns="34275" lIns="68575" spcFirstLastPara="1" rIns="68575" wrap="square" tIns="34275">
            <a:normAutofit/>
          </a:bodyPr>
          <a:lstStyle>
            <a:lvl1pPr lvl="0" marR="0" algn="l">
              <a:lnSpc>
                <a:spcPct val="100000"/>
              </a:lnSpc>
              <a:spcBef>
                <a:spcPts val="0"/>
              </a:spcBef>
              <a:spcAft>
                <a:spcPts val="0"/>
              </a:spcAft>
              <a:buClr>
                <a:schemeClr val="accent1"/>
              </a:buClr>
              <a:buSzPts val="1400"/>
              <a:buFont typeface="Arial"/>
              <a:buNone/>
              <a:defRPr b="1" i="0" sz="2400" u="none" cap="none" strike="noStrike">
                <a:solidFill>
                  <a:schemeClr val="accent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20th Content Slide w Background 1">
  <p:cSld name="J-PAL 20th Content Slide w Background_1">
    <p:bg>
      <p:bgPr>
        <a:solidFill>
          <a:srgbClr val="FBF9F6"/>
        </a:solidFill>
      </p:bgPr>
    </p:bg>
    <p:spTree>
      <p:nvGrpSpPr>
        <p:cNvPr id="159" name="Shape 159"/>
        <p:cNvGrpSpPr/>
        <p:nvPr/>
      </p:nvGrpSpPr>
      <p:grpSpPr>
        <a:xfrm>
          <a:off x="0" y="0"/>
          <a:ext cx="0" cy="0"/>
          <a:chOff x="0" y="0"/>
          <a:chExt cx="0" cy="0"/>
        </a:xfrm>
      </p:grpSpPr>
      <p:sp>
        <p:nvSpPr>
          <p:cNvPr id="160" name="Google Shape;160;p32"/>
          <p:cNvSpPr txBox="1"/>
          <p:nvPr>
            <p:ph idx="1" type="body"/>
          </p:nvPr>
        </p:nvSpPr>
        <p:spPr>
          <a:xfrm>
            <a:off x="457200" y="1104137"/>
            <a:ext cx="8229600" cy="3532200"/>
          </a:xfrm>
          <a:prstGeom prst="rect">
            <a:avLst/>
          </a:prstGeom>
          <a:noFill/>
          <a:ln>
            <a:noFill/>
          </a:ln>
        </p:spPr>
        <p:txBody>
          <a:bodyPr anchorCtr="0" anchor="t" bIns="34275" lIns="68575" spcFirstLastPara="1" rIns="68575" wrap="square" tIns="34275">
            <a:normAutofit/>
          </a:bodyPr>
          <a:lstStyle>
            <a:lvl1pPr indent="-317500" lvl="0" marL="457200" algn="l">
              <a:lnSpc>
                <a:spcPct val="110000"/>
              </a:lnSpc>
              <a:spcBef>
                <a:spcPts val="300"/>
              </a:spcBef>
              <a:spcAft>
                <a:spcPts val="0"/>
              </a:spcAft>
              <a:buClr>
                <a:schemeClr val="dk1"/>
              </a:buClr>
              <a:buSzPts val="1400"/>
              <a:buChar char="•"/>
              <a:defRPr/>
            </a:lvl1pPr>
            <a:lvl2pPr indent="-317500" lvl="1" marL="914400" algn="l">
              <a:lnSpc>
                <a:spcPct val="110000"/>
              </a:lnSpc>
              <a:spcBef>
                <a:spcPts val="600"/>
              </a:spcBef>
              <a:spcAft>
                <a:spcPts val="0"/>
              </a:spcAft>
              <a:buClr>
                <a:schemeClr val="dk1"/>
              </a:buClr>
              <a:buSzPts val="1400"/>
              <a:buChar char="–"/>
              <a:defRPr/>
            </a:lvl2pPr>
            <a:lvl3pPr indent="-317500" lvl="2" marL="1371600" algn="l">
              <a:lnSpc>
                <a:spcPct val="110000"/>
              </a:lnSpc>
              <a:spcBef>
                <a:spcPts val="600"/>
              </a:spcBef>
              <a:spcAft>
                <a:spcPts val="0"/>
              </a:spcAft>
              <a:buClr>
                <a:schemeClr val="dk1"/>
              </a:buClr>
              <a:buSzPts val="1400"/>
              <a:buChar char="•"/>
              <a:defRPr/>
            </a:lvl3pPr>
            <a:lvl4pPr indent="-317500" lvl="3" marL="1828800" algn="l">
              <a:lnSpc>
                <a:spcPct val="110000"/>
              </a:lnSpc>
              <a:spcBef>
                <a:spcPts val="600"/>
              </a:spcBef>
              <a:spcAft>
                <a:spcPts val="0"/>
              </a:spcAft>
              <a:buClr>
                <a:schemeClr val="dk1"/>
              </a:buClr>
              <a:buSzPts val="1400"/>
              <a:buChar char="–"/>
              <a:defRPr/>
            </a:lvl4pPr>
            <a:lvl5pPr indent="-317500" lvl="4" marL="2286000" algn="l">
              <a:lnSpc>
                <a:spcPct val="110000"/>
              </a:lnSpc>
              <a:spcBef>
                <a:spcPts val="600"/>
              </a:spcBef>
              <a:spcAft>
                <a:spcPts val="0"/>
              </a:spcAft>
              <a:buClr>
                <a:schemeClr val="dk1"/>
              </a:buClr>
              <a:buSzPts val="1400"/>
              <a:buChar char="»"/>
              <a:defRPr/>
            </a:lvl5pPr>
            <a:lvl6pPr indent="-317500" lvl="5" marL="2743200" algn="l">
              <a:lnSpc>
                <a:spcPct val="100000"/>
              </a:lnSpc>
              <a:spcBef>
                <a:spcPts val="6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61" name="Google Shape;161;p32"/>
          <p:cNvSpPr txBox="1"/>
          <p:nvPr>
            <p:ph type="title"/>
          </p:nvPr>
        </p:nvSpPr>
        <p:spPr>
          <a:xfrm>
            <a:off x="457200" y="146304"/>
            <a:ext cx="8229600" cy="868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accent1"/>
              </a:buClr>
              <a:buSzPts val="2400"/>
              <a:buFont typeface="Noto Sans"/>
              <a:buNone/>
              <a:defRPr>
                <a:latin typeface="Noto Sans"/>
                <a:ea typeface="Noto Sans"/>
                <a:cs typeface="Noto Sans"/>
                <a:sym typeface="Noto Sans"/>
              </a:defRPr>
            </a:lvl1pPr>
            <a:lvl2pPr lvl="1" algn="l">
              <a:lnSpc>
                <a:spcPct val="100000"/>
              </a:lnSpc>
              <a:spcBef>
                <a:spcPts val="0"/>
              </a:spcBef>
              <a:spcAft>
                <a:spcPts val="0"/>
              </a:spcAft>
              <a:buSzPts val="1100"/>
              <a:buFont typeface="Noto Sans"/>
              <a:buNone/>
              <a:defRPr>
                <a:latin typeface="Noto Sans"/>
                <a:ea typeface="Noto Sans"/>
                <a:cs typeface="Noto Sans"/>
                <a:sym typeface="Noto Sans"/>
              </a:defRPr>
            </a:lvl2pPr>
            <a:lvl3pPr lvl="2" algn="l">
              <a:lnSpc>
                <a:spcPct val="100000"/>
              </a:lnSpc>
              <a:spcBef>
                <a:spcPts val="0"/>
              </a:spcBef>
              <a:spcAft>
                <a:spcPts val="0"/>
              </a:spcAft>
              <a:buSzPts val="1100"/>
              <a:buFont typeface="Noto Sans"/>
              <a:buNone/>
              <a:defRPr>
                <a:latin typeface="Noto Sans"/>
                <a:ea typeface="Noto Sans"/>
                <a:cs typeface="Noto Sans"/>
                <a:sym typeface="Noto Sans"/>
              </a:defRPr>
            </a:lvl3pPr>
            <a:lvl4pPr lvl="3" algn="l">
              <a:lnSpc>
                <a:spcPct val="100000"/>
              </a:lnSpc>
              <a:spcBef>
                <a:spcPts val="0"/>
              </a:spcBef>
              <a:spcAft>
                <a:spcPts val="0"/>
              </a:spcAft>
              <a:buSzPts val="1100"/>
              <a:buFont typeface="Noto Sans"/>
              <a:buNone/>
              <a:defRPr>
                <a:latin typeface="Noto Sans"/>
                <a:ea typeface="Noto Sans"/>
                <a:cs typeface="Noto Sans"/>
                <a:sym typeface="Noto Sans"/>
              </a:defRPr>
            </a:lvl4pPr>
            <a:lvl5pPr lvl="4" algn="l">
              <a:lnSpc>
                <a:spcPct val="100000"/>
              </a:lnSpc>
              <a:spcBef>
                <a:spcPts val="0"/>
              </a:spcBef>
              <a:spcAft>
                <a:spcPts val="0"/>
              </a:spcAft>
              <a:buSzPts val="1100"/>
              <a:buFont typeface="Noto Sans"/>
              <a:buNone/>
              <a:defRPr>
                <a:latin typeface="Noto Sans"/>
                <a:ea typeface="Noto Sans"/>
                <a:cs typeface="Noto Sans"/>
                <a:sym typeface="Noto Sans"/>
              </a:defRPr>
            </a:lvl5pPr>
            <a:lvl6pPr lvl="5" algn="l">
              <a:lnSpc>
                <a:spcPct val="100000"/>
              </a:lnSpc>
              <a:spcBef>
                <a:spcPts val="0"/>
              </a:spcBef>
              <a:spcAft>
                <a:spcPts val="0"/>
              </a:spcAft>
              <a:buSzPts val="1100"/>
              <a:buFont typeface="Noto Sans"/>
              <a:buNone/>
              <a:defRPr>
                <a:latin typeface="Noto Sans"/>
                <a:ea typeface="Noto Sans"/>
                <a:cs typeface="Noto Sans"/>
                <a:sym typeface="Noto Sans"/>
              </a:defRPr>
            </a:lvl6pPr>
            <a:lvl7pPr lvl="6" algn="l">
              <a:lnSpc>
                <a:spcPct val="100000"/>
              </a:lnSpc>
              <a:spcBef>
                <a:spcPts val="0"/>
              </a:spcBef>
              <a:spcAft>
                <a:spcPts val="0"/>
              </a:spcAft>
              <a:buSzPts val="1100"/>
              <a:buFont typeface="Noto Sans"/>
              <a:buNone/>
              <a:defRPr>
                <a:latin typeface="Noto Sans"/>
                <a:ea typeface="Noto Sans"/>
                <a:cs typeface="Noto Sans"/>
                <a:sym typeface="Noto Sans"/>
              </a:defRPr>
            </a:lvl7pPr>
            <a:lvl8pPr lvl="7" algn="l">
              <a:lnSpc>
                <a:spcPct val="100000"/>
              </a:lnSpc>
              <a:spcBef>
                <a:spcPts val="0"/>
              </a:spcBef>
              <a:spcAft>
                <a:spcPts val="0"/>
              </a:spcAft>
              <a:buSzPts val="1100"/>
              <a:buFont typeface="Noto Sans"/>
              <a:buNone/>
              <a:defRPr>
                <a:latin typeface="Noto Sans"/>
                <a:ea typeface="Noto Sans"/>
                <a:cs typeface="Noto Sans"/>
                <a:sym typeface="Noto Sans"/>
              </a:defRPr>
            </a:lvl8pPr>
            <a:lvl9pPr lvl="8" algn="l">
              <a:lnSpc>
                <a:spcPct val="100000"/>
              </a:lnSpc>
              <a:spcBef>
                <a:spcPts val="0"/>
              </a:spcBef>
              <a:spcAft>
                <a:spcPts val="0"/>
              </a:spcAft>
              <a:buSzPts val="1100"/>
              <a:buFont typeface="Noto Sans"/>
              <a:buNone/>
              <a:defRPr>
                <a:latin typeface="Noto Sans"/>
                <a:ea typeface="Noto Sans"/>
                <a:cs typeface="Noto Sans"/>
                <a:sym typeface="Noto Sans"/>
              </a:defRPr>
            </a:lvl9pPr>
          </a:lstStyle>
          <a:p/>
        </p:txBody>
      </p:sp>
      <p:sp>
        <p:nvSpPr>
          <p:cNvPr id="162" name="Google Shape;162;p32"/>
          <p:cNvSpPr txBox="1"/>
          <p:nvPr>
            <p:ph idx="11" type="ftr"/>
          </p:nvPr>
        </p:nvSpPr>
        <p:spPr>
          <a:xfrm>
            <a:off x="457199" y="4834928"/>
            <a:ext cx="7247400" cy="1668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800" u="none" cap="small" strike="noStrike">
                <a:solidFill>
                  <a:srgbClr val="7F7F7F"/>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63" name="Google Shape;163;p32"/>
          <p:cNvSpPr txBox="1"/>
          <p:nvPr>
            <p:ph idx="12" type="sldNum"/>
          </p:nvPr>
        </p:nvSpPr>
        <p:spPr>
          <a:xfrm>
            <a:off x="7834544" y="4834928"/>
            <a:ext cx="852300" cy="1668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20th Content Slide w Background">
  <p:cSld name="J-PAL 20th Content Slide w Background_2">
    <p:bg>
      <p:bgPr>
        <a:solidFill>
          <a:srgbClr val="FBF9F6"/>
        </a:solidFill>
      </p:bgPr>
    </p:bg>
    <p:spTree>
      <p:nvGrpSpPr>
        <p:cNvPr id="164" name="Shape 164"/>
        <p:cNvGrpSpPr/>
        <p:nvPr/>
      </p:nvGrpSpPr>
      <p:grpSpPr>
        <a:xfrm>
          <a:off x="0" y="0"/>
          <a:ext cx="0" cy="0"/>
          <a:chOff x="0" y="0"/>
          <a:chExt cx="0" cy="0"/>
        </a:xfrm>
      </p:grpSpPr>
      <p:sp>
        <p:nvSpPr>
          <p:cNvPr id="165" name="Google Shape;165;p33"/>
          <p:cNvSpPr txBox="1"/>
          <p:nvPr>
            <p:ph idx="1" type="body"/>
          </p:nvPr>
        </p:nvSpPr>
        <p:spPr>
          <a:xfrm>
            <a:off x="457200" y="1104137"/>
            <a:ext cx="8229600" cy="3532200"/>
          </a:xfrm>
          <a:prstGeom prst="rect">
            <a:avLst/>
          </a:prstGeom>
          <a:noFill/>
          <a:ln>
            <a:noFill/>
          </a:ln>
        </p:spPr>
        <p:txBody>
          <a:bodyPr anchorCtr="0" anchor="t" bIns="34275" lIns="68575" spcFirstLastPara="1" rIns="68575" wrap="square" tIns="34275">
            <a:normAutofit/>
          </a:bodyPr>
          <a:lstStyle>
            <a:lvl1pPr indent="-317500" lvl="0" marL="457200" algn="l">
              <a:lnSpc>
                <a:spcPct val="110000"/>
              </a:lnSpc>
              <a:spcBef>
                <a:spcPts val="300"/>
              </a:spcBef>
              <a:spcAft>
                <a:spcPts val="0"/>
              </a:spcAft>
              <a:buClr>
                <a:schemeClr val="dk1"/>
              </a:buClr>
              <a:buSzPts val="1400"/>
              <a:buChar char="•"/>
              <a:defRPr/>
            </a:lvl1pPr>
            <a:lvl2pPr indent="-317500" lvl="1" marL="914400" algn="l">
              <a:lnSpc>
                <a:spcPct val="110000"/>
              </a:lnSpc>
              <a:spcBef>
                <a:spcPts val="600"/>
              </a:spcBef>
              <a:spcAft>
                <a:spcPts val="0"/>
              </a:spcAft>
              <a:buClr>
                <a:schemeClr val="dk1"/>
              </a:buClr>
              <a:buSzPts val="1400"/>
              <a:buChar char="–"/>
              <a:defRPr/>
            </a:lvl2pPr>
            <a:lvl3pPr indent="-317500" lvl="2" marL="1371600" algn="l">
              <a:lnSpc>
                <a:spcPct val="110000"/>
              </a:lnSpc>
              <a:spcBef>
                <a:spcPts val="600"/>
              </a:spcBef>
              <a:spcAft>
                <a:spcPts val="0"/>
              </a:spcAft>
              <a:buClr>
                <a:schemeClr val="dk1"/>
              </a:buClr>
              <a:buSzPts val="1400"/>
              <a:buChar char="•"/>
              <a:defRPr/>
            </a:lvl3pPr>
            <a:lvl4pPr indent="-317500" lvl="3" marL="1828800" algn="l">
              <a:lnSpc>
                <a:spcPct val="110000"/>
              </a:lnSpc>
              <a:spcBef>
                <a:spcPts val="600"/>
              </a:spcBef>
              <a:spcAft>
                <a:spcPts val="0"/>
              </a:spcAft>
              <a:buClr>
                <a:schemeClr val="dk1"/>
              </a:buClr>
              <a:buSzPts val="1400"/>
              <a:buChar char="–"/>
              <a:defRPr/>
            </a:lvl4pPr>
            <a:lvl5pPr indent="-317500" lvl="4" marL="2286000" algn="l">
              <a:lnSpc>
                <a:spcPct val="110000"/>
              </a:lnSpc>
              <a:spcBef>
                <a:spcPts val="600"/>
              </a:spcBef>
              <a:spcAft>
                <a:spcPts val="0"/>
              </a:spcAft>
              <a:buClr>
                <a:schemeClr val="dk1"/>
              </a:buClr>
              <a:buSzPts val="1400"/>
              <a:buChar char="»"/>
              <a:defRPr/>
            </a:lvl5pPr>
            <a:lvl6pPr indent="-317500" lvl="5" marL="2743200" algn="l">
              <a:lnSpc>
                <a:spcPct val="100000"/>
              </a:lnSpc>
              <a:spcBef>
                <a:spcPts val="6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66" name="Google Shape;166;p33"/>
          <p:cNvSpPr txBox="1"/>
          <p:nvPr>
            <p:ph type="title"/>
          </p:nvPr>
        </p:nvSpPr>
        <p:spPr>
          <a:xfrm>
            <a:off x="457200" y="393619"/>
            <a:ext cx="8229600" cy="621600"/>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Clr>
                <a:schemeClr val="accent1"/>
              </a:buClr>
              <a:buSzPts val="24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7" name="Google Shape;167;p33"/>
          <p:cNvSpPr txBox="1"/>
          <p:nvPr>
            <p:ph idx="11" type="ftr"/>
          </p:nvPr>
        </p:nvSpPr>
        <p:spPr>
          <a:xfrm>
            <a:off x="457199" y="4834928"/>
            <a:ext cx="7247400" cy="1668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800" u="none" cap="small" strike="noStrike">
                <a:solidFill>
                  <a:srgbClr val="7F7F7F"/>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68" name="Google Shape;168;p33"/>
          <p:cNvSpPr txBox="1"/>
          <p:nvPr>
            <p:ph idx="12" type="sldNum"/>
          </p:nvPr>
        </p:nvSpPr>
        <p:spPr>
          <a:xfrm>
            <a:off x="7834544" y="4834928"/>
            <a:ext cx="852300" cy="1668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J-PAL Content Slide">
  <p:cSld name="Split: Text Left, Visual Right">
    <p:spTree>
      <p:nvGrpSpPr>
        <p:cNvPr id="169" name="Shape 169"/>
        <p:cNvGrpSpPr/>
        <p:nvPr/>
      </p:nvGrpSpPr>
      <p:grpSpPr>
        <a:xfrm>
          <a:off x="0" y="0"/>
          <a:ext cx="0" cy="0"/>
          <a:chOff x="0" y="0"/>
          <a:chExt cx="0" cy="0"/>
        </a:xfrm>
      </p:grpSpPr>
      <p:sp>
        <p:nvSpPr>
          <p:cNvPr id="170" name="Google Shape;170;p34"/>
          <p:cNvSpPr txBox="1"/>
          <p:nvPr>
            <p:ph type="title"/>
          </p:nvPr>
        </p:nvSpPr>
        <p:spPr>
          <a:xfrm>
            <a:off x="502320" y="1082842"/>
            <a:ext cx="3756900" cy="1175100"/>
          </a:xfrm>
          <a:prstGeom prst="rect">
            <a:avLst/>
          </a:prstGeom>
          <a:noFill/>
          <a:ln>
            <a:noFill/>
          </a:ln>
        </p:spPr>
        <p:txBody>
          <a:bodyPr anchorCtr="0" anchor="b" bIns="34275" lIns="34275" spcFirstLastPara="1" rIns="34275" wrap="square" tIns="34275">
            <a:noAutofit/>
          </a:bodyPr>
          <a:lstStyle>
            <a:lvl1pPr lvl="0" algn="l">
              <a:lnSpc>
                <a:spcPct val="100000"/>
              </a:lnSpc>
              <a:spcBef>
                <a:spcPts val="0"/>
              </a:spcBef>
              <a:spcAft>
                <a:spcPts val="0"/>
              </a:spcAft>
              <a:buSzPts val="1100"/>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1" name="Google Shape;171;p34"/>
          <p:cNvSpPr txBox="1"/>
          <p:nvPr>
            <p:ph idx="1" type="body"/>
          </p:nvPr>
        </p:nvSpPr>
        <p:spPr>
          <a:xfrm>
            <a:off x="502320" y="2355180"/>
            <a:ext cx="3774900" cy="10467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2000"/>
              <a:buNone/>
              <a:defRPr sz="2000">
                <a:solidFill>
                  <a:schemeClr val="accent6"/>
                </a:solidFill>
              </a:defRPr>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72" name="Google Shape;172;p34"/>
          <p:cNvSpPr/>
          <p:nvPr>
            <p:ph idx="2" type="pic"/>
          </p:nvPr>
        </p:nvSpPr>
        <p:spPr>
          <a:xfrm>
            <a:off x="4708922" y="0"/>
            <a:ext cx="4434900" cy="51435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J-PAL Content Slide 1">
  <p:cSld name="Split: Text Left, Color Block Right">
    <p:spTree>
      <p:nvGrpSpPr>
        <p:cNvPr id="173" name="Shape 173"/>
        <p:cNvGrpSpPr/>
        <p:nvPr/>
      </p:nvGrpSpPr>
      <p:grpSpPr>
        <a:xfrm>
          <a:off x="0" y="0"/>
          <a:ext cx="0" cy="0"/>
          <a:chOff x="0" y="0"/>
          <a:chExt cx="0" cy="0"/>
        </a:xfrm>
      </p:grpSpPr>
      <p:sp>
        <p:nvSpPr>
          <p:cNvPr id="174" name="Google Shape;174;p35"/>
          <p:cNvSpPr txBox="1"/>
          <p:nvPr>
            <p:ph type="title"/>
          </p:nvPr>
        </p:nvSpPr>
        <p:spPr>
          <a:xfrm>
            <a:off x="502320" y="1082842"/>
            <a:ext cx="3756900" cy="1175100"/>
          </a:xfrm>
          <a:prstGeom prst="rect">
            <a:avLst/>
          </a:prstGeom>
          <a:noFill/>
          <a:ln>
            <a:noFill/>
          </a:ln>
        </p:spPr>
        <p:txBody>
          <a:bodyPr anchorCtr="0" anchor="b" bIns="34275" lIns="34275" spcFirstLastPara="1" rIns="34275" wrap="square" tIns="34275">
            <a:noAutofit/>
          </a:bodyPr>
          <a:lstStyle>
            <a:lvl1pPr lvl="0" algn="l">
              <a:lnSpc>
                <a:spcPct val="100000"/>
              </a:lnSpc>
              <a:spcBef>
                <a:spcPts val="0"/>
              </a:spcBef>
              <a:spcAft>
                <a:spcPts val="0"/>
              </a:spcAft>
              <a:buSzPts val="1100"/>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5" name="Google Shape;175;p35"/>
          <p:cNvSpPr txBox="1"/>
          <p:nvPr>
            <p:ph idx="1" type="body"/>
          </p:nvPr>
        </p:nvSpPr>
        <p:spPr>
          <a:xfrm>
            <a:off x="502320" y="2355180"/>
            <a:ext cx="3774900" cy="10467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2000"/>
              <a:buNone/>
              <a:defRPr sz="2000">
                <a:solidFill>
                  <a:schemeClr val="accent6"/>
                </a:solidFill>
              </a:defRPr>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176" name="Google Shape;176;p35"/>
          <p:cNvSpPr/>
          <p:nvPr/>
        </p:nvSpPr>
        <p:spPr>
          <a:xfrm>
            <a:off x="4572001" y="0"/>
            <a:ext cx="4572000" cy="5143500"/>
          </a:xfrm>
          <a:prstGeom prst="rect">
            <a:avLst/>
          </a:prstGeom>
          <a:solidFill>
            <a:srgbClr val="F7F2E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Content Slide">
  <p:cSld name="Title + Body Text2">
    <p:spTree>
      <p:nvGrpSpPr>
        <p:cNvPr id="181" name="Shape 181"/>
        <p:cNvGrpSpPr/>
        <p:nvPr/>
      </p:nvGrpSpPr>
      <p:grpSpPr>
        <a:xfrm>
          <a:off x="0" y="0"/>
          <a:ext cx="0" cy="0"/>
          <a:chOff x="0" y="0"/>
          <a:chExt cx="0" cy="0"/>
        </a:xfrm>
      </p:grpSpPr>
      <p:sp>
        <p:nvSpPr>
          <p:cNvPr id="182" name="Google Shape;182;p37"/>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37"/>
          <p:cNvSpPr txBox="1"/>
          <p:nvPr>
            <p:ph type="title"/>
          </p:nvPr>
        </p:nvSpPr>
        <p:spPr>
          <a:xfrm>
            <a:off x="457200" y="255308"/>
            <a:ext cx="8313000" cy="703200"/>
          </a:xfrm>
          <a:prstGeom prst="rect">
            <a:avLst/>
          </a:prstGeom>
          <a:noFill/>
          <a:ln>
            <a:noFill/>
          </a:ln>
        </p:spPr>
        <p:txBody>
          <a:bodyPr anchorCtr="0" anchor="ctr" bIns="34275" lIns="34275" spcFirstLastPara="1" rIns="342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4" name="Google Shape;184;p37"/>
          <p:cNvSpPr txBox="1"/>
          <p:nvPr>
            <p:ph idx="1" type="body"/>
          </p:nvPr>
        </p:nvSpPr>
        <p:spPr>
          <a:xfrm>
            <a:off x="457199" y="1111529"/>
            <a:ext cx="8313000" cy="35409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1800"/>
              <a:buNone/>
              <a:defRPr sz="1800"/>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46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Title Only">
  <p:cSld name="J-PAL Title Only">
    <p:spTree>
      <p:nvGrpSpPr>
        <p:cNvPr id="185" name="Shape 185"/>
        <p:cNvGrpSpPr/>
        <p:nvPr/>
      </p:nvGrpSpPr>
      <p:grpSpPr>
        <a:xfrm>
          <a:off x="0" y="0"/>
          <a:ext cx="0" cy="0"/>
          <a:chOff x="0" y="0"/>
          <a:chExt cx="0" cy="0"/>
        </a:xfrm>
      </p:grpSpPr>
      <p:sp>
        <p:nvSpPr>
          <p:cNvPr id="186" name="Google Shape;186;p38"/>
          <p:cNvSpPr txBox="1"/>
          <p:nvPr>
            <p:ph type="title"/>
          </p:nvPr>
        </p:nvSpPr>
        <p:spPr>
          <a:xfrm>
            <a:off x="457200" y="154460"/>
            <a:ext cx="8229600" cy="8649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7" name="Google Shape;187;p38"/>
          <p:cNvSpPr txBox="1"/>
          <p:nvPr>
            <p:ph idx="11" type="ftr"/>
          </p:nvPr>
        </p:nvSpPr>
        <p:spPr>
          <a:xfrm>
            <a:off x="457199" y="4834928"/>
            <a:ext cx="7247400" cy="1668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800" u="none" cap="small" strike="noStrike">
                <a:solidFill>
                  <a:srgbClr val="7F7F7F"/>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8" name="Google Shape;188;p38"/>
          <p:cNvSpPr txBox="1"/>
          <p:nvPr>
            <p:ph idx="12" type="sldNum"/>
          </p:nvPr>
        </p:nvSpPr>
        <p:spPr>
          <a:xfrm>
            <a:off x="7834544" y="4834928"/>
            <a:ext cx="852300" cy="1668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Intro Slide" showMasterSp="0">
  <p:cSld name="Cover Slide 3">
    <p:bg>
      <p:bgPr>
        <a:solidFill>
          <a:schemeClr val="lt2"/>
        </a:solidFill>
      </p:bgPr>
    </p:bg>
    <p:spTree>
      <p:nvGrpSpPr>
        <p:cNvPr id="189" name="Shape 189"/>
        <p:cNvGrpSpPr/>
        <p:nvPr/>
      </p:nvGrpSpPr>
      <p:grpSpPr>
        <a:xfrm>
          <a:off x="0" y="0"/>
          <a:ext cx="0" cy="0"/>
          <a:chOff x="0" y="0"/>
          <a:chExt cx="0" cy="0"/>
        </a:xfrm>
      </p:grpSpPr>
      <p:sp>
        <p:nvSpPr>
          <p:cNvPr id="190" name="Google Shape;190;p39"/>
          <p:cNvSpPr/>
          <p:nvPr/>
        </p:nvSpPr>
        <p:spPr>
          <a:xfrm>
            <a:off x="19" y="4891275"/>
            <a:ext cx="9144000" cy="252300"/>
          </a:xfrm>
          <a:prstGeom prst="rect">
            <a:avLst/>
          </a:prstGeom>
          <a:solidFill>
            <a:schemeClr val="accent5"/>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191" name="Google Shape;191;p39"/>
          <p:cNvSpPr/>
          <p:nvPr/>
        </p:nvSpPr>
        <p:spPr>
          <a:xfrm>
            <a:off x="-19" y="4815352"/>
            <a:ext cx="9144000" cy="960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192" name="Google Shape;192;p39"/>
          <p:cNvSpPr txBox="1"/>
          <p:nvPr>
            <p:ph idx="1" type="body"/>
          </p:nvPr>
        </p:nvSpPr>
        <p:spPr>
          <a:xfrm>
            <a:off x="727498" y="1888331"/>
            <a:ext cx="7437300" cy="6561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500"/>
              </a:spcBef>
              <a:spcAft>
                <a:spcPts val="0"/>
              </a:spcAft>
              <a:buClr>
                <a:srgbClr val="000000"/>
              </a:buClr>
              <a:buSzPts val="3600"/>
              <a:buFont typeface="Arial"/>
              <a:buNone/>
              <a:defRPr b="1" i="0" sz="3600" u="none" cap="none" strike="noStrike">
                <a:solidFill>
                  <a:schemeClr val="accent1"/>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3" name="Google Shape;193;p39"/>
          <p:cNvSpPr txBox="1"/>
          <p:nvPr>
            <p:ph idx="2" type="body"/>
          </p:nvPr>
        </p:nvSpPr>
        <p:spPr>
          <a:xfrm>
            <a:off x="727498" y="2544366"/>
            <a:ext cx="7437300" cy="5322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4" name="Google Shape;194;p39"/>
          <p:cNvSpPr txBox="1"/>
          <p:nvPr>
            <p:ph idx="3" type="body"/>
          </p:nvPr>
        </p:nvSpPr>
        <p:spPr>
          <a:xfrm>
            <a:off x="727498" y="3076575"/>
            <a:ext cx="7437300" cy="5232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0"/>
              </a:spcBef>
              <a:spcAft>
                <a:spcPts val="0"/>
              </a:spcAft>
              <a:buClr>
                <a:srgbClr val="000000"/>
              </a:buClr>
              <a:buSzPts val="1500"/>
              <a:buFont typeface="Arial"/>
              <a:buNone/>
              <a:defRPr b="1" i="0" sz="1500" u="none" cap="none" strike="noStrike">
                <a:solidFill>
                  <a:srgbClr val="595959"/>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5" name="Google Shape;195;p39"/>
          <p:cNvSpPr txBox="1"/>
          <p:nvPr>
            <p:ph idx="4" type="body"/>
          </p:nvPr>
        </p:nvSpPr>
        <p:spPr>
          <a:xfrm>
            <a:off x="727498" y="3994273"/>
            <a:ext cx="3137100" cy="3321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0"/>
              </a:spcBef>
              <a:spcAft>
                <a:spcPts val="0"/>
              </a:spcAft>
              <a:buClr>
                <a:srgbClr val="000000"/>
              </a:buClr>
              <a:buSzPts val="1100"/>
              <a:buFont typeface="Arial"/>
              <a:buNone/>
              <a:defRPr b="0" i="0" sz="1100" u="none" cap="none" strike="noStrike">
                <a:solidFill>
                  <a:srgbClr val="595959"/>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6" name="Google Shape;196;p39"/>
          <p:cNvSpPr/>
          <p:nvPr/>
        </p:nvSpPr>
        <p:spPr>
          <a:xfrm>
            <a:off x="-19" y="0"/>
            <a:ext cx="9144000" cy="983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197" name="Google Shape;197;p39"/>
          <p:cNvPicPr preferRelativeResize="0"/>
          <p:nvPr/>
        </p:nvPicPr>
        <p:blipFill rotWithShape="1">
          <a:blip r:embed="rId2">
            <a:alphaModFix/>
          </a:blip>
          <a:srcRect b="0" l="0" r="0" t="0"/>
          <a:stretch/>
        </p:blipFill>
        <p:spPr>
          <a:xfrm>
            <a:off x="752904" y="300283"/>
            <a:ext cx="1527488" cy="45911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Content Slide 1">
  <p:cSld name="J-PAL Content Slide">
    <p:spTree>
      <p:nvGrpSpPr>
        <p:cNvPr id="198" name="Shape 198"/>
        <p:cNvGrpSpPr/>
        <p:nvPr/>
      </p:nvGrpSpPr>
      <p:grpSpPr>
        <a:xfrm>
          <a:off x="0" y="0"/>
          <a:ext cx="0" cy="0"/>
          <a:chOff x="0" y="0"/>
          <a:chExt cx="0" cy="0"/>
        </a:xfrm>
      </p:grpSpPr>
      <p:sp>
        <p:nvSpPr>
          <p:cNvPr id="199" name="Google Shape;199;p40"/>
          <p:cNvSpPr txBox="1"/>
          <p:nvPr>
            <p:ph type="title"/>
          </p:nvPr>
        </p:nvSpPr>
        <p:spPr>
          <a:xfrm>
            <a:off x="457204" y="148473"/>
            <a:ext cx="8229900" cy="886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chemeClr val="accent1"/>
              </a:buClr>
              <a:buSzPts val="2400"/>
              <a:buFont typeface="Century Gothic"/>
              <a:buNone/>
              <a:defRPr b="0" sz="2400" u="none" cap="none">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0" name="Google Shape;200;p40"/>
          <p:cNvSpPr txBox="1"/>
          <p:nvPr>
            <p:ph idx="1" type="body"/>
          </p:nvPr>
        </p:nvSpPr>
        <p:spPr>
          <a:xfrm>
            <a:off x="457204" y="1102936"/>
            <a:ext cx="8229900" cy="3549300"/>
          </a:xfrm>
          <a:prstGeom prst="rect">
            <a:avLst/>
          </a:prstGeom>
          <a:noFill/>
          <a:ln>
            <a:noFill/>
          </a:ln>
        </p:spPr>
        <p:txBody>
          <a:bodyPr anchorCtr="0" anchor="t" bIns="34275" lIns="68575" spcFirstLastPara="1" rIns="68575" wrap="square" tIns="34275">
            <a:normAutofit/>
          </a:bodyPr>
          <a:lstStyle>
            <a:lvl1pPr indent="-336550" lvl="0" marL="457200" algn="l">
              <a:lnSpc>
                <a:spcPct val="100000"/>
              </a:lnSpc>
              <a:spcBef>
                <a:spcPts val="300"/>
              </a:spcBef>
              <a:spcAft>
                <a:spcPts val="0"/>
              </a:spcAft>
              <a:buClr>
                <a:schemeClr val="dk1"/>
              </a:buClr>
              <a:buSzPts val="1700"/>
              <a:buChar char="•"/>
              <a:defRPr sz="17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01" name="Google Shape;201;p40"/>
          <p:cNvSpPr txBox="1"/>
          <p:nvPr>
            <p:ph idx="11" type="ftr"/>
          </p:nvPr>
        </p:nvSpPr>
        <p:spPr>
          <a:xfrm>
            <a:off x="457204" y="4834928"/>
            <a:ext cx="6879300" cy="1668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8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2" name="Google Shape;202;p40"/>
          <p:cNvSpPr txBox="1"/>
          <p:nvPr>
            <p:ph idx="12" type="sldNum"/>
          </p:nvPr>
        </p:nvSpPr>
        <p:spPr>
          <a:xfrm>
            <a:off x="7550536" y="4834928"/>
            <a:ext cx="1136400" cy="1668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J-PAL Content Slide">
  <p:cSld name="Split: Text Left, Visual Right">
    <p:spTree>
      <p:nvGrpSpPr>
        <p:cNvPr id="203" name="Shape 203"/>
        <p:cNvGrpSpPr/>
        <p:nvPr/>
      </p:nvGrpSpPr>
      <p:grpSpPr>
        <a:xfrm>
          <a:off x="0" y="0"/>
          <a:ext cx="0" cy="0"/>
          <a:chOff x="0" y="0"/>
          <a:chExt cx="0" cy="0"/>
        </a:xfrm>
      </p:grpSpPr>
      <p:sp>
        <p:nvSpPr>
          <p:cNvPr id="204" name="Google Shape;204;p41"/>
          <p:cNvSpPr txBox="1"/>
          <p:nvPr>
            <p:ph type="title"/>
          </p:nvPr>
        </p:nvSpPr>
        <p:spPr>
          <a:xfrm>
            <a:off x="502320" y="1082842"/>
            <a:ext cx="3756900" cy="1175100"/>
          </a:xfrm>
          <a:prstGeom prst="rect">
            <a:avLst/>
          </a:prstGeom>
          <a:noFill/>
          <a:ln>
            <a:noFill/>
          </a:ln>
        </p:spPr>
        <p:txBody>
          <a:bodyPr anchorCtr="0" anchor="b" bIns="34275" lIns="34275" spcFirstLastPara="1" rIns="34275" wrap="square" tIns="34275">
            <a:noAutofit/>
          </a:bodyPr>
          <a:lstStyle>
            <a:lvl1pPr lvl="0" algn="l">
              <a:lnSpc>
                <a:spcPct val="100000"/>
              </a:lnSpc>
              <a:spcBef>
                <a:spcPts val="0"/>
              </a:spcBef>
              <a:spcAft>
                <a:spcPts val="0"/>
              </a:spcAft>
              <a:buSzPts val="1100"/>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5" name="Google Shape;205;p41"/>
          <p:cNvSpPr txBox="1"/>
          <p:nvPr>
            <p:ph idx="1" type="body"/>
          </p:nvPr>
        </p:nvSpPr>
        <p:spPr>
          <a:xfrm>
            <a:off x="502320" y="2355180"/>
            <a:ext cx="3774900" cy="10467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2000"/>
              <a:buNone/>
              <a:defRPr sz="2000">
                <a:solidFill>
                  <a:schemeClr val="accent6"/>
                </a:solidFill>
              </a:defRPr>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06" name="Google Shape;206;p41"/>
          <p:cNvSpPr/>
          <p:nvPr>
            <p:ph idx="2" type="pic"/>
          </p:nvPr>
        </p:nvSpPr>
        <p:spPr>
          <a:xfrm>
            <a:off x="4708922" y="0"/>
            <a:ext cx="4434900" cy="51435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J-PAL Content Slide">
  <p:cSld name="Split: Text Left, Color Block Right">
    <p:spTree>
      <p:nvGrpSpPr>
        <p:cNvPr id="207" name="Shape 207"/>
        <p:cNvGrpSpPr/>
        <p:nvPr/>
      </p:nvGrpSpPr>
      <p:grpSpPr>
        <a:xfrm>
          <a:off x="0" y="0"/>
          <a:ext cx="0" cy="0"/>
          <a:chOff x="0" y="0"/>
          <a:chExt cx="0" cy="0"/>
        </a:xfrm>
      </p:grpSpPr>
      <p:sp>
        <p:nvSpPr>
          <p:cNvPr id="208" name="Google Shape;208;p42"/>
          <p:cNvSpPr txBox="1"/>
          <p:nvPr>
            <p:ph type="title"/>
          </p:nvPr>
        </p:nvSpPr>
        <p:spPr>
          <a:xfrm>
            <a:off x="502320" y="1082842"/>
            <a:ext cx="3756900" cy="1175100"/>
          </a:xfrm>
          <a:prstGeom prst="rect">
            <a:avLst/>
          </a:prstGeom>
          <a:noFill/>
          <a:ln>
            <a:noFill/>
          </a:ln>
        </p:spPr>
        <p:txBody>
          <a:bodyPr anchorCtr="0" anchor="b" bIns="34275" lIns="34275" spcFirstLastPara="1" rIns="34275" wrap="square" tIns="34275">
            <a:noAutofit/>
          </a:bodyPr>
          <a:lstStyle>
            <a:lvl1pPr lvl="0" algn="l">
              <a:lnSpc>
                <a:spcPct val="100000"/>
              </a:lnSpc>
              <a:spcBef>
                <a:spcPts val="0"/>
              </a:spcBef>
              <a:spcAft>
                <a:spcPts val="0"/>
              </a:spcAft>
              <a:buSzPts val="1100"/>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9" name="Google Shape;209;p42"/>
          <p:cNvSpPr txBox="1"/>
          <p:nvPr>
            <p:ph idx="1" type="body"/>
          </p:nvPr>
        </p:nvSpPr>
        <p:spPr>
          <a:xfrm>
            <a:off x="502320" y="2355180"/>
            <a:ext cx="3774900" cy="10467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2000"/>
              <a:buNone/>
              <a:defRPr sz="2000">
                <a:solidFill>
                  <a:schemeClr val="accent6"/>
                </a:solidFill>
              </a:defRPr>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10" name="Google Shape;210;p42"/>
          <p:cNvSpPr/>
          <p:nvPr/>
        </p:nvSpPr>
        <p:spPr>
          <a:xfrm>
            <a:off x="4572001" y="0"/>
            <a:ext cx="4572000" cy="5143500"/>
          </a:xfrm>
          <a:prstGeom prst="rect">
            <a:avLst/>
          </a:prstGeom>
          <a:solidFill>
            <a:srgbClr val="F7F2E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Title Only">
  <p:cSld name="Title Only">
    <p:spTree>
      <p:nvGrpSpPr>
        <p:cNvPr id="211" name="Shape 211"/>
        <p:cNvGrpSpPr/>
        <p:nvPr/>
      </p:nvGrpSpPr>
      <p:grpSpPr>
        <a:xfrm>
          <a:off x="0" y="0"/>
          <a:ext cx="0" cy="0"/>
          <a:chOff x="0" y="0"/>
          <a:chExt cx="0" cy="0"/>
        </a:xfrm>
      </p:grpSpPr>
      <p:sp>
        <p:nvSpPr>
          <p:cNvPr id="212" name="Google Shape;212;p43"/>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3" name="Google Shape;213;p43"/>
          <p:cNvSpPr txBox="1"/>
          <p:nvPr>
            <p:ph type="title"/>
          </p:nvPr>
        </p:nvSpPr>
        <p:spPr>
          <a:xfrm>
            <a:off x="457200" y="255308"/>
            <a:ext cx="8313000" cy="703200"/>
          </a:xfrm>
          <a:prstGeom prst="rect">
            <a:avLst/>
          </a:prstGeom>
          <a:noFill/>
          <a:ln>
            <a:noFill/>
          </a:ln>
        </p:spPr>
        <p:txBody>
          <a:bodyPr anchorCtr="0" anchor="ctr" bIns="34275" lIns="34275" spcFirstLastPara="1" rIns="342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slide">
  <p:cSld name="Title Only_1">
    <p:spTree>
      <p:nvGrpSpPr>
        <p:cNvPr id="214" name="Shape 214"/>
        <p:cNvGrpSpPr/>
        <p:nvPr/>
      </p:nvGrpSpPr>
      <p:grpSpPr>
        <a:xfrm>
          <a:off x="0" y="0"/>
          <a:ext cx="0" cy="0"/>
          <a:chOff x="0" y="0"/>
          <a:chExt cx="0" cy="0"/>
        </a:xfrm>
      </p:grpSpPr>
      <p:sp>
        <p:nvSpPr>
          <p:cNvPr id="215" name="Google Shape;215;p44"/>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16" name="Google Shape;216;p44"/>
          <p:cNvSpPr txBox="1"/>
          <p:nvPr>
            <p:ph type="title"/>
          </p:nvPr>
        </p:nvSpPr>
        <p:spPr>
          <a:xfrm>
            <a:off x="457200" y="255308"/>
            <a:ext cx="8313000" cy="703200"/>
          </a:xfrm>
          <a:prstGeom prst="rect">
            <a:avLst/>
          </a:prstGeom>
          <a:noFill/>
          <a:ln>
            <a:noFill/>
          </a:ln>
        </p:spPr>
        <p:txBody>
          <a:bodyPr anchorCtr="0" anchor="ctr" bIns="34275" lIns="34275" spcFirstLastPara="1" rIns="342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7" name="Google Shape;217;p44"/>
          <p:cNvSpPr txBox="1"/>
          <p:nvPr>
            <p:ph idx="1" type="body"/>
          </p:nvPr>
        </p:nvSpPr>
        <p:spPr>
          <a:xfrm>
            <a:off x="457200" y="958425"/>
            <a:ext cx="8313000" cy="3693900"/>
          </a:xfrm>
          <a:prstGeom prst="rect">
            <a:avLst/>
          </a:prstGeom>
          <a:noFill/>
          <a:ln>
            <a:noFill/>
          </a:ln>
        </p:spPr>
        <p:txBody>
          <a:bodyPr anchorCtr="0" anchor="t" bIns="34275" lIns="68575" spcFirstLastPara="1" rIns="68575" wrap="square" tIns="34275">
            <a:noAutofit/>
          </a:bodyPr>
          <a:lstStyle>
            <a:lvl1pPr indent="-336550" lvl="0" marL="457200" algn="l">
              <a:lnSpc>
                <a:spcPct val="112000"/>
              </a:lnSpc>
              <a:spcBef>
                <a:spcPts val="0"/>
              </a:spcBef>
              <a:spcAft>
                <a:spcPts val="0"/>
              </a:spcAft>
              <a:buSzPts val="1700"/>
              <a:buFont typeface="Century Gothic"/>
              <a:buChar char="●"/>
              <a:defRPr sz="1700"/>
            </a:lvl1pPr>
            <a:lvl2pPr indent="-323850" lvl="1" marL="914400" algn="l">
              <a:lnSpc>
                <a:spcPct val="112000"/>
              </a:lnSpc>
              <a:spcBef>
                <a:spcPts val="700"/>
              </a:spcBef>
              <a:spcAft>
                <a:spcPts val="0"/>
              </a:spcAft>
              <a:buSzPts val="1500"/>
              <a:buFont typeface="Century Gothic"/>
              <a:buChar char="○"/>
              <a:defRPr sz="1500"/>
            </a:lvl2pPr>
            <a:lvl3pPr indent="-323850" lvl="2" marL="1371600" algn="l">
              <a:lnSpc>
                <a:spcPct val="112000"/>
              </a:lnSpc>
              <a:spcBef>
                <a:spcPts val="700"/>
              </a:spcBef>
              <a:spcAft>
                <a:spcPts val="0"/>
              </a:spcAft>
              <a:buSzPts val="1500"/>
              <a:buFont typeface="Century Gothic"/>
              <a:buChar char="■"/>
              <a:defRPr sz="1500"/>
            </a:lvl3pPr>
            <a:lvl4pPr indent="-323850" lvl="3" marL="1828800" algn="l">
              <a:lnSpc>
                <a:spcPct val="112000"/>
              </a:lnSpc>
              <a:spcBef>
                <a:spcPts val="700"/>
              </a:spcBef>
              <a:spcAft>
                <a:spcPts val="0"/>
              </a:spcAft>
              <a:buSzPts val="1500"/>
              <a:buFont typeface="Century Gothic"/>
              <a:buChar char="●"/>
              <a:defRPr sz="1500"/>
            </a:lvl4pPr>
            <a:lvl5pPr indent="-323850" lvl="4" marL="2286000" algn="l">
              <a:lnSpc>
                <a:spcPct val="112000"/>
              </a:lnSpc>
              <a:spcBef>
                <a:spcPts val="700"/>
              </a:spcBef>
              <a:spcAft>
                <a:spcPts val="0"/>
              </a:spcAft>
              <a:buSzPts val="1500"/>
              <a:buFont typeface="Century Gothic"/>
              <a:buChar char="○"/>
              <a:defRPr sz="1500"/>
            </a:lvl5pPr>
            <a:lvl6pPr indent="-323850" lvl="5" marL="2743200" algn="l">
              <a:lnSpc>
                <a:spcPct val="112000"/>
              </a:lnSpc>
              <a:spcBef>
                <a:spcPts val="700"/>
              </a:spcBef>
              <a:spcAft>
                <a:spcPts val="0"/>
              </a:spcAft>
              <a:buSzPts val="1500"/>
              <a:buFont typeface="Century Gothic"/>
              <a:buChar char="■"/>
              <a:defRPr sz="1500">
                <a:latin typeface="Century Gothic"/>
                <a:ea typeface="Century Gothic"/>
                <a:cs typeface="Century Gothic"/>
                <a:sym typeface="Century Gothic"/>
              </a:defRPr>
            </a:lvl6pPr>
            <a:lvl7pPr indent="-323850" lvl="6" marL="3200400" algn="l">
              <a:lnSpc>
                <a:spcPct val="112000"/>
              </a:lnSpc>
              <a:spcBef>
                <a:spcPts val="700"/>
              </a:spcBef>
              <a:spcAft>
                <a:spcPts val="0"/>
              </a:spcAft>
              <a:buSzPts val="1500"/>
              <a:buFont typeface="Century Gothic"/>
              <a:buChar char="●"/>
              <a:defRPr sz="1500">
                <a:latin typeface="Century Gothic"/>
                <a:ea typeface="Century Gothic"/>
                <a:cs typeface="Century Gothic"/>
                <a:sym typeface="Century Gothic"/>
              </a:defRPr>
            </a:lvl7pPr>
            <a:lvl8pPr indent="-323850" lvl="7" marL="3657600" algn="l">
              <a:lnSpc>
                <a:spcPct val="112000"/>
              </a:lnSpc>
              <a:spcBef>
                <a:spcPts val="700"/>
              </a:spcBef>
              <a:spcAft>
                <a:spcPts val="0"/>
              </a:spcAft>
              <a:buSzPts val="1500"/>
              <a:buFont typeface="Century Gothic"/>
              <a:buChar char="○"/>
              <a:defRPr sz="1500">
                <a:latin typeface="Century Gothic"/>
                <a:ea typeface="Century Gothic"/>
                <a:cs typeface="Century Gothic"/>
                <a:sym typeface="Century Gothic"/>
              </a:defRPr>
            </a:lvl8pPr>
            <a:lvl9pPr indent="-323850" lvl="8" marL="4114800" algn="l">
              <a:lnSpc>
                <a:spcPct val="112000"/>
              </a:lnSpc>
              <a:spcBef>
                <a:spcPts val="700"/>
              </a:spcBef>
              <a:spcAft>
                <a:spcPts val="700"/>
              </a:spcAft>
              <a:buSzPts val="1500"/>
              <a:buFont typeface="Century Gothic"/>
              <a:buChar char="■"/>
              <a:defRPr sz="1500">
                <a:latin typeface="Century Gothic"/>
                <a:ea typeface="Century Gothic"/>
                <a:cs typeface="Century Gothic"/>
                <a:sym typeface="Century Gothic"/>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8" name="Shape 218"/>
        <p:cNvGrpSpPr/>
        <p:nvPr/>
      </p:nvGrpSpPr>
      <p:grpSpPr>
        <a:xfrm>
          <a:off x="0" y="0"/>
          <a:ext cx="0" cy="0"/>
          <a:chOff x="0" y="0"/>
          <a:chExt cx="0" cy="0"/>
        </a:xfrm>
      </p:grpSpPr>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J-PAL Content Slide">
  <p:cSld name="Split: Visual Left, Text Right">
    <p:spTree>
      <p:nvGrpSpPr>
        <p:cNvPr id="219" name="Shape 219"/>
        <p:cNvGrpSpPr/>
        <p:nvPr/>
      </p:nvGrpSpPr>
      <p:grpSpPr>
        <a:xfrm>
          <a:off x="0" y="0"/>
          <a:ext cx="0" cy="0"/>
          <a:chOff x="0" y="0"/>
          <a:chExt cx="0" cy="0"/>
        </a:xfrm>
      </p:grpSpPr>
      <p:sp>
        <p:nvSpPr>
          <p:cNvPr id="220" name="Google Shape;220;p46"/>
          <p:cNvSpPr txBox="1"/>
          <p:nvPr>
            <p:ph type="title"/>
          </p:nvPr>
        </p:nvSpPr>
        <p:spPr>
          <a:xfrm>
            <a:off x="4869252" y="1082842"/>
            <a:ext cx="3756900" cy="1175100"/>
          </a:xfrm>
          <a:prstGeom prst="rect">
            <a:avLst/>
          </a:prstGeom>
          <a:noFill/>
          <a:ln>
            <a:noFill/>
          </a:ln>
        </p:spPr>
        <p:txBody>
          <a:bodyPr anchorCtr="0" anchor="b" bIns="34275" lIns="34275" spcFirstLastPara="1" rIns="34275" wrap="square" tIns="34275">
            <a:noAutofit/>
          </a:bodyPr>
          <a:lstStyle>
            <a:lvl1pPr lvl="0" algn="l">
              <a:lnSpc>
                <a:spcPct val="100000"/>
              </a:lnSpc>
              <a:spcBef>
                <a:spcPts val="0"/>
              </a:spcBef>
              <a:spcAft>
                <a:spcPts val="0"/>
              </a:spcAft>
              <a:buSzPts val="1100"/>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1" name="Google Shape;221;p46"/>
          <p:cNvSpPr txBox="1"/>
          <p:nvPr>
            <p:ph idx="1" type="body"/>
          </p:nvPr>
        </p:nvSpPr>
        <p:spPr>
          <a:xfrm>
            <a:off x="4869252" y="2355180"/>
            <a:ext cx="3774900" cy="10467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2000"/>
              <a:buNone/>
              <a:defRPr sz="2000">
                <a:solidFill>
                  <a:schemeClr val="accent6"/>
                </a:solidFill>
              </a:defRPr>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22" name="Google Shape;222;p46"/>
          <p:cNvSpPr/>
          <p:nvPr>
            <p:ph idx="2" type="pic"/>
          </p:nvPr>
        </p:nvSpPr>
        <p:spPr>
          <a:xfrm>
            <a:off x="0" y="0"/>
            <a:ext cx="4434900" cy="51435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Image w/ Content Left">
  <p:cSld name="Title + Bulleted List">
    <p:spTree>
      <p:nvGrpSpPr>
        <p:cNvPr id="223" name="Shape 223"/>
        <p:cNvGrpSpPr/>
        <p:nvPr/>
      </p:nvGrpSpPr>
      <p:grpSpPr>
        <a:xfrm>
          <a:off x="0" y="0"/>
          <a:ext cx="0" cy="0"/>
          <a:chOff x="0" y="0"/>
          <a:chExt cx="0" cy="0"/>
        </a:xfrm>
      </p:grpSpPr>
      <p:sp>
        <p:nvSpPr>
          <p:cNvPr id="224" name="Google Shape;224;p47"/>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25" name="Google Shape;225;p47"/>
          <p:cNvSpPr txBox="1"/>
          <p:nvPr>
            <p:ph idx="1" type="body"/>
          </p:nvPr>
        </p:nvSpPr>
        <p:spPr>
          <a:xfrm>
            <a:off x="457200" y="958427"/>
            <a:ext cx="8313000" cy="3668400"/>
          </a:xfrm>
          <a:prstGeom prst="rect">
            <a:avLst/>
          </a:prstGeom>
          <a:noFill/>
          <a:ln>
            <a:noFill/>
          </a:ln>
        </p:spPr>
        <p:txBody>
          <a:bodyPr anchorCtr="0" anchor="t" bIns="34275" lIns="68575" spcFirstLastPara="1" rIns="68575" wrap="square" tIns="34275">
            <a:noAutofit/>
          </a:bodyPr>
          <a:lstStyle>
            <a:lvl1pPr indent="-342900" lvl="0" marL="457200" algn="l">
              <a:lnSpc>
                <a:spcPct val="112000"/>
              </a:lnSpc>
              <a:spcBef>
                <a:spcPts val="0"/>
              </a:spcBef>
              <a:spcAft>
                <a:spcPts val="0"/>
              </a:spcAft>
              <a:buSzPts val="1800"/>
              <a:buFont typeface="Arial"/>
              <a:buChar char="•"/>
              <a:defRPr b="0" sz="1800"/>
            </a:lvl1pPr>
            <a:lvl2pPr indent="-323850" lvl="1" marL="914400" algn="l">
              <a:lnSpc>
                <a:spcPct val="112000"/>
              </a:lnSpc>
              <a:spcBef>
                <a:spcPts val="900"/>
              </a:spcBef>
              <a:spcAft>
                <a:spcPts val="0"/>
              </a:spcAft>
              <a:buSzPts val="1500"/>
              <a:buFont typeface="Arial"/>
              <a:buChar char="•"/>
              <a:defRPr sz="1500"/>
            </a:lvl2pPr>
            <a:lvl3pPr indent="-323850" lvl="2" marL="1371600" algn="l">
              <a:lnSpc>
                <a:spcPct val="112000"/>
              </a:lnSpc>
              <a:spcBef>
                <a:spcPts val="500"/>
              </a:spcBef>
              <a:spcAft>
                <a:spcPts val="0"/>
              </a:spcAft>
              <a:buSzPts val="1500"/>
              <a:buFont typeface="Arial"/>
              <a:buChar char="•"/>
              <a:defRPr sz="1500"/>
            </a:lvl3pPr>
            <a:lvl4pPr indent="-323850" lvl="3" marL="1828800" algn="l">
              <a:lnSpc>
                <a:spcPct val="112000"/>
              </a:lnSpc>
              <a:spcBef>
                <a:spcPts val="500"/>
              </a:spcBef>
              <a:spcAft>
                <a:spcPts val="0"/>
              </a:spcAft>
              <a:buSzPts val="1500"/>
              <a:buFont typeface="Arial"/>
              <a:buChar char="•"/>
              <a:defRPr sz="1500"/>
            </a:lvl4pPr>
            <a:lvl5pPr indent="-323850" lvl="4" marL="2286000" algn="l">
              <a:lnSpc>
                <a:spcPct val="112000"/>
              </a:lnSpc>
              <a:spcBef>
                <a:spcPts val="500"/>
              </a:spcBef>
              <a:spcAft>
                <a:spcPts val="0"/>
              </a:spcAft>
              <a:buSzPts val="1500"/>
              <a:buFont typeface="Arial"/>
              <a:buChar char="•"/>
              <a:defRPr sz="1500"/>
            </a:lvl5pPr>
            <a:lvl6pPr indent="-228600" lvl="5" marL="2743200" algn="l">
              <a:lnSpc>
                <a:spcPct val="100000"/>
              </a:lnSpc>
              <a:spcBef>
                <a:spcPts val="5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26" name="Google Shape;226;p47"/>
          <p:cNvSpPr txBox="1"/>
          <p:nvPr>
            <p:ph type="title"/>
          </p:nvPr>
        </p:nvSpPr>
        <p:spPr>
          <a:xfrm>
            <a:off x="457200" y="255308"/>
            <a:ext cx="8313000" cy="703200"/>
          </a:xfrm>
          <a:prstGeom prst="rect">
            <a:avLst/>
          </a:prstGeom>
          <a:noFill/>
          <a:ln>
            <a:noFill/>
          </a:ln>
        </p:spPr>
        <p:txBody>
          <a:bodyPr anchorCtr="0" anchor="ctr" bIns="34275" lIns="34275" spcFirstLastPara="1" rIns="342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Image w/ Content Left">
  <p:cSld name="1_J-PAL Image w/ Content Left">
    <p:spTree>
      <p:nvGrpSpPr>
        <p:cNvPr id="227" name="Shape 227"/>
        <p:cNvGrpSpPr/>
        <p:nvPr/>
      </p:nvGrpSpPr>
      <p:grpSpPr>
        <a:xfrm>
          <a:off x="0" y="0"/>
          <a:ext cx="0" cy="0"/>
          <a:chOff x="0" y="0"/>
          <a:chExt cx="0" cy="0"/>
        </a:xfrm>
      </p:grpSpPr>
      <p:sp>
        <p:nvSpPr>
          <p:cNvPr id="228" name="Google Shape;228;p48"/>
          <p:cNvSpPr txBox="1"/>
          <p:nvPr>
            <p:ph type="title"/>
          </p:nvPr>
        </p:nvSpPr>
        <p:spPr>
          <a:xfrm>
            <a:off x="457200" y="146303"/>
            <a:ext cx="8313000" cy="868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accent1"/>
              </a:buClr>
              <a:buSzPts val="24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9" name="Google Shape;229;p48"/>
          <p:cNvSpPr/>
          <p:nvPr>
            <p:ph idx="2" type="clipArt"/>
          </p:nvPr>
        </p:nvSpPr>
        <p:spPr>
          <a:xfrm>
            <a:off x="457200" y="1158418"/>
            <a:ext cx="409500" cy="409500"/>
          </a:xfrm>
          <a:prstGeom prst="rect">
            <a:avLst/>
          </a:prstGeom>
          <a:noFill/>
          <a:ln>
            <a:noFill/>
          </a:ln>
        </p:spPr>
      </p:sp>
      <p:sp>
        <p:nvSpPr>
          <p:cNvPr id="230" name="Google Shape;230;p48"/>
          <p:cNvSpPr/>
          <p:nvPr>
            <p:ph idx="3" type="clipArt"/>
          </p:nvPr>
        </p:nvSpPr>
        <p:spPr>
          <a:xfrm>
            <a:off x="457200" y="2248251"/>
            <a:ext cx="409500" cy="409500"/>
          </a:xfrm>
          <a:prstGeom prst="rect">
            <a:avLst/>
          </a:prstGeom>
          <a:noFill/>
          <a:ln>
            <a:noFill/>
          </a:ln>
        </p:spPr>
      </p:sp>
      <p:sp>
        <p:nvSpPr>
          <p:cNvPr id="231" name="Google Shape;231;p48"/>
          <p:cNvSpPr/>
          <p:nvPr>
            <p:ph idx="4" type="clipArt"/>
          </p:nvPr>
        </p:nvSpPr>
        <p:spPr>
          <a:xfrm>
            <a:off x="457200" y="3347549"/>
            <a:ext cx="409500" cy="409500"/>
          </a:xfrm>
          <a:prstGeom prst="rect">
            <a:avLst/>
          </a:prstGeom>
          <a:noFill/>
          <a:ln>
            <a:noFill/>
          </a:ln>
        </p:spPr>
      </p:sp>
      <p:sp>
        <p:nvSpPr>
          <p:cNvPr id="232" name="Google Shape;232;p48"/>
          <p:cNvSpPr/>
          <p:nvPr>
            <p:ph idx="5" type="clipArt"/>
          </p:nvPr>
        </p:nvSpPr>
        <p:spPr>
          <a:xfrm>
            <a:off x="4929188" y="1148953"/>
            <a:ext cx="4215000" cy="3304200"/>
          </a:xfrm>
          <a:prstGeom prst="rect">
            <a:avLst/>
          </a:prstGeom>
          <a:noFill/>
          <a:ln>
            <a:noFill/>
          </a:ln>
        </p:spPr>
      </p:sp>
      <p:sp>
        <p:nvSpPr>
          <p:cNvPr id="233" name="Google Shape;233;p48"/>
          <p:cNvSpPr txBox="1"/>
          <p:nvPr>
            <p:ph idx="1" type="body"/>
          </p:nvPr>
        </p:nvSpPr>
        <p:spPr>
          <a:xfrm>
            <a:off x="4929187" y="4477301"/>
            <a:ext cx="3840900" cy="169800"/>
          </a:xfrm>
          <a:prstGeom prst="rect">
            <a:avLst/>
          </a:prstGeom>
          <a:noFill/>
          <a:ln>
            <a:noFill/>
          </a:ln>
        </p:spPr>
        <p:txBody>
          <a:bodyPr anchorCtr="0" anchor="t" bIns="34275" lIns="0" spcFirstLastPara="1" rIns="34275" wrap="square" tIns="34275">
            <a:noAutofit/>
          </a:bodyPr>
          <a:lstStyle>
            <a:lvl1pPr indent="-228600" lvl="0" marL="457200" algn="l">
              <a:lnSpc>
                <a:spcPct val="112000"/>
              </a:lnSpc>
              <a:spcBef>
                <a:spcPts val="0"/>
              </a:spcBef>
              <a:spcAft>
                <a:spcPts val="0"/>
              </a:spcAft>
              <a:buSzPts val="800"/>
              <a:buNone/>
              <a:defRPr sz="800">
                <a:solidFill>
                  <a:srgbClr val="A2A2A2"/>
                </a:solidFill>
              </a:defRPr>
            </a:lvl1pPr>
            <a:lvl2pPr indent="-228600" lvl="1" marL="914400" algn="l">
              <a:lnSpc>
                <a:spcPct val="112000"/>
              </a:lnSpc>
              <a:spcBef>
                <a:spcPts val="0"/>
              </a:spcBef>
              <a:spcAft>
                <a:spcPts val="0"/>
              </a:spcAft>
              <a:buSzPts val="800"/>
              <a:buNone/>
              <a:defRPr sz="800">
                <a:solidFill>
                  <a:srgbClr val="A2A2A2"/>
                </a:solidFill>
              </a:defRPr>
            </a:lvl2pPr>
            <a:lvl3pPr indent="-228600" lvl="2" marL="1371600" algn="l">
              <a:lnSpc>
                <a:spcPct val="112000"/>
              </a:lnSpc>
              <a:spcBef>
                <a:spcPts val="900"/>
              </a:spcBef>
              <a:spcAft>
                <a:spcPts val="0"/>
              </a:spcAft>
              <a:buSzPts val="800"/>
              <a:buNone/>
              <a:defRPr sz="800">
                <a:solidFill>
                  <a:srgbClr val="A2A2A2"/>
                </a:solidFill>
              </a:defRPr>
            </a:lvl3pPr>
            <a:lvl4pPr indent="-228600" lvl="3" marL="1828800" algn="l">
              <a:lnSpc>
                <a:spcPct val="112000"/>
              </a:lnSpc>
              <a:spcBef>
                <a:spcPts val="900"/>
              </a:spcBef>
              <a:spcAft>
                <a:spcPts val="0"/>
              </a:spcAft>
              <a:buSzPts val="800"/>
              <a:buNone/>
              <a:defRPr sz="800">
                <a:solidFill>
                  <a:srgbClr val="A2A2A2"/>
                </a:solidFill>
              </a:defRPr>
            </a:lvl4pPr>
            <a:lvl5pPr indent="-228600" lvl="4" marL="2286000" algn="l">
              <a:lnSpc>
                <a:spcPct val="112000"/>
              </a:lnSpc>
              <a:spcBef>
                <a:spcPts val="900"/>
              </a:spcBef>
              <a:spcAft>
                <a:spcPts val="0"/>
              </a:spcAft>
              <a:buSzPts val="800"/>
              <a:buNone/>
              <a:defRPr sz="800">
                <a:solidFill>
                  <a:srgbClr val="A2A2A2"/>
                </a:solidFill>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34" name="Google Shape;234;p48"/>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35" name="Google Shape;235;p48"/>
          <p:cNvSpPr txBox="1"/>
          <p:nvPr>
            <p:ph idx="6" type="body"/>
          </p:nvPr>
        </p:nvSpPr>
        <p:spPr>
          <a:xfrm>
            <a:off x="985877" y="1148954"/>
            <a:ext cx="3663600" cy="3304200"/>
          </a:xfrm>
          <a:prstGeom prst="rect">
            <a:avLst/>
          </a:prstGeom>
          <a:noFill/>
          <a:ln>
            <a:noFill/>
          </a:ln>
        </p:spPr>
        <p:txBody>
          <a:bodyPr anchorCtr="0" anchor="t" bIns="34275" lIns="68575" spcFirstLastPara="1" rIns="68575" wrap="square" tIns="34275">
            <a:noAutofit/>
          </a:bodyPr>
          <a:lstStyle>
            <a:lvl1pPr indent="-323850" lvl="0" marL="457200" algn="l">
              <a:lnSpc>
                <a:spcPct val="112000"/>
              </a:lnSpc>
              <a:spcBef>
                <a:spcPts val="0"/>
              </a:spcBef>
              <a:spcAft>
                <a:spcPts val="0"/>
              </a:spcAft>
              <a:buSzPts val="1500"/>
              <a:buFont typeface="Arial"/>
              <a:buChar char="•"/>
              <a:defRPr b="0"/>
            </a:lvl1pPr>
            <a:lvl2pPr indent="-317500" lvl="1" marL="914400" algn="l">
              <a:lnSpc>
                <a:spcPct val="112000"/>
              </a:lnSpc>
              <a:spcBef>
                <a:spcPts val="500"/>
              </a:spcBef>
              <a:spcAft>
                <a:spcPts val="0"/>
              </a:spcAft>
              <a:buSzPts val="1400"/>
              <a:buFont typeface="Arial"/>
              <a:buChar char="•"/>
              <a:defRPr/>
            </a:lvl2pPr>
            <a:lvl3pPr indent="-317500" lvl="2" marL="1371600" algn="l">
              <a:lnSpc>
                <a:spcPct val="112000"/>
              </a:lnSpc>
              <a:spcBef>
                <a:spcPts val="500"/>
              </a:spcBef>
              <a:spcAft>
                <a:spcPts val="0"/>
              </a:spcAft>
              <a:buSzPts val="1400"/>
              <a:buFont typeface="Arial"/>
              <a:buChar char="•"/>
              <a:defRPr/>
            </a:lvl3pPr>
            <a:lvl4pPr indent="-317500" lvl="3" marL="1828800" algn="l">
              <a:lnSpc>
                <a:spcPct val="112000"/>
              </a:lnSpc>
              <a:spcBef>
                <a:spcPts val="500"/>
              </a:spcBef>
              <a:spcAft>
                <a:spcPts val="0"/>
              </a:spcAft>
              <a:buSzPts val="1400"/>
              <a:buFont typeface="Arial"/>
              <a:buChar char="•"/>
              <a:defRPr/>
            </a:lvl4pPr>
            <a:lvl5pPr indent="-317500" lvl="4" marL="2286000" algn="l">
              <a:lnSpc>
                <a:spcPct val="112000"/>
              </a:lnSpc>
              <a:spcBef>
                <a:spcPts val="500"/>
              </a:spcBef>
              <a:spcAft>
                <a:spcPts val="0"/>
              </a:spcAft>
              <a:buSzPts val="1400"/>
              <a:buFont typeface="Arial"/>
              <a:buChar char="•"/>
              <a:defRPr/>
            </a:lvl5pPr>
            <a:lvl6pPr indent="-228600" lvl="5" marL="2743200" algn="l">
              <a:lnSpc>
                <a:spcPct val="100000"/>
              </a:lnSpc>
              <a:spcBef>
                <a:spcPts val="5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Image w/ Content Left">
  <p:cSld name="1_J-PAL Image w/ Content Left 2">
    <p:spTree>
      <p:nvGrpSpPr>
        <p:cNvPr id="236" name="Shape 236"/>
        <p:cNvGrpSpPr/>
        <p:nvPr/>
      </p:nvGrpSpPr>
      <p:grpSpPr>
        <a:xfrm>
          <a:off x="0" y="0"/>
          <a:ext cx="0" cy="0"/>
          <a:chOff x="0" y="0"/>
          <a:chExt cx="0" cy="0"/>
        </a:xfrm>
      </p:grpSpPr>
      <p:sp>
        <p:nvSpPr>
          <p:cNvPr id="237" name="Google Shape;237;p49"/>
          <p:cNvSpPr txBox="1"/>
          <p:nvPr>
            <p:ph type="title"/>
          </p:nvPr>
        </p:nvSpPr>
        <p:spPr>
          <a:xfrm>
            <a:off x="457200" y="146303"/>
            <a:ext cx="8313000" cy="868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accent1"/>
              </a:buClr>
              <a:buSzPts val="24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8" name="Google Shape;238;p49"/>
          <p:cNvSpPr/>
          <p:nvPr>
            <p:ph idx="2" type="clipArt"/>
          </p:nvPr>
        </p:nvSpPr>
        <p:spPr>
          <a:xfrm>
            <a:off x="4929188" y="1148953"/>
            <a:ext cx="4215000" cy="3154800"/>
          </a:xfrm>
          <a:prstGeom prst="rect">
            <a:avLst/>
          </a:prstGeom>
          <a:noFill/>
          <a:ln>
            <a:noFill/>
          </a:ln>
        </p:spPr>
      </p:sp>
      <p:sp>
        <p:nvSpPr>
          <p:cNvPr id="239" name="Google Shape;239;p49"/>
          <p:cNvSpPr txBox="1"/>
          <p:nvPr>
            <p:ph idx="1" type="body"/>
          </p:nvPr>
        </p:nvSpPr>
        <p:spPr>
          <a:xfrm>
            <a:off x="4929187" y="4396619"/>
            <a:ext cx="3840900" cy="169800"/>
          </a:xfrm>
          <a:prstGeom prst="rect">
            <a:avLst/>
          </a:prstGeom>
          <a:noFill/>
          <a:ln>
            <a:noFill/>
          </a:ln>
        </p:spPr>
        <p:txBody>
          <a:bodyPr anchorCtr="0" anchor="t" bIns="34275" lIns="0" spcFirstLastPara="1" rIns="34275" wrap="square" tIns="34275">
            <a:noAutofit/>
          </a:bodyPr>
          <a:lstStyle>
            <a:lvl1pPr indent="-228600" lvl="0" marL="457200" algn="l">
              <a:lnSpc>
                <a:spcPct val="112000"/>
              </a:lnSpc>
              <a:spcBef>
                <a:spcPts val="0"/>
              </a:spcBef>
              <a:spcAft>
                <a:spcPts val="0"/>
              </a:spcAft>
              <a:buSzPts val="800"/>
              <a:buNone/>
              <a:defRPr sz="800">
                <a:solidFill>
                  <a:srgbClr val="A2A2A2"/>
                </a:solidFill>
              </a:defRPr>
            </a:lvl1pPr>
            <a:lvl2pPr indent="-228600" lvl="1" marL="914400" algn="l">
              <a:lnSpc>
                <a:spcPct val="112000"/>
              </a:lnSpc>
              <a:spcBef>
                <a:spcPts val="0"/>
              </a:spcBef>
              <a:spcAft>
                <a:spcPts val="0"/>
              </a:spcAft>
              <a:buSzPts val="800"/>
              <a:buNone/>
              <a:defRPr sz="800">
                <a:solidFill>
                  <a:srgbClr val="A2A2A2"/>
                </a:solidFill>
              </a:defRPr>
            </a:lvl2pPr>
            <a:lvl3pPr indent="-228600" lvl="2" marL="1371600" algn="l">
              <a:lnSpc>
                <a:spcPct val="112000"/>
              </a:lnSpc>
              <a:spcBef>
                <a:spcPts val="900"/>
              </a:spcBef>
              <a:spcAft>
                <a:spcPts val="0"/>
              </a:spcAft>
              <a:buSzPts val="800"/>
              <a:buNone/>
              <a:defRPr sz="800">
                <a:solidFill>
                  <a:srgbClr val="A2A2A2"/>
                </a:solidFill>
              </a:defRPr>
            </a:lvl3pPr>
            <a:lvl4pPr indent="-228600" lvl="3" marL="1828800" algn="l">
              <a:lnSpc>
                <a:spcPct val="112000"/>
              </a:lnSpc>
              <a:spcBef>
                <a:spcPts val="900"/>
              </a:spcBef>
              <a:spcAft>
                <a:spcPts val="0"/>
              </a:spcAft>
              <a:buSzPts val="800"/>
              <a:buNone/>
              <a:defRPr sz="800">
                <a:solidFill>
                  <a:srgbClr val="A2A2A2"/>
                </a:solidFill>
              </a:defRPr>
            </a:lvl4pPr>
            <a:lvl5pPr indent="-228600" lvl="4" marL="2286000" algn="l">
              <a:lnSpc>
                <a:spcPct val="112000"/>
              </a:lnSpc>
              <a:spcBef>
                <a:spcPts val="900"/>
              </a:spcBef>
              <a:spcAft>
                <a:spcPts val="0"/>
              </a:spcAft>
              <a:buSzPts val="800"/>
              <a:buNone/>
              <a:defRPr sz="800">
                <a:solidFill>
                  <a:srgbClr val="A2A2A2"/>
                </a:solidFill>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40" name="Google Shape;240;p49"/>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241" name="Google Shape;241;p49"/>
          <p:cNvSpPr txBox="1"/>
          <p:nvPr>
            <p:ph idx="3" type="body"/>
          </p:nvPr>
        </p:nvSpPr>
        <p:spPr>
          <a:xfrm>
            <a:off x="457200" y="1148954"/>
            <a:ext cx="4293000" cy="3417600"/>
          </a:xfrm>
          <a:prstGeom prst="rect">
            <a:avLst/>
          </a:prstGeom>
          <a:noFill/>
          <a:ln>
            <a:noFill/>
          </a:ln>
        </p:spPr>
        <p:txBody>
          <a:bodyPr anchorCtr="0" anchor="t" bIns="34275" lIns="68575" spcFirstLastPara="1" rIns="68575" wrap="square" tIns="34275">
            <a:noAutofit/>
          </a:bodyPr>
          <a:lstStyle>
            <a:lvl1pPr indent="-323850" lvl="0" marL="457200" algn="l">
              <a:lnSpc>
                <a:spcPct val="112000"/>
              </a:lnSpc>
              <a:spcBef>
                <a:spcPts val="0"/>
              </a:spcBef>
              <a:spcAft>
                <a:spcPts val="0"/>
              </a:spcAft>
              <a:buSzPts val="1500"/>
              <a:buFont typeface="Arial"/>
              <a:buChar char="•"/>
              <a:defRPr b="0"/>
            </a:lvl1pPr>
            <a:lvl2pPr indent="-317500" lvl="1" marL="914400" algn="l">
              <a:lnSpc>
                <a:spcPct val="112000"/>
              </a:lnSpc>
              <a:spcBef>
                <a:spcPts val="900"/>
              </a:spcBef>
              <a:spcAft>
                <a:spcPts val="0"/>
              </a:spcAft>
              <a:buSzPts val="1400"/>
              <a:buFont typeface="Arial"/>
              <a:buChar char="•"/>
              <a:defRPr/>
            </a:lvl2pPr>
            <a:lvl3pPr indent="-317500" lvl="2" marL="1371600" algn="l">
              <a:lnSpc>
                <a:spcPct val="112000"/>
              </a:lnSpc>
              <a:spcBef>
                <a:spcPts val="500"/>
              </a:spcBef>
              <a:spcAft>
                <a:spcPts val="0"/>
              </a:spcAft>
              <a:buSzPts val="1400"/>
              <a:buFont typeface="Arial"/>
              <a:buChar char="•"/>
              <a:defRPr/>
            </a:lvl3pPr>
            <a:lvl4pPr indent="-317500" lvl="3" marL="1828800" algn="l">
              <a:lnSpc>
                <a:spcPct val="112000"/>
              </a:lnSpc>
              <a:spcBef>
                <a:spcPts val="500"/>
              </a:spcBef>
              <a:spcAft>
                <a:spcPts val="0"/>
              </a:spcAft>
              <a:buSzPts val="1400"/>
              <a:buFont typeface="Arial"/>
              <a:buChar char="•"/>
              <a:defRPr/>
            </a:lvl4pPr>
            <a:lvl5pPr indent="-317500" lvl="4" marL="2286000" algn="l">
              <a:lnSpc>
                <a:spcPct val="112000"/>
              </a:lnSpc>
              <a:spcBef>
                <a:spcPts val="500"/>
              </a:spcBef>
              <a:spcAft>
                <a:spcPts val="0"/>
              </a:spcAft>
              <a:buSzPts val="1400"/>
              <a:buFont typeface="Arial"/>
              <a:buChar char="•"/>
              <a:defRPr/>
            </a:lvl5pPr>
            <a:lvl6pPr indent="-228600" lvl="5" marL="2743200" algn="l">
              <a:lnSpc>
                <a:spcPct val="100000"/>
              </a:lnSpc>
              <a:spcBef>
                <a:spcPts val="5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J-PAL Content Slide">
  <p:cSld name="Split: Color Block Left, Text Right">
    <p:spTree>
      <p:nvGrpSpPr>
        <p:cNvPr id="242" name="Shape 242"/>
        <p:cNvGrpSpPr/>
        <p:nvPr/>
      </p:nvGrpSpPr>
      <p:grpSpPr>
        <a:xfrm>
          <a:off x="0" y="0"/>
          <a:ext cx="0" cy="0"/>
          <a:chOff x="0" y="0"/>
          <a:chExt cx="0" cy="0"/>
        </a:xfrm>
      </p:grpSpPr>
      <p:sp>
        <p:nvSpPr>
          <p:cNvPr id="243" name="Google Shape;243;p50"/>
          <p:cNvSpPr txBox="1"/>
          <p:nvPr>
            <p:ph type="title"/>
          </p:nvPr>
        </p:nvSpPr>
        <p:spPr>
          <a:xfrm>
            <a:off x="4869252" y="1082842"/>
            <a:ext cx="3756900" cy="1175100"/>
          </a:xfrm>
          <a:prstGeom prst="rect">
            <a:avLst/>
          </a:prstGeom>
          <a:noFill/>
          <a:ln>
            <a:noFill/>
          </a:ln>
        </p:spPr>
        <p:txBody>
          <a:bodyPr anchorCtr="0" anchor="b" bIns="34275" lIns="34275" spcFirstLastPara="1" rIns="34275" wrap="square" tIns="34275">
            <a:noAutofit/>
          </a:bodyPr>
          <a:lstStyle>
            <a:lvl1pPr lvl="0" algn="l">
              <a:lnSpc>
                <a:spcPct val="100000"/>
              </a:lnSpc>
              <a:spcBef>
                <a:spcPts val="0"/>
              </a:spcBef>
              <a:spcAft>
                <a:spcPts val="0"/>
              </a:spcAft>
              <a:buSzPts val="1100"/>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4" name="Google Shape;244;p50"/>
          <p:cNvSpPr txBox="1"/>
          <p:nvPr>
            <p:ph idx="1" type="body"/>
          </p:nvPr>
        </p:nvSpPr>
        <p:spPr>
          <a:xfrm>
            <a:off x="4869252" y="2355180"/>
            <a:ext cx="3774900" cy="10467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2000"/>
              <a:buNone/>
              <a:defRPr sz="2000">
                <a:solidFill>
                  <a:schemeClr val="accent6"/>
                </a:solidFill>
              </a:defRPr>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45" name="Google Shape;245;p50"/>
          <p:cNvSpPr/>
          <p:nvPr/>
        </p:nvSpPr>
        <p:spPr>
          <a:xfrm>
            <a:off x="0" y="0"/>
            <a:ext cx="4434900" cy="5143500"/>
          </a:xfrm>
          <a:prstGeom prst="rect">
            <a:avLst/>
          </a:prstGeom>
          <a:solidFill>
            <a:srgbClr val="F7F2E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Section Divider | Option 1">
  <p:cSld name="Section Divider 2">
    <p:bg>
      <p:bgPr>
        <a:solidFill>
          <a:schemeClr val="lt2"/>
        </a:solidFill>
      </p:bgPr>
    </p:bg>
    <p:spTree>
      <p:nvGrpSpPr>
        <p:cNvPr id="246" name="Shape 246"/>
        <p:cNvGrpSpPr/>
        <p:nvPr/>
      </p:nvGrpSpPr>
      <p:grpSpPr>
        <a:xfrm>
          <a:off x="0" y="0"/>
          <a:ext cx="0" cy="0"/>
          <a:chOff x="0" y="0"/>
          <a:chExt cx="0" cy="0"/>
        </a:xfrm>
      </p:grpSpPr>
      <p:sp>
        <p:nvSpPr>
          <p:cNvPr id="247" name="Google Shape;247;p51"/>
          <p:cNvSpPr txBox="1"/>
          <p:nvPr>
            <p:ph type="ctrTitle"/>
          </p:nvPr>
        </p:nvSpPr>
        <p:spPr>
          <a:xfrm>
            <a:off x="1416302" y="2168785"/>
            <a:ext cx="6455400" cy="898800"/>
          </a:xfrm>
          <a:prstGeom prst="rect">
            <a:avLst/>
          </a:prstGeom>
          <a:noFill/>
          <a:ln>
            <a:noFill/>
          </a:ln>
        </p:spPr>
        <p:txBody>
          <a:bodyPr anchorCtr="0" anchor="b" bIns="34275" lIns="68575" spcFirstLastPara="1" rIns="68575" wrap="square" tIns="34275">
            <a:normAutofit/>
          </a:bodyPr>
          <a:lstStyle>
            <a:lvl1pPr lvl="0" marR="0" algn="l">
              <a:lnSpc>
                <a:spcPct val="100000"/>
              </a:lnSpc>
              <a:spcBef>
                <a:spcPts val="0"/>
              </a:spcBef>
              <a:spcAft>
                <a:spcPts val="0"/>
              </a:spcAft>
              <a:buClr>
                <a:schemeClr val="accent1"/>
              </a:buClr>
              <a:buSzPts val="2400"/>
              <a:buFont typeface="Century Gothic"/>
              <a:buNone/>
              <a:defRPr b="1" i="0" sz="3300" u="none" cap="none" strike="noStrike">
                <a:solidFill>
                  <a:schemeClr val="accent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grpSp>
        <p:nvGrpSpPr>
          <p:cNvPr id="248" name="Google Shape;248;p51"/>
          <p:cNvGrpSpPr/>
          <p:nvPr/>
        </p:nvGrpSpPr>
        <p:grpSpPr>
          <a:xfrm>
            <a:off x="0" y="1"/>
            <a:ext cx="640125" cy="5143365"/>
            <a:chOff x="0" y="-23850"/>
            <a:chExt cx="853500" cy="6905700"/>
          </a:xfrm>
        </p:grpSpPr>
        <p:sp>
          <p:nvSpPr>
            <p:cNvPr id="249" name="Google Shape;249;p51"/>
            <p:cNvSpPr/>
            <p:nvPr/>
          </p:nvSpPr>
          <p:spPr>
            <a:xfrm>
              <a:off x="0" y="-23850"/>
              <a:ext cx="853500" cy="6905700"/>
            </a:xfrm>
            <a:prstGeom prst="rect">
              <a:avLst/>
            </a:prstGeom>
            <a:solidFill>
              <a:srgbClr val="2FAA9F">
                <a:alpha val="2706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250" name="Google Shape;250;p51"/>
            <p:cNvSpPr/>
            <p:nvPr/>
          </p:nvSpPr>
          <p:spPr>
            <a:xfrm>
              <a:off x="0" y="-23850"/>
              <a:ext cx="685800" cy="6905700"/>
            </a:xfrm>
            <a:prstGeom prst="rect">
              <a:avLst/>
            </a:prstGeom>
            <a:solidFill>
              <a:srgbClr val="2FAA9F">
                <a:alpha val="2706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251" name="Google Shape;251;p51"/>
            <p:cNvSpPr/>
            <p:nvPr/>
          </p:nvSpPr>
          <p:spPr>
            <a:xfrm>
              <a:off x="0" y="-23850"/>
              <a:ext cx="434400" cy="69057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J-PAL Content Slide">
  <p:cSld name="Split: Color Block Left, Text Right">
    <p:spTree>
      <p:nvGrpSpPr>
        <p:cNvPr id="256" name="Shape 256"/>
        <p:cNvGrpSpPr/>
        <p:nvPr/>
      </p:nvGrpSpPr>
      <p:grpSpPr>
        <a:xfrm>
          <a:off x="0" y="0"/>
          <a:ext cx="0" cy="0"/>
          <a:chOff x="0" y="0"/>
          <a:chExt cx="0" cy="0"/>
        </a:xfrm>
      </p:grpSpPr>
      <p:sp>
        <p:nvSpPr>
          <p:cNvPr id="257" name="Google Shape;257;p53"/>
          <p:cNvSpPr txBox="1"/>
          <p:nvPr>
            <p:ph type="title"/>
          </p:nvPr>
        </p:nvSpPr>
        <p:spPr>
          <a:xfrm>
            <a:off x="4869252" y="1082842"/>
            <a:ext cx="3756900" cy="1175100"/>
          </a:xfrm>
          <a:prstGeom prst="rect">
            <a:avLst/>
          </a:prstGeom>
          <a:noFill/>
          <a:ln>
            <a:noFill/>
          </a:ln>
        </p:spPr>
        <p:txBody>
          <a:bodyPr anchorCtr="0" anchor="b" bIns="34275" lIns="34275" spcFirstLastPara="1" rIns="34275" wrap="square" tIns="34275">
            <a:noAutofit/>
          </a:bodyPr>
          <a:lstStyle>
            <a:lvl1pPr lvl="0" algn="l">
              <a:lnSpc>
                <a:spcPct val="100000"/>
              </a:lnSpc>
              <a:spcBef>
                <a:spcPts val="0"/>
              </a:spcBef>
              <a:spcAft>
                <a:spcPts val="0"/>
              </a:spcAft>
              <a:buSzPts val="1100"/>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8" name="Google Shape;258;p53"/>
          <p:cNvSpPr txBox="1"/>
          <p:nvPr>
            <p:ph idx="1" type="body"/>
          </p:nvPr>
        </p:nvSpPr>
        <p:spPr>
          <a:xfrm>
            <a:off x="4869252" y="2355180"/>
            <a:ext cx="3774900" cy="10467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2000"/>
              <a:buNone/>
              <a:defRPr sz="2000">
                <a:solidFill>
                  <a:schemeClr val="accent6"/>
                </a:solidFill>
              </a:defRPr>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59" name="Google Shape;259;p53"/>
          <p:cNvSpPr/>
          <p:nvPr/>
        </p:nvSpPr>
        <p:spPr>
          <a:xfrm>
            <a:off x="0" y="0"/>
            <a:ext cx="4434900" cy="5143500"/>
          </a:xfrm>
          <a:prstGeom prst="rect">
            <a:avLst/>
          </a:prstGeom>
          <a:solidFill>
            <a:srgbClr val="F7F2E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Intro Slide 1" showMasterSp="0">
  <p:cSld name="Cover Slide 2">
    <p:bg>
      <p:bgPr>
        <a:solidFill>
          <a:schemeClr val="lt2"/>
        </a:solidFill>
      </p:bgPr>
    </p:bg>
    <p:spTree>
      <p:nvGrpSpPr>
        <p:cNvPr id="260" name="Shape 260"/>
        <p:cNvGrpSpPr/>
        <p:nvPr/>
      </p:nvGrpSpPr>
      <p:grpSpPr>
        <a:xfrm>
          <a:off x="0" y="0"/>
          <a:ext cx="0" cy="0"/>
          <a:chOff x="0" y="0"/>
          <a:chExt cx="0" cy="0"/>
        </a:xfrm>
      </p:grpSpPr>
      <p:sp>
        <p:nvSpPr>
          <p:cNvPr id="261" name="Google Shape;261;p54"/>
          <p:cNvSpPr/>
          <p:nvPr/>
        </p:nvSpPr>
        <p:spPr>
          <a:xfrm>
            <a:off x="19" y="4891275"/>
            <a:ext cx="9144000" cy="252300"/>
          </a:xfrm>
          <a:prstGeom prst="rect">
            <a:avLst/>
          </a:prstGeom>
          <a:solidFill>
            <a:schemeClr val="accent5"/>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262" name="Google Shape;262;p54"/>
          <p:cNvSpPr/>
          <p:nvPr/>
        </p:nvSpPr>
        <p:spPr>
          <a:xfrm>
            <a:off x="-19" y="4815352"/>
            <a:ext cx="9144000" cy="960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263" name="Google Shape;263;p54"/>
          <p:cNvSpPr/>
          <p:nvPr/>
        </p:nvSpPr>
        <p:spPr>
          <a:xfrm>
            <a:off x="19" y="0"/>
            <a:ext cx="9144000" cy="252300"/>
          </a:xfrm>
          <a:prstGeom prst="rect">
            <a:avLst/>
          </a:prstGeom>
          <a:solidFill>
            <a:schemeClr val="accent5"/>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264" name="Google Shape;264;p54"/>
          <p:cNvSpPr txBox="1"/>
          <p:nvPr>
            <p:ph idx="1" type="body"/>
          </p:nvPr>
        </p:nvSpPr>
        <p:spPr>
          <a:xfrm>
            <a:off x="727498" y="1888331"/>
            <a:ext cx="7437300" cy="6561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500"/>
              </a:spcBef>
              <a:spcAft>
                <a:spcPts val="0"/>
              </a:spcAft>
              <a:buClr>
                <a:srgbClr val="000000"/>
              </a:buClr>
              <a:buSzPts val="3600"/>
              <a:buFont typeface="Arial"/>
              <a:buNone/>
              <a:defRPr b="1" i="0" sz="3600" u="none" cap="none" strike="noStrike">
                <a:solidFill>
                  <a:schemeClr val="accent1"/>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65" name="Google Shape;265;p54"/>
          <p:cNvSpPr txBox="1"/>
          <p:nvPr>
            <p:ph idx="2" type="body"/>
          </p:nvPr>
        </p:nvSpPr>
        <p:spPr>
          <a:xfrm>
            <a:off x="727498" y="2544366"/>
            <a:ext cx="7437300" cy="5322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66" name="Google Shape;266;p54"/>
          <p:cNvSpPr txBox="1"/>
          <p:nvPr>
            <p:ph idx="3" type="body"/>
          </p:nvPr>
        </p:nvSpPr>
        <p:spPr>
          <a:xfrm>
            <a:off x="727498" y="3076575"/>
            <a:ext cx="7437300" cy="5232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500"/>
              </a:spcBef>
              <a:spcAft>
                <a:spcPts val="0"/>
              </a:spcAft>
              <a:buClr>
                <a:srgbClr val="000000"/>
              </a:buClr>
              <a:buSzPts val="1500"/>
              <a:buFont typeface="Arial"/>
              <a:buNone/>
              <a:defRPr b="1" i="0" sz="1500" u="none" cap="none" strike="noStrike">
                <a:solidFill>
                  <a:srgbClr val="595959"/>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67" name="Google Shape;267;p54"/>
          <p:cNvSpPr txBox="1"/>
          <p:nvPr>
            <p:ph idx="4" type="body"/>
          </p:nvPr>
        </p:nvSpPr>
        <p:spPr>
          <a:xfrm>
            <a:off x="727498" y="3994273"/>
            <a:ext cx="3137100" cy="3321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0"/>
              </a:spcBef>
              <a:spcAft>
                <a:spcPts val="0"/>
              </a:spcAft>
              <a:buClr>
                <a:srgbClr val="000000"/>
              </a:buClr>
              <a:buSzPts val="1100"/>
              <a:buFont typeface="Arial"/>
              <a:buNone/>
              <a:defRPr b="0" i="0" sz="1100" u="none" cap="none" strike="noStrike">
                <a:solidFill>
                  <a:srgbClr val="595959"/>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Section Divider | Option 1 4">
  <p:cSld name="Section Divider 1">
    <p:bg>
      <p:bgPr>
        <a:solidFill>
          <a:schemeClr val="lt2"/>
        </a:solidFill>
      </p:bgPr>
    </p:bg>
    <p:spTree>
      <p:nvGrpSpPr>
        <p:cNvPr id="268" name="Shape 268"/>
        <p:cNvGrpSpPr/>
        <p:nvPr/>
      </p:nvGrpSpPr>
      <p:grpSpPr>
        <a:xfrm>
          <a:off x="0" y="0"/>
          <a:ext cx="0" cy="0"/>
          <a:chOff x="0" y="0"/>
          <a:chExt cx="0" cy="0"/>
        </a:xfrm>
      </p:grpSpPr>
      <p:sp>
        <p:nvSpPr>
          <p:cNvPr id="269" name="Google Shape;269;p55"/>
          <p:cNvSpPr txBox="1"/>
          <p:nvPr>
            <p:ph type="ctrTitle"/>
          </p:nvPr>
        </p:nvSpPr>
        <p:spPr>
          <a:xfrm>
            <a:off x="1416302" y="2168785"/>
            <a:ext cx="6455400" cy="645900"/>
          </a:xfrm>
          <a:prstGeom prst="rect">
            <a:avLst/>
          </a:prstGeom>
          <a:noFill/>
          <a:ln>
            <a:noFill/>
          </a:ln>
        </p:spPr>
        <p:txBody>
          <a:bodyPr anchorCtr="0" anchor="b" bIns="34275" lIns="68575" spcFirstLastPara="1" rIns="68575" wrap="square" tIns="34275">
            <a:normAutofit/>
          </a:bodyPr>
          <a:lstStyle>
            <a:lvl1pPr lvl="0" marR="0" algn="l">
              <a:lnSpc>
                <a:spcPct val="100000"/>
              </a:lnSpc>
              <a:spcBef>
                <a:spcPts val="0"/>
              </a:spcBef>
              <a:spcAft>
                <a:spcPts val="0"/>
              </a:spcAft>
              <a:buClr>
                <a:schemeClr val="accent1"/>
              </a:buClr>
              <a:buSzPts val="2400"/>
              <a:buFont typeface="Century Gothic"/>
              <a:buNone/>
              <a:defRPr b="1" i="0" sz="3300" u="none" cap="none" strike="noStrike">
                <a:solidFill>
                  <a:schemeClr val="accent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70" name="Google Shape;270;p55"/>
          <p:cNvSpPr/>
          <p:nvPr/>
        </p:nvSpPr>
        <p:spPr>
          <a:xfrm>
            <a:off x="314325" y="-17887"/>
            <a:ext cx="325800" cy="5179200"/>
          </a:xfrm>
          <a:prstGeom prst="rect">
            <a:avLst/>
          </a:prstGeom>
          <a:solidFill>
            <a:srgbClr val="2FAA9F">
              <a:alpha val="2706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271" name="Google Shape;271;p55"/>
          <p:cNvSpPr/>
          <p:nvPr/>
        </p:nvSpPr>
        <p:spPr>
          <a:xfrm>
            <a:off x="325800" y="-17887"/>
            <a:ext cx="188700" cy="5179200"/>
          </a:xfrm>
          <a:prstGeom prst="rect">
            <a:avLst/>
          </a:prstGeom>
          <a:solidFill>
            <a:srgbClr val="2FAA9F">
              <a:alpha val="6000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272" name="Google Shape;272;p55"/>
          <p:cNvSpPr/>
          <p:nvPr/>
        </p:nvSpPr>
        <p:spPr>
          <a:xfrm>
            <a:off x="0" y="-17887"/>
            <a:ext cx="325800" cy="5179200"/>
          </a:xfrm>
          <a:prstGeom prst="rect">
            <a:avLst/>
          </a:prstGeom>
          <a:solidFill>
            <a:schemeClr val="accent5"/>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20th Content Slide w Background 1">
  <p:cSld name="J-PAL 20th Content Slide w Background_1">
    <p:bg>
      <p:bgPr>
        <a:solidFill>
          <a:srgbClr val="FBF9F6"/>
        </a:solidFill>
      </p:bgPr>
    </p:bg>
    <p:spTree>
      <p:nvGrpSpPr>
        <p:cNvPr id="273" name="Shape 273"/>
        <p:cNvGrpSpPr/>
        <p:nvPr/>
      </p:nvGrpSpPr>
      <p:grpSpPr>
        <a:xfrm>
          <a:off x="0" y="0"/>
          <a:ext cx="0" cy="0"/>
          <a:chOff x="0" y="0"/>
          <a:chExt cx="0" cy="0"/>
        </a:xfrm>
      </p:grpSpPr>
      <p:sp>
        <p:nvSpPr>
          <p:cNvPr id="274" name="Google Shape;274;p56"/>
          <p:cNvSpPr txBox="1"/>
          <p:nvPr>
            <p:ph idx="1" type="body"/>
          </p:nvPr>
        </p:nvSpPr>
        <p:spPr>
          <a:xfrm>
            <a:off x="457200" y="1104137"/>
            <a:ext cx="8229600" cy="3532200"/>
          </a:xfrm>
          <a:prstGeom prst="rect">
            <a:avLst/>
          </a:prstGeom>
          <a:noFill/>
          <a:ln>
            <a:noFill/>
          </a:ln>
        </p:spPr>
        <p:txBody>
          <a:bodyPr anchorCtr="0" anchor="t" bIns="34275" lIns="68575" spcFirstLastPara="1" rIns="68575" wrap="square" tIns="34275">
            <a:normAutofit/>
          </a:bodyPr>
          <a:lstStyle>
            <a:lvl1pPr indent="-317500" lvl="0" marL="457200" algn="l">
              <a:lnSpc>
                <a:spcPct val="110000"/>
              </a:lnSpc>
              <a:spcBef>
                <a:spcPts val="300"/>
              </a:spcBef>
              <a:spcAft>
                <a:spcPts val="0"/>
              </a:spcAft>
              <a:buClr>
                <a:schemeClr val="dk1"/>
              </a:buClr>
              <a:buSzPts val="1400"/>
              <a:buChar char="•"/>
              <a:defRPr/>
            </a:lvl1pPr>
            <a:lvl2pPr indent="-317500" lvl="1" marL="914400" algn="l">
              <a:lnSpc>
                <a:spcPct val="110000"/>
              </a:lnSpc>
              <a:spcBef>
                <a:spcPts val="600"/>
              </a:spcBef>
              <a:spcAft>
                <a:spcPts val="0"/>
              </a:spcAft>
              <a:buClr>
                <a:schemeClr val="dk1"/>
              </a:buClr>
              <a:buSzPts val="1400"/>
              <a:buChar char="–"/>
              <a:defRPr/>
            </a:lvl2pPr>
            <a:lvl3pPr indent="-317500" lvl="2" marL="1371600" algn="l">
              <a:lnSpc>
                <a:spcPct val="110000"/>
              </a:lnSpc>
              <a:spcBef>
                <a:spcPts val="600"/>
              </a:spcBef>
              <a:spcAft>
                <a:spcPts val="0"/>
              </a:spcAft>
              <a:buClr>
                <a:schemeClr val="dk1"/>
              </a:buClr>
              <a:buSzPts val="1400"/>
              <a:buChar char="•"/>
              <a:defRPr/>
            </a:lvl3pPr>
            <a:lvl4pPr indent="-317500" lvl="3" marL="1828800" algn="l">
              <a:lnSpc>
                <a:spcPct val="110000"/>
              </a:lnSpc>
              <a:spcBef>
                <a:spcPts val="600"/>
              </a:spcBef>
              <a:spcAft>
                <a:spcPts val="0"/>
              </a:spcAft>
              <a:buClr>
                <a:schemeClr val="dk1"/>
              </a:buClr>
              <a:buSzPts val="1400"/>
              <a:buChar char="–"/>
              <a:defRPr/>
            </a:lvl4pPr>
            <a:lvl5pPr indent="-317500" lvl="4" marL="2286000" algn="l">
              <a:lnSpc>
                <a:spcPct val="110000"/>
              </a:lnSpc>
              <a:spcBef>
                <a:spcPts val="600"/>
              </a:spcBef>
              <a:spcAft>
                <a:spcPts val="0"/>
              </a:spcAft>
              <a:buClr>
                <a:schemeClr val="dk1"/>
              </a:buClr>
              <a:buSzPts val="1400"/>
              <a:buChar char="»"/>
              <a:defRPr/>
            </a:lvl5pPr>
            <a:lvl6pPr indent="-317500" lvl="5" marL="2743200" algn="l">
              <a:lnSpc>
                <a:spcPct val="100000"/>
              </a:lnSpc>
              <a:spcBef>
                <a:spcPts val="6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75" name="Google Shape;275;p56"/>
          <p:cNvSpPr txBox="1"/>
          <p:nvPr>
            <p:ph type="title"/>
          </p:nvPr>
        </p:nvSpPr>
        <p:spPr>
          <a:xfrm>
            <a:off x="457200" y="146304"/>
            <a:ext cx="8229600" cy="868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accent1"/>
              </a:buClr>
              <a:buSzPts val="2400"/>
              <a:buFont typeface="Noto Sans"/>
              <a:buNone/>
              <a:defRPr>
                <a:latin typeface="Noto Sans"/>
                <a:ea typeface="Noto Sans"/>
                <a:cs typeface="Noto Sans"/>
                <a:sym typeface="Noto Sans"/>
              </a:defRPr>
            </a:lvl1pPr>
            <a:lvl2pPr lvl="1" algn="l">
              <a:lnSpc>
                <a:spcPct val="100000"/>
              </a:lnSpc>
              <a:spcBef>
                <a:spcPts val="0"/>
              </a:spcBef>
              <a:spcAft>
                <a:spcPts val="0"/>
              </a:spcAft>
              <a:buSzPts val="1100"/>
              <a:buFont typeface="Noto Sans"/>
              <a:buNone/>
              <a:defRPr>
                <a:latin typeface="Noto Sans"/>
                <a:ea typeface="Noto Sans"/>
                <a:cs typeface="Noto Sans"/>
                <a:sym typeface="Noto Sans"/>
              </a:defRPr>
            </a:lvl2pPr>
            <a:lvl3pPr lvl="2" algn="l">
              <a:lnSpc>
                <a:spcPct val="100000"/>
              </a:lnSpc>
              <a:spcBef>
                <a:spcPts val="0"/>
              </a:spcBef>
              <a:spcAft>
                <a:spcPts val="0"/>
              </a:spcAft>
              <a:buSzPts val="1100"/>
              <a:buFont typeface="Noto Sans"/>
              <a:buNone/>
              <a:defRPr>
                <a:latin typeface="Noto Sans"/>
                <a:ea typeface="Noto Sans"/>
                <a:cs typeface="Noto Sans"/>
                <a:sym typeface="Noto Sans"/>
              </a:defRPr>
            </a:lvl3pPr>
            <a:lvl4pPr lvl="3" algn="l">
              <a:lnSpc>
                <a:spcPct val="100000"/>
              </a:lnSpc>
              <a:spcBef>
                <a:spcPts val="0"/>
              </a:spcBef>
              <a:spcAft>
                <a:spcPts val="0"/>
              </a:spcAft>
              <a:buSzPts val="1100"/>
              <a:buFont typeface="Noto Sans"/>
              <a:buNone/>
              <a:defRPr>
                <a:latin typeface="Noto Sans"/>
                <a:ea typeface="Noto Sans"/>
                <a:cs typeface="Noto Sans"/>
                <a:sym typeface="Noto Sans"/>
              </a:defRPr>
            </a:lvl4pPr>
            <a:lvl5pPr lvl="4" algn="l">
              <a:lnSpc>
                <a:spcPct val="100000"/>
              </a:lnSpc>
              <a:spcBef>
                <a:spcPts val="0"/>
              </a:spcBef>
              <a:spcAft>
                <a:spcPts val="0"/>
              </a:spcAft>
              <a:buSzPts val="1100"/>
              <a:buFont typeface="Noto Sans"/>
              <a:buNone/>
              <a:defRPr>
                <a:latin typeface="Noto Sans"/>
                <a:ea typeface="Noto Sans"/>
                <a:cs typeface="Noto Sans"/>
                <a:sym typeface="Noto Sans"/>
              </a:defRPr>
            </a:lvl5pPr>
            <a:lvl6pPr lvl="5" algn="l">
              <a:lnSpc>
                <a:spcPct val="100000"/>
              </a:lnSpc>
              <a:spcBef>
                <a:spcPts val="0"/>
              </a:spcBef>
              <a:spcAft>
                <a:spcPts val="0"/>
              </a:spcAft>
              <a:buSzPts val="1100"/>
              <a:buFont typeface="Noto Sans"/>
              <a:buNone/>
              <a:defRPr>
                <a:latin typeface="Noto Sans"/>
                <a:ea typeface="Noto Sans"/>
                <a:cs typeface="Noto Sans"/>
                <a:sym typeface="Noto Sans"/>
              </a:defRPr>
            </a:lvl6pPr>
            <a:lvl7pPr lvl="6" algn="l">
              <a:lnSpc>
                <a:spcPct val="100000"/>
              </a:lnSpc>
              <a:spcBef>
                <a:spcPts val="0"/>
              </a:spcBef>
              <a:spcAft>
                <a:spcPts val="0"/>
              </a:spcAft>
              <a:buSzPts val="1100"/>
              <a:buFont typeface="Noto Sans"/>
              <a:buNone/>
              <a:defRPr>
                <a:latin typeface="Noto Sans"/>
                <a:ea typeface="Noto Sans"/>
                <a:cs typeface="Noto Sans"/>
                <a:sym typeface="Noto Sans"/>
              </a:defRPr>
            </a:lvl7pPr>
            <a:lvl8pPr lvl="7" algn="l">
              <a:lnSpc>
                <a:spcPct val="100000"/>
              </a:lnSpc>
              <a:spcBef>
                <a:spcPts val="0"/>
              </a:spcBef>
              <a:spcAft>
                <a:spcPts val="0"/>
              </a:spcAft>
              <a:buSzPts val="1100"/>
              <a:buFont typeface="Noto Sans"/>
              <a:buNone/>
              <a:defRPr>
                <a:latin typeface="Noto Sans"/>
                <a:ea typeface="Noto Sans"/>
                <a:cs typeface="Noto Sans"/>
                <a:sym typeface="Noto Sans"/>
              </a:defRPr>
            </a:lvl8pPr>
            <a:lvl9pPr lvl="8" algn="l">
              <a:lnSpc>
                <a:spcPct val="100000"/>
              </a:lnSpc>
              <a:spcBef>
                <a:spcPts val="0"/>
              </a:spcBef>
              <a:spcAft>
                <a:spcPts val="0"/>
              </a:spcAft>
              <a:buSzPts val="1100"/>
              <a:buFont typeface="Noto Sans"/>
              <a:buNone/>
              <a:defRPr>
                <a:latin typeface="Noto Sans"/>
                <a:ea typeface="Noto Sans"/>
                <a:cs typeface="Noto Sans"/>
                <a:sym typeface="Noto Sans"/>
              </a:defRPr>
            </a:lvl9pPr>
          </a:lstStyle>
          <a:p/>
        </p:txBody>
      </p:sp>
      <p:sp>
        <p:nvSpPr>
          <p:cNvPr id="276" name="Google Shape;276;p56"/>
          <p:cNvSpPr txBox="1"/>
          <p:nvPr>
            <p:ph idx="11" type="ftr"/>
          </p:nvPr>
        </p:nvSpPr>
        <p:spPr>
          <a:xfrm>
            <a:off x="457199" y="4834928"/>
            <a:ext cx="7247400" cy="1668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800" u="none" cap="small" strike="noStrike">
                <a:solidFill>
                  <a:srgbClr val="7F7F7F"/>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77" name="Google Shape;277;p56"/>
          <p:cNvSpPr txBox="1"/>
          <p:nvPr>
            <p:ph idx="12" type="sldNum"/>
          </p:nvPr>
        </p:nvSpPr>
        <p:spPr>
          <a:xfrm>
            <a:off x="7834544" y="4834928"/>
            <a:ext cx="852300" cy="1668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20th Content Slide w Background">
  <p:cSld name="J-PAL 20th Content Slide w Background">
    <p:bg>
      <p:bgPr>
        <a:solidFill>
          <a:srgbClr val="FBF9F6"/>
        </a:solidFill>
      </p:bgPr>
    </p:bg>
    <p:spTree>
      <p:nvGrpSpPr>
        <p:cNvPr id="278" name="Shape 278"/>
        <p:cNvGrpSpPr/>
        <p:nvPr/>
      </p:nvGrpSpPr>
      <p:grpSpPr>
        <a:xfrm>
          <a:off x="0" y="0"/>
          <a:ext cx="0" cy="0"/>
          <a:chOff x="0" y="0"/>
          <a:chExt cx="0" cy="0"/>
        </a:xfrm>
      </p:grpSpPr>
      <p:sp>
        <p:nvSpPr>
          <p:cNvPr id="279" name="Google Shape;279;p57"/>
          <p:cNvSpPr txBox="1"/>
          <p:nvPr>
            <p:ph idx="1" type="body"/>
          </p:nvPr>
        </p:nvSpPr>
        <p:spPr>
          <a:xfrm>
            <a:off x="457200" y="1104137"/>
            <a:ext cx="8229600" cy="3532200"/>
          </a:xfrm>
          <a:prstGeom prst="rect">
            <a:avLst/>
          </a:prstGeom>
          <a:noFill/>
          <a:ln>
            <a:noFill/>
          </a:ln>
        </p:spPr>
        <p:txBody>
          <a:bodyPr anchorCtr="0" anchor="t" bIns="34275" lIns="68575" spcFirstLastPara="1" rIns="68575" wrap="square" tIns="34275">
            <a:normAutofit/>
          </a:bodyPr>
          <a:lstStyle>
            <a:lvl1pPr indent="-317500" lvl="0" marL="457200" algn="l">
              <a:lnSpc>
                <a:spcPct val="110000"/>
              </a:lnSpc>
              <a:spcBef>
                <a:spcPts val="300"/>
              </a:spcBef>
              <a:spcAft>
                <a:spcPts val="0"/>
              </a:spcAft>
              <a:buClr>
                <a:schemeClr val="dk1"/>
              </a:buClr>
              <a:buSzPts val="1400"/>
              <a:buChar char="•"/>
              <a:defRPr/>
            </a:lvl1pPr>
            <a:lvl2pPr indent="-317500" lvl="1" marL="914400" algn="l">
              <a:lnSpc>
                <a:spcPct val="110000"/>
              </a:lnSpc>
              <a:spcBef>
                <a:spcPts val="600"/>
              </a:spcBef>
              <a:spcAft>
                <a:spcPts val="0"/>
              </a:spcAft>
              <a:buClr>
                <a:schemeClr val="dk1"/>
              </a:buClr>
              <a:buSzPts val="1400"/>
              <a:buChar char="–"/>
              <a:defRPr/>
            </a:lvl2pPr>
            <a:lvl3pPr indent="-317500" lvl="2" marL="1371600" algn="l">
              <a:lnSpc>
                <a:spcPct val="110000"/>
              </a:lnSpc>
              <a:spcBef>
                <a:spcPts val="600"/>
              </a:spcBef>
              <a:spcAft>
                <a:spcPts val="0"/>
              </a:spcAft>
              <a:buClr>
                <a:schemeClr val="dk1"/>
              </a:buClr>
              <a:buSzPts val="1400"/>
              <a:buChar char="•"/>
              <a:defRPr/>
            </a:lvl3pPr>
            <a:lvl4pPr indent="-317500" lvl="3" marL="1828800" algn="l">
              <a:lnSpc>
                <a:spcPct val="110000"/>
              </a:lnSpc>
              <a:spcBef>
                <a:spcPts val="600"/>
              </a:spcBef>
              <a:spcAft>
                <a:spcPts val="0"/>
              </a:spcAft>
              <a:buClr>
                <a:schemeClr val="dk1"/>
              </a:buClr>
              <a:buSzPts val="1400"/>
              <a:buChar char="–"/>
              <a:defRPr/>
            </a:lvl4pPr>
            <a:lvl5pPr indent="-317500" lvl="4" marL="2286000" algn="l">
              <a:lnSpc>
                <a:spcPct val="110000"/>
              </a:lnSpc>
              <a:spcBef>
                <a:spcPts val="600"/>
              </a:spcBef>
              <a:spcAft>
                <a:spcPts val="0"/>
              </a:spcAft>
              <a:buClr>
                <a:schemeClr val="dk1"/>
              </a:buClr>
              <a:buSzPts val="1400"/>
              <a:buChar char="»"/>
              <a:defRPr/>
            </a:lvl5pPr>
            <a:lvl6pPr indent="-317500" lvl="5" marL="2743200" algn="l">
              <a:lnSpc>
                <a:spcPct val="100000"/>
              </a:lnSpc>
              <a:spcBef>
                <a:spcPts val="6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80" name="Google Shape;280;p57"/>
          <p:cNvSpPr txBox="1"/>
          <p:nvPr>
            <p:ph type="title"/>
          </p:nvPr>
        </p:nvSpPr>
        <p:spPr>
          <a:xfrm>
            <a:off x="457200" y="393619"/>
            <a:ext cx="8229600" cy="621600"/>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Clr>
                <a:schemeClr val="accent1"/>
              </a:buClr>
              <a:buSzPts val="24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1" name="Google Shape;281;p57"/>
          <p:cNvSpPr txBox="1"/>
          <p:nvPr>
            <p:ph idx="11" type="ftr"/>
          </p:nvPr>
        </p:nvSpPr>
        <p:spPr>
          <a:xfrm>
            <a:off x="457199" y="4834928"/>
            <a:ext cx="7247400" cy="1668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800" u="none" cap="small" strike="noStrike">
                <a:solidFill>
                  <a:srgbClr val="7F7F7F"/>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82" name="Google Shape;282;p57"/>
          <p:cNvSpPr txBox="1"/>
          <p:nvPr>
            <p:ph idx="12" type="sldNum"/>
          </p:nvPr>
        </p:nvSpPr>
        <p:spPr>
          <a:xfrm>
            <a:off x="7834544" y="4834928"/>
            <a:ext cx="852300" cy="1668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Content Slide 1">
  <p:cSld name="J-PAL Content Slide">
    <p:spTree>
      <p:nvGrpSpPr>
        <p:cNvPr id="283" name="Shape 283"/>
        <p:cNvGrpSpPr/>
        <p:nvPr/>
      </p:nvGrpSpPr>
      <p:grpSpPr>
        <a:xfrm>
          <a:off x="0" y="0"/>
          <a:ext cx="0" cy="0"/>
          <a:chOff x="0" y="0"/>
          <a:chExt cx="0" cy="0"/>
        </a:xfrm>
      </p:grpSpPr>
      <p:sp>
        <p:nvSpPr>
          <p:cNvPr id="284" name="Google Shape;284;p58"/>
          <p:cNvSpPr txBox="1"/>
          <p:nvPr>
            <p:ph idx="1" type="body"/>
          </p:nvPr>
        </p:nvSpPr>
        <p:spPr>
          <a:xfrm>
            <a:off x="457200" y="1104137"/>
            <a:ext cx="8229600" cy="3532200"/>
          </a:xfrm>
          <a:prstGeom prst="rect">
            <a:avLst/>
          </a:prstGeom>
          <a:noFill/>
          <a:ln>
            <a:noFill/>
          </a:ln>
        </p:spPr>
        <p:txBody>
          <a:bodyPr anchorCtr="0" anchor="t" bIns="34275" lIns="68575" spcFirstLastPara="1" rIns="68575" wrap="square" tIns="34275">
            <a:normAutofit/>
          </a:bodyPr>
          <a:lstStyle>
            <a:lvl1pPr indent="-317500" lvl="0" marL="457200" algn="l">
              <a:lnSpc>
                <a:spcPct val="110000"/>
              </a:lnSpc>
              <a:spcBef>
                <a:spcPts val="300"/>
              </a:spcBef>
              <a:spcAft>
                <a:spcPts val="0"/>
              </a:spcAft>
              <a:buClr>
                <a:schemeClr val="dk1"/>
              </a:buClr>
              <a:buSzPts val="1400"/>
              <a:buChar char="•"/>
              <a:defRPr/>
            </a:lvl1pPr>
            <a:lvl2pPr indent="-317500" lvl="1" marL="914400" algn="l">
              <a:lnSpc>
                <a:spcPct val="110000"/>
              </a:lnSpc>
              <a:spcBef>
                <a:spcPts val="600"/>
              </a:spcBef>
              <a:spcAft>
                <a:spcPts val="0"/>
              </a:spcAft>
              <a:buClr>
                <a:schemeClr val="dk1"/>
              </a:buClr>
              <a:buSzPts val="1400"/>
              <a:buChar char="–"/>
              <a:defRPr/>
            </a:lvl2pPr>
            <a:lvl3pPr indent="-317500" lvl="2" marL="1371600" algn="l">
              <a:lnSpc>
                <a:spcPct val="110000"/>
              </a:lnSpc>
              <a:spcBef>
                <a:spcPts val="600"/>
              </a:spcBef>
              <a:spcAft>
                <a:spcPts val="0"/>
              </a:spcAft>
              <a:buClr>
                <a:schemeClr val="dk1"/>
              </a:buClr>
              <a:buSzPts val="1400"/>
              <a:buChar char="•"/>
              <a:defRPr/>
            </a:lvl3pPr>
            <a:lvl4pPr indent="-317500" lvl="3" marL="1828800" algn="l">
              <a:lnSpc>
                <a:spcPct val="110000"/>
              </a:lnSpc>
              <a:spcBef>
                <a:spcPts val="600"/>
              </a:spcBef>
              <a:spcAft>
                <a:spcPts val="0"/>
              </a:spcAft>
              <a:buClr>
                <a:schemeClr val="dk1"/>
              </a:buClr>
              <a:buSzPts val="1400"/>
              <a:buChar char="–"/>
              <a:defRPr/>
            </a:lvl4pPr>
            <a:lvl5pPr indent="-317500" lvl="4" marL="2286000" algn="l">
              <a:lnSpc>
                <a:spcPct val="110000"/>
              </a:lnSpc>
              <a:spcBef>
                <a:spcPts val="600"/>
              </a:spcBef>
              <a:spcAft>
                <a:spcPts val="0"/>
              </a:spcAft>
              <a:buClr>
                <a:schemeClr val="dk1"/>
              </a:buClr>
              <a:buSzPts val="1400"/>
              <a:buChar char="»"/>
              <a:defRPr/>
            </a:lvl5pPr>
            <a:lvl6pPr indent="-317500" lvl="5" marL="2743200" algn="l">
              <a:lnSpc>
                <a:spcPct val="100000"/>
              </a:lnSpc>
              <a:spcBef>
                <a:spcPts val="6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85" name="Google Shape;285;p58"/>
          <p:cNvSpPr txBox="1"/>
          <p:nvPr>
            <p:ph type="title"/>
          </p:nvPr>
        </p:nvSpPr>
        <p:spPr>
          <a:xfrm>
            <a:off x="457200" y="393618"/>
            <a:ext cx="8229600" cy="621600"/>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Clr>
                <a:schemeClr val="accent1"/>
              </a:buClr>
              <a:buSzPts val="24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6" name="Google Shape;286;p58"/>
          <p:cNvSpPr txBox="1"/>
          <p:nvPr>
            <p:ph idx="11" type="ftr"/>
          </p:nvPr>
        </p:nvSpPr>
        <p:spPr>
          <a:xfrm>
            <a:off x="457199" y="4834928"/>
            <a:ext cx="7247400" cy="1668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800" u="none" cap="small" strike="noStrike">
                <a:solidFill>
                  <a:srgbClr val="7F7F7F"/>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87" name="Google Shape;287;p58"/>
          <p:cNvSpPr txBox="1"/>
          <p:nvPr>
            <p:ph idx="12" type="sldNum"/>
          </p:nvPr>
        </p:nvSpPr>
        <p:spPr>
          <a:xfrm>
            <a:off x="7834544" y="4834928"/>
            <a:ext cx="852300" cy="1668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Image w/ Content Left 1">
  <p:cSld name="J-PAL Image w/ Content Left">
    <p:spTree>
      <p:nvGrpSpPr>
        <p:cNvPr id="288" name="Shape 288"/>
        <p:cNvGrpSpPr/>
        <p:nvPr/>
      </p:nvGrpSpPr>
      <p:grpSpPr>
        <a:xfrm>
          <a:off x="0" y="0"/>
          <a:ext cx="0" cy="0"/>
          <a:chOff x="0" y="0"/>
          <a:chExt cx="0" cy="0"/>
        </a:xfrm>
      </p:grpSpPr>
      <p:sp>
        <p:nvSpPr>
          <p:cNvPr id="289" name="Google Shape;289;p59"/>
          <p:cNvSpPr txBox="1"/>
          <p:nvPr>
            <p:ph type="title"/>
          </p:nvPr>
        </p:nvSpPr>
        <p:spPr>
          <a:xfrm>
            <a:off x="457200" y="146303"/>
            <a:ext cx="8229600" cy="868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chemeClr val="accent1"/>
              </a:buClr>
              <a:buSzPts val="24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0" name="Google Shape;290;p59"/>
          <p:cNvSpPr txBox="1"/>
          <p:nvPr>
            <p:ph idx="1" type="body"/>
          </p:nvPr>
        </p:nvSpPr>
        <p:spPr>
          <a:xfrm>
            <a:off x="5843015" y="1113677"/>
            <a:ext cx="2843700" cy="3329400"/>
          </a:xfrm>
          <a:prstGeom prst="rect">
            <a:avLst/>
          </a:prstGeom>
          <a:noFill/>
          <a:ln>
            <a:noFill/>
          </a:ln>
        </p:spPr>
        <p:txBody>
          <a:bodyPr anchorCtr="0" anchor="t" bIns="34275" lIns="68575" spcFirstLastPara="1" rIns="68575" wrap="square" tIns="34275">
            <a:normAutofit/>
          </a:bodyPr>
          <a:lstStyle>
            <a:lvl1pPr indent="-228600" lvl="0" marL="457200" algn="l">
              <a:lnSpc>
                <a:spcPct val="112000"/>
              </a:lnSpc>
              <a:spcBef>
                <a:spcPts val="300"/>
              </a:spcBef>
              <a:spcAft>
                <a:spcPts val="0"/>
              </a:spcAft>
              <a:buClr>
                <a:schemeClr val="dk1"/>
              </a:buClr>
              <a:buSzPts val="1700"/>
              <a:buNone/>
              <a:defRPr sz="1700"/>
            </a:lvl1pPr>
            <a:lvl2pPr indent="-228600" lvl="1" marL="914400" algn="l">
              <a:lnSpc>
                <a:spcPct val="112000"/>
              </a:lnSpc>
              <a:spcBef>
                <a:spcPts val="600"/>
              </a:spcBef>
              <a:spcAft>
                <a:spcPts val="0"/>
              </a:spcAft>
              <a:buClr>
                <a:schemeClr val="dk1"/>
              </a:buClr>
              <a:buSzPts val="1400"/>
              <a:buNone/>
              <a:defRPr sz="1400"/>
            </a:lvl2pPr>
            <a:lvl3pPr indent="-228600" lvl="2" marL="1371600" algn="l">
              <a:lnSpc>
                <a:spcPct val="112000"/>
              </a:lnSpc>
              <a:spcBef>
                <a:spcPts val="600"/>
              </a:spcBef>
              <a:spcAft>
                <a:spcPts val="0"/>
              </a:spcAft>
              <a:buClr>
                <a:schemeClr val="dk1"/>
              </a:buClr>
              <a:buSzPts val="1200"/>
              <a:buNone/>
              <a:defRPr sz="1200"/>
            </a:lvl3pPr>
            <a:lvl4pPr indent="-228600" lvl="3" marL="1828800" algn="l">
              <a:lnSpc>
                <a:spcPct val="112000"/>
              </a:lnSpc>
              <a:spcBef>
                <a:spcPts val="600"/>
              </a:spcBef>
              <a:spcAft>
                <a:spcPts val="0"/>
              </a:spcAft>
              <a:buClr>
                <a:schemeClr val="dk1"/>
              </a:buClr>
              <a:buSzPts val="1100"/>
              <a:buNone/>
              <a:defRPr sz="1100"/>
            </a:lvl4pPr>
            <a:lvl5pPr indent="-228600" lvl="4" marL="2286000" algn="l">
              <a:lnSpc>
                <a:spcPct val="112000"/>
              </a:lnSpc>
              <a:spcBef>
                <a:spcPts val="600"/>
              </a:spcBef>
              <a:spcAft>
                <a:spcPts val="0"/>
              </a:spcAft>
              <a:buClr>
                <a:schemeClr val="dk1"/>
              </a:buClr>
              <a:buSzPts val="1100"/>
              <a:buNone/>
              <a:defRPr sz="1100"/>
            </a:lvl5pPr>
            <a:lvl6pPr indent="-228600" lvl="5" marL="2743200" algn="l">
              <a:lnSpc>
                <a:spcPct val="100000"/>
              </a:lnSpc>
              <a:spcBef>
                <a:spcPts val="600"/>
              </a:spcBef>
              <a:spcAft>
                <a:spcPts val="0"/>
              </a:spcAft>
              <a:buClr>
                <a:schemeClr val="dk1"/>
              </a:buClr>
              <a:buSzPts val="1400"/>
              <a:buNone/>
              <a:defRPr sz="1400"/>
            </a:lvl6pPr>
            <a:lvl7pPr indent="-228600" lvl="6" marL="3200400" algn="l">
              <a:lnSpc>
                <a:spcPct val="100000"/>
              </a:lnSpc>
              <a:spcBef>
                <a:spcPts val="300"/>
              </a:spcBef>
              <a:spcAft>
                <a:spcPts val="0"/>
              </a:spcAft>
              <a:buClr>
                <a:schemeClr val="dk1"/>
              </a:buClr>
              <a:buSzPts val="1400"/>
              <a:buNone/>
              <a:defRPr sz="1400"/>
            </a:lvl7pPr>
            <a:lvl8pPr indent="-228600" lvl="7" marL="3657600" algn="l">
              <a:lnSpc>
                <a:spcPct val="100000"/>
              </a:lnSpc>
              <a:spcBef>
                <a:spcPts val="300"/>
              </a:spcBef>
              <a:spcAft>
                <a:spcPts val="0"/>
              </a:spcAft>
              <a:buClr>
                <a:schemeClr val="dk1"/>
              </a:buClr>
              <a:buSzPts val="1400"/>
              <a:buNone/>
              <a:defRPr sz="1400"/>
            </a:lvl8pPr>
            <a:lvl9pPr indent="-228600" lvl="8" marL="4114800" algn="l">
              <a:lnSpc>
                <a:spcPct val="100000"/>
              </a:lnSpc>
              <a:spcBef>
                <a:spcPts val="300"/>
              </a:spcBef>
              <a:spcAft>
                <a:spcPts val="0"/>
              </a:spcAft>
              <a:buClr>
                <a:schemeClr val="dk1"/>
              </a:buClr>
              <a:buSzPts val="1400"/>
              <a:buNone/>
              <a:defRPr sz="1400"/>
            </a:lvl9pPr>
          </a:lstStyle>
          <a:p/>
        </p:txBody>
      </p:sp>
      <p:sp>
        <p:nvSpPr>
          <p:cNvPr id="291" name="Google Shape;291;p59"/>
          <p:cNvSpPr txBox="1"/>
          <p:nvPr>
            <p:ph idx="2" type="body"/>
          </p:nvPr>
        </p:nvSpPr>
        <p:spPr>
          <a:xfrm>
            <a:off x="457200" y="1113678"/>
            <a:ext cx="5147100" cy="3477900"/>
          </a:xfrm>
          <a:prstGeom prst="rect">
            <a:avLst/>
          </a:prstGeom>
          <a:noFill/>
          <a:ln>
            <a:noFill/>
          </a:ln>
        </p:spPr>
        <p:txBody>
          <a:bodyPr anchorCtr="0" anchor="t" bIns="34275" lIns="68575" spcFirstLastPara="1" rIns="68575" wrap="square" tIns="34275">
            <a:normAutofit/>
          </a:bodyPr>
          <a:lstStyle>
            <a:lvl1pPr indent="-228600" lvl="0" marL="457200" algn="l">
              <a:lnSpc>
                <a:spcPct val="112000"/>
              </a:lnSpc>
              <a:spcBef>
                <a:spcPts val="300"/>
              </a:spcBef>
              <a:spcAft>
                <a:spcPts val="0"/>
              </a:spcAft>
              <a:buClr>
                <a:schemeClr val="dk1"/>
              </a:buClr>
              <a:buSzPts val="1700"/>
              <a:buNone/>
              <a:defRPr sz="1700"/>
            </a:lvl1pPr>
            <a:lvl2pPr indent="-228600" lvl="1" marL="914400" algn="l">
              <a:lnSpc>
                <a:spcPct val="112000"/>
              </a:lnSpc>
              <a:spcBef>
                <a:spcPts val="600"/>
              </a:spcBef>
              <a:spcAft>
                <a:spcPts val="0"/>
              </a:spcAft>
              <a:buClr>
                <a:schemeClr val="dk1"/>
              </a:buClr>
              <a:buSzPts val="1400"/>
              <a:buNone/>
              <a:defRPr sz="1400"/>
            </a:lvl2pPr>
            <a:lvl3pPr indent="-228600" lvl="2" marL="1371600" algn="l">
              <a:lnSpc>
                <a:spcPct val="112000"/>
              </a:lnSpc>
              <a:spcBef>
                <a:spcPts val="600"/>
              </a:spcBef>
              <a:spcAft>
                <a:spcPts val="0"/>
              </a:spcAft>
              <a:buClr>
                <a:schemeClr val="dk1"/>
              </a:buClr>
              <a:buSzPts val="1200"/>
              <a:buNone/>
              <a:defRPr sz="1200"/>
            </a:lvl3pPr>
            <a:lvl4pPr indent="-228600" lvl="3" marL="1828800" algn="l">
              <a:lnSpc>
                <a:spcPct val="112000"/>
              </a:lnSpc>
              <a:spcBef>
                <a:spcPts val="600"/>
              </a:spcBef>
              <a:spcAft>
                <a:spcPts val="0"/>
              </a:spcAft>
              <a:buClr>
                <a:schemeClr val="dk1"/>
              </a:buClr>
              <a:buSzPts val="1100"/>
              <a:buNone/>
              <a:defRPr sz="1100"/>
            </a:lvl4pPr>
            <a:lvl5pPr indent="-228600" lvl="4" marL="2286000" algn="l">
              <a:lnSpc>
                <a:spcPct val="112000"/>
              </a:lnSpc>
              <a:spcBef>
                <a:spcPts val="600"/>
              </a:spcBef>
              <a:spcAft>
                <a:spcPts val="0"/>
              </a:spcAft>
              <a:buClr>
                <a:schemeClr val="dk1"/>
              </a:buClr>
              <a:buSzPts val="1100"/>
              <a:buNone/>
              <a:defRPr sz="1100"/>
            </a:lvl5pPr>
            <a:lvl6pPr indent="-228600" lvl="5" marL="2743200" algn="l">
              <a:lnSpc>
                <a:spcPct val="100000"/>
              </a:lnSpc>
              <a:spcBef>
                <a:spcPts val="600"/>
              </a:spcBef>
              <a:spcAft>
                <a:spcPts val="0"/>
              </a:spcAft>
              <a:buClr>
                <a:schemeClr val="dk1"/>
              </a:buClr>
              <a:buSzPts val="1400"/>
              <a:buNone/>
              <a:defRPr sz="1400"/>
            </a:lvl6pPr>
            <a:lvl7pPr indent="-228600" lvl="6" marL="3200400" algn="l">
              <a:lnSpc>
                <a:spcPct val="100000"/>
              </a:lnSpc>
              <a:spcBef>
                <a:spcPts val="300"/>
              </a:spcBef>
              <a:spcAft>
                <a:spcPts val="0"/>
              </a:spcAft>
              <a:buClr>
                <a:schemeClr val="dk1"/>
              </a:buClr>
              <a:buSzPts val="1400"/>
              <a:buNone/>
              <a:defRPr sz="1400"/>
            </a:lvl7pPr>
            <a:lvl8pPr indent="-228600" lvl="7" marL="3657600" algn="l">
              <a:lnSpc>
                <a:spcPct val="100000"/>
              </a:lnSpc>
              <a:spcBef>
                <a:spcPts val="300"/>
              </a:spcBef>
              <a:spcAft>
                <a:spcPts val="0"/>
              </a:spcAft>
              <a:buClr>
                <a:schemeClr val="dk1"/>
              </a:buClr>
              <a:buSzPts val="1400"/>
              <a:buNone/>
              <a:defRPr sz="1400"/>
            </a:lvl8pPr>
            <a:lvl9pPr indent="-228600" lvl="8" marL="4114800" algn="l">
              <a:lnSpc>
                <a:spcPct val="100000"/>
              </a:lnSpc>
              <a:spcBef>
                <a:spcPts val="300"/>
              </a:spcBef>
              <a:spcAft>
                <a:spcPts val="0"/>
              </a:spcAft>
              <a:buClr>
                <a:schemeClr val="dk1"/>
              </a:buClr>
              <a:buSzPts val="1400"/>
              <a:buNone/>
              <a:defRPr sz="1400"/>
            </a:lvl9pPr>
          </a:lstStyle>
          <a:p/>
        </p:txBody>
      </p:sp>
      <p:sp>
        <p:nvSpPr>
          <p:cNvPr id="292" name="Google Shape;292;p59"/>
          <p:cNvSpPr txBox="1"/>
          <p:nvPr>
            <p:ph idx="3" type="body"/>
          </p:nvPr>
        </p:nvSpPr>
        <p:spPr>
          <a:xfrm>
            <a:off x="5843015" y="4443047"/>
            <a:ext cx="2843700" cy="148500"/>
          </a:xfrm>
          <a:prstGeom prst="rect">
            <a:avLst/>
          </a:prstGeom>
          <a:noFill/>
          <a:ln>
            <a:noFill/>
          </a:ln>
        </p:spPr>
        <p:txBody>
          <a:bodyPr anchorCtr="0" anchor="t" bIns="13700" lIns="0" spcFirstLastPara="1" rIns="0" wrap="square" tIns="6850">
            <a:normAutofit/>
          </a:bodyPr>
          <a:lstStyle>
            <a:lvl1pPr indent="-228600" lvl="0" marL="457200" algn="l">
              <a:lnSpc>
                <a:spcPct val="112000"/>
              </a:lnSpc>
              <a:spcBef>
                <a:spcPts val="100"/>
              </a:spcBef>
              <a:spcAft>
                <a:spcPts val="0"/>
              </a:spcAft>
              <a:buClr>
                <a:srgbClr val="979797"/>
              </a:buClr>
              <a:buSzPts val="500"/>
              <a:buNone/>
              <a:defRPr sz="500">
                <a:solidFill>
                  <a:srgbClr val="979797"/>
                </a:solidFill>
              </a:defRPr>
            </a:lvl1pPr>
            <a:lvl2pPr indent="-228600" lvl="1" marL="914400" algn="l">
              <a:lnSpc>
                <a:spcPct val="112000"/>
              </a:lnSpc>
              <a:spcBef>
                <a:spcPts val="600"/>
              </a:spcBef>
              <a:spcAft>
                <a:spcPts val="0"/>
              </a:spcAft>
              <a:buClr>
                <a:schemeClr val="dk1"/>
              </a:buClr>
              <a:buSzPts val="1100"/>
              <a:buNone/>
              <a:defRPr sz="1100"/>
            </a:lvl2pPr>
            <a:lvl3pPr indent="-228600" lvl="2" marL="1371600" algn="l">
              <a:lnSpc>
                <a:spcPct val="112000"/>
              </a:lnSpc>
              <a:spcBef>
                <a:spcPts val="600"/>
              </a:spcBef>
              <a:spcAft>
                <a:spcPts val="0"/>
              </a:spcAft>
              <a:buClr>
                <a:schemeClr val="dk1"/>
              </a:buClr>
              <a:buSzPts val="1100"/>
              <a:buNone/>
              <a:defRPr sz="1100"/>
            </a:lvl3pPr>
            <a:lvl4pPr indent="-228600" lvl="3" marL="1828800" algn="l">
              <a:lnSpc>
                <a:spcPct val="112000"/>
              </a:lnSpc>
              <a:spcBef>
                <a:spcPts val="600"/>
              </a:spcBef>
              <a:spcAft>
                <a:spcPts val="0"/>
              </a:spcAft>
              <a:buClr>
                <a:schemeClr val="dk1"/>
              </a:buClr>
              <a:buSzPts val="1100"/>
              <a:buNone/>
              <a:defRPr sz="1100"/>
            </a:lvl4pPr>
            <a:lvl5pPr indent="-228600" lvl="4" marL="2286000" algn="l">
              <a:lnSpc>
                <a:spcPct val="112000"/>
              </a:lnSpc>
              <a:spcBef>
                <a:spcPts val="600"/>
              </a:spcBef>
              <a:spcAft>
                <a:spcPts val="0"/>
              </a:spcAft>
              <a:buClr>
                <a:schemeClr val="dk1"/>
              </a:buClr>
              <a:buSzPts val="1100"/>
              <a:buNone/>
              <a:defRPr sz="1100"/>
            </a:lvl5pPr>
            <a:lvl6pPr indent="-228600" lvl="5" marL="2743200" algn="l">
              <a:lnSpc>
                <a:spcPct val="100000"/>
              </a:lnSpc>
              <a:spcBef>
                <a:spcPts val="600"/>
              </a:spcBef>
              <a:spcAft>
                <a:spcPts val="0"/>
              </a:spcAft>
              <a:buClr>
                <a:schemeClr val="dk1"/>
              </a:buClr>
              <a:buSzPts val="1400"/>
              <a:buNone/>
              <a:defRPr/>
            </a:lvl6pPr>
            <a:lvl7pPr indent="-228600" lvl="6" marL="3200400" algn="l">
              <a:lnSpc>
                <a:spcPct val="100000"/>
              </a:lnSpc>
              <a:spcBef>
                <a:spcPts val="300"/>
              </a:spcBef>
              <a:spcAft>
                <a:spcPts val="0"/>
              </a:spcAft>
              <a:buClr>
                <a:schemeClr val="dk1"/>
              </a:buClr>
              <a:buSzPts val="1400"/>
              <a:buNone/>
              <a:defRPr/>
            </a:lvl7pPr>
            <a:lvl8pPr indent="-228600" lvl="7" marL="3657600" algn="l">
              <a:lnSpc>
                <a:spcPct val="100000"/>
              </a:lnSpc>
              <a:spcBef>
                <a:spcPts val="300"/>
              </a:spcBef>
              <a:spcAft>
                <a:spcPts val="0"/>
              </a:spcAft>
              <a:buClr>
                <a:schemeClr val="dk1"/>
              </a:buClr>
              <a:buSzPts val="1400"/>
              <a:buNone/>
              <a:defRPr/>
            </a:lvl8pPr>
            <a:lvl9pPr indent="-228600" lvl="8" marL="4114800" algn="l">
              <a:lnSpc>
                <a:spcPct val="100000"/>
              </a:lnSpc>
              <a:spcBef>
                <a:spcPts val="300"/>
              </a:spcBef>
              <a:spcAft>
                <a:spcPts val="0"/>
              </a:spcAft>
              <a:buClr>
                <a:schemeClr val="dk1"/>
              </a:buClr>
              <a:buSzPts val="1400"/>
              <a:buNone/>
              <a:defRPr/>
            </a:lvl9pPr>
          </a:lstStyle>
          <a:p/>
        </p:txBody>
      </p:sp>
      <p:sp>
        <p:nvSpPr>
          <p:cNvPr id="293" name="Google Shape;293;p59"/>
          <p:cNvSpPr txBox="1"/>
          <p:nvPr>
            <p:ph idx="11" type="ftr"/>
          </p:nvPr>
        </p:nvSpPr>
        <p:spPr>
          <a:xfrm>
            <a:off x="457199" y="4834928"/>
            <a:ext cx="7247400" cy="1668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400"/>
              <a:buFont typeface="Arial"/>
              <a:buNone/>
              <a:defRPr b="0" i="0" sz="800" u="none" cap="small" strike="noStrike">
                <a:solidFill>
                  <a:srgbClr val="7F7F7F"/>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4" name="Google Shape;294;p59"/>
          <p:cNvSpPr txBox="1"/>
          <p:nvPr>
            <p:ph idx="12" type="sldNum"/>
          </p:nvPr>
        </p:nvSpPr>
        <p:spPr>
          <a:xfrm>
            <a:off x="7834544" y="4834928"/>
            <a:ext cx="852300" cy="1668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800" u="none" cap="none" strike="noStrike">
                <a:solidFill>
                  <a:srgbClr val="7F7F7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800" u="none" cap="none" strike="noStrike">
                <a:solidFill>
                  <a:srgbClr val="7F7F7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800" u="none" cap="none" strike="noStrike">
                <a:solidFill>
                  <a:srgbClr val="7F7F7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800" u="none" cap="none" strike="noStrike">
                <a:solidFill>
                  <a:srgbClr val="7F7F7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800" u="none" cap="none" strike="noStrike">
                <a:solidFill>
                  <a:srgbClr val="7F7F7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800" u="none" cap="none" strike="noStrike">
                <a:solidFill>
                  <a:srgbClr val="7F7F7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800" u="none" cap="none" strike="noStrike">
                <a:solidFill>
                  <a:srgbClr val="7F7F7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800" u="none" cap="none" strike="noStrike">
                <a:solidFill>
                  <a:srgbClr val="7F7F7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800" u="none" cap="none" strike="noStrike">
                <a:solidFill>
                  <a:srgbClr val="7F7F7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Image w/ Content Left">
  <p:cSld name="1_J-PAL Image w/ Content Left 2">
    <p:spTree>
      <p:nvGrpSpPr>
        <p:cNvPr id="295" name="Shape 295"/>
        <p:cNvGrpSpPr/>
        <p:nvPr/>
      </p:nvGrpSpPr>
      <p:grpSpPr>
        <a:xfrm>
          <a:off x="0" y="0"/>
          <a:ext cx="0" cy="0"/>
          <a:chOff x="0" y="0"/>
          <a:chExt cx="0" cy="0"/>
        </a:xfrm>
      </p:grpSpPr>
      <p:sp>
        <p:nvSpPr>
          <p:cNvPr id="296" name="Google Shape;296;p60"/>
          <p:cNvSpPr txBox="1"/>
          <p:nvPr>
            <p:ph type="title"/>
          </p:nvPr>
        </p:nvSpPr>
        <p:spPr>
          <a:xfrm>
            <a:off x="457200" y="146303"/>
            <a:ext cx="8313000" cy="8688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accent1"/>
              </a:buClr>
              <a:buSzPts val="24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7" name="Google Shape;297;p60"/>
          <p:cNvSpPr/>
          <p:nvPr>
            <p:ph idx="2" type="clipArt"/>
          </p:nvPr>
        </p:nvSpPr>
        <p:spPr>
          <a:xfrm>
            <a:off x="4929188" y="1148953"/>
            <a:ext cx="4215000" cy="3154800"/>
          </a:xfrm>
          <a:prstGeom prst="rect">
            <a:avLst/>
          </a:prstGeom>
          <a:noFill/>
          <a:ln>
            <a:noFill/>
          </a:ln>
        </p:spPr>
      </p:sp>
      <p:sp>
        <p:nvSpPr>
          <p:cNvPr id="298" name="Google Shape;298;p60"/>
          <p:cNvSpPr txBox="1"/>
          <p:nvPr>
            <p:ph idx="1" type="body"/>
          </p:nvPr>
        </p:nvSpPr>
        <p:spPr>
          <a:xfrm>
            <a:off x="4929187" y="4396619"/>
            <a:ext cx="3840900" cy="169800"/>
          </a:xfrm>
          <a:prstGeom prst="rect">
            <a:avLst/>
          </a:prstGeom>
          <a:noFill/>
          <a:ln>
            <a:noFill/>
          </a:ln>
        </p:spPr>
        <p:txBody>
          <a:bodyPr anchorCtr="0" anchor="t" bIns="34275" lIns="0" spcFirstLastPara="1" rIns="34275" wrap="square" tIns="34275">
            <a:noAutofit/>
          </a:bodyPr>
          <a:lstStyle>
            <a:lvl1pPr indent="-228600" lvl="0" marL="457200" algn="l">
              <a:lnSpc>
                <a:spcPct val="112000"/>
              </a:lnSpc>
              <a:spcBef>
                <a:spcPts val="0"/>
              </a:spcBef>
              <a:spcAft>
                <a:spcPts val="0"/>
              </a:spcAft>
              <a:buSzPts val="800"/>
              <a:buNone/>
              <a:defRPr sz="800">
                <a:solidFill>
                  <a:srgbClr val="A2A2A2"/>
                </a:solidFill>
              </a:defRPr>
            </a:lvl1pPr>
            <a:lvl2pPr indent="-228600" lvl="1" marL="914400" algn="l">
              <a:lnSpc>
                <a:spcPct val="112000"/>
              </a:lnSpc>
              <a:spcBef>
                <a:spcPts val="0"/>
              </a:spcBef>
              <a:spcAft>
                <a:spcPts val="0"/>
              </a:spcAft>
              <a:buSzPts val="800"/>
              <a:buNone/>
              <a:defRPr sz="800">
                <a:solidFill>
                  <a:srgbClr val="A2A2A2"/>
                </a:solidFill>
              </a:defRPr>
            </a:lvl2pPr>
            <a:lvl3pPr indent="-228600" lvl="2" marL="1371600" algn="l">
              <a:lnSpc>
                <a:spcPct val="112000"/>
              </a:lnSpc>
              <a:spcBef>
                <a:spcPts val="900"/>
              </a:spcBef>
              <a:spcAft>
                <a:spcPts val="0"/>
              </a:spcAft>
              <a:buSzPts val="800"/>
              <a:buNone/>
              <a:defRPr sz="800">
                <a:solidFill>
                  <a:srgbClr val="A2A2A2"/>
                </a:solidFill>
              </a:defRPr>
            </a:lvl3pPr>
            <a:lvl4pPr indent="-228600" lvl="3" marL="1828800" algn="l">
              <a:lnSpc>
                <a:spcPct val="112000"/>
              </a:lnSpc>
              <a:spcBef>
                <a:spcPts val="900"/>
              </a:spcBef>
              <a:spcAft>
                <a:spcPts val="0"/>
              </a:spcAft>
              <a:buSzPts val="800"/>
              <a:buNone/>
              <a:defRPr sz="800">
                <a:solidFill>
                  <a:srgbClr val="A2A2A2"/>
                </a:solidFill>
              </a:defRPr>
            </a:lvl4pPr>
            <a:lvl5pPr indent="-228600" lvl="4" marL="2286000" algn="l">
              <a:lnSpc>
                <a:spcPct val="112000"/>
              </a:lnSpc>
              <a:spcBef>
                <a:spcPts val="900"/>
              </a:spcBef>
              <a:spcAft>
                <a:spcPts val="0"/>
              </a:spcAft>
              <a:buSzPts val="800"/>
              <a:buNone/>
              <a:defRPr sz="800">
                <a:solidFill>
                  <a:srgbClr val="A2A2A2"/>
                </a:solidFill>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99" name="Google Shape;299;p60"/>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00" name="Google Shape;300;p60"/>
          <p:cNvSpPr txBox="1"/>
          <p:nvPr>
            <p:ph idx="3" type="body"/>
          </p:nvPr>
        </p:nvSpPr>
        <p:spPr>
          <a:xfrm>
            <a:off x="457200" y="1148954"/>
            <a:ext cx="4293000" cy="3417600"/>
          </a:xfrm>
          <a:prstGeom prst="rect">
            <a:avLst/>
          </a:prstGeom>
          <a:noFill/>
          <a:ln>
            <a:noFill/>
          </a:ln>
        </p:spPr>
        <p:txBody>
          <a:bodyPr anchorCtr="0" anchor="t" bIns="34275" lIns="68575" spcFirstLastPara="1" rIns="68575" wrap="square" tIns="34275">
            <a:noAutofit/>
          </a:bodyPr>
          <a:lstStyle>
            <a:lvl1pPr indent="-323850" lvl="0" marL="457200" algn="l">
              <a:lnSpc>
                <a:spcPct val="112000"/>
              </a:lnSpc>
              <a:spcBef>
                <a:spcPts val="0"/>
              </a:spcBef>
              <a:spcAft>
                <a:spcPts val="0"/>
              </a:spcAft>
              <a:buSzPts val="1500"/>
              <a:buFont typeface="Arial"/>
              <a:buChar char="•"/>
              <a:defRPr b="0"/>
            </a:lvl1pPr>
            <a:lvl2pPr indent="-317500" lvl="1" marL="914400" algn="l">
              <a:lnSpc>
                <a:spcPct val="112000"/>
              </a:lnSpc>
              <a:spcBef>
                <a:spcPts val="900"/>
              </a:spcBef>
              <a:spcAft>
                <a:spcPts val="0"/>
              </a:spcAft>
              <a:buSzPts val="1400"/>
              <a:buFont typeface="Arial"/>
              <a:buChar char="•"/>
              <a:defRPr/>
            </a:lvl2pPr>
            <a:lvl3pPr indent="-317500" lvl="2" marL="1371600" algn="l">
              <a:lnSpc>
                <a:spcPct val="112000"/>
              </a:lnSpc>
              <a:spcBef>
                <a:spcPts val="500"/>
              </a:spcBef>
              <a:spcAft>
                <a:spcPts val="0"/>
              </a:spcAft>
              <a:buSzPts val="1400"/>
              <a:buFont typeface="Arial"/>
              <a:buChar char="•"/>
              <a:defRPr/>
            </a:lvl3pPr>
            <a:lvl4pPr indent="-317500" lvl="3" marL="1828800" algn="l">
              <a:lnSpc>
                <a:spcPct val="112000"/>
              </a:lnSpc>
              <a:spcBef>
                <a:spcPts val="500"/>
              </a:spcBef>
              <a:spcAft>
                <a:spcPts val="0"/>
              </a:spcAft>
              <a:buSzPts val="1400"/>
              <a:buFont typeface="Arial"/>
              <a:buChar char="•"/>
              <a:defRPr/>
            </a:lvl4pPr>
            <a:lvl5pPr indent="-317500" lvl="4" marL="2286000" algn="l">
              <a:lnSpc>
                <a:spcPct val="112000"/>
              </a:lnSpc>
              <a:spcBef>
                <a:spcPts val="500"/>
              </a:spcBef>
              <a:spcAft>
                <a:spcPts val="0"/>
              </a:spcAft>
              <a:buSzPts val="1400"/>
              <a:buFont typeface="Arial"/>
              <a:buChar char="•"/>
              <a:defRPr/>
            </a:lvl5pPr>
            <a:lvl6pPr indent="-228600" lvl="5" marL="2743200" algn="l">
              <a:lnSpc>
                <a:spcPct val="100000"/>
              </a:lnSpc>
              <a:spcBef>
                <a:spcPts val="5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Title Only">
  <p:cSld name="Title Only">
    <p:spTree>
      <p:nvGrpSpPr>
        <p:cNvPr id="301" name="Shape 301"/>
        <p:cNvGrpSpPr/>
        <p:nvPr/>
      </p:nvGrpSpPr>
      <p:grpSpPr>
        <a:xfrm>
          <a:off x="0" y="0"/>
          <a:ext cx="0" cy="0"/>
          <a:chOff x="0" y="0"/>
          <a:chExt cx="0" cy="0"/>
        </a:xfrm>
      </p:grpSpPr>
      <p:sp>
        <p:nvSpPr>
          <p:cNvPr id="302" name="Google Shape;302;p61"/>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03" name="Google Shape;303;p61"/>
          <p:cNvSpPr txBox="1"/>
          <p:nvPr>
            <p:ph type="title"/>
          </p:nvPr>
        </p:nvSpPr>
        <p:spPr>
          <a:xfrm>
            <a:off x="457200" y="385763"/>
            <a:ext cx="8313000" cy="5727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298">
          <p15:clr>
            <a:srgbClr val="E46962"/>
          </p15:clr>
        </p15:guide>
        <p15:guide id="4" pos="324">
          <p15:clr>
            <a:srgbClr val="E46962"/>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J-PAL Content Slide">
  <p:cSld name="Split: Text Left, Visual Right">
    <p:spTree>
      <p:nvGrpSpPr>
        <p:cNvPr id="304" name="Shape 304"/>
        <p:cNvGrpSpPr/>
        <p:nvPr/>
      </p:nvGrpSpPr>
      <p:grpSpPr>
        <a:xfrm>
          <a:off x="0" y="0"/>
          <a:ext cx="0" cy="0"/>
          <a:chOff x="0" y="0"/>
          <a:chExt cx="0" cy="0"/>
        </a:xfrm>
      </p:grpSpPr>
      <p:sp>
        <p:nvSpPr>
          <p:cNvPr id="305" name="Google Shape;305;p62"/>
          <p:cNvSpPr txBox="1"/>
          <p:nvPr>
            <p:ph type="title"/>
          </p:nvPr>
        </p:nvSpPr>
        <p:spPr>
          <a:xfrm>
            <a:off x="502320" y="1082842"/>
            <a:ext cx="3756900" cy="1175100"/>
          </a:xfrm>
          <a:prstGeom prst="rect">
            <a:avLst/>
          </a:prstGeom>
          <a:noFill/>
          <a:ln>
            <a:noFill/>
          </a:ln>
        </p:spPr>
        <p:txBody>
          <a:bodyPr anchorCtr="0" anchor="b" bIns="34275" lIns="34275" spcFirstLastPara="1" rIns="34275" wrap="square" tIns="34275">
            <a:noAutofit/>
          </a:bodyPr>
          <a:lstStyle>
            <a:lvl1pPr lvl="0" algn="l">
              <a:lnSpc>
                <a:spcPct val="100000"/>
              </a:lnSpc>
              <a:spcBef>
                <a:spcPts val="0"/>
              </a:spcBef>
              <a:spcAft>
                <a:spcPts val="0"/>
              </a:spcAft>
              <a:buSzPts val="1100"/>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6" name="Google Shape;306;p62"/>
          <p:cNvSpPr txBox="1"/>
          <p:nvPr>
            <p:ph idx="1" type="body"/>
          </p:nvPr>
        </p:nvSpPr>
        <p:spPr>
          <a:xfrm>
            <a:off x="502320" y="2355180"/>
            <a:ext cx="3774900" cy="10467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2000"/>
              <a:buNone/>
              <a:defRPr sz="2000">
                <a:solidFill>
                  <a:schemeClr val="accent6"/>
                </a:solidFill>
              </a:defRPr>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07" name="Google Shape;307;p62"/>
          <p:cNvSpPr/>
          <p:nvPr>
            <p:ph idx="2" type="pic"/>
          </p:nvPr>
        </p:nvSpPr>
        <p:spPr>
          <a:xfrm>
            <a:off x="4708922" y="0"/>
            <a:ext cx="4434900" cy="51435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J-PAL Content Slide">
  <p:cSld name="Split: Visual Left, Text Right">
    <p:spTree>
      <p:nvGrpSpPr>
        <p:cNvPr id="308" name="Shape 308"/>
        <p:cNvGrpSpPr/>
        <p:nvPr/>
      </p:nvGrpSpPr>
      <p:grpSpPr>
        <a:xfrm>
          <a:off x="0" y="0"/>
          <a:ext cx="0" cy="0"/>
          <a:chOff x="0" y="0"/>
          <a:chExt cx="0" cy="0"/>
        </a:xfrm>
      </p:grpSpPr>
      <p:sp>
        <p:nvSpPr>
          <p:cNvPr id="309" name="Google Shape;309;p63"/>
          <p:cNvSpPr txBox="1"/>
          <p:nvPr>
            <p:ph type="title"/>
          </p:nvPr>
        </p:nvSpPr>
        <p:spPr>
          <a:xfrm>
            <a:off x="4869252" y="1082842"/>
            <a:ext cx="3756900" cy="1175100"/>
          </a:xfrm>
          <a:prstGeom prst="rect">
            <a:avLst/>
          </a:prstGeom>
          <a:noFill/>
          <a:ln>
            <a:noFill/>
          </a:ln>
        </p:spPr>
        <p:txBody>
          <a:bodyPr anchorCtr="0" anchor="b" bIns="34275" lIns="34275" spcFirstLastPara="1" rIns="34275" wrap="square" tIns="34275">
            <a:noAutofit/>
          </a:bodyPr>
          <a:lstStyle>
            <a:lvl1pPr lvl="0" algn="l">
              <a:lnSpc>
                <a:spcPct val="100000"/>
              </a:lnSpc>
              <a:spcBef>
                <a:spcPts val="0"/>
              </a:spcBef>
              <a:spcAft>
                <a:spcPts val="0"/>
              </a:spcAft>
              <a:buSzPts val="1100"/>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0" name="Google Shape;310;p63"/>
          <p:cNvSpPr txBox="1"/>
          <p:nvPr>
            <p:ph idx="1" type="body"/>
          </p:nvPr>
        </p:nvSpPr>
        <p:spPr>
          <a:xfrm>
            <a:off x="4869252" y="2355180"/>
            <a:ext cx="3774900" cy="10467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2000"/>
              <a:buNone/>
              <a:defRPr sz="2000">
                <a:solidFill>
                  <a:schemeClr val="accent6"/>
                </a:solidFill>
              </a:defRPr>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11" name="Google Shape;311;p63"/>
          <p:cNvSpPr/>
          <p:nvPr>
            <p:ph idx="2" type="pic"/>
          </p:nvPr>
        </p:nvSpPr>
        <p:spPr>
          <a:xfrm>
            <a:off x="0" y="0"/>
            <a:ext cx="4434900" cy="5143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J-PAL Content Slide">
  <p:cSld name="Split: Text Left, Color Block Right">
    <p:spTree>
      <p:nvGrpSpPr>
        <p:cNvPr id="312" name="Shape 312"/>
        <p:cNvGrpSpPr/>
        <p:nvPr/>
      </p:nvGrpSpPr>
      <p:grpSpPr>
        <a:xfrm>
          <a:off x="0" y="0"/>
          <a:ext cx="0" cy="0"/>
          <a:chOff x="0" y="0"/>
          <a:chExt cx="0" cy="0"/>
        </a:xfrm>
      </p:grpSpPr>
      <p:sp>
        <p:nvSpPr>
          <p:cNvPr id="313" name="Google Shape;313;p64"/>
          <p:cNvSpPr txBox="1"/>
          <p:nvPr>
            <p:ph type="title"/>
          </p:nvPr>
        </p:nvSpPr>
        <p:spPr>
          <a:xfrm>
            <a:off x="502320" y="1082842"/>
            <a:ext cx="3756900" cy="1175100"/>
          </a:xfrm>
          <a:prstGeom prst="rect">
            <a:avLst/>
          </a:prstGeom>
          <a:noFill/>
          <a:ln>
            <a:noFill/>
          </a:ln>
        </p:spPr>
        <p:txBody>
          <a:bodyPr anchorCtr="0" anchor="b" bIns="34275" lIns="34275" spcFirstLastPara="1" rIns="34275" wrap="square" tIns="34275">
            <a:noAutofit/>
          </a:bodyPr>
          <a:lstStyle>
            <a:lvl1pPr lvl="0" algn="l">
              <a:lnSpc>
                <a:spcPct val="100000"/>
              </a:lnSpc>
              <a:spcBef>
                <a:spcPts val="0"/>
              </a:spcBef>
              <a:spcAft>
                <a:spcPts val="0"/>
              </a:spcAft>
              <a:buSzPts val="1100"/>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4" name="Google Shape;314;p64"/>
          <p:cNvSpPr txBox="1"/>
          <p:nvPr>
            <p:ph idx="1" type="body"/>
          </p:nvPr>
        </p:nvSpPr>
        <p:spPr>
          <a:xfrm>
            <a:off x="502320" y="2355180"/>
            <a:ext cx="3774900" cy="10467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2000"/>
              <a:buNone/>
              <a:defRPr sz="2000">
                <a:solidFill>
                  <a:schemeClr val="accent6"/>
                </a:solidFill>
              </a:defRPr>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15" name="Google Shape;315;p64"/>
          <p:cNvSpPr/>
          <p:nvPr/>
        </p:nvSpPr>
        <p:spPr>
          <a:xfrm>
            <a:off x="4572001" y="0"/>
            <a:ext cx="4572000" cy="5143500"/>
          </a:xfrm>
          <a:prstGeom prst="rect">
            <a:avLst/>
          </a:prstGeom>
          <a:solidFill>
            <a:srgbClr val="F7F2E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316" name="Shape 316"/>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Intro Slide" showMasterSp="0">
  <p:cSld name="Cover Slide 1">
    <p:bg>
      <p:bgPr>
        <a:solidFill>
          <a:schemeClr val="lt2"/>
        </a:solidFill>
      </p:bgPr>
    </p:bg>
    <p:spTree>
      <p:nvGrpSpPr>
        <p:cNvPr id="317" name="Shape 317"/>
        <p:cNvGrpSpPr/>
        <p:nvPr/>
      </p:nvGrpSpPr>
      <p:grpSpPr>
        <a:xfrm>
          <a:off x="0" y="0"/>
          <a:ext cx="0" cy="0"/>
          <a:chOff x="0" y="0"/>
          <a:chExt cx="0" cy="0"/>
        </a:xfrm>
      </p:grpSpPr>
      <p:sp>
        <p:nvSpPr>
          <p:cNvPr id="318" name="Google Shape;318;p66"/>
          <p:cNvSpPr/>
          <p:nvPr/>
        </p:nvSpPr>
        <p:spPr>
          <a:xfrm>
            <a:off x="314325" y="-17887"/>
            <a:ext cx="325800" cy="5179200"/>
          </a:xfrm>
          <a:prstGeom prst="rect">
            <a:avLst/>
          </a:prstGeom>
          <a:solidFill>
            <a:srgbClr val="2FAA9F">
              <a:alpha val="2706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19" name="Google Shape;319;p66"/>
          <p:cNvSpPr/>
          <p:nvPr/>
        </p:nvSpPr>
        <p:spPr>
          <a:xfrm>
            <a:off x="325800" y="-17887"/>
            <a:ext cx="188700" cy="5179200"/>
          </a:xfrm>
          <a:prstGeom prst="rect">
            <a:avLst/>
          </a:prstGeom>
          <a:solidFill>
            <a:srgbClr val="2FAA9F">
              <a:alpha val="6000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20" name="Google Shape;320;p66"/>
          <p:cNvSpPr/>
          <p:nvPr/>
        </p:nvSpPr>
        <p:spPr>
          <a:xfrm>
            <a:off x="0" y="-17887"/>
            <a:ext cx="325800" cy="5179200"/>
          </a:xfrm>
          <a:prstGeom prst="rect">
            <a:avLst/>
          </a:prstGeom>
          <a:solidFill>
            <a:schemeClr val="accent5"/>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21" name="Google Shape;321;p66"/>
          <p:cNvSpPr txBox="1"/>
          <p:nvPr>
            <p:ph idx="1" type="body"/>
          </p:nvPr>
        </p:nvSpPr>
        <p:spPr>
          <a:xfrm>
            <a:off x="1320625" y="1888331"/>
            <a:ext cx="7437300" cy="6561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500"/>
              </a:spcBef>
              <a:spcAft>
                <a:spcPts val="0"/>
              </a:spcAft>
              <a:buClr>
                <a:srgbClr val="000000"/>
              </a:buClr>
              <a:buSzPts val="3600"/>
              <a:buFont typeface="Arial"/>
              <a:buNone/>
              <a:defRPr b="1" i="0" sz="3600" u="none" cap="none" strike="noStrike">
                <a:solidFill>
                  <a:schemeClr val="accent1"/>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22" name="Google Shape;322;p66"/>
          <p:cNvSpPr txBox="1"/>
          <p:nvPr>
            <p:ph idx="2" type="body"/>
          </p:nvPr>
        </p:nvSpPr>
        <p:spPr>
          <a:xfrm>
            <a:off x="1320625" y="2544366"/>
            <a:ext cx="7437300" cy="5322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500"/>
              </a:spcBef>
              <a:spcAft>
                <a:spcPts val="0"/>
              </a:spcAft>
              <a:buClr>
                <a:srgbClr val="000000"/>
              </a:buClr>
              <a:buSzPts val="2000"/>
              <a:buFont typeface="Arial"/>
              <a:buNone/>
              <a:defRPr b="1" i="0" sz="2000" u="none" cap="none" strike="noStrike">
                <a:solidFill>
                  <a:schemeClr val="accent5"/>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23" name="Google Shape;323;p66"/>
          <p:cNvSpPr txBox="1"/>
          <p:nvPr>
            <p:ph idx="3" type="body"/>
          </p:nvPr>
        </p:nvSpPr>
        <p:spPr>
          <a:xfrm>
            <a:off x="1320625" y="3076575"/>
            <a:ext cx="7437300" cy="5232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0"/>
              </a:spcBef>
              <a:spcAft>
                <a:spcPts val="0"/>
              </a:spcAft>
              <a:buClr>
                <a:srgbClr val="000000"/>
              </a:buClr>
              <a:buSzPts val="1500"/>
              <a:buFont typeface="Arial"/>
              <a:buNone/>
              <a:defRPr b="1" i="0" sz="1500" u="none" cap="none" strike="noStrike">
                <a:solidFill>
                  <a:srgbClr val="595959"/>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24" name="Google Shape;324;p66"/>
          <p:cNvSpPr txBox="1"/>
          <p:nvPr>
            <p:ph idx="4" type="body"/>
          </p:nvPr>
        </p:nvSpPr>
        <p:spPr>
          <a:xfrm>
            <a:off x="1320625" y="3994273"/>
            <a:ext cx="3137100" cy="3321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0"/>
              </a:spcBef>
              <a:spcAft>
                <a:spcPts val="0"/>
              </a:spcAft>
              <a:buClr>
                <a:srgbClr val="000000"/>
              </a:buClr>
              <a:buSzPts val="1100"/>
              <a:buFont typeface="Arial"/>
              <a:buNone/>
              <a:defRPr b="0" i="0" sz="1100" u="none" cap="none" strike="noStrike">
                <a:solidFill>
                  <a:srgbClr val="595959"/>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Image w/ Content Left">
  <p:cSld name="Title + Bulleted List">
    <p:spTree>
      <p:nvGrpSpPr>
        <p:cNvPr id="325" name="Shape 325"/>
        <p:cNvGrpSpPr/>
        <p:nvPr/>
      </p:nvGrpSpPr>
      <p:grpSpPr>
        <a:xfrm>
          <a:off x="0" y="0"/>
          <a:ext cx="0" cy="0"/>
          <a:chOff x="0" y="0"/>
          <a:chExt cx="0" cy="0"/>
        </a:xfrm>
      </p:grpSpPr>
      <p:sp>
        <p:nvSpPr>
          <p:cNvPr id="326" name="Google Shape;326;p67"/>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27" name="Google Shape;327;p67"/>
          <p:cNvSpPr txBox="1"/>
          <p:nvPr>
            <p:ph idx="1" type="body"/>
          </p:nvPr>
        </p:nvSpPr>
        <p:spPr>
          <a:xfrm>
            <a:off x="457200" y="958427"/>
            <a:ext cx="8313000" cy="3668400"/>
          </a:xfrm>
          <a:prstGeom prst="rect">
            <a:avLst/>
          </a:prstGeom>
          <a:noFill/>
          <a:ln>
            <a:noFill/>
          </a:ln>
        </p:spPr>
        <p:txBody>
          <a:bodyPr anchorCtr="0" anchor="t" bIns="34275" lIns="68575" spcFirstLastPara="1" rIns="68575" wrap="square" tIns="34275">
            <a:noAutofit/>
          </a:bodyPr>
          <a:lstStyle>
            <a:lvl1pPr indent="-342900" lvl="0" marL="457200" algn="l">
              <a:lnSpc>
                <a:spcPct val="112000"/>
              </a:lnSpc>
              <a:spcBef>
                <a:spcPts val="0"/>
              </a:spcBef>
              <a:spcAft>
                <a:spcPts val="0"/>
              </a:spcAft>
              <a:buSzPts val="1800"/>
              <a:buFont typeface="Arial"/>
              <a:buChar char="•"/>
              <a:defRPr b="0" sz="1800"/>
            </a:lvl1pPr>
            <a:lvl2pPr indent="-323850" lvl="1" marL="914400" algn="l">
              <a:lnSpc>
                <a:spcPct val="112000"/>
              </a:lnSpc>
              <a:spcBef>
                <a:spcPts val="900"/>
              </a:spcBef>
              <a:spcAft>
                <a:spcPts val="0"/>
              </a:spcAft>
              <a:buSzPts val="1500"/>
              <a:buFont typeface="Arial"/>
              <a:buChar char="•"/>
              <a:defRPr sz="1500"/>
            </a:lvl2pPr>
            <a:lvl3pPr indent="-323850" lvl="2" marL="1371600" algn="l">
              <a:lnSpc>
                <a:spcPct val="112000"/>
              </a:lnSpc>
              <a:spcBef>
                <a:spcPts val="500"/>
              </a:spcBef>
              <a:spcAft>
                <a:spcPts val="0"/>
              </a:spcAft>
              <a:buSzPts val="1500"/>
              <a:buFont typeface="Arial"/>
              <a:buChar char="•"/>
              <a:defRPr sz="1500"/>
            </a:lvl3pPr>
            <a:lvl4pPr indent="-323850" lvl="3" marL="1828800" algn="l">
              <a:lnSpc>
                <a:spcPct val="112000"/>
              </a:lnSpc>
              <a:spcBef>
                <a:spcPts val="500"/>
              </a:spcBef>
              <a:spcAft>
                <a:spcPts val="0"/>
              </a:spcAft>
              <a:buSzPts val="1500"/>
              <a:buFont typeface="Arial"/>
              <a:buChar char="•"/>
              <a:defRPr sz="1500"/>
            </a:lvl4pPr>
            <a:lvl5pPr indent="-323850" lvl="4" marL="2286000" algn="l">
              <a:lnSpc>
                <a:spcPct val="112000"/>
              </a:lnSpc>
              <a:spcBef>
                <a:spcPts val="500"/>
              </a:spcBef>
              <a:spcAft>
                <a:spcPts val="0"/>
              </a:spcAft>
              <a:buSzPts val="1500"/>
              <a:buFont typeface="Arial"/>
              <a:buChar char="•"/>
              <a:defRPr sz="1500"/>
            </a:lvl5pPr>
            <a:lvl6pPr indent="-228600" lvl="5" marL="2743200" algn="l">
              <a:lnSpc>
                <a:spcPct val="100000"/>
              </a:lnSpc>
              <a:spcBef>
                <a:spcPts val="5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28" name="Google Shape;328;p67"/>
          <p:cNvSpPr txBox="1"/>
          <p:nvPr>
            <p:ph type="title"/>
          </p:nvPr>
        </p:nvSpPr>
        <p:spPr>
          <a:xfrm>
            <a:off x="457200" y="377925"/>
            <a:ext cx="8313000" cy="5802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Full Bleed Image Slide">
  <p:cSld name="J-PAL Full Bleed Image Slide">
    <p:spTree>
      <p:nvGrpSpPr>
        <p:cNvPr id="329" name="Shape 329"/>
        <p:cNvGrpSpPr/>
        <p:nvPr/>
      </p:nvGrpSpPr>
      <p:grpSpPr>
        <a:xfrm>
          <a:off x="0" y="0"/>
          <a:ext cx="0" cy="0"/>
          <a:chOff x="0" y="0"/>
          <a:chExt cx="0" cy="0"/>
        </a:xfrm>
      </p:grpSpPr>
      <p:sp>
        <p:nvSpPr>
          <p:cNvPr id="330" name="Google Shape;330;p68"/>
          <p:cNvSpPr/>
          <p:nvPr>
            <p:ph idx="2" type="pic"/>
          </p:nvPr>
        </p:nvSpPr>
        <p:spPr>
          <a:xfrm>
            <a:off x="0" y="-97"/>
            <a:ext cx="9144000" cy="5143500"/>
          </a:xfrm>
          <a:prstGeom prst="rect">
            <a:avLst/>
          </a:prstGeom>
          <a:noFill/>
          <a:ln>
            <a:noFill/>
          </a:ln>
        </p:spPr>
      </p:sp>
      <p:pic>
        <p:nvPicPr>
          <p:cNvPr id="331" name="Google Shape;331;p68"/>
          <p:cNvPicPr preferRelativeResize="0"/>
          <p:nvPr/>
        </p:nvPicPr>
        <p:blipFill rotWithShape="1">
          <a:blip r:embed="rId2">
            <a:alphaModFix amt="70000"/>
          </a:blip>
          <a:srcRect b="0" l="71407" r="1629" t="0"/>
          <a:stretch/>
        </p:blipFill>
        <p:spPr>
          <a:xfrm>
            <a:off x="6958220" y="3550"/>
            <a:ext cx="2185781" cy="5143500"/>
          </a:xfrm>
          <a:prstGeom prst="rect">
            <a:avLst/>
          </a:prstGeom>
          <a:noFill/>
          <a:ln>
            <a:noFill/>
          </a:ln>
        </p:spPr>
      </p:pic>
      <p:sp>
        <p:nvSpPr>
          <p:cNvPr id="332" name="Google Shape;332;p68"/>
          <p:cNvSpPr txBox="1"/>
          <p:nvPr>
            <p:ph idx="1" type="body"/>
          </p:nvPr>
        </p:nvSpPr>
        <p:spPr>
          <a:xfrm>
            <a:off x="237744" y="4925973"/>
            <a:ext cx="3997800" cy="148500"/>
          </a:xfrm>
          <a:prstGeom prst="rect">
            <a:avLst/>
          </a:prstGeom>
          <a:noFill/>
          <a:ln>
            <a:noFill/>
          </a:ln>
        </p:spPr>
        <p:txBody>
          <a:bodyPr anchorCtr="0" anchor="t" bIns="13700" lIns="0" spcFirstLastPara="1" rIns="0" wrap="square" tIns="6850">
            <a:normAutofit/>
          </a:bodyPr>
          <a:lstStyle>
            <a:lvl1pPr indent="-228600" lvl="0" marL="457200" algn="l">
              <a:lnSpc>
                <a:spcPct val="112000"/>
              </a:lnSpc>
              <a:spcBef>
                <a:spcPts val="100"/>
              </a:spcBef>
              <a:spcAft>
                <a:spcPts val="0"/>
              </a:spcAft>
              <a:buClr>
                <a:schemeClr val="lt2"/>
              </a:buClr>
              <a:buSzPts val="500"/>
              <a:buNone/>
              <a:defRPr sz="500">
                <a:solidFill>
                  <a:schemeClr val="lt2"/>
                </a:solidFill>
              </a:defRPr>
            </a:lvl1pPr>
            <a:lvl2pPr indent="-228600" lvl="1" marL="914400" algn="l">
              <a:lnSpc>
                <a:spcPct val="112000"/>
              </a:lnSpc>
              <a:spcBef>
                <a:spcPts val="600"/>
              </a:spcBef>
              <a:spcAft>
                <a:spcPts val="0"/>
              </a:spcAft>
              <a:buClr>
                <a:schemeClr val="dk1"/>
              </a:buClr>
              <a:buSzPts val="1100"/>
              <a:buNone/>
              <a:defRPr sz="1100"/>
            </a:lvl2pPr>
            <a:lvl3pPr indent="-228600" lvl="2" marL="1371600" algn="l">
              <a:lnSpc>
                <a:spcPct val="112000"/>
              </a:lnSpc>
              <a:spcBef>
                <a:spcPts val="600"/>
              </a:spcBef>
              <a:spcAft>
                <a:spcPts val="0"/>
              </a:spcAft>
              <a:buClr>
                <a:schemeClr val="dk1"/>
              </a:buClr>
              <a:buSzPts val="1100"/>
              <a:buNone/>
              <a:defRPr sz="1100"/>
            </a:lvl3pPr>
            <a:lvl4pPr indent="-228600" lvl="3" marL="1828800" algn="l">
              <a:lnSpc>
                <a:spcPct val="112000"/>
              </a:lnSpc>
              <a:spcBef>
                <a:spcPts val="600"/>
              </a:spcBef>
              <a:spcAft>
                <a:spcPts val="0"/>
              </a:spcAft>
              <a:buClr>
                <a:schemeClr val="dk1"/>
              </a:buClr>
              <a:buSzPts val="1100"/>
              <a:buNone/>
              <a:defRPr sz="1100"/>
            </a:lvl4pPr>
            <a:lvl5pPr indent="-228600" lvl="4" marL="2286000" algn="l">
              <a:lnSpc>
                <a:spcPct val="112000"/>
              </a:lnSpc>
              <a:spcBef>
                <a:spcPts val="600"/>
              </a:spcBef>
              <a:spcAft>
                <a:spcPts val="0"/>
              </a:spcAft>
              <a:buClr>
                <a:schemeClr val="dk1"/>
              </a:buClr>
              <a:buSzPts val="1100"/>
              <a:buNone/>
              <a:defRPr sz="1100"/>
            </a:lvl5pPr>
            <a:lvl6pPr indent="-228600" lvl="5" marL="2743200" algn="l">
              <a:lnSpc>
                <a:spcPct val="100000"/>
              </a:lnSpc>
              <a:spcBef>
                <a:spcPts val="600"/>
              </a:spcBef>
              <a:spcAft>
                <a:spcPts val="0"/>
              </a:spcAft>
              <a:buClr>
                <a:schemeClr val="dk1"/>
              </a:buClr>
              <a:buSzPts val="1400"/>
              <a:buNone/>
              <a:defRPr/>
            </a:lvl6pPr>
            <a:lvl7pPr indent="-228600" lvl="6" marL="3200400" algn="l">
              <a:lnSpc>
                <a:spcPct val="100000"/>
              </a:lnSpc>
              <a:spcBef>
                <a:spcPts val="300"/>
              </a:spcBef>
              <a:spcAft>
                <a:spcPts val="0"/>
              </a:spcAft>
              <a:buClr>
                <a:schemeClr val="dk1"/>
              </a:buClr>
              <a:buSzPts val="1400"/>
              <a:buNone/>
              <a:defRPr/>
            </a:lvl7pPr>
            <a:lvl8pPr indent="-228600" lvl="7" marL="3657600" algn="l">
              <a:lnSpc>
                <a:spcPct val="100000"/>
              </a:lnSpc>
              <a:spcBef>
                <a:spcPts val="300"/>
              </a:spcBef>
              <a:spcAft>
                <a:spcPts val="0"/>
              </a:spcAft>
              <a:buClr>
                <a:schemeClr val="dk1"/>
              </a:buClr>
              <a:buSzPts val="1400"/>
              <a:buNone/>
              <a:defRPr/>
            </a:lvl8pPr>
            <a:lvl9pPr indent="-228600" lvl="8" marL="4114800" algn="l">
              <a:lnSpc>
                <a:spcPct val="100000"/>
              </a:lnSpc>
              <a:spcBef>
                <a:spcPts val="300"/>
              </a:spcBef>
              <a:spcAft>
                <a:spcPts val="0"/>
              </a:spcAft>
              <a:buClr>
                <a:schemeClr val="dk1"/>
              </a:buClr>
              <a:buSzPts val="1400"/>
              <a:buNone/>
              <a:defRPr/>
            </a:lvl9pPr>
          </a:lstStyle>
          <a:p/>
        </p:txBody>
      </p:sp>
      <p:sp>
        <p:nvSpPr>
          <p:cNvPr id="333" name="Google Shape;333;p68"/>
          <p:cNvSpPr txBox="1"/>
          <p:nvPr>
            <p:ph idx="12" type="sldNum"/>
          </p:nvPr>
        </p:nvSpPr>
        <p:spPr>
          <a:xfrm>
            <a:off x="8556784" y="4749851"/>
            <a:ext cx="548700" cy="3936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1300" u="none" cap="none" strike="noStrike">
                <a:solidFill>
                  <a:schemeClr val="lt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1300" u="none" cap="none" strike="noStrike">
                <a:solidFill>
                  <a:schemeClr val="lt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1300" u="none" cap="none" strike="noStrike">
                <a:solidFill>
                  <a:schemeClr val="lt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1300" u="none" cap="none" strike="noStrike">
                <a:solidFill>
                  <a:schemeClr val="lt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1300" u="none" cap="none" strike="noStrike">
                <a:solidFill>
                  <a:schemeClr val="lt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1300" u="none" cap="none" strike="noStrike">
                <a:solidFill>
                  <a:schemeClr val="lt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1300" u="none" cap="none" strike="noStrike">
                <a:solidFill>
                  <a:schemeClr val="lt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1300" u="none" cap="none" strike="noStrike">
                <a:solidFill>
                  <a:schemeClr val="lt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1300" u="none" cap="none" strike="noStrike">
                <a:solidFill>
                  <a:schemeClr val="l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slide 1">
  <p:cSld name="Title Only_2">
    <p:spTree>
      <p:nvGrpSpPr>
        <p:cNvPr id="334" name="Shape 334"/>
        <p:cNvGrpSpPr/>
        <p:nvPr/>
      </p:nvGrpSpPr>
      <p:grpSpPr>
        <a:xfrm>
          <a:off x="0" y="0"/>
          <a:ext cx="0" cy="0"/>
          <a:chOff x="0" y="0"/>
          <a:chExt cx="0" cy="0"/>
        </a:xfrm>
      </p:grpSpPr>
      <p:sp>
        <p:nvSpPr>
          <p:cNvPr id="335" name="Google Shape;335;p69"/>
          <p:cNvSpPr txBox="1"/>
          <p:nvPr>
            <p:ph idx="12" type="sldNum"/>
          </p:nvPr>
        </p:nvSpPr>
        <p:spPr>
          <a:xfrm>
            <a:off x="8339265" y="4813327"/>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36" name="Google Shape;336;p69"/>
          <p:cNvSpPr txBox="1"/>
          <p:nvPr>
            <p:ph type="title"/>
          </p:nvPr>
        </p:nvSpPr>
        <p:spPr>
          <a:xfrm>
            <a:off x="457200" y="255308"/>
            <a:ext cx="8313000" cy="703200"/>
          </a:xfrm>
          <a:prstGeom prst="rect">
            <a:avLst/>
          </a:prstGeom>
          <a:noFill/>
          <a:ln>
            <a:noFill/>
          </a:ln>
        </p:spPr>
        <p:txBody>
          <a:bodyPr anchorCtr="0" anchor="ctr" bIns="34275" lIns="34275" spcFirstLastPara="1" rIns="342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7" name="Google Shape;337;p69"/>
          <p:cNvSpPr txBox="1"/>
          <p:nvPr>
            <p:ph idx="1" type="body"/>
          </p:nvPr>
        </p:nvSpPr>
        <p:spPr>
          <a:xfrm>
            <a:off x="457200" y="958425"/>
            <a:ext cx="8313000" cy="3693900"/>
          </a:xfrm>
          <a:prstGeom prst="rect">
            <a:avLst/>
          </a:prstGeom>
          <a:noFill/>
          <a:ln>
            <a:noFill/>
          </a:ln>
        </p:spPr>
        <p:txBody>
          <a:bodyPr anchorCtr="0" anchor="t" bIns="34275" lIns="68575" spcFirstLastPara="1" rIns="68575" wrap="square" tIns="34275">
            <a:noAutofit/>
          </a:bodyPr>
          <a:lstStyle>
            <a:lvl1pPr indent="-336550" lvl="0" marL="457200" algn="l">
              <a:lnSpc>
                <a:spcPct val="112000"/>
              </a:lnSpc>
              <a:spcBef>
                <a:spcPts val="0"/>
              </a:spcBef>
              <a:spcAft>
                <a:spcPts val="0"/>
              </a:spcAft>
              <a:buSzPts val="1700"/>
              <a:buFont typeface="Century Gothic"/>
              <a:buChar char="●"/>
              <a:defRPr sz="1700"/>
            </a:lvl1pPr>
            <a:lvl2pPr indent="-323850" lvl="1" marL="914400" algn="l">
              <a:lnSpc>
                <a:spcPct val="112000"/>
              </a:lnSpc>
              <a:spcBef>
                <a:spcPts val="800"/>
              </a:spcBef>
              <a:spcAft>
                <a:spcPts val="0"/>
              </a:spcAft>
              <a:buSzPts val="1500"/>
              <a:buFont typeface="Century Gothic"/>
              <a:buChar char="○"/>
              <a:defRPr sz="1500"/>
            </a:lvl2pPr>
            <a:lvl3pPr indent="-323850" lvl="2" marL="1371600" algn="l">
              <a:lnSpc>
                <a:spcPct val="112000"/>
              </a:lnSpc>
              <a:spcBef>
                <a:spcPts val="700"/>
              </a:spcBef>
              <a:spcAft>
                <a:spcPts val="0"/>
              </a:spcAft>
              <a:buSzPts val="1500"/>
              <a:buFont typeface="Century Gothic"/>
              <a:buChar char="■"/>
              <a:defRPr sz="1500"/>
            </a:lvl3pPr>
            <a:lvl4pPr indent="-323850" lvl="3" marL="1828800" algn="l">
              <a:lnSpc>
                <a:spcPct val="112000"/>
              </a:lnSpc>
              <a:spcBef>
                <a:spcPts val="700"/>
              </a:spcBef>
              <a:spcAft>
                <a:spcPts val="0"/>
              </a:spcAft>
              <a:buSzPts val="1500"/>
              <a:buFont typeface="Century Gothic"/>
              <a:buChar char="●"/>
              <a:defRPr sz="1500"/>
            </a:lvl4pPr>
            <a:lvl5pPr indent="-323850" lvl="4" marL="2286000" algn="l">
              <a:lnSpc>
                <a:spcPct val="112000"/>
              </a:lnSpc>
              <a:spcBef>
                <a:spcPts val="700"/>
              </a:spcBef>
              <a:spcAft>
                <a:spcPts val="0"/>
              </a:spcAft>
              <a:buSzPts val="1500"/>
              <a:buFont typeface="Century Gothic"/>
              <a:buChar char="○"/>
              <a:defRPr sz="1500"/>
            </a:lvl5pPr>
            <a:lvl6pPr indent="-323850" lvl="5" marL="2743200" algn="l">
              <a:lnSpc>
                <a:spcPct val="112000"/>
              </a:lnSpc>
              <a:spcBef>
                <a:spcPts val="700"/>
              </a:spcBef>
              <a:spcAft>
                <a:spcPts val="0"/>
              </a:spcAft>
              <a:buSzPts val="1500"/>
              <a:buFont typeface="Century Gothic"/>
              <a:buChar char="■"/>
              <a:defRPr sz="1500">
                <a:latin typeface="Century Gothic"/>
                <a:ea typeface="Century Gothic"/>
                <a:cs typeface="Century Gothic"/>
                <a:sym typeface="Century Gothic"/>
              </a:defRPr>
            </a:lvl6pPr>
            <a:lvl7pPr indent="-323850" lvl="6" marL="3200400" algn="l">
              <a:lnSpc>
                <a:spcPct val="112000"/>
              </a:lnSpc>
              <a:spcBef>
                <a:spcPts val="700"/>
              </a:spcBef>
              <a:spcAft>
                <a:spcPts val="0"/>
              </a:spcAft>
              <a:buSzPts val="1500"/>
              <a:buFont typeface="Century Gothic"/>
              <a:buChar char="●"/>
              <a:defRPr sz="1500">
                <a:latin typeface="Century Gothic"/>
                <a:ea typeface="Century Gothic"/>
                <a:cs typeface="Century Gothic"/>
                <a:sym typeface="Century Gothic"/>
              </a:defRPr>
            </a:lvl7pPr>
            <a:lvl8pPr indent="-323850" lvl="7" marL="3657600" algn="l">
              <a:lnSpc>
                <a:spcPct val="112000"/>
              </a:lnSpc>
              <a:spcBef>
                <a:spcPts val="700"/>
              </a:spcBef>
              <a:spcAft>
                <a:spcPts val="0"/>
              </a:spcAft>
              <a:buSzPts val="1500"/>
              <a:buFont typeface="Century Gothic"/>
              <a:buChar char="○"/>
              <a:defRPr sz="1500">
                <a:latin typeface="Century Gothic"/>
                <a:ea typeface="Century Gothic"/>
                <a:cs typeface="Century Gothic"/>
                <a:sym typeface="Century Gothic"/>
              </a:defRPr>
            </a:lvl8pPr>
            <a:lvl9pPr indent="-323850" lvl="8" marL="4114800" algn="l">
              <a:lnSpc>
                <a:spcPct val="112000"/>
              </a:lnSpc>
              <a:spcBef>
                <a:spcPts val="700"/>
              </a:spcBef>
              <a:spcAft>
                <a:spcPts val="700"/>
              </a:spcAft>
              <a:buSzPts val="1500"/>
              <a:buFont typeface="Century Gothic"/>
              <a:buChar char="■"/>
              <a:defRPr sz="1500">
                <a:latin typeface="Century Gothic"/>
                <a:ea typeface="Century Gothic"/>
                <a:cs typeface="Century Gothic"/>
                <a:sym typeface="Century Gothic"/>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slide">
  <p:cSld name="Title Only_1">
    <p:spTree>
      <p:nvGrpSpPr>
        <p:cNvPr id="338" name="Shape 338"/>
        <p:cNvGrpSpPr/>
        <p:nvPr/>
      </p:nvGrpSpPr>
      <p:grpSpPr>
        <a:xfrm>
          <a:off x="0" y="0"/>
          <a:ext cx="0" cy="0"/>
          <a:chOff x="0" y="0"/>
          <a:chExt cx="0" cy="0"/>
        </a:xfrm>
      </p:grpSpPr>
      <p:sp>
        <p:nvSpPr>
          <p:cNvPr id="339" name="Google Shape;339;p70"/>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40" name="Google Shape;340;p70"/>
          <p:cNvSpPr txBox="1"/>
          <p:nvPr>
            <p:ph type="title"/>
          </p:nvPr>
        </p:nvSpPr>
        <p:spPr>
          <a:xfrm>
            <a:off x="457200" y="377925"/>
            <a:ext cx="8313000" cy="580200"/>
          </a:xfrm>
          <a:prstGeom prst="rect">
            <a:avLst/>
          </a:prstGeom>
          <a:noFill/>
          <a:ln>
            <a:noFill/>
          </a:ln>
        </p:spPr>
        <p:txBody>
          <a:bodyPr anchorCtr="0" anchor="ctr" bIns="34275" lIns="34275" spcFirstLastPara="1" rIns="342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1" name="Google Shape;341;p70"/>
          <p:cNvSpPr txBox="1"/>
          <p:nvPr>
            <p:ph idx="1" type="body"/>
          </p:nvPr>
        </p:nvSpPr>
        <p:spPr>
          <a:xfrm>
            <a:off x="457200" y="958425"/>
            <a:ext cx="8313000" cy="3693900"/>
          </a:xfrm>
          <a:prstGeom prst="rect">
            <a:avLst/>
          </a:prstGeom>
          <a:noFill/>
          <a:ln>
            <a:noFill/>
          </a:ln>
        </p:spPr>
        <p:txBody>
          <a:bodyPr anchorCtr="0" anchor="t" bIns="34275" lIns="68575" spcFirstLastPara="1" rIns="68575" wrap="square" tIns="34275">
            <a:noAutofit/>
          </a:bodyPr>
          <a:lstStyle>
            <a:lvl1pPr indent="-336550" lvl="0" marL="457200" algn="l">
              <a:lnSpc>
                <a:spcPct val="112000"/>
              </a:lnSpc>
              <a:spcBef>
                <a:spcPts val="0"/>
              </a:spcBef>
              <a:spcAft>
                <a:spcPts val="0"/>
              </a:spcAft>
              <a:buSzPts val="1700"/>
              <a:buFont typeface="Century Gothic"/>
              <a:buChar char="●"/>
              <a:defRPr sz="1700"/>
            </a:lvl1pPr>
            <a:lvl2pPr indent="-323850" lvl="1" marL="914400" algn="l">
              <a:lnSpc>
                <a:spcPct val="112000"/>
              </a:lnSpc>
              <a:spcBef>
                <a:spcPts val="700"/>
              </a:spcBef>
              <a:spcAft>
                <a:spcPts val="0"/>
              </a:spcAft>
              <a:buSzPts val="1500"/>
              <a:buFont typeface="Century Gothic"/>
              <a:buChar char="○"/>
              <a:defRPr sz="1500"/>
            </a:lvl2pPr>
            <a:lvl3pPr indent="-323850" lvl="2" marL="1371600" algn="l">
              <a:lnSpc>
                <a:spcPct val="112000"/>
              </a:lnSpc>
              <a:spcBef>
                <a:spcPts val="700"/>
              </a:spcBef>
              <a:spcAft>
                <a:spcPts val="0"/>
              </a:spcAft>
              <a:buSzPts val="1500"/>
              <a:buFont typeface="Century Gothic"/>
              <a:buChar char="■"/>
              <a:defRPr sz="1500"/>
            </a:lvl3pPr>
            <a:lvl4pPr indent="-323850" lvl="3" marL="1828800" algn="l">
              <a:lnSpc>
                <a:spcPct val="112000"/>
              </a:lnSpc>
              <a:spcBef>
                <a:spcPts val="700"/>
              </a:spcBef>
              <a:spcAft>
                <a:spcPts val="0"/>
              </a:spcAft>
              <a:buSzPts val="1500"/>
              <a:buFont typeface="Century Gothic"/>
              <a:buChar char="●"/>
              <a:defRPr sz="1500"/>
            </a:lvl4pPr>
            <a:lvl5pPr indent="-323850" lvl="4" marL="2286000" algn="l">
              <a:lnSpc>
                <a:spcPct val="112000"/>
              </a:lnSpc>
              <a:spcBef>
                <a:spcPts val="700"/>
              </a:spcBef>
              <a:spcAft>
                <a:spcPts val="0"/>
              </a:spcAft>
              <a:buSzPts val="1500"/>
              <a:buFont typeface="Century Gothic"/>
              <a:buChar char="○"/>
              <a:defRPr sz="1500"/>
            </a:lvl5pPr>
            <a:lvl6pPr indent="-323850" lvl="5" marL="2743200" algn="l">
              <a:lnSpc>
                <a:spcPct val="112000"/>
              </a:lnSpc>
              <a:spcBef>
                <a:spcPts val="700"/>
              </a:spcBef>
              <a:spcAft>
                <a:spcPts val="0"/>
              </a:spcAft>
              <a:buSzPts val="1500"/>
              <a:buFont typeface="Century Gothic"/>
              <a:buChar char="■"/>
              <a:defRPr sz="1500">
                <a:latin typeface="Century Gothic"/>
                <a:ea typeface="Century Gothic"/>
                <a:cs typeface="Century Gothic"/>
                <a:sym typeface="Century Gothic"/>
              </a:defRPr>
            </a:lvl6pPr>
            <a:lvl7pPr indent="-323850" lvl="6" marL="3200400" algn="l">
              <a:lnSpc>
                <a:spcPct val="112000"/>
              </a:lnSpc>
              <a:spcBef>
                <a:spcPts val="700"/>
              </a:spcBef>
              <a:spcAft>
                <a:spcPts val="0"/>
              </a:spcAft>
              <a:buSzPts val="1500"/>
              <a:buFont typeface="Century Gothic"/>
              <a:buChar char="●"/>
              <a:defRPr sz="1500">
                <a:latin typeface="Century Gothic"/>
                <a:ea typeface="Century Gothic"/>
                <a:cs typeface="Century Gothic"/>
                <a:sym typeface="Century Gothic"/>
              </a:defRPr>
            </a:lvl7pPr>
            <a:lvl8pPr indent="-323850" lvl="7" marL="3657600" algn="l">
              <a:lnSpc>
                <a:spcPct val="112000"/>
              </a:lnSpc>
              <a:spcBef>
                <a:spcPts val="700"/>
              </a:spcBef>
              <a:spcAft>
                <a:spcPts val="0"/>
              </a:spcAft>
              <a:buSzPts val="1500"/>
              <a:buFont typeface="Century Gothic"/>
              <a:buChar char="○"/>
              <a:defRPr sz="1500">
                <a:latin typeface="Century Gothic"/>
                <a:ea typeface="Century Gothic"/>
                <a:cs typeface="Century Gothic"/>
                <a:sym typeface="Century Gothic"/>
              </a:defRPr>
            </a:lvl8pPr>
            <a:lvl9pPr indent="-323850" lvl="8" marL="4114800" algn="l">
              <a:lnSpc>
                <a:spcPct val="112000"/>
              </a:lnSpc>
              <a:spcBef>
                <a:spcPts val="700"/>
              </a:spcBef>
              <a:spcAft>
                <a:spcPts val="700"/>
              </a:spcAft>
              <a:buSzPts val="1500"/>
              <a:buFont typeface="Century Gothic"/>
              <a:buChar char="■"/>
              <a:defRPr sz="1500">
                <a:latin typeface="Century Gothic"/>
                <a:ea typeface="Century Gothic"/>
                <a:cs typeface="Century Gothic"/>
                <a:sym typeface="Century Gothic"/>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2" name="Shape 342"/>
        <p:cNvGrpSpPr/>
        <p:nvPr/>
      </p:nvGrpSpPr>
      <p:grpSpPr>
        <a:xfrm>
          <a:off x="0" y="0"/>
          <a:ext cx="0" cy="0"/>
          <a:chOff x="0" y="0"/>
          <a:chExt cx="0" cy="0"/>
        </a:xfrm>
      </p:grpSpPr>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Section Divider | Option 1">
  <p:cSld name="Section Divider 2">
    <p:bg>
      <p:bgPr>
        <a:solidFill>
          <a:schemeClr val="lt2"/>
        </a:solidFill>
      </p:bgPr>
    </p:bg>
    <p:spTree>
      <p:nvGrpSpPr>
        <p:cNvPr id="343" name="Shape 343"/>
        <p:cNvGrpSpPr/>
        <p:nvPr/>
      </p:nvGrpSpPr>
      <p:grpSpPr>
        <a:xfrm>
          <a:off x="0" y="0"/>
          <a:ext cx="0" cy="0"/>
          <a:chOff x="0" y="0"/>
          <a:chExt cx="0" cy="0"/>
        </a:xfrm>
      </p:grpSpPr>
      <p:sp>
        <p:nvSpPr>
          <p:cNvPr id="344" name="Google Shape;344;p72"/>
          <p:cNvSpPr txBox="1"/>
          <p:nvPr>
            <p:ph type="ctrTitle"/>
          </p:nvPr>
        </p:nvSpPr>
        <p:spPr>
          <a:xfrm>
            <a:off x="1416302" y="2168785"/>
            <a:ext cx="6455400" cy="898800"/>
          </a:xfrm>
          <a:prstGeom prst="rect">
            <a:avLst/>
          </a:prstGeom>
          <a:noFill/>
          <a:ln>
            <a:noFill/>
          </a:ln>
        </p:spPr>
        <p:txBody>
          <a:bodyPr anchorCtr="0" anchor="b" bIns="34275" lIns="68575" spcFirstLastPara="1" rIns="68575" wrap="square" tIns="34275">
            <a:normAutofit/>
          </a:bodyPr>
          <a:lstStyle>
            <a:lvl1pPr lvl="0" marR="0" algn="l">
              <a:lnSpc>
                <a:spcPct val="100000"/>
              </a:lnSpc>
              <a:spcBef>
                <a:spcPts val="0"/>
              </a:spcBef>
              <a:spcAft>
                <a:spcPts val="0"/>
              </a:spcAft>
              <a:buClr>
                <a:schemeClr val="accent1"/>
              </a:buClr>
              <a:buSzPts val="2400"/>
              <a:buFont typeface="Century Gothic"/>
              <a:buNone/>
              <a:defRPr b="1" i="0" sz="3300" u="none" cap="none" strike="noStrike">
                <a:solidFill>
                  <a:schemeClr val="accent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grpSp>
        <p:nvGrpSpPr>
          <p:cNvPr id="345" name="Google Shape;345;p72"/>
          <p:cNvGrpSpPr/>
          <p:nvPr/>
        </p:nvGrpSpPr>
        <p:grpSpPr>
          <a:xfrm>
            <a:off x="0" y="1"/>
            <a:ext cx="640125" cy="5143365"/>
            <a:chOff x="0" y="-23850"/>
            <a:chExt cx="853500" cy="6905700"/>
          </a:xfrm>
        </p:grpSpPr>
        <p:sp>
          <p:nvSpPr>
            <p:cNvPr id="346" name="Google Shape;346;p72"/>
            <p:cNvSpPr/>
            <p:nvPr/>
          </p:nvSpPr>
          <p:spPr>
            <a:xfrm>
              <a:off x="0" y="-23850"/>
              <a:ext cx="853500" cy="6905700"/>
            </a:xfrm>
            <a:prstGeom prst="rect">
              <a:avLst/>
            </a:prstGeom>
            <a:solidFill>
              <a:srgbClr val="2FAA9F">
                <a:alpha val="2706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47" name="Google Shape;347;p72"/>
            <p:cNvSpPr/>
            <p:nvPr/>
          </p:nvSpPr>
          <p:spPr>
            <a:xfrm>
              <a:off x="0" y="-23850"/>
              <a:ext cx="685800" cy="6905700"/>
            </a:xfrm>
            <a:prstGeom prst="rect">
              <a:avLst/>
            </a:prstGeom>
            <a:solidFill>
              <a:srgbClr val="2FAA9F">
                <a:alpha val="2706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48" name="Google Shape;348;p72"/>
            <p:cNvSpPr/>
            <p:nvPr/>
          </p:nvSpPr>
          <p:spPr>
            <a:xfrm>
              <a:off x="0" y="-23850"/>
              <a:ext cx="434400" cy="69057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Intro Slide 2" showMasterSp="0">
  <p:cSld name="Cover Slide 3">
    <p:bg>
      <p:bgPr>
        <a:solidFill>
          <a:schemeClr val="lt2"/>
        </a:solidFill>
      </p:bgPr>
    </p:bg>
    <p:spTree>
      <p:nvGrpSpPr>
        <p:cNvPr id="349" name="Shape 349"/>
        <p:cNvGrpSpPr/>
        <p:nvPr/>
      </p:nvGrpSpPr>
      <p:grpSpPr>
        <a:xfrm>
          <a:off x="0" y="0"/>
          <a:ext cx="0" cy="0"/>
          <a:chOff x="0" y="0"/>
          <a:chExt cx="0" cy="0"/>
        </a:xfrm>
      </p:grpSpPr>
      <p:sp>
        <p:nvSpPr>
          <p:cNvPr id="350" name="Google Shape;350;p73"/>
          <p:cNvSpPr/>
          <p:nvPr/>
        </p:nvSpPr>
        <p:spPr>
          <a:xfrm>
            <a:off x="19" y="4891275"/>
            <a:ext cx="9144000" cy="252300"/>
          </a:xfrm>
          <a:prstGeom prst="rect">
            <a:avLst/>
          </a:prstGeom>
          <a:solidFill>
            <a:schemeClr val="accent5"/>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51" name="Google Shape;351;p73"/>
          <p:cNvSpPr/>
          <p:nvPr/>
        </p:nvSpPr>
        <p:spPr>
          <a:xfrm>
            <a:off x="-19" y="4815352"/>
            <a:ext cx="9144000" cy="960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52" name="Google Shape;352;p73"/>
          <p:cNvSpPr txBox="1"/>
          <p:nvPr>
            <p:ph idx="1" type="body"/>
          </p:nvPr>
        </p:nvSpPr>
        <p:spPr>
          <a:xfrm>
            <a:off x="727498" y="1888331"/>
            <a:ext cx="7437300" cy="6561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500"/>
              </a:spcBef>
              <a:spcAft>
                <a:spcPts val="0"/>
              </a:spcAft>
              <a:buClr>
                <a:srgbClr val="000000"/>
              </a:buClr>
              <a:buSzPts val="3600"/>
              <a:buFont typeface="Arial"/>
              <a:buNone/>
              <a:defRPr b="1" i="0" sz="3600" u="none" cap="none" strike="noStrike">
                <a:solidFill>
                  <a:schemeClr val="accent1"/>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3600"/>
              <a:buFont typeface="Arial"/>
              <a:buNone/>
              <a:defRPr b="0" i="0" sz="3600" u="none" cap="none" strike="noStrike">
                <a:solidFill>
                  <a:schemeClr val="accent1"/>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53" name="Google Shape;353;p73"/>
          <p:cNvSpPr txBox="1"/>
          <p:nvPr>
            <p:ph idx="2" type="body"/>
          </p:nvPr>
        </p:nvSpPr>
        <p:spPr>
          <a:xfrm>
            <a:off x="727498" y="2544366"/>
            <a:ext cx="7437300" cy="5322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2000"/>
              <a:buFont typeface="Arial"/>
              <a:buNone/>
              <a:defRPr b="1" i="0" sz="2000" u="none" cap="none" strike="noStrike">
                <a:solidFill>
                  <a:schemeClr val="accent2"/>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54" name="Google Shape;354;p73"/>
          <p:cNvSpPr txBox="1"/>
          <p:nvPr>
            <p:ph idx="3" type="body"/>
          </p:nvPr>
        </p:nvSpPr>
        <p:spPr>
          <a:xfrm>
            <a:off x="727498" y="3076575"/>
            <a:ext cx="7437300" cy="5232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0"/>
              </a:spcBef>
              <a:spcAft>
                <a:spcPts val="0"/>
              </a:spcAft>
              <a:buClr>
                <a:srgbClr val="000000"/>
              </a:buClr>
              <a:buSzPts val="1500"/>
              <a:buFont typeface="Arial"/>
              <a:buNone/>
              <a:defRPr b="1" i="0" sz="1500" u="none" cap="none" strike="noStrike">
                <a:solidFill>
                  <a:srgbClr val="595959"/>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55" name="Google Shape;355;p73"/>
          <p:cNvSpPr txBox="1"/>
          <p:nvPr>
            <p:ph idx="4" type="body"/>
          </p:nvPr>
        </p:nvSpPr>
        <p:spPr>
          <a:xfrm>
            <a:off x="727498" y="3994273"/>
            <a:ext cx="3137100" cy="332100"/>
          </a:xfrm>
          <a:prstGeom prst="rect">
            <a:avLst/>
          </a:prstGeom>
          <a:noFill/>
          <a:ln>
            <a:noFill/>
          </a:ln>
        </p:spPr>
        <p:txBody>
          <a:bodyPr anchorCtr="0" anchor="t" bIns="34275" lIns="34275" spcFirstLastPara="1" rIns="34275" wrap="square" tIns="34275">
            <a:noAutofit/>
          </a:bodyPr>
          <a:lstStyle>
            <a:lvl1pPr indent="-228600" lvl="0" marL="457200" marR="0" algn="l">
              <a:lnSpc>
                <a:spcPct val="112000"/>
              </a:lnSpc>
              <a:spcBef>
                <a:spcPts val="0"/>
              </a:spcBef>
              <a:spcAft>
                <a:spcPts val="0"/>
              </a:spcAft>
              <a:buClr>
                <a:srgbClr val="000000"/>
              </a:buClr>
              <a:buSzPts val="1100"/>
              <a:buFont typeface="Arial"/>
              <a:buNone/>
              <a:defRPr b="0" i="0" sz="1100" u="none" cap="none" strike="noStrike">
                <a:solidFill>
                  <a:srgbClr val="595959"/>
                </a:solidFill>
                <a:latin typeface="Century Gothic"/>
                <a:ea typeface="Century Gothic"/>
                <a:cs typeface="Century Gothic"/>
                <a:sym typeface="Century Gothic"/>
              </a:defRPr>
            </a:lvl1pPr>
            <a:lvl2pPr indent="-228600" lvl="1" marL="9144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2pPr>
            <a:lvl3pPr indent="-228600" lvl="2" marL="13716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3pPr>
            <a:lvl4pPr indent="-228600" lvl="3" marL="18288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4pPr>
            <a:lvl5pPr indent="-228600" lvl="4" marL="2286000" marR="0" algn="l">
              <a:lnSpc>
                <a:spcPct val="112000"/>
              </a:lnSpc>
              <a:spcBef>
                <a:spcPts val="5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5pPr>
            <a:lvl6pPr indent="-228600" lvl="5" marL="2743200" marR="0" algn="l">
              <a:lnSpc>
                <a:spcPct val="100000"/>
              </a:lnSpc>
              <a:spcBef>
                <a:spcPts val="5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56" name="Google Shape;356;p73"/>
          <p:cNvSpPr/>
          <p:nvPr/>
        </p:nvSpPr>
        <p:spPr>
          <a:xfrm>
            <a:off x="-19" y="0"/>
            <a:ext cx="9144000" cy="983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357" name="Google Shape;357;p73"/>
          <p:cNvPicPr preferRelativeResize="0"/>
          <p:nvPr/>
        </p:nvPicPr>
        <p:blipFill rotWithShape="1">
          <a:blip r:embed="rId2">
            <a:alphaModFix/>
          </a:blip>
          <a:srcRect b="0" l="0" r="0" t="0"/>
          <a:stretch/>
        </p:blipFill>
        <p:spPr>
          <a:xfrm>
            <a:off x="752904" y="300283"/>
            <a:ext cx="1527488" cy="45911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Section Divider | Option 1 2">
  <p:cSld name="Section Divider 4">
    <p:bg>
      <p:bgPr>
        <a:solidFill>
          <a:schemeClr val="lt2"/>
        </a:solidFill>
      </p:bgPr>
    </p:bg>
    <p:spTree>
      <p:nvGrpSpPr>
        <p:cNvPr id="358" name="Shape 358"/>
        <p:cNvGrpSpPr/>
        <p:nvPr/>
      </p:nvGrpSpPr>
      <p:grpSpPr>
        <a:xfrm>
          <a:off x="0" y="0"/>
          <a:ext cx="0" cy="0"/>
          <a:chOff x="0" y="0"/>
          <a:chExt cx="0" cy="0"/>
        </a:xfrm>
      </p:grpSpPr>
      <p:sp>
        <p:nvSpPr>
          <p:cNvPr id="359" name="Google Shape;359;p74"/>
          <p:cNvSpPr txBox="1"/>
          <p:nvPr>
            <p:ph type="ctrTitle"/>
          </p:nvPr>
        </p:nvSpPr>
        <p:spPr>
          <a:xfrm>
            <a:off x="1416302" y="2168785"/>
            <a:ext cx="6455400" cy="898800"/>
          </a:xfrm>
          <a:prstGeom prst="rect">
            <a:avLst/>
          </a:prstGeom>
          <a:noFill/>
          <a:ln>
            <a:noFill/>
          </a:ln>
        </p:spPr>
        <p:txBody>
          <a:bodyPr anchorCtr="0" anchor="b" bIns="34275" lIns="68575" spcFirstLastPara="1" rIns="68575" wrap="square" tIns="34275">
            <a:normAutofit/>
          </a:bodyPr>
          <a:lstStyle>
            <a:lvl1pPr lvl="0" marR="0" algn="l">
              <a:lnSpc>
                <a:spcPct val="100000"/>
              </a:lnSpc>
              <a:spcBef>
                <a:spcPts val="0"/>
              </a:spcBef>
              <a:spcAft>
                <a:spcPts val="0"/>
              </a:spcAft>
              <a:buClr>
                <a:schemeClr val="accent1"/>
              </a:buClr>
              <a:buSzPts val="2400"/>
              <a:buFont typeface="Century Gothic"/>
              <a:buNone/>
              <a:defRPr b="1" i="0" sz="3300" u="none" cap="none" strike="noStrike">
                <a:solidFill>
                  <a:schemeClr val="accent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grpSp>
        <p:nvGrpSpPr>
          <p:cNvPr id="360" name="Google Shape;360;p74"/>
          <p:cNvGrpSpPr/>
          <p:nvPr/>
        </p:nvGrpSpPr>
        <p:grpSpPr>
          <a:xfrm>
            <a:off x="2209" y="-17887"/>
            <a:ext cx="637875" cy="5179275"/>
            <a:chOff x="1555100" y="-23850"/>
            <a:chExt cx="850500" cy="6905700"/>
          </a:xfrm>
        </p:grpSpPr>
        <p:sp>
          <p:nvSpPr>
            <p:cNvPr id="361" name="Google Shape;361;p74"/>
            <p:cNvSpPr/>
            <p:nvPr/>
          </p:nvSpPr>
          <p:spPr>
            <a:xfrm>
              <a:off x="1555100" y="-23850"/>
              <a:ext cx="850500" cy="6905700"/>
            </a:xfrm>
            <a:prstGeom prst="rect">
              <a:avLst/>
            </a:prstGeom>
            <a:solidFill>
              <a:srgbClr val="A1D0AC">
                <a:alpha val="4745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62" name="Google Shape;362;p74"/>
            <p:cNvSpPr/>
            <p:nvPr/>
          </p:nvSpPr>
          <p:spPr>
            <a:xfrm>
              <a:off x="1555100" y="-23850"/>
              <a:ext cx="682800" cy="6905700"/>
            </a:xfrm>
            <a:prstGeom prst="rect">
              <a:avLst/>
            </a:prstGeom>
            <a:solidFill>
              <a:srgbClr val="AFD1A9"/>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63" name="Google Shape;363;p74"/>
            <p:cNvSpPr/>
            <p:nvPr/>
          </p:nvSpPr>
          <p:spPr>
            <a:xfrm>
              <a:off x="1555100" y="-23850"/>
              <a:ext cx="431400" cy="6905700"/>
            </a:xfrm>
            <a:prstGeom prst="rect">
              <a:avLst/>
            </a:prstGeom>
            <a:solidFill>
              <a:srgbClr val="7CB47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cream">
    <p:bg>
      <p:bgPr>
        <a:solidFill>
          <a:schemeClr val="lt2"/>
        </a:solidFill>
      </p:bgPr>
    </p:bg>
    <p:spTree>
      <p:nvGrpSpPr>
        <p:cNvPr id="364" name="Shape 364"/>
        <p:cNvGrpSpPr/>
        <p:nvPr/>
      </p:nvGrpSpPr>
      <p:grpSpPr>
        <a:xfrm>
          <a:off x="0" y="0"/>
          <a:ext cx="0" cy="0"/>
          <a:chOff x="0" y="0"/>
          <a:chExt cx="0" cy="0"/>
        </a:xfrm>
      </p:grpSpPr>
      <p:sp>
        <p:nvSpPr>
          <p:cNvPr id="365" name="Google Shape;365;p75"/>
          <p:cNvSpPr txBox="1"/>
          <p:nvPr>
            <p:ph type="title"/>
          </p:nvPr>
        </p:nvSpPr>
        <p:spPr>
          <a:xfrm>
            <a:off x="425799" y="385775"/>
            <a:ext cx="8229600" cy="641400"/>
          </a:xfrm>
          <a:prstGeom prst="rect">
            <a:avLst/>
          </a:prstGeom>
          <a:noFill/>
          <a:ln>
            <a:noFill/>
          </a:ln>
        </p:spPr>
        <p:txBody>
          <a:bodyPr anchorCtr="0" anchor="t" bIns="34275" lIns="68575" spcFirstLastPara="1" rIns="68575" wrap="square" tIns="34275">
            <a:normAutofit/>
          </a:bodyPr>
          <a:lstStyle>
            <a:lvl1pPr lvl="0" marR="0" algn="l">
              <a:lnSpc>
                <a:spcPct val="100000"/>
              </a:lnSpc>
              <a:spcBef>
                <a:spcPts val="0"/>
              </a:spcBef>
              <a:spcAft>
                <a:spcPts val="0"/>
              </a:spcAft>
              <a:buClr>
                <a:schemeClr val="accent1"/>
              </a:buClr>
              <a:buSzPts val="1400"/>
              <a:buFont typeface="Arial"/>
              <a:buNone/>
              <a:defRPr b="1" i="0" sz="2400" u="none" cap="none" strike="noStrike">
                <a:solidFill>
                  <a:schemeClr val="accent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Section Divider | Option 1 1">
  <p:cSld name="Section Divider 3">
    <p:bg>
      <p:bgPr>
        <a:solidFill>
          <a:schemeClr val="lt2"/>
        </a:solidFill>
      </p:bgPr>
    </p:bg>
    <p:spTree>
      <p:nvGrpSpPr>
        <p:cNvPr id="366" name="Shape 366"/>
        <p:cNvGrpSpPr/>
        <p:nvPr/>
      </p:nvGrpSpPr>
      <p:grpSpPr>
        <a:xfrm>
          <a:off x="0" y="0"/>
          <a:ext cx="0" cy="0"/>
          <a:chOff x="0" y="0"/>
          <a:chExt cx="0" cy="0"/>
        </a:xfrm>
      </p:grpSpPr>
      <p:sp>
        <p:nvSpPr>
          <p:cNvPr id="367" name="Google Shape;367;p76"/>
          <p:cNvSpPr txBox="1"/>
          <p:nvPr>
            <p:ph type="ctrTitle"/>
          </p:nvPr>
        </p:nvSpPr>
        <p:spPr>
          <a:xfrm>
            <a:off x="1416302" y="2168785"/>
            <a:ext cx="6455400" cy="898800"/>
          </a:xfrm>
          <a:prstGeom prst="rect">
            <a:avLst/>
          </a:prstGeom>
          <a:noFill/>
          <a:ln>
            <a:noFill/>
          </a:ln>
        </p:spPr>
        <p:txBody>
          <a:bodyPr anchorCtr="0" anchor="b" bIns="34275" lIns="68575" spcFirstLastPara="1" rIns="68575" wrap="square" tIns="34275">
            <a:normAutofit/>
          </a:bodyPr>
          <a:lstStyle>
            <a:lvl1pPr lvl="0" marR="0" algn="l">
              <a:lnSpc>
                <a:spcPct val="100000"/>
              </a:lnSpc>
              <a:spcBef>
                <a:spcPts val="0"/>
              </a:spcBef>
              <a:spcAft>
                <a:spcPts val="0"/>
              </a:spcAft>
              <a:buClr>
                <a:schemeClr val="accent1"/>
              </a:buClr>
              <a:buSzPts val="2400"/>
              <a:buFont typeface="Century Gothic"/>
              <a:buNone/>
              <a:defRPr b="1" i="0" sz="3300" u="none" cap="none" strike="noStrike">
                <a:solidFill>
                  <a:schemeClr val="accent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68" name="Google Shape;368;p76"/>
          <p:cNvSpPr/>
          <p:nvPr/>
        </p:nvSpPr>
        <p:spPr>
          <a:xfrm>
            <a:off x="195232" y="-17887"/>
            <a:ext cx="453600" cy="5179200"/>
          </a:xfrm>
          <a:prstGeom prst="rect">
            <a:avLst/>
          </a:prstGeom>
          <a:solidFill>
            <a:srgbClr val="F4C300">
              <a:alpha val="40000"/>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69" name="Google Shape;369;p76"/>
          <p:cNvSpPr/>
          <p:nvPr/>
        </p:nvSpPr>
        <p:spPr>
          <a:xfrm rot="10800000">
            <a:off x="294533" y="0"/>
            <a:ext cx="217200" cy="5143500"/>
          </a:xfrm>
          <a:prstGeom prst="rect">
            <a:avLst/>
          </a:prstGeom>
          <a:solidFill>
            <a:srgbClr val="F1C219">
              <a:alpha val="4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
        <p:nvSpPr>
          <p:cNvPr id="370" name="Google Shape;370;p76"/>
          <p:cNvSpPr/>
          <p:nvPr/>
        </p:nvSpPr>
        <p:spPr>
          <a:xfrm rot="10800000">
            <a:off x="3039" y="0"/>
            <a:ext cx="322500" cy="5143500"/>
          </a:xfrm>
          <a:prstGeom prst="rect">
            <a:avLst/>
          </a:prstGeom>
          <a:solidFill>
            <a:srgbClr val="F4C3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Content Slide">
  <p:cSld name="Title + Body Text2">
    <p:spTree>
      <p:nvGrpSpPr>
        <p:cNvPr id="371" name="Shape 371"/>
        <p:cNvGrpSpPr/>
        <p:nvPr/>
      </p:nvGrpSpPr>
      <p:grpSpPr>
        <a:xfrm>
          <a:off x="0" y="0"/>
          <a:ext cx="0" cy="0"/>
          <a:chOff x="0" y="0"/>
          <a:chExt cx="0" cy="0"/>
        </a:xfrm>
      </p:grpSpPr>
      <p:sp>
        <p:nvSpPr>
          <p:cNvPr id="372" name="Google Shape;372;p77"/>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73" name="Google Shape;373;p77"/>
          <p:cNvSpPr txBox="1"/>
          <p:nvPr>
            <p:ph type="title"/>
          </p:nvPr>
        </p:nvSpPr>
        <p:spPr>
          <a:xfrm>
            <a:off x="457200" y="377925"/>
            <a:ext cx="8313000" cy="5802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4" name="Google Shape;374;p77"/>
          <p:cNvSpPr txBox="1"/>
          <p:nvPr>
            <p:ph idx="1" type="body"/>
          </p:nvPr>
        </p:nvSpPr>
        <p:spPr>
          <a:xfrm>
            <a:off x="457199" y="1111529"/>
            <a:ext cx="8313000" cy="3540900"/>
          </a:xfrm>
          <a:prstGeom prst="rect">
            <a:avLst/>
          </a:prstGeom>
          <a:noFill/>
          <a:ln>
            <a:noFill/>
          </a:ln>
        </p:spPr>
        <p:txBody>
          <a:bodyPr anchorCtr="0" anchor="t" bIns="34275" lIns="68575" spcFirstLastPara="1" rIns="68575" wrap="square" tIns="34275">
            <a:noAutofit/>
          </a:bodyPr>
          <a:lstStyle>
            <a:lvl1pPr indent="-228600" lvl="0" marL="457200" algn="l">
              <a:lnSpc>
                <a:spcPct val="112000"/>
              </a:lnSpc>
              <a:spcBef>
                <a:spcPts val="0"/>
              </a:spcBef>
              <a:spcAft>
                <a:spcPts val="0"/>
              </a:spcAft>
              <a:buSzPts val="1800"/>
              <a:buNone/>
              <a:defRPr sz="1800"/>
            </a:lvl1pPr>
            <a:lvl2pPr indent="-228600" lvl="1" marL="914400" algn="l">
              <a:lnSpc>
                <a:spcPct val="112000"/>
              </a:lnSpc>
              <a:spcBef>
                <a:spcPts val="900"/>
              </a:spcBef>
              <a:spcAft>
                <a:spcPts val="0"/>
              </a:spcAft>
              <a:buSzPts val="1400"/>
              <a:buNone/>
              <a:defRPr/>
            </a:lvl2pPr>
            <a:lvl3pPr indent="-228600" lvl="2" marL="1371600" algn="l">
              <a:lnSpc>
                <a:spcPct val="112000"/>
              </a:lnSpc>
              <a:spcBef>
                <a:spcPts val="900"/>
              </a:spcBef>
              <a:spcAft>
                <a:spcPts val="0"/>
              </a:spcAft>
              <a:buSzPts val="1400"/>
              <a:buNone/>
              <a:defRPr/>
            </a:lvl3pPr>
            <a:lvl4pPr indent="-228600" lvl="3" marL="1828800" algn="l">
              <a:lnSpc>
                <a:spcPct val="112000"/>
              </a:lnSpc>
              <a:spcBef>
                <a:spcPts val="900"/>
              </a:spcBef>
              <a:spcAft>
                <a:spcPts val="0"/>
              </a:spcAft>
              <a:buSzPts val="1400"/>
              <a:buNone/>
              <a:defRPr/>
            </a:lvl4pPr>
            <a:lvl5pPr indent="-228600" lvl="4" marL="2286000" algn="l">
              <a:lnSpc>
                <a:spcPct val="112000"/>
              </a:lnSpc>
              <a:spcBef>
                <a:spcPts val="900"/>
              </a:spcBef>
              <a:spcAft>
                <a:spcPts val="0"/>
              </a:spcAft>
              <a:buSzPts val="1400"/>
              <a:buNone/>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46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J-PAL Title Only">
  <p:cSld name="1_J-PAL Title Only">
    <p:spTree>
      <p:nvGrpSpPr>
        <p:cNvPr id="375" name="Shape 375"/>
        <p:cNvGrpSpPr/>
        <p:nvPr/>
      </p:nvGrpSpPr>
      <p:grpSpPr>
        <a:xfrm>
          <a:off x="0" y="0"/>
          <a:ext cx="0" cy="0"/>
          <a:chOff x="0" y="0"/>
          <a:chExt cx="0" cy="0"/>
        </a:xfrm>
      </p:grpSpPr>
      <p:sp>
        <p:nvSpPr>
          <p:cNvPr id="376" name="Google Shape;376;p78"/>
          <p:cNvSpPr txBox="1"/>
          <p:nvPr>
            <p:ph type="title"/>
          </p:nvPr>
        </p:nvSpPr>
        <p:spPr>
          <a:xfrm>
            <a:off x="457200" y="370069"/>
            <a:ext cx="8229600" cy="6495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7" name="Google Shape;377;p78"/>
          <p:cNvSpPr txBox="1"/>
          <p:nvPr>
            <p:ph idx="11" type="ftr"/>
          </p:nvPr>
        </p:nvSpPr>
        <p:spPr>
          <a:xfrm>
            <a:off x="457199" y="4834928"/>
            <a:ext cx="7247400" cy="1668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78" name="Google Shape;378;p78"/>
          <p:cNvSpPr txBox="1"/>
          <p:nvPr>
            <p:ph idx="12" type="sldNum"/>
          </p:nvPr>
        </p:nvSpPr>
        <p:spPr>
          <a:xfrm>
            <a:off x="8035777" y="4834928"/>
            <a:ext cx="852300" cy="1668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Image w/ Content Left">
  <p:cSld name="1_J-PAL Image w/ Content Left">
    <p:spTree>
      <p:nvGrpSpPr>
        <p:cNvPr id="379" name="Shape 379"/>
        <p:cNvGrpSpPr/>
        <p:nvPr/>
      </p:nvGrpSpPr>
      <p:grpSpPr>
        <a:xfrm>
          <a:off x="0" y="0"/>
          <a:ext cx="0" cy="0"/>
          <a:chOff x="0" y="0"/>
          <a:chExt cx="0" cy="0"/>
        </a:xfrm>
      </p:grpSpPr>
      <p:sp>
        <p:nvSpPr>
          <p:cNvPr id="380" name="Google Shape;380;p79"/>
          <p:cNvSpPr txBox="1"/>
          <p:nvPr>
            <p:ph type="title"/>
          </p:nvPr>
        </p:nvSpPr>
        <p:spPr>
          <a:xfrm>
            <a:off x="457200" y="385763"/>
            <a:ext cx="8313000" cy="629400"/>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Clr>
                <a:schemeClr val="accent1"/>
              </a:buClr>
              <a:buSzPts val="24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1" name="Google Shape;381;p79"/>
          <p:cNvSpPr/>
          <p:nvPr>
            <p:ph idx="2" type="clipArt"/>
          </p:nvPr>
        </p:nvSpPr>
        <p:spPr>
          <a:xfrm>
            <a:off x="457200" y="1158418"/>
            <a:ext cx="409500" cy="409500"/>
          </a:xfrm>
          <a:prstGeom prst="rect">
            <a:avLst/>
          </a:prstGeom>
          <a:noFill/>
          <a:ln>
            <a:noFill/>
          </a:ln>
        </p:spPr>
      </p:sp>
      <p:sp>
        <p:nvSpPr>
          <p:cNvPr id="382" name="Google Shape;382;p79"/>
          <p:cNvSpPr/>
          <p:nvPr>
            <p:ph idx="3" type="clipArt"/>
          </p:nvPr>
        </p:nvSpPr>
        <p:spPr>
          <a:xfrm>
            <a:off x="457200" y="2248251"/>
            <a:ext cx="409500" cy="409500"/>
          </a:xfrm>
          <a:prstGeom prst="rect">
            <a:avLst/>
          </a:prstGeom>
          <a:noFill/>
          <a:ln>
            <a:noFill/>
          </a:ln>
        </p:spPr>
      </p:sp>
      <p:sp>
        <p:nvSpPr>
          <p:cNvPr id="383" name="Google Shape;383;p79"/>
          <p:cNvSpPr/>
          <p:nvPr>
            <p:ph idx="4" type="clipArt"/>
          </p:nvPr>
        </p:nvSpPr>
        <p:spPr>
          <a:xfrm>
            <a:off x="457200" y="3347549"/>
            <a:ext cx="409500" cy="409500"/>
          </a:xfrm>
          <a:prstGeom prst="rect">
            <a:avLst/>
          </a:prstGeom>
          <a:noFill/>
          <a:ln>
            <a:noFill/>
          </a:ln>
        </p:spPr>
      </p:sp>
      <p:sp>
        <p:nvSpPr>
          <p:cNvPr id="384" name="Google Shape;384;p79"/>
          <p:cNvSpPr/>
          <p:nvPr>
            <p:ph idx="5" type="clipArt"/>
          </p:nvPr>
        </p:nvSpPr>
        <p:spPr>
          <a:xfrm>
            <a:off x="4929188" y="1148953"/>
            <a:ext cx="4215000" cy="3304200"/>
          </a:xfrm>
          <a:prstGeom prst="rect">
            <a:avLst/>
          </a:prstGeom>
          <a:noFill/>
          <a:ln>
            <a:noFill/>
          </a:ln>
        </p:spPr>
      </p:sp>
      <p:sp>
        <p:nvSpPr>
          <p:cNvPr id="385" name="Google Shape;385;p79"/>
          <p:cNvSpPr txBox="1"/>
          <p:nvPr>
            <p:ph idx="1" type="body"/>
          </p:nvPr>
        </p:nvSpPr>
        <p:spPr>
          <a:xfrm>
            <a:off x="4929187" y="4477301"/>
            <a:ext cx="3840900" cy="169800"/>
          </a:xfrm>
          <a:prstGeom prst="rect">
            <a:avLst/>
          </a:prstGeom>
          <a:noFill/>
          <a:ln>
            <a:noFill/>
          </a:ln>
        </p:spPr>
        <p:txBody>
          <a:bodyPr anchorCtr="0" anchor="t" bIns="34275" lIns="0" spcFirstLastPara="1" rIns="34275" wrap="square" tIns="34275">
            <a:noAutofit/>
          </a:bodyPr>
          <a:lstStyle>
            <a:lvl1pPr indent="-228600" lvl="0" marL="457200" algn="l">
              <a:lnSpc>
                <a:spcPct val="112000"/>
              </a:lnSpc>
              <a:spcBef>
                <a:spcPts val="0"/>
              </a:spcBef>
              <a:spcAft>
                <a:spcPts val="0"/>
              </a:spcAft>
              <a:buSzPts val="800"/>
              <a:buNone/>
              <a:defRPr sz="800">
                <a:solidFill>
                  <a:srgbClr val="A2A2A2"/>
                </a:solidFill>
              </a:defRPr>
            </a:lvl1pPr>
            <a:lvl2pPr indent="-228600" lvl="1" marL="914400" algn="l">
              <a:lnSpc>
                <a:spcPct val="112000"/>
              </a:lnSpc>
              <a:spcBef>
                <a:spcPts val="0"/>
              </a:spcBef>
              <a:spcAft>
                <a:spcPts val="0"/>
              </a:spcAft>
              <a:buSzPts val="800"/>
              <a:buNone/>
              <a:defRPr sz="800">
                <a:solidFill>
                  <a:srgbClr val="A2A2A2"/>
                </a:solidFill>
              </a:defRPr>
            </a:lvl2pPr>
            <a:lvl3pPr indent="-228600" lvl="2" marL="1371600" algn="l">
              <a:lnSpc>
                <a:spcPct val="112000"/>
              </a:lnSpc>
              <a:spcBef>
                <a:spcPts val="900"/>
              </a:spcBef>
              <a:spcAft>
                <a:spcPts val="0"/>
              </a:spcAft>
              <a:buSzPts val="800"/>
              <a:buNone/>
              <a:defRPr sz="800">
                <a:solidFill>
                  <a:srgbClr val="A2A2A2"/>
                </a:solidFill>
              </a:defRPr>
            </a:lvl3pPr>
            <a:lvl4pPr indent="-228600" lvl="3" marL="1828800" algn="l">
              <a:lnSpc>
                <a:spcPct val="112000"/>
              </a:lnSpc>
              <a:spcBef>
                <a:spcPts val="900"/>
              </a:spcBef>
              <a:spcAft>
                <a:spcPts val="0"/>
              </a:spcAft>
              <a:buSzPts val="800"/>
              <a:buNone/>
              <a:defRPr sz="800">
                <a:solidFill>
                  <a:srgbClr val="A2A2A2"/>
                </a:solidFill>
              </a:defRPr>
            </a:lvl4pPr>
            <a:lvl5pPr indent="-228600" lvl="4" marL="2286000" algn="l">
              <a:lnSpc>
                <a:spcPct val="112000"/>
              </a:lnSpc>
              <a:spcBef>
                <a:spcPts val="900"/>
              </a:spcBef>
              <a:spcAft>
                <a:spcPts val="0"/>
              </a:spcAft>
              <a:buSzPts val="800"/>
              <a:buNone/>
              <a:defRPr sz="800">
                <a:solidFill>
                  <a:srgbClr val="A2A2A2"/>
                </a:solidFill>
              </a:defRPr>
            </a:lvl5pPr>
            <a:lvl6pPr indent="-228600" lvl="5" marL="2743200" algn="l">
              <a:lnSpc>
                <a:spcPct val="100000"/>
              </a:lnSpc>
              <a:spcBef>
                <a:spcPts val="9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86" name="Google Shape;386;p79"/>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387" name="Google Shape;387;p79"/>
          <p:cNvSpPr txBox="1"/>
          <p:nvPr>
            <p:ph idx="6" type="body"/>
          </p:nvPr>
        </p:nvSpPr>
        <p:spPr>
          <a:xfrm>
            <a:off x="985877" y="1148954"/>
            <a:ext cx="3663600" cy="3304200"/>
          </a:xfrm>
          <a:prstGeom prst="rect">
            <a:avLst/>
          </a:prstGeom>
          <a:noFill/>
          <a:ln>
            <a:noFill/>
          </a:ln>
        </p:spPr>
        <p:txBody>
          <a:bodyPr anchorCtr="0" anchor="t" bIns="34275" lIns="68575" spcFirstLastPara="1" rIns="68575" wrap="square" tIns="34275">
            <a:noAutofit/>
          </a:bodyPr>
          <a:lstStyle>
            <a:lvl1pPr indent="-323850" lvl="0" marL="457200" algn="l">
              <a:lnSpc>
                <a:spcPct val="112000"/>
              </a:lnSpc>
              <a:spcBef>
                <a:spcPts val="0"/>
              </a:spcBef>
              <a:spcAft>
                <a:spcPts val="0"/>
              </a:spcAft>
              <a:buSzPts val="1500"/>
              <a:buFont typeface="Arial"/>
              <a:buChar char="•"/>
              <a:defRPr b="0"/>
            </a:lvl1pPr>
            <a:lvl2pPr indent="-317500" lvl="1" marL="914400" algn="l">
              <a:lnSpc>
                <a:spcPct val="112000"/>
              </a:lnSpc>
              <a:spcBef>
                <a:spcPts val="500"/>
              </a:spcBef>
              <a:spcAft>
                <a:spcPts val="0"/>
              </a:spcAft>
              <a:buSzPts val="1400"/>
              <a:buFont typeface="Arial"/>
              <a:buChar char="•"/>
              <a:defRPr/>
            </a:lvl2pPr>
            <a:lvl3pPr indent="-317500" lvl="2" marL="1371600" algn="l">
              <a:lnSpc>
                <a:spcPct val="112000"/>
              </a:lnSpc>
              <a:spcBef>
                <a:spcPts val="500"/>
              </a:spcBef>
              <a:spcAft>
                <a:spcPts val="0"/>
              </a:spcAft>
              <a:buSzPts val="1400"/>
              <a:buFont typeface="Arial"/>
              <a:buChar char="•"/>
              <a:defRPr/>
            </a:lvl3pPr>
            <a:lvl4pPr indent="-317500" lvl="3" marL="1828800" algn="l">
              <a:lnSpc>
                <a:spcPct val="112000"/>
              </a:lnSpc>
              <a:spcBef>
                <a:spcPts val="500"/>
              </a:spcBef>
              <a:spcAft>
                <a:spcPts val="0"/>
              </a:spcAft>
              <a:buSzPts val="1400"/>
              <a:buFont typeface="Arial"/>
              <a:buChar char="•"/>
              <a:defRPr/>
            </a:lvl4pPr>
            <a:lvl5pPr indent="-317500" lvl="4" marL="2286000" algn="l">
              <a:lnSpc>
                <a:spcPct val="112000"/>
              </a:lnSpc>
              <a:spcBef>
                <a:spcPts val="500"/>
              </a:spcBef>
              <a:spcAft>
                <a:spcPts val="0"/>
              </a:spcAft>
              <a:buSzPts val="1400"/>
              <a:buFont typeface="Arial"/>
              <a:buChar char="•"/>
              <a:defRPr/>
            </a:lvl5pPr>
            <a:lvl6pPr indent="-228600" lvl="5" marL="2743200" algn="l">
              <a:lnSpc>
                <a:spcPct val="100000"/>
              </a:lnSpc>
              <a:spcBef>
                <a:spcPts val="50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Section Divider | Option 1 3">
  <p:cSld name="Section Divider 5">
    <p:bg>
      <p:bgPr>
        <a:solidFill>
          <a:schemeClr val="lt2"/>
        </a:solidFill>
      </p:bgPr>
    </p:bg>
    <p:spTree>
      <p:nvGrpSpPr>
        <p:cNvPr id="388" name="Shape 388"/>
        <p:cNvGrpSpPr/>
        <p:nvPr/>
      </p:nvGrpSpPr>
      <p:grpSpPr>
        <a:xfrm>
          <a:off x="0" y="0"/>
          <a:ext cx="0" cy="0"/>
          <a:chOff x="0" y="0"/>
          <a:chExt cx="0" cy="0"/>
        </a:xfrm>
      </p:grpSpPr>
      <p:sp>
        <p:nvSpPr>
          <p:cNvPr id="389" name="Google Shape;389;p80"/>
          <p:cNvSpPr txBox="1"/>
          <p:nvPr>
            <p:ph type="ctrTitle"/>
          </p:nvPr>
        </p:nvSpPr>
        <p:spPr>
          <a:xfrm>
            <a:off x="1416302" y="2168785"/>
            <a:ext cx="6455400" cy="898800"/>
          </a:xfrm>
          <a:prstGeom prst="rect">
            <a:avLst/>
          </a:prstGeom>
          <a:noFill/>
          <a:ln>
            <a:noFill/>
          </a:ln>
        </p:spPr>
        <p:txBody>
          <a:bodyPr anchorCtr="0" anchor="b" bIns="34275" lIns="68575" spcFirstLastPara="1" rIns="68575" wrap="square" tIns="34275">
            <a:normAutofit/>
          </a:bodyPr>
          <a:lstStyle>
            <a:lvl1pPr lvl="0" marR="0" algn="l">
              <a:lnSpc>
                <a:spcPct val="100000"/>
              </a:lnSpc>
              <a:spcBef>
                <a:spcPts val="0"/>
              </a:spcBef>
              <a:spcAft>
                <a:spcPts val="0"/>
              </a:spcAft>
              <a:buClr>
                <a:schemeClr val="accent1"/>
              </a:buClr>
              <a:buSzPts val="2400"/>
              <a:buFont typeface="Century Gothic"/>
              <a:buNone/>
              <a:defRPr b="1" i="0" sz="3300" u="none" cap="none" strike="noStrike">
                <a:solidFill>
                  <a:schemeClr val="accent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90" name="Google Shape;390;p80"/>
          <p:cNvSpPr/>
          <p:nvPr/>
        </p:nvSpPr>
        <p:spPr>
          <a:xfrm>
            <a:off x="0" y="-17887"/>
            <a:ext cx="640200" cy="5179200"/>
          </a:xfrm>
          <a:prstGeom prst="rect">
            <a:avLst/>
          </a:prstGeom>
          <a:solidFill>
            <a:srgbClr val="2D616E">
              <a:alpha val="4000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91" name="Google Shape;391;p80"/>
          <p:cNvSpPr/>
          <p:nvPr/>
        </p:nvSpPr>
        <p:spPr>
          <a:xfrm>
            <a:off x="0" y="-17887"/>
            <a:ext cx="514500" cy="5179200"/>
          </a:xfrm>
          <a:prstGeom prst="rect">
            <a:avLst/>
          </a:prstGeom>
          <a:solidFill>
            <a:srgbClr val="2D616E">
              <a:alpha val="7020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392" name="Google Shape;392;p80"/>
          <p:cNvSpPr/>
          <p:nvPr/>
        </p:nvSpPr>
        <p:spPr>
          <a:xfrm>
            <a:off x="0" y="-17887"/>
            <a:ext cx="325800" cy="5179200"/>
          </a:xfrm>
          <a:prstGeom prst="rect">
            <a:avLst/>
          </a:prstGeom>
          <a:solidFill>
            <a:schemeClr val="accent5"/>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PAL Title Only">
  <p:cSld name="J-PAL Title Only">
    <p:spTree>
      <p:nvGrpSpPr>
        <p:cNvPr id="393" name="Shape 393"/>
        <p:cNvGrpSpPr/>
        <p:nvPr/>
      </p:nvGrpSpPr>
      <p:grpSpPr>
        <a:xfrm>
          <a:off x="0" y="0"/>
          <a:ext cx="0" cy="0"/>
          <a:chOff x="0" y="0"/>
          <a:chExt cx="0" cy="0"/>
        </a:xfrm>
      </p:grpSpPr>
      <p:sp>
        <p:nvSpPr>
          <p:cNvPr id="394" name="Google Shape;394;p81"/>
          <p:cNvSpPr txBox="1"/>
          <p:nvPr>
            <p:ph type="title"/>
          </p:nvPr>
        </p:nvSpPr>
        <p:spPr>
          <a:xfrm>
            <a:off x="457200" y="377925"/>
            <a:ext cx="8229600" cy="641400"/>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5" name="Google Shape;395;p81"/>
          <p:cNvSpPr txBox="1"/>
          <p:nvPr>
            <p:ph idx="11" type="ftr"/>
          </p:nvPr>
        </p:nvSpPr>
        <p:spPr>
          <a:xfrm>
            <a:off x="457199" y="4834928"/>
            <a:ext cx="7247400" cy="1668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800" u="none" cap="small" strike="noStrike">
                <a:solidFill>
                  <a:srgbClr val="7F7F7F"/>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96" name="Google Shape;396;p81"/>
          <p:cNvSpPr txBox="1"/>
          <p:nvPr>
            <p:ph idx="12" type="sldNum"/>
          </p:nvPr>
        </p:nvSpPr>
        <p:spPr>
          <a:xfrm>
            <a:off x="7834544" y="4834928"/>
            <a:ext cx="852300" cy="1668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7F7F7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21" Type="http://schemas.openxmlformats.org/officeDocument/2006/relationships/theme" Target="../theme/theme2.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19" Type="http://schemas.openxmlformats.org/officeDocument/2006/relationships/slideLayout" Target="../slideLayouts/slideLayout32.xml"/><Relationship Id="rId6" Type="http://schemas.openxmlformats.org/officeDocument/2006/relationships/slideLayout" Target="../slideLayouts/slideLayout19.xml"/><Relationship Id="rId18" Type="http://schemas.openxmlformats.org/officeDocument/2006/relationships/slideLayout" Target="../slideLayouts/slideLayout31.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6" Type="http://schemas.openxmlformats.org/officeDocument/2006/relationships/theme" Target="../theme/theme5.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5" Type="http://schemas.openxmlformats.org/officeDocument/2006/relationships/slideLayout" Target="../slideLayouts/slideLayout53.xml"/><Relationship Id="rId6" Type="http://schemas.openxmlformats.org/officeDocument/2006/relationships/slideLayout" Target="../slideLayouts/slideLayout54.xml"/><Relationship Id="rId29" Type="http://schemas.openxmlformats.org/officeDocument/2006/relationships/slideLayout" Target="../slideLayouts/slideLayout77.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0" Type="http://schemas.openxmlformats.org/officeDocument/2006/relationships/theme" Target="../theme/theme4.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 name="Shape 63"/>
        <p:cNvGrpSpPr/>
        <p:nvPr/>
      </p:nvGrpSpPr>
      <p:grpSpPr>
        <a:xfrm>
          <a:off x="0" y="0"/>
          <a:ext cx="0" cy="0"/>
          <a:chOff x="0" y="0"/>
          <a:chExt cx="0" cy="0"/>
        </a:xfrm>
      </p:grpSpPr>
      <p:sp>
        <p:nvSpPr>
          <p:cNvPr id="64" name="Google Shape;64;p15"/>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65" name="Google Shape;65;p15"/>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330200" lvl="0" marL="457200" marR="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66" name="Google Shape;66;p1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7" name="Google Shape;67;p1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8" name="Google Shape;68;p1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spcBef>
                <a:spcPts val="0"/>
              </a:spcBef>
              <a:buNone/>
              <a:defRPr b="0" i="0" sz="600" u="none" cap="none" strike="noStrike">
                <a:solidFill>
                  <a:srgbClr val="888888"/>
                </a:solidFill>
                <a:latin typeface="Calibri"/>
                <a:ea typeface="Calibri"/>
                <a:cs typeface="Calibri"/>
                <a:sym typeface="Calibri"/>
              </a:defRPr>
            </a:lvl1pPr>
            <a:lvl2pPr indent="0" lvl="1" marL="0" marR="0" algn="r">
              <a:spcBef>
                <a:spcPts val="0"/>
              </a:spcBef>
              <a:buNone/>
              <a:defRPr b="0" i="0" sz="600" u="none" cap="none" strike="noStrike">
                <a:solidFill>
                  <a:srgbClr val="888888"/>
                </a:solidFill>
                <a:latin typeface="Calibri"/>
                <a:ea typeface="Calibri"/>
                <a:cs typeface="Calibri"/>
                <a:sym typeface="Calibri"/>
              </a:defRPr>
            </a:lvl2pPr>
            <a:lvl3pPr indent="0" lvl="2" marL="0" marR="0" algn="r">
              <a:spcBef>
                <a:spcPts val="0"/>
              </a:spcBef>
              <a:buNone/>
              <a:defRPr b="0" i="0" sz="600" u="none" cap="none" strike="noStrike">
                <a:solidFill>
                  <a:srgbClr val="888888"/>
                </a:solidFill>
                <a:latin typeface="Calibri"/>
                <a:ea typeface="Calibri"/>
                <a:cs typeface="Calibri"/>
                <a:sym typeface="Calibri"/>
              </a:defRPr>
            </a:lvl3pPr>
            <a:lvl4pPr indent="0" lvl="3" marL="0" marR="0" algn="r">
              <a:spcBef>
                <a:spcPts val="0"/>
              </a:spcBef>
              <a:buNone/>
              <a:defRPr b="0" i="0" sz="600" u="none" cap="none" strike="noStrike">
                <a:solidFill>
                  <a:srgbClr val="888888"/>
                </a:solidFill>
                <a:latin typeface="Calibri"/>
                <a:ea typeface="Calibri"/>
                <a:cs typeface="Calibri"/>
                <a:sym typeface="Calibri"/>
              </a:defRPr>
            </a:lvl4pPr>
            <a:lvl5pPr indent="0" lvl="4" marL="0" marR="0" algn="r">
              <a:spcBef>
                <a:spcPts val="0"/>
              </a:spcBef>
              <a:buNone/>
              <a:defRPr b="0" i="0" sz="600" u="none" cap="none" strike="noStrike">
                <a:solidFill>
                  <a:srgbClr val="888888"/>
                </a:solidFill>
                <a:latin typeface="Calibri"/>
                <a:ea typeface="Calibri"/>
                <a:cs typeface="Calibri"/>
                <a:sym typeface="Calibri"/>
              </a:defRPr>
            </a:lvl5pPr>
            <a:lvl6pPr indent="0" lvl="5" marL="0" marR="0" algn="r">
              <a:spcBef>
                <a:spcPts val="0"/>
              </a:spcBef>
              <a:buNone/>
              <a:defRPr b="0" i="0" sz="600" u="none" cap="none" strike="noStrike">
                <a:solidFill>
                  <a:srgbClr val="888888"/>
                </a:solidFill>
                <a:latin typeface="Calibri"/>
                <a:ea typeface="Calibri"/>
                <a:cs typeface="Calibri"/>
                <a:sym typeface="Calibri"/>
              </a:defRPr>
            </a:lvl6pPr>
            <a:lvl7pPr indent="0" lvl="6" marL="0" marR="0" algn="r">
              <a:spcBef>
                <a:spcPts val="0"/>
              </a:spcBef>
              <a:buNone/>
              <a:defRPr b="0" i="0" sz="600" u="none" cap="none" strike="noStrike">
                <a:solidFill>
                  <a:srgbClr val="888888"/>
                </a:solidFill>
                <a:latin typeface="Calibri"/>
                <a:ea typeface="Calibri"/>
                <a:cs typeface="Calibri"/>
                <a:sym typeface="Calibri"/>
              </a:defRPr>
            </a:lvl7pPr>
            <a:lvl8pPr indent="0" lvl="7" marL="0" marR="0" algn="r">
              <a:spcBef>
                <a:spcPts val="0"/>
              </a:spcBef>
              <a:buNone/>
              <a:defRPr b="0" i="0" sz="600" u="none" cap="none" strike="noStrike">
                <a:solidFill>
                  <a:srgbClr val="888888"/>
                </a:solidFill>
                <a:latin typeface="Calibri"/>
                <a:ea typeface="Calibri"/>
                <a:cs typeface="Calibri"/>
                <a:sym typeface="Calibri"/>
              </a:defRPr>
            </a:lvl8pPr>
            <a:lvl9pPr indent="0" lvl="8" marL="0" marR="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sp>
        <p:nvSpPr>
          <p:cNvPr id="178" name="Google Shape;178;p36"/>
          <p:cNvSpPr txBox="1"/>
          <p:nvPr>
            <p:ph type="title"/>
          </p:nvPr>
        </p:nvSpPr>
        <p:spPr>
          <a:xfrm>
            <a:off x="457200" y="255308"/>
            <a:ext cx="8313000" cy="703200"/>
          </a:xfrm>
          <a:prstGeom prst="rect">
            <a:avLst/>
          </a:prstGeom>
          <a:noFill/>
          <a:ln>
            <a:noFill/>
          </a:ln>
        </p:spPr>
        <p:txBody>
          <a:bodyPr anchorCtr="0" anchor="ctr" bIns="34275" lIns="34275" spcFirstLastPara="1" rIns="34275" wrap="square" tIns="34275">
            <a:noAutofit/>
          </a:bodyPr>
          <a:lstStyle>
            <a:lvl1pPr lvl="0" marR="0" algn="l">
              <a:lnSpc>
                <a:spcPct val="100000"/>
              </a:lnSpc>
              <a:spcBef>
                <a:spcPts val="0"/>
              </a:spcBef>
              <a:spcAft>
                <a:spcPts val="0"/>
              </a:spcAft>
              <a:buClr>
                <a:srgbClr val="000000"/>
              </a:buClr>
              <a:buSzPts val="1100"/>
              <a:buFont typeface="Arial"/>
              <a:buNone/>
              <a:defRPr b="1" i="0" sz="2400" u="none" cap="none" strike="noStrike">
                <a:solidFill>
                  <a:schemeClr val="accent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9" name="Google Shape;179;p36"/>
          <p:cNvSpPr txBox="1"/>
          <p:nvPr>
            <p:ph idx="1" type="body"/>
          </p:nvPr>
        </p:nvSpPr>
        <p:spPr>
          <a:xfrm>
            <a:off x="457199" y="1037724"/>
            <a:ext cx="8313000" cy="3614700"/>
          </a:xfrm>
          <a:prstGeom prst="rect">
            <a:avLst/>
          </a:prstGeom>
          <a:noFill/>
          <a:ln>
            <a:noFill/>
          </a:ln>
        </p:spPr>
        <p:txBody>
          <a:bodyPr anchorCtr="0" anchor="t" bIns="34275" lIns="68575" spcFirstLastPara="1" rIns="68575" wrap="square" tIns="34275">
            <a:normAutofit/>
          </a:bodyPr>
          <a:lstStyle>
            <a:lvl1pPr indent="-228600" lvl="0" marL="457200" marR="0" algn="l">
              <a:lnSpc>
                <a:spcPct val="112000"/>
              </a:lnSpc>
              <a:spcBef>
                <a:spcPts val="0"/>
              </a:spcBef>
              <a:spcAft>
                <a:spcPts val="0"/>
              </a:spcAft>
              <a:buClr>
                <a:srgbClr val="000000"/>
              </a:buClr>
              <a:buSzPts val="1500"/>
              <a:buFont typeface="Arial"/>
              <a:buNone/>
              <a:defRPr b="0" i="0" sz="1500" u="none" cap="none" strike="noStrike">
                <a:solidFill>
                  <a:schemeClr val="dk1"/>
                </a:solidFill>
                <a:latin typeface="Century Gothic"/>
                <a:ea typeface="Century Gothic"/>
                <a:cs typeface="Century Gothic"/>
                <a:sym typeface="Century Gothic"/>
              </a:defRPr>
            </a:lvl1pPr>
            <a:lvl2pPr indent="-228600" lvl="1" marL="914400" marR="0" algn="l">
              <a:lnSpc>
                <a:spcPct val="112000"/>
              </a:lnSpc>
              <a:spcBef>
                <a:spcPts val="9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2pPr>
            <a:lvl3pPr indent="-228600" lvl="2" marL="1371600" marR="0" algn="l">
              <a:lnSpc>
                <a:spcPct val="112000"/>
              </a:lnSpc>
              <a:spcBef>
                <a:spcPts val="9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3pPr>
            <a:lvl4pPr indent="-228600" lvl="3" marL="1828800" marR="0" algn="l">
              <a:lnSpc>
                <a:spcPct val="112000"/>
              </a:lnSpc>
              <a:spcBef>
                <a:spcPts val="9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4pPr>
            <a:lvl5pPr indent="-228600" lvl="4" marL="2286000" marR="0" algn="l">
              <a:lnSpc>
                <a:spcPct val="112000"/>
              </a:lnSpc>
              <a:spcBef>
                <a:spcPts val="9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5pPr>
            <a:lvl6pPr indent="-228600" lvl="5" marL="2743200" marR="0" algn="l">
              <a:lnSpc>
                <a:spcPct val="100000"/>
              </a:lnSpc>
              <a:spcBef>
                <a:spcPts val="9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0" name="Google Shape;180;p36"/>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 name="Shape 252"/>
        <p:cNvGrpSpPr/>
        <p:nvPr/>
      </p:nvGrpSpPr>
      <p:grpSpPr>
        <a:xfrm>
          <a:off x="0" y="0"/>
          <a:ext cx="0" cy="0"/>
          <a:chOff x="0" y="0"/>
          <a:chExt cx="0" cy="0"/>
        </a:xfrm>
      </p:grpSpPr>
      <p:sp>
        <p:nvSpPr>
          <p:cNvPr id="253" name="Google Shape;253;p52"/>
          <p:cNvSpPr txBox="1"/>
          <p:nvPr>
            <p:ph type="title"/>
          </p:nvPr>
        </p:nvSpPr>
        <p:spPr>
          <a:xfrm>
            <a:off x="457200" y="377925"/>
            <a:ext cx="8313000" cy="5802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Clr>
                <a:srgbClr val="000000"/>
              </a:buClr>
              <a:buSzPts val="1100"/>
              <a:buFont typeface="Arial"/>
              <a:buNone/>
              <a:defRPr b="1" i="0" sz="2400" u="none" cap="none" strike="noStrike">
                <a:solidFill>
                  <a:schemeClr val="accent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54" name="Google Shape;254;p52"/>
          <p:cNvSpPr txBox="1"/>
          <p:nvPr>
            <p:ph idx="1" type="body"/>
          </p:nvPr>
        </p:nvSpPr>
        <p:spPr>
          <a:xfrm>
            <a:off x="457199" y="1037724"/>
            <a:ext cx="8313000" cy="3614700"/>
          </a:xfrm>
          <a:prstGeom prst="rect">
            <a:avLst/>
          </a:prstGeom>
          <a:noFill/>
          <a:ln>
            <a:noFill/>
          </a:ln>
        </p:spPr>
        <p:txBody>
          <a:bodyPr anchorCtr="0" anchor="t" bIns="34275" lIns="68575" spcFirstLastPara="1" rIns="68575" wrap="square" tIns="34275">
            <a:normAutofit/>
          </a:bodyPr>
          <a:lstStyle>
            <a:lvl1pPr indent="-228600" lvl="0" marL="457200" marR="0" algn="l">
              <a:lnSpc>
                <a:spcPct val="112000"/>
              </a:lnSpc>
              <a:spcBef>
                <a:spcPts val="0"/>
              </a:spcBef>
              <a:spcAft>
                <a:spcPts val="0"/>
              </a:spcAft>
              <a:buClr>
                <a:srgbClr val="000000"/>
              </a:buClr>
              <a:buSzPts val="1500"/>
              <a:buFont typeface="Arial"/>
              <a:buNone/>
              <a:defRPr b="0" i="0" sz="1500" u="none" cap="none" strike="noStrike">
                <a:solidFill>
                  <a:schemeClr val="dk1"/>
                </a:solidFill>
                <a:latin typeface="Century Gothic"/>
                <a:ea typeface="Century Gothic"/>
                <a:cs typeface="Century Gothic"/>
                <a:sym typeface="Century Gothic"/>
              </a:defRPr>
            </a:lvl1pPr>
            <a:lvl2pPr indent="-228600" lvl="1" marL="914400" marR="0" algn="l">
              <a:lnSpc>
                <a:spcPct val="112000"/>
              </a:lnSpc>
              <a:spcBef>
                <a:spcPts val="9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2pPr>
            <a:lvl3pPr indent="-228600" lvl="2" marL="1371600" marR="0" algn="l">
              <a:lnSpc>
                <a:spcPct val="112000"/>
              </a:lnSpc>
              <a:spcBef>
                <a:spcPts val="9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3pPr>
            <a:lvl4pPr indent="-228600" lvl="3" marL="1828800" marR="0" algn="l">
              <a:lnSpc>
                <a:spcPct val="112000"/>
              </a:lnSpc>
              <a:spcBef>
                <a:spcPts val="9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4pPr>
            <a:lvl5pPr indent="-228600" lvl="4" marL="2286000" marR="0" algn="l">
              <a:lnSpc>
                <a:spcPct val="112000"/>
              </a:lnSpc>
              <a:spcBef>
                <a:spcPts val="900"/>
              </a:spcBef>
              <a:spcAft>
                <a:spcPts val="0"/>
              </a:spcAft>
              <a:buClr>
                <a:srgbClr val="000000"/>
              </a:buClr>
              <a:buSzPts val="1400"/>
              <a:buFont typeface="Arial"/>
              <a:buNone/>
              <a:defRPr b="0" i="0" sz="1400" u="none" cap="none" strike="noStrike">
                <a:solidFill>
                  <a:srgbClr val="000000"/>
                </a:solidFill>
                <a:latin typeface="Century Gothic"/>
                <a:ea typeface="Century Gothic"/>
                <a:cs typeface="Century Gothic"/>
                <a:sym typeface="Century Gothic"/>
              </a:defRPr>
            </a:lvl5pPr>
            <a:lvl6pPr indent="-228600" lvl="5" marL="2743200" marR="0" algn="l">
              <a:lnSpc>
                <a:spcPct val="100000"/>
              </a:lnSpc>
              <a:spcBef>
                <a:spcPts val="90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55" name="Google Shape;255;p52"/>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A2A2A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24">
          <p15:clr>
            <a:srgbClr val="E46962"/>
          </p15:clr>
        </p15:guide>
        <p15:guide id="2" orient="horz" pos="298">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64.png"/><Relationship Id="rId4" Type="http://schemas.openxmlformats.org/officeDocument/2006/relationships/image" Target="../media/image35.png"/><Relationship Id="rId9" Type="http://schemas.openxmlformats.org/officeDocument/2006/relationships/image" Target="../media/image40.png"/><Relationship Id="rId5" Type="http://schemas.openxmlformats.org/officeDocument/2006/relationships/image" Target="../media/image29.png"/><Relationship Id="rId6" Type="http://schemas.openxmlformats.org/officeDocument/2006/relationships/image" Target="../media/image34.png"/><Relationship Id="rId7" Type="http://schemas.openxmlformats.org/officeDocument/2006/relationships/image" Target="../media/image46.png"/><Relationship Id="rId8" Type="http://schemas.openxmlformats.org/officeDocument/2006/relationships/image" Target="../media/image42.png"/><Relationship Id="rId11" Type="http://schemas.openxmlformats.org/officeDocument/2006/relationships/image" Target="../media/image52.png"/><Relationship Id="rId10" Type="http://schemas.openxmlformats.org/officeDocument/2006/relationships/image" Target="../media/image55.png"/><Relationship Id="rId13" Type="http://schemas.openxmlformats.org/officeDocument/2006/relationships/image" Target="../media/image53.png"/><Relationship Id="rId12"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3.xml"/><Relationship Id="rId3" Type="http://schemas.openxmlformats.org/officeDocument/2006/relationships/image" Target="../media/image60.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58.png"/><Relationship Id="rId9" Type="http://schemas.openxmlformats.org/officeDocument/2006/relationships/image" Target="../media/image68.png"/><Relationship Id="rId5" Type="http://schemas.openxmlformats.org/officeDocument/2006/relationships/image" Target="../media/image62.png"/><Relationship Id="rId6" Type="http://schemas.openxmlformats.org/officeDocument/2006/relationships/image" Target="../media/image73.png"/><Relationship Id="rId7" Type="http://schemas.openxmlformats.org/officeDocument/2006/relationships/image" Target="../media/image61.png"/><Relationship Id="rId8"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6.xml"/><Relationship Id="rId3" Type="http://schemas.openxmlformats.org/officeDocument/2006/relationships/image" Target="../media/image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image" Target="../media/image80.png"/><Relationship Id="rId4" Type="http://schemas.openxmlformats.org/officeDocument/2006/relationships/image" Target="../media/image69.png"/><Relationship Id="rId5" Type="http://schemas.openxmlformats.org/officeDocument/2006/relationships/image" Target="../media/image77.png"/><Relationship Id="rId6" Type="http://schemas.openxmlformats.org/officeDocument/2006/relationships/image" Target="../media/image70.png"/><Relationship Id="rId7" Type="http://schemas.openxmlformats.org/officeDocument/2006/relationships/image" Target="../media/image74.png"/><Relationship Id="rId8"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xml"/><Relationship Id="rId3" Type="http://schemas.openxmlformats.org/officeDocument/2006/relationships/image" Target="../media/image76.png"/><Relationship Id="rId4" Type="http://schemas.openxmlformats.org/officeDocument/2006/relationships/image" Target="../media/image78.png"/><Relationship Id="rId9" Type="http://schemas.openxmlformats.org/officeDocument/2006/relationships/image" Target="../media/image81.png"/><Relationship Id="rId5" Type="http://schemas.openxmlformats.org/officeDocument/2006/relationships/image" Target="../media/image75.png"/><Relationship Id="rId6" Type="http://schemas.openxmlformats.org/officeDocument/2006/relationships/image" Target="../media/image82.png"/><Relationship Id="rId7" Type="http://schemas.openxmlformats.org/officeDocument/2006/relationships/image" Target="../media/image85.png"/><Relationship Id="rId8" Type="http://schemas.openxmlformats.org/officeDocument/2006/relationships/image" Target="../media/image83.png"/><Relationship Id="rId11" Type="http://schemas.openxmlformats.org/officeDocument/2006/relationships/image" Target="../media/image84.png"/><Relationship Id="rId10" Type="http://schemas.openxmlformats.org/officeDocument/2006/relationships/image" Target="../media/image9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 Id="rId3"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1.xml"/><Relationship Id="rId3" Type="http://schemas.openxmlformats.org/officeDocument/2006/relationships/comments" Target="../comments/comment1.xml"/><Relationship Id="rId4" Type="http://schemas.openxmlformats.org/officeDocument/2006/relationships/image" Target="../media/image88.png"/><Relationship Id="rId5" Type="http://schemas.openxmlformats.org/officeDocument/2006/relationships/image" Target="../media/image9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110.png"/><Relationship Id="rId4" Type="http://schemas.openxmlformats.org/officeDocument/2006/relationships/image" Target="../media/image90.png"/><Relationship Id="rId5" Type="http://schemas.openxmlformats.org/officeDocument/2006/relationships/image" Target="../media/image94.png"/><Relationship Id="rId6" Type="http://schemas.openxmlformats.org/officeDocument/2006/relationships/image" Target="../media/image87.png"/><Relationship Id="rId7" Type="http://schemas.openxmlformats.org/officeDocument/2006/relationships/image" Target="../media/image98.png"/><Relationship Id="rId8" Type="http://schemas.openxmlformats.org/officeDocument/2006/relationships/image" Target="../media/image8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4.xml"/><Relationship Id="rId3" Type="http://schemas.openxmlformats.org/officeDocument/2006/relationships/image" Target="../media/image97.png"/><Relationship Id="rId4" Type="http://schemas.openxmlformats.org/officeDocument/2006/relationships/image" Target="../media/image96.png"/><Relationship Id="rId5" Type="http://schemas.openxmlformats.org/officeDocument/2006/relationships/image" Target="../media/image8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5.xml"/><Relationship Id="rId3" Type="http://schemas.openxmlformats.org/officeDocument/2006/relationships/comments" Target="../comments/comment2.xml"/><Relationship Id="rId4" Type="http://schemas.openxmlformats.org/officeDocument/2006/relationships/image" Target="../media/image95.png"/><Relationship Id="rId5" Type="http://schemas.openxmlformats.org/officeDocument/2006/relationships/image" Target="../media/image99.png"/><Relationship Id="rId6" Type="http://schemas.openxmlformats.org/officeDocument/2006/relationships/image" Target="../media/image10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6.xml"/><Relationship Id="rId3" Type="http://schemas.openxmlformats.org/officeDocument/2006/relationships/image" Target="../media/image101.png"/><Relationship Id="rId4" Type="http://schemas.openxmlformats.org/officeDocument/2006/relationships/image" Target="../media/image103.png"/><Relationship Id="rId5" Type="http://schemas.openxmlformats.org/officeDocument/2006/relationships/image" Target="../media/image9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7.xml"/><Relationship Id="rId3" Type="http://schemas.openxmlformats.org/officeDocument/2006/relationships/image" Target="../media/image102.png"/><Relationship Id="rId4" Type="http://schemas.openxmlformats.org/officeDocument/2006/relationships/image" Target="../media/image106.png"/><Relationship Id="rId5" Type="http://schemas.openxmlformats.org/officeDocument/2006/relationships/image" Target="../media/image9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8.xml"/><Relationship Id="rId3" Type="http://schemas.openxmlformats.org/officeDocument/2006/relationships/image" Target="../media/image104.png"/><Relationship Id="rId4" Type="http://schemas.openxmlformats.org/officeDocument/2006/relationships/image" Target="../media/image107.png"/><Relationship Id="rId5" Type="http://schemas.openxmlformats.org/officeDocument/2006/relationships/image" Target="../media/image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9.xml"/><Relationship Id="rId3" Type="http://schemas.openxmlformats.org/officeDocument/2006/relationships/image" Target="../media/image113.png"/><Relationship Id="rId4" Type="http://schemas.openxmlformats.org/officeDocument/2006/relationships/image" Target="../media/image111.png"/><Relationship Id="rId5" Type="http://schemas.openxmlformats.org/officeDocument/2006/relationships/image" Target="../media/image9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0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comments" Target="../comments/comment3.xml"/><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110.png"/><Relationship Id="rId4" Type="http://schemas.openxmlformats.org/officeDocument/2006/relationships/image" Target="../media/image90.png"/><Relationship Id="rId5" Type="http://schemas.openxmlformats.org/officeDocument/2006/relationships/image" Target="../media/image94.png"/><Relationship Id="rId6" Type="http://schemas.openxmlformats.org/officeDocument/2006/relationships/image" Target="../media/image87.png"/><Relationship Id="rId7" Type="http://schemas.openxmlformats.org/officeDocument/2006/relationships/image" Target="../media/image98.png"/><Relationship Id="rId8" Type="http://schemas.openxmlformats.org/officeDocument/2006/relationships/image" Target="../media/image8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10.png"/><Relationship Id="rId4" Type="http://schemas.openxmlformats.org/officeDocument/2006/relationships/image" Target="../media/image116.png"/><Relationship Id="rId9" Type="http://schemas.openxmlformats.org/officeDocument/2006/relationships/image" Target="../media/image114.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hyperlink" Target="mailto:calarcon@povertyactionlab.org" TargetMode="External"/><Relationship Id="rId8" Type="http://schemas.openxmlformats.org/officeDocument/2006/relationships/image" Target="../media/image105.png"/><Relationship Id="rId11" Type="http://schemas.openxmlformats.org/officeDocument/2006/relationships/hyperlink" Target="https://www.linkedin.com/showcase/j-pal-latin-america-caribbean/" TargetMode="External"/><Relationship Id="rId10" Type="http://schemas.openxmlformats.org/officeDocument/2006/relationships/hyperlink" Target="https://www.linkedin.com/showcase/j-pal-latin-america-caribbean/" TargetMode="External"/><Relationship Id="rId13" Type="http://schemas.openxmlformats.org/officeDocument/2006/relationships/image" Target="../media/image112.png"/><Relationship Id="rId12" Type="http://schemas.openxmlformats.org/officeDocument/2006/relationships/image" Target="../media/image109.png"/><Relationship Id="rId14" Type="http://schemas.openxmlformats.org/officeDocument/2006/relationships/hyperlink" Target="https://x.com/JPAL_LAC"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8.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8.png"/><Relationship Id="rId11" Type="http://schemas.openxmlformats.org/officeDocument/2006/relationships/image" Target="../media/image12.png"/><Relationship Id="rId10" Type="http://schemas.openxmlformats.org/officeDocument/2006/relationships/image" Target="../media/image14.png"/><Relationship Id="rId13" Type="http://schemas.openxmlformats.org/officeDocument/2006/relationships/image" Target="../media/image23.png"/><Relationship Id="rId12" Type="http://schemas.openxmlformats.org/officeDocument/2006/relationships/image" Target="../media/image21.png"/><Relationship Id="rId15" Type="http://schemas.openxmlformats.org/officeDocument/2006/relationships/image" Target="../media/image15.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20" Type="http://schemas.openxmlformats.org/officeDocument/2006/relationships/image" Target="../media/image33.png"/><Relationship Id="rId22" Type="http://schemas.openxmlformats.org/officeDocument/2006/relationships/image" Target="../media/image40.png"/><Relationship Id="rId21" Type="http://schemas.openxmlformats.org/officeDocument/2006/relationships/image" Target="../media/image37.png"/><Relationship Id="rId24" Type="http://schemas.openxmlformats.org/officeDocument/2006/relationships/image" Target="../media/image46.png"/><Relationship Id="rId23" Type="http://schemas.openxmlformats.org/officeDocument/2006/relationships/image" Target="../media/image34.png"/><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26.jpg"/><Relationship Id="rId9" Type="http://schemas.openxmlformats.org/officeDocument/2006/relationships/image" Target="../media/image35.png"/><Relationship Id="rId26" Type="http://schemas.openxmlformats.org/officeDocument/2006/relationships/image" Target="../media/image41.png"/><Relationship Id="rId25" Type="http://schemas.openxmlformats.org/officeDocument/2006/relationships/image" Target="../media/image39.png"/><Relationship Id="rId28" Type="http://schemas.openxmlformats.org/officeDocument/2006/relationships/image" Target="../media/image43.png"/><Relationship Id="rId27" Type="http://schemas.openxmlformats.org/officeDocument/2006/relationships/image" Target="../media/image38.png"/><Relationship Id="rId5" Type="http://schemas.openxmlformats.org/officeDocument/2006/relationships/image" Target="../media/image27.png"/><Relationship Id="rId6" Type="http://schemas.openxmlformats.org/officeDocument/2006/relationships/image" Target="../media/image20.png"/><Relationship Id="rId29" Type="http://schemas.openxmlformats.org/officeDocument/2006/relationships/image" Target="../media/image36.png"/><Relationship Id="rId7" Type="http://schemas.openxmlformats.org/officeDocument/2006/relationships/image" Target="../media/image44.png"/><Relationship Id="rId8" Type="http://schemas.openxmlformats.org/officeDocument/2006/relationships/image" Target="../media/image25.png"/><Relationship Id="rId30" Type="http://schemas.openxmlformats.org/officeDocument/2006/relationships/image" Target="../media/image49.png"/><Relationship Id="rId11" Type="http://schemas.openxmlformats.org/officeDocument/2006/relationships/image" Target="../media/image31.png"/><Relationship Id="rId10" Type="http://schemas.openxmlformats.org/officeDocument/2006/relationships/image" Target="../media/image48.png"/><Relationship Id="rId13" Type="http://schemas.openxmlformats.org/officeDocument/2006/relationships/image" Target="../media/image24.png"/><Relationship Id="rId12" Type="http://schemas.openxmlformats.org/officeDocument/2006/relationships/image" Target="../media/image19.jpg"/><Relationship Id="rId15" Type="http://schemas.openxmlformats.org/officeDocument/2006/relationships/image" Target="../media/image29.png"/><Relationship Id="rId14" Type="http://schemas.openxmlformats.org/officeDocument/2006/relationships/image" Target="../media/image32.png"/><Relationship Id="rId17" Type="http://schemas.openxmlformats.org/officeDocument/2006/relationships/image" Target="../media/image30.png"/><Relationship Id="rId16" Type="http://schemas.openxmlformats.org/officeDocument/2006/relationships/image" Target="../media/image42.png"/><Relationship Id="rId19" Type="http://schemas.openxmlformats.org/officeDocument/2006/relationships/image" Target="../media/image45.png"/><Relationship Id="rId18"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50.jpg"/><Relationship Id="rId4" Type="http://schemas.openxmlformats.org/officeDocument/2006/relationships/image" Target="../media/image65.jpg"/><Relationship Id="rId5" Type="http://schemas.openxmlformats.org/officeDocument/2006/relationships/image" Target="../media/image54.jpg"/><Relationship Id="rId6" Type="http://schemas.openxmlformats.org/officeDocument/2006/relationships/image" Target="../media/image5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1" name="Shape 401"/>
        <p:cNvGrpSpPr/>
        <p:nvPr/>
      </p:nvGrpSpPr>
      <p:grpSpPr>
        <a:xfrm>
          <a:off x="0" y="0"/>
          <a:ext cx="0" cy="0"/>
          <a:chOff x="0" y="0"/>
          <a:chExt cx="0" cy="0"/>
        </a:xfrm>
      </p:grpSpPr>
      <p:sp>
        <p:nvSpPr>
          <p:cNvPr id="402" name="Google Shape;402;p82"/>
          <p:cNvSpPr txBox="1"/>
          <p:nvPr>
            <p:ph type="title"/>
          </p:nvPr>
        </p:nvSpPr>
        <p:spPr>
          <a:xfrm>
            <a:off x="457200" y="146304"/>
            <a:ext cx="8229600" cy="8688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1"/>
              </a:buClr>
              <a:buSzPts val="2400"/>
              <a:buFont typeface="Century Gothic"/>
              <a:buNone/>
            </a:pPr>
            <a:r>
              <a:rPr b="1" lang="en"/>
              <a:t>Metadata </a:t>
            </a:r>
            <a:endParaRPr b="1"/>
          </a:p>
        </p:txBody>
      </p:sp>
      <p:sp>
        <p:nvSpPr>
          <p:cNvPr id="403" name="Google Shape;403;p82"/>
          <p:cNvSpPr txBox="1"/>
          <p:nvPr/>
        </p:nvSpPr>
        <p:spPr>
          <a:xfrm>
            <a:off x="457200" y="1015029"/>
            <a:ext cx="8229600" cy="3577500"/>
          </a:xfrm>
          <a:prstGeom prst="rect">
            <a:avLst/>
          </a:prstGeom>
          <a:noFill/>
          <a:ln>
            <a:noFill/>
          </a:ln>
        </p:spPr>
        <p:txBody>
          <a:bodyPr anchorCtr="0" anchor="t" bIns="34275" lIns="68575" spcFirstLastPara="1" rIns="68575" wrap="square" tIns="34275">
            <a:noAutofit/>
          </a:bodyPr>
          <a:lstStyle/>
          <a:p>
            <a:pPr indent="0" lvl="0" marL="0" marR="0" rtl="0" algn="l">
              <a:lnSpc>
                <a:spcPct val="112000"/>
              </a:lnSpc>
              <a:spcBef>
                <a:spcPts val="0"/>
              </a:spcBef>
              <a:spcAft>
                <a:spcPts val="0"/>
              </a:spcAft>
              <a:buClr>
                <a:schemeClr val="dk1"/>
              </a:buClr>
              <a:buSzPts val="1100"/>
              <a:buFont typeface="Arial"/>
              <a:buNone/>
            </a:pPr>
            <a:r>
              <a:rPr b="1" i="0" lang="en" sz="1200" u="none" cap="none" strike="noStrike">
                <a:solidFill>
                  <a:schemeClr val="dk1"/>
                </a:solidFill>
                <a:latin typeface="Century Gothic"/>
                <a:ea typeface="Century Gothic"/>
                <a:cs typeface="Century Gothic"/>
                <a:sym typeface="Century Gothic"/>
              </a:rPr>
              <a:t>Title: </a:t>
            </a:r>
            <a:r>
              <a:rPr i="0" lang="en" sz="1200" u="none" cap="none" strike="noStrike">
                <a:solidFill>
                  <a:schemeClr val="dk1"/>
                </a:solidFill>
                <a:latin typeface="Century Gothic"/>
                <a:ea typeface="Century Gothic"/>
                <a:cs typeface="Century Gothic"/>
                <a:sym typeface="Century Gothic"/>
              </a:rPr>
              <a:t>E</a:t>
            </a:r>
            <a:r>
              <a:rPr lang="en" sz="1200">
                <a:solidFill>
                  <a:schemeClr val="dk1"/>
                </a:solidFill>
                <a:latin typeface="Century Gothic"/>
                <a:ea typeface="Century Gothic"/>
                <a:cs typeface="Century Gothic"/>
                <a:sym typeface="Century Gothic"/>
              </a:rPr>
              <a:t>valuar en la era de la IA, oportunidades innovadoras para la iniciativa SINSE </a:t>
            </a:r>
            <a:r>
              <a:rPr i="0" lang="en" sz="1200" u="none" cap="none" strike="noStrike">
                <a:solidFill>
                  <a:schemeClr val="dk1"/>
                </a:solidFill>
                <a:latin typeface="Century Gothic"/>
                <a:ea typeface="Century Gothic"/>
                <a:cs typeface="Century Gothic"/>
                <a:sym typeface="Century Gothic"/>
              </a:rPr>
              <a:t>  </a:t>
            </a:r>
            <a:endParaRPr sz="1200">
              <a:solidFill>
                <a:schemeClr val="dk1"/>
              </a:solidFill>
              <a:latin typeface="Century Gothic"/>
              <a:ea typeface="Century Gothic"/>
              <a:cs typeface="Century Gothic"/>
              <a:sym typeface="Century Gothic"/>
            </a:endParaRPr>
          </a:p>
          <a:p>
            <a:pPr indent="0" lvl="0" marL="0" marR="0" rtl="0" algn="l">
              <a:lnSpc>
                <a:spcPct val="112000"/>
              </a:lnSpc>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marR="0" rtl="0" algn="l">
              <a:lnSpc>
                <a:spcPct val="112000"/>
              </a:lnSpc>
              <a:spcBef>
                <a:spcPts val="0"/>
              </a:spcBef>
              <a:spcAft>
                <a:spcPts val="0"/>
              </a:spcAft>
              <a:buClr>
                <a:schemeClr val="dk1"/>
              </a:buClr>
              <a:buSzPts val="1100"/>
              <a:buFont typeface="Arial"/>
              <a:buNone/>
            </a:pPr>
            <a:r>
              <a:rPr b="1" i="0" lang="en" sz="1200" u="none" cap="none" strike="noStrike">
                <a:solidFill>
                  <a:schemeClr val="dk1"/>
                </a:solidFill>
                <a:latin typeface="Century Gothic"/>
                <a:ea typeface="Century Gothic"/>
                <a:cs typeface="Century Gothic"/>
                <a:sym typeface="Century Gothic"/>
              </a:rPr>
              <a:t>Purpose: </a:t>
            </a:r>
            <a:r>
              <a:rPr lang="en" sz="1200">
                <a:solidFill>
                  <a:schemeClr val="dk1"/>
                </a:solidFill>
                <a:latin typeface="Century Gothic"/>
                <a:ea typeface="Century Gothic"/>
                <a:cs typeface="Century Gothic"/>
                <a:sym typeface="Century Gothic"/>
              </a:rPr>
              <a:t>Glocal Evaluation week presentation</a:t>
            </a:r>
            <a:endParaRPr sz="1200">
              <a:solidFill>
                <a:schemeClr val="dk1"/>
              </a:solidFill>
              <a:latin typeface="Century Gothic"/>
              <a:ea typeface="Century Gothic"/>
              <a:cs typeface="Century Gothic"/>
              <a:sym typeface="Century Gothic"/>
            </a:endParaRPr>
          </a:p>
          <a:p>
            <a:pPr indent="0" lvl="0" marL="0" marR="0" rtl="0" algn="l">
              <a:lnSpc>
                <a:spcPct val="112000"/>
              </a:lnSpc>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marR="0" rtl="0" algn="l">
              <a:lnSpc>
                <a:spcPct val="112000"/>
              </a:lnSpc>
              <a:spcBef>
                <a:spcPts val="0"/>
              </a:spcBef>
              <a:spcAft>
                <a:spcPts val="0"/>
              </a:spcAft>
              <a:buClr>
                <a:schemeClr val="dk1"/>
              </a:buClr>
              <a:buSzPts val="1100"/>
              <a:buFont typeface="Arial"/>
              <a:buNone/>
            </a:pPr>
            <a:r>
              <a:rPr b="1" i="0" lang="en" sz="1200" u="none" cap="none" strike="noStrike">
                <a:solidFill>
                  <a:schemeClr val="dk1"/>
                </a:solidFill>
                <a:latin typeface="Century Gothic"/>
                <a:ea typeface="Century Gothic"/>
                <a:cs typeface="Century Gothic"/>
                <a:sym typeface="Century Gothic"/>
              </a:rPr>
              <a:t>Date created: </a:t>
            </a:r>
            <a:r>
              <a:rPr lang="en" sz="1200">
                <a:solidFill>
                  <a:schemeClr val="dk1"/>
                </a:solidFill>
                <a:latin typeface="Century Gothic"/>
                <a:ea typeface="Century Gothic"/>
                <a:cs typeface="Century Gothic"/>
                <a:sym typeface="Century Gothic"/>
              </a:rPr>
              <a:t>04</a:t>
            </a:r>
            <a:r>
              <a:rPr b="0" i="0" lang="en" sz="1200" u="none" cap="none" strike="noStrike">
                <a:solidFill>
                  <a:schemeClr val="dk1"/>
                </a:solidFill>
                <a:latin typeface="Century Gothic"/>
                <a:ea typeface="Century Gothic"/>
                <a:cs typeface="Century Gothic"/>
                <a:sym typeface="Century Gothic"/>
              </a:rPr>
              <a:t>/0</a:t>
            </a:r>
            <a:r>
              <a:rPr lang="en" sz="1200">
                <a:solidFill>
                  <a:schemeClr val="dk1"/>
                </a:solidFill>
                <a:latin typeface="Century Gothic"/>
                <a:ea typeface="Century Gothic"/>
                <a:cs typeface="Century Gothic"/>
                <a:sym typeface="Century Gothic"/>
              </a:rPr>
              <a:t>6</a:t>
            </a:r>
            <a:r>
              <a:rPr b="0" i="0" lang="en" sz="1200" u="none" cap="none" strike="noStrike">
                <a:solidFill>
                  <a:schemeClr val="dk1"/>
                </a:solidFill>
                <a:latin typeface="Century Gothic"/>
                <a:ea typeface="Century Gothic"/>
                <a:cs typeface="Century Gothic"/>
                <a:sym typeface="Century Gothic"/>
              </a:rPr>
              <a:t>/2026</a:t>
            </a:r>
            <a:endParaRPr b="0" i="0" sz="1200" u="none" cap="none" strike="noStrike">
              <a:solidFill>
                <a:srgbClr val="000000"/>
              </a:solidFill>
              <a:latin typeface="Arial"/>
              <a:ea typeface="Arial"/>
              <a:cs typeface="Arial"/>
              <a:sym typeface="Arial"/>
            </a:endParaRPr>
          </a:p>
          <a:p>
            <a:pPr indent="0" lvl="0" marL="0" marR="0" rtl="0" algn="l">
              <a:lnSpc>
                <a:spcPct val="112000"/>
              </a:lnSpc>
              <a:spcBef>
                <a:spcPts val="1600"/>
              </a:spcBef>
              <a:spcAft>
                <a:spcPts val="0"/>
              </a:spcAft>
              <a:buClr>
                <a:schemeClr val="dk1"/>
              </a:buClr>
              <a:buSzPts val="1100"/>
              <a:buFont typeface="Arial"/>
              <a:buNone/>
            </a:pPr>
            <a:r>
              <a:rPr b="1" i="0" lang="en" sz="1200" u="none" cap="none" strike="noStrike">
                <a:solidFill>
                  <a:schemeClr val="dk1"/>
                </a:solidFill>
                <a:latin typeface="Century Gothic"/>
                <a:ea typeface="Century Gothic"/>
                <a:cs typeface="Century Gothic"/>
                <a:sym typeface="Century Gothic"/>
              </a:rPr>
              <a:t>Created by: </a:t>
            </a:r>
            <a:r>
              <a:rPr lang="en" sz="1200">
                <a:solidFill>
                  <a:schemeClr val="dk1"/>
                </a:solidFill>
                <a:latin typeface="Century Gothic"/>
                <a:ea typeface="Century Gothic"/>
                <a:cs typeface="Century Gothic"/>
                <a:sym typeface="Century Gothic"/>
              </a:rPr>
              <a:t>Constanza Alarcón</a:t>
            </a:r>
            <a:endParaRPr b="0" i="0" sz="1200" u="none" cap="none" strike="noStrike">
              <a:solidFill>
                <a:srgbClr val="000000"/>
              </a:solidFill>
              <a:latin typeface="Arial"/>
              <a:ea typeface="Arial"/>
              <a:cs typeface="Arial"/>
              <a:sym typeface="Arial"/>
            </a:endParaRPr>
          </a:p>
          <a:p>
            <a:pPr indent="0" lvl="0" marL="0" marR="0" rtl="0" algn="l">
              <a:lnSpc>
                <a:spcPct val="112000"/>
              </a:lnSpc>
              <a:spcBef>
                <a:spcPts val="1600"/>
              </a:spcBef>
              <a:spcAft>
                <a:spcPts val="0"/>
              </a:spcAft>
              <a:buClr>
                <a:schemeClr val="dk1"/>
              </a:buClr>
              <a:buSzPts val="1100"/>
              <a:buFont typeface="Arial"/>
              <a:buNone/>
            </a:pPr>
            <a:r>
              <a:rPr b="1" i="0" lang="en" sz="1200" u="none" cap="none" strike="noStrike">
                <a:solidFill>
                  <a:schemeClr val="dk1"/>
                </a:solidFill>
                <a:latin typeface="Century Gothic"/>
                <a:ea typeface="Century Gothic"/>
                <a:cs typeface="Century Gothic"/>
                <a:sym typeface="Century Gothic"/>
              </a:rPr>
              <a:t>Last edited on: </a:t>
            </a:r>
            <a:r>
              <a:rPr lang="en" sz="1200">
                <a:solidFill>
                  <a:schemeClr val="dk1"/>
                </a:solidFill>
                <a:latin typeface="Century Gothic"/>
                <a:ea typeface="Century Gothic"/>
                <a:cs typeface="Century Gothic"/>
                <a:sym typeface="Century Gothic"/>
              </a:rPr>
              <a:t>22</a:t>
            </a:r>
            <a:r>
              <a:rPr b="0" i="0" lang="en" sz="1200" u="none" cap="none" strike="noStrike">
                <a:solidFill>
                  <a:schemeClr val="dk1"/>
                </a:solidFill>
                <a:latin typeface="Century Gothic"/>
                <a:ea typeface="Century Gothic"/>
                <a:cs typeface="Century Gothic"/>
                <a:sym typeface="Century Gothic"/>
              </a:rPr>
              <a:t>/0</a:t>
            </a:r>
            <a:r>
              <a:rPr lang="en" sz="1200">
                <a:solidFill>
                  <a:schemeClr val="dk1"/>
                </a:solidFill>
                <a:latin typeface="Century Gothic"/>
                <a:ea typeface="Century Gothic"/>
                <a:cs typeface="Century Gothic"/>
                <a:sym typeface="Century Gothic"/>
              </a:rPr>
              <a:t>5</a:t>
            </a:r>
            <a:r>
              <a:rPr b="0" i="0" lang="en" sz="1200" u="none" cap="none" strike="noStrike">
                <a:solidFill>
                  <a:schemeClr val="dk1"/>
                </a:solidFill>
                <a:latin typeface="Century Gothic"/>
                <a:ea typeface="Century Gothic"/>
                <a:cs typeface="Century Gothic"/>
                <a:sym typeface="Century Gothic"/>
              </a:rPr>
              <a:t>/2026</a:t>
            </a:r>
            <a:endParaRPr b="0" i="0" sz="1200" u="none" cap="none" strike="noStrike">
              <a:solidFill>
                <a:srgbClr val="000000"/>
              </a:solidFill>
              <a:latin typeface="Arial"/>
              <a:ea typeface="Arial"/>
              <a:cs typeface="Arial"/>
              <a:sym typeface="Arial"/>
            </a:endParaRPr>
          </a:p>
          <a:p>
            <a:pPr indent="0" lvl="0" marL="0" marR="0" rtl="0" algn="l">
              <a:lnSpc>
                <a:spcPct val="112000"/>
              </a:lnSpc>
              <a:spcBef>
                <a:spcPts val="1600"/>
              </a:spcBef>
              <a:spcAft>
                <a:spcPts val="0"/>
              </a:spcAft>
              <a:buClr>
                <a:schemeClr val="dk1"/>
              </a:buClr>
              <a:buSzPts val="1100"/>
              <a:buFont typeface="Arial"/>
              <a:buNone/>
            </a:pPr>
            <a:r>
              <a:rPr b="1" i="0" lang="en" sz="1200" u="none" cap="none" strike="noStrike">
                <a:solidFill>
                  <a:schemeClr val="dk1"/>
                </a:solidFill>
                <a:latin typeface="Century Gothic"/>
                <a:ea typeface="Century Gothic"/>
                <a:cs typeface="Century Gothic"/>
                <a:sym typeface="Century Gothic"/>
              </a:rPr>
              <a:t>Last edited by: </a:t>
            </a:r>
            <a:r>
              <a:rPr lang="en" sz="1200">
                <a:solidFill>
                  <a:schemeClr val="dk1"/>
                </a:solidFill>
                <a:latin typeface="Century Gothic"/>
                <a:ea typeface="Century Gothic"/>
                <a:cs typeface="Century Gothic"/>
                <a:sym typeface="Century Gothic"/>
              </a:rPr>
              <a:t>Constanza Alarcón </a:t>
            </a:r>
            <a:endParaRPr b="1" i="0" sz="1200" u="none" cap="none" strike="noStrike">
              <a:solidFill>
                <a:schemeClr val="dk1"/>
              </a:solidFill>
              <a:latin typeface="Century Gothic"/>
              <a:ea typeface="Century Gothic"/>
              <a:cs typeface="Century Gothic"/>
              <a:sym typeface="Century Gothic"/>
            </a:endParaRPr>
          </a:p>
          <a:p>
            <a:pPr indent="0" lvl="0" marL="0" marR="0" rtl="0" algn="l">
              <a:lnSpc>
                <a:spcPct val="112000"/>
              </a:lnSpc>
              <a:spcBef>
                <a:spcPts val="1600"/>
              </a:spcBef>
              <a:spcAft>
                <a:spcPts val="0"/>
              </a:spcAft>
              <a:buClr>
                <a:schemeClr val="dk1"/>
              </a:buClr>
              <a:buSzPts val="1100"/>
              <a:buFont typeface="Arial"/>
              <a:buNone/>
            </a:pPr>
            <a:r>
              <a:rPr b="1" i="0" lang="en" sz="1200" u="none" cap="none" strike="noStrike">
                <a:solidFill>
                  <a:schemeClr val="dk1"/>
                </a:solidFill>
                <a:latin typeface="Century Gothic"/>
                <a:ea typeface="Century Gothic"/>
                <a:cs typeface="Century Gothic"/>
                <a:sym typeface="Century Gothic"/>
              </a:rPr>
              <a:t>Notes/guidelines: </a:t>
            </a:r>
            <a:r>
              <a:rPr b="0" i="0" lang="en" sz="1200" u="none" cap="none" strike="noStrike">
                <a:solidFill>
                  <a:schemeClr val="dk1"/>
                </a:solidFill>
                <a:latin typeface="Century Gothic"/>
                <a:ea typeface="Century Gothic"/>
                <a:cs typeface="Century Gothic"/>
                <a:sym typeface="Century Gothic"/>
              </a:rPr>
              <a:t>Intended for general/external audience. </a:t>
            </a:r>
            <a:endParaRPr b="0" i="0" sz="1200" u="none" cap="none" strike="noStrike">
              <a:solidFill>
                <a:schemeClr val="dk1"/>
              </a:solidFill>
              <a:latin typeface="Century Gothic"/>
              <a:ea typeface="Century Gothic"/>
              <a:cs typeface="Century Gothic"/>
              <a:sym typeface="Century Gothic"/>
            </a:endParaRPr>
          </a:p>
        </p:txBody>
      </p:sp>
      <p:sp>
        <p:nvSpPr>
          <p:cNvPr id="404" name="Google Shape;404;p82"/>
          <p:cNvSpPr txBox="1"/>
          <p:nvPr/>
        </p:nvSpPr>
        <p:spPr>
          <a:xfrm>
            <a:off x="8045338" y="4834927"/>
            <a:ext cx="852300" cy="1668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900" u="none" cap="none" strike="noStrike">
                <a:solidFill>
                  <a:schemeClr val="dk2"/>
                </a:solidFill>
                <a:latin typeface="Century Gothic"/>
                <a:ea typeface="Century Gothic"/>
                <a:cs typeface="Century Gothic"/>
                <a:sym typeface="Century Gothic"/>
              </a:rPr>
              <a:t>‹#›</a:t>
            </a:fld>
            <a:endParaRPr b="0" i="0" sz="900" u="none" cap="none" strike="noStrike">
              <a:solidFill>
                <a:schemeClr val="dk2"/>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91"/>
          <p:cNvSpPr/>
          <p:nvPr/>
        </p:nvSpPr>
        <p:spPr>
          <a:xfrm>
            <a:off x="7241871" y="1266525"/>
            <a:ext cx="1496100" cy="2610600"/>
          </a:xfrm>
          <a:prstGeom prst="rect">
            <a:avLst/>
          </a:prstGeom>
          <a:solidFill>
            <a:srgbClr val="D7D3C9">
              <a:alpha val="149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
        <p:nvSpPr>
          <p:cNvPr id="562" name="Google Shape;562;p91"/>
          <p:cNvSpPr txBox="1"/>
          <p:nvPr>
            <p:ph type="title"/>
          </p:nvPr>
        </p:nvSpPr>
        <p:spPr>
          <a:xfrm>
            <a:off x="457200" y="154460"/>
            <a:ext cx="8229600" cy="864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1"/>
              </a:buClr>
              <a:buSzPts val="2400"/>
              <a:buFont typeface="Century Gothic"/>
              <a:buNone/>
            </a:pPr>
            <a:r>
              <a:rPr b="1" lang="en">
                <a:solidFill>
                  <a:schemeClr val="accent1"/>
                </a:solidFill>
                <a:latin typeface="Century Gothic"/>
                <a:ea typeface="Century Gothic"/>
                <a:cs typeface="Century Gothic"/>
                <a:sym typeface="Century Gothic"/>
              </a:rPr>
              <a:t>Conocimiento global: +2,600 evaluaciones aleatorizadas en en más de 95 países</a:t>
            </a:r>
            <a:endParaRPr b="1">
              <a:solidFill>
                <a:schemeClr val="accent1"/>
              </a:solidFill>
              <a:latin typeface="Century Gothic"/>
              <a:ea typeface="Century Gothic"/>
              <a:cs typeface="Century Gothic"/>
              <a:sym typeface="Century Gothic"/>
            </a:endParaRPr>
          </a:p>
        </p:txBody>
      </p:sp>
      <p:pic>
        <p:nvPicPr>
          <p:cNvPr id="563" name="Google Shape;563;p91" title="eval-map_03.03.25.png"/>
          <p:cNvPicPr preferRelativeResize="0"/>
          <p:nvPr/>
        </p:nvPicPr>
        <p:blipFill rotWithShape="1">
          <a:blip r:embed="rId3">
            <a:alphaModFix/>
          </a:blip>
          <a:srcRect b="1362" l="0" r="0" t="1371"/>
          <a:stretch/>
        </p:blipFill>
        <p:spPr>
          <a:xfrm>
            <a:off x="72131" y="1213181"/>
            <a:ext cx="7131397" cy="3485138"/>
          </a:xfrm>
          <a:prstGeom prst="rect">
            <a:avLst/>
          </a:prstGeom>
          <a:noFill/>
          <a:ln>
            <a:noFill/>
          </a:ln>
        </p:spPr>
      </p:pic>
      <p:sp>
        <p:nvSpPr>
          <p:cNvPr id="564" name="Google Shape;564;p91"/>
          <p:cNvSpPr txBox="1"/>
          <p:nvPr/>
        </p:nvSpPr>
        <p:spPr>
          <a:xfrm>
            <a:off x="7475194" y="1394774"/>
            <a:ext cx="1262700" cy="2482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entury Gothic"/>
                <a:ea typeface="Century Gothic"/>
                <a:cs typeface="Century Gothic"/>
                <a:sym typeface="Century Gothic"/>
              </a:rPr>
              <a:t>Agriculture</a:t>
            </a:r>
            <a:endParaRPr b="0" i="0" sz="11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600"/>
              </a:spcBef>
              <a:spcAft>
                <a:spcPts val="0"/>
              </a:spcAft>
              <a:buClr>
                <a:srgbClr val="000000"/>
              </a:buClr>
              <a:buSzPts val="800"/>
              <a:buFont typeface="Arial"/>
              <a:buNone/>
            </a:pPr>
            <a:r>
              <a:rPr b="0" i="0" lang="en" sz="800" u="none" cap="none" strike="noStrike">
                <a:solidFill>
                  <a:schemeClr val="dk1"/>
                </a:solidFill>
                <a:latin typeface="Century Gothic"/>
                <a:ea typeface="Century Gothic"/>
                <a:cs typeface="Century Gothic"/>
                <a:sym typeface="Century Gothic"/>
              </a:rPr>
              <a:t>Crime, Violence, </a:t>
            </a:r>
            <a:br>
              <a:rPr b="0" i="0" lang="en" sz="800" u="none" cap="none" strike="noStrike">
                <a:solidFill>
                  <a:schemeClr val="dk1"/>
                </a:solidFill>
                <a:latin typeface="Century Gothic"/>
                <a:ea typeface="Century Gothic"/>
                <a:cs typeface="Century Gothic"/>
                <a:sym typeface="Century Gothic"/>
              </a:rPr>
            </a:br>
            <a:r>
              <a:rPr b="0" i="0" lang="en" sz="800" u="none" cap="none" strike="noStrike">
                <a:solidFill>
                  <a:schemeClr val="dk1"/>
                </a:solidFill>
                <a:latin typeface="Century Gothic"/>
                <a:ea typeface="Century Gothic"/>
                <a:cs typeface="Century Gothic"/>
                <a:sym typeface="Century Gothic"/>
              </a:rPr>
              <a:t>&amp; Conflict</a:t>
            </a:r>
            <a:endParaRPr b="0" i="0" sz="11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600"/>
              </a:spcBef>
              <a:spcAft>
                <a:spcPts val="0"/>
              </a:spcAft>
              <a:buClr>
                <a:srgbClr val="000000"/>
              </a:buClr>
              <a:buSzPts val="800"/>
              <a:buFont typeface="Arial"/>
              <a:buNone/>
            </a:pPr>
            <a:r>
              <a:rPr b="0" i="0" lang="en" sz="800" u="none" cap="none" strike="noStrike">
                <a:solidFill>
                  <a:schemeClr val="dk1"/>
                </a:solidFill>
                <a:latin typeface="Century Gothic"/>
                <a:ea typeface="Century Gothic"/>
                <a:cs typeface="Century Gothic"/>
                <a:sym typeface="Century Gothic"/>
              </a:rPr>
              <a:t>Education</a:t>
            </a:r>
            <a:endParaRPr b="0" i="0" sz="11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600"/>
              </a:spcBef>
              <a:spcAft>
                <a:spcPts val="0"/>
              </a:spcAft>
              <a:buClr>
                <a:srgbClr val="000000"/>
              </a:buClr>
              <a:buSzPts val="800"/>
              <a:buFont typeface="Arial"/>
              <a:buNone/>
            </a:pPr>
            <a:r>
              <a:rPr b="0" i="0" lang="en" sz="800" u="none" cap="none" strike="noStrike">
                <a:solidFill>
                  <a:schemeClr val="dk1"/>
                </a:solidFill>
                <a:latin typeface="Century Gothic"/>
                <a:ea typeface="Century Gothic"/>
                <a:cs typeface="Century Gothic"/>
                <a:sym typeface="Century Gothic"/>
              </a:rPr>
              <a:t>Environment &amp; Energy</a:t>
            </a:r>
            <a:endParaRPr b="0" i="0" sz="11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600"/>
              </a:spcBef>
              <a:spcAft>
                <a:spcPts val="0"/>
              </a:spcAft>
              <a:buClr>
                <a:srgbClr val="000000"/>
              </a:buClr>
              <a:buSzPts val="800"/>
              <a:buFont typeface="Arial"/>
              <a:buNone/>
            </a:pPr>
            <a:r>
              <a:rPr b="0" i="0" lang="en" sz="800" u="none" cap="none" strike="noStrike">
                <a:solidFill>
                  <a:schemeClr val="dk1"/>
                </a:solidFill>
                <a:latin typeface="Century Gothic"/>
                <a:ea typeface="Century Gothic"/>
                <a:cs typeface="Century Gothic"/>
                <a:sym typeface="Century Gothic"/>
              </a:rPr>
              <a:t>Finance</a:t>
            </a:r>
            <a:endParaRPr b="0" i="0" sz="11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600"/>
              </a:spcBef>
              <a:spcAft>
                <a:spcPts val="0"/>
              </a:spcAft>
              <a:buClr>
                <a:srgbClr val="000000"/>
              </a:buClr>
              <a:buSzPts val="800"/>
              <a:buFont typeface="Arial"/>
              <a:buNone/>
            </a:pPr>
            <a:r>
              <a:rPr b="0" i="0" lang="en" sz="800" u="none" cap="none" strike="noStrike">
                <a:solidFill>
                  <a:schemeClr val="dk1"/>
                </a:solidFill>
                <a:latin typeface="Century Gothic"/>
                <a:ea typeface="Century Gothic"/>
                <a:cs typeface="Century Gothic"/>
                <a:sym typeface="Century Gothic"/>
              </a:rPr>
              <a:t>Firms</a:t>
            </a:r>
            <a:endParaRPr b="0" i="0" sz="11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600"/>
              </a:spcBef>
              <a:spcAft>
                <a:spcPts val="0"/>
              </a:spcAft>
              <a:buClr>
                <a:srgbClr val="000000"/>
              </a:buClr>
              <a:buSzPts val="800"/>
              <a:buFont typeface="Arial"/>
              <a:buNone/>
            </a:pPr>
            <a:r>
              <a:rPr b="0" i="0" lang="en" sz="800" u="none" cap="none" strike="noStrike">
                <a:solidFill>
                  <a:schemeClr val="dk1"/>
                </a:solidFill>
                <a:latin typeface="Century Gothic"/>
                <a:ea typeface="Century Gothic"/>
                <a:cs typeface="Century Gothic"/>
                <a:sym typeface="Century Gothic"/>
              </a:rPr>
              <a:t>Gender</a:t>
            </a:r>
            <a:endParaRPr b="0" i="0" sz="11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600"/>
              </a:spcBef>
              <a:spcAft>
                <a:spcPts val="0"/>
              </a:spcAft>
              <a:buClr>
                <a:srgbClr val="000000"/>
              </a:buClr>
              <a:buSzPts val="800"/>
              <a:buFont typeface="Arial"/>
              <a:buNone/>
            </a:pPr>
            <a:r>
              <a:rPr b="0" i="0" lang="en" sz="800" u="none" cap="none" strike="noStrike">
                <a:solidFill>
                  <a:schemeClr val="dk1"/>
                </a:solidFill>
                <a:latin typeface="Century Gothic"/>
                <a:ea typeface="Century Gothic"/>
                <a:cs typeface="Century Gothic"/>
                <a:sym typeface="Century Gothic"/>
              </a:rPr>
              <a:t>Health</a:t>
            </a:r>
            <a:endParaRPr b="0" i="0" sz="11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600"/>
              </a:spcBef>
              <a:spcAft>
                <a:spcPts val="0"/>
              </a:spcAft>
              <a:buClr>
                <a:srgbClr val="000000"/>
              </a:buClr>
              <a:buSzPts val="800"/>
              <a:buFont typeface="Arial"/>
              <a:buNone/>
            </a:pPr>
            <a:r>
              <a:rPr b="0" i="0" lang="en" sz="800" u="none" cap="none" strike="noStrike">
                <a:solidFill>
                  <a:schemeClr val="dk1"/>
                </a:solidFill>
                <a:latin typeface="Century Gothic"/>
                <a:ea typeface="Century Gothic"/>
                <a:cs typeface="Century Gothic"/>
                <a:sym typeface="Century Gothic"/>
              </a:rPr>
              <a:t>Labor Markets</a:t>
            </a:r>
            <a:endParaRPr b="0" i="0" sz="11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600"/>
              </a:spcBef>
              <a:spcAft>
                <a:spcPts val="0"/>
              </a:spcAft>
              <a:buClr>
                <a:srgbClr val="000000"/>
              </a:buClr>
              <a:buSzPts val="800"/>
              <a:buFont typeface="Arial"/>
              <a:buNone/>
            </a:pPr>
            <a:r>
              <a:rPr b="0" i="0" lang="en" sz="800" u="none" cap="none" strike="noStrike">
                <a:solidFill>
                  <a:schemeClr val="dk1"/>
                </a:solidFill>
                <a:latin typeface="Century Gothic"/>
                <a:ea typeface="Century Gothic"/>
                <a:cs typeface="Century Gothic"/>
                <a:sym typeface="Century Gothic"/>
              </a:rPr>
              <a:t>Political Economy </a:t>
            </a:r>
            <a:br>
              <a:rPr b="0" i="0" lang="en" sz="800" u="none" cap="none" strike="noStrike">
                <a:solidFill>
                  <a:schemeClr val="dk1"/>
                </a:solidFill>
                <a:latin typeface="Century Gothic"/>
                <a:ea typeface="Century Gothic"/>
                <a:cs typeface="Century Gothic"/>
                <a:sym typeface="Century Gothic"/>
              </a:rPr>
            </a:br>
            <a:r>
              <a:rPr b="0" i="0" lang="en" sz="800" u="none" cap="none" strike="noStrike">
                <a:solidFill>
                  <a:schemeClr val="dk1"/>
                </a:solidFill>
                <a:latin typeface="Century Gothic"/>
                <a:ea typeface="Century Gothic"/>
                <a:cs typeface="Century Gothic"/>
                <a:sym typeface="Century Gothic"/>
              </a:rPr>
              <a:t>&amp; Governance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800"/>
              <a:buFont typeface="Arial"/>
              <a:buNone/>
            </a:pPr>
            <a:r>
              <a:rPr b="0" i="0" lang="en" sz="800" u="none" cap="none" strike="noStrike">
                <a:solidFill>
                  <a:schemeClr val="dk1"/>
                </a:solidFill>
                <a:latin typeface="Century Gothic"/>
                <a:ea typeface="Century Gothic"/>
                <a:cs typeface="Century Gothic"/>
                <a:sym typeface="Century Gothic"/>
              </a:rPr>
              <a:t>Social Protection</a:t>
            </a:r>
            <a:endParaRPr b="0" i="0" sz="1100" u="none" cap="none" strike="noStrike">
              <a:solidFill>
                <a:schemeClr val="dk1"/>
              </a:solidFill>
              <a:latin typeface="Century Gothic"/>
              <a:ea typeface="Century Gothic"/>
              <a:cs typeface="Century Gothic"/>
              <a:sym typeface="Century Gothic"/>
            </a:endParaRPr>
          </a:p>
        </p:txBody>
      </p:sp>
      <p:sp>
        <p:nvSpPr>
          <p:cNvPr id="565" name="Google Shape;565;p91"/>
          <p:cNvSpPr/>
          <p:nvPr/>
        </p:nvSpPr>
        <p:spPr>
          <a:xfrm>
            <a:off x="7406611" y="1458452"/>
            <a:ext cx="68700" cy="68700"/>
          </a:xfrm>
          <a:prstGeom prst="ellipse">
            <a:avLst/>
          </a:prstGeom>
          <a:solidFill>
            <a:srgbClr val="A1D0A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566" name="Google Shape;566;p91"/>
          <p:cNvSpPr/>
          <p:nvPr/>
        </p:nvSpPr>
        <p:spPr>
          <a:xfrm>
            <a:off x="7406611" y="1666478"/>
            <a:ext cx="68700" cy="68700"/>
          </a:xfrm>
          <a:prstGeom prst="ellipse">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567" name="Google Shape;567;p91"/>
          <p:cNvSpPr/>
          <p:nvPr/>
        </p:nvSpPr>
        <p:spPr>
          <a:xfrm>
            <a:off x="7406611" y="1981946"/>
            <a:ext cx="68700" cy="68700"/>
          </a:xfrm>
          <a:prstGeom prst="ellipse">
            <a:avLst/>
          </a:prstGeom>
          <a:solidFill>
            <a:srgbClr val="8DC8C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568" name="Google Shape;568;p91"/>
          <p:cNvSpPr/>
          <p:nvPr/>
        </p:nvSpPr>
        <p:spPr>
          <a:xfrm>
            <a:off x="7406611" y="2176256"/>
            <a:ext cx="68700" cy="68700"/>
          </a:xfrm>
          <a:prstGeom prst="ellipse">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569" name="Google Shape;569;p91"/>
          <p:cNvSpPr/>
          <p:nvPr/>
        </p:nvSpPr>
        <p:spPr>
          <a:xfrm>
            <a:off x="7406611" y="2379126"/>
            <a:ext cx="68700" cy="68700"/>
          </a:xfrm>
          <a:prstGeom prst="ellipse">
            <a:avLst/>
          </a:prstGeom>
          <a:solidFill>
            <a:srgbClr val="FEDB7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570" name="Google Shape;570;p91"/>
          <p:cNvSpPr/>
          <p:nvPr/>
        </p:nvSpPr>
        <p:spPr>
          <a:xfrm>
            <a:off x="7406611" y="2578592"/>
            <a:ext cx="68700" cy="68700"/>
          </a:xfrm>
          <a:prstGeom prst="ellipse">
            <a:avLst/>
          </a:prstGeom>
          <a:solidFill>
            <a:srgbClr val="F0B02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571" name="Google Shape;571;p91"/>
          <p:cNvSpPr/>
          <p:nvPr/>
        </p:nvSpPr>
        <p:spPr>
          <a:xfrm>
            <a:off x="7406611" y="2777474"/>
            <a:ext cx="68700" cy="68700"/>
          </a:xfrm>
          <a:prstGeom prst="ellipse">
            <a:avLst/>
          </a:prstGeom>
          <a:solidFill>
            <a:srgbClr val="EE9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572" name="Google Shape;572;p91"/>
          <p:cNvSpPr/>
          <p:nvPr/>
        </p:nvSpPr>
        <p:spPr>
          <a:xfrm>
            <a:off x="7406611" y="2971784"/>
            <a:ext cx="68700" cy="68700"/>
          </a:xfrm>
          <a:prstGeom prst="ellipse">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573" name="Google Shape;573;p91"/>
          <p:cNvSpPr/>
          <p:nvPr/>
        </p:nvSpPr>
        <p:spPr>
          <a:xfrm>
            <a:off x="7406611" y="3172952"/>
            <a:ext cx="68700" cy="68700"/>
          </a:xfrm>
          <a:prstGeom prst="ellipse">
            <a:avLst/>
          </a:prstGeom>
          <a:solidFill>
            <a:srgbClr val="798F9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574" name="Google Shape;574;p91"/>
          <p:cNvSpPr/>
          <p:nvPr/>
        </p:nvSpPr>
        <p:spPr>
          <a:xfrm>
            <a:off x="7406611" y="3360404"/>
            <a:ext cx="68700" cy="68700"/>
          </a:xfrm>
          <a:prstGeom prst="ellipse">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575" name="Google Shape;575;p91"/>
          <p:cNvSpPr/>
          <p:nvPr/>
        </p:nvSpPr>
        <p:spPr>
          <a:xfrm>
            <a:off x="7406611" y="3680101"/>
            <a:ext cx="68700" cy="68700"/>
          </a:xfrm>
          <a:prstGeom prst="ellipse">
            <a:avLst/>
          </a:prstGeom>
          <a:solidFill>
            <a:srgbClr val="E18C8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
        <p:nvSpPr>
          <p:cNvPr id="576" name="Google Shape;576;p91"/>
          <p:cNvSpPr txBox="1"/>
          <p:nvPr>
            <p:ph idx="12" type="sldNum"/>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fld id="{00000000-1234-1234-1234-123412341234}" type="slidenum">
              <a:rPr b="0" i="0" lang="en" sz="900" u="none" cap="none" strike="noStrike">
                <a:solidFill>
                  <a:srgbClr val="A2A2A2"/>
                </a:solidFill>
                <a:latin typeface="Century Gothic"/>
                <a:ea typeface="Century Gothic"/>
                <a:cs typeface="Century Gothic"/>
                <a:sym typeface="Century Gothic"/>
              </a:rPr>
              <a:t>‹#›</a:t>
            </a:fld>
            <a:endParaRPr b="0" i="0" sz="900" u="none" cap="none" strike="noStrike">
              <a:solidFill>
                <a:srgbClr val="A2A2A2"/>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92"/>
          <p:cNvSpPr txBox="1"/>
          <p:nvPr/>
        </p:nvSpPr>
        <p:spPr>
          <a:xfrm>
            <a:off x="457200" y="154460"/>
            <a:ext cx="8229600" cy="864900"/>
          </a:xfrm>
          <a:prstGeom prst="rect">
            <a:avLst/>
          </a:prstGeom>
          <a:noFill/>
          <a:ln>
            <a:noFill/>
          </a:ln>
        </p:spPr>
        <p:txBody>
          <a:bodyPr anchorCtr="0" anchor="ctr" bIns="34275" lIns="68575" spcFirstLastPara="1" rIns="68575" wrap="square" tIns="34275">
            <a:norm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accent1"/>
                </a:solidFill>
                <a:latin typeface="Century Gothic"/>
                <a:ea typeface="Century Gothic"/>
                <a:cs typeface="Century Gothic"/>
                <a:sym typeface="Century Gothic"/>
              </a:rPr>
              <a:t>Presencia local con alcance global: siete oficinas regionales, oficinas satélite y alianzas locales.</a:t>
            </a:r>
            <a:endParaRPr b="1" i="0" sz="2400" u="none" cap="none" strike="noStrike">
              <a:solidFill>
                <a:schemeClr val="accent1"/>
              </a:solidFill>
              <a:latin typeface="Century Gothic"/>
              <a:ea typeface="Century Gothic"/>
              <a:cs typeface="Century Gothic"/>
              <a:sym typeface="Century Gothic"/>
            </a:endParaRPr>
          </a:p>
        </p:txBody>
      </p:sp>
      <p:pic>
        <p:nvPicPr>
          <p:cNvPr id="582" name="Google Shape;582;p92" title="About-us-slides_office-map_03.03.26.png"/>
          <p:cNvPicPr preferRelativeResize="0"/>
          <p:nvPr/>
        </p:nvPicPr>
        <p:blipFill rotWithShape="1">
          <a:blip r:embed="rId3">
            <a:alphaModFix/>
          </a:blip>
          <a:srcRect b="2741" l="0" r="0" t="2732"/>
          <a:stretch/>
        </p:blipFill>
        <p:spPr>
          <a:xfrm>
            <a:off x="102544" y="1193063"/>
            <a:ext cx="7093176" cy="3470363"/>
          </a:xfrm>
          <a:prstGeom prst="rect">
            <a:avLst/>
          </a:prstGeom>
          <a:noFill/>
          <a:ln>
            <a:noFill/>
          </a:ln>
        </p:spPr>
      </p:pic>
      <p:pic>
        <p:nvPicPr>
          <p:cNvPr id="583" name="Google Shape;583;p92"/>
          <p:cNvPicPr preferRelativeResize="0"/>
          <p:nvPr/>
        </p:nvPicPr>
        <p:blipFill rotWithShape="1">
          <a:blip r:embed="rId4">
            <a:alphaModFix/>
          </a:blip>
          <a:srcRect b="0" l="0" r="0" t="0"/>
          <a:stretch/>
        </p:blipFill>
        <p:spPr>
          <a:xfrm>
            <a:off x="8120684" y="2067758"/>
            <a:ext cx="446425" cy="452376"/>
          </a:xfrm>
          <a:prstGeom prst="rect">
            <a:avLst/>
          </a:prstGeom>
          <a:noFill/>
          <a:ln>
            <a:noFill/>
          </a:ln>
        </p:spPr>
      </p:pic>
      <p:pic>
        <p:nvPicPr>
          <p:cNvPr id="584" name="Google Shape;584;p92"/>
          <p:cNvPicPr preferRelativeResize="0"/>
          <p:nvPr/>
        </p:nvPicPr>
        <p:blipFill rotWithShape="1">
          <a:blip r:embed="rId5">
            <a:alphaModFix/>
          </a:blip>
          <a:srcRect b="31954" l="0" r="0" t="0"/>
          <a:stretch/>
        </p:blipFill>
        <p:spPr>
          <a:xfrm>
            <a:off x="7091539" y="3241759"/>
            <a:ext cx="685801" cy="273324"/>
          </a:xfrm>
          <a:prstGeom prst="rect">
            <a:avLst/>
          </a:prstGeom>
          <a:noFill/>
          <a:ln>
            <a:noFill/>
          </a:ln>
        </p:spPr>
      </p:pic>
      <p:pic>
        <p:nvPicPr>
          <p:cNvPr id="585" name="Google Shape;585;p92"/>
          <p:cNvPicPr preferRelativeResize="0"/>
          <p:nvPr/>
        </p:nvPicPr>
        <p:blipFill rotWithShape="1">
          <a:blip r:embed="rId6">
            <a:alphaModFix/>
          </a:blip>
          <a:srcRect b="0" l="0" r="0" t="0"/>
          <a:stretch/>
        </p:blipFill>
        <p:spPr>
          <a:xfrm>
            <a:off x="7091539" y="2640251"/>
            <a:ext cx="586236" cy="425023"/>
          </a:xfrm>
          <a:prstGeom prst="rect">
            <a:avLst/>
          </a:prstGeom>
          <a:noFill/>
          <a:ln>
            <a:noFill/>
          </a:ln>
        </p:spPr>
      </p:pic>
      <p:pic>
        <p:nvPicPr>
          <p:cNvPr id="586" name="Google Shape;586;p92"/>
          <p:cNvPicPr preferRelativeResize="0"/>
          <p:nvPr/>
        </p:nvPicPr>
        <p:blipFill rotWithShape="1">
          <a:blip r:embed="rId7">
            <a:alphaModFix/>
          </a:blip>
          <a:srcRect b="0" l="0" r="0" t="0"/>
          <a:stretch/>
        </p:blipFill>
        <p:spPr>
          <a:xfrm>
            <a:off x="8000993" y="2737627"/>
            <a:ext cx="685801" cy="264695"/>
          </a:xfrm>
          <a:prstGeom prst="rect">
            <a:avLst/>
          </a:prstGeom>
          <a:noFill/>
          <a:ln>
            <a:noFill/>
          </a:ln>
        </p:spPr>
      </p:pic>
      <p:pic>
        <p:nvPicPr>
          <p:cNvPr id="587" name="Google Shape;587;p92"/>
          <p:cNvPicPr preferRelativeResize="0"/>
          <p:nvPr/>
        </p:nvPicPr>
        <p:blipFill rotWithShape="1">
          <a:blip r:embed="rId8">
            <a:alphaModFix/>
          </a:blip>
          <a:srcRect b="0" l="0" r="0" t="0"/>
          <a:stretch/>
        </p:blipFill>
        <p:spPr>
          <a:xfrm>
            <a:off x="7091540" y="2121439"/>
            <a:ext cx="592259" cy="260458"/>
          </a:xfrm>
          <a:prstGeom prst="rect">
            <a:avLst/>
          </a:prstGeom>
          <a:noFill/>
          <a:ln>
            <a:noFill/>
          </a:ln>
        </p:spPr>
      </p:pic>
      <p:pic>
        <p:nvPicPr>
          <p:cNvPr id="588" name="Google Shape;588;p92"/>
          <p:cNvPicPr preferRelativeResize="0"/>
          <p:nvPr/>
        </p:nvPicPr>
        <p:blipFill rotWithShape="1">
          <a:blip r:embed="rId9">
            <a:alphaModFix/>
          </a:blip>
          <a:srcRect b="0" l="0" r="0" t="0"/>
          <a:stretch/>
        </p:blipFill>
        <p:spPr>
          <a:xfrm>
            <a:off x="7091540" y="1654152"/>
            <a:ext cx="750625" cy="213291"/>
          </a:xfrm>
          <a:prstGeom prst="rect">
            <a:avLst/>
          </a:prstGeom>
          <a:noFill/>
          <a:ln>
            <a:noFill/>
          </a:ln>
        </p:spPr>
      </p:pic>
      <p:sp>
        <p:nvSpPr>
          <p:cNvPr id="589" name="Google Shape;589;p92"/>
          <p:cNvSpPr txBox="1"/>
          <p:nvPr/>
        </p:nvSpPr>
        <p:spPr>
          <a:xfrm>
            <a:off x="7091531" y="1334405"/>
            <a:ext cx="1595100" cy="238500"/>
          </a:xfrm>
          <a:prstGeom prst="rect">
            <a:avLst/>
          </a:prstGeom>
          <a:noFill/>
          <a:ln>
            <a:noFill/>
          </a:ln>
        </p:spPr>
        <p:txBody>
          <a:bodyPr anchorCtr="0" anchor="t" bIns="34275" lIns="0" spcFirstLastPara="1" rIns="0"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2FAA9F"/>
                </a:solidFill>
                <a:latin typeface="Century Gothic"/>
                <a:ea typeface="Century Gothic"/>
                <a:cs typeface="Century Gothic"/>
                <a:sym typeface="Century Gothic"/>
              </a:rPr>
              <a:t>Host Universities</a:t>
            </a:r>
            <a:endParaRPr b="0" i="0" sz="1100" u="none" cap="none" strike="noStrike">
              <a:solidFill>
                <a:srgbClr val="2FAA9F"/>
              </a:solidFill>
              <a:latin typeface="Arial"/>
              <a:ea typeface="Arial"/>
              <a:cs typeface="Arial"/>
              <a:sym typeface="Arial"/>
            </a:endParaRPr>
          </a:p>
        </p:txBody>
      </p:sp>
      <p:pic>
        <p:nvPicPr>
          <p:cNvPr descr="A black background with blue text&#10;&#10;AI-generated content may be incorrect." id="590" name="Google Shape;590;p92"/>
          <p:cNvPicPr preferRelativeResize="0"/>
          <p:nvPr/>
        </p:nvPicPr>
        <p:blipFill rotWithShape="1">
          <a:blip r:embed="rId10">
            <a:alphaModFix/>
          </a:blip>
          <a:srcRect b="0" l="0" r="0" t="0"/>
          <a:stretch/>
        </p:blipFill>
        <p:spPr>
          <a:xfrm>
            <a:off x="7980873" y="1654142"/>
            <a:ext cx="685800" cy="247734"/>
          </a:xfrm>
          <a:prstGeom prst="rect">
            <a:avLst/>
          </a:prstGeom>
          <a:noFill/>
          <a:ln>
            <a:noFill/>
          </a:ln>
        </p:spPr>
      </p:pic>
      <p:pic>
        <p:nvPicPr>
          <p:cNvPr id="591" name="Google Shape;591;p92" title="UM6P Primary Lockup - Print.png"/>
          <p:cNvPicPr preferRelativeResize="0"/>
          <p:nvPr/>
        </p:nvPicPr>
        <p:blipFill rotWithShape="1">
          <a:blip r:embed="rId11">
            <a:alphaModFix/>
          </a:blip>
          <a:srcRect b="0" l="0" r="0" t="0"/>
          <a:stretch/>
        </p:blipFill>
        <p:spPr>
          <a:xfrm>
            <a:off x="8033775" y="3219798"/>
            <a:ext cx="469712" cy="295276"/>
          </a:xfrm>
          <a:prstGeom prst="rect">
            <a:avLst/>
          </a:prstGeom>
          <a:noFill/>
          <a:ln>
            <a:noFill/>
          </a:ln>
        </p:spPr>
      </p:pic>
      <p:pic>
        <p:nvPicPr>
          <p:cNvPr id="592" name="Google Shape;592;p92" title="insper-logo.png"/>
          <p:cNvPicPr preferRelativeResize="0"/>
          <p:nvPr/>
        </p:nvPicPr>
        <p:blipFill rotWithShape="1">
          <a:blip r:embed="rId12">
            <a:alphaModFix/>
          </a:blip>
          <a:srcRect b="0" l="0" r="0" t="0"/>
          <a:stretch/>
        </p:blipFill>
        <p:spPr>
          <a:xfrm>
            <a:off x="7128975" y="3691566"/>
            <a:ext cx="446419" cy="156963"/>
          </a:xfrm>
          <a:prstGeom prst="rect">
            <a:avLst/>
          </a:prstGeom>
          <a:noFill/>
          <a:ln>
            <a:noFill/>
          </a:ln>
        </p:spPr>
      </p:pic>
      <p:sp>
        <p:nvSpPr>
          <p:cNvPr id="593" name="Google Shape;593;p92"/>
          <p:cNvSpPr txBox="1"/>
          <p:nvPr/>
        </p:nvSpPr>
        <p:spPr>
          <a:xfrm>
            <a:off x="8257403" y="4820771"/>
            <a:ext cx="512700" cy="1698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A2A2A2"/>
                </a:solidFill>
                <a:latin typeface="Century Gothic"/>
                <a:ea typeface="Century Gothic"/>
                <a:cs typeface="Century Gothic"/>
                <a:sym typeface="Century Gothic"/>
              </a:rPr>
              <a:t>‹#›</a:t>
            </a:fld>
            <a:endParaRPr b="0" i="0" sz="900" u="none" cap="none" strike="noStrike">
              <a:solidFill>
                <a:srgbClr val="A2A2A2"/>
              </a:solidFill>
              <a:latin typeface="Century Gothic"/>
              <a:ea typeface="Century Gothic"/>
              <a:cs typeface="Century Gothic"/>
              <a:sym typeface="Century Gothic"/>
            </a:endParaRPr>
          </a:p>
        </p:txBody>
      </p:sp>
      <p:pic>
        <p:nvPicPr>
          <p:cNvPr id="594" name="Google Shape;594;p92"/>
          <p:cNvPicPr preferRelativeResize="0"/>
          <p:nvPr/>
        </p:nvPicPr>
        <p:blipFill rotWithShape="1">
          <a:blip r:embed="rId13">
            <a:alphaModFix/>
          </a:blip>
          <a:srcRect b="0" l="0" r="0" t="0"/>
          <a:stretch/>
        </p:blipFill>
        <p:spPr>
          <a:xfrm>
            <a:off x="7980881" y="3663394"/>
            <a:ext cx="1015310" cy="213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3D5F"/>
        </a:solidFill>
      </p:bgPr>
    </p:bg>
    <p:spTree>
      <p:nvGrpSpPr>
        <p:cNvPr id="598" name="Shape 598"/>
        <p:cNvGrpSpPr/>
        <p:nvPr/>
      </p:nvGrpSpPr>
      <p:grpSpPr>
        <a:xfrm>
          <a:off x="0" y="0"/>
          <a:ext cx="0" cy="0"/>
          <a:chOff x="0" y="0"/>
          <a:chExt cx="0" cy="0"/>
        </a:xfrm>
      </p:grpSpPr>
      <p:sp>
        <p:nvSpPr>
          <p:cNvPr id="599" name="Google Shape;599;p93"/>
          <p:cNvSpPr/>
          <p:nvPr/>
        </p:nvSpPr>
        <p:spPr>
          <a:xfrm rot="1154972">
            <a:off x="3336338" y="-2537231"/>
            <a:ext cx="10271097" cy="9383453"/>
          </a:xfrm>
          <a:custGeom>
            <a:rect b="b" l="l" r="r" t="t"/>
            <a:pathLst>
              <a:path extrusionOk="0" h="18748868" w="20522451">
                <a:moveTo>
                  <a:pt x="0" y="0"/>
                </a:moveTo>
                <a:lnTo>
                  <a:pt x="20522451" y="0"/>
                </a:lnTo>
                <a:lnTo>
                  <a:pt x="20522451" y="18748869"/>
                </a:lnTo>
                <a:lnTo>
                  <a:pt x="0" y="18748869"/>
                </a:lnTo>
                <a:lnTo>
                  <a:pt x="0" y="0"/>
                </a:lnTo>
                <a:close/>
              </a:path>
            </a:pathLst>
          </a:custGeom>
          <a:blipFill rotWithShape="1">
            <a:blip r:embed="rId3">
              <a:alphaModFix/>
            </a:blip>
            <a:stretch>
              <a:fillRect b="-650" l="0" r="0" t="-650"/>
            </a:stretch>
          </a:blipFill>
          <a:ln>
            <a:noFill/>
          </a:ln>
        </p:spPr>
      </p:sp>
      <p:sp>
        <p:nvSpPr>
          <p:cNvPr id="600" name="Google Shape;600;p93"/>
          <p:cNvSpPr txBox="1"/>
          <p:nvPr/>
        </p:nvSpPr>
        <p:spPr>
          <a:xfrm>
            <a:off x="299150" y="2379075"/>
            <a:ext cx="38592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700"/>
              <a:buNone/>
            </a:pPr>
            <a:r>
              <a:rPr b="1" lang="en" sz="3300">
                <a:solidFill>
                  <a:schemeClr val="lt1"/>
                </a:solidFill>
                <a:latin typeface="Century Gothic"/>
                <a:ea typeface="Century Gothic"/>
                <a:cs typeface="Century Gothic"/>
                <a:sym typeface="Century Gothic"/>
              </a:rPr>
              <a:t>El auge de la IA </a:t>
            </a:r>
            <a:endParaRPr sz="7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9F7"/>
        </a:solidFill>
      </p:bgPr>
    </p:bg>
    <p:spTree>
      <p:nvGrpSpPr>
        <p:cNvPr id="605" name="Shape 605"/>
        <p:cNvGrpSpPr/>
        <p:nvPr/>
      </p:nvGrpSpPr>
      <p:grpSpPr>
        <a:xfrm>
          <a:off x="0" y="0"/>
          <a:ext cx="0" cy="0"/>
          <a:chOff x="0" y="0"/>
          <a:chExt cx="0" cy="0"/>
        </a:xfrm>
      </p:grpSpPr>
      <p:pic>
        <p:nvPicPr>
          <p:cNvPr id="606" name="Google Shape;606;p94"/>
          <p:cNvPicPr preferRelativeResize="0"/>
          <p:nvPr/>
        </p:nvPicPr>
        <p:blipFill rotWithShape="1">
          <a:blip r:embed="rId3">
            <a:alphaModFix/>
          </a:blip>
          <a:srcRect b="0" l="0" r="0" t="0"/>
          <a:stretch/>
        </p:blipFill>
        <p:spPr>
          <a:xfrm>
            <a:off x="639019" y="1288319"/>
            <a:ext cx="2486137" cy="3511669"/>
          </a:xfrm>
          <a:prstGeom prst="rect">
            <a:avLst/>
          </a:prstGeom>
          <a:noFill/>
          <a:ln>
            <a:noFill/>
          </a:ln>
        </p:spPr>
      </p:pic>
      <p:pic>
        <p:nvPicPr>
          <p:cNvPr id="607" name="Google Shape;607;p94"/>
          <p:cNvPicPr preferRelativeResize="0"/>
          <p:nvPr/>
        </p:nvPicPr>
        <p:blipFill rotWithShape="1">
          <a:blip r:embed="rId4">
            <a:alphaModFix/>
          </a:blip>
          <a:srcRect b="0" l="0" r="0" t="0"/>
          <a:stretch/>
        </p:blipFill>
        <p:spPr>
          <a:xfrm>
            <a:off x="4040556" y="620563"/>
            <a:ext cx="5017741" cy="4522936"/>
          </a:xfrm>
          <a:prstGeom prst="rect">
            <a:avLst/>
          </a:prstGeom>
          <a:noFill/>
          <a:ln>
            <a:noFill/>
          </a:ln>
        </p:spPr>
      </p:pic>
      <p:sp>
        <p:nvSpPr>
          <p:cNvPr id="608" name="Google Shape;608;p94"/>
          <p:cNvSpPr txBox="1"/>
          <p:nvPr/>
        </p:nvSpPr>
        <p:spPr>
          <a:xfrm>
            <a:off x="0" y="0"/>
            <a:ext cx="2250000" cy="2616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Arial"/>
              <a:ea typeface="Arial"/>
              <a:cs typeface="Arial"/>
              <a:sym typeface="Arial"/>
            </a:endParaRPr>
          </a:p>
        </p:txBody>
      </p:sp>
      <p:sp>
        <p:nvSpPr>
          <p:cNvPr id="609" name="Google Shape;609;p94"/>
          <p:cNvSpPr txBox="1"/>
          <p:nvPr>
            <p:ph type="title"/>
          </p:nvPr>
        </p:nvSpPr>
        <p:spPr>
          <a:xfrm>
            <a:off x="182494" y="-160965"/>
            <a:ext cx="8875800" cy="1217400"/>
          </a:xfrm>
          <a:prstGeom prst="rect">
            <a:avLst/>
          </a:prstGeom>
          <a:noFill/>
          <a:ln>
            <a:noFill/>
          </a:ln>
        </p:spPr>
        <p:txBody>
          <a:bodyPr anchorCtr="0" anchor="b" bIns="34275" lIns="34275" spcFirstLastPara="1" rIns="34275" wrap="square" tIns="34275">
            <a:noAutofit/>
          </a:bodyPr>
          <a:lstStyle/>
          <a:p>
            <a:pPr indent="0" lvl="0" marL="0" rtl="0" algn="l">
              <a:lnSpc>
                <a:spcPct val="100000"/>
              </a:lnSpc>
              <a:spcBef>
                <a:spcPts val="0"/>
              </a:spcBef>
              <a:spcAft>
                <a:spcPts val="0"/>
              </a:spcAft>
              <a:buSzPts val="1100"/>
              <a:buNone/>
            </a:pPr>
            <a:r>
              <a:rPr lang="en" sz="2500">
                <a:solidFill>
                  <a:srgbClr val="1C79BE"/>
                </a:solidFill>
              </a:rPr>
              <a:t>Modelos de IA están siendo adoptados más rápido que tecnológias anteriores</a:t>
            </a:r>
            <a:endParaRPr sz="25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9F7"/>
        </a:solidFill>
      </p:bgPr>
    </p:bg>
    <p:spTree>
      <p:nvGrpSpPr>
        <p:cNvPr id="614" name="Shape 614"/>
        <p:cNvGrpSpPr/>
        <p:nvPr/>
      </p:nvGrpSpPr>
      <p:grpSpPr>
        <a:xfrm>
          <a:off x="0" y="0"/>
          <a:ext cx="0" cy="0"/>
          <a:chOff x="0" y="0"/>
          <a:chExt cx="0" cy="0"/>
        </a:xfrm>
      </p:grpSpPr>
      <p:pic>
        <p:nvPicPr>
          <p:cNvPr id="615" name="Google Shape;615;p95"/>
          <p:cNvPicPr preferRelativeResize="0"/>
          <p:nvPr/>
        </p:nvPicPr>
        <p:blipFill rotWithShape="1">
          <a:blip r:embed="rId3">
            <a:alphaModFix/>
          </a:blip>
          <a:srcRect b="0" l="0" r="0" t="0"/>
          <a:stretch/>
        </p:blipFill>
        <p:spPr>
          <a:xfrm>
            <a:off x="3548571" y="34744"/>
            <a:ext cx="5540774" cy="5074010"/>
          </a:xfrm>
          <a:prstGeom prst="rect">
            <a:avLst/>
          </a:prstGeom>
          <a:noFill/>
          <a:ln>
            <a:noFill/>
          </a:ln>
        </p:spPr>
      </p:pic>
      <p:sp>
        <p:nvSpPr>
          <p:cNvPr id="616" name="Google Shape;616;p95"/>
          <p:cNvSpPr txBox="1"/>
          <p:nvPr>
            <p:ph type="title"/>
          </p:nvPr>
        </p:nvSpPr>
        <p:spPr>
          <a:xfrm>
            <a:off x="470119" y="986813"/>
            <a:ext cx="3034200" cy="1217400"/>
          </a:xfrm>
          <a:prstGeom prst="rect">
            <a:avLst/>
          </a:prstGeom>
          <a:noFill/>
          <a:ln>
            <a:noFill/>
          </a:ln>
        </p:spPr>
        <p:txBody>
          <a:bodyPr anchorCtr="0" anchor="b" bIns="34275" lIns="34275" spcFirstLastPara="1" rIns="34275" wrap="square" tIns="34275">
            <a:noAutofit/>
          </a:bodyPr>
          <a:lstStyle/>
          <a:p>
            <a:pPr indent="0" lvl="0" marL="0" rtl="0" algn="l">
              <a:lnSpc>
                <a:spcPct val="100000"/>
              </a:lnSpc>
              <a:spcBef>
                <a:spcPts val="0"/>
              </a:spcBef>
              <a:spcAft>
                <a:spcPts val="0"/>
              </a:spcAft>
              <a:buSzPts val="1100"/>
              <a:buNone/>
            </a:pPr>
            <a:r>
              <a:rPr b="1" lang="en" sz="2400">
                <a:solidFill>
                  <a:schemeClr val="accent1"/>
                </a:solidFill>
                <a:latin typeface="Century Gothic"/>
                <a:ea typeface="Century Gothic"/>
                <a:cs typeface="Century Gothic"/>
                <a:sym typeface="Century Gothic"/>
              </a:rPr>
              <a:t>Adicionalmente la inversi</a:t>
            </a:r>
            <a:r>
              <a:rPr b="1" lang="en" sz="2400">
                <a:solidFill>
                  <a:schemeClr val="accent1"/>
                </a:solidFill>
                <a:latin typeface="Century Gothic"/>
                <a:ea typeface="Century Gothic"/>
                <a:cs typeface="Century Gothic"/>
                <a:sym typeface="Century Gothic"/>
              </a:rPr>
              <a:t>ón en IA se está acelerando</a:t>
            </a:r>
            <a:endParaRPr b="1" sz="2400">
              <a:solidFill>
                <a:schemeClr val="accent1"/>
              </a:solidFill>
              <a:latin typeface="Century Gothic"/>
              <a:ea typeface="Century Gothic"/>
              <a:cs typeface="Century Gothic"/>
              <a:sym typeface="Century Gothic"/>
            </a:endParaRPr>
          </a:p>
        </p:txBody>
      </p:sp>
      <p:sp>
        <p:nvSpPr>
          <p:cNvPr id="617" name="Google Shape;617;p95"/>
          <p:cNvSpPr txBox="1"/>
          <p:nvPr>
            <p:ph idx="1" type="body"/>
          </p:nvPr>
        </p:nvSpPr>
        <p:spPr>
          <a:xfrm>
            <a:off x="425794" y="2472825"/>
            <a:ext cx="3122700" cy="1587600"/>
          </a:xfrm>
          <a:prstGeom prst="rect">
            <a:avLst/>
          </a:prstGeom>
          <a:noFill/>
          <a:ln>
            <a:noFill/>
          </a:ln>
        </p:spPr>
        <p:txBody>
          <a:bodyPr anchorCtr="0" anchor="t" bIns="34275" lIns="68575" spcFirstLastPara="1" rIns="68575" wrap="square" tIns="34275">
            <a:noAutofit/>
          </a:bodyPr>
          <a:lstStyle/>
          <a:p>
            <a:pPr indent="0" lvl="0" marL="0" rtl="0" algn="l">
              <a:lnSpc>
                <a:spcPct val="112000"/>
              </a:lnSpc>
              <a:spcBef>
                <a:spcPts val="0"/>
              </a:spcBef>
              <a:spcAft>
                <a:spcPts val="0"/>
              </a:spcAft>
              <a:buSzPts val="2000"/>
              <a:buNone/>
            </a:pPr>
            <a:r>
              <a:rPr lang="en" sz="1900">
                <a:solidFill>
                  <a:schemeClr val="accent1"/>
                </a:solidFill>
                <a:latin typeface="Century Gothic"/>
                <a:ea typeface="Century Gothic"/>
                <a:cs typeface="Century Gothic"/>
                <a:sym typeface="Century Gothic"/>
              </a:rPr>
              <a:t>Para </a:t>
            </a:r>
            <a:r>
              <a:rPr lang="en" sz="1900">
                <a:solidFill>
                  <a:srgbClr val="DC378C"/>
                </a:solidFill>
                <a:latin typeface="Century Gothic"/>
                <a:ea typeface="Century Gothic"/>
                <a:cs typeface="Century Gothic"/>
                <a:sym typeface="Century Gothic"/>
              </a:rPr>
              <a:t>2025</a:t>
            </a:r>
            <a:r>
              <a:rPr lang="en" sz="1900">
                <a:solidFill>
                  <a:schemeClr val="accent1"/>
                </a:solidFill>
                <a:latin typeface="Century Gothic"/>
                <a:ea typeface="Century Gothic"/>
                <a:cs typeface="Century Gothic"/>
                <a:sym typeface="Century Gothic"/>
              </a:rPr>
              <a:t>, la inversión corporativa total en IA había alcanzado casi </a:t>
            </a:r>
            <a:r>
              <a:rPr lang="en" sz="1900">
                <a:solidFill>
                  <a:srgbClr val="DC378C"/>
                </a:solidFill>
                <a:latin typeface="Century Gothic"/>
                <a:ea typeface="Century Gothic"/>
                <a:cs typeface="Century Gothic"/>
                <a:sym typeface="Century Gothic"/>
              </a:rPr>
              <a:t>582 mil millones</a:t>
            </a:r>
            <a:r>
              <a:rPr lang="en" sz="1900">
                <a:solidFill>
                  <a:schemeClr val="accent1"/>
                </a:solidFill>
                <a:latin typeface="Century Gothic"/>
                <a:ea typeface="Century Gothic"/>
                <a:cs typeface="Century Gothic"/>
                <a:sym typeface="Century Gothic"/>
              </a:rPr>
              <a:t> de dólares.</a:t>
            </a:r>
            <a:endParaRPr b="1" sz="1900">
              <a:solidFill>
                <a:schemeClr val="accen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22" name="Shape 622"/>
        <p:cNvGrpSpPr/>
        <p:nvPr/>
      </p:nvGrpSpPr>
      <p:grpSpPr>
        <a:xfrm>
          <a:off x="0" y="0"/>
          <a:ext cx="0" cy="0"/>
          <a:chOff x="0" y="0"/>
          <a:chExt cx="0" cy="0"/>
        </a:xfrm>
      </p:grpSpPr>
      <p:pic>
        <p:nvPicPr>
          <p:cNvPr id="623" name="Google Shape;623;p96"/>
          <p:cNvPicPr preferRelativeResize="0"/>
          <p:nvPr/>
        </p:nvPicPr>
        <p:blipFill rotWithShape="1">
          <a:blip r:embed="rId3">
            <a:alphaModFix/>
          </a:blip>
          <a:srcRect b="0" l="0" r="0" t="0"/>
          <a:stretch/>
        </p:blipFill>
        <p:spPr>
          <a:xfrm>
            <a:off x="60938" y="1330379"/>
            <a:ext cx="2901094" cy="1072336"/>
          </a:xfrm>
          <a:prstGeom prst="rect">
            <a:avLst/>
          </a:prstGeom>
          <a:noFill/>
          <a:ln>
            <a:noFill/>
          </a:ln>
        </p:spPr>
      </p:pic>
      <p:pic>
        <p:nvPicPr>
          <p:cNvPr id="624" name="Google Shape;624;p96"/>
          <p:cNvPicPr preferRelativeResize="0"/>
          <p:nvPr/>
        </p:nvPicPr>
        <p:blipFill rotWithShape="1">
          <a:blip r:embed="rId4">
            <a:alphaModFix/>
          </a:blip>
          <a:srcRect b="0" l="0" r="0" t="0"/>
          <a:stretch/>
        </p:blipFill>
        <p:spPr>
          <a:xfrm>
            <a:off x="3803719" y="4029160"/>
            <a:ext cx="4175851" cy="1092019"/>
          </a:xfrm>
          <a:prstGeom prst="rect">
            <a:avLst/>
          </a:prstGeom>
          <a:noFill/>
          <a:ln>
            <a:noFill/>
          </a:ln>
        </p:spPr>
      </p:pic>
      <p:pic>
        <p:nvPicPr>
          <p:cNvPr id="625" name="Google Shape;625;p96"/>
          <p:cNvPicPr preferRelativeResize="0"/>
          <p:nvPr/>
        </p:nvPicPr>
        <p:blipFill rotWithShape="1">
          <a:blip r:embed="rId5">
            <a:alphaModFix/>
          </a:blip>
          <a:srcRect b="0" l="0" r="0" t="0"/>
          <a:stretch/>
        </p:blipFill>
        <p:spPr>
          <a:xfrm>
            <a:off x="60928" y="3594072"/>
            <a:ext cx="3844818" cy="1150819"/>
          </a:xfrm>
          <a:prstGeom prst="rect">
            <a:avLst/>
          </a:prstGeom>
          <a:noFill/>
          <a:ln>
            <a:noFill/>
          </a:ln>
        </p:spPr>
      </p:pic>
      <p:pic>
        <p:nvPicPr>
          <p:cNvPr id="626" name="Google Shape;626;p96"/>
          <p:cNvPicPr preferRelativeResize="0"/>
          <p:nvPr/>
        </p:nvPicPr>
        <p:blipFill rotWithShape="1">
          <a:blip r:embed="rId6">
            <a:alphaModFix/>
          </a:blip>
          <a:srcRect b="0" l="0" r="0" t="0"/>
          <a:stretch/>
        </p:blipFill>
        <p:spPr>
          <a:xfrm>
            <a:off x="60938" y="2484038"/>
            <a:ext cx="2290043" cy="1028719"/>
          </a:xfrm>
          <a:prstGeom prst="rect">
            <a:avLst/>
          </a:prstGeom>
          <a:noFill/>
          <a:ln>
            <a:noFill/>
          </a:ln>
        </p:spPr>
      </p:pic>
      <p:pic>
        <p:nvPicPr>
          <p:cNvPr id="627" name="Google Shape;627;p96"/>
          <p:cNvPicPr preferRelativeResize="0"/>
          <p:nvPr/>
        </p:nvPicPr>
        <p:blipFill rotWithShape="1">
          <a:blip r:embed="rId7">
            <a:alphaModFix/>
          </a:blip>
          <a:srcRect b="0" l="0" r="0" t="0"/>
          <a:stretch/>
        </p:blipFill>
        <p:spPr>
          <a:xfrm>
            <a:off x="2547404" y="1330387"/>
            <a:ext cx="2901094" cy="1941808"/>
          </a:xfrm>
          <a:prstGeom prst="rect">
            <a:avLst/>
          </a:prstGeom>
          <a:noFill/>
          <a:ln>
            <a:noFill/>
          </a:ln>
        </p:spPr>
      </p:pic>
      <p:pic>
        <p:nvPicPr>
          <p:cNvPr id="628" name="Google Shape;628;p96"/>
          <p:cNvPicPr preferRelativeResize="0"/>
          <p:nvPr/>
        </p:nvPicPr>
        <p:blipFill rotWithShape="1">
          <a:blip r:embed="rId8">
            <a:alphaModFix/>
          </a:blip>
          <a:srcRect b="0" l="0" r="0" t="0"/>
          <a:stretch/>
        </p:blipFill>
        <p:spPr>
          <a:xfrm>
            <a:off x="5448487" y="860391"/>
            <a:ext cx="3055031" cy="1677281"/>
          </a:xfrm>
          <a:prstGeom prst="rect">
            <a:avLst/>
          </a:prstGeom>
          <a:noFill/>
          <a:ln>
            <a:noFill/>
          </a:ln>
        </p:spPr>
      </p:pic>
      <p:pic>
        <p:nvPicPr>
          <p:cNvPr id="629" name="Google Shape;629;p96"/>
          <p:cNvPicPr preferRelativeResize="0"/>
          <p:nvPr/>
        </p:nvPicPr>
        <p:blipFill rotWithShape="1">
          <a:blip r:embed="rId9">
            <a:alphaModFix/>
          </a:blip>
          <a:srcRect b="0" l="0" r="0" t="0"/>
          <a:stretch/>
        </p:blipFill>
        <p:spPr>
          <a:xfrm>
            <a:off x="4862438" y="2638012"/>
            <a:ext cx="4227128" cy="1391156"/>
          </a:xfrm>
          <a:prstGeom prst="rect">
            <a:avLst/>
          </a:prstGeom>
          <a:noFill/>
          <a:ln>
            <a:noFill/>
          </a:ln>
        </p:spPr>
      </p:pic>
      <p:sp>
        <p:nvSpPr>
          <p:cNvPr id="630" name="Google Shape;630;p96"/>
          <p:cNvSpPr txBox="1"/>
          <p:nvPr>
            <p:ph type="title"/>
          </p:nvPr>
        </p:nvSpPr>
        <p:spPr>
          <a:xfrm>
            <a:off x="319875" y="388875"/>
            <a:ext cx="8291700" cy="371400"/>
          </a:xfrm>
          <a:prstGeom prst="rect">
            <a:avLst/>
          </a:prstGeom>
          <a:noFill/>
          <a:ln>
            <a:noFill/>
          </a:ln>
        </p:spPr>
        <p:txBody>
          <a:bodyPr anchorCtr="0" anchor="b" bIns="34275" lIns="34275" spcFirstLastPara="1" rIns="34275" wrap="square" tIns="34275">
            <a:noAutofit/>
          </a:bodyPr>
          <a:lstStyle/>
          <a:p>
            <a:pPr indent="0" lvl="0" marL="0" rtl="0" algn="l">
              <a:lnSpc>
                <a:spcPct val="100000"/>
              </a:lnSpc>
              <a:spcBef>
                <a:spcPts val="0"/>
              </a:spcBef>
              <a:spcAft>
                <a:spcPts val="0"/>
              </a:spcAft>
              <a:buSzPts val="800"/>
              <a:buNone/>
            </a:pPr>
            <a:r>
              <a:rPr lang="en">
                <a:solidFill>
                  <a:srgbClr val="1C79BE"/>
                </a:solidFill>
              </a:rPr>
              <a:t>Gobiernos y donantes también están invirtiendo en IA</a:t>
            </a:r>
            <a:endParaRPr>
              <a:solidFill>
                <a:srgbClr val="1C79BE"/>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97"/>
          <p:cNvPicPr preferRelativeResize="0"/>
          <p:nvPr/>
        </p:nvPicPr>
        <p:blipFill rotWithShape="1">
          <a:blip r:embed="rId3">
            <a:alphaModFix/>
          </a:blip>
          <a:srcRect b="0" l="0" r="0" t="0"/>
          <a:stretch/>
        </p:blipFill>
        <p:spPr>
          <a:xfrm>
            <a:off x="-487387" y="-588051"/>
            <a:ext cx="9631388" cy="6357808"/>
          </a:xfrm>
          <a:prstGeom prst="rect">
            <a:avLst/>
          </a:prstGeom>
          <a:noFill/>
          <a:ln>
            <a:noFill/>
          </a:ln>
        </p:spPr>
      </p:pic>
      <p:sp>
        <p:nvSpPr>
          <p:cNvPr id="637" name="Google Shape;637;p97"/>
          <p:cNvSpPr/>
          <p:nvPr/>
        </p:nvSpPr>
        <p:spPr>
          <a:xfrm>
            <a:off x="4775906" y="820350"/>
            <a:ext cx="4050600" cy="3502800"/>
          </a:xfrm>
          <a:prstGeom prst="rect">
            <a:avLst/>
          </a:prstGeom>
          <a:solidFill>
            <a:srgbClr val="000000">
              <a:alpha val="50199"/>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638" name="Google Shape;638;p97"/>
          <p:cNvSpPr/>
          <p:nvPr/>
        </p:nvSpPr>
        <p:spPr>
          <a:xfrm>
            <a:off x="4775850" y="820350"/>
            <a:ext cx="4050600" cy="3502800"/>
          </a:xfrm>
          <a:prstGeom prst="rect">
            <a:avLst/>
          </a:prstGeom>
          <a:solidFill>
            <a:srgbClr val="FEFFFF">
              <a:alpha val="90200"/>
            </a:srgbClr>
          </a:solidFill>
          <a:ln cap="flat" cmpd="sng" w="71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639" name="Google Shape;639;p97"/>
          <p:cNvSpPr txBox="1"/>
          <p:nvPr>
            <p:ph idx="1" type="body"/>
          </p:nvPr>
        </p:nvSpPr>
        <p:spPr>
          <a:xfrm>
            <a:off x="5090963" y="1020572"/>
            <a:ext cx="3420600" cy="3119100"/>
          </a:xfrm>
          <a:prstGeom prst="rect">
            <a:avLst/>
          </a:prstGeom>
          <a:noFill/>
          <a:ln>
            <a:noFill/>
          </a:ln>
        </p:spPr>
        <p:txBody>
          <a:bodyPr anchorCtr="0" anchor="t" bIns="34275" lIns="68575" spcFirstLastPara="1" rIns="68575" wrap="square" tIns="34275">
            <a:noAutofit/>
          </a:bodyPr>
          <a:lstStyle/>
          <a:p>
            <a:pPr indent="0" lvl="0" marL="0" rtl="0" algn="l">
              <a:lnSpc>
                <a:spcPct val="112000"/>
              </a:lnSpc>
              <a:spcBef>
                <a:spcPts val="0"/>
              </a:spcBef>
              <a:spcAft>
                <a:spcPts val="0"/>
              </a:spcAft>
              <a:buSzPts val="1800"/>
              <a:buNone/>
            </a:pPr>
            <a:r>
              <a:rPr b="1" lang="en" sz="1600">
                <a:solidFill>
                  <a:srgbClr val="1C79BE"/>
                </a:solidFill>
              </a:rPr>
              <a:t>La adopción de la IA y el gasto en esta tecnología están aumentando rápidamente </a:t>
            </a:r>
            <a:endParaRPr b="1" sz="1600">
              <a:solidFill>
                <a:srgbClr val="1C79BE"/>
              </a:solidFill>
            </a:endParaRPr>
          </a:p>
          <a:p>
            <a:pPr indent="0" lvl="0" marL="0" rtl="0" algn="l">
              <a:lnSpc>
                <a:spcPct val="112000"/>
              </a:lnSpc>
              <a:spcBef>
                <a:spcPts val="0"/>
              </a:spcBef>
              <a:spcAft>
                <a:spcPts val="0"/>
              </a:spcAft>
              <a:buSzPts val="1800"/>
              <a:buNone/>
            </a:pPr>
            <a:r>
              <a:t/>
            </a:r>
            <a:endParaRPr b="1" sz="1600">
              <a:solidFill>
                <a:schemeClr val="dk1"/>
              </a:solidFill>
            </a:endParaRPr>
          </a:p>
          <a:p>
            <a:pPr indent="0" lvl="0" marL="0" rtl="0" algn="l">
              <a:lnSpc>
                <a:spcPct val="112000"/>
              </a:lnSpc>
              <a:spcBef>
                <a:spcPts val="0"/>
              </a:spcBef>
              <a:spcAft>
                <a:spcPts val="0"/>
              </a:spcAft>
              <a:buSzPts val="1800"/>
              <a:buNone/>
            </a:pPr>
            <a:r>
              <a:rPr b="1" lang="en" sz="1600">
                <a:solidFill>
                  <a:srgbClr val="1C79BE"/>
                </a:solidFill>
              </a:rPr>
              <a:t>Pero ¿qu</a:t>
            </a:r>
            <a:r>
              <a:rPr b="1" lang="en" sz="1600">
                <a:solidFill>
                  <a:srgbClr val="1C79BE"/>
                </a:solidFill>
              </a:rPr>
              <a:t>é sabemos sobre el impacto de la IA en resultados como: </a:t>
            </a:r>
            <a:r>
              <a:rPr b="1" lang="en" sz="1600">
                <a:solidFill>
                  <a:srgbClr val="00ADED"/>
                </a:solidFill>
              </a:rPr>
              <a:t>bienestar</a:t>
            </a:r>
            <a:r>
              <a:rPr b="1" lang="en" sz="1600">
                <a:solidFill>
                  <a:schemeClr val="dk1"/>
                </a:solidFill>
              </a:rPr>
              <a:t>, </a:t>
            </a:r>
            <a:r>
              <a:rPr b="1" lang="en" sz="1600">
                <a:solidFill>
                  <a:srgbClr val="00ADED"/>
                </a:solidFill>
              </a:rPr>
              <a:t>aprendizaje</a:t>
            </a:r>
            <a:r>
              <a:rPr b="1" lang="en" sz="1600">
                <a:solidFill>
                  <a:schemeClr val="dk1"/>
                </a:solidFill>
              </a:rPr>
              <a:t>, </a:t>
            </a:r>
            <a:r>
              <a:rPr b="1" lang="en" sz="1600">
                <a:solidFill>
                  <a:srgbClr val="00ADED"/>
                </a:solidFill>
              </a:rPr>
              <a:t>productividad</a:t>
            </a:r>
            <a:r>
              <a:rPr b="1" lang="en" sz="1600">
                <a:solidFill>
                  <a:schemeClr val="dk1"/>
                </a:solidFill>
              </a:rPr>
              <a:t>, </a:t>
            </a:r>
            <a:r>
              <a:rPr b="1" lang="en" sz="1600">
                <a:solidFill>
                  <a:srgbClr val="1C79BE"/>
                </a:solidFill>
              </a:rPr>
              <a:t>y</a:t>
            </a:r>
            <a:r>
              <a:rPr b="1" lang="en" sz="1600">
                <a:solidFill>
                  <a:schemeClr val="dk1"/>
                </a:solidFill>
              </a:rPr>
              <a:t> </a:t>
            </a:r>
            <a:r>
              <a:rPr b="1" lang="en" sz="1600">
                <a:solidFill>
                  <a:srgbClr val="00ADED"/>
                </a:solidFill>
              </a:rPr>
              <a:t>el rendimiento de cultivos</a:t>
            </a:r>
            <a:r>
              <a:rPr b="1" lang="en" sz="1600">
                <a:solidFill>
                  <a:srgbClr val="5081BD"/>
                </a:solidFill>
              </a:rPr>
              <a:t>?</a:t>
            </a:r>
            <a:endParaRPr b="1" sz="1600">
              <a:solidFill>
                <a:srgbClr val="5081BD"/>
              </a:solidFill>
            </a:endParaRPr>
          </a:p>
          <a:p>
            <a:pPr indent="0" lvl="0" marL="0" rtl="0" algn="l">
              <a:lnSpc>
                <a:spcPct val="112000"/>
              </a:lnSpc>
              <a:spcBef>
                <a:spcPts val="0"/>
              </a:spcBef>
              <a:spcAft>
                <a:spcPts val="0"/>
              </a:spcAft>
              <a:buSzPts val="1800"/>
              <a:buNone/>
            </a:pPr>
            <a:r>
              <a:t/>
            </a:r>
            <a:endParaRPr b="1" sz="16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3D5F"/>
        </a:solidFill>
      </p:bgPr>
    </p:bg>
    <p:spTree>
      <p:nvGrpSpPr>
        <p:cNvPr id="643" name="Shape 643"/>
        <p:cNvGrpSpPr/>
        <p:nvPr/>
      </p:nvGrpSpPr>
      <p:grpSpPr>
        <a:xfrm>
          <a:off x="0" y="0"/>
          <a:ext cx="0" cy="0"/>
          <a:chOff x="0" y="0"/>
          <a:chExt cx="0" cy="0"/>
        </a:xfrm>
      </p:grpSpPr>
      <p:sp>
        <p:nvSpPr>
          <p:cNvPr id="644" name="Google Shape;644;p98"/>
          <p:cNvSpPr/>
          <p:nvPr/>
        </p:nvSpPr>
        <p:spPr>
          <a:xfrm rot="1154972">
            <a:off x="3336338" y="-2537231"/>
            <a:ext cx="10271097" cy="9383453"/>
          </a:xfrm>
          <a:custGeom>
            <a:rect b="b" l="l" r="r" t="t"/>
            <a:pathLst>
              <a:path extrusionOk="0" h="18748868" w="20522451">
                <a:moveTo>
                  <a:pt x="0" y="0"/>
                </a:moveTo>
                <a:lnTo>
                  <a:pt x="20522451" y="0"/>
                </a:lnTo>
                <a:lnTo>
                  <a:pt x="20522451" y="18748869"/>
                </a:lnTo>
                <a:lnTo>
                  <a:pt x="0" y="18748869"/>
                </a:lnTo>
                <a:lnTo>
                  <a:pt x="0" y="0"/>
                </a:lnTo>
                <a:close/>
              </a:path>
            </a:pathLst>
          </a:custGeom>
          <a:blipFill rotWithShape="1">
            <a:blip r:embed="rId3">
              <a:alphaModFix/>
            </a:blip>
            <a:stretch>
              <a:fillRect b="-650" l="0" r="0" t="-650"/>
            </a:stretch>
          </a:blipFill>
          <a:ln>
            <a:noFill/>
          </a:ln>
        </p:spPr>
      </p:sp>
      <p:sp>
        <p:nvSpPr>
          <p:cNvPr id="645" name="Google Shape;645;p98"/>
          <p:cNvSpPr txBox="1"/>
          <p:nvPr/>
        </p:nvSpPr>
        <p:spPr>
          <a:xfrm>
            <a:off x="299150" y="2379075"/>
            <a:ext cx="3859200" cy="1015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700"/>
              <a:buNone/>
            </a:pPr>
            <a:r>
              <a:rPr b="1" lang="en" sz="3300">
                <a:solidFill>
                  <a:schemeClr val="lt1"/>
                </a:solidFill>
                <a:latin typeface="Century Gothic"/>
                <a:ea typeface="Century Gothic"/>
                <a:cs typeface="Century Gothic"/>
                <a:sym typeface="Century Gothic"/>
              </a:rPr>
              <a:t>Evaluar en la era de la IA</a:t>
            </a:r>
            <a:endParaRPr sz="7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0" name="Shape 650"/>
        <p:cNvGrpSpPr/>
        <p:nvPr/>
      </p:nvGrpSpPr>
      <p:grpSpPr>
        <a:xfrm>
          <a:off x="0" y="0"/>
          <a:ext cx="0" cy="0"/>
          <a:chOff x="0" y="0"/>
          <a:chExt cx="0" cy="0"/>
        </a:xfrm>
      </p:grpSpPr>
      <p:sp>
        <p:nvSpPr>
          <p:cNvPr id="651" name="Google Shape;651;p99"/>
          <p:cNvSpPr txBox="1"/>
          <p:nvPr>
            <p:ph type="title"/>
          </p:nvPr>
        </p:nvSpPr>
        <p:spPr>
          <a:xfrm>
            <a:off x="490613" y="330975"/>
            <a:ext cx="8162700" cy="869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800"/>
              <a:buNone/>
            </a:pPr>
            <a:r>
              <a:rPr b="1" lang="en" sz="2000">
                <a:solidFill>
                  <a:schemeClr val="accent1"/>
                </a:solidFill>
              </a:rPr>
              <a:t>En J-PAL trabajamos transversalmente en estudiar la IA ya que hay un creciente entusiasmo en torno a la herramienta y gobiernos ya están realizando grandes inversiones </a:t>
            </a:r>
            <a:endParaRPr b="1" sz="2000">
              <a:solidFill>
                <a:schemeClr val="accent1"/>
              </a:solidFill>
            </a:endParaRPr>
          </a:p>
        </p:txBody>
      </p:sp>
      <p:sp>
        <p:nvSpPr>
          <p:cNvPr id="652" name="Google Shape;652;p99"/>
          <p:cNvSpPr txBox="1"/>
          <p:nvPr>
            <p:ph idx="12" type="sldNum"/>
          </p:nvPr>
        </p:nvSpPr>
        <p:spPr>
          <a:xfrm>
            <a:off x="7834544" y="4834928"/>
            <a:ext cx="852300" cy="1668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rgbClr val="7F7F7F"/>
                </a:solidFill>
                <a:latin typeface="Century Gothic"/>
                <a:ea typeface="Century Gothic"/>
                <a:cs typeface="Century Gothic"/>
                <a:sym typeface="Century Gothic"/>
              </a:rPr>
              <a:t>‹#›</a:t>
            </a:fld>
            <a:endParaRPr b="0" i="0" sz="800" u="none" cap="none" strike="noStrike">
              <a:solidFill>
                <a:srgbClr val="7F7F7F"/>
              </a:solidFill>
              <a:latin typeface="Century Gothic"/>
              <a:ea typeface="Century Gothic"/>
              <a:cs typeface="Century Gothic"/>
              <a:sym typeface="Century Gothic"/>
            </a:endParaRPr>
          </a:p>
        </p:txBody>
      </p:sp>
      <p:sp>
        <p:nvSpPr>
          <p:cNvPr id="653" name="Google Shape;653;p99"/>
          <p:cNvSpPr/>
          <p:nvPr/>
        </p:nvSpPr>
        <p:spPr>
          <a:xfrm>
            <a:off x="514350" y="1578617"/>
            <a:ext cx="1796400" cy="831000"/>
          </a:xfrm>
          <a:prstGeom prst="rect">
            <a:avLst/>
          </a:prstGeom>
          <a:solidFill>
            <a:srgbClr val="DC378C"/>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latin typeface="Noto Sans Medium"/>
                <a:ea typeface="Noto Sans Medium"/>
                <a:cs typeface="Noto Sans Medium"/>
                <a:sym typeface="Noto Sans Medium"/>
              </a:rPr>
              <a:t>Tecnología de propósito general</a:t>
            </a:r>
            <a:endParaRPr b="0" i="0" sz="1400" u="none" cap="none" strike="noStrike">
              <a:solidFill>
                <a:schemeClr val="lt1"/>
              </a:solidFill>
              <a:latin typeface="Noto Sans Medium"/>
              <a:ea typeface="Noto Sans Medium"/>
              <a:cs typeface="Noto Sans Medium"/>
              <a:sym typeface="Noto Sans Medium"/>
            </a:endParaRPr>
          </a:p>
        </p:txBody>
      </p:sp>
      <p:sp>
        <p:nvSpPr>
          <p:cNvPr id="654" name="Google Shape;654;p99"/>
          <p:cNvSpPr/>
          <p:nvPr/>
        </p:nvSpPr>
        <p:spPr>
          <a:xfrm>
            <a:off x="2499875" y="1578617"/>
            <a:ext cx="1796400" cy="831000"/>
          </a:xfrm>
          <a:prstGeom prst="rect">
            <a:avLst/>
          </a:prstGeom>
          <a:solidFill>
            <a:srgbClr val="DC378C"/>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latin typeface="Noto Sans Medium"/>
                <a:ea typeface="Noto Sans Medium"/>
                <a:cs typeface="Noto Sans Medium"/>
                <a:sym typeface="Noto Sans Medium"/>
              </a:rPr>
              <a:t>Ampliamente</a:t>
            </a:r>
            <a:r>
              <a:rPr lang="en">
                <a:solidFill>
                  <a:schemeClr val="lt1"/>
                </a:solidFill>
                <a:latin typeface="Noto Sans Medium"/>
                <a:ea typeface="Noto Sans Medium"/>
                <a:cs typeface="Noto Sans Medium"/>
                <a:sym typeface="Noto Sans Medium"/>
              </a:rPr>
              <a:t> </a:t>
            </a:r>
            <a:r>
              <a:rPr lang="en">
                <a:solidFill>
                  <a:schemeClr val="lt1"/>
                </a:solidFill>
                <a:latin typeface="Noto Sans Medium"/>
                <a:ea typeface="Noto Sans Medium"/>
                <a:cs typeface="Noto Sans Medium"/>
                <a:sym typeface="Noto Sans Medium"/>
              </a:rPr>
              <a:t>accesible</a:t>
            </a:r>
            <a:r>
              <a:rPr lang="en">
                <a:solidFill>
                  <a:schemeClr val="lt1"/>
                </a:solidFill>
                <a:latin typeface="Noto Sans Medium"/>
                <a:ea typeface="Noto Sans Medium"/>
                <a:cs typeface="Noto Sans Medium"/>
                <a:sym typeface="Noto Sans Medium"/>
              </a:rPr>
              <a:t> </a:t>
            </a:r>
            <a:endParaRPr b="0" i="0" sz="1400" u="none" cap="none" strike="noStrike">
              <a:solidFill>
                <a:schemeClr val="lt1"/>
              </a:solidFill>
              <a:latin typeface="Noto Sans Medium"/>
              <a:ea typeface="Noto Sans Medium"/>
              <a:cs typeface="Noto Sans Medium"/>
              <a:sym typeface="Noto Sans Medium"/>
            </a:endParaRPr>
          </a:p>
        </p:txBody>
      </p:sp>
      <p:sp>
        <p:nvSpPr>
          <p:cNvPr id="655" name="Google Shape;655;p99"/>
          <p:cNvSpPr/>
          <p:nvPr/>
        </p:nvSpPr>
        <p:spPr>
          <a:xfrm>
            <a:off x="514350" y="2579867"/>
            <a:ext cx="1796400" cy="831000"/>
          </a:xfrm>
          <a:prstGeom prst="rect">
            <a:avLst/>
          </a:prstGeom>
          <a:solidFill>
            <a:srgbClr val="DC378C"/>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latin typeface="Noto Sans Medium"/>
                <a:ea typeface="Noto Sans Medium"/>
                <a:cs typeface="Noto Sans Medium"/>
                <a:sym typeface="Noto Sans Medium"/>
              </a:rPr>
              <a:t>Bajo costo de agregar usuarios adicionales</a:t>
            </a:r>
            <a:endParaRPr b="0" i="0" sz="1400" u="none" cap="none" strike="noStrike">
              <a:solidFill>
                <a:schemeClr val="lt1"/>
              </a:solidFill>
              <a:latin typeface="Noto Sans Medium"/>
              <a:ea typeface="Noto Sans Medium"/>
              <a:cs typeface="Noto Sans Medium"/>
              <a:sym typeface="Noto Sans Medium"/>
            </a:endParaRPr>
          </a:p>
        </p:txBody>
      </p:sp>
      <p:sp>
        <p:nvSpPr>
          <p:cNvPr id="656" name="Google Shape;656;p99"/>
          <p:cNvSpPr/>
          <p:nvPr/>
        </p:nvSpPr>
        <p:spPr>
          <a:xfrm>
            <a:off x="2499875" y="2579867"/>
            <a:ext cx="1796400" cy="831000"/>
          </a:xfrm>
          <a:prstGeom prst="rect">
            <a:avLst/>
          </a:prstGeom>
          <a:solidFill>
            <a:srgbClr val="DC378C"/>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latin typeface="Noto Sans Medium"/>
                <a:ea typeface="Noto Sans Medium"/>
                <a:cs typeface="Noto Sans Medium"/>
                <a:sym typeface="Noto Sans Medium"/>
              </a:rPr>
              <a:t>Mejorando constantemente</a:t>
            </a:r>
            <a:endParaRPr b="0" i="0" sz="1400" u="none" cap="none" strike="noStrike">
              <a:solidFill>
                <a:schemeClr val="lt1"/>
              </a:solidFill>
              <a:latin typeface="Noto Sans Medium"/>
              <a:ea typeface="Noto Sans Medium"/>
              <a:cs typeface="Noto Sans Medium"/>
              <a:sym typeface="Noto Sans Medium"/>
            </a:endParaRPr>
          </a:p>
        </p:txBody>
      </p:sp>
      <p:sp>
        <p:nvSpPr>
          <p:cNvPr id="657" name="Google Shape;657;p99"/>
          <p:cNvSpPr/>
          <p:nvPr/>
        </p:nvSpPr>
        <p:spPr>
          <a:xfrm>
            <a:off x="514350" y="3581117"/>
            <a:ext cx="1796400" cy="831000"/>
          </a:xfrm>
          <a:prstGeom prst="rect">
            <a:avLst/>
          </a:prstGeom>
          <a:solidFill>
            <a:srgbClr val="DC378C"/>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latin typeface="Noto Sans Medium"/>
                <a:ea typeface="Noto Sans Medium"/>
                <a:cs typeface="Noto Sans Medium"/>
                <a:sym typeface="Noto Sans Medium"/>
              </a:rPr>
              <a:t>Aumenta productividad</a:t>
            </a:r>
            <a:endParaRPr b="0" i="0" sz="1400" u="none" cap="none" strike="noStrike">
              <a:solidFill>
                <a:schemeClr val="lt1"/>
              </a:solidFill>
              <a:latin typeface="Noto Sans Medium"/>
              <a:ea typeface="Noto Sans Medium"/>
              <a:cs typeface="Noto Sans Medium"/>
              <a:sym typeface="Noto Sans Medium"/>
            </a:endParaRPr>
          </a:p>
        </p:txBody>
      </p:sp>
      <p:sp>
        <p:nvSpPr>
          <p:cNvPr id="658" name="Google Shape;658;p99"/>
          <p:cNvSpPr/>
          <p:nvPr/>
        </p:nvSpPr>
        <p:spPr>
          <a:xfrm>
            <a:off x="2499875" y="3581117"/>
            <a:ext cx="1796400" cy="831000"/>
          </a:xfrm>
          <a:prstGeom prst="rect">
            <a:avLst/>
          </a:prstGeom>
          <a:solidFill>
            <a:srgbClr val="DC378C"/>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latin typeface="Noto Sans Medium"/>
                <a:ea typeface="Noto Sans Medium"/>
                <a:cs typeface="Noto Sans Medium"/>
                <a:sym typeface="Noto Sans Medium"/>
              </a:rPr>
              <a:t>Capacidades multimodales y agénticas</a:t>
            </a:r>
            <a:endParaRPr b="0" i="0" sz="1400" u="none" cap="none" strike="noStrike">
              <a:solidFill>
                <a:schemeClr val="lt1"/>
              </a:solidFill>
              <a:latin typeface="Noto Sans Medium"/>
              <a:ea typeface="Noto Sans Medium"/>
              <a:cs typeface="Noto Sans Medium"/>
              <a:sym typeface="Noto Sans Medium"/>
            </a:endParaRPr>
          </a:p>
        </p:txBody>
      </p:sp>
      <p:grpSp>
        <p:nvGrpSpPr>
          <p:cNvPr id="659" name="Google Shape;659;p99"/>
          <p:cNvGrpSpPr/>
          <p:nvPr/>
        </p:nvGrpSpPr>
        <p:grpSpPr>
          <a:xfrm>
            <a:off x="4485422" y="1284388"/>
            <a:ext cx="2890830" cy="1066314"/>
            <a:chOff x="499403" y="2013113"/>
            <a:chExt cx="6955800" cy="2580000"/>
          </a:xfrm>
        </p:grpSpPr>
        <p:sp>
          <p:nvSpPr>
            <p:cNvPr id="660" name="Google Shape;660;p99"/>
            <p:cNvSpPr/>
            <p:nvPr/>
          </p:nvSpPr>
          <p:spPr>
            <a:xfrm>
              <a:off x="499403" y="2013113"/>
              <a:ext cx="6955800" cy="2580000"/>
            </a:xfrm>
            <a:prstGeom prst="roundRect">
              <a:avLst>
                <a:gd fmla="val 3744" name="adj"/>
              </a:avLst>
            </a:prstGeom>
            <a:solidFill>
              <a:schemeClr val="lt1"/>
            </a:solidFill>
            <a:ln>
              <a:noFill/>
            </a:ln>
            <a:effectLst>
              <a:outerShdw blurRad="95750" rotWithShape="0" algn="tl" dir="2700000" dist="26113">
                <a:srgbClr val="262626">
                  <a:alpha val="16470"/>
                </a:srgbClr>
              </a:outerShdw>
            </a:effectLst>
          </p:spPr>
          <p:txBody>
            <a:bodyPr anchorCtr="0" anchor="ctr" bIns="31325" lIns="74025" spcFirstLastPara="1" rIns="74025" wrap="square" tIns="31325">
              <a:noAutofit/>
            </a:bodyPr>
            <a:lstStyle/>
            <a:p>
              <a:pPr indent="0" lvl="0" marL="0" marR="0" rtl="0" algn="l">
                <a:lnSpc>
                  <a:spcPct val="11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nvGrpSpPr>
            <p:cNvPr id="661" name="Google Shape;661;p99"/>
            <p:cNvGrpSpPr/>
            <p:nvPr/>
          </p:nvGrpSpPr>
          <p:grpSpPr>
            <a:xfrm>
              <a:off x="634803" y="2163722"/>
              <a:ext cx="6685062" cy="2278857"/>
              <a:chOff x="738658" y="2182878"/>
              <a:chExt cx="6523284" cy="2223709"/>
            </a:xfrm>
          </p:grpSpPr>
          <p:pic>
            <p:nvPicPr>
              <p:cNvPr id="662" name="Google Shape;662;p99"/>
              <p:cNvPicPr preferRelativeResize="0"/>
              <p:nvPr/>
            </p:nvPicPr>
            <p:blipFill rotWithShape="1">
              <a:blip r:embed="rId3">
                <a:alphaModFix/>
              </a:blip>
              <a:srcRect b="51331" l="35907" r="36359" t="39284"/>
              <a:stretch/>
            </p:blipFill>
            <p:spPr>
              <a:xfrm>
                <a:off x="2282087" y="2182878"/>
                <a:ext cx="3436431" cy="755038"/>
              </a:xfrm>
              <a:prstGeom prst="rect">
                <a:avLst/>
              </a:prstGeom>
              <a:noFill/>
              <a:ln>
                <a:noFill/>
              </a:ln>
            </p:spPr>
          </p:pic>
          <p:pic>
            <p:nvPicPr>
              <p:cNvPr id="663" name="Google Shape;663;p99"/>
              <p:cNvPicPr preferRelativeResize="0"/>
              <p:nvPr/>
            </p:nvPicPr>
            <p:blipFill rotWithShape="1">
              <a:blip r:embed="rId4">
                <a:alphaModFix/>
              </a:blip>
              <a:srcRect b="0" l="0" r="0" t="0"/>
              <a:stretch/>
            </p:blipFill>
            <p:spPr>
              <a:xfrm>
                <a:off x="738658" y="2900744"/>
                <a:ext cx="6523284" cy="1505843"/>
              </a:xfrm>
              <a:prstGeom prst="rect">
                <a:avLst/>
              </a:prstGeom>
              <a:noFill/>
              <a:ln>
                <a:noFill/>
              </a:ln>
            </p:spPr>
          </p:pic>
        </p:grpSp>
      </p:grpSp>
      <p:grpSp>
        <p:nvGrpSpPr>
          <p:cNvPr id="664" name="Google Shape;664;p99"/>
          <p:cNvGrpSpPr/>
          <p:nvPr/>
        </p:nvGrpSpPr>
        <p:grpSpPr>
          <a:xfrm>
            <a:off x="5643451" y="3857396"/>
            <a:ext cx="3168600" cy="816882"/>
            <a:chOff x="7087350" y="4096899"/>
            <a:chExt cx="4224800" cy="1089177"/>
          </a:xfrm>
        </p:grpSpPr>
        <p:pic>
          <p:nvPicPr>
            <p:cNvPr id="665" name="Google Shape;665;p99"/>
            <p:cNvPicPr preferRelativeResize="0"/>
            <p:nvPr/>
          </p:nvPicPr>
          <p:blipFill rotWithShape="1">
            <a:blip r:embed="rId5">
              <a:alphaModFix/>
            </a:blip>
            <a:srcRect b="49400" l="0" r="0" t="0"/>
            <a:stretch/>
          </p:blipFill>
          <p:spPr>
            <a:xfrm>
              <a:off x="7087350" y="4096899"/>
              <a:ext cx="4224800" cy="688925"/>
            </a:xfrm>
            <a:prstGeom prst="rect">
              <a:avLst/>
            </a:prstGeom>
            <a:noFill/>
            <a:ln cap="flat" cmpd="sng" w="7150">
              <a:solidFill>
                <a:srgbClr val="D9D5CC"/>
              </a:solidFill>
              <a:prstDash val="solid"/>
              <a:round/>
              <a:headEnd len="sm" w="sm" type="none"/>
              <a:tailEnd len="sm" w="sm" type="none"/>
            </a:ln>
            <a:effectLst>
              <a:outerShdw blurRad="42863" rotWithShape="0" algn="bl" dir="2700000" dist="14287">
                <a:srgbClr val="000000">
                  <a:alpha val="20000"/>
                </a:srgbClr>
              </a:outerShdw>
            </a:effectLst>
          </p:spPr>
        </p:pic>
        <p:pic>
          <p:nvPicPr>
            <p:cNvPr id="666" name="Google Shape;666;p99"/>
            <p:cNvPicPr preferRelativeResize="0"/>
            <p:nvPr/>
          </p:nvPicPr>
          <p:blipFill rotWithShape="1">
            <a:blip r:embed="rId5">
              <a:alphaModFix/>
            </a:blip>
            <a:srcRect b="0" l="0" r="0" t="66818"/>
            <a:stretch/>
          </p:blipFill>
          <p:spPr>
            <a:xfrm>
              <a:off x="7087350" y="4734301"/>
              <a:ext cx="4224800" cy="451775"/>
            </a:xfrm>
            <a:prstGeom prst="rect">
              <a:avLst/>
            </a:prstGeom>
            <a:noFill/>
            <a:ln cap="flat" cmpd="sng" w="7150">
              <a:solidFill>
                <a:srgbClr val="D9D5CC"/>
              </a:solidFill>
              <a:prstDash val="solid"/>
              <a:round/>
              <a:headEnd len="sm" w="sm" type="none"/>
              <a:tailEnd len="sm" w="sm" type="none"/>
            </a:ln>
            <a:effectLst>
              <a:outerShdw blurRad="42863" rotWithShape="0" algn="bl" dir="2700000" dist="14287">
                <a:srgbClr val="000000">
                  <a:alpha val="20000"/>
                </a:srgbClr>
              </a:outerShdw>
            </a:effectLst>
          </p:spPr>
        </p:pic>
      </p:grpSp>
      <p:grpSp>
        <p:nvGrpSpPr>
          <p:cNvPr id="667" name="Google Shape;667;p99"/>
          <p:cNvGrpSpPr/>
          <p:nvPr/>
        </p:nvGrpSpPr>
        <p:grpSpPr>
          <a:xfrm>
            <a:off x="4485629" y="3072903"/>
            <a:ext cx="3744326" cy="667728"/>
            <a:chOff x="4389450" y="4919975"/>
            <a:chExt cx="7658674" cy="1365775"/>
          </a:xfrm>
        </p:grpSpPr>
        <p:pic>
          <p:nvPicPr>
            <p:cNvPr id="668" name="Google Shape;668;p99"/>
            <p:cNvPicPr preferRelativeResize="0"/>
            <p:nvPr/>
          </p:nvPicPr>
          <p:blipFill rotWithShape="1">
            <a:blip r:embed="rId6">
              <a:alphaModFix/>
            </a:blip>
            <a:srcRect b="60836" l="0" r="10929" t="4193"/>
            <a:stretch/>
          </p:blipFill>
          <p:spPr>
            <a:xfrm>
              <a:off x="4389450" y="4919975"/>
              <a:ext cx="7658674" cy="832525"/>
            </a:xfrm>
            <a:prstGeom prst="rect">
              <a:avLst/>
            </a:prstGeom>
            <a:noFill/>
            <a:ln cap="flat" cmpd="sng" w="7150">
              <a:solidFill>
                <a:srgbClr val="D9D5CC"/>
              </a:solidFill>
              <a:prstDash val="solid"/>
              <a:round/>
              <a:headEnd len="sm" w="sm" type="none"/>
              <a:tailEnd len="sm" w="sm" type="none"/>
            </a:ln>
            <a:effectLst>
              <a:outerShdw blurRad="42863" rotWithShape="0" algn="bl" dir="2700000" dist="14287">
                <a:srgbClr val="000000">
                  <a:alpha val="20000"/>
                </a:srgbClr>
              </a:outerShdw>
            </a:effectLst>
          </p:spPr>
        </p:pic>
        <p:pic>
          <p:nvPicPr>
            <p:cNvPr id="669" name="Google Shape;669;p99"/>
            <p:cNvPicPr preferRelativeResize="0"/>
            <p:nvPr/>
          </p:nvPicPr>
          <p:blipFill rotWithShape="1">
            <a:blip r:embed="rId6">
              <a:alphaModFix/>
            </a:blip>
            <a:srcRect b="0" l="0" r="10929" t="77600"/>
            <a:stretch/>
          </p:blipFill>
          <p:spPr>
            <a:xfrm>
              <a:off x="4389450" y="5752500"/>
              <a:ext cx="7658674" cy="533250"/>
            </a:xfrm>
            <a:prstGeom prst="rect">
              <a:avLst/>
            </a:prstGeom>
            <a:noFill/>
            <a:ln cap="flat" cmpd="sng" w="7150">
              <a:solidFill>
                <a:srgbClr val="D9D5CC"/>
              </a:solidFill>
              <a:prstDash val="solid"/>
              <a:round/>
              <a:headEnd len="sm" w="sm" type="none"/>
              <a:tailEnd len="sm" w="sm" type="none"/>
            </a:ln>
            <a:effectLst>
              <a:outerShdw blurRad="42863" rotWithShape="0" algn="bl" dir="2700000" dist="14287">
                <a:srgbClr val="000000">
                  <a:alpha val="20000"/>
                </a:srgbClr>
              </a:outerShdw>
            </a:effectLst>
          </p:spPr>
        </p:pic>
      </p:grpSp>
      <p:grpSp>
        <p:nvGrpSpPr>
          <p:cNvPr id="670" name="Google Shape;670;p99"/>
          <p:cNvGrpSpPr/>
          <p:nvPr/>
        </p:nvGrpSpPr>
        <p:grpSpPr>
          <a:xfrm>
            <a:off x="6614957" y="2105589"/>
            <a:ext cx="2197088" cy="1106569"/>
            <a:chOff x="6733668" y="3901443"/>
            <a:chExt cx="2929450" cy="1475425"/>
          </a:xfrm>
        </p:grpSpPr>
        <p:pic>
          <p:nvPicPr>
            <p:cNvPr id="671" name="Google Shape;671;p99"/>
            <p:cNvPicPr preferRelativeResize="0"/>
            <p:nvPr/>
          </p:nvPicPr>
          <p:blipFill rotWithShape="1">
            <a:blip r:embed="rId7">
              <a:alphaModFix/>
            </a:blip>
            <a:srcRect b="0" l="0" r="0" t="0"/>
            <a:stretch/>
          </p:blipFill>
          <p:spPr>
            <a:xfrm>
              <a:off x="6733668" y="3901443"/>
              <a:ext cx="2929450" cy="1475425"/>
            </a:xfrm>
            <a:prstGeom prst="rect">
              <a:avLst/>
            </a:prstGeom>
            <a:noFill/>
            <a:ln cap="flat" cmpd="sng" w="7150">
              <a:solidFill>
                <a:srgbClr val="D9D5CC"/>
              </a:solidFill>
              <a:prstDash val="solid"/>
              <a:round/>
              <a:headEnd len="sm" w="sm" type="none"/>
              <a:tailEnd len="sm" w="sm" type="none"/>
            </a:ln>
            <a:effectLst>
              <a:outerShdw blurRad="42863" rotWithShape="0" algn="bl" dir="2700000" dist="14287">
                <a:srgbClr val="000000">
                  <a:alpha val="20000"/>
                </a:srgbClr>
              </a:outerShdw>
            </a:effectLst>
          </p:spPr>
        </p:pic>
        <p:pic>
          <p:nvPicPr>
            <p:cNvPr id="672" name="Google Shape;672;p99"/>
            <p:cNvPicPr preferRelativeResize="0"/>
            <p:nvPr/>
          </p:nvPicPr>
          <p:blipFill rotWithShape="1">
            <a:blip r:embed="rId8">
              <a:alphaModFix/>
            </a:blip>
            <a:srcRect b="0" l="0" r="0" t="0"/>
            <a:stretch/>
          </p:blipFill>
          <p:spPr>
            <a:xfrm>
              <a:off x="8202423" y="4098108"/>
              <a:ext cx="982675" cy="267530"/>
            </a:xfrm>
            <a:prstGeom prst="rect">
              <a:avLst/>
            </a:prstGeom>
            <a:noFill/>
            <a:ln cap="flat" cmpd="sng" w="7150">
              <a:solidFill>
                <a:srgbClr val="D9D5CC"/>
              </a:solidFill>
              <a:prstDash val="solid"/>
              <a:round/>
              <a:headEnd len="sm" w="sm" type="none"/>
              <a:tailEnd len="sm" w="sm" type="none"/>
            </a:ln>
            <a:effectLst>
              <a:outerShdw blurRad="42863" rotWithShape="0" algn="bl" dir="2700000" dist="14287">
                <a:srgbClr val="000000">
                  <a:alpha val="20000"/>
                </a:srgbClr>
              </a:outerShdw>
            </a:effectLst>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7" name="Shape 677"/>
        <p:cNvGrpSpPr/>
        <p:nvPr/>
      </p:nvGrpSpPr>
      <p:grpSpPr>
        <a:xfrm>
          <a:off x="0" y="0"/>
          <a:ext cx="0" cy="0"/>
          <a:chOff x="0" y="0"/>
          <a:chExt cx="0" cy="0"/>
        </a:xfrm>
      </p:grpSpPr>
      <p:sp>
        <p:nvSpPr>
          <p:cNvPr id="678" name="Google Shape;678;p100"/>
          <p:cNvSpPr/>
          <p:nvPr/>
        </p:nvSpPr>
        <p:spPr>
          <a:xfrm>
            <a:off x="225" y="2313919"/>
            <a:ext cx="9144000" cy="28296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entury Gothic"/>
              <a:ea typeface="Century Gothic"/>
              <a:cs typeface="Century Gothic"/>
              <a:sym typeface="Century Gothic"/>
            </a:endParaRPr>
          </a:p>
        </p:txBody>
      </p:sp>
      <p:sp>
        <p:nvSpPr>
          <p:cNvPr id="679" name="Google Shape;679;p100"/>
          <p:cNvSpPr txBox="1"/>
          <p:nvPr>
            <p:ph idx="12" type="sldNum"/>
          </p:nvPr>
        </p:nvSpPr>
        <p:spPr>
          <a:xfrm>
            <a:off x="3839765" y="2338290"/>
            <a:ext cx="426300" cy="834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grpSp>
        <p:nvGrpSpPr>
          <p:cNvPr id="680" name="Google Shape;680;p100"/>
          <p:cNvGrpSpPr/>
          <p:nvPr/>
        </p:nvGrpSpPr>
        <p:grpSpPr>
          <a:xfrm>
            <a:off x="362237" y="3244792"/>
            <a:ext cx="1824479" cy="1423629"/>
            <a:chOff x="586326" y="4431954"/>
            <a:chExt cx="2432638" cy="1898172"/>
          </a:xfrm>
        </p:grpSpPr>
        <p:pic>
          <p:nvPicPr>
            <p:cNvPr id="681" name="Google Shape;681;p100"/>
            <p:cNvPicPr preferRelativeResize="0"/>
            <p:nvPr/>
          </p:nvPicPr>
          <p:blipFill rotWithShape="1">
            <a:blip r:embed="rId3">
              <a:alphaModFix/>
            </a:blip>
            <a:srcRect b="0" l="0" r="0" t="0"/>
            <a:stretch/>
          </p:blipFill>
          <p:spPr>
            <a:xfrm>
              <a:off x="586326" y="4431954"/>
              <a:ext cx="2432638" cy="1898172"/>
            </a:xfrm>
            <a:prstGeom prst="rect">
              <a:avLst/>
            </a:prstGeom>
            <a:noFill/>
            <a:ln>
              <a:noFill/>
            </a:ln>
          </p:spPr>
        </p:pic>
        <p:cxnSp>
          <p:nvCxnSpPr>
            <p:cNvPr id="682" name="Google Shape;682;p100"/>
            <p:cNvCxnSpPr/>
            <p:nvPr/>
          </p:nvCxnSpPr>
          <p:spPr>
            <a:xfrm>
              <a:off x="831650" y="4680003"/>
              <a:ext cx="1913700" cy="0"/>
            </a:xfrm>
            <a:prstGeom prst="straightConnector1">
              <a:avLst/>
            </a:prstGeom>
            <a:noFill/>
            <a:ln cap="flat" cmpd="sng" w="7150">
              <a:solidFill>
                <a:schemeClr val="dk2"/>
              </a:solidFill>
              <a:prstDash val="solid"/>
              <a:round/>
              <a:headEnd len="sm" w="sm" type="none"/>
              <a:tailEnd len="sm" w="sm" type="none"/>
            </a:ln>
          </p:spPr>
        </p:cxnSp>
        <p:cxnSp>
          <p:nvCxnSpPr>
            <p:cNvPr id="683" name="Google Shape;683;p100"/>
            <p:cNvCxnSpPr/>
            <p:nvPr/>
          </p:nvCxnSpPr>
          <p:spPr>
            <a:xfrm>
              <a:off x="831650" y="5004417"/>
              <a:ext cx="1913700" cy="0"/>
            </a:xfrm>
            <a:prstGeom prst="straightConnector1">
              <a:avLst/>
            </a:prstGeom>
            <a:noFill/>
            <a:ln cap="flat" cmpd="sng" w="7150">
              <a:solidFill>
                <a:schemeClr val="dk2"/>
              </a:solidFill>
              <a:prstDash val="solid"/>
              <a:round/>
              <a:headEnd len="sm" w="sm" type="none"/>
              <a:tailEnd len="sm" w="sm" type="none"/>
            </a:ln>
          </p:spPr>
        </p:cxnSp>
        <p:sp>
          <p:nvSpPr>
            <p:cNvPr id="684" name="Google Shape;684;p100"/>
            <p:cNvSpPr txBox="1"/>
            <p:nvPr/>
          </p:nvSpPr>
          <p:spPr>
            <a:xfrm>
              <a:off x="831715" y="5113443"/>
              <a:ext cx="1913700" cy="7368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000000"/>
                </a:buClr>
                <a:buSzPts val="1000"/>
                <a:buFont typeface="Arial"/>
                <a:buNone/>
              </a:pPr>
              <a:r>
                <a:rPr b="1" i="0" lang="en" sz="900" u="none" cap="none" strike="noStrike">
                  <a:solidFill>
                    <a:schemeClr val="dk1"/>
                  </a:solidFill>
                  <a:latin typeface="Verdana"/>
                  <a:ea typeface="Verdana"/>
                  <a:cs typeface="Verdana"/>
                  <a:sym typeface="Verdana"/>
                </a:rPr>
                <a:t>U.S. corn-based </a:t>
              </a:r>
              <a:br>
                <a:rPr b="1" i="0" lang="en" sz="900" u="none" cap="none" strike="noStrike">
                  <a:solidFill>
                    <a:schemeClr val="dk1"/>
                  </a:solidFill>
                  <a:latin typeface="Verdana"/>
                  <a:ea typeface="Verdana"/>
                  <a:cs typeface="Verdana"/>
                  <a:sym typeface="Verdana"/>
                </a:rPr>
              </a:br>
              <a:r>
                <a:rPr b="1" i="0" lang="en" sz="900" u="none" cap="none" strike="noStrike">
                  <a:solidFill>
                    <a:schemeClr val="dk1"/>
                  </a:solidFill>
                  <a:latin typeface="Verdana"/>
                  <a:ea typeface="Verdana"/>
                  <a:cs typeface="Verdana"/>
                  <a:sym typeface="Verdana"/>
                </a:rPr>
                <a:t>ethanol worse for the climate than Gasoline, study finds </a:t>
              </a:r>
              <a:endParaRPr b="1" i="0" sz="900" u="none" cap="none" strike="noStrike">
                <a:solidFill>
                  <a:schemeClr val="dk1"/>
                </a:solidFill>
                <a:latin typeface="Verdana"/>
                <a:ea typeface="Verdana"/>
                <a:cs typeface="Verdana"/>
                <a:sym typeface="Verdana"/>
              </a:endParaRPr>
            </a:p>
          </p:txBody>
        </p:sp>
        <p:sp>
          <p:nvSpPr>
            <p:cNvPr id="685" name="Google Shape;685;p100"/>
            <p:cNvSpPr txBox="1"/>
            <p:nvPr/>
          </p:nvSpPr>
          <p:spPr>
            <a:xfrm>
              <a:off x="831712" y="5855664"/>
              <a:ext cx="1913700" cy="217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By Leah Douglas</a:t>
              </a:r>
              <a:endParaRPr b="1" i="0" sz="600" u="none" cap="none" strike="noStrike">
                <a:solidFill>
                  <a:schemeClr val="accent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February 14, 2022</a:t>
              </a:r>
              <a:endParaRPr b="1" i="0" sz="600" u="none" cap="none" strike="noStrike">
                <a:solidFill>
                  <a:schemeClr val="accent6"/>
                </a:solidFill>
                <a:latin typeface="Arial"/>
                <a:ea typeface="Arial"/>
                <a:cs typeface="Arial"/>
                <a:sym typeface="Arial"/>
              </a:endParaRPr>
            </a:p>
          </p:txBody>
        </p:sp>
        <p:pic>
          <p:nvPicPr>
            <p:cNvPr id="686" name="Google Shape;686;p100"/>
            <p:cNvPicPr preferRelativeResize="0"/>
            <p:nvPr/>
          </p:nvPicPr>
          <p:blipFill rotWithShape="1">
            <a:blip r:embed="rId4">
              <a:alphaModFix/>
            </a:blip>
            <a:srcRect b="0" l="0" r="0" t="0"/>
            <a:stretch/>
          </p:blipFill>
          <p:spPr>
            <a:xfrm>
              <a:off x="1235673" y="4722676"/>
              <a:ext cx="987140" cy="249334"/>
            </a:xfrm>
            <a:prstGeom prst="rect">
              <a:avLst/>
            </a:prstGeom>
            <a:noFill/>
            <a:ln>
              <a:noFill/>
            </a:ln>
          </p:spPr>
        </p:pic>
      </p:grpSp>
      <p:grpSp>
        <p:nvGrpSpPr>
          <p:cNvPr id="687" name="Google Shape;687;p100"/>
          <p:cNvGrpSpPr/>
          <p:nvPr/>
        </p:nvGrpSpPr>
        <p:grpSpPr>
          <a:xfrm>
            <a:off x="2529622" y="1303968"/>
            <a:ext cx="1824873" cy="1925291"/>
            <a:chOff x="629999" y="1044309"/>
            <a:chExt cx="3874465" cy="4087666"/>
          </a:xfrm>
        </p:grpSpPr>
        <p:pic>
          <p:nvPicPr>
            <p:cNvPr id="688" name="Google Shape;688;p100"/>
            <p:cNvPicPr preferRelativeResize="0"/>
            <p:nvPr/>
          </p:nvPicPr>
          <p:blipFill rotWithShape="1">
            <a:blip r:embed="rId3">
              <a:alphaModFix/>
            </a:blip>
            <a:srcRect b="0" l="0" r="0" t="0"/>
            <a:stretch/>
          </p:blipFill>
          <p:spPr>
            <a:xfrm>
              <a:off x="629999" y="2108775"/>
              <a:ext cx="3874465" cy="3023200"/>
            </a:xfrm>
            <a:prstGeom prst="rect">
              <a:avLst/>
            </a:prstGeom>
            <a:noFill/>
            <a:ln>
              <a:noFill/>
            </a:ln>
          </p:spPr>
        </p:pic>
        <p:cxnSp>
          <p:nvCxnSpPr>
            <p:cNvPr id="689" name="Google Shape;689;p100"/>
            <p:cNvCxnSpPr/>
            <p:nvPr/>
          </p:nvCxnSpPr>
          <p:spPr>
            <a:xfrm>
              <a:off x="1020725" y="2503840"/>
              <a:ext cx="3048000" cy="0"/>
            </a:xfrm>
            <a:prstGeom prst="straightConnector1">
              <a:avLst/>
            </a:prstGeom>
            <a:noFill/>
            <a:ln cap="flat" cmpd="sng" w="7150">
              <a:solidFill>
                <a:schemeClr val="dk2"/>
              </a:solidFill>
              <a:prstDash val="solid"/>
              <a:round/>
              <a:headEnd len="sm" w="sm" type="none"/>
              <a:tailEnd len="sm" w="sm" type="none"/>
            </a:ln>
          </p:spPr>
        </p:cxnSp>
        <p:cxnSp>
          <p:nvCxnSpPr>
            <p:cNvPr id="690" name="Google Shape;690;p100"/>
            <p:cNvCxnSpPr/>
            <p:nvPr/>
          </p:nvCxnSpPr>
          <p:spPr>
            <a:xfrm>
              <a:off x="1020725" y="3020531"/>
              <a:ext cx="3048000" cy="0"/>
            </a:xfrm>
            <a:prstGeom prst="straightConnector1">
              <a:avLst/>
            </a:prstGeom>
            <a:noFill/>
            <a:ln cap="flat" cmpd="sng" w="7150">
              <a:solidFill>
                <a:schemeClr val="dk2"/>
              </a:solidFill>
              <a:prstDash val="solid"/>
              <a:round/>
              <a:headEnd len="sm" w="sm" type="none"/>
              <a:tailEnd len="sm" w="sm" type="none"/>
            </a:ln>
          </p:spPr>
        </p:cxnSp>
        <p:pic>
          <p:nvPicPr>
            <p:cNvPr id="691" name="Google Shape;691;p100"/>
            <p:cNvPicPr preferRelativeResize="0"/>
            <p:nvPr/>
          </p:nvPicPr>
          <p:blipFill rotWithShape="1">
            <a:blip r:embed="rId5">
              <a:alphaModFix/>
            </a:blip>
            <a:srcRect b="0" l="0" r="0" t="0"/>
            <a:stretch/>
          </p:blipFill>
          <p:spPr>
            <a:xfrm>
              <a:off x="1396470" y="2642295"/>
              <a:ext cx="2341509" cy="307554"/>
            </a:xfrm>
            <a:prstGeom prst="rect">
              <a:avLst/>
            </a:prstGeom>
            <a:noFill/>
            <a:ln>
              <a:noFill/>
            </a:ln>
          </p:spPr>
        </p:pic>
        <p:sp>
          <p:nvSpPr>
            <p:cNvPr id="692" name="Google Shape;692;p100"/>
            <p:cNvSpPr txBox="1"/>
            <p:nvPr/>
          </p:nvSpPr>
          <p:spPr>
            <a:xfrm>
              <a:off x="1020829" y="3111787"/>
              <a:ext cx="3048000" cy="1173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1" lang="en" sz="1300" u="none" cap="none" strike="noStrike">
                  <a:solidFill>
                    <a:schemeClr val="dk1"/>
                  </a:solidFill>
                  <a:latin typeface="Garamond"/>
                  <a:ea typeface="Garamond"/>
                  <a:cs typeface="Garamond"/>
                  <a:sym typeface="Garamond"/>
                </a:rPr>
                <a:t>Developing Nations to Get Clean-Burning Stoves</a:t>
              </a:r>
              <a:endParaRPr b="1" i="1" sz="1300" u="none" cap="none" strike="noStrike">
                <a:solidFill>
                  <a:schemeClr val="dk1"/>
                </a:solidFill>
                <a:latin typeface="Garamond"/>
                <a:ea typeface="Garamond"/>
                <a:cs typeface="Garamond"/>
                <a:sym typeface="Garamond"/>
              </a:endParaRPr>
            </a:p>
          </p:txBody>
        </p:sp>
        <p:sp>
          <p:nvSpPr>
            <p:cNvPr id="693" name="Google Shape;693;p100"/>
            <p:cNvSpPr txBox="1"/>
            <p:nvPr/>
          </p:nvSpPr>
          <p:spPr>
            <a:xfrm>
              <a:off x="1020825" y="4376304"/>
              <a:ext cx="3048000" cy="345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By John M. Broder</a:t>
              </a:r>
              <a:endParaRPr b="1" i="0" sz="600" u="none" cap="none" strike="noStrike">
                <a:solidFill>
                  <a:schemeClr val="accent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September 20, 2010</a:t>
              </a:r>
              <a:endParaRPr b="1" i="0" sz="600" u="none" cap="none" strike="noStrike">
                <a:solidFill>
                  <a:schemeClr val="accent6"/>
                </a:solidFill>
                <a:latin typeface="Arial"/>
                <a:ea typeface="Arial"/>
                <a:cs typeface="Arial"/>
                <a:sym typeface="Arial"/>
              </a:endParaRPr>
            </a:p>
          </p:txBody>
        </p:sp>
        <p:sp>
          <p:nvSpPr>
            <p:cNvPr id="694" name="Google Shape;694;p100"/>
            <p:cNvSpPr txBox="1"/>
            <p:nvPr/>
          </p:nvSpPr>
          <p:spPr>
            <a:xfrm>
              <a:off x="737037" y="1044309"/>
              <a:ext cx="3571800" cy="9591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chemeClr val="dk1"/>
                  </a:solidFill>
                  <a:latin typeface="Century Gothic"/>
                  <a:ea typeface="Century Gothic"/>
                  <a:cs typeface="Century Gothic"/>
                  <a:sym typeface="Century Gothic"/>
                </a:rPr>
                <a:t>Estufas mejoradas</a:t>
              </a:r>
              <a:endParaRPr b="1" i="0" sz="1700" u="none" cap="none" strike="noStrike">
                <a:solidFill>
                  <a:schemeClr val="dk1"/>
                </a:solidFill>
                <a:latin typeface="Century Gothic"/>
                <a:ea typeface="Century Gothic"/>
                <a:cs typeface="Century Gothic"/>
                <a:sym typeface="Century Gothic"/>
              </a:endParaRPr>
            </a:p>
          </p:txBody>
        </p:sp>
      </p:grpSp>
      <p:cxnSp>
        <p:nvCxnSpPr>
          <p:cNvPr id="695" name="Google Shape;695;p100"/>
          <p:cNvCxnSpPr/>
          <p:nvPr/>
        </p:nvCxnSpPr>
        <p:spPr>
          <a:xfrm>
            <a:off x="2713550" y="3430829"/>
            <a:ext cx="1435500" cy="0"/>
          </a:xfrm>
          <a:prstGeom prst="straightConnector1">
            <a:avLst/>
          </a:prstGeom>
          <a:noFill/>
          <a:ln cap="flat" cmpd="sng" w="7150">
            <a:solidFill>
              <a:schemeClr val="dk2"/>
            </a:solidFill>
            <a:prstDash val="solid"/>
            <a:round/>
            <a:headEnd len="sm" w="sm" type="none"/>
            <a:tailEnd len="sm" w="sm" type="none"/>
          </a:ln>
        </p:spPr>
      </p:cxnSp>
      <p:grpSp>
        <p:nvGrpSpPr>
          <p:cNvPr id="696" name="Google Shape;696;p100"/>
          <p:cNvGrpSpPr/>
          <p:nvPr/>
        </p:nvGrpSpPr>
        <p:grpSpPr>
          <a:xfrm>
            <a:off x="2529558" y="3244792"/>
            <a:ext cx="1824479" cy="1423629"/>
            <a:chOff x="3552377" y="4431954"/>
            <a:chExt cx="2432638" cy="1898172"/>
          </a:xfrm>
        </p:grpSpPr>
        <p:pic>
          <p:nvPicPr>
            <p:cNvPr id="697" name="Google Shape;697;p100"/>
            <p:cNvPicPr preferRelativeResize="0"/>
            <p:nvPr/>
          </p:nvPicPr>
          <p:blipFill rotWithShape="1">
            <a:blip r:embed="rId3">
              <a:alphaModFix/>
            </a:blip>
            <a:srcRect b="0" l="0" r="0" t="0"/>
            <a:stretch/>
          </p:blipFill>
          <p:spPr>
            <a:xfrm>
              <a:off x="3552377" y="4431954"/>
              <a:ext cx="2432638" cy="1898172"/>
            </a:xfrm>
            <a:prstGeom prst="rect">
              <a:avLst/>
            </a:prstGeom>
            <a:noFill/>
            <a:ln>
              <a:noFill/>
            </a:ln>
          </p:spPr>
        </p:pic>
        <p:cxnSp>
          <p:nvCxnSpPr>
            <p:cNvPr id="698" name="Google Shape;698;p100"/>
            <p:cNvCxnSpPr/>
            <p:nvPr/>
          </p:nvCxnSpPr>
          <p:spPr>
            <a:xfrm>
              <a:off x="3797700" y="5004417"/>
              <a:ext cx="1913700" cy="0"/>
            </a:xfrm>
            <a:prstGeom prst="straightConnector1">
              <a:avLst/>
            </a:prstGeom>
            <a:noFill/>
            <a:ln cap="flat" cmpd="sng" w="7150">
              <a:solidFill>
                <a:schemeClr val="dk2"/>
              </a:solidFill>
              <a:prstDash val="solid"/>
              <a:round/>
              <a:headEnd len="sm" w="sm" type="none"/>
              <a:tailEnd len="sm" w="sm" type="none"/>
            </a:ln>
          </p:spPr>
        </p:cxnSp>
        <p:sp>
          <p:nvSpPr>
            <p:cNvPr id="699" name="Google Shape;699;p100"/>
            <p:cNvSpPr txBox="1"/>
            <p:nvPr/>
          </p:nvSpPr>
          <p:spPr>
            <a:xfrm>
              <a:off x="3797755" y="5103651"/>
              <a:ext cx="1913700" cy="732600"/>
            </a:xfrm>
            <a:prstGeom prst="rect">
              <a:avLst/>
            </a:prstGeom>
            <a:noFill/>
            <a:ln>
              <a:noFill/>
            </a:ln>
          </p:spPr>
          <p:txBody>
            <a:bodyPr anchorCtr="0" anchor="t" bIns="0" lIns="0" spcFirstLastPara="1" rIns="0" wrap="square" tIns="0">
              <a:noAutofit/>
            </a:bodyPr>
            <a:lstStyle/>
            <a:p>
              <a:pPr indent="0" lvl="0" marL="0" marR="0" rtl="0" algn="l">
                <a:lnSpc>
                  <a:spcPct val="85000"/>
                </a:lnSpc>
                <a:spcBef>
                  <a:spcPts val="0"/>
                </a:spcBef>
                <a:spcAft>
                  <a:spcPts val="0"/>
                </a:spcAft>
                <a:buClr>
                  <a:srgbClr val="000000"/>
                </a:buClr>
                <a:buSzPts val="1200"/>
                <a:buFont typeface="Arial"/>
                <a:buNone/>
              </a:pPr>
              <a:r>
                <a:rPr b="1" i="0" lang="en" sz="1100" u="none" cap="none" strike="noStrike">
                  <a:solidFill>
                    <a:schemeClr val="dk1"/>
                  </a:solidFill>
                  <a:latin typeface="Garamond"/>
                  <a:ea typeface="Garamond"/>
                  <a:cs typeface="Garamond"/>
                  <a:sym typeface="Garamond"/>
                </a:rPr>
                <a:t>Carbon credits from cookstoves emissions largely worthless, </a:t>
              </a:r>
              <a:br>
                <a:rPr b="1" i="0" lang="en" sz="1100" u="none" cap="none" strike="noStrike">
                  <a:solidFill>
                    <a:schemeClr val="dk1"/>
                  </a:solidFill>
                  <a:latin typeface="Garamond"/>
                  <a:ea typeface="Garamond"/>
                  <a:cs typeface="Garamond"/>
                  <a:sym typeface="Garamond"/>
                </a:rPr>
              </a:br>
              <a:r>
                <a:rPr b="1" i="0" lang="en" sz="1100" u="none" cap="none" strike="noStrike">
                  <a:solidFill>
                    <a:schemeClr val="dk1"/>
                  </a:solidFill>
                  <a:latin typeface="Garamond"/>
                  <a:ea typeface="Garamond"/>
                  <a:cs typeface="Garamond"/>
                  <a:sym typeface="Garamond"/>
                </a:rPr>
                <a:t>study finds</a:t>
              </a:r>
              <a:endParaRPr b="1" i="0" sz="1100" u="none" cap="none" strike="noStrike">
                <a:solidFill>
                  <a:schemeClr val="dk1"/>
                </a:solidFill>
                <a:latin typeface="Garamond"/>
                <a:ea typeface="Garamond"/>
                <a:cs typeface="Garamond"/>
                <a:sym typeface="Garamond"/>
              </a:endParaRPr>
            </a:p>
          </p:txBody>
        </p:sp>
        <p:sp>
          <p:nvSpPr>
            <p:cNvPr id="700" name="Google Shape;700;p100"/>
            <p:cNvSpPr txBox="1"/>
            <p:nvPr/>
          </p:nvSpPr>
          <p:spPr>
            <a:xfrm>
              <a:off x="3811773" y="5862099"/>
              <a:ext cx="1913700" cy="217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By Kenza Bryan</a:t>
              </a:r>
              <a:endParaRPr b="1" i="0" sz="600" u="none" cap="none" strike="noStrike">
                <a:solidFill>
                  <a:schemeClr val="accent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January 23, 2024</a:t>
              </a:r>
              <a:endParaRPr b="1" i="0" sz="600" u="none" cap="none" strike="noStrike">
                <a:solidFill>
                  <a:schemeClr val="accent6"/>
                </a:solidFill>
                <a:latin typeface="Arial"/>
                <a:ea typeface="Arial"/>
                <a:cs typeface="Arial"/>
                <a:sym typeface="Arial"/>
              </a:endParaRPr>
            </a:p>
          </p:txBody>
        </p:sp>
        <p:pic>
          <p:nvPicPr>
            <p:cNvPr id="701" name="Google Shape;701;p100"/>
            <p:cNvPicPr preferRelativeResize="0"/>
            <p:nvPr/>
          </p:nvPicPr>
          <p:blipFill rotWithShape="1">
            <a:blip r:embed="rId6">
              <a:alphaModFix/>
            </a:blip>
            <a:srcRect b="0" l="0" r="0" t="0"/>
            <a:stretch/>
          </p:blipFill>
          <p:spPr>
            <a:xfrm>
              <a:off x="3792315" y="4778375"/>
              <a:ext cx="1913825" cy="154192"/>
            </a:xfrm>
            <a:prstGeom prst="rect">
              <a:avLst/>
            </a:prstGeom>
            <a:noFill/>
            <a:ln>
              <a:noFill/>
            </a:ln>
          </p:spPr>
        </p:pic>
      </p:grpSp>
      <p:grpSp>
        <p:nvGrpSpPr>
          <p:cNvPr id="702" name="Google Shape;702;p100"/>
          <p:cNvGrpSpPr/>
          <p:nvPr/>
        </p:nvGrpSpPr>
        <p:grpSpPr>
          <a:xfrm>
            <a:off x="4697534" y="1304129"/>
            <a:ext cx="1827404" cy="1925195"/>
            <a:chOff x="6087570" y="2529850"/>
            <a:chExt cx="2804487" cy="2954565"/>
          </a:xfrm>
        </p:grpSpPr>
        <p:pic>
          <p:nvPicPr>
            <p:cNvPr id="703" name="Google Shape;703;p100"/>
            <p:cNvPicPr preferRelativeResize="0"/>
            <p:nvPr/>
          </p:nvPicPr>
          <p:blipFill rotWithShape="1">
            <a:blip r:embed="rId3">
              <a:alphaModFix/>
            </a:blip>
            <a:srcRect b="0" l="0" r="0" t="0"/>
            <a:stretch/>
          </p:blipFill>
          <p:spPr>
            <a:xfrm>
              <a:off x="6087570" y="3299246"/>
              <a:ext cx="2800462" cy="2185169"/>
            </a:xfrm>
            <a:prstGeom prst="rect">
              <a:avLst/>
            </a:prstGeom>
            <a:noFill/>
            <a:ln>
              <a:noFill/>
            </a:ln>
          </p:spPr>
        </p:pic>
        <p:cxnSp>
          <p:nvCxnSpPr>
            <p:cNvPr id="704" name="Google Shape;704;p100"/>
            <p:cNvCxnSpPr/>
            <p:nvPr/>
          </p:nvCxnSpPr>
          <p:spPr>
            <a:xfrm>
              <a:off x="6369987" y="3958273"/>
              <a:ext cx="2203200" cy="0"/>
            </a:xfrm>
            <a:prstGeom prst="straightConnector1">
              <a:avLst/>
            </a:prstGeom>
            <a:noFill/>
            <a:ln cap="flat" cmpd="sng" w="7150">
              <a:solidFill>
                <a:schemeClr val="dk2"/>
              </a:solidFill>
              <a:prstDash val="solid"/>
              <a:round/>
              <a:headEnd len="sm" w="sm" type="none"/>
              <a:tailEnd len="sm" w="sm" type="none"/>
            </a:ln>
          </p:spPr>
        </p:cxnSp>
        <p:sp>
          <p:nvSpPr>
            <p:cNvPr id="705" name="Google Shape;705;p100"/>
            <p:cNvSpPr txBox="1"/>
            <p:nvPr/>
          </p:nvSpPr>
          <p:spPr>
            <a:xfrm>
              <a:off x="6370063" y="4081083"/>
              <a:ext cx="2203200" cy="848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 sz="1300" u="none" cap="none" strike="noStrike">
                  <a:solidFill>
                    <a:schemeClr val="dk1"/>
                  </a:solidFill>
                  <a:latin typeface="Arial"/>
                  <a:ea typeface="Arial"/>
                  <a:cs typeface="Arial"/>
                  <a:sym typeface="Arial"/>
                </a:rPr>
                <a:t>Microcredit plants seeds of success </a:t>
              </a:r>
              <a:br>
                <a:rPr b="1" i="0" lang="en" sz="1300" u="none" cap="none" strike="noStrike">
                  <a:solidFill>
                    <a:schemeClr val="dk1"/>
                  </a:solidFill>
                  <a:latin typeface="Arial"/>
                  <a:ea typeface="Arial"/>
                  <a:cs typeface="Arial"/>
                  <a:sym typeface="Arial"/>
                </a:rPr>
              </a:br>
              <a:r>
                <a:rPr b="1" i="0" lang="en" sz="1300" u="none" cap="none" strike="noStrike">
                  <a:solidFill>
                    <a:schemeClr val="dk1"/>
                  </a:solidFill>
                  <a:latin typeface="Arial"/>
                  <a:ea typeface="Arial"/>
                  <a:cs typeface="Arial"/>
                  <a:sym typeface="Arial"/>
                </a:rPr>
                <a:t>in Africa</a:t>
              </a:r>
              <a:endParaRPr b="1" i="0" sz="1300" u="none" cap="none" strike="noStrike">
                <a:solidFill>
                  <a:schemeClr val="dk1"/>
                </a:solidFill>
                <a:latin typeface="Arial"/>
                <a:ea typeface="Arial"/>
                <a:cs typeface="Arial"/>
                <a:sym typeface="Arial"/>
              </a:endParaRPr>
            </a:p>
          </p:txBody>
        </p:sp>
        <p:sp>
          <p:nvSpPr>
            <p:cNvPr id="706" name="Google Shape;706;p100"/>
            <p:cNvSpPr txBox="1"/>
            <p:nvPr/>
          </p:nvSpPr>
          <p:spPr>
            <a:xfrm>
              <a:off x="6091857" y="2529850"/>
              <a:ext cx="2800200" cy="693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dk1"/>
                  </a:solidFill>
                  <a:latin typeface="Century Gothic"/>
                  <a:ea typeface="Century Gothic"/>
                  <a:cs typeface="Century Gothic"/>
                  <a:sym typeface="Century Gothic"/>
                </a:rPr>
                <a:t>Microfinan</a:t>
              </a:r>
              <a:r>
                <a:rPr b="1" lang="en" sz="1700">
                  <a:solidFill>
                    <a:schemeClr val="dk1"/>
                  </a:solidFill>
                  <a:latin typeface="Century Gothic"/>
                  <a:ea typeface="Century Gothic"/>
                  <a:cs typeface="Century Gothic"/>
                  <a:sym typeface="Century Gothic"/>
                </a:rPr>
                <a:t>zas</a:t>
              </a:r>
              <a:endParaRPr b="1" i="0" sz="1700" u="none" cap="none" strike="noStrike">
                <a:solidFill>
                  <a:schemeClr val="dk1"/>
                </a:solidFill>
                <a:latin typeface="Century Gothic"/>
                <a:ea typeface="Century Gothic"/>
                <a:cs typeface="Century Gothic"/>
                <a:sym typeface="Century Gothic"/>
              </a:endParaRPr>
            </a:p>
          </p:txBody>
        </p:sp>
        <p:sp>
          <p:nvSpPr>
            <p:cNvPr id="707" name="Google Shape;707;p100"/>
            <p:cNvSpPr txBox="1"/>
            <p:nvPr/>
          </p:nvSpPr>
          <p:spPr>
            <a:xfrm>
              <a:off x="6370059" y="5051966"/>
              <a:ext cx="2203200" cy="24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October 25, 2000</a:t>
              </a:r>
              <a:endParaRPr b="1" i="0" sz="600" u="none" cap="none" strike="noStrike">
                <a:solidFill>
                  <a:schemeClr val="accent6"/>
                </a:solidFill>
                <a:latin typeface="Arial"/>
                <a:ea typeface="Arial"/>
                <a:cs typeface="Arial"/>
                <a:sym typeface="Arial"/>
              </a:endParaRPr>
            </a:p>
          </p:txBody>
        </p:sp>
        <p:pic>
          <p:nvPicPr>
            <p:cNvPr id="708" name="Google Shape;708;p100"/>
            <p:cNvPicPr preferRelativeResize="0"/>
            <p:nvPr/>
          </p:nvPicPr>
          <p:blipFill rotWithShape="1">
            <a:blip r:embed="rId7">
              <a:alphaModFix/>
            </a:blip>
            <a:srcRect b="0" l="0" r="0" t="0"/>
            <a:stretch/>
          </p:blipFill>
          <p:spPr>
            <a:xfrm>
              <a:off x="7186766" y="3646588"/>
              <a:ext cx="538020" cy="249900"/>
            </a:xfrm>
            <a:prstGeom prst="rect">
              <a:avLst/>
            </a:prstGeom>
            <a:noFill/>
            <a:ln>
              <a:noFill/>
            </a:ln>
          </p:spPr>
        </p:pic>
        <p:cxnSp>
          <p:nvCxnSpPr>
            <p:cNvPr id="709" name="Google Shape;709;p100"/>
            <p:cNvCxnSpPr/>
            <p:nvPr/>
          </p:nvCxnSpPr>
          <p:spPr>
            <a:xfrm>
              <a:off x="6369987" y="3584798"/>
              <a:ext cx="2203200" cy="0"/>
            </a:xfrm>
            <a:prstGeom prst="straightConnector1">
              <a:avLst/>
            </a:prstGeom>
            <a:noFill/>
            <a:ln cap="flat" cmpd="sng" w="7150">
              <a:solidFill>
                <a:schemeClr val="dk2"/>
              </a:solidFill>
              <a:prstDash val="solid"/>
              <a:round/>
              <a:headEnd len="sm" w="sm" type="none"/>
              <a:tailEnd len="sm" w="sm" type="none"/>
            </a:ln>
          </p:spPr>
        </p:cxnSp>
      </p:grpSp>
      <p:cxnSp>
        <p:nvCxnSpPr>
          <p:cNvPr id="710" name="Google Shape;710;p100"/>
          <p:cNvCxnSpPr/>
          <p:nvPr/>
        </p:nvCxnSpPr>
        <p:spPr>
          <a:xfrm>
            <a:off x="4880870" y="3430828"/>
            <a:ext cx="1435500" cy="0"/>
          </a:xfrm>
          <a:prstGeom prst="straightConnector1">
            <a:avLst/>
          </a:prstGeom>
          <a:noFill/>
          <a:ln cap="flat" cmpd="sng" w="7150">
            <a:solidFill>
              <a:schemeClr val="dk2"/>
            </a:solidFill>
            <a:prstDash val="solid"/>
            <a:round/>
            <a:headEnd len="sm" w="sm" type="none"/>
            <a:tailEnd len="sm" w="sm" type="none"/>
          </a:ln>
        </p:spPr>
      </p:cxnSp>
      <p:grpSp>
        <p:nvGrpSpPr>
          <p:cNvPr id="711" name="Google Shape;711;p100"/>
          <p:cNvGrpSpPr/>
          <p:nvPr/>
        </p:nvGrpSpPr>
        <p:grpSpPr>
          <a:xfrm>
            <a:off x="4696877" y="3244792"/>
            <a:ext cx="1824480" cy="1423629"/>
            <a:chOff x="6442206" y="4431954"/>
            <a:chExt cx="2432640" cy="1898172"/>
          </a:xfrm>
        </p:grpSpPr>
        <p:pic>
          <p:nvPicPr>
            <p:cNvPr id="712" name="Google Shape;712;p100"/>
            <p:cNvPicPr preferRelativeResize="0"/>
            <p:nvPr/>
          </p:nvPicPr>
          <p:blipFill rotWithShape="1">
            <a:blip r:embed="rId3">
              <a:alphaModFix/>
            </a:blip>
            <a:srcRect b="0" l="0" r="0" t="0"/>
            <a:stretch/>
          </p:blipFill>
          <p:spPr>
            <a:xfrm>
              <a:off x="6442206" y="4431954"/>
              <a:ext cx="2432640" cy="1898172"/>
            </a:xfrm>
            <a:prstGeom prst="rect">
              <a:avLst/>
            </a:prstGeom>
            <a:noFill/>
            <a:ln>
              <a:noFill/>
            </a:ln>
          </p:spPr>
        </p:pic>
        <p:cxnSp>
          <p:nvCxnSpPr>
            <p:cNvPr id="713" name="Google Shape;713;p100"/>
            <p:cNvCxnSpPr/>
            <p:nvPr/>
          </p:nvCxnSpPr>
          <p:spPr>
            <a:xfrm>
              <a:off x="6687529" y="5004426"/>
              <a:ext cx="1913700" cy="0"/>
            </a:xfrm>
            <a:prstGeom prst="straightConnector1">
              <a:avLst/>
            </a:prstGeom>
            <a:noFill/>
            <a:ln cap="flat" cmpd="sng" w="7150">
              <a:solidFill>
                <a:schemeClr val="dk2"/>
              </a:solidFill>
              <a:prstDash val="solid"/>
              <a:round/>
              <a:headEnd len="sm" w="sm" type="none"/>
              <a:tailEnd len="sm" w="sm" type="none"/>
            </a:ln>
          </p:spPr>
        </p:cxnSp>
        <p:sp>
          <p:nvSpPr>
            <p:cNvPr id="714" name="Google Shape;714;p100"/>
            <p:cNvSpPr txBox="1"/>
            <p:nvPr/>
          </p:nvSpPr>
          <p:spPr>
            <a:xfrm>
              <a:off x="6687594" y="5111100"/>
              <a:ext cx="1989000" cy="74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chemeClr val="dk1"/>
                  </a:solidFill>
                  <a:latin typeface="Calibri"/>
                  <a:ea typeface="Calibri"/>
                  <a:cs typeface="Calibri"/>
                  <a:sym typeface="Calibri"/>
                </a:rPr>
                <a:t>Big Money Backs Tiny Loans That Lead to Debt, Despair and Even Suicide</a:t>
              </a:r>
              <a:endParaRPr b="1" i="0" sz="1100" u="none" cap="none" strike="noStrike">
                <a:solidFill>
                  <a:schemeClr val="dk1"/>
                </a:solidFill>
                <a:latin typeface="Calibri"/>
                <a:ea typeface="Calibri"/>
                <a:cs typeface="Calibri"/>
                <a:sym typeface="Calibri"/>
              </a:endParaRPr>
            </a:p>
          </p:txBody>
        </p:sp>
        <p:pic>
          <p:nvPicPr>
            <p:cNvPr id="715" name="Google Shape;715;p100"/>
            <p:cNvPicPr preferRelativeResize="0"/>
            <p:nvPr/>
          </p:nvPicPr>
          <p:blipFill rotWithShape="1">
            <a:blip r:embed="rId8">
              <a:alphaModFix/>
            </a:blip>
            <a:srcRect b="0" l="0" r="0" t="0"/>
            <a:stretch/>
          </p:blipFill>
          <p:spPr>
            <a:xfrm>
              <a:off x="7050390" y="4744751"/>
              <a:ext cx="1160771" cy="217079"/>
            </a:xfrm>
            <a:prstGeom prst="rect">
              <a:avLst/>
            </a:prstGeom>
            <a:noFill/>
            <a:ln>
              <a:noFill/>
            </a:ln>
          </p:spPr>
        </p:pic>
        <p:sp>
          <p:nvSpPr>
            <p:cNvPr id="716" name="Google Shape;716;p100"/>
            <p:cNvSpPr txBox="1"/>
            <p:nvPr/>
          </p:nvSpPr>
          <p:spPr>
            <a:xfrm>
              <a:off x="6701610" y="5857537"/>
              <a:ext cx="1913700" cy="217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By Gavin Finch and David Kocieniewski</a:t>
              </a:r>
              <a:endParaRPr b="1" i="0" sz="600" u="none" cap="none" strike="noStrike">
                <a:solidFill>
                  <a:schemeClr val="accent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May 3, 2022</a:t>
              </a:r>
              <a:endParaRPr b="1" i="0" sz="600" u="none" cap="none" strike="noStrike">
                <a:solidFill>
                  <a:schemeClr val="accent6"/>
                </a:solidFill>
                <a:latin typeface="Arial"/>
                <a:ea typeface="Arial"/>
                <a:cs typeface="Arial"/>
                <a:sym typeface="Arial"/>
              </a:endParaRPr>
            </a:p>
          </p:txBody>
        </p:sp>
      </p:grpSp>
      <p:grpSp>
        <p:nvGrpSpPr>
          <p:cNvPr id="717" name="Google Shape;717;p100"/>
          <p:cNvGrpSpPr/>
          <p:nvPr/>
        </p:nvGrpSpPr>
        <p:grpSpPr>
          <a:xfrm>
            <a:off x="6865327" y="1304128"/>
            <a:ext cx="1824781" cy="1925195"/>
            <a:chOff x="8888020" y="2529850"/>
            <a:chExt cx="2800462" cy="2954565"/>
          </a:xfrm>
        </p:grpSpPr>
        <p:pic>
          <p:nvPicPr>
            <p:cNvPr id="718" name="Google Shape;718;p100"/>
            <p:cNvPicPr preferRelativeResize="0"/>
            <p:nvPr/>
          </p:nvPicPr>
          <p:blipFill rotWithShape="1">
            <a:blip r:embed="rId3">
              <a:alphaModFix/>
            </a:blip>
            <a:srcRect b="0" l="0" r="0" t="0"/>
            <a:stretch/>
          </p:blipFill>
          <p:spPr>
            <a:xfrm>
              <a:off x="8888020" y="3299246"/>
              <a:ext cx="2800462" cy="2185169"/>
            </a:xfrm>
            <a:prstGeom prst="rect">
              <a:avLst/>
            </a:prstGeom>
            <a:noFill/>
            <a:ln>
              <a:noFill/>
            </a:ln>
          </p:spPr>
        </p:pic>
        <p:cxnSp>
          <p:nvCxnSpPr>
            <p:cNvPr id="719" name="Google Shape;719;p100"/>
            <p:cNvCxnSpPr/>
            <p:nvPr/>
          </p:nvCxnSpPr>
          <p:spPr>
            <a:xfrm>
              <a:off x="9170437" y="3584799"/>
              <a:ext cx="2203200" cy="0"/>
            </a:xfrm>
            <a:prstGeom prst="straightConnector1">
              <a:avLst/>
            </a:prstGeom>
            <a:noFill/>
            <a:ln cap="flat" cmpd="sng" w="7150">
              <a:solidFill>
                <a:schemeClr val="dk2"/>
              </a:solidFill>
              <a:prstDash val="solid"/>
              <a:round/>
              <a:headEnd len="sm" w="sm" type="none"/>
              <a:tailEnd len="sm" w="sm" type="none"/>
            </a:ln>
          </p:spPr>
        </p:cxnSp>
        <p:cxnSp>
          <p:nvCxnSpPr>
            <p:cNvPr id="720" name="Google Shape;720;p100"/>
            <p:cNvCxnSpPr/>
            <p:nvPr/>
          </p:nvCxnSpPr>
          <p:spPr>
            <a:xfrm>
              <a:off x="9170437" y="3958263"/>
              <a:ext cx="2203200" cy="0"/>
            </a:xfrm>
            <a:prstGeom prst="straightConnector1">
              <a:avLst/>
            </a:prstGeom>
            <a:noFill/>
            <a:ln cap="flat" cmpd="sng" w="7150">
              <a:solidFill>
                <a:schemeClr val="dk2"/>
              </a:solidFill>
              <a:prstDash val="solid"/>
              <a:round/>
              <a:headEnd len="sm" w="sm" type="none"/>
              <a:tailEnd len="sm" w="sm" type="none"/>
            </a:ln>
          </p:spPr>
        </p:cxnSp>
        <p:sp>
          <p:nvSpPr>
            <p:cNvPr id="721" name="Google Shape;721;p100"/>
            <p:cNvSpPr txBox="1"/>
            <p:nvPr/>
          </p:nvSpPr>
          <p:spPr>
            <a:xfrm>
              <a:off x="9170525" y="4081099"/>
              <a:ext cx="2203200" cy="499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1" i="0" lang="en" sz="1100" u="none" cap="none" strike="noStrike">
                  <a:solidFill>
                    <a:schemeClr val="dk1"/>
                  </a:solidFill>
                  <a:latin typeface="Georgia"/>
                  <a:ea typeface="Georgia"/>
                  <a:cs typeface="Georgia"/>
                  <a:sym typeface="Georgia"/>
                </a:rPr>
                <a:t>A Little Laptop With Big Ambitions</a:t>
              </a:r>
              <a:endParaRPr b="1" i="0" sz="1100" u="none" cap="none" strike="noStrike">
                <a:solidFill>
                  <a:schemeClr val="dk1"/>
                </a:solidFill>
                <a:latin typeface="Georgia"/>
                <a:ea typeface="Georgia"/>
                <a:cs typeface="Georgia"/>
                <a:sym typeface="Georgia"/>
              </a:endParaRPr>
            </a:p>
          </p:txBody>
        </p:sp>
        <p:sp>
          <p:nvSpPr>
            <p:cNvPr id="722" name="Google Shape;722;p100"/>
            <p:cNvSpPr txBox="1"/>
            <p:nvPr/>
          </p:nvSpPr>
          <p:spPr>
            <a:xfrm>
              <a:off x="9170500" y="4927299"/>
              <a:ext cx="2203200" cy="24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By Steve Stecklow and James Bandler</a:t>
              </a:r>
              <a:endParaRPr b="1" i="0" sz="600" u="none" cap="none" strike="noStrike">
                <a:solidFill>
                  <a:schemeClr val="accent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November 24, 2007</a:t>
              </a:r>
              <a:endParaRPr b="1" i="0" sz="600" u="none" cap="none" strike="noStrike">
                <a:solidFill>
                  <a:schemeClr val="accent6"/>
                </a:solidFill>
                <a:latin typeface="Arial"/>
                <a:ea typeface="Arial"/>
                <a:cs typeface="Arial"/>
                <a:sym typeface="Arial"/>
              </a:endParaRPr>
            </a:p>
          </p:txBody>
        </p:sp>
        <p:sp>
          <p:nvSpPr>
            <p:cNvPr id="723" name="Google Shape;723;p100"/>
            <p:cNvSpPr txBox="1"/>
            <p:nvPr/>
          </p:nvSpPr>
          <p:spPr>
            <a:xfrm>
              <a:off x="8965387" y="2529850"/>
              <a:ext cx="2581800" cy="693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chemeClr val="dk1"/>
                  </a:solidFill>
                  <a:latin typeface="Century Gothic"/>
                  <a:ea typeface="Century Gothic"/>
                  <a:cs typeface="Century Gothic"/>
                  <a:sym typeface="Century Gothic"/>
                </a:rPr>
                <a:t>Una Laptop por niño</a:t>
              </a:r>
              <a:endParaRPr b="1" i="0" sz="1700" u="none" cap="none" strike="noStrike">
                <a:solidFill>
                  <a:schemeClr val="dk1"/>
                </a:solidFill>
                <a:latin typeface="Century Gothic"/>
                <a:ea typeface="Century Gothic"/>
                <a:cs typeface="Century Gothic"/>
                <a:sym typeface="Century Gothic"/>
              </a:endParaRPr>
            </a:p>
          </p:txBody>
        </p:sp>
        <p:sp>
          <p:nvSpPr>
            <p:cNvPr id="724" name="Google Shape;724;p100"/>
            <p:cNvSpPr txBox="1"/>
            <p:nvPr/>
          </p:nvSpPr>
          <p:spPr>
            <a:xfrm>
              <a:off x="9170509" y="4628991"/>
              <a:ext cx="2203200" cy="24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en" sz="800" u="none" cap="none" strike="noStrike">
                  <a:solidFill>
                    <a:schemeClr val="accent6"/>
                  </a:solidFill>
                  <a:latin typeface="Arial"/>
                  <a:ea typeface="Arial"/>
                  <a:cs typeface="Arial"/>
                  <a:sym typeface="Arial"/>
                </a:rPr>
                <a:t>How a Computer for the Poor</a:t>
              </a:r>
              <a:endParaRPr b="0" i="0" sz="800" u="none" cap="none" strike="noStrike">
                <a:solidFill>
                  <a:schemeClr val="accent6"/>
                </a:solidFill>
                <a:latin typeface="Arial"/>
                <a:ea typeface="Arial"/>
                <a:cs typeface="Arial"/>
                <a:sym typeface="Arial"/>
              </a:endParaRPr>
            </a:p>
          </p:txBody>
        </p:sp>
        <p:pic>
          <p:nvPicPr>
            <p:cNvPr id="725" name="Google Shape;725;p100"/>
            <p:cNvPicPr preferRelativeResize="0"/>
            <p:nvPr/>
          </p:nvPicPr>
          <p:blipFill rotWithShape="1">
            <a:blip r:embed="rId9">
              <a:alphaModFix/>
            </a:blip>
            <a:srcRect b="0" l="0" r="0" t="0"/>
            <a:stretch/>
          </p:blipFill>
          <p:spPr>
            <a:xfrm>
              <a:off x="9170424" y="3677411"/>
              <a:ext cx="2203100" cy="188254"/>
            </a:xfrm>
            <a:prstGeom prst="rect">
              <a:avLst/>
            </a:prstGeom>
            <a:noFill/>
            <a:ln>
              <a:noFill/>
            </a:ln>
          </p:spPr>
        </p:pic>
      </p:grpSp>
      <p:grpSp>
        <p:nvGrpSpPr>
          <p:cNvPr id="726" name="Google Shape;726;p100"/>
          <p:cNvGrpSpPr/>
          <p:nvPr/>
        </p:nvGrpSpPr>
        <p:grpSpPr>
          <a:xfrm>
            <a:off x="6864373" y="3314557"/>
            <a:ext cx="1824469" cy="1353863"/>
            <a:chOff x="9255843" y="4524975"/>
            <a:chExt cx="2432626" cy="1805150"/>
          </a:xfrm>
        </p:grpSpPr>
        <p:pic>
          <p:nvPicPr>
            <p:cNvPr id="727" name="Google Shape;727;p100"/>
            <p:cNvPicPr preferRelativeResize="0"/>
            <p:nvPr/>
          </p:nvPicPr>
          <p:blipFill rotWithShape="1">
            <a:blip r:embed="rId3">
              <a:alphaModFix/>
            </a:blip>
            <a:srcRect b="0" l="0" r="0" t="4898"/>
            <a:stretch/>
          </p:blipFill>
          <p:spPr>
            <a:xfrm>
              <a:off x="9255843" y="4524975"/>
              <a:ext cx="2432626" cy="1805150"/>
            </a:xfrm>
            <a:prstGeom prst="rect">
              <a:avLst/>
            </a:prstGeom>
            <a:noFill/>
            <a:ln>
              <a:noFill/>
            </a:ln>
          </p:spPr>
        </p:pic>
        <p:cxnSp>
          <p:nvCxnSpPr>
            <p:cNvPr id="728" name="Google Shape;728;p100"/>
            <p:cNvCxnSpPr/>
            <p:nvPr/>
          </p:nvCxnSpPr>
          <p:spPr>
            <a:xfrm>
              <a:off x="9501158" y="4680003"/>
              <a:ext cx="1913700" cy="0"/>
            </a:xfrm>
            <a:prstGeom prst="straightConnector1">
              <a:avLst/>
            </a:prstGeom>
            <a:noFill/>
            <a:ln cap="flat" cmpd="sng" w="7150">
              <a:solidFill>
                <a:schemeClr val="dk2"/>
              </a:solidFill>
              <a:prstDash val="solid"/>
              <a:round/>
              <a:headEnd len="sm" w="sm" type="none"/>
              <a:tailEnd len="sm" w="sm" type="none"/>
            </a:ln>
          </p:spPr>
        </p:cxnSp>
        <p:cxnSp>
          <p:nvCxnSpPr>
            <p:cNvPr id="729" name="Google Shape;729;p100"/>
            <p:cNvCxnSpPr/>
            <p:nvPr/>
          </p:nvCxnSpPr>
          <p:spPr>
            <a:xfrm>
              <a:off x="9501158" y="5004417"/>
              <a:ext cx="1913700" cy="0"/>
            </a:xfrm>
            <a:prstGeom prst="straightConnector1">
              <a:avLst/>
            </a:prstGeom>
            <a:noFill/>
            <a:ln cap="flat" cmpd="sng" w="7150">
              <a:solidFill>
                <a:schemeClr val="dk2"/>
              </a:solidFill>
              <a:prstDash val="solid"/>
              <a:round/>
              <a:headEnd len="sm" w="sm" type="none"/>
              <a:tailEnd len="sm" w="sm" type="none"/>
            </a:ln>
          </p:spPr>
        </p:cxnSp>
        <p:sp>
          <p:nvSpPr>
            <p:cNvPr id="730" name="Google Shape;730;p100"/>
            <p:cNvSpPr txBox="1"/>
            <p:nvPr/>
          </p:nvSpPr>
          <p:spPr>
            <a:xfrm>
              <a:off x="9501235" y="5111121"/>
              <a:ext cx="1913700" cy="654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1" i="0" lang="en" sz="1200" u="none" cap="none" strike="noStrike">
                  <a:solidFill>
                    <a:schemeClr val="dk1"/>
                  </a:solidFill>
                  <a:latin typeface="Georgia"/>
                  <a:ea typeface="Georgia"/>
                  <a:cs typeface="Georgia"/>
                  <a:sym typeface="Georgia"/>
                </a:rPr>
                <a:t>Why did One Laptop Per Child fail?</a:t>
              </a:r>
              <a:endParaRPr b="1" i="0" sz="1200" u="none" cap="none" strike="noStrike">
                <a:solidFill>
                  <a:schemeClr val="dk1"/>
                </a:solidFill>
                <a:latin typeface="Georgia"/>
                <a:ea typeface="Georgia"/>
                <a:cs typeface="Georgia"/>
                <a:sym typeface="Georgia"/>
              </a:endParaRPr>
            </a:p>
          </p:txBody>
        </p:sp>
        <p:sp>
          <p:nvSpPr>
            <p:cNvPr id="731" name="Google Shape;731;p100"/>
            <p:cNvSpPr txBox="1"/>
            <p:nvPr/>
          </p:nvSpPr>
          <p:spPr>
            <a:xfrm>
              <a:off x="9501213" y="5857539"/>
              <a:ext cx="1913700" cy="217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By Joshua Keating</a:t>
              </a:r>
              <a:endParaRPr b="1" i="0" sz="600" u="none" cap="none" strike="noStrike">
                <a:solidFill>
                  <a:schemeClr val="accent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September 9, 2009</a:t>
              </a:r>
              <a:endParaRPr b="1" i="0" sz="600" u="none" cap="none" strike="noStrike">
                <a:solidFill>
                  <a:schemeClr val="accent6"/>
                </a:solidFill>
                <a:latin typeface="Arial"/>
                <a:ea typeface="Arial"/>
                <a:cs typeface="Arial"/>
                <a:sym typeface="Arial"/>
              </a:endParaRPr>
            </a:p>
          </p:txBody>
        </p:sp>
        <p:pic>
          <p:nvPicPr>
            <p:cNvPr id="732" name="Google Shape;732;p100"/>
            <p:cNvPicPr preferRelativeResize="0"/>
            <p:nvPr/>
          </p:nvPicPr>
          <p:blipFill rotWithShape="1">
            <a:blip r:embed="rId10">
              <a:alphaModFix/>
            </a:blip>
            <a:srcRect b="0" l="0" r="0" t="0"/>
            <a:stretch/>
          </p:blipFill>
          <p:spPr>
            <a:xfrm>
              <a:off x="10264613" y="4733665"/>
              <a:ext cx="359567" cy="231498"/>
            </a:xfrm>
            <a:prstGeom prst="rect">
              <a:avLst/>
            </a:prstGeom>
            <a:noFill/>
            <a:ln>
              <a:noFill/>
            </a:ln>
          </p:spPr>
        </p:pic>
      </p:grpSp>
      <p:sp>
        <p:nvSpPr>
          <p:cNvPr id="733" name="Google Shape;733;p100"/>
          <p:cNvSpPr txBox="1"/>
          <p:nvPr>
            <p:ph type="title"/>
          </p:nvPr>
        </p:nvSpPr>
        <p:spPr>
          <a:xfrm>
            <a:off x="442913" y="285648"/>
            <a:ext cx="8172600" cy="8688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SzPct val="69565"/>
              <a:buNone/>
            </a:pPr>
            <a:r>
              <a:rPr b="1" lang="en" sz="2300">
                <a:solidFill>
                  <a:schemeClr val="accent1"/>
                </a:solidFill>
                <a:latin typeface="Century Gothic"/>
                <a:ea typeface="Century Gothic"/>
                <a:cs typeface="Century Gothic"/>
                <a:sym typeface="Century Gothic"/>
              </a:rPr>
              <a:t>Existe una larga historia de “soluciones milagrosas” para abordar los desafíos del desarrollo y la IA podría convertirse en otra más</a:t>
            </a:r>
            <a:endParaRPr b="1" sz="2300">
              <a:solidFill>
                <a:schemeClr val="accent1"/>
              </a:solidFill>
              <a:latin typeface="Century Gothic"/>
              <a:ea typeface="Century Gothic"/>
              <a:cs typeface="Century Gothic"/>
              <a:sym typeface="Century Gothic"/>
            </a:endParaRPr>
          </a:p>
        </p:txBody>
      </p:sp>
      <p:cxnSp>
        <p:nvCxnSpPr>
          <p:cNvPr id="734" name="Google Shape;734;p100"/>
          <p:cNvCxnSpPr/>
          <p:nvPr/>
        </p:nvCxnSpPr>
        <p:spPr>
          <a:xfrm>
            <a:off x="4886169" y="3430832"/>
            <a:ext cx="1435500" cy="0"/>
          </a:xfrm>
          <a:prstGeom prst="straightConnector1">
            <a:avLst/>
          </a:prstGeom>
          <a:noFill/>
          <a:ln cap="flat" cmpd="sng" w="7150">
            <a:solidFill>
              <a:schemeClr val="dk2"/>
            </a:solidFill>
            <a:prstDash val="solid"/>
            <a:round/>
            <a:headEnd len="sm" w="sm" type="none"/>
            <a:tailEnd len="sm" w="sm" type="none"/>
          </a:ln>
        </p:spPr>
      </p:cxnSp>
      <p:cxnSp>
        <p:nvCxnSpPr>
          <p:cNvPr id="735" name="Google Shape;735;p100"/>
          <p:cNvCxnSpPr/>
          <p:nvPr/>
        </p:nvCxnSpPr>
        <p:spPr>
          <a:xfrm>
            <a:off x="2713110" y="3430832"/>
            <a:ext cx="1435500" cy="0"/>
          </a:xfrm>
          <a:prstGeom prst="straightConnector1">
            <a:avLst/>
          </a:prstGeom>
          <a:noFill/>
          <a:ln cap="flat" cmpd="sng" w="7150">
            <a:solidFill>
              <a:schemeClr val="dk2"/>
            </a:solidFill>
            <a:prstDash val="solid"/>
            <a:round/>
            <a:headEnd len="sm" w="sm" type="none"/>
            <a:tailEnd len="sm" w="sm" type="none"/>
          </a:ln>
        </p:spPr>
      </p:cxnSp>
      <p:sp>
        <p:nvSpPr>
          <p:cNvPr id="736" name="Google Shape;736;p100"/>
          <p:cNvSpPr txBox="1"/>
          <p:nvPr/>
        </p:nvSpPr>
        <p:spPr>
          <a:xfrm>
            <a:off x="412660" y="1303890"/>
            <a:ext cx="1682100" cy="4518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dk1"/>
                </a:solidFill>
                <a:latin typeface="Century Gothic"/>
                <a:ea typeface="Century Gothic"/>
                <a:cs typeface="Century Gothic"/>
                <a:sym typeface="Century Gothic"/>
              </a:rPr>
              <a:t>Etanol</a:t>
            </a:r>
            <a:endParaRPr b="1" i="0" sz="1700" u="none" cap="none" strike="noStrike">
              <a:solidFill>
                <a:schemeClr val="dk1"/>
              </a:solidFill>
              <a:latin typeface="Century Gothic"/>
              <a:ea typeface="Century Gothic"/>
              <a:cs typeface="Century Gothic"/>
              <a:sym typeface="Century Gothic"/>
            </a:endParaRPr>
          </a:p>
        </p:txBody>
      </p:sp>
      <p:pic>
        <p:nvPicPr>
          <p:cNvPr id="737" name="Google Shape;737;p100"/>
          <p:cNvPicPr preferRelativeResize="0"/>
          <p:nvPr/>
        </p:nvPicPr>
        <p:blipFill rotWithShape="1">
          <a:blip r:embed="rId3">
            <a:alphaModFix/>
          </a:blip>
          <a:srcRect b="0" l="0" r="0" t="0"/>
          <a:stretch/>
        </p:blipFill>
        <p:spPr>
          <a:xfrm>
            <a:off x="362255" y="1805174"/>
            <a:ext cx="1824492" cy="1423630"/>
          </a:xfrm>
          <a:prstGeom prst="rect">
            <a:avLst/>
          </a:prstGeom>
          <a:noFill/>
          <a:ln>
            <a:noFill/>
          </a:ln>
        </p:spPr>
      </p:pic>
      <p:cxnSp>
        <p:nvCxnSpPr>
          <p:cNvPr id="738" name="Google Shape;738;p100"/>
          <p:cNvCxnSpPr/>
          <p:nvPr/>
        </p:nvCxnSpPr>
        <p:spPr>
          <a:xfrm>
            <a:off x="546256" y="1991219"/>
            <a:ext cx="1435500" cy="0"/>
          </a:xfrm>
          <a:prstGeom prst="straightConnector1">
            <a:avLst/>
          </a:prstGeom>
          <a:noFill/>
          <a:ln cap="flat" cmpd="sng" w="7150">
            <a:solidFill>
              <a:schemeClr val="dk2"/>
            </a:solidFill>
            <a:prstDash val="solid"/>
            <a:round/>
            <a:headEnd len="sm" w="sm" type="none"/>
            <a:tailEnd len="sm" w="sm" type="none"/>
          </a:ln>
        </p:spPr>
      </p:cxnSp>
      <p:cxnSp>
        <p:nvCxnSpPr>
          <p:cNvPr id="739" name="Google Shape;739;p100"/>
          <p:cNvCxnSpPr/>
          <p:nvPr/>
        </p:nvCxnSpPr>
        <p:spPr>
          <a:xfrm>
            <a:off x="546256" y="2234542"/>
            <a:ext cx="1435500" cy="0"/>
          </a:xfrm>
          <a:prstGeom prst="straightConnector1">
            <a:avLst/>
          </a:prstGeom>
          <a:noFill/>
          <a:ln cap="flat" cmpd="sng" w="7150">
            <a:solidFill>
              <a:schemeClr val="dk2"/>
            </a:solidFill>
            <a:prstDash val="solid"/>
            <a:round/>
            <a:headEnd len="sm" w="sm" type="none"/>
            <a:tailEnd len="sm" w="sm" type="none"/>
          </a:ln>
        </p:spPr>
      </p:cxnSp>
      <p:pic>
        <p:nvPicPr>
          <p:cNvPr id="740" name="Google Shape;740;p100"/>
          <p:cNvPicPr preferRelativeResize="0"/>
          <p:nvPr/>
        </p:nvPicPr>
        <p:blipFill rotWithShape="1">
          <a:blip r:embed="rId11">
            <a:alphaModFix/>
          </a:blip>
          <a:srcRect b="12643" l="0" r="0" t="12635"/>
          <a:stretch/>
        </p:blipFill>
        <p:spPr>
          <a:xfrm>
            <a:off x="644045" y="2038508"/>
            <a:ext cx="1238986" cy="162749"/>
          </a:xfrm>
          <a:prstGeom prst="rect">
            <a:avLst/>
          </a:prstGeom>
          <a:noFill/>
          <a:ln>
            <a:noFill/>
          </a:ln>
        </p:spPr>
      </p:pic>
      <p:sp>
        <p:nvSpPr>
          <p:cNvPr id="741" name="Google Shape;741;p100"/>
          <p:cNvSpPr txBox="1"/>
          <p:nvPr/>
        </p:nvSpPr>
        <p:spPr>
          <a:xfrm>
            <a:off x="546306" y="2277517"/>
            <a:ext cx="1435500" cy="552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1" lang="en" sz="1200" u="none" cap="none" strike="noStrike">
                <a:solidFill>
                  <a:schemeClr val="dk1"/>
                </a:solidFill>
                <a:latin typeface="Arial"/>
                <a:ea typeface="Arial"/>
                <a:cs typeface="Arial"/>
                <a:sym typeface="Arial"/>
              </a:rPr>
              <a:t>Is there enough corn for Bush ethanol plan?</a:t>
            </a:r>
            <a:endParaRPr b="1" i="1" sz="1200" u="none" cap="none" strike="noStrike">
              <a:solidFill>
                <a:schemeClr val="dk1"/>
              </a:solidFill>
              <a:latin typeface="Arial"/>
              <a:ea typeface="Arial"/>
              <a:cs typeface="Arial"/>
              <a:sym typeface="Arial"/>
            </a:endParaRPr>
          </a:p>
        </p:txBody>
      </p:sp>
      <p:sp>
        <p:nvSpPr>
          <p:cNvPr id="742" name="Google Shape;742;p100"/>
          <p:cNvSpPr txBox="1"/>
          <p:nvPr/>
        </p:nvSpPr>
        <p:spPr>
          <a:xfrm>
            <a:off x="546304" y="2873009"/>
            <a:ext cx="1435500" cy="16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By John W. Schoen</a:t>
            </a:r>
            <a:endParaRPr b="1" i="0" sz="600" u="none" cap="none" strike="noStrike">
              <a:solidFill>
                <a:schemeClr val="accent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 sz="600" u="none" cap="none" strike="noStrike">
                <a:solidFill>
                  <a:schemeClr val="accent6"/>
                </a:solidFill>
                <a:latin typeface="Arial"/>
                <a:ea typeface="Arial"/>
                <a:cs typeface="Arial"/>
                <a:sym typeface="Arial"/>
              </a:rPr>
              <a:t>January 24, 2007</a:t>
            </a:r>
            <a:endParaRPr b="1" i="0" sz="600" u="none" cap="none" strike="noStrike">
              <a:solidFill>
                <a:schemeClr val="accent6"/>
              </a:solidFill>
              <a:latin typeface="Arial"/>
              <a:ea typeface="Arial"/>
              <a:cs typeface="Arial"/>
              <a:sym typeface="Arial"/>
            </a:endParaRPr>
          </a:p>
        </p:txBody>
      </p:sp>
      <p:sp>
        <p:nvSpPr>
          <p:cNvPr id="743" name="Google Shape;743;p100"/>
          <p:cNvSpPr txBox="1"/>
          <p:nvPr>
            <p:ph idx="11" type="ftr"/>
          </p:nvPr>
        </p:nvSpPr>
        <p:spPr>
          <a:xfrm>
            <a:off x="8433976" y="4834931"/>
            <a:ext cx="426300" cy="1668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100"/>
              <a:buNone/>
            </a:pPr>
            <a:fld id="{00000000-1234-1234-1234-123412341234}" type="slidenum">
              <a:rPr b="0" i="0" lang="en" sz="800" u="none" cap="none" strike="noStrike">
                <a:solidFill>
                  <a:srgbClr val="7F7F7F"/>
                </a:solidFill>
                <a:latin typeface="Century Gothic"/>
                <a:ea typeface="Century Gothic"/>
                <a:cs typeface="Century Gothic"/>
                <a:sym typeface="Century Gothic"/>
              </a:rPr>
              <a:t>‹#›</a:t>
            </a:fld>
            <a:endParaRPr b="0" i="0" sz="800" u="none" cap="none" strike="noStrike">
              <a:solidFill>
                <a:srgbClr val="7F7F7F"/>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3D5F"/>
        </a:solidFill>
      </p:bgPr>
    </p:bg>
    <p:spTree>
      <p:nvGrpSpPr>
        <p:cNvPr id="408" name="Shape 408"/>
        <p:cNvGrpSpPr/>
        <p:nvPr/>
      </p:nvGrpSpPr>
      <p:grpSpPr>
        <a:xfrm>
          <a:off x="0" y="0"/>
          <a:ext cx="0" cy="0"/>
          <a:chOff x="0" y="0"/>
          <a:chExt cx="0" cy="0"/>
        </a:xfrm>
      </p:grpSpPr>
      <p:sp>
        <p:nvSpPr>
          <p:cNvPr id="409" name="Google Shape;409;p83"/>
          <p:cNvSpPr/>
          <p:nvPr/>
        </p:nvSpPr>
        <p:spPr>
          <a:xfrm rot="6392090">
            <a:off x="1683567" y="-2966217"/>
            <a:ext cx="12671095" cy="11520642"/>
          </a:xfrm>
          <a:custGeom>
            <a:rect b="b" l="l" r="r" t="t"/>
            <a:pathLst>
              <a:path extrusionOk="0" h="23119444" w="25306469">
                <a:moveTo>
                  <a:pt x="0" y="0"/>
                </a:moveTo>
                <a:lnTo>
                  <a:pt x="25306469" y="0"/>
                </a:lnTo>
                <a:lnTo>
                  <a:pt x="25306469" y="23119444"/>
                </a:lnTo>
                <a:lnTo>
                  <a:pt x="0" y="23119444"/>
                </a:lnTo>
                <a:lnTo>
                  <a:pt x="0" y="0"/>
                </a:lnTo>
                <a:close/>
              </a:path>
            </a:pathLst>
          </a:custGeom>
          <a:blipFill rotWithShape="1">
            <a:blip r:embed="rId3">
              <a:alphaModFix/>
            </a:blip>
            <a:stretch>
              <a:fillRect b="-650" l="0" r="0" t="-650"/>
            </a:stretch>
          </a:blipFill>
          <a:ln>
            <a:noFill/>
          </a:ln>
        </p:spPr>
      </p:sp>
      <p:sp>
        <p:nvSpPr>
          <p:cNvPr id="410" name="Google Shape;410;p83"/>
          <p:cNvSpPr txBox="1"/>
          <p:nvPr/>
        </p:nvSpPr>
        <p:spPr>
          <a:xfrm>
            <a:off x="514350" y="1962625"/>
            <a:ext cx="4465500" cy="14958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lang="en" sz="2400">
                <a:solidFill>
                  <a:srgbClr val="FEFEFE"/>
                </a:solidFill>
                <a:latin typeface="Century Gothic"/>
                <a:ea typeface="Century Gothic"/>
                <a:cs typeface="Century Gothic"/>
                <a:sym typeface="Century Gothic"/>
              </a:rPr>
              <a:t>Evaluar en la era de la Inteligencia Artificial </a:t>
            </a:r>
            <a:endParaRPr b="1" sz="2400">
              <a:solidFill>
                <a:srgbClr val="FEFEFE"/>
              </a:solidFill>
              <a:latin typeface="Century Gothic"/>
              <a:ea typeface="Century Gothic"/>
              <a:cs typeface="Century Gothic"/>
              <a:sym typeface="Century Gothic"/>
            </a:endParaRPr>
          </a:p>
          <a:p>
            <a:pPr indent="0" lvl="0" marL="0" marR="0" rtl="0" algn="l">
              <a:lnSpc>
                <a:spcPct val="119979"/>
              </a:lnSpc>
              <a:spcBef>
                <a:spcPts val="0"/>
              </a:spcBef>
              <a:spcAft>
                <a:spcPts val="0"/>
              </a:spcAft>
              <a:buNone/>
            </a:pPr>
            <a:r>
              <a:rPr i="1" lang="en" sz="1800">
                <a:solidFill>
                  <a:srgbClr val="FEFEFE"/>
                </a:solidFill>
                <a:latin typeface="Century Gothic"/>
                <a:ea typeface="Century Gothic"/>
                <a:cs typeface="Century Gothic"/>
                <a:sym typeface="Century Gothic"/>
              </a:rPr>
              <a:t>Oportunidades innovadoras para el SINSE</a:t>
            </a:r>
            <a:endParaRPr i="1" sz="1800">
              <a:solidFill>
                <a:srgbClr val="FEFEFE"/>
              </a:solidFill>
              <a:latin typeface="Century Gothic"/>
              <a:ea typeface="Century Gothic"/>
              <a:cs typeface="Century Gothic"/>
              <a:sym typeface="Century Gothic"/>
            </a:endParaRPr>
          </a:p>
        </p:txBody>
      </p:sp>
      <p:sp>
        <p:nvSpPr>
          <p:cNvPr id="411" name="Google Shape;411;p83"/>
          <p:cNvSpPr txBox="1"/>
          <p:nvPr/>
        </p:nvSpPr>
        <p:spPr>
          <a:xfrm>
            <a:off x="481150" y="3577000"/>
            <a:ext cx="4026000" cy="54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 sz="1600">
                <a:solidFill>
                  <a:srgbClr val="FEFEFE"/>
                </a:solidFill>
                <a:latin typeface="Century Gothic"/>
                <a:ea typeface="Century Gothic"/>
                <a:cs typeface="Century Gothic"/>
                <a:sym typeface="Century Gothic"/>
              </a:rPr>
              <a:t>Constanza Alarcón</a:t>
            </a:r>
            <a:endParaRPr b="1" sz="1600">
              <a:solidFill>
                <a:srgbClr val="FEFEFE"/>
              </a:solidFill>
              <a:latin typeface="Century Gothic"/>
              <a:ea typeface="Century Gothic"/>
              <a:cs typeface="Century Gothic"/>
              <a:sym typeface="Century Gothic"/>
            </a:endParaRPr>
          </a:p>
          <a:p>
            <a:pPr indent="0" lvl="0" marL="0" marR="0" rtl="0" algn="l">
              <a:lnSpc>
                <a:spcPct val="120000"/>
              </a:lnSpc>
              <a:spcBef>
                <a:spcPts val="0"/>
              </a:spcBef>
              <a:spcAft>
                <a:spcPts val="0"/>
              </a:spcAft>
              <a:buNone/>
            </a:pPr>
            <a:r>
              <a:rPr lang="en" sz="1600">
                <a:solidFill>
                  <a:srgbClr val="FEFEFE"/>
                </a:solidFill>
                <a:latin typeface="Century Gothic"/>
                <a:ea typeface="Century Gothic"/>
                <a:cs typeface="Century Gothic"/>
                <a:sym typeface="Century Gothic"/>
              </a:rPr>
              <a:t>Gerente de Políticas Públicas J-PAL LAC </a:t>
            </a:r>
            <a:endParaRPr sz="1600">
              <a:solidFill>
                <a:srgbClr val="FEFEFE"/>
              </a:solidFill>
              <a:latin typeface="Century Gothic"/>
              <a:ea typeface="Century Gothic"/>
              <a:cs typeface="Century Gothic"/>
              <a:sym typeface="Century Gothic"/>
            </a:endParaRPr>
          </a:p>
        </p:txBody>
      </p:sp>
      <p:sp>
        <p:nvSpPr>
          <p:cNvPr id="412" name="Google Shape;412;p83"/>
          <p:cNvSpPr txBox="1"/>
          <p:nvPr/>
        </p:nvSpPr>
        <p:spPr>
          <a:xfrm>
            <a:off x="514350" y="1368447"/>
            <a:ext cx="3262800" cy="2154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lang="en">
                <a:solidFill>
                  <a:srgbClr val="FEFEFE"/>
                </a:solidFill>
                <a:latin typeface="Century Gothic"/>
                <a:ea typeface="Century Gothic"/>
                <a:cs typeface="Century Gothic"/>
                <a:sym typeface="Century Gothic"/>
              </a:rPr>
              <a:t>04</a:t>
            </a:r>
            <a:r>
              <a:rPr i="0" lang="en" sz="1400" u="none" cap="none" strike="noStrike">
                <a:solidFill>
                  <a:srgbClr val="FEFEFE"/>
                </a:solidFill>
                <a:latin typeface="Century Gothic"/>
                <a:ea typeface="Century Gothic"/>
                <a:cs typeface="Century Gothic"/>
                <a:sym typeface="Century Gothic"/>
              </a:rPr>
              <a:t>-</a:t>
            </a:r>
            <a:r>
              <a:rPr lang="en">
                <a:solidFill>
                  <a:srgbClr val="FEFEFE"/>
                </a:solidFill>
                <a:latin typeface="Century Gothic"/>
                <a:ea typeface="Century Gothic"/>
                <a:cs typeface="Century Gothic"/>
                <a:sym typeface="Century Gothic"/>
              </a:rPr>
              <a:t>06</a:t>
            </a:r>
            <a:r>
              <a:rPr i="0" lang="en" sz="1400" u="none" cap="none" strike="noStrike">
                <a:solidFill>
                  <a:srgbClr val="FEFEFE"/>
                </a:solidFill>
                <a:latin typeface="Century Gothic"/>
                <a:ea typeface="Century Gothic"/>
                <a:cs typeface="Century Gothic"/>
                <a:sym typeface="Century Gothic"/>
              </a:rPr>
              <a:t>-2026</a:t>
            </a:r>
            <a:endParaRPr sz="700">
              <a:latin typeface="Century Gothic"/>
              <a:ea typeface="Century Gothic"/>
              <a:cs typeface="Century Gothic"/>
              <a:sym typeface="Century Gothic"/>
            </a:endParaRPr>
          </a:p>
        </p:txBody>
      </p:sp>
      <p:sp>
        <p:nvSpPr>
          <p:cNvPr id="413" name="Google Shape;413;p83"/>
          <p:cNvSpPr txBox="1"/>
          <p:nvPr/>
        </p:nvSpPr>
        <p:spPr>
          <a:xfrm>
            <a:off x="514350" y="4708313"/>
            <a:ext cx="2030100" cy="138600"/>
          </a:xfrm>
          <a:prstGeom prst="rect">
            <a:avLst/>
          </a:prstGeom>
          <a:noFill/>
          <a:ln>
            <a:noFill/>
          </a:ln>
        </p:spPr>
        <p:txBody>
          <a:bodyPr anchorCtr="0" anchor="t" bIns="0" lIns="0" spcFirstLastPara="1" rIns="0" wrap="square" tIns="0">
            <a:spAutoFit/>
          </a:bodyPr>
          <a:lstStyle/>
          <a:p>
            <a:pPr indent="0" lvl="0" marL="0" marR="0" rtl="0" algn="l">
              <a:lnSpc>
                <a:spcPct val="119977"/>
              </a:lnSpc>
              <a:spcBef>
                <a:spcPts val="0"/>
              </a:spcBef>
              <a:spcAft>
                <a:spcPts val="0"/>
              </a:spcAft>
              <a:buNone/>
            </a:pPr>
            <a:r>
              <a:rPr b="0" i="0" lang="en" sz="900" u="none" cap="none" strike="noStrike">
                <a:solidFill>
                  <a:srgbClr val="FFFFFF"/>
                </a:solidFill>
                <a:latin typeface="Arial"/>
                <a:ea typeface="Arial"/>
                <a:cs typeface="Arial"/>
                <a:sym typeface="Arial"/>
              </a:rPr>
              <a:t>www.glocalevalweek.org</a:t>
            </a:r>
            <a:endParaRPr sz="700"/>
          </a:p>
        </p:txBody>
      </p:sp>
      <p:pic>
        <p:nvPicPr>
          <p:cNvPr id="414" name="Google Shape;414;p83"/>
          <p:cNvPicPr preferRelativeResize="0"/>
          <p:nvPr/>
        </p:nvPicPr>
        <p:blipFill>
          <a:blip r:embed="rId4">
            <a:alphaModFix/>
          </a:blip>
          <a:stretch>
            <a:fillRect/>
          </a:stretch>
        </p:blipFill>
        <p:spPr>
          <a:xfrm>
            <a:off x="228100" y="165750"/>
            <a:ext cx="2030099" cy="580610"/>
          </a:xfrm>
          <a:prstGeom prst="rect">
            <a:avLst/>
          </a:prstGeom>
          <a:noFill/>
          <a:ln>
            <a:noFill/>
          </a:ln>
        </p:spPr>
      </p:pic>
      <p:pic>
        <p:nvPicPr>
          <p:cNvPr id="415" name="Google Shape;415;p83"/>
          <p:cNvPicPr preferRelativeResize="0"/>
          <p:nvPr/>
        </p:nvPicPr>
        <p:blipFill>
          <a:blip r:embed="rId5">
            <a:alphaModFix/>
          </a:blip>
          <a:stretch>
            <a:fillRect/>
          </a:stretch>
        </p:blipFill>
        <p:spPr>
          <a:xfrm>
            <a:off x="2179625" y="3706500"/>
            <a:ext cx="1894400" cy="189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8" name="Shape 748"/>
        <p:cNvGrpSpPr/>
        <p:nvPr/>
      </p:nvGrpSpPr>
      <p:grpSpPr>
        <a:xfrm>
          <a:off x="0" y="0"/>
          <a:ext cx="0" cy="0"/>
          <a:chOff x="0" y="0"/>
          <a:chExt cx="0" cy="0"/>
        </a:xfrm>
      </p:grpSpPr>
      <p:sp>
        <p:nvSpPr>
          <p:cNvPr id="749" name="Google Shape;749;p101"/>
          <p:cNvSpPr txBox="1"/>
          <p:nvPr/>
        </p:nvSpPr>
        <p:spPr>
          <a:xfrm>
            <a:off x="3967238" y="973088"/>
            <a:ext cx="5025900" cy="4042200"/>
          </a:xfrm>
          <a:prstGeom prst="rect">
            <a:avLst/>
          </a:prstGeom>
          <a:solidFill>
            <a:schemeClr val="lt2"/>
          </a:solid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entury Gothic"/>
              <a:ea typeface="Century Gothic"/>
              <a:cs typeface="Century Gothic"/>
              <a:sym typeface="Century Gothic"/>
            </a:endParaRPr>
          </a:p>
        </p:txBody>
      </p:sp>
      <p:sp>
        <p:nvSpPr>
          <p:cNvPr id="750" name="Google Shape;750;p101"/>
          <p:cNvSpPr txBox="1"/>
          <p:nvPr>
            <p:ph type="title"/>
          </p:nvPr>
        </p:nvSpPr>
        <p:spPr>
          <a:xfrm>
            <a:off x="289425" y="213281"/>
            <a:ext cx="3678000" cy="1217400"/>
          </a:xfrm>
          <a:prstGeom prst="rect">
            <a:avLst/>
          </a:prstGeom>
          <a:noFill/>
          <a:ln>
            <a:noFill/>
          </a:ln>
        </p:spPr>
        <p:txBody>
          <a:bodyPr anchorCtr="0" anchor="b" bIns="34275" lIns="34275" spcFirstLastPara="1" rIns="34275" wrap="square" tIns="34275">
            <a:noAutofit/>
          </a:bodyPr>
          <a:lstStyle/>
          <a:p>
            <a:pPr indent="0" lvl="0" marL="0" rtl="0" algn="l">
              <a:lnSpc>
                <a:spcPct val="100000"/>
              </a:lnSpc>
              <a:spcBef>
                <a:spcPts val="0"/>
              </a:spcBef>
              <a:spcAft>
                <a:spcPts val="0"/>
              </a:spcAft>
              <a:buSzPts val="1100"/>
              <a:buNone/>
            </a:pPr>
            <a:r>
              <a:rPr b="1" lang="en" sz="2300">
                <a:solidFill>
                  <a:schemeClr val="accent1"/>
                </a:solidFill>
                <a:latin typeface="Century Gothic"/>
                <a:ea typeface="Century Gothic"/>
                <a:cs typeface="Century Gothic"/>
                <a:sym typeface="Century Gothic"/>
              </a:rPr>
              <a:t>¿</a:t>
            </a:r>
            <a:r>
              <a:rPr b="1" lang="en" sz="2300">
                <a:solidFill>
                  <a:schemeClr val="accent1"/>
                </a:solidFill>
                <a:latin typeface="Century Gothic"/>
                <a:ea typeface="Century Gothic"/>
                <a:cs typeface="Century Gothic"/>
                <a:sym typeface="Century Gothic"/>
              </a:rPr>
              <a:t>Por qué es importante generar evidencia sobre la IA</a:t>
            </a:r>
            <a:r>
              <a:rPr b="1" lang="en" sz="2300">
                <a:solidFill>
                  <a:schemeClr val="accent1"/>
                </a:solidFill>
                <a:latin typeface="Century Gothic"/>
                <a:ea typeface="Century Gothic"/>
                <a:cs typeface="Century Gothic"/>
                <a:sym typeface="Century Gothic"/>
              </a:rPr>
              <a:t>?</a:t>
            </a:r>
            <a:endParaRPr b="1" sz="1900">
              <a:solidFill>
                <a:schemeClr val="accent1"/>
              </a:solidFill>
              <a:latin typeface="Century Gothic"/>
              <a:ea typeface="Century Gothic"/>
              <a:cs typeface="Century Gothic"/>
              <a:sym typeface="Century Gothic"/>
            </a:endParaRPr>
          </a:p>
        </p:txBody>
      </p:sp>
      <p:sp>
        <p:nvSpPr>
          <p:cNvPr id="751" name="Google Shape;751;p101"/>
          <p:cNvSpPr txBox="1"/>
          <p:nvPr>
            <p:ph idx="4294967295" type="body"/>
          </p:nvPr>
        </p:nvSpPr>
        <p:spPr>
          <a:xfrm>
            <a:off x="289425" y="1496119"/>
            <a:ext cx="3378300" cy="3083100"/>
          </a:xfrm>
          <a:prstGeom prst="rect">
            <a:avLst/>
          </a:prstGeom>
          <a:noFill/>
          <a:ln>
            <a:noFill/>
          </a:ln>
        </p:spPr>
        <p:txBody>
          <a:bodyPr anchorCtr="0" anchor="t" bIns="34275" lIns="68575" spcFirstLastPara="1" rIns="68575" wrap="square" tIns="34275">
            <a:noAutofit/>
          </a:bodyPr>
          <a:lstStyle/>
          <a:p>
            <a:pPr indent="0" lvl="0" marL="0" rtl="0" algn="l">
              <a:lnSpc>
                <a:spcPct val="112000"/>
              </a:lnSpc>
              <a:spcBef>
                <a:spcPts val="0"/>
              </a:spcBef>
              <a:spcAft>
                <a:spcPts val="0"/>
              </a:spcAft>
              <a:buSzPts val="2000"/>
              <a:buNone/>
            </a:pPr>
            <a:r>
              <a:rPr lang="en" sz="1500">
                <a:latin typeface="Century Gothic"/>
                <a:ea typeface="Century Gothic"/>
                <a:cs typeface="Century Gothic"/>
                <a:sym typeface="Century Gothic"/>
              </a:rPr>
              <a:t>Las herramientas de IA pueden parecer prometedoras en demostraciones, pilotos o uso de datos.</a:t>
            </a:r>
            <a:br>
              <a:rPr lang="en" sz="1500">
                <a:latin typeface="Century Gothic"/>
                <a:ea typeface="Century Gothic"/>
                <a:cs typeface="Century Gothic"/>
                <a:sym typeface="Century Gothic"/>
              </a:rPr>
            </a:br>
            <a:endParaRPr sz="1500">
              <a:latin typeface="Century Gothic"/>
              <a:ea typeface="Century Gothic"/>
              <a:cs typeface="Century Gothic"/>
              <a:sym typeface="Century Gothic"/>
            </a:endParaRPr>
          </a:p>
          <a:p>
            <a:pPr indent="0" lvl="0" marL="0" rtl="0" algn="l">
              <a:lnSpc>
                <a:spcPct val="112000"/>
              </a:lnSpc>
              <a:spcBef>
                <a:spcPts val="0"/>
              </a:spcBef>
              <a:spcAft>
                <a:spcPts val="0"/>
              </a:spcAft>
              <a:buSzPts val="2000"/>
              <a:buNone/>
            </a:pPr>
            <a:r>
              <a:rPr lang="en" sz="1500">
                <a:latin typeface="Century Gothic"/>
                <a:ea typeface="Century Gothic"/>
                <a:cs typeface="Century Gothic"/>
                <a:sym typeface="Century Gothic"/>
              </a:rPr>
              <a:t>Pero se necesita evidencia para saber si realmente </a:t>
            </a:r>
            <a:r>
              <a:rPr lang="en" sz="1500">
                <a:latin typeface="Century Gothic"/>
                <a:ea typeface="Century Gothic"/>
                <a:cs typeface="Century Gothic"/>
                <a:sym typeface="Century Gothic"/>
              </a:rPr>
              <a:t>mejoran</a:t>
            </a:r>
            <a:r>
              <a:rPr lang="en" sz="1500">
                <a:latin typeface="Century Gothic"/>
                <a:ea typeface="Century Gothic"/>
                <a:cs typeface="Century Gothic"/>
                <a:sym typeface="Century Gothic"/>
              </a:rPr>
              <a:t> resultados en el mundo real.</a:t>
            </a:r>
            <a:endParaRPr sz="1500">
              <a:latin typeface="Century Gothic"/>
              <a:ea typeface="Century Gothic"/>
              <a:cs typeface="Century Gothic"/>
              <a:sym typeface="Century Gothic"/>
            </a:endParaRPr>
          </a:p>
          <a:p>
            <a:pPr indent="0" lvl="0" marL="0" rtl="0" algn="l">
              <a:lnSpc>
                <a:spcPct val="112000"/>
              </a:lnSpc>
              <a:spcBef>
                <a:spcPts val="0"/>
              </a:spcBef>
              <a:spcAft>
                <a:spcPts val="0"/>
              </a:spcAft>
              <a:buSzPts val="2000"/>
              <a:buNone/>
            </a:pPr>
            <a:r>
              <a:t/>
            </a:r>
            <a:endParaRPr sz="1500">
              <a:latin typeface="Century Gothic"/>
              <a:ea typeface="Century Gothic"/>
              <a:cs typeface="Century Gothic"/>
              <a:sym typeface="Century Gothic"/>
            </a:endParaRPr>
          </a:p>
          <a:p>
            <a:pPr indent="0" lvl="0" marL="0" rtl="0" algn="l">
              <a:lnSpc>
                <a:spcPct val="112000"/>
              </a:lnSpc>
              <a:spcBef>
                <a:spcPts val="0"/>
              </a:spcBef>
              <a:spcAft>
                <a:spcPts val="0"/>
              </a:spcAft>
              <a:buSzPts val="2000"/>
              <a:buNone/>
            </a:pPr>
            <a:r>
              <a:rPr b="1" lang="en" sz="1500">
                <a:latin typeface="Century Gothic"/>
                <a:ea typeface="Century Gothic"/>
                <a:cs typeface="Century Gothic"/>
                <a:sym typeface="Century Gothic"/>
              </a:rPr>
              <a:t>Pregunta clave</a:t>
            </a:r>
            <a:r>
              <a:rPr b="1" lang="en" sz="1500">
                <a:latin typeface="Century Gothic"/>
                <a:ea typeface="Century Gothic"/>
                <a:cs typeface="Century Gothic"/>
                <a:sym typeface="Century Gothic"/>
              </a:rPr>
              <a:t>:</a:t>
            </a:r>
            <a:endParaRPr b="1" sz="1500">
              <a:latin typeface="Century Gothic"/>
              <a:ea typeface="Century Gothic"/>
              <a:cs typeface="Century Gothic"/>
              <a:sym typeface="Century Gothic"/>
            </a:endParaRPr>
          </a:p>
          <a:p>
            <a:pPr indent="0" lvl="0" marL="0" rtl="0" algn="l">
              <a:lnSpc>
                <a:spcPct val="112000"/>
              </a:lnSpc>
              <a:spcBef>
                <a:spcPts val="0"/>
              </a:spcBef>
              <a:spcAft>
                <a:spcPts val="0"/>
              </a:spcAft>
              <a:buSzPts val="2000"/>
              <a:buNone/>
            </a:pPr>
            <a:r>
              <a:rPr i="1" lang="en" sz="1500">
                <a:latin typeface="Century Gothic"/>
                <a:ea typeface="Century Gothic"/>
                <a:cs typeface="Century Gothic"/>
                <a:sym typeface="Century Gothic"/>
              </a:rPr>
              <a:t>¿Las herramientas de IA mejoran la vida de las personas</a:t>
            </a:r>
            <a:r>
              <a:rPr i="1" lang="en" sz="1500">
                <a:latin typeface="Century Gothic"/>
                <a:ea typeface="Century Gothic"/>
                <a:cs typeface="Century Gothic"/>
                <a:sym typeface="Century Gothic"/>
              </a:rPr>
              <a:t>? ¿La vida de </a:t>
            </a:r>
            <a:r>
              <a:rPr i="1" lang="en" sz="1500">
                <a:latin typeface="Century Gothic"/>
                <a:ea typeface="Century Gothic"/>
                <a:cs typeface="Century Gothic"/>
                <a:sym typeface="Century Gothic"/>
              </a:rPr>
              <a:t>quienes</a:t>
            </a:r>
            <a:r>
              <a:rPr i="1" lang="en" sz="1500">
                <a:latin typeface="Century Gothic"/>
                <a:ea typeface="Century Gothic"/>
                <a:cs typeface="Century Gothic"/>
                <a:sym typeface="Century Gothic"/>
              </a:rPr>
              <a:t>, bajo qué condiciones y a qué costo?</a:t>
            </a:r>
            <a:endParaRPr i="1" sz="1500">
              <a:latin typeface="Century Gothic"/>
              <a:ea typeface="Century Gothic"/>
              <a:cs typeface="Century Gothic"/>
              <a:sym typeface="Century Gothic"/>
            </a:endParaRPr>
          </a:p>
          <a:p>
            <a:pPr indent="0" lvl="0" marL="0" rtl="0" algn="l">
              <a:lnSpc>
                <a:spcPct val="112000"/>
              </a:lnSpc>
              <a:spcBef>
                <a:spcPts val="0"/>
              </a:spcBef>
              <a:spcAft>
                <a:spcPts val="0"/>
              </a:spcAft>
              <a:buSzPts val="2000"/>
              <a:buNone/>
            </a:pPr>
            <a:r>
              <a:t/>
            </a:r>
            <a:endParaRPr sz="1500"/>
          </a:p>
        </p:txBody>
      </p:sp>
      <p:pic>
        <p:nvPicPr>
          <p:cNvPr id="752" name="Google Shape;752;p101"/>
          <p:cNvPicPr preferRelativeResize="0"/>
          <p:nvPr/>
        </p:nvPicPr>
        <p:blipFill rotWithShape="1">
          <a:blip r:embed="rId3">
            <a:alphaModFix/>
          </a:blip>
          <a:srcRect b="0" l="0" r="0" t="0"/>
          <a:stretch/>
        </p:blipFill>
        <p:spPr>
          <a:xfrm>
            <a:off x="4068338" y="1430756"/>
            <a:ext cx="2135444" cy="1617976"/>
          </a:xfrm>
          <a:prstGeom prst="rect">
            <a:avLst/>
          </a:prstGeom>
          <a:noFill/>
          <a:ln>
            <a:noFill/>
          </a:ln>
        </p:spPr>
      </p:pic>
      <p:sp>
        <p:nvSpPr>
          <p:cNvPr id="753" name="Google Shape;753;p101"/>
          <p:cNvSpPr txBox="1"/>
          <p:nvPr/>
        </p:nvSpPr>
        <p:spPr>
          <a:xfrm>
            <a:off x="6000751" y="1285820"/>
            <a:ext cx="3077100" cy="3218700"/>
          </a:xfrm>
          <a:prstGeom prst="rect">
            <a:avLst/>
          </a:prstGeom>
          <a:noFill/>
          <a:ln>
            <a:noFill/>
          </a:ln>
        </p:spPr>
        <p:txBody>
          <a:bodyPr anchorCtr="0" anchor="t" bIns="137150" lIns="342900" spcFirstLastPara="1" rIns="137150" wrap="square" tIns="137150">
            <a:noAutofit/>
          </a:bodyPr>
          <a:lstStyle/>
          <a:p>
            <a:pPr indent="0" lvl="0" marL="0" marR="0" rtl="0" algn="l">
              <a:lnSpc>
                <a:spcPct val="110000"/>
              </a:lnSpc>
              <a:spcBef>
                <a:spcPts val="900"/>
              </a:spcBef>
              <a:spcAft>
                <a:spcPts val="0"/>
              </a:spcAft>
              <a:buClr>
                <a:srgbClr val="000000"/>
              </a:buClr>
              <a:buSzPts val="1400"/>
              <a:buFont typeface="Arial"/>
              <a:buNone/>
            </a:pPr>
            <a:r>
              <a:rPr lang="en" sz="1300">
                <a:latin typeface="Century Gothic"/>
                <a:ea typeface="Century Gothic"/>
                <a:cs typeface="Century Gothic"/>
                <a:sym typeface="Century Gothic"/>
              </a:rPr>
              <a:t>Pero el RCT no encontró mejoras promedio en las ganancias ni en los ingresos. Los efectos fueron heterogéneos: los microemprendedores con mayores ingresos parecían estar en mejores condiciones de aprovechar los consejos, mientras que los de menores ingresos se beneficiaron menos.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10000"/>
              </a:lnSpc>
              <a:spcBef>
                <a:spcPts val="900"/>
              </a:spcBef>
              <a:spcAft>
                <a:spcPts val="0"/>
              </a:spcAft>
              <a:buClr>
                <a:srgbClr val="000000"/>
              </a:buClr>
              <a:buSzPts val="1400"/>
              <a:buFont typeface="Arial"/>
              <a:buNone/>
            </a:pPr>
            <a:r>
              <a:rPr b="1" lang="en">
                <a:solidFill>
                  <a:srgbClr val="DC378C"/>
                </a:solidFill>
                <a:latin typeface="Century Gothic"/>
                <a:ea typeface="Century Gothic"/>
                <a:cs typeface="Century Gothic"/>
                <a:sym typeface="Century Gothic"/>
              </a:rPr>
              <a:t>Conclusión clave</a:t>
            </a:r>
            <a:r>
              <a:rPr b="1" i="0" lang="en" sz="1400" u="none" cap="none" strike="noStrike">
                <a:solidFill>
                  <a:srgbClr val="DC378C"/>
                </a:solidFill>
                <a:latin typeface="Century Gothic"/>
                <a:ea typeface="Century Gothic"/>
                <a:cs typeface="Century Gothic"/>
                <a:sym typeface="Century Gothic"/>
              </a:rPr>
              <a:t>:</a:t>
            </a:r>
            <a:r>
              <a:rPr b="1" i="0" lang="en" sz="1400" u="none" cap="none" strike="noStrike">
                <a:solidFill>
                  <a:srgbClr val="000000"/>
                </a:solidFill>
                <a:latin typeface="Century Gothic"/>
                <a:ea typeface="Century Gothic"/>
                <a:cs typeface="Century Gothic"/>
                <a:sym typeface="Century Gothic"/>
              </a:rPr>
              <a:t> </a:t>
            </a:r>
            <a:r>
              <a:rPr i="1" lang="en" sz="1300">
                <a:latin typeface="Century Gothic"/>
                <a:ea typeface="Century Gothic"/>
                <a:cs typeface="Century Gothic"/>
                <a:sym typeface="Century Gothic"/>
              </a:rPr>
              <a:t>el uso no equivale a impacto. Las herramientas de IA pueden generar efectos distintos entre diferentes grupos.</a:t>
            </a:r>
            <a:endParaRPr b="0" i="1" sz="1300" u="none" cap="none" strike="noStrike">
              <a:solidFill>
                <a:srgbClr val="000000"/>
              </a:solidFill>
              <a:latin typeface="Century Gothic"/>
              <a:ea typeface="Century Gothic"/>
              <a:cs typeface="Century Gothic"/>
              <a:sym typeface="Century Gothic"/>
            </a:endParaRPr>
          </a:p>
        </p:txBody>
      </p:sp>
      <p:sp>
        <p:nvSpPr>
          <p:cNvPr id="754" name="Google Shape;754;p101"/>
          <p:cNvSpPr txBox="1"/>
          <p:nvPr/>
        </p:nvSpPr>
        <p:spPr>
          <a:xfrm>
            <a:off x="4053357" y="3022070"/>
            <a:ext cx="2165400" cy="1617900"/>
          </a:xfrm>
          <a:prstGeom prst="rect">
            <a:avLst/>
          </a:prstGeom>
          <a:noFill/>
          <a:ln>
            <a:noFill/>
          </a:ln>
        </p:spPr>
        <p:txBody>
          <a:bodyPr anchorCtr="0" anchor="t" bIns="68575" lIns="0" spcFirstLastPara="1" rIns="0" wrap="square" tIns="137150">
            <a:noAutofit/>
          </a:bodyPr>
          <a:lstStyle/>
          <a:p>
            <a:pPr indent="0" lvl="0" marL="0" marR="0" rtl="0" algn="l">
              <a:lnSpc>
                <a:spcPct val="110000"/>
              </a:lnSpc>
              <a:spcBef>
                <a:spcPts val="500"/>
              </a:spcBef>
              <a:spcAft>
                <a:spcPts val="500"/>
              </a:spcAft>
              <a:buClr>
                <a:srgbClr val="000000"/>
              </a:buClr>
              <a:buSzPts val="1400"/>
              <a:buFont typeface="Arial"/>
              <a:buNone/>
            </a:pPr>
            <a:r>
              <a:rPr lang="en" sz="1250">
                <a:latin typeface="Century Gothic"/>
                <a:ea typeface="Century Gothic"/>
                <a:cs typeface="Century Gothic"/>
                <a:sym typeface="Century Gothic"/>
              </a:rPr>
              <a:t>Un chatbot de IA basado en WhatsApp para microemprendedores en Kenia mostró un alto nivel de participación. Más del 85% de los emprendedores invitados interactuaron con la herramienta.</a:t>
            </a:r>
            <a:endParaRPr b="0" i="0" sz="1250" u="none" cap="none" strike="noStrike">
              <a:solidFill>
                <a:srgbClr val="000000"/>
              </a:solidFill>
              <a:latin typeface="Century Gothic"/>
              <a:ea typeface="Century Gothic"/>
              <a:cs typeface="Century Gothic"/>
              <a:sym typeface="Century Gothic"/>
            </a:endParaRPr>
          </a:p>
        </p:txBody>
      </p:sp>
      <p:sp>
        <p:nvSpPr>
          <p:cNvPr id="755" name="Google Shape;755;p101"/>
          <p:cNvSpPr txBox="1"/>
          <p:nvPr/>
        </p:nvSpPr>
        <p:spPr>
          <a:xfrm>
            <a:off x="4046250" y="973088"/>
            <a:ext cx="2165400" cy="387600"/>
          </a:xfrm>
          <a:prstGeom prst="rect">
            <a:avLst/>
          </a:prstGeom>
          <a:noFill/>
          <a:ln>
            <a:noFill/>
          </a:ln>
        </p:spPr>
        <p:txBody>
          <a:bodyPr anchorCtr="0" anchor="t" bIns="68575" lIns="0" spcFirstLastPara="1" rIns="0" wrap="square" tIns="137150">
            <a:noAutofit/>
          </a:bodyPr>
          <a:lstStyle/>
          <a:p>
            <a:pPr indent="0" lvl="0" marL="0" marR="0" rtl="0" algn="l">
              <a:lnSpc>
                <a:spcPct val="110000"/>
              </a:lnSpc>
              <a:spcBef>
                <a:spcPts val="500"/>
              </a:spcBef>
              <a:spcAft>
                <a:spcPts val="500"/>
              </a:spcAft>
              <a:buClr>
                <a:srgbClr val="000000"/>
              </a:buClr>
              <a:buSzPts val="1100"/>
              <a:buFont typeface="Arial"/>
              <a:buNone/>
            </a:pPr>
            <a:r>
              <a:rPr b="1" lang="en" sz="1100">
                <a:solidFill>
                  <a:srgbClr val="646464"/>
                </a:solidFill>
                <a:latin typeface="Century Gothic"/>
                <a:ea typeface="Century Gothic"/>
                <a:cs typeface="Century Gothic"/>
                <a:sym typeface="Century Gothic"/>
              </a:rPr>
              <a:t>EJEMPLO: KENIA  </a:t>
            </a:r>
            <a:endParaRPr b="1" i="0" sz="1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102"/>
          <p:cNvSpPr txBox="1"/>
          <p:nvPr/>
        </p:nvSpPr>
        <p:spPr>
          <a:xfrm>
            <a:off x="1946100" y="861194"/>
            <a:ext cx="2590200" cy="3218700"/>
          </a:xfrm>
          <a:prstGeom prst="rect">
            <a:avLst/>
          </a:prstGeom>
          <a:noFill/>
          <a:ln>
            <a:noFill/>
          </a:ln>
        </p:spPr>
        <p:txBody>
          <a:bodyPr anchorCtr="0" anchor="t" bIns="137150" lIns="342900" spcFirstLastPara="1" rIns="137150" wrap="square" tIns="137150">
            <a:noAutofit/>
          </a:bodyPr>
          <a:lstStyle/>
          <a:p>
            <a:pPr indent="0" lvl="0" marL="0" rtl="0" algn="l">
              <a:lnSpc>
                <a:spcPct val="110000"/>
              </a:lnSpc>
              <a:spcBef>
                <a:spcPts val="900"/>
              </a:spcBef>
              <a:spcAft>
                <a:spcPts val="0"/>
              </a:spcAft>
              <a:buClr>
                <a:schemeClr val="dk1"/>
              </a:buClr>
              <a:buSzPts val="1100"/>
              <a:buFont typeface="Arial"/>
              <a:buNone/>
            </a:pPr>
            <a:r>
              <a:rPr lang="en">
                <a:latin typeface="Century Gothic"/>
                <a:ea typeface="Century Gothic"/>
                <a:cs typeface="Century Gothic"/>
                <a:sym typeface="Century Gothic"/>
              </a:rPr>
              <a:t>Pero en un estudio aleatorizado con 1,298 participantes, las personas que usaron los mismos LLM identificaron condiciones médicas relevantes en menos del 34.5% de los casos, en comparación con el 47.0% en el grupo de control.</a:t>
            </a:r>
            <a:endParaRPr>
              <a:latin typeface="Century Gothic"/>
              <a:ea typeface="Century Gothic"/>
              <a:cs typeface="Century Gothic"/>
              <a:sym typeface="Century Gothic"/>
            </a:endParaRPr>
          </a:p>
          <a:p>
            <a:pPr indent="0" lvl="0" marL="0" rtl="0" algn="l">
              <a:lnSpc>
                <a:spcPct val="110000"/>
              </a:lnSpc>
              <a:spcBef>
                <a:spcPts val="900"/>
              </a:spcBef>
              <a:spcAft>
                <a:spcPts val="0"/>
              </a:spcAft>
              <a:buClr>
                <a:schemeClr val="dk1"/>
              </a:buClr>
              <a:buSzPts val="1100"/>
              <a:buFont typeface="Arial"/>
              <a:buNone/>
            </a:pPr>
            <a:r>
              <a:rPr lang="en">
                <a:latin typeface="Century Gothic"/>
                <a:ea typeface="Century Gothic"/>
                <a:cs typeface="Century Gothic"/>
                <a:sym typeface="Century Gothic"/>
              </a:rPr>
              <a:t>Tampoco tuvieron un mejor desempeño que el grupo de control al elegir el curso de acción adecuado.</a:t>
            </a:r>
            <a:endParaRPr>
              <a:latin typeface="Century Gothic"/>
              <a:ea typeface="Century Gothic"/>
              <a:cs typeface="Century Gothic"/>
              <a:sym typeface="Century Gothic"/>
            </a:endParaRPr>
          </a:p>
          <a:p>
            <a:pPr indent="0" lvl="0" marL="0" marR="0" rtl="0" algn="l">
              <a:lnSpc>
                <a:spcPct val="110000"/>
              </a:lnSpc>
              <a:spcBef>
                <a:spcPts val="900"/>
              </a:spcBef>
              <a:spcAft>
                <a:spcPts val="0"/>
              </a:spcAft>
              <a:buClr>
                <a:srgbClr val="000000"/>
              </a:buClr>
              <a:buSzPts val="1400"/>
              <a:buFont typeface="Arial"/>
              <a:buNone/>
            </a:pPr>
            <a:r>
              <a:rPr b="0" i="0" lang="en" sz="1400" u="none" cap="none" strike="noStrike">
                <a:solidFill>
                  <a:srgbClr val="000000"/>
                </a:solidFill>
                <a:latin typeface="Century Gothic"/>
                <a:ea typeface="Century Gothic"/>
                <a:cs typeface="Century Gothic"/>
                <a:sym typeface="Century Gothic"/>
              </a:rPr>
              <a:t>.</a:t>
            </a:r>
            <a:br>
              <a:rPr b="0" i="0" lang="en" sz="1400" u="none" cap="none" strike="noStrike">
                <a:solidFill>
                  <a:srgbClr val="000000"/>
                </a:solidFill>
                <a:latin typeface="Century Gothic"/>
                <a:ea typeface="Century Gothic"/>
                <a:cs typeface="Century Gothic"/>
                <a:sym typeface="Century Gothic"/>
              </a:rPr>
            </a:br>
            <a:endParaRPr b="0" i="1" sz="1300" u="none" cap="none" strike="noStrike">
              <a:solidFill>
                <a:srgbClr val="000000"/>
              </a:solidFill>
              <a:latin typeface="Century Gothic"/>
              <a:ea typeface="Century Gothic"/>
              <a:cs typeface="Century Gothic"/>
              <a:sym typeface="Century Gothic"/>
            </a:endParaRPr>
          </a:p>
        </p:txBody>
      </p:sp>
      <p:sp>
        <p:nvSpPr>
          <p:cNvPr id="762" name="Google Shape;762;p102"/>
          <p:cNvSpPr txBox="1"/>
          <p:nvPr/>
        </p:nvSpPr>
        <p:spPr>
          <a:xfrm>
            <a:off x="83400" y="2646075"/>
            <a:ext cx="2135400" cy="1617900"/>
          </a:xfrm>
          <a:prstGeom prst="rect">
            <a:avLst/>
          </a:prstGeom>
          <a:noFill/>
          <a:ln>
            <a:noFill/>
          </a:ln>
        </p:spPr>
        <p:txBody>
          <a:bodyPr anchorCtr="0" anchor="t" bIns="68575" lIns="0" spcFirstLastPara="1" rIns="0" wrap="square" tIns="137150">
            <a:noAutofit/>
          </a:bodyPr>
          <a:lstStyle/>
          <a:p>
            <a:pPr indent="0" lvl="0" marL="0" marR="0" rtl="0" algn="l">
              <a:lnSpc>
                <a:spcPct val="110000"/>
              </a:lnSpc>
              <a:spcBef>
                <a:spcPts val="500"/>
              </a:spcBef>
              <a:spcAft>
                <a:spcPts val="500"/>
              </a:spcAft>
              <a:buClr>
                <a:srgbClr val="000000"/>
              </a:buClr>
              <a:buSzPts val="1400"/>
              <a:buFont typeface="Arial"/>
              <a:buNone/>
            </a:pPr>
            <a:r>
              <a:rPr lang="en">
                <a:latin typeface="Century Gothic"/>
                <a:ea typeface="Century Gothic"/>
                <a:cs typeface="Century Gothic"/>
                <a:sym typeface="Century Gothic"/>
              </a:rPr>
              <a:t>Los LLM tuvieron un buen desempeño cuando fueron evaluados de forma independiente, identificando condiciones médicas relevantes en el 94.9% de los casos</a:t>
            </a:r>
            <a:endParaRPr b="0" i="0" sz="1400" u="none" cap="none" strike="noStrike">
              <a:solidFill>
                <a:srgbClr val="000000"/>
              </a:solidFill>
              <a:latin typeface="Century Gothic"/>
              <a:ea typeface="Century Gothic"/>
              <a:cs typeface="Century Gothic"/>
              <a:sym typeface="Century Gothic"/>
            </a:endParaRPr>
          </a:p>
        </p:txBody>
      </p:sp>
      <p:sp>
        <p:nvSpPr>
          <p:cNvPr id="763" name="Google Shape;763;p102"/>
          <p:cNvSpPr txBox="1"/>
          <p:nvPr/>
        </p:nvSpPr>
        <p:spPr>
          <a:xfrm>
            <a:off x="0" y="556850"/>
            <a:ext cx="4188600" cy="413400"/>
          </a:xfrm>
          <a:prstGeom prst="rect">
            <a:avLst/>
          </a:prstGeom>
          <a:noFill/>
          <a:ln>
            <a:noFill/>
          </a:ln>
        </p:spPr>
        <p:txBody>
          <a:bodyPr anchorCtr="0" anchor="t" bIns="68575" lIns="0" spcFirstLastPara="1" rIns="0" wrap="square" tIns="137150">
            <a:noAutofit/>
          </a:bodyPr>
          <a:lstStyle/>
          <a:p>
            <a:pPr indent="0" lvl="0" marL="0" marR="0" rtl="0" algn="l">
              <a:lnSpc>
                <a:spcPct val="110000"/>
              </a:lnSpc>
              <a:spcBef>
                <a:spcPts val="500"/>
              </a:spcBef>
              <a:spcAft>
                <a:spcPts val="500"/>
              </a:spcAft>
              <a:buClr>
                <a:srgbClr val="000000"/>
              </a:buClr>
              <a:buSzPts val="1100"/>
              <a:buFont typeface="Arial"/>
              <a:buNone/>
            </a:pPr>
            <a:r>
              <a:rPr b="1" i="0" lang="en" sz="1300" u="none" cap="none" strike="noStrike">
                <a:solidFill>
                  <a:schemeClr val="accent1"/>
                </a:solidFill>
                <a:latin typeface="Century Gothic"/>
                <a:ea typeface="Century Gothic"/>
                <a:cs typeface="Century Gothic"/>
                <a:sym typeface="Century Gothic"/>
              </a:rPr>
              <a:t>E</a:t>
            </a:r>
            <a:r>
              <a:rPr b="1" lang="en" sz="1300">
                <a:solidFill>
                  <a:schemeClr val="accent1"/>
                </a:solidFill>
                <a:latin typeface="Century Gothic"/>
                <a:ea typeface="Century Gothic"/>
                <a:cs typeface="Century Gothic"/>
                <a:sym typeface="Century Gothic"/>
              </a:rPr>
              <a:t>j</a:t>
            </a:r>
            <a:r>
              <a:rPr b="1" i="0" lang="en" sz="1300" u="none" cap="none" strike="noStrike">
                <a:solidFill>
                  <a:schemeClr val="accent1"/>
                </a:solidFill>
                <a:latin typeface="Century Gothic"/>
                <a:ea typeface="Century Gothic"/>
                <a:cs typeface="Century Gothic"/>
                <a:sym typeface="Century Gothic"/>
              </a:rPr>
              <a:t>: </a:t>
            </a:r>
            <a:r>
              <a:rPr b="1" lang="en" sz="1300">
                <a:solidFill>
                  <a:schemeClr val="accent1"/>
                </a:solidFill>
                <a:latin typeface="Century Gothic"/>
                <a:ea typeface="Century Gothic"/>
                <a:cs typeface="Century Gothic"/>
                <a:sym typeface="Century Gothic"/>
              </a:rPr>
              <a:t>LLMs </a:t>
            </a:r>
            <a:r>
              <a:rPr b="1" lang="en" sz="1300">
                <a:solidFill>
                  <a:schemeClr val="accent1"/>
                </a:solidFill>
                <a:latin typeface="Century Gothic"/>
                <a:ea typeface="Century Gothic"/>
                <a:cs typeface="Century Gothic"/>
                <a:sym typeface="Century Gothic"/>
              </a:rPr>
              <a:t>p</a:t>
            </a:r>
            <a:r>
              <a:rPr b="1" lang="en" sz="1300">
                <a:solidFill>
                  <a:schemeClr val="accent1"/>
                </a:solidFill>
                <a:latin typeface="Century Gothic"/>
                <a:ea typeface="Century Gothic"/>
                <a:cs typeface="Century Gothic"/>
                <a:sym typeface="Century Gothic"/>
              </a:rPr>
              <a:t>ara asesoría médica en el Reino Unido</a:t>
            </a:r>
            <a:endParaRPr b="1" i="0" sz="1300" u="none" cap="none" strike="noStrike">
              <a:solidFill>
                <a:schemeClr val="accent1"/>
              </a:solidFill>
              <a:latin typeface="Century Gothic"/>
              <a:ea typeface="Century Gothic"/>
              <a:cs typeface="Century Gothic"/>
              <a:sym typeface="Century Gothic"/>
            </a:endParaRPr>
          </a:p>
        </p:txBody>
      </p:sp>
      <p:pic>
        <p:nvPicPr>
          <p:cNvPr id="764" name="Google Shape;764;p102"/>
          <p:cNvPicPr preferRelativeResize="0"/>
          <p:nvPr/>
        </p:nvPicPr>
        <p:blipFill rotWithShape="1">
          <a:blip r:embed="rId4">
            <a:alphaModFix/>
          </a:blip>
          <a:srcRect b="0" l="0" r="0" t="0"/>
          <a:stretch/>
        </p:blipFill>
        <p:spPr>
          <a:xfrm>
            <a:off x="0" y="1169456"/>
            <a:ext cx="2165399" cy="1417884"/>
          </a:xfrm>
          <a:prstGeom prst="rect">
            <a:avLst/>
          </a:prstGeom>
          <a:noFill/>
          <a:ln>
            <a:noFill/>
          </a:ln>
        </p:spPr>
      </p:pic>
      <p:sp>
        <p:nvSpPr>
          <p:cNvPr id="765" name="Google Shape;765;p102"/>
          <p:cNvSpPr txBox="1"/>
          <p:nvPr/>
        </p:nvSpPr>
        <p:spPr>
          <a:xfrm>
            <a:off x="6553800" y="936619"/>
            <a:ext cx="2590200" cy="3218700"/>
          </a:xfrm>
          <a:prstGeom prst="rect">
            <a:avLst/>
          </a:prstGeom>
          <a:noFill/>
          <a:ln>
            <a:noFill/>
          </a:ln>
        </p:spPr>
        <p:txBody>
          <a:bodyPr anchorCtr="0" anchor="t" bIns="137150" lIns="342900" spcFirstLastPara="1" rIns="137150" wrap="square" tIns="137150">
            <a:noAutofit/>
          </a:bodyPr>
          <a:lstStyle/>
          <a:p>
            <a:pPr indent="0" lvl="0" marL="0" marR="0" rtl="0" algn="l">
              <a:lnSpc>
                <a:spcPct val="110000"/>
              </a:lnSpc>
              <a:spcBef>
                <a:spcPts val="500"/>
              </a:spcBef>
              <a:spcAft>
                <a:spcPts val="0"/>
              </a:spcAft>
              <a:buClr>
                <a:schemeClr val="dk1"/>
              </a:buClr>
              <a:buSzPts val="1400"/>
              <a:buFont typeface="Arial"/>
              <a:buNone/>
            </a:pPr>
            <a:r>
              <a:rPr lang="en">
                <a:solidFill>
                  <a:schemeClr val="dk1"/>
                </a:solidFill>
                <a:latin typeface="Century Gothic"/>
                <a:ea typeface="Century Gothic"/>
                <a:cs typeface="Century Gothic"/>
                <a:sym typeface="Century Gothic"/>
              </a:rPr>
              <a:t>La IA tuvo un mejor desempeño que el 78% de los radiólogos cuando se evaluó por sí sola.</a:t>
            </a:r>
            <a:endParaRPr>
              <a:solidFill>
                <a:schemeClr val="dk1"/>
              </a:solidFill>
              <a:latin typeface="Century Gothic"/>
              <a:ea typeface="Century Gothic"/>
              <a:cs typeface="Century Gothic"/>
              <a:sym typeface="Century Gothic"/>
            </a:endParaRPr>
          </a:p>
          <a:p>
            <a:pPr indent="0" lvl="0" marL="0" marR="0" rtl="0" algn="l">
              <a:lnSpc>
                <a:spcPct val="110000"/>
              </a:lnSpc>
              <a:spcBef>
                <a:spcPts val="500"/>
              </a:spcBef>
              <a:spcAft>
                <a:spcPts val="0"/>
              </a:spcAft>
              <a:buClr>
                <a:schemeClr val="dk1"/>
              </a:buClr>
              <a:buSzPts val="1400"/>
              <a:buFont typeface="Arial"/>
              <a:buNone/>
            </a:pPr>
            <a:br>
              <a:rPr b="0" i="0" lang="en" sz="1400" u="none" cap="none" strike="noStrike">
                <a:solidFill>
                  <a:srgbClr val="000000"/>
                </a:solidFill>
                <a:latin typeface="Century Gothic"/>
                <a:ea typeface="Century Gothic"/>
                <a:cs typeface="Century Gothic"/>
                <a:sym typeface="Century Gothic"/>
              </a:rPr>
            </a:br>
            <a:r>
              <a:rPr lang="en">
                <a:latin typeface="Century Gothic"/>
                <a:ea typeface="Century Gothic"/>
                <a:cs typeface="Century Gothic"/>
                <a:sym typeface="Century Gothic"/>
              </a:rPr>
              <a:t>Pero dar acceso a los radiólogos a las predicciones no mejoró la calidad diagnóstica promedio. Los radiólogos mejoraron cuando la IA tenía un alto nivel de confianza, pero su desempeño empeoró cuando la IA estaba menos segura.</a:t>
            </a:r>
            <a:endParaRPr b="0" i="1" sz="1300" u="none" cap="none" strike="noStrike">
              <a:solidFill>
                <a:srgbClr val="000000"/>
              </a:solidFill>
              <a:latin typeface="Century Gothic"/>
              <a:ea typeface="Century Gothic"/>
              <a:cs typeface="Century Gothic"/>
              <a:sym typeface="Century Gothic"/>
            </a:endParaRPr>
          </a:p>
        </p:txBody>
      </p:sp>
      <p:sp>
        <p:nvSpPr>
          <p:cNvPr id="766" name="Google Shape;766;p102"/>
          <p:cNvSpPr txBox="1"/>
          <p:nvPr/>
        </p:nvSpPr>
        <p:spPr>
          <a:xfrm>
            <a:off x="4629225" y="2742319"/>
            <a:ext cx="2135400" cy="1617900"/>
          </a:xfrm>
          <a:prstGeom prst="rect">
            <a:avLst/>
          </a:prstGeom>
          <a:noFill/>
          <a:ln>
            <a:noFill/>
          </a:ln>
        </p:spPr>
        <p:txBody>
          <a:bodyPr anchorCtr="0" anchor="t" bIns="68575" lIns="0" spcFirstLastPara="1" rIns="0" wrap="square" tIns="137150">
            <a:noAutofit/>
          </a:bodyPr>
          <a:lstStyle/>
          <a:p>
            <a:pPr indent="0" lvl="0" marL="0" marR="0" rtl="0" algn="l">
              <a:lnSpc>
                <a:spcPct val="110000"/>
              </a:lnSpc>
              <a:spcBef>
                <a:spcPts val="500"/>
              </a:spcBef>
              <a:spcAft>
                <a:spcPts val="500"/>
              </a:spcAft>
              <a:buClr>
                <a:srgbClr val="000000"/>
              </a:buClr>
              <a:buSzPts val="1400"/>
              <a:buFont typeface="Arial"/>
              <a:buNone/>
            </a:pPr>
            <a:r>
              <a:rPr lang="en">
                <a:latin typeface="Century Gothic"/>
                <a:ea typeface="Century Gothic"/>
                <a:cs typeface="Century Gothic"/>
                <a:sym typeface="Century Gothic"/>
              </a:rPr>
              <a:t>En un experimento con 227 radiólogos profesionales, los investigadores evaluaron si las predicciones de IA </a:t>
            </a:r>
            <a:r>
              <a:rPr lang="en">
                <a:latin typeface="Century Gothic"/>
                <a:ea typeface="Century Gothic"/>
                <a:cs typeface="Century Gothic"/>
                <a:sym typeface="Century Gothic"/>
              </a:rPr>
              <a:t>mejoran</a:t>
            </a:r>
            <a:r>
              <a:rPr lang="en">
                <a:latin typeface="Century Gothic"/>
                <a:ea typeface="Century Gothic"/>
                <a:cs typeface="Century Gothic"/>
                <a:sym typeface="Century Gothic"/>
              </a:rPr>
              <a:t> el diagnóstico de radiografías de tórax.</a:t>
            </a:r>
            <a:br>
              <a:rPr b="0" i="0" lang="en" sz="1400" u="none" cap="none" strike="noStrike">
                <a:solidFill>
                  <a:srgbClr val="000000"/>
                </a:solidFill>
                <a:latin typeface="Century Gothic"/>
                <a:ea typeface="Century Gothic"/>
                <a:cs typeface="Century Gothic"/>
                <a:sym typeface="Century Gothic"/>
              </a:rPr>
            </a:br>
            <a:br>
              <a:rPr b="0" i="0" lang="en" sz="1400" u="none" cap="none" strike="noStrike">
                <a:solidFill>
                  <a:srgbClr val="000000"/>
                </a:solidFill>
                <a:latin typeface="Century Gothic"/>
                <a:ea typeface="Century Gothic"/>
                <a:cs typeface="Century Gothic"/>
                <a:sym typeface="Century Gothic"/>
              </a:rPr>
            </a:br>
            <a:endParaRPr b="0" i="0" sz="1400" u="none" cap="none" strike="noStrike">
              <a:solidFill>
                <a:srgbClr val="000000"/>
              </a:solidFill>
              <a:latin typeface="Century Gothic"/>
              <a:ea typeface="Century Gothic"/>
              <a:cs typeface="Century Gothic"/>
              <a:sym typeface="Century Gothic"/>
            </a:endParaRPr>
          </a:p>
        </p:txBody>
      </p:sp>
      <p:sp>
        <p:nvSpPr>
          <p:cNvPr id="767" name="Google Shape;767;p102"/>
          <p:cNvSpPr txBox="1"/>
          <p:nvPr/>
        </p:nvSpPr>
        <p:spPr>
          <a:xfrm>
            <a:off x="4629225" y="556838"/>
            <a:ext cx="3860400" cy="413400"/>
          </a:xfrm>
          <a:prstGeom prst="rect">
            <a:avLst/>
          </a:prstGeom>
          <a:noFill/>
          <a:ln>
            <a:noFill/>
          </a:ln>
        </p:spPr>
        <p:txBody>
          <a:bodyPr anchorCtr="0" anchor="t" bIns="68575" lIns="0" spcFirstLastPara="1" rIns="0" wrap="square" tIns="137150">
            <a:noAutofit/>
          </a:bodyPr>
          <a:lstStyle/>
          <a:p>
            <a:pPr indent="0" lvl="0" marL="0" marR="0" rtl="0" algn="l">
              <a:lnSpc>
                <a:spcPct val="110000"/>
              </a:lnSpc>
              <a:spcBef>
                <a:spcPts val="500"/>
              </a:spcBef>
              <a:spcAft>
                <a:spcPts val="500"/>
              </a:spcAft>
              <a:buClr>
                <a:srgbClr val="000000"/>
              </a:buClr>
              <a:buSzPts val="1100"/>
              <a:buFont typeface="Arial"/>
              <a:buNone/>
            </a:pPr>
            <a:r>
              <a:rPr b="1" i="0" lang="en" sz="1300" u="none" cap="none" strike="noStrike">
                <a:solidFill>
                  <a:schemeClr val="accent1"/>
                </a:solidFill>
                <a:latin typeface="Century Gothic"/>
                <a:ea typeface="Century Gothic"/>
                <a:cs typeface="Century Gothic"/>
                <a:sym typeface="Century Gothic"/>
              </a:rPr>
              <a:t>E</a:t>
            </a:r>
            <a:r>
              <a:rPr b="1" lang="en" sz="1300">
                <a:solidFill>
                  <a:schemeClr val="accent1"/>
                </a:solidFill>
                <a:latin typeface="Century Gothic"/>
                <a:ea typeface="Century Gothic"/>
                <a:cs typeface="Century Gothic"/>
                <a:sym typeface="Century Gothic"/>
              </a:rPr>
              <a:t>j</a:t>
            </a:r>
            <a:r>
              <a:rPr b="1" i="0" lang="en" sz="1300" u="none" cap="none" strike="noStrike">
                <a:solidFill>
                  <a:schemeClr val="accent1"/>
                </a:solidFill>
                <a:latin typeface="Century Gothic"/>
                <a:ea typeface="Century Gothic"/>
                <a:cs typeface="Century Gothic"/>
                <a:sym typeface="Century Gothic"/>
              </a:rPr>
              <a:t>: </a:t>
            </a:r>
            <a:r>
              <a:rPr b="1" lang="en" sz="1300">
                <a:solidFill>
                  <a:schemeClr val="accent1"/>
                </a:solidFill>
                <a:latin typeface="Century Gothic"/>
                <a:ea typeface="Century Gothic"/>
                <a:cs typeface="Century Gothic"/>
                <a:sym typeface="Century Gothic"/>
              </a:rPr>
              <a:t>Apoyo de IA en radiología</a:t>
            </a:r>
            <a:endParaRPr b="1" i="0" u="none" cap="none" strike="noStrike">
              <a:solidFill>
                <a:schemeClr val="accent1"/>
              </a:solidFill>
              <a:latin typeface="Century Gothic"/>
              <a:ea typeface="Century Gothic"/>
              <a:cs typeface="Century Gothic"/>
              <a:sym typeface="Century Gothic"/>
            </a:endParaRPr>
          </a:p>
        </p:txBody>
      </p:sp>
      <p:pic>
        <p:nvPicPr>
          <p:cNvPr id="768" name="Google Shape;768;p102"/>
          <p:cNvPicPr preferRelativeResize="0"/>
          <p:nvPr/>
        </p:nvPicPr>
        <p:blipFill rotWithShape="1">
          <a:blip r:embed="rId5">
            <a:alphaModFix/>
          </a:blip>
          <a:srcRect b="0" l="0" r="0" t="0"/>
          <a:stretch/>
        </p:blipFill>
        <p:spPr>
          <a:xfrm>
            <a:off x="4614263" y="1169456"/>
            <a:ext cx="2165400" cy="1617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772" name="Shape 772"/>
        <p:cNvGrpSpPr/>
        <p:nvPr/>
      </p:nvGrpSpPr>
      <p:grpSpPr>
        <a:xfrm>
          <a:off x="0" y="0"/>
          <a:ext cx="0" cy="0"/>
          <a:chOff x="0" y="0"/>
          <a:chExt cx="0" cy="0"/>
        </a:xfrm>
      </p:grpSpPr>
      <p:sp>
        <p:nvSpPr>
          <p:cNvPr id="773" name="Google Shape;773;p103"/>
          <p:cNvSpPr txBox="1"/>
          <p:nvPr>
            <p:ph type="title"/>
          </p:nvPr>
        </p:nvSpPr>
        <p:spPr>
          <a:xfrm>
            <a:off x="519388" y="1532138"/>
            <a:ext cx="2990100" cy="20793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000"/>
              <a:buFont typeface="Arial"/>
              <a:buNone/>
            </a:pPr>
            <a:r>
              <a:rPr b="1" lang="en" sz="2600">
                <a:solidFill>
                  <a:schemeClr val="dk2"/>
                </a:solidFill>
                <a:latin typeface="Century Gothic"/>
                <a:ea typeface="Century Gothic"/>
                <a:cs typeface="Century Gothic"/>
                <a:sym typeface="Century Gothic"/>
              </a:rPr>
              <a:t>A medida que usamos y escalamos la IA, debemos plantearnos 3 preguntas </a:t>
            </a:r>
            <a:r>
              <a:rPr b="1" lang="en" sz="2600">
                <a:solidFill>
                  <a:schemeClr val="dk2"/>
                </a:solidFill>
                <a:latin typeface="Century Gothic"/>
                <a:ea typeface="Century Gothic"/>
                <a:cs typeface="Century Gothic"/>
                <a:sym typeface="Century Gothic"/>
              </a:rPr>
              <a:t>críticas</a:t>
            </a:r>
            <a:endParaRPr b="1" sz="2600">
              <a:solidFill>
                <a:schemeClr val="dk2"/>
              </a:solidFill>
              <a:latin typeface="Century Gothic"/>
              <a:ea typeface="Century Gothic"/>
              <a:cs typeface="Century Gothic"/>
              <a:sym typeface="Century Gothic"/>
            </a:endParaRPr>
          </a:p>
        </p:txBody>
      </p:sp>
      <p:sp>
        <p:nvSpPr>
          <p:cNvPr id="774" name="Google Shape;774;p103"/>
          <p:cNvSpPr txBox="1"/>
          <p:nvPr>
            <p:ph idx="12" type="sldNum"/>
          </p:nvPr>
        </p:nvSpPr>
        <p:spPr>
          <a:xfrm>
            <a:off x="8433976" y="4834931"/>
            <a:ext cx="426300" cy="1668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grpSp>
        <p:nvGrpSpPr>
          <p:cNvPr id="775" name="Google Shape;775;p103"/>
          <p:cNvGrpSpPr/>
          <p:nvPr/>
        </p:nvGrpSpPr>
        <p:grpSpPr>
          <a:xfrm>
            <a:off x="3982454" y="3141605"/>
            <a:ext cx="4661999" cy="1497307"/>
            <a:chOff x="5207875" y="4368235"/>
            <a:chExt cx="6215998" cy="2199012"/>
          </a:xfrm>
        </p:grpSpPr>
        <p:sp>
          <p:nvSpPr>
            <p:cNvPr id="776" name="Google Shape;776;p103"/>
            <p:cNvSpPr/>
            <p:nvPr/>
          </p:nvSpPr>
          <p:spPr>
            <a:xfrm>
              <a:off x="5382173" y="4368247"/>
              <a:ext cx="6041700" cy="2199000"/>
            </a:xfrm>
            <a:prstGeom prst="rect">
              <a:avLst/>
            </a:prstGeom>
            <a:solidFill>
              <a:schemeClr val="lt1"/>
            </a:solidFill>
            <a:ln>
              <a:noFill/>
            </a:ln>
          </p:spPr>
          <p:txBody>
            <a:bodyPr anchorCtr="0" anchor="t" bIns="205725" lIns="342900" spcFirstLastPara="1" rIns="137150" wrap="square" tIns="205725">
              <a:noAutofit/>
            </a:bodyPr>
            <a:lstStyle/>
            <a:p>
              <a:pPr indent="0" lvl="0" marL="0" marR="0" rtl="0" algn="l">
                <a:lnSpc>
                  <a:spcPct val="115000"/>
                </a:lnSpc>
                <a:spcBef>
                  <a:spcPts val="0"/>
                </a:spcBef>
                <a:spcAft>
                  <a:spcPts val="0"/>
                </a:spcAft>
                <a:buClr>
                  <a:srgbClr val="000000"/>
                </a:buClr>
                <a:buSzPts val="2700"/>
                <a:buFont typeface="Arial"/>
                <a:buNone/>
              </a:pPr>
              <a:r>
                <a:rPr b="0" i="0" lang="en" sz="2700" u="none" cap="none" strike="noStrike">
                  <a:solidFill>
                    <a:schemeClr val="accent1"/>
                  </a:solidFill>
                  <a:latin typeface="Noto Sans SemiBold"/>
                  <a:ea typeface="Noto Sans SemiBold"/>
                  <a:cs typeface="Noto Sans SemiBold"/>
                  <a:sym typeface="Noto Sans SemiBold"/>
                </a:rPr>
                <a:t>03</a:t>
              </a:r>
              <a:endParaRPr b="0" i="0" sz="2700" u="none" cap="none" strike="noStrike">
                <a:solidFill>
                  <a:schemeClr val="accent1"/>
                </a:solidFill>
                <a:latin typeface="Noto Sans SemiBold"/>
                <a:ea typeface="Noto Sans SemiBold"/>
                <a:cs typeface="Noto Sans SemiBold"/>
                <a:sym typeface="Noto Sans SemiBold"/>
              </a:endParaRPr>
            </a:p>
            <a:p>
              <a:pPr indent="0" lvl="0" marL="0" marR="0" rtl="0" algn="l">
                <a:lnSpc>
                  <a:spcPct val="115000"/>
                </a:lnSpc>
                <a:spcBef>
                  <a:spcPts val="0"/>
                </a:spcBef>
                <a:spcAft>
                  <a:spcPts val="800"/>
                </a:spcAft>
                <a:buClr>
                  <a:srgbClr val="000000"/>
                </a:buClr>
                <a:buSzPts val="1700"/>
                <a:buFont typeface="Arial"/>
                <a:buNone/>
              </a:pPr>
              <a:r>
                <a:rPr lang="en" sz="1700">
                  <a:solidFill>
                    <a:srgbClr val="434343"/>
                  </a:solidFill>
                  <a:latin typeface="Century Gothic"/>
                  <a:ea typeface="Century Gothic"/>
                  <a:cs typeface="Century Gothic"/>
                  <a:sym typeface="Century Gothic"/>
                </a:rPr>
                <a:t>¿Cómo se integrará la tecnología en los sistemas y procesos existentes? </a:t>
              </a:r>
              <a:endParaRPr i="0" sz="1700" u="none" cap="none" strike="noStrike">
                <a:solidFill>
                  <a:srgbClr val="434343"/>
                </a:solidFill>
                <a:latin typeface="Century Gothic"/>
                <a:ea typeface="Century Gothic"/>
                <a:cs typeface="Century Gothic"/>
                <a:sym typeface="Century Gothic"/>
              </a:endParaRPr>
            </a:p>
          </p:txBody>
        </p:sp>
        <p:sp>
          <p:nvSpPr>
            <p:cNvPr id="777" name="Google Shape;777;p103"/>
            <p:cNvSpPr/>
            <p:nvPr/>
          </p:nvSpPr>
          <p:spPr>
            <a:xfrm flipH="1">
              <a:off x="5207875" y="4368235"/>
              <a:ext cx="174300" cy="2199000"/>
            </a:xfrm>
            <a:prstGeom prst="rect">
              <a:avLst/>
            </a:prstGeom>
            <a:solidFill>
              <a:srgbClr val="DC378C"/>
            </a:solidFill>
            <a:ln>
              <a:noFill/>
            </a:ln>
          </p:spPr>
          <p:txBody>
            <a:bodyPr anchorCtr="0" anchor="t" bIns="342900" lIns="342900" spcFirstLastPara="1" rIns="342900" wrap="square" tIns="274325">
              <a:noAutofit/>
            </a:bodyPr>
            <a:lstStyle/>
            <a:p>
              <a:pPr indent="0" lvl="0" marL="0" marR="0" rtl="0" algn="l">
                <a:lnSpc>
                  <a:spcPct val="100000"/>
                </a:lnSpc>
                <a:spcBef>
                  <a:spcPts val="0"/>
                </a:spcBef>
                <a:spcAft>
                  <a:spcPts val="800"/>
                </a:spcAft>
                <a:buClr>
                  <a:srgbClr val="000000"/>
                </a:buClr>
                <a:buSzPts val="1700"/>
                <a:buFont typeface="Arial"/>
                <a:buNone/>
              </a:pPr>
              <a:r>
                <a:t/>
              </a:r>
              <a:endParaRPr b="0" i="0" sz="1700" u="none" cap="none" strike="noStrike">
                <a:solidFill>
                  <a:schemeClr val="accent6"/>
                </a:solidFill>
                <a:latin typeface="Noto Sans SemiBold"/>
                <a:ea typeface="Noto Sans SemiBold"/>
                <a:cs typeface="Noto Sans SemiBold"/>
                <a:sym typeface="Noto Sans SemiBold"/>
              </a:endParaRPr>
            </a:p>
          </p:txBody>
        </p:sp>
      </p:grpSp>
      <p:grpSp>
        <p:nvGrpSpPr>
          <p:cNvPr id="778" name="Google Shape;778;p103"/>
          <p:cNvGrpSpPr/>
          <p:nvPr/>
        </p:nvGrpSpPr>
        <p:grpSpPr>
          <a:xfrm>
            <a:off x="3982483" y="1823158"/>
            <a:ext cx="4661963" cy="1121803"/>
            <a:chOff x="5207875" y="2329498"/>
            <a:chExt cx="6215950" cy="1788304"/>
          </a:xfrm>
        </p:grpSpPr>
        <p:sp>
          <p:nvSpPr>
            <p:cNvPr id="779" name="Google Shape;779;p103"/>
            <p:cNvSpPr/>
            <p:nvPr/>
          </p:nvSpPr>
          <p:spPr>
            <a:xfrm>
              <a:off x="5382125" y="2329498"/>
              <a:ext cx="6041700" cy="1788300"/>
            </a:xfrm>
            <a:prstGeom prst="rect">
              <a:avLst/>
            </a:prstGeom>
            <a:solidFill>
              <a:schemeClr val="lt1"/>
            </a:solidFill>
            <a:ln>
              <a:noFill/>
            </a:ln>
          </p:spPr>
          <p:txBody>
            <a:bodyPr anchorCtr="0" anchor="t" bIns="137150" lIns="342900" spcFirstLastPara="1" rIns="137150" wrap="square" tIns="137150">
              <a:noAutofit/>
            </a:bodyPr>
            <a:lstStyle/>
            <a:p>
              <a:pPr indent="0" lvl="0" marL="0" marR="0" rtl="0" algn="l">
                <a:lnSpc>
                  <a:spcPct val="115000"/>
                </a:lnSpc>
                <a:spcBef>
                  <a:spcPts val="0"/>
                </a:spcBef>
                <a:spcAft>
                  <a:spcPts val="0"/>
                </a:spcAft>
                <a:buClr>
                  <a:srgbClr val="000000"/>
                </a:buClr>
                <a:buSzPts val="2700"/>
                <a:buFont typeface="Arial"/>
                <a:buNone/>
              </a:pPr>
              <a:r>
                <a:rPr b="0" i="0" lang="en" sz="2700" u="none" cap="none" strike="noStrike">
                  <a:solidFill>
                    <a:schemeClr val="accent1"/>
                  </a:solidFill>
                  <a:latin typeface="Noto Sans SemiBold"/>
                  <a:ea typeface="Noto Sans SemiBold"/>
                  <a:cs typeface="Noto Sans SemiBold"/>
                  <a:sym typeface="Noto Sans SemiBold"/>
                </a:rPr>
                <a:t>02</a:t>
              </a:r>
              <a:endParaRPr b="0" i="0" sz="2700" u="none" cap="none" strike="noStrike">
                <a:solidFill>
                  <a:schemeClr val="accent1"/>
                </a:solidFill>
                <a:latin typeface="Noto Sans SemiBold"/>
                <a:ea typeface="Noto Sans SemiBold"/>
                <a:cs typeface="Noto Sans SemiBold"/>
                <a:sym typeface="Noto Sans SemiBold"/>
              </a:endParaRPr>
            </a:p>
            <a:p>
              <a:pPr indent="0" lvl="0" marL="0" marR="0" rtl="0" algn="l">
                <a:lnSpc>
                  <a:spcPct val="115000"/>
                </a:lnSpc>
                <a:spcBef>
                  <a:spcPts val="0"/>
                </a:spcBef>
                <a:spcAft>
                  <a:spcPts val="800"/>
                </a:spcAft>
                <a:buClr>
                  <a:srgbClr val="000000"/>
                </a:buClr>
                <a:buSzPts val="1800"/>
                <a:buFont typeface="Arial"/>
                <a:buNone/>
              </a:pPr>
              <a:r>
                <a:rPr lang="en" sz="1800">
                  <a:solidFill>
                    <a:srgbClr val="434343"/>
                  </a:solidFill>
                  <a:latin typeface="Century Gothic"/>
                  <a:ea typeface="Century Gothic"/>
                  <a:cs typeface="Century Gothic"/>
                  <a:sym typeface="Century Gothic"/>
                </a:rPr>
                <a:t>¿Quién se beneficia? </a:t>
              </a:r>
              <a:endParaRPr i="0" sz="1800" u="none" cap="none" strike="noStrike">
                <a:solidFill>
                  <a:srgbClr val="434343"/>
                </a:solidFill>
                <a:latin typeface="Century Gothic"/>
                <a:ea typeface="Century Gothic"/>
                <a:cs typeface="Century Gothic"/>
                <a:sym typeface="Century Gothic"/>
              </a:endParaRPr>
            </a:p>
          </p:txBody>
        </p:sp>
        <p:sp>
          <p:nvSpPr>
            <p:cNvPr id="780" name="Google Shape;780;p103"/>
            <p:cNvSpPr/>
            <p:nvPr/>
          </p:nvSpPr>
          <p:spPr>
            <a:xfrm flipH="1">
              <a:off x="5207875" y="2329502"/>
              <a:ext cx="174300" cy="1788300"/>
            </a:xfrm>
            <a:prstGeom prst="rect">
              <a:avLst/>
            </a:prstGeom>
            <a:solidFill>
              <a:srgbClr val="DC378C"/>
            </a:solidFill>
            <a:ln>
              <a:noFill/>
            </a:ln>
          </p:spPr>
          <p:txBody>
            <a:bodyPr anchorCtr="0" anchor="t" bIns="342900" lIns="342900" spcFirstLastPara="1" rIns="342900" wrap="square" tIns="274325">
              <a:noAutofit/>
            </a:bodyPr>
            <a:lstStyle/>
            <a:p>
              <a:pPr indent="0" lvl="0" marL="0" marR="0" rtl="0" algn="l">
                <a:lnSpc>
                  <a:spcPct val="100000"/>
                </a:lnSpc>
                <a:spcBef>
                  <a:spcPts val="0"/>
                </a:spcBef>
                <a:spcAft>
                  <a:spcPts val="800"/>
                </a:spcAft>
                <a:buClr>
                  <a:srgbClr val="000000"/>
                </a:buClr>
                <a:buSzPts val="1700"/>
                <a:buFont typeface="Arial"/>
                <a:buNone/>
              </a:pPr>
              <a:r>
                <a:t/>
              </a:r>
              <a:endParaRPr b="0" i="0" sz="1700" u="none" cap="none" strike="noStrike">
                <a:solidFill>
                  <a:schemeClr val="accent6"/>
                </a:solidFill>
                <a:latin typeface="Noto Sans SemiBold"/>
                <a:ea typeface="Noto Sans SemiBold"/>
                <a:cs typeface="Noto Sans SemiBold"/>
                <a:sym typeface="Noto Sans SemiBold"/>
              </a:endParaRPr>
            </a:p>
          </p:txBody>
        </p:sp>
      </p:grpSp>
      <p:grpSp>
        <p:nvGrpSpPr>
          <p:cNvPr id="781" name="Google Shape;781;p103"/>
          <p:cNvGrpSpPr/>
          <p:nvPr/>
        </p:nvGrpSpPr>
        <p:grpSpPr>
          <a:xfrm>
            <a:off x="3982473" y="504914"/>
            <a:ext cx="4661973" cy="1121818"/>
            <a:chOff x="5207875" y="290750"/>
            <a:chExt cx="6215964" cy="1788327"/>
          </a:xfrm>
        </p:grpSpPr>
        <p:sp>
          <p:nvSpPr>
            <p:cNvPr id="782" name="Google Shape;782;p103"/>
            <p:cNvSpPr/>
            <p:nvPr/>
          </p:nvSpPr>
          <p:spPr>
            <a:xfrm>
              <a:off x="5382139" y="290750"/>
              <a:ext cx="6041700" cy="1788300"/>
            </a:xfrm>
            <a:prstGeom prst="rect">
              <a:avLst/>
            </a:prstGeom>
            <a:solidFill>
              <a:schemeClr val="lt1"/>
            </a:solidFill>
            <a:ln>
              <a:noFill/>
            </a:ln>
          </p:spPr>
          <p:txBody>
            <a:bodyPr anchorCtr="0" anchor="t" bIns="137150" lIns="342900" spcFirstLastPara="1" rIns="137150" wrap="square" tIns="137150">
              <a:noAutofit/>
            </a:bodyPr>
            <a:lstStyle/>
            <a:p>
              <a:pPr indent="0" lvl="0" marL="0" marR="0" rtl="0" algn="l">
                <a:lnSpc>
                  <a:spcPct val="115000"/>
                </a:lnSpc>
                <a:spcBef>
                  <a:spcPts val="0"/>
                </a:spcBef>
                <a:spcAft>
                  <a:spcPts val="0"/>
                </a:spcAft>
                <a:buClr>
                  <a:srgbClr val="000000"/>
                </a:buClr>
                <a:buSzPts val="2700"/>
                <a:buFont typeface="Arial"/>
                <a:buNone/>
              </a:pPr>
              <a:r>
                <a:rPr b="0" i="0" lang="en" sz="2700" u="none" cap="none" strike="noStrike">
                  <a:solidFill>
                    <a:schemeClr val="accent1"/>
                  </a:solidFill>
                  <a:latin typeface="Noto Sans SemiBold"/>
                  <a:ea typeface="Noto Sans SemiBold"/>
                  <a:cs typeface="Noto Sans SemiBold"/>
                  <a:sym typeface="Noto Sans SemiBold"/>
                </a:rPr>
                <a:t>01</a:t>
              </a:r>
              <a:endParaRPr b="0" i="0" sz="2700" u="none" cap="none" strike="noStrike">
                <a:solidFill>
                  <a:schemeClr val="accent1"/>
                </a:solidFill>
                <a:latin typeface="Noto Sans SemiBold"/>
                <a:ea typeface="Noto Sans SemiBold"/>
                <a:cs typeface="Noto Sans SemiBold"/>
                <a:sym typeface="Noto Sans SemiBold"/>
              </a:endParaRPr>
            </a:p>
            <a:p>
              <a:pPr indent="0" lvl="0" marL="0" marR="0" rtl="0" algn="l">
                <a:lnSpc>
                  <a:spcPct val="115000"/>
                </a:lnSpc>
                <a:spcBef>
                  <a:spcPts val="0"/>
                </a:spcBef>
                <a:spcAft>
                  <a:spcPts val="800"/>
                </a:spcAft>
                <a:buClr>
                  <a:srgbClr val="000000"/>
                </a:buClr>
                <a:buSzPts val="1800"/>
                <a:buFont typeface="Arial"/>
                <a:buNone/>
              </a:pPr>
              <a:r>
                <a:rPr lang="en" sz="1800">
                  <a:solidFill>
                    <a:srgbClr val="434343"/>
                  </a:solidFill>
                  <a:latin typeface="Century Gothic"/>
                  <a:ea typeface="Century Gothic"/>
                  <a:cs typeface="Century Gothic"/>
                  <a:sym typeface="Century Gothic"/>
                </a:rPr>
                <a:t>¿Cuál es el impacto real?</a:t>
              </a:r>
              <a:endParaRPr i="0" sz="1800" u="none" cap="none" strike="noStrike">
                <a:solidFill>
                  <a:srgbClr val="434343"/>
                </a:solidFill>
                <a:latin typeface="Century Gothic"/>
                <a:ea typeface="Century Gothic"/>
                <a:cs typeface="Century Gothic"/>
                <a:sym typeface="Century Gothic"/>
              </a:endParaRPr>
            </a:p>
          </p:txBody>
        </p:sp>
        <p:sp>
          <p:nvSpPr>
            <p:cNvPr id="783" name="Google Shape;783;p103"/>
            <p:cNvSpPr/>
            <p:nvPr/>
          </p:nvSpPr>
          <p:spPr>
            <a:xfrm flipH="1">
              <a:off x="5207875" y="290777"/>
              <a:ext cx="174300" cy="1788300"/>
            </a:xfrm>
            <a:prstGeom prst="rect">
              <a:avLst/>
            </a:prstGeom>
            <a:solidFill>
              <a:srgbClr val="DC378C"/>
            </a:solidFill>
            <a:ln>
              <a:noFill/>
            </a:ln>
          </p:spPr>
          <p:txBody>
            <a:bodyPr anchorCtr="0" anchor="t" bIns="342900" lIns="342900" spcFirstLastPara="1" rIns="342900" wrap="square" tIns="274325">
              <a:noAutofit/>
            </a:bodyPr>
            <a:lstStyle/>
            <a:p>
              <a:pPr indent="0" lvl="0" marL="0" marR="0" rtl="0" algn="l">
                <a:lnSpc>
                  <a:spcPct val="100000"/>
                </a:lnSpc>
                <a:spcBef>
                  <a:spcPts val="0"/>
                </a:spcBef>
                <a:spcAft>
                  <a:spcPts val="800"/>
                </a:spcAft>
                <a:buClr>
                  <a:srgbClr val="000000"/>
                </a:buClr>
                <a:buSzPts val="1700"/>
                <a:buFont typeface="Arial"/>
                <a:buNone/>
              </a:pPr>
              <a:r>
                <a:t/>
              </a:r>
              <a:endParaRPr b="0" i="0" sz="1700" u="none" cap="none" strike="noStrike">
                <a:solidFill>
                  <a:schemeClr val="accent6"/>
                </a:solidFill>
                <a:latin typeface="Noto Sans SemiBold"/>
                <a:ea typeface="Noto Sans SemiBold"/>
                <a:cs typeface="Noto Sans SemiBold"/>
                <a:sym typeface="Noto Sans SemiBold"/>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8" name="Shape 788"/>
        <p:cNvGrpSpPr/>
        <p:nvPr/>
      </p:nvGrpSpPr>
      <p:grpSpPr>
        <a:xfrm>
          <a:off x="0" y="0"/>
          <a:ext cx="0" cy="0"/>
          <a:chOff x="0" y="0"/>
          <a:chExt cx="0" cy="0"/>
        </a:xfrm>
      </p:grpSpPr>
      <p:sp>
        <p:nvSpPr>
          <p:cNvPr id="789" name="Google Shape;789;p104"/>
          <p:cNvSpPr txBox="1"/>
          <p:nvPr>
            <p:ph idx="12" type="sldNum"/>
          </p:nvPr>
        </p:nvSpPr>
        <p:spPr>
          <a:xfrm>
            <a:off x="7834544" y="9080924"/>
            <a:ext cx="852300" cy="1668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790" name="Google Shape;790;p104"/>
          <p:cNvSpPr txBox="1"/>
          <p:nvPr>
            <p:ph type="title"/>
          </p:nvPr>
        </p:nvSpPr>
        <p:spPr>
          <a:xfrm>
            <a:off x="547150" y="190285"/>
            <a:ext cx="8229600" cy="869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800"/>
              <a:buFont typeface="Arial"/>
              <a:buNone/>
            </a:pPr>
            <a:r>
              <a:rPr b="1" lang="en" sz="2100">
                <a:solidFill>
                  <a:schemeClr val="accent1"/>
                </a:solidFill>
                <a:latin typeface="Century Gothic"/>
                <a:ea typeface="Century Gothic"/>
                <a:cs typeface="Century Gothic"/>
                <a:sym typeface="Century Gothic"/>
              </a:rPr>
              <a:t>Estas son </a:t>
            </a:r>
            <a:r>
              <a:rPr b="1" lang="en" sz="2100">
                <a:solidFill>
                  <a:srgbClr val="DC378C"/>
                </a:solidFill>
                <a:latin typeface="Century Gothic"/>
                <a:ea typeface="Century Gothic"/>
                <a:cs typeface="Century Gothic"/>
                <a:sym typeface="Century Gothic"/>
              </a:rPr>
              <a:t>seis áreas </a:t>
            </a:r>
            <a:r>
              <a:rPr b="1" lang="en" sz="2100">
                <a:solidFill>
                  <a:schemeClr val="accent1"/>
                </a:solidFill>
                <a:latin typeface="Century Gothic"/>
                <a:ea typeface="Century Gothic"/>
                <a:cs typeface="Century Gothic"/>
                <a:sym typeface="Century Gothic"/>
              </a:rPr>
              <a:t>en las que creemos que la IA tiene potencial para generar un impacto social positivo</a:t>
            </a:r>
            <a:endParaRPr b="1" sz="2100">
              <a:solidFill>
                <a:schemeClr val="accent1"/>
              </a:solidFill>
              <a:latin typeface="Century Gothic"/>
              <a:ea typeface="Century Gothic"/>
              <a:cs typeface="Century Gothic"/>
              <a:sym typeface="Century Gothic"/>
            </a:endParaRPr>
          </a:p>
        </p:txBody>
      </p:sp>
      <p:pic>
        <p:nvPicPr>
          <p:cNvPr id="791" name="Google Shape;791;p104"/>
          <p:cNvPicPr preferRelativeResize="0"/>
          <p:nvPr/>
        </p:nvPicPr>
        <p:blipFill rotWithShape="1">
          <a:blip r:embed="rId3">
            <a:alphaModFix/>
          </a:blip>
          <a:srcRect b="0" l="0" r="0" t="0"/>
          <a:stretch/>
        </p:blipFill>
        <p:spPr>
          <a:xfrm>
            <a:off x="514348" y="1306250"/>
            <a:ext cx="491495" cy="491495"/>
          </a:xfrm>
          <a:prstGeom prst="rect">
            <a:avLst/>
          </a:prstGeom>
          <a:noFill/>
          <a:ln>
            <a:noFill/>
          </a:ln>
        </p:spPr>
      </p:pic>
      <p:sp>
        <p:nvSpPr>
          <p:cNvPr id="792" name="Google Shape;792;p104"/>
          <p:cNvSpPr txBox="1"/>
          <p:nvPr/>
        </p:nvSpPr>
        <p:spPr>
          <a:xfrm>
            <a:off x="1005850" y="1272974"/>
            <a:ext cx="3512100" cy="900600"/>
          </a:xfrm>
          <a:prstGeom prst="rect">
            <a:avLst/>
          </a:prstGeom>
          <a:noFill/>
          <a:ln>
            <a:noFill/>
          </a:ln>
        </p:spPr>
        <p:txBody>
          <a:bodyPr anchorCtr="0" anchor="t" bIns="0" lIns="182875" spcFirstLastPara="1" rIns="0" wrap="square" tIns="0">
            <a:spAutoFit/>
          </a:bodyPr>
          <a:lstStyle/>
          <a:p>
            <a:pPr indent="0" lvl="0" marL="0" marR="0" rtl="0" algn="l">
              <a:lnSpc>
                <a:spcPct val="110000"/>
              </a:lnSpc>
              <a:spcBef>
                <a:spcPts val="0"/>
              </a:spcBef>
              <a:spcAft>
                <a:spcPts val="0"/>
              </a:spcAft>
              <a:buClr>
                <a:srgbClr val="000000"/>
              </a:buClr>
              <a:buSzPts val="1400"/>
              <a:buFont typeface="Arial"/>
              <a:buNone/>
            </a:pPr>
            <a:r>
              <a:rPr b="1" lang="en">
                <a:solidFill>
                  <a:srgbClr val="DC378C"/>
                </a:solidFill>
                <a:latin typeface="Noto Sans"/>
                <a:ea typeface="Noto Sans"/>
                <a:cs typeface="Noto Sans"/>
                <a:sym typeface="Noto Sans"/>
              </a:rPr>
              <a:t>Mejorar la focalización de programas y la predicción de necesidades </a:t>
            </a:r>
            <a:endParaRPr b="1" i="0" sz="1400" u="none" cap="none" strike="noStrike">
              <a:solidFill>
                <a:srgbClr val="DC378C"/>
              </a:solidFill>
              <a:latin typeface="Noto Sans"/>
              <a:ea typeface="Noto Sans"/>
              <a:cs typeface="Noto Sans"/>
              <a:sym typeface="Noto Sans"/>
            </a:endParaRPr>
          </a:p>
          <a:p>
            <a:pPr indent="0" lvl="0" marL="12700" marR="0" rtl="0" algn="l">
              <a:lnSpc>
                <a:spcPct val="110000"/>
              </a:lnSpc>
              <a:spcBef>
                <a:spcPts val="300"/>
              </a:spcBef>
              <a:spcAft>
                <a:spcPts val="0"/>
              </a:spcAft>
              <a:buClr>
                <a:srgbClr val="000000"/>
              </a:buClr>
              <a:buSzPts val="1400"/>
              <a:buFont typeface="Arial"/>
              <a:buNone/>
            </a:pPr>
            <a:r>
              <a:rPr i="1" lang="en" sz="1200">
                <a:solidFill>
                  <a:schemeClr val="dk1"/>
                </a:solidFill>
                <a:latin typeface="Noto Sans"/>
                <a:ea typeface="Noto Sans"/>
                <a:cs typeface="Noto Sans"/>
                <a:sym typeface="Noto Sans"/>
              </a:rPr>
              <a:t>Ej. Alertas tempranas de inundaciones para hogares en zonas vulnerables</a:t>
            </a:r>
            <a:endParaRPr b="0" i="1" sz="1200" u="none" cap="none" strike="noStrike">
              <a:solidFill>
                <a:schemeClr val="dk1"/>
              </a:solidFill>
              <a:latin typeface="Noto Sans"/>
              <a:ea typeface="Noto Sans"/>
              <a:cs typeface="Noto Sans"/>
              <a:sym typeface="Noto Sans"/>
            </a:endParaRPr>
          </a:p>
        </p:txBody>
      </p:sp>
      <p:pic>
        <p:nvPicPr>
          <p:cNvPr id="793" name="Google Shape;793;p104"/>
          <p:cNvPicPr preferRelativeResize="0"/>
          <p:nvPr/>
        </p:nvPicPr>
        <p:blipFill rotWithShape="1">
          <a:blip r:embed="rId4">
            <a:alphaModFix/>
          </a:blip>
          <a:srcRect b="0" l="0" r="0" t="0"/>
          <a:stretch/>
        </p:blipFill>
        <p:spPr>
          <a:xfrm>
            <a:off x="514349" y="2418473"/>
            <a:ext cx="491513" cy="491513"/>
          </a:xfrm>
          <a:prstGeom prst="rect">
            <a:avLst/>
          </a:prstGeom>
          <a:noFill/>
          <a:ln>
            <a:noFill/>
          </a:ln>
        </p:spPr>
      </p:pic>
      <p:sp>
        <p:nvSpPr>
          <p:cNvPr id="794" name="Google Shape;794;p104"/>
          <p:cNvSpPr txBox="1"/>
          <p:nvPr/>
        </p:nvSpPr>
        <p:spPr>
          <a:xfrm>
            <a:off x="1005855" y="2418480"/>
            <a:ext cx="3335400" cy="1376100"/>
          </a:xfrm>
          <a:prstGeom prst="rect">
            <a:avLst/>
          </a:prstGeom>
          <a:noFill/>
          <a:ln>
            <a:noFill/>
          </a:ln>
        </p:spPr>
        <p:txBody>
          <a:bodyPr anchorCtr="0" anchor="t" bIns="0" lIns="182875" spcFirstLastPara="1" rIns="0" wrap="square" tIns="0">
            <a:spAutoFit/>
          </a:bodyPr>
          <a:lstStyle/>
          <a:p>
            <a:pPr indent="0" lvl="0" marL="0" marR="0" rtl="0" algn="l">
              <a:lnSpc>
                <a:spcPct val="110000"/>
              </a:lnSpc>
              <a:spcBef>
                <a:spcPts val="0"/>
              </a:spcBef>
              <a:spcAft>
                <a:spcPts val="0"/>
              </a:spcAft>
              <a:buClr>
                <a:schemeClr val="dk1"/>
              </a:buClr>
              <a:buSzPts val="1400"/>
              <a:buFont typeface="Arial"/>
              <a:buNone/>
            </a:pPr>
            <a:r>
              <a:rPr b="1" lang="en">
                <a:solidFill>
                  <a:srgbClr val="DC378C"/>
                </a:solidFill>
                <a:latin typeface="Noto Sans"/>
                <a:ea typeface="Noto Sans"/>
                <a:cs typeface="Noto Sans"/>
                <a:sym typeface="Noto Sans"/>
              </a:rPr>
              <a:t>Aumentar acceso a apoyo personalizado y oportuno</a:t>
            </a:r>
            <a:endParaRPr b="1" i="0" sz="1400" u="none" cap="none" strike="noStrike">
              <a:solidFill>
                <a:srgbClr val="DC378C"/>
              </a:solidFill>
              <a:latin typeface="Noto Sans"/>
              <a:ea typeface="Noto Sans"/>
              <a:cs typeface="Noto Sans"/>
              <a:sym typeface="Noto Sans"/>
            </a:endParaRPr>
          </a:p>
          <a:p>
            <a:pPr indent="0" lvl="0" marL="12700" marR="0" rtl="0" algn="l">
              <a:lnSpc>
                <a:spcPct val="110000"/>
              </a:lnSpc>
              <a:spcBef>
                <a:spcPts val="300"/>
              </a:spcBef>
              <a:spcAft>
                <a:spcPts val="0"/>
              </a:spcAft>
              <a:buClr>
                <a:schemeClr val="dk1"/>
              </a:buClr>
              <a:buSzPts val="1400"/>
              <a:buFont typeface="Arial"/>
              <a:buNone/>
            </a:pPr>
            <a:r>
              <a:rPr i="1" lang="en" sz="1200">
                <a:solidFill>
                  <a:schemeClr val="dk1"/>
                </a:solidFill>
                <a:latin typeface="Noto Sans"/>
                <a:ea typeface="Noto Sans"/>
                <a:cs typeface="Noto Sans"/>
                <a:sym typeface="Noto Sans"/>
              </a:rPr>
              <a:t>Ej. Agricultores que suben fotos de sus cultivos para recibir información sobre plagas y enfermedades </a:t>
            </a:r>
            <a:endParaRPr b="0" i="1" sz="1300" u="none" cap="none" strike="noStrike">
              <a:solidFill>
                <a:schemeClr val="dk1"/>
              </a:solidFill>
              <a:latin typeface="Noto Sans"/>
              <a:ea typeface="Noto Sans"/>
              <a:cs typeface="Noto Sans"/>
              <a:sym typeface="Noto Sans"/>
            </a:endParaRPr>
          </a:p>
          <a:p>
            <a:pPr indent="0" lvl="0" marL="12700" marR="0" rtl="0" algn="l">
              <a:lnSpc>
                <a:spcPct val="110000"/>
              </a:lnSpc>
              <a:spcBef>
                <a:spcPts val="300"/>
              </a:spcBef>
              <a:spcAft>
                <a:spcPts val="0"/>
              </a:spcAft>
              <a:buClr>
                <a:srgbClr val="000000"/>
              </a:buClr>
              <a:buSzPts val="1400"/>
              <a:buFont typeface="Arial"/>
              <a:buNone/>
            </a:pPr>
            <a:r>
              <a:t/>
            </a:r>
            <a:endParaRPr b="0" i="1" sz="1400" u="none" cap="none" strike="noStrike">
              <a:solidFill>
                <a:srgbClr val="3E3482"/>
              </a:solidFill>
              <a:latin typeface="Noto Sans"/>
              <a:ea typeface="Noto Sans"/>
              <a:cs typeface="Noto Sans"/>
              <a:sym typeface="Noto Sans"/>
            </a:endParaRPr>
          </a:p>
        </p:txBody>
      </p:sp>
      <p:pic>
        <p:nvPicPr>
          <p:cNvPr id="795" name="Google Shape;795;p104"/>
          <p:cNvPicPr preferRelativeResize="0"/>
          <p:nvPr/>
        </p:nvPicPr>
        <p:blipFill rotWithShape="1">
          <a:blip r:embed="rId5">
            <a:alphaModFix/>
          </a:blip>
          <a:srcRect b="0" l="0" r="0" t="0"/>
          <a:stretch/>
        </p:blipFill>
        <p:spPr>
          <a:xfrm>
            <a:off x="4820113" y="1292546"/>
            <a:ext cx="474224" cy="474262"/>
          </a:xfrm>
          <a:prstGeom prst="rect">
            <a:avLst/>
          </a:prstGeom>
          <a:noFill/>
          <a:ln>
            <a:noFill/>
          </a:ln>
        </p:spPr>
      </p:pic>
      <p:sp>
        <p:nvSpPr>
          <p:cNvPr id="796" name="Google Shape;796;p104"/>
          <p:cNvSpPr txBox="1"/>
          <p:nvPr/>
        </p:nvSpPr>
        <p:spPr>
          <a:xfrm>
            <a:off x="5294341" y="1272972"/>
            <a:ext cx="3335400" cy="900600"/>
          </a:xfrm>
          <a:prstGeom prst="rect">
            <a:avLst/>
          </a:prstGeom>
          <a:noFill/>
          <a:ln>
            <a:noFill/>
          </a:ln>
        </p:spPr>
        <p:txBody>
          <a:bodyPr anchorCtr="0" anchor="t" bIns="0" lIns="182875" spcFirstLastPara="1" rIns="0" wrap="square" tIns="0">
            <a:spAutoFit/>
          </a:bodyPr>
          <a:lstStyle/>
          <a:p>
            <a:pPr indent="0" lvl="0" marL="0" marR="0" rtl="0" algn="l">
              <a:lnSpc>
                <a:spcPct val="110000"/>
              </a:lnSpc>
              <a:spcBef>
                <a:spcPts val="0"/>
              </a:spcBef>
              <a:spcAft>
                <a:spcPts val="0"/>
              </a:spcAft>
              <a:buClr>
                <a:srgbClr val="000000"/>
              </a:buClr>
              <a:buSzPts val="1400"/>
              <a:buFont typeface="Arial"/>
              <a:buNone/>
            </a:pPr>
            <a:r>
              <a:rPr b="1" lang="en">
                <a:solidFill>
                  <a:srgbClr val="DC378C"/>
                </a:solidFill>
                <a:latin typeface="Noto Sans"/>
                <a:ea typeface="Noto Sans"/>
                <a:cs typeface="Noto Sans"/>
                <a:sym typeface="Noto Sans"/>
              </a:rPr>
              <a:t>Reducir sesgos y </a:t>
            </a:r>
            <a:r>
              <a:rPr b="1" lang="en">
                <a:solidFill>
                  <a:srgbClr val="DC378C"/>
                </a:solidFill>
                <a:latin typeface="Noto Sans"/>
                <a:ea typeface="Noto Sans"/>
                <a:cs typeface="Noto Sans"/>
                <a:sym typeface="Noto Sans"/>
              </a:rPr>
              <a:t>garantizar</a:t>
            </a:r>
            <a:r>
              <a:rPr b="1" lang="en">
                <a:solidFill>
                  <a:srgbClr val="DC378C"/>
                </a:solidFill>
                <a:latin typeface="Noto Sans"/>
                <a:ea typeface="Noto Sans"/>
                <a:cs typeface="Noto Sans"/>
                <a:sym typeface="Noto Sans"/>
              </a:rPr>
              <a:t> equidad </a:t>
            </a:r>
            <a:endParaRPr b="1" i="0" sz="1400" u="none" cap="none" strike="noStrike">
              <a:solidFill>
                <a:srgbClr val="DC378C"/>
              </a:solidFill>
              <a:latin typeface="Noto Sans"/>
              <a:ea typeface="Noto Sans"/>
              <a:cs typeface="Noto Sans"/>
              <a:sym typeface="Noto Sans"/>
            </a:endParaRPr>
          </a:p>
          <a:p>
            <a:pPr indent="0" lvl="0" marL="12700" marR="0" rtl="0" algn="l">
              <a:lnSpc>
                <a:spcPct val="110000"/>
              </a:lnSpc>
              <a:spcBef>
                <a:spcPts val="300"/>
              </a:spcBef>
              <a:spcAft>
                <a:spcPts val="0"/>
              </a:spcAft>
              <a:buClr>
                <a:srgbClr val="000000"/>
              </a:buClr>
              <a:buSzPts val="1400"/>
              <a:buFont typeface="Arial"/>
              <a:buNone/>
            </a:pPr>
            <a:r>
              <a:rPr i="1" lang="en" sz="1200">
                <a:solidFill>
                  <a:schemeClr val="dk1"/>
                </a:solidFill>
                <a:latin typeface="Noto Sans"/>
                <a:ea typeface="Noto Sans"/>
                <a:cs typeface="Noto Sans"/>
                <a:sym typeface="Noto Sans"/>
              </a:rPr>
              <a:t>Ej. Uso de chatbots para reducir sesgos en las decisiones de contratación </a:t>
            </a:r>
            <a:endParaRPr b="0" i="1" sz="1300" u="none" cap="none" strike="noStrike">
              <a:solidFill>
                <a:schemeClr val="dk1"/>
              </a:solidFill>
              <a:latin typeface="Noto Sans"/>
              <a:ea typeface="Noto Sans"/>
              <a:cs typeface="Noto Sans"/>
              <a:sym typeface="Noto Sans"/>
            </a:endParaRPr>
          </a:p>
        </p:txBody>
      </p:sp>
      <p:sp>
        <p:nvSpPr>
          <p:cNvPr id="797" name="Google Shape;797;p104"/>
          <p:cNvSpPr txBox="1"/>
          <p:nvPr/>
        </p:nvSpPr>
        <p:spPr>
          <a:xfrm>
            <a:off x="5294340" y="2418480"/>
            <a:ext cx="3335400" cy="1306800"/>
          </a:xfrm>
          <a:prstGeom prst="rect">
            <a:avLst/>
          </a:prstGeom>
          <a:noFill/>
          <a:ln>
            <a:noFill/>
          </a:ln>
        </p:spPr>
        <p:txBody>
          <a:bodyPr anchorCtr="0" anchor="t" bIns="0" lIns="182875" spcFirstLastPara="1" rIns="0" wrap="square" tIns="0">
            <a:spAutoFit/>
          </a:bodyPr>
          <a:lstStyle/>
          <a:p>
            <a:pPr indent="0" lvl="0" marL="0" marR="0" rtl="0" algn="l">
              <a:lnSpc>
                <a:spcPct val="110000"/>
              </a:lnSpc>
              <a:spcBef>
                <a:spcPts val="0"/>
              </a:spcBef>
              <a:spcAft>
                <a:spcPts val="0"/>
              </a:spcAft>
              <a:buClr>
                <a:srgbClr val="000000"/>
              </a:buClr>
              <a:buSzPts val="1400"/>
              <a:buFont typeface="Arial"/>
              <a:buNone/>
            </a:pPr>
            <a:r>
              <a:rPr b="1" lang="en">
                <a:solidFill>
                  <a:srgbClr val="DC378C"/>
                </a:solidFill>
                <a:latin typeface="Noto Sans"/>
                <a:ea typeface="Noto Sans"/>
                <a:cs typeface="Noto Sans"/>
                <a:sym typeface="Noto Sans"/>
              </a:rPr>
              <a:t>Mejorar la eficiencia organizacional y programática </a:t>
            </a:r>
            <a:endParaRPr b="1" i="0" sz="1400" u="none" cap="none" strike="noStrike">
              <a:solidFill>
                <a:srgbClr val="DC378C"/>
              </a:solidFill>
              <a:latin typeface="Noto Sans"/>
              <a:ea typeface="Noto Sans"/>
              <a:cs typeface="Noto Sans"/>
              <a:sym typeface="Noto Sans"/>
            </a:endParaRPr>
          </a:p>
          <a:p>
            <a:pPr indent="0" lvl="0" marL="12700" marR="0" rtl="0" algn="l">
              <a:lnSpc>
                <a:spcPct val="110000"/>
              </a:lnSpc>
              <a:spcBef>
                <a:spcPts val="300"/>
              </a:spcBef>
              <a:spcAft>
                <a:spcPts val="0"/>
              </a:spcAft>
              <a:buClr>
                <a:srgbClr val="000000"/>
              </a:buClr>
              <a:buSzPts val="1400"/>
              <a:buFont typeface="Arial"/>
              <a:buNone/>
            </a:pPr>
            <a:r>
              <a:rPr i="1" lang="en" sz="1200">
                <a:solidFill>
                  <a:schemeClr val="dk1"/>
                </a:solidFill>
                <a:latin typeface="Noto Sans"/>
                <a:ea typeface="Noto Sans"/>
                <a:cs typeface="Noto Sans"/>
                <a:sym typeface="Noto Sans"/>
              </a:rPr>
              <a:t>Ej. Apoyo de IA para la toma de decisiones para contrataciones públicas y procesos de selección de personal, para </a:t>
            </a:r>
            <a:r>
              <a:rPr i="1" lang="en" sz="1200">
                <a:solidFill>
                  <a:schemeClr val="dk1"/>
                </a:solidFill>
                <a:latin typeface="Noto Sans"/>
                <a:ea typeface="Noto Sans"/>
                <a:cs typeface="Noto Sans"/>
                <a:sym typeface="Noto Sans"/>
              </a:rPr>
              <a:t>agilizar</a:t>
            </a:r>
            <a:r>
              <a:rPr i="1" lang="en" sz="1200">
                <a:solidFill>
                  <a:schemeClr val="dk1"/>
                </a:solidFill>
                <a:latin typeface="Noto Sans"/>
                <a:ea typeface="Noto Sans"/>
                <a:cs typeface="Noto Sans"/>
                <a:sym typeface="Noto Sans"/>
              </a:rPr>
              <a:t> flujos de trabajo</a:t>
            </a:r>
            <a:endParaRPr b="0" i="1" sz="1300" u="none" cap="none" strike="noStrike">
              <a:solidFill>
                <a:schemeClr val="dk1"/>
              </a:solidFill>
              <a:latin typeface="Noto Sans"/>
              <a:ea typeface="Noto Sans"/>
              <a:cs typeface="Noto Sans"/>
              <a:sym typeface="Noto Sans"/>
            </a:endParaRPr>
          </a:p>
        </p:txBody>
      </p:sp>
      <p:pic>
        <p:nvPicPr>
          <p:cNvPr id="798" name="Google Shape;798;p104"/>
          <p:cNvPicPr preferRelativeResize="0"/>
          <p:nvPr/>
        </p:nvPicPr>
        <p:blipFill rotWithShape="1">
          <a:blip r:embed="rId6">
            <a:alphaModFix/>
          </a:blip>
          <a:srcRect b="0" l="0" r="0" t="0"/>
          <a:stretch/>
        </p:blipFill>
        <p:spPr>
          <a:xfrm>
            <a:off x="4820119" y="2383452"/>
            <a:ext cx="474225" cy="474226"/>
          </a:xfrm>
          <a:prstGeom prst="rect">
            <a:avLst/>
          </a:prstGeom>
          <a:noFill/>
          <a:ln>
            <a:noFill/>
          </a:ln>
        </p:spPr>
      </p:pic>
      <p:sp>
        <p:nvSpPr>
          <p:cNvPr id="799" name="Google Shape;799;p104"/>
          <p:cNvSpPr txBox="1"/>
          <p:nvPr/>
        </p:nvSpPr>
        <p:spPr>
          <a:xfrm>
            <a:off x="5294343" y="3809633"/>
            <a:ext cx="3482400" cy="1103700"/>
          </a:xfrm>
          <a:prstGeom prst="rect">
            <a:avLst/>
          </a:prstGeom>
          <a:noFill/>
          <a:ln>
            <a:noFill/>
          </a:ln>
        </p:spPr>
        <p:txBody>
          <a:bodyPr anchorCtr="0" anchor="t" bIns="0" lIns="182875" spcFirstLastPara="1" rIns="0" wrap="square" tIns="0">
            <a:spAutoFit/>
          </a:bodyPr>
          <a:lstStyle/>
          <a:p>
            <a:pPr indent="0" lvl="0" marL="0" marR="0" rtl="0" algn="l">
              <a:lnSpc>
                <a:spcPct val="110000"/>
              </a:lnSpc>
              <a:spcBef>
                <a:spcPts val="0"/>
              </a:spcBef>
              <a:spcAft>
                <a:spcPts val="0"/>
              </a:spcAft>
              <a:buClr>
                <a:srgbClr val="000000"/>
              </a:buClr>
              <a:buSzPts val="1400"/>
              <a:buFont typeface="Arial"/>
              <a:buNone/>
            </a:pPr>
            <a:r>
              <a:rPr b="1" lang="en">
                <a:solidFill>
                  <a:srgbClr val="DC378C"/>
                </a:solidFill>
                <a:latin typeface="Noto Sans"/>
                <a:ea typeface="Noto Sans"/>
                <a:cs typeface="Noto Sans"/>
                <a:sym typeface="Noto Sans"/>
              </a:rPr>
              <a:t>Impulsar la movilización de recursos públicos </a:t>
            </a:r>
            <a:endParaRPr b="1" i="0" sz="1400" u="none" cap="none" strike="noStrike">
              <a:solidFill>
                <a:srgbClr val="DC378C"/>
              </a:solidFill>
              <a:latin typeface="Noto Sans"/>
              <a:ea typeface="Noto Sans"/>
              <a:cs typeface="Noto Sans"/>
              <a:sym typeface="Noto Sans"/>
            </a:endParaRPr>
          </a:p>
          <a:p>
            <a:pPr indent="0" lvl="0" marL="12700" marR="0" rtl="0" algn="l">
              <a:lnSpc>
                <a:spcPct val="110000"/>
              </a:lnSpc>
              <a:spcBef>
                <a:spcPts val="300"/>
              </a:spcBef>
              <a:spcAft>
                <a:spcPts val="0"/>
              </a:spcAft>
              <a:buClr>
                <a:srgbClr val="000000"/>
              </a:buClr>
              <a:buSzPts val="1400"/>
              <a:buFont typeface="Arial"/>
              <a:buNone/>
            </a:pPr>
            <a:r>
              <a:rPr i="1" lang="en" sz="1200">
                <a:solidFill>
                  <a:schemeClr val="dk1"/>
                </a:solidFill>
                <a:latin typeface="Noto Sans"/>
                <a:ea typeface="Noto Sans"/>
                <a:cs typeface="Noto Sans"/>
                <a:sym typeface="Noto Sans"/>
              </a:rPr>
              <a:t>Ej. Aumentar los ingresos tributarios y hacerlos más progresivos mediante aprendizaje automático</a:t>
            </a:r>
            <a:endParaRPr b="0" i="1" sz="1300" u="none" cap="none" strike="noStrike">
              <a:solidFill>
                <a:schemeClr val="dk1"/>
              </a:solidFill>
              <a:latin typeface="Noto Sans"/>
              <a:ea typeface="Noto Sans"/>
              <a:cs typeface="Noto Sans"/>
              <a:sym typeface="Noto Sans"/>
            </a:endParaRPr>
          </a:p>
        </p:txBody>
      </p:sp>
      <p:pic>
        <p:nvPicPr>
          <p:cNvPr id="800" name="Google Shape;800;p104" title="taxes.png"/>
          <p:cNvPicPr preferRelativeResize="0"/>
          <p:nvPr/>
        </p:nvPicPr>
        <p:blipFill rotWithShape="1">
          <a:blip r:embed="rId7">
            <a:alphaModFix/>
          </a:blip>
          <a:srcRect b="0" l="0" r="0" t="0"/>
          <a:stretch/>
        </p:blipFill>
        <p:spPr>
          <a:xfrm>
            <a:off x="4864808" y="3843749"/>
            <a:ext cx="443389" cy="443416"/>
          </a:xfrm>
          <a:prstGeom prst="rect">
            <a:avLst/>
          </a:prstGeom>
          <a:noFill/>
          <a:ln>
            <a:noFill/>
          </a:ln>
        </p:spPr>
      </p:pic>
      <p:sp>
        <p:nvSpPr>
          <p:cNvPr id="801" name="Google Shape;801;p104"/>
          <p:cNvSpPr txBox="1"/>
          <p:nvPr/>
        </p:nvSpPr>
        <p:spPr>
          <a:xfrm>
            <a:off x="1005855" y="3809633"/>
            <a:ext cx="3335400" cy="1306800"/>
          </a:xfrm>
          <a:prstGeom prst="rect">
            <a:avLst/>
          </a:prstGeom>
          <a:noFill/>
          <a:ln>
            <a:noFill/>
          </a:ln>
        </p:spPr>
        <p:txBody>
          <a:bodyPr anchorCtr="0" anchor="t" bIns="0" lIns="182875" spcFirstLastPara="1" rIns="0" wrap="square" tIns="0">
            <a:spAutoFit/>
          </a:bodyPr>
          <a:lstStyle/>
          <a:p>
            <a:pPr indent="0" lvl="0" marL="0" marR="0" rtl="0" algn="l">
              <a:lnSpc>
                <a:spcPct val="110000"/>
              </a:lnSpc>
              <a:spcBef>
                <a:spcPts val="0"/>
              </a:spcBef>
              <a:spcAft>
                <a:spcPts val="0"/>
              </a:spcAft>
              <a:buClr>
                <a:schemeClr val="dk1"/>
              </a:buClr>
              <a:buSzPts val="1400"/>
              <a:buFont typeface="Arial"/>
              <a:buNone/>
            </a:pPr>
            <a:r>
              <a:rPr b="1" lang="en">
                <a:solidFill>
                  <a:srgbClr val="DC378C"/>
                </a:solidFill>
                <a:latin typeface="Noto Sans"/>
                <a:ea typeface="Noto Sans"/>
                <a:cs typeface="Noto Sans"/>
                <a:sym typeface="Noto Sans"/>
              </a:rPr>
              <a:t>Mejorar la efectividad de la atención directa</a:t>
            </a:r>
            <a:endParaRPr b="1" i="0" sz="1400" u="none" cap="none" strike="noStrike">
              <a:solidFill>
                <a:srgbClr val="DC378C"/>
              </a:solidFill>
              <a:latin typeface="Noto Sans"/>
              <a:ea typeface="Noto Sans"/>
              <a:cs typeface="Noto Sans"/>
              <a:sym typeface="Noto Sans"/>
            </a:endParaRPr>
          </a:p>
          <a:p>
            <a:pPr indent="0" lvl="0" marL="12700" marR="0" rtl="0" algn="l">
              <a:lnSpc>
                <a:spcPct val="110000"/>
              </a:lnSpc>
              <a:spcBef>
                <a:spcPts val="300"/>
              </a:spcBef>
              <a:spcAft>
                <a:spcPts val="0"/>
              </a:spcAft>
              <a:buClr>
                <a:schemeClr val="dk1"/>
              </a:buClr>
              <a:buSzPts val="1400"/>
              <a:buFont typeface="Arial"/>
              <a:buNone/>
            </a:pPr>
            <a:r>
              <a:rPr i="1" lang="en" sz="1200">
                <a:solidFill>
                  <a:schemeClr val="dk1"/>
                </a:solidFill>
                <a:latin typeface="Noto Sans"/>
                <a:ea typeface="Noto Sans"/>
                <a:cs typeface="Noto Sans"/>
                <a:sym typeface="Noto Sans"/>
              </a:rPr>
              <a:t>Ej. Herramientas para docentes y personal de salud que clasifican casos por prioridad y liberan tiempo para atender a los usuarios con mayores necesidades </a:t>
            </a:r>
            <a:endParaRPr b="0" i="1" sz="1300" u="none" cap="none" strike="noStrike">
              <a:solidFill>
                <a:schemeClr val="dk1"/>
              </a:solidFill>
              <a:latin typeface="Noto Sans"/>
              <a:ea typeface="Noto Sans"/>
              <a:cs typeface="Noto Sans"/>
              <a:sym typeface="Noto Sans"/>
            </a:endParaRPr>
          </a:p>
        </p:txBody>
      </p:sp>
      <p:pic>
        <p:nvPicPr>
          <p:cNvPr id="802" name="Google Shape;802;p104" title="gear-systems-process-01.png"/>
          <p:cNvPicPr preferRelativeResize="0"/>
          <p:nvPr/>
        </p:nvPicPr>
        <p:blipFill rotWithShape="1">
          <a:blip r:embed="rId8">
            <a:alphaModFix/>
          </a:blip>
          <a:srcRect b="0" l="0" r="0" t="0"/>
          <a:stretch/>
        </p:blipFill>
        <p:spPr>
          <a:xfrm>
            <a:off x="529159" y="3814523"/>
            <a:ext cx="494688" cy="494712"/>
          </a:xfrm>
          <a:prstGeom prst="rect">
            <a:avLst/>
          </a:prstGeom>
          <a:noFill/>
          <a:ln>
            <a:noFill/>
          </a:ln>
        </p:spPr>
      </p:pic>
      <p:sp>
        <p:nvSpPr>
          <p:cNvPr id="803" name="Google Shape;803;p104"/>
          <p:cNvSpPr txBox="1"/>
          <p:nvPr>
            <p:ph idx="11" type="ftr"/>
          </p:nvPr>
        </p:nvSpPr>
        <p:spPr>
          <a:xfrm>
            <a:off x="8433976" y="4834931"/>
            <a:ext cx="426300" cy="1668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100"/>
              <a:buNone/>
            </a:pPr>
            <a:fld id="{00000000-1234-1234-1234-123412341234}" type="slidenum">
              <a:rPr b="0" i="0" lang="en" sz="800" u="none" cap="none" strike="noStrike">
                <a:solidFill>
                  <a:srgbClr val="7F7F7F"/>
                </a:solidFill>
                <a:latin typeface="Century Gothic"/>
                <a:ea typeface="Century Gothic"/>
                <a:cs typeface="Century Gothic"/>
                <a:sym typeface="Century Gothic"/>
              </a:rPr>
              <a:t>‹#›</a:t>
            </a:fld>
            <a:endParaRPr b="0" i="0" sz="800" u="none" cap="none" strike="noStrike">
              <a:solidFill>
                <a:srgbClr val="7F7F7F"/>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8" name="Shape 808"/>
        <p:cNvGrpSpPr/>
        <p:nvPr/>
      </p:nvGrpSpPr>
      <p:grpSpPr>
        <a:xfrm>
          <a:off x="0" y="0"/>
          <a:ext cx="0" cy="0"/>
          <a:chOff x="0" y="0"/>
          <a:chExt cx="0" cy="0"/>
        </a:xfrm>
      </p:grpSpPr>
      <p:sp>
        <p:nvSpPr>
          <p:cNvPr id="809" name="Google Shape;809;p105"/>
          <p:cNvSpPr/>
          <p:nvPr/>
        </p:nvSpPr>
        <p:spPr>
          <a:xfrm>
            <a:off x="0" y="0"/>
            <a:ext cx="9143700" cy="123600"/>
          </a:xfrm>
          <a:prstGeom prst="rect">
            <a:avLst/>
          </a:prstGeom>
          <a:solidFill>
            <a:srgbClr val="0E3D5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10" name="Google Shape;810;p105"/>
          <p:cNvSpPr/>
          <p:nvPr/>
        </p:nvSpPr>
        <p:spPr>
          <a:xfrm>
            <a:off x="1268730" y="669656"/>
            <a:ext cx="7543800" cy="480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E35925"/>
              </a:buClr>
              <a:buSzPts val="2600"/>
              <a:buFont typeface="Lato"/>
              <a:buNone/>
            </a:pPr>
            <a:r>
              <a:rPr b="1" lang="en" sz="2600">
                <a:solidFill>
                  <a:srgbClr val="1C79BE"/>
                </a:solidFill>
                <a:latin typeface="Century Gothic"/>
                <a:ea typeface="Century Gothic"/>
                <a:cs typeface="Century Gothic"/>
                <a:sym typeface="Century Gothic"/>
              </a:rPr>
              <a:t>Mejorar la focalización de programas y la predicción de necesidades</a:t>
            </a:r>
            <a:endParaRPr i="0" sz="2600" u="none" cap="none" strike="noStrike">
              <a:solidFill>
                <a:srgbClr val="1C79BE"/>
              </a:solidFill>
              <a:latin typeface="Century Gothic"/>
              <a:ea typeface="Century Gothic"/>
              <a:cs typeface="Century Gothic"/>
              <a:sym typeface="Century Gothic"/>
            </a:endParaRPr>
          </a:p>
        </p:txBody>
      </p:sp>
      <p:sp>
        <p:nvSpPr>
          <p:cNvPr id="811" name="Google Shape;811;p105"/>
          <p:cNvSpPr/>
          <p:nvPr/>
        </p:nvSpPr>
        <p:spPr>
          <a:xfrm>
            <a:off x="1268730" y="1440180"/>
            <a:ext cx="7543800" cy="274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1D6B62"/>
              </a:buClr>
              <a:buSzPts val="1100"/>
              <a:buFont typeface="Lato"/>
              <a:buNone/>
            </a:pPr>
            <a:r>
              <a:rPr i="1" lang="en" sz="1200">
                <a:solidFill>
                  <a:srgbClr val="1D6B62"/>
                </a:solidFill>
                <a:latin typeface="Lato"/>
                <a:ea typeface="Lato"/>
                <a:cs typeface="Lato"/>
                <a:sym typeface="Lato"/>
              </a:rPr>
              <a:t>Dónde puede la IA ayudar a programas a focalizar a beneficiarios con mayor precisión</a:t>
            </a:r>
            <a:r>
              <a:rPr i="1" lang="en" sz="1200">
                <a:solidFill>
                  <a:srgbClr val="1D6B62"/>
                </a:solidFill>
                <a:latin typeface="Lato"/>
                <a:ea typeface="Lato"/>
                <a:cs typeface="Lato"/>
                <a:sym typeface="Lato"/>
              </a:rPr>
              <a:t>: </a:t>
            </a:r>
            <a:r>
              <a:rPr i="1" lang="en" sz="1200">
                <a:solidFill>
                  <a:srgbClr val="1D6B62"/>
                </a:solidFill>
                <a:latin typeface="Lato"/>
                <a:ea typeface="Lato"/>
                <a:cs typeface="Lato"/>
                <a:sym typeface="Lato"/>
              </a:rPr>
              <a:t>en contextos con escasez de datos </a:t>
            </a:r>
            <a:endParaRPr b="0" i="0" sz="1200" u="none" cap="none" strike="noStrike">
              <a:solidFill>
                <a:schemeClr val="dk1"/>
              </a:solidFill>
              <a:latin typeface="Calibri"/>
              <a:ea typeface="Calibri"/>
              <a:cs typeface="Calibri"/>
              <a:sym typeface="Calibri"/>
            </a:endParaRPr>
          </a:p>
        </p:txBody>
      </p:sp>
      <p:cxnSp>
        <p:nvCxnSpPr>
          <p:cNvPr id="812" name="Google Shape;812;p105"/>
          <p:cNvCxnSpPr/>
          <p:nvPr/>
        </p:nvCxnSpPr>
        <p:spPr>
          <a:xfrm>
            <a:off x="411480" y="1817370"/>
            <a:ext cx="8320800" cy="0"/>
          </a:xfrm>
          <a:prstGeom prst="straightConnector1">
            <a:avLst/>
          </a:prstGeom>
          <a:noFill/>
          <a:ln cap="flat" cmpd="sng" w="14300">
            <a:solidFill>
              <a:schemeClr val="accent5"/>
            </a:solidFill>
            <a:prstDash val="solid"/>
            <a:round/>
            <a:headEnd len="sm" w="sm" type="none"/>
            <a:tailEnd len="sm" w="sm" type="none"/>
          </a:ln>
        </p:spPr>
      </p:cxnSp>
      <p:pic>
        <p:nvPicPr>
          <p:cNvPr descr="preencoded.png" id="813" name="Google Shape;813;p105"/>
          <p:cNvPicPr preferRelativeResize="0"/>
          <p:nvPr/>
        </p:nvPicPr>
        <p:blipFill rotWithShape="1">
          <a:blip r:embed="rId3">
            <a:alphaModFix/>
          </a:blip>
          <a:srcRect b="0" l="0" r="0" t="0"/>
          <a:stretch/>
        </p:blipFill>
        <p:spPr>
          <a:xfrm>
            <a:off x="480060" y="1988820"/>
            <a:ext cx="377190" cy="377190"/>
          </a:xfrm>
          <a:prstGeom prst="rect">
            <a:avLst/>
          </a:prstGeom>
          <a:noFill/>
          <a:ln>
            <a:noFill/>
          </a:ln>
        </p:spPr>
      </p:pic>
      <p:sp>
        <p:nvSpPr>
          <p:cNvPr id="814" name="Google Shape;814;p105"/>
          <p:cNvSpPr/>
          <p:nvPr/>
        </p:nvSpPr>
        <p:spPr>
          <a:xfrm>
            <a:off x="994410" y="192024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Identificar rápidamente quién necesita ayuda </a:t>
            </a:r>
            <a:endParaRPr i="0" sz="1300" u="none" cap="none" strike="noStrike">
              <a:solidFill>
                <a:srgbClr val="1F4751"/>
              </a:solidFill>
              <a:latin typeface="Century Gothic"/>
              <a:ea typeface="Century Gothic"/>
              <a:cs typeface="Century Gothic"/>
              <a:sym typeface="Century Gothic"/>
            </a:endParaRPr>
          </a:p>
        </p:txBody>
      </p:sp>
      <p:sp>
        <p:nvSpPr>
          <p:cNvPr id="815" name="Google Shape;815;p105"/>
          <p:cNvSpPr/>
          <p:nvPr/>
        </p:nvSpPr>
        <p:spPr>
          <a:xfrm>
            <a:off x="994410" y="219456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100">
                <a:solidFill>
                  <a:srgbClr val="2D616E"/>
                </a:solidFill>
                <a:latin typeface="Lato"/>
                <a:ea typeface="Lato"/>
                <a:cs typeface="Lato"/>
                <a:sym typeface="Lato"/>
              </a:rPr>
              <a:t>La IA puede identificar personas vulnerables, territorios desatendidos y crisis emergentes para asignar mejor los recursos.</a:t>
            </a:r>
            <a:endParaRPr b="0" i="0" sz="1100" u="none" cap="none" strike="noStrike">
              <a:solidFill>
                <a:schemeClr val="dk1"/>
              </a:solidFill>
              <a:latin typeface="Calibri"/>
              <a:ea typeface="Calibri"/>
              <a:cs typeface="Calibri"/>
              <a:sym typeface="Calibri"/>
            </a:endParaRPr>
          </a:p>
        </p:txBody>
      </p:sp>
      <p:pic>
        <p:nvPicPr>
          <p:cNvPr descr="preencoded.png" id="816" name="Google Shape;816;p105"/>
          <p:cNvPicPr preferRelativeResize="0"/>
          <p:nvPr/>
        </p:nvPicPr>
        <p:blipFill rotWithShape="1">
          <a:blip r:embed="rId4">
            <a:alphaModFix/>
          </a:blip>
          <a:srcRect b="0" l="0" r="0" t="0"/>
          <a:stretch/>
        </p:blipFill>
        <p:spPr>
          <a:xfrm>
            <a:off x="480060" y="2606040"/>
            <a:ext cx="377190" cy="377190"/>
          </a:xfrm>
          <a:prstGeom prst="rect">
            <a:avLst/>
          </a:prstGeom>
          <a:noFill/>
          <a:ln>
            <a:noFill/>
          </a:ln>
        </p:spPr>
      </p:pic>
      <p:sp>
        <p:nvSpPr>
          <p:cNvPr id="817" name="Google Shape;817;p105"/>
          <p:cNvSpPr/>
          <p:nvPr/>
        </p:nvSpPr>
        <p:spPr>
          <a:xfrm>
            <a:off x="994410" y="253746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Útil</a:t>
            </a:r>
            <a:r>
              <a:rPr b="1" lang="en" sz="1300">
                <a:solidFill>
                  <a:srgbClr val="1F4751"/>
                </a:solidFill>
                <a:latin typeface="Century Gothic"/>
                <a:ea typeface="Century Gothic"/>
                <a:cs typeface="Century Gothic"/>
                <a:sym typeface="Century Gothic"/>
              </a:rPr>
              <a:t> cuando hay </a:t>
            </a:r>
            <a:r>
              <a:rPr b="1" lang="en" sz="1300">
                <a:solidFill>
                  <a:srgbClr val="1F4751"/>
                </a:solidFill>
                <a:latin typeface="Century Gothic"/>
                <a:ea typeface="Century Gothic"/>
                <a:cs typeface="Century Gothic"/>
                <a:sym typeface="Century Gothic"/>
              </a:rPr>
              <a:t>escasez</a:t>
            </a:r>
            <a:r>
              <a:rPr b="1" lang="en" sz="1300">
                <a:solidFill>
                  <a:srgbClr val="1F4751"/>
                </a:solidFill>
                <a:latin typeface="Century Gothic"/>
                <a:ea typeface="Century Gothic"/>
                <a:cs typeface="Century Gothic"/>
                <a:sym typeface="Century Gothic"/>
              </a:rPr>
              <a:t> de datos </a:t>
            </a:r>
            <a:r>
              <a:rPr b="1" lang="en" sz="1300">
                <a:solidFill>
                  <a:srgbClr val="1F4751"/>
                </a:solidFill>
                <a:latin typeface="Century Gothic"/>
                <a:ea typeface="Century Gothic"/>
                <a:cs typeface="Century Gothic"/>
                <a:sym typeface="Century Gothic"/>
              </a:rPr>
              <a:t>administrativos</a:t>
            </a:r>
            <a:r>
              <a:rPr b="1" lang="en" sz="1300">
                <a:solidFill>
                  <a:srgbClr val="1F4751"/>
                </a:solidFill>
                <a:latin typeface="Century Gothic"/>
                <a:ea typeface="Century Gothic"/>
                <a:cs typeface="Century Gothic"/>
                <a:sym typeface="Century Gothic"/>
              </a:rPr>
              <a:t> </a:t>
            </a:r>
            <a:endParaRPr i="0" sz="1300" u="none" cap="none" strike="noStrike">
              <a:solidFill>
                <a:schemeClr val="dk1"/>
              </a:solidFill>
              <a:latin typeface="Century Gothic"/>
              <a:ea typeface="Century Gothic"/>
              <a:cs typeface="Century Gothic"/>
              <a:sym typeface="Century Gothic"/>
            </a:endParaRPr>
          </a:p>
        </p:txBody>
      </p:sp>
      <p:sp>
        <p:nvSpPr>
          <p:cNvPr id="818" name="Google Shape;818;p105"/>
          <p:cNvSpPr/>
          <p:nvPr/>
        </p:nvSpPr>
        <p:spPr>
          <a:xfrm>
            <a:off x="994410" y="281178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100">
                <a:solidFill>
                  <a:srgbClr val="2D616E"/>
                </a:solidFill>
                <a:latin typeface="Lato"/>
                <a:ea typeface="Lato"/>
                <a:cs typeface="Lato"/>
                <a:sym typeface="Lato"/>
              </a:rPr>
              <a:t>Especialmente valiosa cuando las encuestas tradicionales son costosas, lentas o incompletas, y el apoyo debe llegar rápido. </a:t>
            </a:r>
            <a:endParaRPr b="0" i="0" sz="1100" u="none" cap="none" strike="noStrike">
              <a:solidFill>
                <a:schemeClr val="dk1"/>
              </a:solidFill>
              <a:latin typeface="Calibri"/>
              <a:ea typeface="Calibri"/>
              <a:cs typeface="Calibri"/>
              <a:sym typeface="Calibri"/>
            </a:endParaRPr>
          </a:p>
        </p:txBody>
      </p:sp>
      <p:pic>
        <p:nvPicPr>
          <p:cNvPr descr="preencoded.png" id="819" name="Google Shape;819;p105"/>
          <p:cNvPicPr preferRelativeResize="0"/>
          <p:nvPr/>
        </p:nvPicPr>
        <p:blipFill rotWithShape="1">
          <a:blip r:embed="rId5">
            <a:alphaModFix/>
          </a:blip>
          <a:srcRect b="0" l="0" r="0" t="0"/>
          <a:stretch/>
        </p:blipFill>
        <p:spPr>
          <a:xfrm>
            <a:off x="480060" y="3223260"/>
            <a:ext cx="377190" cy="377190"/>
          </a:xfrm>
          <a:prstGeom prst="rect">
            <a:avLst/>
          </a:prstGeom>
          <a:noFill/>
          <a:ln>
            <a:noFill/>
          </a:ln>
        </p:spPr>
      </p:pic>
      <p:sp>
        <p:nvSpPr>
          <p:cNvPr id="820" name="Google Shape;820;p105"/>
          <p:cNvSpPr/>
          <p:nvPr/>
        </p:nvSpPr>
        <p:spPr>
          <a:xfrm>
            <a:off x="994410" y="315468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Amplias maneras de aplicación </a:t>
            </a:r>
            <a:endParaRPr i="0" sz="1300" u="none" cap="none" strike="noStrike">
              <a:solidFill>
                <a:schemeClr val="dk1"/>
              </a:solidFill>
              <a:latin typeface="Century Gothic"/>
              <a:ea typeface="Century Gothic"/>
              <a:cs typeface="Century Gothic"/>
              <a:sym typeface="Century Gothic"/>
            </a:endParaRPr>
          </a:p>
        </p:txBody>
      </p:sp>
      <p:sp>
        <p:nvSpPr>
          <p:cNvPr id="821" name="Google Shape;821;p105"/>
          <p:cNvSpPr/>
          <p:nvPr/>
        </p:nvSpPr>
        <p:spPr>
          <a:xfrm>
            <a:off x="994410" y="342900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100">
                <a:solidFill>
                  <a:srgbClr val="2D616E"/>
                </a:solidFill>
                <a:latin typeface="Lato"/>
                <a:ea typeface="Lato"/>
                <a:cs typeface="Lato"/>
                <a:sym typeface="Lato"/>
              </a:rPr>
              <a:t>Focalización de pobreza, transferencias monetarias de emergencia, pronóstico de desastres, inseguridad alimentaria, riesgo de </a:t>
            </a:r>
            <a:r>
              <a:rPr lang="en" sz="1100">
                <a:solidFill>
                  <a:srgbClr val="2D616E"/>
                </a:solidFill>
                <a:latin typeface="Lato"/>
                <a:ea typeface="Lato"/>
                <a:cs typeface="Lato"/>
                <a:sym typeface="Lato"/>
              </a:rPr>
              <a:t>conflicto</a:t>
            </a:r>
            <a:r>
              <a:rPr lang="en" sz="1100">
                <a:solidFill>
                  <a:srgbClr val="2D616E"/>
                </a:solidFill>
                <a:latin typeface="Lato"/>
                <a:ea typeface="Lato"/>
                <a:cs typeface="Lato"/>
                <a:sym typeface="Lato"/>
              </a:rPr>
              <a:t>, riesgo de desalojo y </a:t>
            </a:r>
            <a:r>
              <a:rPr lang="en" sz="1100">
                <a:solidFill>
                  <a:srgbClr val="2D616E"/>
                </a:solidFill>
                <a:latin typeface="Lato"/>
                <a:ea typeface="Lato"/>
                <a:cs typeface="Lato"/>
                <a:sym typeface="Lato"/>
              </a:rPr>
              <a:t>predicción</a:t>
            </a:r>
            <a:r>
              <a:rPr lang="en" sz="1100">
                <a:solidFill>
                  <a:srgbClr val="2D616E"/>
                </a:solidFill>
                <a:latin typeface="Lato"/>
                <a:ea typeface="Lato"/>
                <a:cs typeface="Lato"/>
                <a:sym typeface="Lato"/>
              </a:rPr>
              <a:t> del riesgo de abandono escolar. </a:t>
            </a:r>
            <a:endParaRPr b="0" i="0" sz="1100" u="none" cap="none" strike="noStrike">
              <a:solidFill>
                <a:schemeClr val="dk1"/>
              </a:solidFill>
              <a:latin typeface="Calibri"/>
              <a:ea typeface="Calibri"/>
              <a:cs typeface="Calibri"/>
              <a:sym typeface="Calibri"/>
            </a:endParaRPr>
          </a:p>
        </p:txBody>
      </p:sp>
      <p:sp>
        <p:nvSpPr>
          <p:cNvPr id="822" name="Google Shape;822;p105"/>
          <p:cNvSpPr/>
          <p:nvPr/>
        </p:nvSpPr>
        <p:spPr>
          <a:xfrm>
            <a:off x="411480" y="3840480"/>
            <a:ext cx="4217700" cy="10629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23" name="Google Shape;823;p105"/>
          <p:cNvSpPr/>
          <p:nvPr/>
        </p:nvSpPr>
        <p:spPr>
          <a:xfrm>
            <a:off x="411480" y="3840480"/>
            <a:ext cx="68700" cy="1062900"/>
          </a:xfrm>
          <a:prstGeom prst="rect">
            <a:avLst/>
          </a:prstGeom>
          <a:solidFill>
            <a:srgbClr val="2FA9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24" name="Google Shape;824;p105"/>
          <p:cNvSpPr/>
          <p:nvPr/>
        </p:nvSpPr>
        <p:spPr>
          <a:xfrm>
            <a:off x="582930" y="3909060"/>
            <a:ext cx="3977700" cy="20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1D6B62"/>
              </a:buClr>
              <a:buSzPts val="800"/>
              <a:buFont typeface="Lato"/>
              <a:buNone/>
            </a:pPr>
            <a:r>
              <a:rPr b="1" i="0" lang="en" sz="1000" u="none" cap="none" strike="noStrike">
                <a:solidFill>
                  <a:srgbClr val="1D6B62"/>
                </a:solidFill>
                <a:latin typeface="Century Gothic"/>
                <a:ea typeface="Century Gothic"/>
                <a:cs typeface="Century Gothic"/>
                <a:sym typeface="Century Gothic"/>
              </a:rPr>
              <a:t>E</a:t>
            </a:r>
            <a:r>
              <a:rPr b="1" lang="en" sz="1000">
                <a:solidFill>
                  <a:srgbClr val="1D6B62"/>
                </a:solidFill>
                <a:latin typeface="Century Gothic"/>
                <a:ea typeface="Century Gothic"/>
                <a:cs typeface="Century Gothic"/>
                <a:sym typeface="Century Gothic"/>
              </a:rPr>
              <a:t>JEMPLO </a:t>
            </a:r>
            <a:endParaRPr i="0" sz="1000" u="none" cap="none" strike="noStrike">
              <a:solidFill>
                <a:schemeClr val="dk1"/>
              </a:solidFill>
              <a:latin typeface="Century Gothic"/>
              <a:ea typeface="Century Gothic"/>
              <a:cs typeface="Century Gothic"/>
              <a:sym typeface="Century Gothic"/>
            </a:endParaRPr>
          </a:p>
        </p:txBody>
      </p:sp>
      <p:sp>
        <p:nvSpPr>
          <p:cNvPr id="825" name="Google Shape;825;p105"/>
          <p:cNvSpPr/>
          <p:nvPr/>
        </p:nvSpPr>
        <p:spPr>
          <a:xfrm>
            <a:off x="582930" y="4114800"/>
            <a:ext cx="3977700" cy="72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Durante el COVID-19, Togo utilizó imágenes satelitales y datos de teléfonos móviles para focalizar transferencias monetarias de emergencia, logrando una focalización más rápida y precisa sin excluir sistemáticamente a grupos </a:t>
            </a:r>
            <a:r>
              <a:rPr lang="en" sz="900">
                <a:solidFill>
                  <a:srgbClr val="2D616E"/>
                </a:solidFill>
                <a:latin typeface="Lato"/>
                <a:ea typeface="Lato"/>
                <a:cs typeface="Lato"/>
                <a:sym typeface="Lato"/>
              </a:rPr>
              <a:t>étnicos</a:t>
            </a:r>
            <a:r>
              <a:rPr lang="en" sz="900">
                <a:solidFill>
                  <a:srgbClr val="2D616E"/>
                </a:solidFill>
                <a:latin typeface="Lato"/>
                <a:ea typeface="Lato"/>
                <a:cs typeface="Lato"/>
                <a:sym typeface="Lato"/>
              </a:rPr>
              <a:t> o religiosos. </a:t>
            </a:r>
            <a:endParaRPr b="0" i="0" sz="900" u="none" cap="none" strike="noStrike">
              <a:solidFill>
                <a:schemeClr val="dk1"/>
              </a:solidFill>
              <a:latin typeface="Calibri"/>
              <a:ea typeface="Calibri"/>
              <a:cs typeface="Calibri"/>
              <a:sym typeface="Calibri"/>
            </a:endParaRPr>
          </a:p>
        </p:txBody>
      </p:sp>
      <p:sp>
        <p:nvSpPr>
          <p:cNvPr id="826" name="Google Shape;826;p105"/>
          <p:cNvSpPr/>
          <p:nvPr/>
        </p:nvSpPr>
        <p:spPr>
          <a:xfrm>
            <a:off x="4766310" y="3840480"/>
            <a:ext cx="4217700" cy="10629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27" name="Google Shape;827;p105"/>
          <p:cNvSpPr/>
          <p:nvPr/>
        </p:nvSpPr>
        <p:spPr>
          <a:xfrm>
            <a:off x="4766310" y="3840480"/>
            <a:ext cx="68700" cy="1062900"/>
          </a:xfrm>
          <a:prstGeom prst="rect">
            <a:avLst/>
          </a:prstGeom>
          <a:solidFill>
            <a:srgbClr val="DC378C"/>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28" name="Google Shape;828;p105"/>
          <p:cNvSpPr/>
          <p:nvPr/>
        </p:nvSpPr>
        <p:spPr>
          <a:xfrm>
            <a:off x="4937760" y="3909060"/>
            <a:ext cx="3977700" cy="20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E35925"/>
              </a:buClr>
              <a:buSzPts val="800"/>
              <a:buFont typeface="Lato"/>
              <a:buNone/>
            </a:pPr>
            <a:r>
              <a:rPr b="1" lang="en" sz="1000">
                <a:solidFill>
                  <a:srgbClr val="DC378C"/>
                </a:solidFill>
                <a:latin typeface="Century Gothic"/>
                <a:ea typeface="Century Gothic"/>
                <a:cs typeface="Century Gothic"/>
                <a:sym typeface="Century Gothic"/>
              </a:rPr>
              <a:t>LECCIÓN</a:t>
            </a:r>
            <a:r>
              <a:rPr b="1" lang="en" sz="1000">
                <a:solidFill>
                  <a:srgbClr val="DC378C"/>
                </a:solidFill>
                <a:latin typeface="Century Gothic"/>
                <a:ea typeface="Century Gothic"/>
                <a:cs typeface="Century Gothic"/>
                <a:sym typeface="Century Gothic"/>
              </a:rPr>
              <a:t> APRENDIDA</a:t>
            </a:r>
            <a:endParaRPr i="0" sz="1000" u="none" cap="none" strike="noStrike">
              <a:solidFill>
                <a:srgbClr val="DC378C"/>
              </a:solidFill>
              <a:latin typeface="Century Gothic"/>
              <a:ea typeface="Century Gothic"/>
              <a:cs typeface="Century Gothic"/>
              <a:sym typeface="Century Gothic"/>
            </a:endParaRPr>
          </a:p>
        </p:txBody>
      </p:sp>
      <p:sp>
        <p:nvSpPr>
          <p:cNvPr id="829" name="Google Shape;829;p105"/>
          <p:cNvSpPr/>
          <p:nvPr/>
        </p:nvSpPr>
        <p:spPr>
          <a:xfrm>
            <a:off x="4937760" y="4114800"/>
            <a:ext cx="3977700" cy="72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La IA puede mejorar la predicción de necesidades, pero la focalización sigue siendo una decisión de política pública: ¿quién debería recibir apoyo primero y por qué?</a:t>
            </a:r>
            <a:endParaRPr b="0" i="0" sz="900" u="none" cap="none" strike="noStrike">
              <a:solidFill>
                <a:schemeClr val="dk1"/>
              </a:solidFill>
              <a:latin typeface="Calibri"/>
              <a:ea typeface="Calibri"/>
              <a:cs typeface="Calibri"/>
              <a:sym typeface="Calibri"/>
            </a:endParaRPr>
          </a:p>
        </p:txBody>
      </p:sp>
      <p:sp>
        <p:nvSpPr>
          <p:cNvPr id="830" name="Google Shape;830;p105"/>
          <p:cNvSpPr/>
          <p:nvPr/>
        </p:nvSpPr>
        <p:spPr>
          <a:xfrm>
            <a:off x="411480" y="4951476"/>
            <a:ext cx="5486400" cy="1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F5E5A"/>
              </a:buClr>
              <a:buSzPts val="700"/>
              <a:buFont typeface="Lato"/>
              <a:buNone/>
            </a:pPr>
            <a:r>
              <a:rPr b="0" i="1" lang="en" sz="700" u="none" cap="none" strike="noStrike">
                <a:solidFill>
                  <a:srgbClr val="5F5E5A"/>
                </a:solidFill>
                <a:latin typeface="Lato"/>
                <a:ea typeface="Lato"/>
                <a:cs typeface="Lato"/>
                <a:sym typeface="Lato"/>
              </a:rPr>
              <a:t>J-PAL  ·  AI Evidence Playbook</a:t>
            </a:r>
            <a:endParaRPr b="0" i="0" sz="700" u="none" cap="none" strike="noStrike">
              <a:solidFill>
                <a:schemeClr val="dk1"/>
              </a:solidFill>
              <a:latin typeface="Calibri"/>
              <a:ea typeface="Calibri"/>
              <a:cs typeface="Calibri"/>
              <a:sym typeface="Calibri"/>
            </a:endParaRPr>
          </a:p>
        </p:txBody>
      </p:sp>
      <p:sp>
        <p:nvSpPr>
          <p:cNvPr id="831" name="Google Shape;831;p105"/>
          <p:cNvSpPr/>
          <p:nvPr/>
        </p:nvSpPr>
        <p:spPr>
          <a:xfrm>
            <a:off x="411475" y="476800"/>
            <a:ext cx="757500" cy="757500"/>
          </a:xfrm>
          <a:prstGeom prst="ellipse">
            <a:avLst/>
          </a:prstGeom>
          <a:solidFill>
            <a:srgbClr val="1C79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FFFFFF"/>
              </a:buClr>
              <a:buSzPts val="2900"/>
              <a:buFont typeface="Lato"/>
              <a:buNone/>
            </a:pPr>
            <a:r>
              <a:rPr b="1" lang="en" sz="2900">
                <a:solidFill>
                  <a:srgbClr val="FFFFFF"/>
                </a:solidFill>
                <a:latin typeface="Lato"/>
                <a:ea typeface="Lato"/>
                <a:cs typeface="Lato"/>
                <a:sym typeface="Lato"/>
              </a:rPr>
              <a:t>i</a:t>
            </a:r>
            <a:endParaRPr>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6" name="Shape 836"/>
        <p:cNvGrpSpPr/>
        <p:nvPr/>
      </p:nvGrpSpPr>
      <p:grpSpPr>
        <a:xfrm>
          <a:off x="0" y="0"/>
          <a:ext cx="0" cy="0"/>
          <a:chOff x="0" y="0"/>
          <a:chExt cx="0" cy="0"/>
        </a:xfrm>
      </p:grpSpPr>
      <p:sp>
        <p:nvSpPr>
          <p:cNvPr id="837" name="Google Shape;837;p106"/>
          <p:cNvSpPr/>
          <p:nvPr/>
        </p:nvSpPr>
        <p:spPr>
          <a:xfrm>
            <a:off x="0" y="0"/>
            <a:ext cx="9143700" cy="123600"/>
          </a:xfrm>
          <a:prstGeom prst="rect">
            <a:avLst/>
          </a:prstGeom>
          <a:solidFill>
            <a:srgbClr val="2D616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38" name="Google Shape;838;p106"/>
          <p:cNvSpPr/>
          <p:nvPr/>
        </p:nvSpPr>
        <p:spPr>
          <a:xfrm>
            <a:off x="1268730" y="764850"/>
            <a:ext cx="7543800" cy="480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E35925"/>
              </a:buClr>
              <a:buSzPts val="2600"/>
              <a:buFont typeface="Lato"/>
              <a:buNone/>
            </a:pPr>
            <a:r>
              <a:rPr b="1" lang="en" sz="2600">
                <a:solidFill>
                  <a:srgbClr val="1C79BE"/>
                </a:solidFill>
                <a:latin typeface="Century Gothic"/>
                <a:ea typeface="Century Gothic"/>
                <a:cs typeface="Century Gothic"/>
                <a:sym typeface="Century Gothic"/>
              </a:rPr>
              <a:t>Aumentar acceso a apoyo personalizado y oportuno</a:t>
            </a:r>
            <a:r>
              <a:rPr b="1" i="0" lang="en" sz="2600" u="none" cap="none" strike="noStrike">
                <a:solidFill>
                  <a:srgbClr val="1C79BE"/>
                </a:solidFill>
                <a:latin typeface="Century Gothic"/>
                <a:ea typeface="Century Gothic"/>
                <a:cs typeface="Century Gothic"/>
                <a:sym typeface="Century Gothic"/>
              </a:rPr>
              <a:t> </a:t>
            </a:r>
            <a:endParaRPr i="0" sz="2600" u="none" cap="none" strike="noStrike">
              <a:solidFill>
                <a:srgbClr val="1C79BE"/>
              </a:solidFill>
              <a:latin typeface="Century Gothic"/>
              <a:ea typeface="Century Gothic"/>
              <a:cs typeface="Century Gothic"/>
              <a:sym typeface="Century Gothic"/>
            </a:endParaRPr>
          </a:p>
        </p:txBody>
      </p:sp>
      <p:sp>
        <p:nvSpPr>
          <p:cNvPr id="839" name="Google Shape;839;p106"/>
          <p:cNvSpPr/>
          <p:nvPr/>
        </p:nvSpPr>
        <p:spPr>
          <a:xfrm>
            <a:off x="1268730" y="1487517"/>
            <a:ext cx="7543800" cy="274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1D6B62"/>
              </a:buClr>
              <a:buSzPts val="1100"/>
              <a:buFont typeface="Lato"/>
              <a:buNone/>
            </a:pPr>
            <a:r>
              <a:rPr i="1" lang="en" sz="1200">
                <a:solidFill>
                  <a:srgbClr val="1D6B62"/>
                </a:solidFill>
                <a:latin typeface="Lato"/>
                <a:ea typeface="Lato"/>
                <a:cs typeface="Lato"/>
                <a:sym typeface="Lato"/>
              </a:rPr>
              <a:t>Responder a las personas según sus necesidades y contexto: con el mensaje adecuado, en el idioma correcto y en el momento oportuno</a:t>
            </a:r>
            <a:endParaRPr b="0" i="0" sz="1200" u="none" cap="none" strike="noStrike">
              <a:solidFill>
                <a:schemeClr val="dk1"/>
              </a:solidFill>
              <a:latin typeface="Calibri"/>
              <a:ea typeface="Calibri"/>
              <a:cs typeface="Calibri"/>
              <a:sym typeface="Calibri"/>
            </a:endParaRPr>
          </a:p>
        </p:txBody>
      </p:sp>
      <p:cxnSp>
        <p:nvCxnSpPr>
          <p:cNvPr id="840" name="Google Shape;840;p106"/>
          <p:cNvCxnSpPr/>
          <p:nvPr/>
        </p:nvCxnSpPr>
        <p:spPr>
          <a:xfrm>
            <a:off x="411480" y="1817370"/>
            <a:ext cx="8320800" cy="0"/>
          </a:xfrm>
          <a:prstGeom prst="straightConnector1">
            <a:avLst/>
          </a:prstGeom>
          <a:noFill/>
          <a:ln cap="flat" cmpd="sng" w="14300">
            <a:solidFill>
              <a:srgbClr val="1F4751"/>
            </a:solidFill>
            <a:prstDash val="solid"/>
            <a:round/>
            <a:headEnd len="sm" w="sm" type="none"/>
            <a:tailEnd len="sm" w="sm" type="none"/>
          </a:ln>
        </p:spPr>
      </p:cxnSp>
      <p:pic>
        <p:nvPicPr>
          <p:cNvPr descr="preencoded.png" id="841" name="Google Shape;841;p106"/>
          <p:cNvPicPr preferRelativeResize="0"/>
          <p:nvPr/>
        </p:nvPicPr>
        <p:blipFill rotWithShape="1">
          <a:blip r:embed="rId4">
            <a:alphaModFix/>
          </a:blip>
          <a:srcRect b="0" l="0" r="0" t="0"/>
          <a:stretch/>
        </p:blipFill>
        <p:spPr>
          <a:xfrm>
            <a:off x="480060" y="1988820"/>
            <a:ext cx="377190" cy="377190"/>
          </a:xfrm>
          <a:prstGeom prst="rect">
            <a:avLst/>
          </a:prstGeom>
          <a:noFill/>
          <a:ln>
            <a:noFill/>
          </a:ln>
        </p:spPr>
      </p:pic>
      <p:sp>
        <p:nvSpPr>
          <p:cNvPr id="842" name="Google Shape;842;p106"/>
          <p:cNvSpPr/>
          <p:nvPr/>
        </p:nvSpPr>
        <p:spPr>
          <a:xfrm>
            <a:off x="994410" y="192024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Información personalizada a gran escala </a:t>
            </a:r>
            <a:endParaRPr i="0" sz="1300" u="none" cap="none" strike="noStrike">
              <a:solidFill>
                <a:schemeClr val="dk1"/>
              </a:solidFill>
              <a:latin typeface="Century Gothic"/>
              <a:ea typeface="Century Gothic"/>
              <a:cs typeface="Century Gothic"/>
              <a:sym typeface="Century Gothic"/>
            </a:endParaRPr>
          </a:p>
        </p:txBody>
      </p:sp>
      <p:sp>
        <p:nvSpPr>
          <p:cNvPr id="843" name="Google Shape;843;p106"/>
          <p:cNvSpPr/>
          <p:nvPr/>
        </p:nvSpPr>
        <p:spPr>
          <a:xfrm>
            <a:off x="994410" y="219456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La IA puede mandar recordatorios, soporte y respuestas adaptadas a las necesidades, el momento, el idioma y el contexto de cada usuario. </a:t>
            </a:r>
            <a:endParaRPr b="0" i="0" sz="1000" u="none" cap="none" strike="noStrike">
              <a:solidFill>
                <a:schemeClr val="dk1"/>
              </a:solidFill>
              <a:latin typeface="Calibri"/>
              <a:ea typeface="Calibri"/>
              <a:cs typeface="Calibri"/>
              <a:sym typeface="Calibri"/>
            </a:endParaRPr>
          </a:p>
        </p:txBody>
      </p:sp>
      <p:pic>
        <p:nvPicPr>
          <p:cNvPr descr="preencoded.png" id="844" name="Google Shape;844;p106"/>
          <p:cNvPicPr preferRelativeResize="0"/>
          <p:nvPr/>
        </p:nvPicPr>
        <p:blipFill rotWithShape="1">
          <a:blip r:embed="rId5">
            <a:alphaModFix/>
          </a:blip>
          <a:srcRect b="0" l="0" r="0" t="0"/>
          <a:stretch/>
        </p:blipFill>
        <p:spPr>
          <a:xfrm>
            <a:off x="480060" y="2606040"/>
            <a:ext cx="377190" cy="377190"/>
          </a:xfrm>
          <a:prstGeom prst="rect">
            <a:avLst/>
          </a:prstGeom>
          <a:noFill/>
          <a:ln>
            <a:noFill/>
          </a:ln>
        </p:spPr>
      </p:pic>
      <p:sp>
        <p:nvSpPr>
          <p:cNvPr id="845" name="Google Shape;845;p106"/>
          <p:cNvSpPr/>
          <p:nvPr/>
        </p:nvSpPr>
        <p:spPr>
          <a:xfrm>
            <a:off x="994410" y="253746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Cierra brechas de acceso </a:t>
            </a:r>
            <a:endParaRPr i="0" sz="1300" u="none" cap="none" strike="noStrike">
              <a:solidFill>
                <a:schemeClr val="dk1"/>
              </a:solidFill>
              <a:latin typeface="Century Gothic"/>
              <a:ea typeface="Century Gothic"/>
              <a:cs typeface="Century Gothic"/>
              <a:sym typeface="Century Gothic"/>
            </a:endParaRPr>
          </a:p>
        </p:txBody>
      </p:sp>
      <p:sp>
        <p:nvSpPr>
          <p:cNvPr id="846" name="Google Shape;846;p106"/>
          <p:cNvSpPr/>
          <p:nvPr/>
        </p:nvSpPr>
        <p:spPr>
          <a:xfrm>
            <a:off x="994410" y="281178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Especialmente útil cuando las </a:t>
            </a:r>
            <a:r>
              <a:rPr lang="en" sz="1000">
                <a:solidFill>
                  <a:srgbClr val="2D616E"/>
                </a:solidFill>
                <a:latin typeface="Lato"/>
                <a:ea typeface="Lato"/>
                <a:cs typeface="Lato"/>
                <a:sym typeface="Lato"/>
              </a:rPr>
              <a:t>personas</a:t>
            </a:r>
            <a:r>
              <a:rPr lang="en" sz="1000">
                <a:solidFill>
                  <a:srgbClr val="2D616E"/>
                </a:solidFill>
                <a:latin typeface="Lato"/>
                <a:ea typeface="Lato"/>
                <a:cs typeface="Lato"/>
                <a:sym typeface="Lato"/>
              </a:rPr>
              <a:t> enfrentan brechas de información, barreras administrativas o acceso limitado a asesores humanos. </a:t>
            </a:r>
            <a:endParaRPr b="0" i="0" sz="1000" u="none" cap="none" strike="noStrike">
              <a:solidFill>
                <a:schemeClr val="dk1"/>
              </a:solidFill>
              <a:latin typeface="Calibri"/>
              <a:ea typeface="Calibri"/>
              <a:cs typeface="Calibri"/>
              <a:sym typeface="Calibri"/>
            </a:endParaRPr>
          </a:p>
        </p:txBody>
      </p:sp>
      <p:pic>
        <p:nvPicPr>
          <p:cNvPr descr="preencoded.png" id="847" name="Google Shape;847;p106"/>
          <p:cNvPicPr preferRelativeResize="0"/>
          <p:nvPr/>
        </p:nvPicPr>
        <p:blipFill rotWithShape="1">
          <a:blip r:embed="rId6">
            <a:alphaModFix/>
          </a:blip>
          <a:srcRect b="0" l="0" r="0" t="0"/>
          <a:stretch/>
        </p:blipFill>
        <p:spPr>
          <a:xfrm>
            <a:off x="480060" y="3223260"/>
            <a:ext cx="377190" cy="377190"/>
          </a:xfrm>
          <a:prstGeom prst="rect">
            <a:avLst/>
          </a:prstGeom>
          <a:noFill/>
          <a:ln>
            <a:noFill/>
          </a:ln>
        </p:spPr>
      </p:pic>
      <p:sp>
        <p:nvSpPr>
          <p:cNvPr id="848" name="Google Shape;848;p106"/>
          <p:cNvSpPr/>
          <p:nvPr/>
        </p:nvSpPr>
        <p:spPr>
          <a:xfrm>
            <a:off x="994410" y="315468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Amplio conjunto de aplicaciones</a:t>
            </a:r>
            <a:endParaRPr i="0" sz="1300" u="none" cap="none" strike="noStrike">
              <a:solidFill>
                <a:schemeClr val="dk1"/>
              </a:solidFill>
              <a:latin typeface="Century Gothic"/>
              <a:ea typeface="Century Gothic"/>
              <a:cs typeface="Century Gothic"/>
              <a:sym typeface="Century Gothic"/>
            </a:endParaRPr>
          </a:p>
        </p:txBody>
      </p:sp>
      <p:sp>
        <p:nvSpPr>
          <p:cNvPr id="849" name="Google Shape;849;p106"/>
          <p:cNvSpPr/>
          <p:nvPr/>
        </p:nvSpPr>
        <p:spPr>
          <a:xfrm>
            <a:off x="994410" y="342900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Mensajes sobre salud materna, recordatorios de atención preventiva, asesoría agrícola, orientación educativa, matrícula universitaria y herramientas dirigidas a agricultores.  </a:t>
            </a:r>
            <a:endParaRPr b="0" i="0" sz="1000" u="none" cap="none" strike="noStrike">
              <a:solidFill>
                <a:schemeClr val="dk1"/>
              </a:solidFill>
              <a:latin typeface="Calibri"/>
              <a:ea typeface="Calibri"/>
              <a:cs typeface="Calibri"/>
              <a:sym typeface="Calibri"/>
            </a:endParaRPr>
          </a:p>
        </p:txBody>
      </p:sp>
      <p:sp>
        <p:nvSpPr>
          <p:cNvPr id="850" name="Google Shape;850;p106"/>
          <p:cNvSpPr/>
          <p:nvPr/>
        </p:nvSpPr>
        <p:spPr>
          <a:xfrm>
            <a:off x="411480" y="3840480"/>
            <a:ext cx="4217700" cy="10629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51" name="Google Shape;851;p106"/>
          <p:cNvSpPr/>
          <p:nvPr/>
        </p:nvSpPr>
        <p:spPr>
          <a:xfrm>
            <a:off x="411480" y="3840480"/>
            <a:ext cx="68700" cy="1062900"/>
          </a:xfrm>
          <a:prstGeom prst="rect">
            <a:avLst/>
          </a:prstGeom>
          <a:solidFill>
            <a:srgbClr val="2FAA9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52" name="Google Shape;852;p106"/>
          <p:cNvSpPr/>
          <p:nvPr/>
        </p:nvSpPr>
        <p:spPr>
          <a:xfrm>
            <a:off x="582930" y="3909060"/>
            <a:ext cx="3977700" cy="20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1D6B62"/>
              </a:buClr>
              <a:buSzPts val="800"/>
              <a:buFont typeface="Lato"/>
              <a:buNone/>
            </a:pPr>
            <a:r>
              <a:rPr b="1" lang="en" sz="1000">
                <a:solidFill>
                  <a:srgbClr val="1D6B62"/>
                </a:solidFill>
                <a:latin typeface="Century Gothic"/>
                <a:ea typeface="Century Gothic"/>
                <a:cs typeface="Century Gothic"/>
                <a:sym typeface="Century Gothic"/>
              </a:rPr>
              <a:t>EJEMPLO</a:t>
            </a:r>
            <a:endParaRPr i="0" sz="1000" u="none" cap="none" strike="noStrike">
              <a:solidFill>
                <a:schemeClr val="dk1"/>
              </a:solidFill>
              <a:latin typeface="Century Gothic"/>
              <a:ea typeface="Century Gothic"/>
              <a:cs typeface="Century Gothic"/>
              <a:sym typeface="Century Gothic"/>
            </a:endParaRPr>
          </a:p>
        </p:txBody>
      </p:sp>
      <p:sp>
        <p:nvSpPr>
          <p:cNvPr id="853" name="Google Shape;853;p106"/>
          <p:cNvSpPr/>
          <p:nvPr/>
        </p:nvSpPr>
        <p:spPr>
          <a:xfrm>
            <a:off x="582930" y="4114800"/>
            <a:ext cx="3977700" cy="72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En Kenia, PROMPTS, </a:t>
            </a:r>
            <a:r>
              <a:rPr lang="en" sz="900">
                <a:solidFill>
                  <a:srgbClr val="2D616E"/>
                </a:solidFill>
                <a:latin typeface="Lato"/>
                <a:ea typeface="Lato"/>
                <a:cs typeface="Lato"/>
                <a:sym typeface="Lato"/>
              </a:rPr>
              <a:t>envío</a:t>
            </a:r>
            <a:r>
              <a:rPr lang="en" sz="900">
                <a:solidFill>
                  <a:srgbClr val="2D616E"/>
                </a:solidFill>
                <a:latin typeface="Lato"/>
                <a:ea typeface="Lato"/>
                <a:cs typeface="Lato"/>
                <a:sym typeface="Lato"/>
              </a:rPr>
              <a:t> a mujeres embarazadas mensajes personalizados, recordatorios de citas y acceso a una mesa de ayuda habilitada con IA, mejorando el conocimiento, la preparación para el parto, la búsqueda de atención de rutina, el cuidado del recién nacido y el seguimiento posnatal</a:t>
            </a:r>
            <a:r>
              <a:rPr lang="en" sz="900">
                <a:solidFill>
                  <a:srgbClr val="2D616E"/>
                </a:solidFill>
                <a:latin typeface="Lato"/>
                <a:ea typeface="Lato"/>
                <a:cs typeface="Lato"/>
                <a:sym typeface="Lato"/>
              </a:rPr>
              <a:t>.</a:t>
            </a:r>
            <a:endParaRPr b="0" i="0" sz="900" u="none" cap="none" strike="noStrike">
              <a:solidFill>
                <a:schemeClr val="dk1"/>
              </a:solidFill>
              <a:latin typeface="Calibri"/>
              <a:ea typeface="Calibri"/>
              <a:cs typeface="Calibri"/>
              <a:sym typeface="Calibri"/>
            </a:endParaRPr>
          </a:p>
        </p:txBody>
      </p:sp>
      <p:sp>
        <p:nvSpPr>
          <p:cNvPr id="854" name="Google Shape;854;p106"/>
          <p:cNvSpPr/>
          <p:nvPr/>
        </p:nvSpPr>
        <p:spPr>
          <a:xfrm>
            <a:off x="4766310" y="3840480"/>
            <a:ext cx="4217700" cy="10629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55" name="Google Shape;855;p106"/>
          <p:cNvSpPr/>
          <p:nvPr/>
        </p:nvSpPr>
        <p:spPr>
          <a:xfrm>
            <a:off x="4766310" y="3840480"/>
            <a:ext cx="68700" cy="1062900"/>
          </a:xfrm>
          <a:prstGeom prst="rect">
            <a:avLst/>
          </a:prstGeom>
          <a:solidFill>
            <a:srgbClr val="DC378C"/>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56" name="Google Shape;856;p106"/>
          <p:cNvSpPr/>
          <p:nvPr/>
        </p:nvSpPr>
        <p:spPr>
          <a:xfrm>
            <a:off x="4937760" y="3909060"/>
            <a:ext cx="3977700" cy="20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1"/>
              </a:buClr>
              <a:buSzPts val="800"/>
              <a:buFont typeface="Lato"/>
              <a:buNone/>
            </a:pPr>
            <a:r>
              <a:rPr b="1" lang="en" sz="1000">
                <a:solidFill>
                  <a:srgbClr val="DC378C"/>
                </a:solidFill>
                <a:latin typeface="Century Gothic"/>
                <a:ea typeface="Century Gothic"/>
                <a:cs typeface="Century Gothic"/>
                <a:sym typeface="Century Gothic"/>
              </a:rPr>
              <a:t>LECCIÓN APRENDIDA</a:t>
            </a:r>
            <a:endParaRPr b="0" i="0" sz="800" u="none" cap="none" strike="noStrike">
              <a:solidFill>
                <a:schemeClr val="dk1"/>
              </a:solidFill>
              <a:latin typeface="Calibri"/>
              <a:ea typeface="Calibri"/>
              <a:cs typeface="Calibri"/>
              <a:sym typeface="Calibri"/>
            </a:endParaRPr>
          </a:p>
        </p:txBody>
      </p:sp>
      <p:sp>
        <p:nvSpPr>
          <p:cNvPr id="857" name="Google Shape;857;p106"/>
          <p:cNvSpPr/>
          <p:nvPr/>
        </p:nvSpPr>
        <p:spPr>
          <a:xfrm>
            <a:off x="4937760" y="4114800"/>
            <a:ext cx="3977700" cy="72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La personalización puede hacer que el apoyo sea más relevante, pero el impacto depende de si la orientación de la IA responde a una limitación real y llega a los usuarios de una forma confiable y fácil de usar. </a:t>
            </a:r>
            <a:endParaRPr b="0" i="0" sz="900" u="none" cap="none" strike="noStrike">
              <a:solidFill>
                <a:schemeClr val="dk1"/>
              </a:solidFill>
              <a:latin typeface="Calibri"/>
              <a:ea typeface="Calibri"/>
              <a:cs typeface="Calibri"/>
              <a:sym typeface="Calibri"/>
            </a:endParaRPr>
          </a:p>
        </p:txBody>
      </p:sp>
      <p:sp>
        <p:nvSpPr>
          <p:cNvPr id="858" name="Google Shape;858;p106"/>
          <p:cNvSpPr/>
          <p:nvPr/>
        </p:nvSpPr>
        <p:spPr>
          <a:xfrm>
            <a:off x="411480" y="4951476"/>
            <a:ext cx="5486400" cy="1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F5E5A"/>
              </a:buClr>
              <a:buSzPts val="700"/>
              <a:buFont typeface="Lato"/>
              <a:buNone/>
            </a:pPr>
            <a:r>
              <a:rPr b="0" i="1" lang="en" sz="700" u="none" cap="none" strike="noStrike">
                <a:solidFill>
                  <a:srgbClr val="5F5E5A"/>
                </a:solidFill>
                <a:latin typeface="Lato"/>
                <a:ea typeface="Lato"/>
                <a:cs typeface="Lato"/>
                <a:sym typeface="Lato"/>
              </a:rPr>
              <a:t>J-PAL  ·  AI Evidence Playbook</a:t>
            </a:r>
            <a:endParaRPr b="0" i="0" sz="700" u="none" cap="none" strike="noStrike">
              <a:solidFill>
                <a:schemeClr val="dk1"/>
              </a:solidFill>
              <a:latin typeface="Calibri"/>
              <a:ea typeface="Calibri"/>
              <a:cs typeface="Calibri"/>
              <a:sym typeface="Calibri"/>
            </a:endParaRPr>
          </a:p>
        </p:txBody>
      </p:sp>
      <p:sp>
        <p:nvSpPr>
          <p:cNvPr id="859" name="Google Shape;859;p106"/>
          <p:cNvSpPr/>
          <p:nvPr/>
        </p:nvSpPr>
        <p:spPr>
          <a:xfrm>
            <a:off x="341350" y="643175"/>
            <a:ext cx="757500" cy="757500"/>
          </a:xfrm>
          <a:prstGeom prst="ellipse">
            <a:avLst/>
          </a:prstGeom>
          <a:solidFill>
            <a:srgbClr val="1C79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FFFFFF"/>
              </a:buClr>
              <a:buSzPts val="2900"/>
              <a:buFont typeface="Lato"/>
              <a:buNone/>
            </a:pPr>
            <a:r>
              <a:rPr b="1" lang="en" sz="2900">
                <a:solidFill>
                  <a:srgbClr val="FFFFFF"/>
                </a:solidFill>
                <a:latin typeface="Lato"/>
                <a:ea typeface="Lato"/>
                <a:cs typeface="Lato"/>
                <a:sym typeface="Lato"/>
              </a:rPr>
              <a:t>ii</a:t>
            </a:r>
            <a:endParaRPr>
              <a:latin typeface="Century Gothic"/>
              <a:ea typeface="Century Gothic"/>
              <a:cs typeface="Century Gothic"/>
              <a:sym typeface="Century Gothic"/>
            </a:endParaRPr>
          </a:p>
        </p:txBody>
      </p:sp>
      <p:sp>
        <p:nvSpPr>
          <p:cNvPr id="860" name="Google Shape;860;p106"/>
          <p:cNvSpPr/>
          <p:nvPr/>
        </p:nvSpPr>
        <p:spPr>
          <a:xfrm>
            <a:off x="0" y="0"/>
            <a:ext cx="9143700" cy="123600"/>
          </a:xfrm>
          <a:prstGeom prst="rect">
            <a:avLst/>
          </a:prstGeom>
          <a:solidFill>
            <a:srgbClr val="0E3D5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5" name="Shape 865"/>
        <p:cNvGrpSpPr/>
        <p:nvPr/>
      </p:nvGrpSpPr>
      <p:grpSpPr>
        <a:xfrm>
          <a:off x="0" y="0"/>
          <a:ext cx="0" cy="0"/>
          <a:chOff x="0" y="0"/>
          <a:chExt cx="0" cy="0"/>
        </a:xfrm>
      </p:grpSpPr>
      <p:sp>
        <p:nvSpPr>
          <p:cNvPr id="866" name="Google Shape;866;p107"/>
          <p:cNvSpPr/>
          <p:nvPr/>
        </p:nvSpPr>
        <p:spPr>
          <a:xfrm>
            <a:off x="0" y="0"/>
            <a:ext cx="9143700" cy="123600"/>
          </a:xfrm>
          <a:prstGeom prst="rect">
            <a:avLst/>
          </a:prstGeom>
          <a:solidFill>
            <a:srgbClr val="2D616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7" name="Google Shape;867;p107"/>
          <p:cNvSpPr/>
          <p:nvPr/>
        </p:nvSpPr>
        <p:spPr>
          <a:xfrm>
            <a:off x="1268730" y="730342"/>
            <a:ext cx="7543800" cy="480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E35925"/>
              </a:buClr>
              <a:buSzPts val="2600"/>
              <a:buFont typeface="Lato"/>
              <a:buNone/>
            </a:pPr>
            <a:r>
              <a:rPr b="1" lang="en" sz="2600">
                <a:solidFill>
                  <a:srgbClr val="1C79BE"/>
                </a:solidFill>
                <a:latin typeface="Century Gothic"/>
                <a:ea typeface="Century Gothic"/>
                <a:cs typeface="Century Gothic"/>
                <a:sym typeface="Century Gothic"/>
              </a:rPr>
              <a:t>Mejorar la efectividad de la atención directa</a:t>
            </a:r>
            <a:endParaRPr i="0" sz="2600" u="none" cap="none" strike="noStrike">
              <a:solidFill>
                <a:srgbClr val="1C79BE"/>
              </a:solidFill>
              <a:latin typeface="Century Gothic"/>
              <a:ea typeface="Century Gothic"/>
              <a:cs typeface="Century Gothic"/>
              <a:sym typeface="Century Gothic"/>
            </a:endParaRPr>
          </a:p>
        </p:txBody>
      </p:sp>
      <p:sp>
        <p:nvSpPr>
          <p:cNvPr id="868" name="Google Shape;868;p107"/>
          <p:cNvSpPr/>
          <p:nvPr/>
        </p:nvSpPr>
        <p:spPr>
          <a:xfrm>
            <a:off x="1268730" y="1266730"/>
            <a:ext cx="7543800" cy="274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1D6B62"/>
              </a:buClr>
              <a:buSzPts val="1100"/>
              <a:buFont typeface="Lato"/>
              <a:buNone/>
            </a:pPr>
            <a:r>
              <a:rPr i="1" lang="en" sz="1200">
                <a:solidFill>
                  <a:srgbClr val="1D6B62"/>
                </a:solidFill>
                <a:latin typeface="Lato"/>
                <a:ea typeface="Lato"/>
                <a:cs typeface="Lato"/>
                <a:sym typeface="Lato"/>
              </a:rPr>
              <a:t>Apoyar a docentes, trabajadores de salud, gestores de casos y extensionistas en los momentos clave</a:t>
            </a:r>
            <a:endParaRPr b="0" i="0" sz="1200" u="none" cap="none" strike="noStrike">
              <a:solidFill>
                <a:schemeClr val="dk1"/>
              </a:solidFill>
              <a:latin typeface="Calibri"/>
              <a:ea typeface="Calibri"/>
              <a:cs typeface="Calibri"/>
              <a:sym typeface="Calibri"/>
            </a:endParaRPr>
          </a:p>
        </p:txBody>
      </p:sp>
      <p:cxnSp>
        <p:nvCxnSpPr>
          <p:cNvPr id="869" name="Google Shape;869;p107"/>
          <p:cNvCxnSpPr/>
          <p:nvPr/>
        </p:nvCxnSpPr>
        <p:spPr>
          <a:xfrm>
            <a:off x="411480" y="1817370"/>
            <a:ext cx="8320800" cy="0"/>
          </a:xfrm>
          <a:prstGeom prst="straightConnector1">
            <a:avLst/>
          </a:prstGeom>
          <a:noFill/>
          <a:ln cap="flat" cmpd="sng" w="14300">
            <a:solidFill>
              <a:schemeClr val="accent5"/>
            </a:solidFill>
            <a:prstDash val="solid"/>
            <a:round/>
            <a:headEnd len="sm" w="sm" type="none"/>
            <a:tailEnd len="sm" w="sm" type="none"/>
          </a:ln>
        </p:spPr>
      </p:cxnSp>
      <p:pic>
        <p:nvPicPr>
          <p:cNvPr descr="preencoded.png" id="870" name="Google Shape;870;p107"/>
          <p:cNvPicPr preferRelativeResize="0"/>
          <p:nvPr/>
        </p:nvPicPr>
        <p:blipFill rotWithShape="1">
          <a:blip r:embed="rId3">
            <a:alphaModFix/>
          </a:blip>
          <a:srcRect b="0" l="0" r="0" t="0"/>
          <a:stretch/>
        </p:blipFill>
        <p:spPr>
          <a:xfrm>
            <a:off x="480060" y="1988820"/>
            <a:ext cx="377190" cy="377190"/>
          </a:xfrm>
          <a:prstGeom prst="rect">
            <a:avLst/>
          </a:prstGeom>
          <a:noFill/>
          <a:ln>
            <a:noFill/>
          </a:ln>
        </p:spPr>
      </p:pic>
      <p:sp>
        <p:nvSpPr>
          <p:cNvPr id="871" name="Google Shape;871;p107"/>
          <p:cNvSpPr/>
          <p:nvPr/>
        </p:nvSpPr>
        <p:spPr>
          <a:xfrm>
            <a:off x="994410" y="192024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Capacitación y apoyo en tiempo real</a:t>
            </a:r>
            <a:endParaRPr i="0" sz="1300" u="none" cap="none" strike="noStrike">
              <a:solidFill>
                <a:schemeClr val="dk1"/>
              </a:solidFill>
              <a:latin typeface="Century Gothic"/>
              <a:ea typeface="Century Gothic"/>
              <a:cs typeface="Century Gothic"/>
              <a:sym typeface="Century Gothic"/>
            </a:endParaRPr>
          </a:p>
        </p:txBody>
      </p:sp>
      <p:sp>
        <p:nvSpPr>
          <p:cNvPr id="872" name="Google Shape;872;p107"/>
          <p:cNvSpPr/>
          <p:nvPr/>
        </p:nvSpPr>
        <p:spPr>
          <a:xfrm>
            <a:off x="994410" y="219456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La IA puede apoyar al personal de primera línea con capacitación, monitoreo y apoyo para la toma de decisiones justo en el momento en que se toman las decisiones </a:t>
            </a:r>
            <a:endParaRPr b="0" i="0" sz="1000" u="none" cap="none" strike="noStrike">
              <a:solidFill>
                <a:schemeClr val="dk1"/>
              </a:solidFill>
              <a:latin typeface="Calibri"/>
              <a:ea typeface="Calibri"/>
              <a:cs typeface="Calibri"/>
              <a:sym typeface="Calibri"/>
            </a:endParaRPr>
          </a:p>
        </p:txBody>
      </p:sp>
      <p:pic>
        <p:nvPicPr>
          <p:cNvPr descr="preencoded.png" id="873" name="Google Shape;873;p107"/>
          <p:cNvPicPr preferRelativeResize="0"/>
          <p:nvPr/>
        </p:nvPicPr>
        <p:blipFill rotWithShape="1">
          <a:blip r:embed="rId4">
            <a:alphaModFix/>
          </a:blip>
          <a:srcRect b="0" l="0" r="0" t="0"/>
          <a:stretch/>
        </p:blipFill>
        <p:spPr>
          <a:xfrm>
            <a:off x="480060" y="2606040"/>
            <a:ext cx="377190" cy="377190"/>
          </a:xfrm>
          <a:prstGeom prst="rect">
            <a:avLst/>
          </a:prstGeom>
          <a:noFill/>
          <a:ln>
            <a:noFill/>
          </a:ln>
        </p:spPr>
      </p:pic>
      <p:sp>
        <p:nvSpPr>
          <p:cNvPr id="874" name="Google Shape;874;p107"/>
          <p:cNvSpPr/>
          <p:nvPr/>
        </p:nvSpPr>
        <p:spPr>
          <a:xfrm>
            <a:off x="994410" y="253746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Ayuda en contextos sobrecargados y complejos </a:t>
            </a:r>
            <a:endParaRPr i="0" sz="1300" u="none" cap="none" strike="noStrike">
              <a:solidFill>
                <a:schemeClr val="dk1"/>
              </a:solidFill>
              <a:latin typeface="Century Gothic"/>
              <a:ea typeface="Century Gothic"/>
              <a:cs typeface="Century Gothic"/>
              <a:sym typeface="Century Gothic"/>
            </a:endParaRPr>
          </a:p>
        </p:txBody>
      </p:sp>
      <p:sp>
        <p:nvSpPr>
          <p:cNvPr id="875" name="Google Shape;875;p107"/>
          <p:cNvSpPr/>
          <p:nvPr/>
        </p:nvSpPr>
        <p:spPr>
          <a:xfrm>
            <a:off x="994410" y="281178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Especialmente valiosa cuando el personal enfrenta capacitación limitada, altas cargas de trabajo, supervisión débil o decisiones complejas. </a:t>
            </a:r>
            <a:endParaRPr b="0" i="0" sz="1000" u="none" cap="none" strike="noStrike">
              <a:solidFill>
                <a:schemeClr val="dk1"/>
              </a:solidFill>
              <a:latin typeface="Calibri"/>
              <a:ea typeface="Calibri"/>
              <a:cs typeface="Calibri"/>
              <a:sym typeface="Calibri"/>
            </a:endParaRPr>
          </a:p>
        </p:txBody>
      </p:sp>
      <p:pic>
        <p:nvPicPr>
          <p:cNvPr descr="preencoded.png" id="876" name="Google Shape;876;p107"/>
          <p:cNvPicPr preferRelativeResize="0"/>
          <p:nvPr/>
        </p:nvPicPr>
        <p:blipFill rotWithShape="1">
          <a:blip r:embed="rId5">
            <a:alphaModFix/>
          </a:blip>
          <a:srcRect b="0" l="0" r="0" t="0"/>
          <a:stretch/>
        </p:blipFill>
        <p:spPr>
          <a:xfrm>
            <a:off x="480060" y="3223260"/>
            <a:ext cx="377190" cy="377190"/>
          </a:xfrm>
          <a:prstGeom prst="rect">
            <a:avLst/>
          </a:prstGeom>
          <a:noFill/>
          <a:ln>
            <a:noFill/>
          </a:ln>
        </p:spPr>
      </p:pic>
      <p:sp>
        <p:nvSpPr>
          <p:cNvPr id="877" name="Google Shape;877;p107"/>
          <p:cNvSpPr/>
          <p:nvPr/>
        </p:nvSpPr>
        <p:spPr>
          <a:xfrm>
            <a:off x="994410" y="3154680"/>
            <a:ext cx="7818000" cy="274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Amplio conjunto de aplicaciones</a:t>
            </a:r>
            <a:endParaRPr i="0" sz="1300" u="none" cap="none" strike="noStrike">
              <a:solidFill>
                <a:schemeClr val="dk1"/>
              </a:solidFill>
              <a:latin typeface="Century Gothic"/>
              <a:ea typeface="Century Gothic"/>
              <a:cs typeface="Century Gothic"/>
              <a:sym typeface="Century Gothic"/>
            </a:endParaRPr>
          </a:p>
        </p:txBody>
      </p:sp>
      <p:sp>
        <p:nvSpPr>
          <p:cNvPr id="878" name="Google Shape;878;p107"/>
          <p:cNvSpPr/>
          <p:nvPr/>
        </p:nvSpPr>
        <p:spPr>
          <a:xfrm>
            <a:off x="994410" y="342900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Apoyo a la toma de decisiones clínicas, planificación de clases, acompañamiento adaptativo, extensión agrícola, orientación para gestores de casos y monitoreo de la calidad de los servicios </a:t>
            </a:r>
            <a:endParaRPr b="0" i="0" sz="1000" u="none" cap="none" strike="noStrike">
              <a:solidFill>
                <a:schemeClr val="dk1"/>
              </a:solidFill>
              <a:latin typeface="Calibri"/>
              <a:ea typeface="Calibri"/>
              <a:cs typeface="Calibri"/>
              <a:sym typeface="Calibri"/>
            </a:endParaRPr>
          </a:p>
        </p:txBody>
      </p:sp>
      <p:sp>
        <p:nvSpPr>
          <p:cNvPr id="879" name="Google Shape;879;p107"/>
          <p:cNvSpPr/>
          <p:nvPr/>
        </p:nvSpPr>
        <p:spPr>
          <a:xfrm>
            <a:off x="411480" y="3840480"/>
            <a:ext cx="4217700" cy="10629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80" name="Google Shape;880;p107"/>
          <p:cNvSpPr/>
          <p:nvPr/>
        </p:nvSpPr>
        <p:spPr>
          <a:xfrm>
            <a:off x="411480" y="3840480"/>
            <a:ext cx="68700" cy="1062900"/>
          </a:xfrm>
          <a:prstGeom prst="rect">
            <a:avLst/>
          </a:prstGeom>
          <a:solidFill>
            <a:srgbClr val="2FAA9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81" name="Google Shape;881;p107"/>
          <p:cNvSpPr/>
          <p:nvPr/>
        </p:nvSpPr>
        <p:spPr>
          <a:xfrm>
            <a:off x="531480" y="3778673"/>
            <a:ext cx="3977700" cy="20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1D6B62"/>
              </a:buClr>
              <a:buSzPts val="800"/>
              <a:buFont typeface="Lato"/>
              <a:buNone/>
            </a:pPr>
            <a:r>
              <a:rPr b="1" lang="en" sz="1000">
                <a:solidFill>
                  <a:srgbClr val="1D6B62"/>
                </a:solidFill>
                <a:latin typeface="Century Gothic"/>
                <a:ea typeface="Century Gothic"/>
                <a:cs typeface="Century Gothic"/>
                <a:sym typeface="Century Gothic"/>
              </a:rPr>
              <a:t>EJEMPLO</a:t>
            </a:r>
            <a:endParaRPr i="0" sz="1000" u="none" cap="none" strike="noStrike">
              <a:solidFill>
                <a:schemeClr val="dk1"/>
              </a:solidFill>
              <a:latin typeface="Century Gothic"/>
              <a:ea typeface="Century Gothic"/>
              <a:cs typeface="Century Gothic"/>
              <a:sym typeface="Century Gothic"/>
            </a:endParaRPr>
          </a:p>
        </p:txBody>
      </p:sp>
      <p:sp>
        <p:nvSpPr>
          <p:cNvPr id="882" name="Google Shape;882;p107"/>
          <p:cNvSpPr/>
          <p:nvPr/>
        </p:nvSpPr>
        <p:spPr>
          <a:xfrm>
            <a:off x="531480" y="4001688"/>
            <a:ext cx="3977700" cy="72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En Kenia, una herramienta de IA de apoyo a la toma de decisiones para médicos de atención primaria redujo los errores de diagnóstico en un 16% y los errores de tratamiento en un 13%. </a:t>
            </a:r>
            <a:endParaRPr sz="900">
              <a:solidFill>
                <a:srgbClr val="2D616E"/>
              </a:solidFill>
              <a:latin typeface="Lato"/>
              <a:ea typeface="Lato"/>
              <a:cs typeface="Lato"/>
              <a:sym typeface="Lato"/>
            </a:endParaRPr>
          </a:p>
          <a:p>
            <a:pPr indent="0" lvl="0" marL="0" marR="0" rtl="0" algn="l">
              <a:lnSpc>
                <a:spcPct val="100000"/>
              </a:lnSpc>
              <a:spcBef>
                <a:spcPts val="0"/>
              </a:spcBef>
              <a:spcAft>
                <a:spcPts val="0"/>
              </a:spcAft>
              <a:buClr>
                <a:srgbClr val="2D616E"/>
              </a:buClr>
              <a:buSzPts val="900"/>
              <a:buFont typeface="Lato"/>
              <a:buNone/>
            </a:pPr>
            <a:r>
              <a:t/>
            </a:r>
            <a:endParaRPr sz="900">
              <a:solidFill>
                <a:srgbClr val="2D616E"/>
              </a:solidFill>
              <a:latin typeface="Lato"/>
              <a:ea typeface="Lato"/>
              <a:cs typeface="Lato"/>
              <a:sym typeface="Lato"/>
            </a:endParaRPr>
          </a:p>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En </a:t>
            </a:r>
            <a:r>
              <a:rPr lang="en" sz="900">
                <a:solidFill>
                  <a:srgbClr val="2D616E"/>
                </a:solidFill>
                <a:latin typeface="Lato"/>
                <a:ea typeface="Lato"/>
                <a:cs typeface="Lato"/>
                <a:sym typeface="Lato"/>
              </a:rPr>
              <a:t>Brasi,l</a:t>
            </a:r>
            <a:r>
              <a:rPr lang="en" sz="900">
                <a:solidFill>
                  <a:srgbClr val="2D616E"/>
                </a:solidFill>
                <a:latin typeface="Lato"/>
                <a:ea typeface="Lato"/>
                <a:cs typeface="Lato"/>
                <a:sym typeface="Lato"/>
              </a:rPr>
              <a:t> Letrus desarrolló una plataforma con IA que ofrece retroalimentación automática sobre escritura, permitiendo a los docentes enfocarse en apoyo individualizado y mejorando el desempeño estudiantil. </a:t>
            </a:r>
            <a:endParaRPr sz="900">
              <a:solidFill>
                <a:srgbClr val="2D616E"/>
              </a:solidFill>
              <a:latin typeface="Lato"/>
              <a:ea typeface="Lato"/>
              <a:cs typeface="Lato"/>
              <a:sym typeface="Lato"/>
            </a:endParaRPr>
          </a:p>
        </p:txBody>
      </p:sp>
      <p:sp>
        <p:nvSpPr>
          <p:cNvPr id="883" name="Google Shape;883;p107"/>
          <p:cNvSpPr/>
          <p:nvPr/>
        </p:nvSpPr>
        <p:spPr>
          <a:xfrm>
            <a:off x="4766310" y="3840480"/>
            <a:ext cx="4217700" cy="10629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84" name="Google Shape;884;p107"/>
          <p:cNvSpPr/>
          <p:nvPr/>
        </p:nvSpPr>
        <p:spPr>
          <a:xfrm>
            <a:off x="4766310" y="3840480"/>
            <a:ext cx="68700" cy="1062900"/>
          </a:xfrm>
          <a:prstGeom prst="rect">
            <a:avLst/>
          </a:prstGeom>
          <a:solidFill>
            <a:srgbClr val="DC378C"/>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85" name="Google Shape;885;p107"/>
          <p:cNvSpPr/>
          <p:nvPr/>
        </p:nvSpPr>
        <p:spPr>
          <a:xfrm>
            <a:off x="4937760" y="3742735"/>
            <a:ext cx="3977700" cy="20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E35925"/>
              </a:buClr>
              <a:buSzPts val="800"/>
              <a:buFont typeface="Lato"/>
              <a:buNone/>
            </a:pPr>
            <a:r>
              <a:rPr b="1" lang="en" sz="1000">
                <a:solidFill>
                  <a:srgbClr val="DC378C"/>
                </a:solidFill>
                <a:latin typeface="Century Gothic"/>
                <a:ea typeface="Century Gothic"/>
                <a:cs typeface="Century Gothic"/>
                <a:sym typeface="Century Gothic"/>
              </a:rPr>
              <a:t>LECCIÓN</a:t>
            </a:r>
            <a:r>
              <a:rPr b="1" lang="en" sz="1000">
                <a:solidFill>
                  <a:srgbClr val="DC378C"/>
                </a:solidFill>
                <a:latin typeface="Century Gothic"/>
                <a:ea typeface="Century Gothic"/>
                <a:cs typeface="Century Gothic"/>
                <a:sym typeface="Century Gothic"/>
              </a:rPr>
              <a:t> APRENDIDA</a:t>
            </a:r>
            <a:endParaRPr i="0" sz="1000" u="none" cap="none" strike="noStrike">
              <a:solidFill>
                <a:srgbClr val="DC378C"/>
              </a:solidFill>
              <a:latin typeface="Century Gothic"/>
              <a:ea typeface="Century Gothic"/>
              <a:cs typeface="Century Gothic"/>
              <a:sym typeface="Century Gothic"/>
            </a:endParaRPr>
          </a:p>
        </p:txBody>
      </p:sp>
      <p:sp>
        <p:nvSpPr>
          <p:cNvPr id="886" name="Google Shape;886;p107"/>
          <p:cNvSpPr/>
          <p:nvPr/>
        </p:nvSpPr>
        <p:spPr>
          <a:xfrm>
            <a:off x="4937760" y="4114800"/>
            <a:ext cx="3977700" cy="72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La IA puede fortalecer al personal de primera línea, pero los resultados dependen de su integración en los flujos de trabajo, la confianza, la supervisión y si la herramienta realmente mejora las decisiones en la práctica. </a:t>
            </a:r>
            <a:endParaRPr b="0" i="0" sz="900" u="none" cap="none" strike="noStrike">
              <a:solidFill>
                <a:schemeClr val="dk1"/>
              </a:solidFill>
              <a:latin typeface="Calibri"/>
              <a:ea typeface="Calibri"/>
              <a:cs typeface="Calibri"/>
              <a:sym typeface="Calibri"/>
            </a:endParaRPr>
          </a:p>
        </p:txBody>
      </p:sp>
      <p:sp>
        <p:nvSpPr>
          <p:cNvPr id="887" name="Google Shape;887;p107"/>
          <p:cNvSpPr/>
          <p:nvPr/>
        </p:nvSpPr>
        <p:spPr>
          <a:xfrm>
            <a:off x="411480" y="4951476"/>
            <a:ext cx="5486400" cy="1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F5E5A"/>
              </a:buClr>
              <a:buSzPts val="700"/>
              <a:buFont typeface="Lato"/>
              <a:buNone/>
            </a:pPr>
            <a:r>
              <a:rPr b="0" i="1" lang="en" sz="700" u="none" cap="none" strike="noStrike">
                <a:solidFill>
                  <a:srgbClr val="5F5E5A"/>
                </a:solidFill>
                <a:latin typeface="Lato"/>
                <a:ea typeface="Lato"/>
                <a:cs typeface="Lato"/>
                <a:sym typeface="Lato"/>
              </a:rPr>
              <a:t>J-PAL  ·  AI Evidence Playbook</a:t>
            </a:r>
            <a:endParaRPr b="0" i="0" sz="700" u="none" cap="none" strike="noStrike">
              <a:solidFill>
                <a:schemeClr val="dk1"/>
              </a:solidFill>
              <a:latin typeface="Calibri"/>
              <a:ea typeface="Calibri"/>
              <a:cs typeface="Calibri"/>
              <a:sym typeface="Calibri"/>
            </a:endParaRPr>
          </a:p>
        </p:txBody>
      </p:sp>
      <p:sp>
        <p:nvSpPr>
          <p:cNvPr id="888" name="Google Shape;888;p107"/>
          <p:cNvSpPr/>
          <p:nvPr/>
        </p:nvSpPr>
        <p:spPr>
          <a:xfrm>
            <a:off x="341350" y="643175"/>
            <a:ext cx="757500" cy="757500"/>
          </a:xfrm>
          <a:prstGeom prst="ellipse">
            <a:avLst/>
          </a:prstGeom>
          <a:solidFill>
            <a:srgbClr val="1C79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FFFFFF"/>
              </a:buClr>
              <a:buSzPts val="2900"/>
              <a:buFont typeface="Lato"/>
              <a:buNone/>
            </a:pPr>
            <a:r>
              <a:rPr b="1" lang="en" sz="2900">
                <a:solidFill>
                  <a:srgbClr val="FFFFFF"/>
                </a:solidFill>
                <a:latin typeface="Lato"/>
                <a:ea typeface="Lato"/>
                <a:cs typeface="Lato"/>
                <a:sym typeface="Lato"/>
              </a:rPr>
              <a:t>iii</a:t>
            </a:r>
            <a:endParaRPr>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3" name="Shape 893"/>
        <p:cNvGrpSpPr/>
        <p:nvPr/>
      </p:nvGrpSpPr>
      <p:grpSpPr>
        <a:xfrm>
          <a:off x="0" y="0"/>
          <a:ext cx="0" cy="0"/>
          <a:chOff x="0" y="0"/>
          <a:chExt cx="0" cy="0"/>
        </a:xfrm>
      </p:grpSpPr>
      <p:sp>
        <p:nvSpPr>
          <p:cNvPr id="894" name="Google Shape;894;p108"/>
          <p:cNvSpPr/>
          <p:nvPr/>
        </p:nvSpPr>
        <p:spPr>
          <a:xfrm>
            <a:off x="0" y="0"/>
            <a:ext cx="9143700" cy="123600"/>
          </a:xfrm>
          <a:prstGeom prst="rect">
            <a:avLst/>
          </a:prstGeom>
          <a:solidFill>
            <a:srgbClr val="2D616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95" name="Google Shape;895;p108"/>
          <p:cNvSpPr/>
          <p:nvPr/>
        </p:nvSpPr>
        <p:spPr>
          <a:xfrm>
            <a:off x="1268730" y="730342"/>
            <a:ext cx="7543800" cy="480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E35925"/>
              </a:buClr>
              <a:buSzPts val="2600"/>
              <a:buFont typeface="Lato"/>
              <a:buNone/>
            </a:pPr>
            <a:r>
              <a:rPr b="1" lang="en" sz="2600">
                <a:solidFill>
                  <a:srgbClr val="1C79BE"/>
                </a:solidFill>
                <a:latin typeface="Century Gothic"/>
                <a:ea typeface="Century Gothic"/>
                <a:cs typeface="Century Gothic"/>
                <a:sym typeface="Century Gothic"/>
              </a:rPr>
              <a:t>Reducir sesgos y garantizar equidad</a:t>
            </a:r>
            <a:endParaRPr b="1" i="0" sz="2600" u="none" cap="none" strike="noStrike">
              <a:solidFill>
                <a:srgbClr val="1C79BE"/>
              </a:solidFill>
              <a:latin typeface="Century Gothic"/>
              <a:ea typeface="Century Gothic"/>
              <a:cs typeface="Century Gothic"/>
              <a:sym typeface="Century Gothic"/>
            </a:endParaRPr>
          </a:p>
        </p:txBody>
      </p:sp>
      <p:sp>
        <p:nvSpPr>
          <p:cNvPr id="896" name="Google Shape;896;p108"/>
          <p:cNvSpPr/>
          <p:nvPr/>
        </p:nvSpPr>
        <p:spPr>
          <a:xfrm>
            <a:off x="1268730" y="1248657"/>
            <a:ext cx="7543800" cy="274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1D6B62"/>
              </a:buClr>
              <a:buSzPts val="1100"/>
              <a:buFont typeface="Lato"/>
              <a:buNone/>
            </a:pPr>
            <a:r>
              <a:rPr i="1" lang="en" sz="1200">
                <a:solidFill>
                  <a:srgbClr val="1D6B62"/>
                </a:solidFill>
                <a:latin typeface="Lato"/>
                <a:ea typeface="Lato"/>
                <a:cs typeface="Lato"/>
                <a:sym typeface="Lato"/>
              </a:rPr>
              <a:t>Promover que las decisiones sean más consistentes y equitativas cuando la discreción humana o las reglas existentes profundizan la desigualdad </a:t>
            </a:r>
            <a:endParaRPr b="0" i="0" sz="1200" u="none" cap="none" strike="noStrike">
              <a:solidFill>
                <a:schemeClr val="dk1"/>
              </a:solidFill>
              <a:latin typeface="Calibri"/>
              <a:ea typeface="Calibri"/>
              <a:cs typeface="Calibri"/>
              <a:sym typeface="Calibri"/>
            </a:endParaRPr>
          </a:p>
        </p:txBody>
      </p:sp>
      <p:cxnSp>
        <p:nvCxnSpPr>
          <p:cNvPr id="897" name="Google Shape;897;p108"/>
          <p:cNvCxnSpPr/>
          <p:nvPr/>
        </p:nvCxnSpPr>
        <p:spPr>
          <a:xfrm>
            <a:off x="411480" y="1817370"/>
            <a:ext cx="8320800" cy="0"/>
          </a:xfrm>
          <a:prstGeom prst="straightConnector1">
            <a:avLst/>
          </a:prstGeom>
          <a:noFill/>
          <a:ln cap="flat" cmpd="sng" w="14300">
            <a:solidFill>
              <a:srgbClr val="0E3D5F"/>
            </a:solidFill>
            <a:prstDash val="solid"/>
            <a:round/>
            <a:headEnd len="sm" w="sm" type="none"/>
            <a:tailEnd len="sm" w="sm" type="none"/>
          </a:ln>
        </p:spPr>
      </p:cxnSp>
      <p:pic>
        <p:nvPicPr>
          <p:cNvPr descr="preencoded.png" id="898" name="Google Shape;898;p108"/>
          <p:cNvPicPr preferRelativeResize="0"/>
          <p:nvPr/>
        </p:nvPicPr>
        <p:blipFill rotWithShape="1">
          <a:blip r:embed="rId3">
            <a:alphaModFix/>
          </a:blip>
          <a:srcRect b="0" l="0" r="0" t="0"/>
          <a:stretch/>
        </p:blipFill>
        <p:spPr>
          <a:xfrm>
            <a:off x="480060" y="1988820"/>
            <a:ext cx="377190" cy="377190"/>
          </a:xfrm>
          <a:prstGeom prst="rect">
            <a:avLst/>
          </a:prstGeom>
          <a:noFill/>
          <a:ln>
            <a:noFill/>
          </a:ln>
        </p:spPr>
      </p:pic>
      <p:sp>
        <p:nvSpPr>
          <p:cNvPr id="899" name="Google Shape;899;p108"/>
          <p:cNvSpPr/>
          <p:nvPr/>
        </p:nvSpPr>
        <p:spPr>
          <a:xfrm>
            <a:off x="994410" y="192024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Decisiones más consistentes</a:t>
            </a:r>
            <a:endParaRPr i="0" sz="1300" u="none" cap="none" strike="noStrike">
              <a:solidFill>
                <a:schemeClr val="dk1"/>
              </a:solidFill>
              <a:latin typeface="Century Gothic"/>
              <a:ea typeface="Century Gothic"/>
              <a:cs typeface="Century Gothic"/>
              <a:sym typeface="Century Gothic"/>
            </a:endParaRPr>
          </a:p>
        </p:txBody>
      </p:sp>
      <p:sp>
        <p:nvSpPr>
          <p:cNvPr id="900" name="Google Shape;900;p108"/>
          <p:cNvSpPr/>
          <p:nvPr/>
        </p:nvSpPr>
        <p:spPr>
          <a:xfrm>
            <a:off x="994410" y="219456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La IA puede ayudar a que las decisiones sean más consistentes, transparentes y equitativas cuando la discrecionalidad o las reglas históricas refuerzan sesgos. </a:t>
            </a:r>
            <a:endParaRPr b="0" i="0" sz="1000" u="none" cap="none" strike="noStrike">
              <a:solidFill>
                <a:schemeClr val="dk1"/>
              </a:solidFill>
              <a:latin typeface="Calibri"/>
              <a:ea typeface="Calibri"/>
              <a:cs typeface="Calibri"/>
              <a:sym typeface="Calibri"/>
            </a:endParaRPr>
          </a:p>
        </p:txBody>
      </p:sp>
      <p:pic>
        <p:nvPicPr>
          <p:cNvPr descr="preencoded.png" id="901" name="Google Shape;901;p108"/>
          <p:cNvPicPr preferRelativeResize="0"/>
          <p:nvPr/>
        </p:nvPicPr>
        <p:blipFill rotWithShape="1">
          <a:blip r:embed="rId4">
            <a:alphaModFix/>
          </a:blip>
          <a:srcRect b="0" l="0" r="0" t="0"/>
          <a:stretch/>
        </p:blipFill>
        <p:spPr>
          <a:xfrm>
            <a:off x="480060" y="2606040"/>
            <a:ext cx="377190" cy="377190"/>
          </a:xfrm>
          <a:prstGeom prst="rect">
            <a:avLst/>
          </a:prstGeom>
          <a:noFill/>
          <a:ln>
            <a:noFill/>
          </a:ln>
        </p:spPr>
      </p:pic>
      <p:sp>
        <p:nvSpPr>
          <p:cNvPr id="902" name="Google Shape;902;p108"/>
          <p:cNvSpPr/>
          <p:nvPr/>
        </p:nvSpPr>
        <p:spPr>
          <a:xfrm>
            <a:off x="994410" y="2537460"/>
            <a:ext cx="7818000" cy="274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Llega a poblaciones históricamente excluidas </a:t>
            </a:r>
            <a:endParaRPr i="0" sz="1300" u="none" cap="none" strike="noStrike">
              <a:solidFill>
                <a:schemeClr val="dk1"/>
              </a:solidFill>
              <a:latin typeface="Century Gothic"/>
              <a:ea typeface="Century Gothic"/>
              <a:cs typeface="Century Gothic"/>
              <a:sym typeface="Century Gothic"/>
            </a:endParaRPr>
          </a:p>
        </p:txBody>
      </p:sp>
      <p:sp>
        <p:nvSpPr>
          <p:cNvPr id="903" name="Google Shape;903;p108"/>
          <p:cNvSpPr/>
          <p:nvPr/>
        </p:nvSpPr>
        <p:spPr>
          <a:xfrm>
            <a:off x="994410" y="281178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Especialmente útil cuando las personas son excluidas por documentación limitada, recomendaciones sesgadas, historiales crediticios insuficientes o trato desigual </a:t>
            </a:r>
            <a:endParaRPr b="0" i="0" sz="1000" u="none" cap="none" strike="noStrike">
              <a:solidFill>
                <a:schemeClr val="dk1"/>
              </a:solidFill>
              <a:latin typeface="Calibri"/>
              <a:ea typeface="Calibri"/>
              <a:cs typeface="Calibri"/>
              <a:sym typeface="Calibri"/>
            </a:endParaRPr>
          </a:p>
        </p:txBody>
      </p:sp>
      <p:pic>
        <p:nvPicPr>
          <p:cNvPr descr="preencoded.png" id="904" name="Google Shape;904;p108"/>
          <p:cNvPicPr preferRelativeResize="0"/>
          <p:nvPr/>
        </p:nvPicPr>
        <p:blipFill rotWithShape="1">
          <a:blip r:embed="rId5">
            <a:alphaModFix/>
          </a:blip>
          <a:srcRect b="0" l="0" r="0" t="0"/>
          <a:stretch/>
        </p:blipFill>
        <p:spPr>
          <a:xfrm>
            <a:off x="480060" y="3223260"/>
            <a:ext cx="377190" cy="377190"/>
          </a:xfrm>
          <a:prstGeom prst="rect">
            <a:avLst/>
          </a:prstGeom>
          <a:noFill/>
          <a:ln>
            <a:noFill/>
          </a:ln>
        </p:spPr>
      </p:pic>
      <p:sp>
        <p:nvSpPr>
          <p:cNvPr id="905" name="Google Shape;905;p108"/>
          <p:cNvSpPr/>
          <p:nvPr/>
        </p:nvSpPr>
        <p:spPr>
          <a:xfrm>
            <a:off x="994410" y="3154680"/>
            <a:ext cx="7818000" cy="274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Amplio conjunto de aplicaciones</a:t>
            </a:r>
            <a:endParaRPr i="0" sz="1300" u="none" cap="none" strike="noStrike">
              <a:solidFill>
                <a:schemeClr val="dk1"/>
              </a:solidFill>
              <a:latin typeface="Century Gothic"/>
              <a:ea typeface="Century Gothic"/>
              <a:cs typeface="Century Gothic"/>
              <a:sym typeface="Century Gothic"/>
            </a:endParaRPr>
          </a:p>
        </p:txBody>
      </p:sp>
      <p:sp>
        <p:nvSpPr>
          <p:cNvPr id="906" name="Google Shape;906;p108"/>
          <p:cNvSpPr/>
          <p:nvPr/>
        </p:nvSpPr>
        <p:spPr>
          <a:xfrm>
            <a:off x="994410" y="342900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Puntajes crediticios alternativos, procesos de contratación más justos, asignación escolar, auditorías de sesgos, intervenciones para promover la toma de perspectiva y programas de cambio de comportamiento </a:t>
            </a:r>
            <a:endParaRPr b="0" i="0" sz="1000" u="none" cap="none" strike="noStrike">
              <a:solidFill>
                <a:schemeClr val="dk1"/>
              </a:solidFill>
              <a:latin typeface="Calibri"/>
              <a:ea typeface="Calibri"/>
              <a:cs typeface="Calibri"/>
              <a:sym typeface="Calibri"/>
            </a:endParaRPr>
          </a:p>
        </p:txBody>
      </p:sp>
      <p:sp>
        <p:nvSpPr>
          <p:cNvPr id="907" name="Google Shape;907;p108"/>
          <p:cNvSpPr/>
          <p:nvPr/>
        </p:nvSpPr>
        <p:spPr>
          <a:xfrm>
            <a:off x="411480" y="3840480"/>
            <a:ext cx="4217700" cy="10629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08" name="Google Shape;908;p108"/>
          <p:cNvSpPr/>
          <p:nvPr/>
        </p:nvSpPr>
        <p:spPr>
          <a:xfrm>
            <a:off x="411480" y="3840480"/>
            <a:ext cx="68700" cy="1062900"/>
          </a:xfrm>
          <a:prstGeom prst="rect">
            <a:avLst/>
          </a:prstGeom>
          <a:solidFill>
            <a:srgbClr val="2FAA9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09" name="Google Shape;909;p108"/>
          <p:cNvSpPr/>
          <p:nvPr/>
        </p:nvSpPr>
        <p:spPr>
          <a:xfrm>
            <a:off x="582930" y="3909060"/>
            <a:ext cx="3977700" cy="20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1D6B62"/>
              </a:buClr>
              <a:buSzPts val="800"/>
              <a:buFont typeface="Lato"/>
              <a:buNone/>
            </a:pPr>
            <a:r>
              <a:rPr b="1" lang="en" sz="1000">
                <a:solidFill>
                  <a:srgbClr val="1D6B62"/>
                </a:solidFill>
                <a:latin typeface="Century Gothic"/>
                <a:ea typeface="Century Gothic"/>
                <a:cs typeface="Century Gothic"/>
                <a:sym typeface="Century Gothic"/>
              </a:rPr>
              <a:t>EJEMPLO</a:t>
            </a:r>
            <a:endParaRPr i="0" sz="1000" u="none" cap="none" strike="noStrike">
              <a:solidFill>
                <a:schemeClr val="dk1"/>
              </a:solidFill>
              <a:latin typeface="Century Gothic"/>
              <a:ea typeface="Century Gothic"/>
              <a:cs typeface="Century Gothic"/>
              <a:sym typeface="Century Gothic"/>
            </a:endParaRPr>
          </a:p>
        </p:txBody>
      </p:sp>
      <p:sp>
        <p:nvSpPr>
          <p:cNvPr id="910" name="Google Shape;910;p108"/>
          <p:cNvSpPr/>
          <p:nvPr/>
        </p:nvSpPr>
        <p:spPr>
          <a:xfrm>
            <a:off x="582930" y="4114800"/>
            <a:ext cx="3977700" cy="72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En República Dominicana, investigadores están evaluando un puntaje crediticio basado en aprendizaje automático y enfocado en mujeres, utilizando datos alternativos para llegar a prestatarias que suelen ser excluidas por los sistemas crediticios tradicionales.</a:t>
            </a:r>
            <a:endParaRPr b="0" i="0" sz="900" u="none" cap="none" strike="noStrike">
              <a:solidFill>
                <a:schemeClr val="dk1"/>
              </a:solidFill>
              <a:latin typeface="Calibri"/>
              <a:ea typeface="Calibri"/>
              <a:cs typeface="Calibri"/>
              <a:sym typeface="Calibri"/>
            </a:endParaRPr>
          </a:p>
        </p:txBody>
      </p:sp>
      <p:sp>
        <p:nvSpPr>
          <p:cNvPr id="911" name="Google Shape;911;p108"/>
          <p:cNvSpPr/>
          <p:nvPr/>
        </p:nvSpPr>
        <p:spPr>
          <a:xfrm>
            <a:off x="4766310" y="3840480"/>
            <a:ext cx="4217700" cy="10629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12" name="Google Shape;912;p108"/>
          <p:cNvSpPr/>
          <p:nvPr/>
        </p:nvSpPr>
        <p:spPr>
          <a:xfrm>
            <a:off x="4766310" y="3840480"/>
            <a:ext cx="68700" cy="1062900"/>
          </a:xfrm>
          <a:prstGeom prst="rect">
            <a:avLst/>
          </a:prstGeom>
          <a:solidFill>
            <a:srgbClr val="DC378C"/>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13" name="Google Shape;913;p108"/>
          <p:cNvSpPr/>
          <p:nvPr/>
        </p:nvSpPr>
        <p:spPr>
          <a:xfrm>
            <a:off x="4937760" y="3909060"/>
            <a:ext cx="3977700" cy="20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E35925"/>
              </a:buClr>
              <a:buSzPts val="800"/>
              <a:buFont typeface="Lato"/>
              <a:buNone/>
            </a:pPr>
            <a:r>
              <a:rPr b="1" lang="en" sz="1000">
                <a:solidFill>
                  <a:srgbClr val="DC378C"/>
                </a:solidFill>
                <a:latin typeface="Century Gothic"/>
                <a:ea typeface="Century Gothic"/>
                <a:cs typeface="Century Gothic"/>
                <a:sym typeface="Century Gothic"/>
              </a:rPr>
              <a:t>LECCIÓN</a:t>
            </a:r>
            <a:r>
              <a:rPr b="1" lang="en" sz="1000">
                <a:solidFill>
                  <a:srgbClr val="DC378C"/>
                </a:solidFill>
                <a:latin typeface="Century Gothic"/>
                <a:ea typeface="Century Gothic"/>
                <a:cs typeface="Century Gothic"/>
                <a:sym typeface="Century Gothic"/>
              </a:rPr>
              <a:t> APRENDIDA</a:t>
            </a:r>
            <a:endParaRPr i="0" sz="1000" u="none" cap="none" strike="noStrike">
              <a:solidFill>
                <a:srgbClr val="DC378C"/>
              </a:solidFill>
              <a:latin typeface="Century Gothic"/>
              <a:ea typeface="Century Gothic"/>
              <a:cs typeface="Century Gothic"/>
              <a:sym typeface="Century Gothic"/>
            </a:endParaRPr>
          </a:p>
        </p:txBody>
      </p:sp>
      <p:sp>
        <p:nvSpPr>
          <p:cNvPr id="914" name="Google Shape;914;p108"/>
          <p:cNvSpPr/>
          <p:nvPr/>
        </p:nvSpPr>
        <p:spPr>
          <a:xfrm>
            <a:off x="4937760" y="4114800"/>
            <a:ext cx="3977700" cy="72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La IA puede ayudar a reducir sesgos, pero solo con datos representativos, salvaguardas claras y evaluación continua para asegurar que no genere nuevas desigualdades.</a:t>
            </a:r>
            <a:endParaRPr b="0" i="0" sz="900" u="none" cap="none" strike="noStrike">
              <a:solidFill>
                <a:schemeClr val="dk1"/>
              </a:solidFill>
              <a:latin typeface="Calibri"/>
              <a:ea typeface="Calibri"/>
              <a:cs typeface="Calibri"/>
              <a:sym typeface="Calibri"/>
            </a:endParaRPr>
          </a:p>
        </p:txBody>
      </p:sp>
      <p:sp>
        <p:nvSpPr>
          <p:cNvPr id="915" name="Google Shape;915;p108"/>
          <p:cNvSpPr/>
          <p:nvPr/>
        </p:nvSpPr>
        <p:spPr>
          <a:xfrm>
            <a:off x="411480" y="4951476"/>
            <a:ext cx="5486400" cy="1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F5E5A"/>
              </a:buClr>
              <a:buSzPts val="700"/>
              <a:buFont typeface="Lato"/>
              <a:buNone/>
            </a:pPr>
            <a:r>
              <a:rPr b="0" i="1" lang="en" sz="700" u="none" cap="none" strike="noStrike">
                <a:solidFill>
                  <a:srgbClr val="5F5E5A"/>
                </a:solidFill>
                <a:latin typeface="Lato"/>
                <a:ea typeface="Lato"/>
                <a:cs typeface="Lato"/>
                <a:sym typeface="Lato"/>
              </a:rPr>
              <a:t>J-PAL  ·  AI Evidence Playbook</a:t>
            </a:r>
            <a:endParaRPr b="0" i="0" sz="700" u="none" cap="none" strike="noStrike">
              <a:solidFill>
                <a:schemeClr val="dk1"/>
              </a:solidFill>
              <a:latin typeface="Calibri"/>
              <a:ea typeface="Calibri"/>
              <a:cs typeface="Calibri"/>
              <a:sym typeface="Calibri"/>
            </a:endParaRPr>
          </a:p>
        </p:txBody>
      </p:sp>
      <p:sp>
        <p:nvSpPr>
          <p:cNvPr id="916" name="Google Shape;916;p108"/>
          <p:cNvSpPr/>
          <p:nvPr/>
        </p:nvSpPr>
        <p:spPr>
          <a:xfrm>
            <a:off x="341350" y="643175"/>
            <a:ext cx="757500" cy="757500"/>
          </a:xfrm>
          <a:prstGeom prst="ellipse">
            <a:avLst/>
          </a:prstGeom>
          <a:solidFill>
            <a:srgbClr val="1C79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FFFFFF"/>
              </a:buClr>
              <a:buSzPts val="2900"/>
              <a:buFont typeface="Lato"/>
              <a:buNone/>
            </a:pPr>
            <a:r>
              <a:rPr b="1" lang="en" sz="2900">
                <a:solidFill>
                  <a:srgbClr val="FFFFFF"/>
                </a:solidFill>
                <a:latin typeface="Lato"/>
                <a:ea typeface="Lato"/>
                <a:cs typeface="Lato"/>
                <a:sym typeface="Lato"/>
              </a:rPr>
              <a:t>iv</a:t>
            </a:r>
            <a:endParaRPr>
              <a:latin typeface="Century Gothic"/>
              <a:ea typeface="Century Gothic"/>
              <a:cs typeface="Century Gothic"/>
              <a:sym typeface="Century Gothic"/>
            </a:endParaRPr>
          </a:p>
        </p:txBody>
      </p:sp>
      <p:sp>
        <p:nvSpPr>
          <p:cNvPr id="917" name="Google Shape;917;p108"/>
          <p:cNvSpPr/>
          <p:nvPr/>
        </p:nvSpPr>
        <p:spPr>
          <a:xfrm>
            <a:off x="0" y="0"/>
            <a:ext cx="9143700" cy="123600"/>
          </a:xfrm>
          <a:prstGeom prst="rect">
            <a:avLst/>
          </a:prstGeom>
          <a:solidFill>
            <a:srgbClr val="2D616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2" name="Shape 922"/>
        <p:cNvGrpSpPr/>
        <p:nvPr/>
      </p:nvGrpSpPr>
      <p:grpSpPr>
        <a:xfrm>
          <a:off x="0" y="0"/>
          <a:ext cx="0" cy="0"/>
          <a:chOff x="0" y="0"/>
          <a:chExt cx="0" cy="0"/>
        </a:xfrm>
      </p:grpSpPr>
      <p:sp>
        <p:nvSpPr>
          <p:cNvPr id="923" name="Google Shape;923;p109"/>
          <p:cNvSpPr/>
          <p:nvPr/>
        </p:nvSpPr>
        <p:spPr>
          <a:xfrm>
            <a:off x="0" y="0"/>
            <a:ext cx="9143700" cy="123600"/>
          </a:xfrm>
          <a:prstGeom prst="rect">
            <a:avLst/>
          </a:prstGeom>
          <a:solidFill>
            <a:srgbClr val="2D616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24" name="Google Shape;924;p109"/>
          <p:cNvSpPr/>
          <p:nvPr/>
        </p:nvSpPr>
        <p:spPr>
          <a:xfrm>
            <a:off x="1268725" y="856875"/>
            <a:ext cx="7715400" cy="480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E35925"/>
              </a:buClr>
              <a:buSzPts val="2600"/>
              <a:buFont typeface="Lato"/>
              <a:buNone/>
            </a:pPr>
            <a:r>
              <a:rPr b="1" lang="en" sz="2600">
                <a:solidFill>
                  <a:srgbClr val="1C79BE"/>
                </a:solidFill>
                <a:latin typeface="Century Gothic"/>
                <a:ea typeface="Century Gothic"/>
                <a:cs typeface="Century Gothic"/>
                <a:sym typeface="Century Gothic"/>
              </a:rPr>
              <a:t>Mejorar la eficiencia organizacional y programática </a:t>
            </a:r>
            <a:endParaRPr i="0" sz="2600" u="none" cap="none" strike="noStrike">
              <a:solidFill>
                <a:srgbClr val="1C79BE"/>
              </a:solidFill>
              <a:latin typeface="Century Gothic"/>
              <a:ea typeface="Century Gothic"/>
              <a:cs typeface="Century Gothic"/>
              <a:sym typeface="Century Gothic"/>
            </a:endParaRPr>
          </a:p>
        </p:txBody>
      </p:sp>
      <p:sp>
        <p:nvSpPr>
          <p:cNvPr id="925" name="Google Shape;925;p109"/>
          <p:cNvSpPr/>
          <p:nvPr/>
        </p:nvSpPr>
        <p:spPr>
          <a:xfrm>
            <a:off x="1268730" y="1516380"/>
            <a:ext cx="7543800" cy="274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1D6B62"/>
              </a:buClr>
              <a:buSzPts val="1100"/>
              <a:buFont typeface="Lato"/>
              <a:buNone/>
            </a:pPr>
            <a:r>
              <a:rPr i="1" lang="en" sz="1200">
                <a:solidFill>
                  <a:srgbClr val="1D6B62"/>
                </a:solidFill>
                <a:latin typeface="Lato"/>
                <a:ea typeface="Lato"/>
                <a:cs typeface="Lato"/>
                <a:sym typeface="Lato"/>
              </a:rPr>
              <a:t>Reducir retrasos, aliviar la carga administrativa y fortalecer la supervisión en sistemas de entrega complejos.</a:t>
            </a:r>
            <a:endParaRPr b="0" i="0" sz="1200" u="none" cap="none" strike="noStrike">
              <a:solidFill>
                <a:schemeClr val="dk1"/>
              </a:solidFill>
              <a:latin typeface="Calibri"/>
              <a:ea typeface="Calibri"/>
              <a:cs typeface="Calibri"/>
              <a:sym typeface="Calibri"/>
            </a:endParaRPr>
          </a:p>
        </p:txBody>
      </p:sp>
      <p:cxnSp>
        <p:nvCxnSpPr>
          <p:cNvPr id="926" name="Google Shape;926;p109"/>
          <p:cNvCxnSpPr/>
          <p:nvPr/>
        </p:nvCxnSpPr>
        <p:spPr>
          <a:xfrm>
            <a:off x="411480" y="1817370"/>
            <a:ext cx="8320800" cy="0"/>
          </a:xfrm>
          <a:prstGeom prst="straightConnector1">
            <a:avLst/>
          </a:prstGeom>
          <a:noFill/>
          <a:ln cap="flat" cmpd="sng" w="14300">
            <a:solidFill>
              <a:srgbClr val="0E3D5F"/>
            </a:solidFill>
            <a:prstDash val="solid"/>
            <a:round/>
            <a:headEnd len="sm" w="sm" type="none"/>
            <a:tailEnd len="sm" w="sm" type="none"/>
          </a:ln>
        </p:spPr>
      </p:cxnSp>
      <p:pic>
        <p:nvPicPr>
          <p:cNvPr descr="preencoded.png" id="927" name="Google Shape;927;p109"/>
          <p:cNvPicPr preferRelativeResize="0"/>
          <p:nvPr/>
        </p:nvPicPr>
        <p:blipFill rotWithShape="1">
          <a:blip r:embed="rId3">
            <a:alphaModFix/>
          </a:blip>
          <a:srcRect b="0" l="0" r="0" t="0"/>
          <a:stretch/>
        </p:blipFill>
        <p:spPr>
          <a:xfrm>
            <a:off x="480060" y="1988820"/>
            <a:ext cx="377190" cy="377190"/>
          </a:xfrm>
          <a:prstGeom prst="rect">
            <a:avLst/>
          </a:prstGeom>
          <a:noFill/>
          <a:ln>
            <a:noFill/>
          </a:ln>
        </p:spPr>
      </p:pic>
      <p:sp>
        <p:nvSpPr>
          <p:cNvPr id="928" name="Google Shape;928;p109"/>
          <p:cNvSpPr/>
          <p:nvPr/>
        </p:nvSpPr>
        <p:spPr>
          <a:xfrm>
            <a:off x="994410" y="192024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Procesa información más rápido </a:t>
            </a:r>
            <a:endParaRPr i="0" sz="1300" u="none" cap="none" strike="noStrike">
              <a:solidFill>
                <a:schemeClr val="dk1"/>
              </a:solidFill>
              <a:latin typeface="Century Gothic"/>
              <a:ea typeface="Century Gothic"/>
              <a:cs typeface="Century Gothic"/>
              <a:sym typeface="Century Gothic"/>
            </a:endParaRPr>
          </a:p>
        </p:txBody>
      </p:sp>
      <p:sp>
        <p:nvSpPr>
          <p:cNvPr id="929" name="Google Shape;929;p109"/>
          <p:cNvSpPr/>
          <p:nvPr/>
        </p:nvSpPr>
        <p:spPr>
          <a:xfrm>
            <a:off x="994410" y="219456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La IA puede ayudar a las organizaciones a procesar información, reducir retrasos y mejorar la supervisión en sistemas de entrega complejos.</a:t>
            </a:r>
            <a:endParaRPr b="0" i="0" sz="1000" u="none" cap="none" strike="noStrike">
              <a:solidFill>
                <a:schemeClr val="dk1"/>
              </a:solidFill>
              <a:latin typeface="Calibri"/>
              <a:ea typeface="Calibri"/>
              <a:cs typeface="Calibri"/>
              <a:sym typeface="Calibri"/>
            </a:endParaRPr>
          </a:p>
        </p:txBody>
      </p:sp>
      <p:pic>
        <p:nvPicPr>
          <p:cNvPr descr="preencoded.png" id="930" name="Google Shape;930;p109"/>
          <p:cNvPicPr preferRelativeResize="0"/>
          <p:nvPr/>
        </p:nvPicPr>
        <p:blipFill rotWithShape="1">
          <a:blip r:embed="rId4">
            <a:alphaModFix/>
          </a:blip>
          <a:srcRect b="0" l="0" r="0" t="0"/>
          <a:stretch/>
        </p:blipFill>
        <p:spPr>
          <a:xfrm>
            <a:off x="480060" y="2606040"/>
            <a:ext cx="377190" cy="377190"/>
          </a:xfrm>
          <a:prstGeom prst="rect">
            <a:avLst/>
          </a:prstGeom>
          <a:noFill/>
          <a:ln>
            <a:noFill/>
          </a:ln>
        </p:spPr>
      </p:pic>
      <p:sp>
        <p:nvSpPr>
          <p:cNvPr id="931" name="Google Shape;931;p109"/>
          <p:cNvSpPr/>
          <p:nvPr/>
        </p:nvSpPr>
        <p:spPr>
          <a:xfrm>
            <a:off x="994410" y="253746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Reduce la carga administrativa</a:t>
            </a:r>
            <a:endParaRPr i="0" sz="1300" u="none" cap="none" strike="noStrike">
              <a:solidFill>
                <a:schemeClr val="dk1"/>
              </a:solidFill>
              <a:latin typeface="Century Gothic"/>
              <a:ea typeface="Century Gothic"/>
              <a:cs typeface="Century Gothic"/>
              <a:sym typeface="Century Gothic"/>
            </a:endParaRPr>
          </a:p>
        </p:txBody>
      </p:sp>
      <p:sp>
        <p:nvSpPr>
          <p:cNvPr id="932" name="Google Shape;932;p109"/>
          <p:cNvSpPr/>
          <p:nvPr/>
        </p:nvSpPr>
        <p:spPr>
          <a:xfrm>
            <a:off x="994410" y="281178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Especialmente útil cuando los gobiernos y las organizaciones sin fines de lucro enfrentan una alta carga administrativa, capacidad limitada de personal o datos fragmentados.</a:t>
            </a:r>
            <a:endParaRPr b="0" i="0" sz="1000" u="none" cap="none" strike="noStrike">
              <a:solidFill>
                <a:schemeClr val="dk1"/>
              </a:solidFill>
              <a:latin typeface="Calibri"/>
              <a:ea typeface="Calibri"/>
              <a:cs typeface="Calibri"/>
              <a:sym typeface="Calibri"/>
            </a:endParaRPr>
          </a:p>
        </p:txBody>
      </p:sp>
      <p:pic>
        <p:nvPicPr>
          <p:cNvPr descr="preencoded.png" id="933" name="Google Shape;933;p109"/>
          <p:cNvPicPr preferRelativeResize="0"/>
          <p:nvPr/>
        </p:nvPicPr>
        <p:blipFill rotWithShape="1">
          <a:blip r:embed="rId5">
            <a:alphaModFix/>
          </a:blip>
          <a:srcRect b="0" l="0" r="0" t="0"/>
          <a:stretch/>
        </p:blipFill>
        <p:spPr>
          <a:xfrm>
            <a:off x="480060" y="3223260"/>
            <a:ext cx="377190" cy="377190"/>
          </a:xfrm>
          <a:prstGeom prst="rect">
            <a:avLst/>
          </a:prstGeom>
          <a:noFill/>
          <a:ln>
            <a:noFill/>
          </a:ln>
        </p:spPr>
      </p:pic>
      <p:sp>
        <p:nvSpPr>
          <p:cNvPr id="934" name="Google Shape;934;p109"/>
          <p:cNvSpPr/>
          <p:nvPr/>
        </p:nvSpPr>
        <p:spPr>
          <a:xfrm>
            <a:off x="994410" y="3154680"/>
            <a:ext cx="7818000" cy="274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Amplio conjunto de aplicaciones</a:t>
            </a:r>
            <a:endParaRPr b="0" i="0" sz="1300" u="none" cap="none" strike="noStrike">
              <a:solidFill>
                <a:schemeClr val="dk1"/>
              </a:solidFill>
              <a:latin typeface="Calibri"/>
              <a:ea typeface="Calibri"/>
              <a:cs typeface="Calibri"/>
              <a:sym typeface="Calibri"/>
            </a:endParaRPr>
          </a:p>
        </p:txBody>
      </p:sp>
      <p:sp>
        <p:nvSpPr>
          <p:cNvPr id="935" name="Google Shape;935;p109"/>
          <p:cNvSpPr/>
          <p:nvPr/>
        </p:nvSpPr>
        <p:spPr>
          <a:xfrm>
            <a:off x="994410" y="342900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Inscripción a beneficios, verificación de pagos, detección de fraude, revisión de contrataciones públicas, derivación de casos, procesamiento de documentos, reclutamiento y reducción de atrasos acumulados.</a:t>
            </a:r>
            <a:endParaRPr b="0" i="0" sz="1000" u="none" cap="none" strike="noStrike">
              <a:solidFill>
                <a:schemeClr val="dk1"/>
              </a:solidFill>
              <a:latin typeface="Calibri"/>
              <a:ea typeface="Calibri"/>
              <a:cs typeface="Calibri"/>
              <a:sym typeface="Calibri"/>
            </a:endParaRPr>
          </a:p>
        </p:txBody>
      </p:sp>
      <p:sp>
        <p:nvSpPr>
          <p:cNvPr id="936" name="Google Shape;936;p109"/>
          <p:cNvSpPr/>
          <p:nvPr/>
        </p:nvSpPr>
        <p:spPr>
          <a:xfrm>
            <a:off x="411480" y="3840480"/>
            <a:ext cx="4217700" cy="10629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37" name="Google Shape;937;p109"/>
          <p:cNvSpPr/>
          <p:nvPr/>
        </p:nvSpPr>
        <p:spPr>
          <a:xfrm>
            <a:off x="411480" y="3840480"/>
            <a:ext cx="68700" cy="1062900"/>
          </a:xfrm>
          <a:prstGeom prst="rect">
            <a:avLst/>
          </a:prstGeom>
          <a:solidFill>
            <a:srgbClr val="2FAA9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38" name="Google Shape;938;p109"/>
          <p:cNvSpPr/>
          <p:nvPr/>
        </p:nvSpPr>
        <p:spPr>
          <a:xfrm>
            <a:off x="582930" y="3909060"/>
            <a:ext cx="3977700" cy="20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1D6B62"/>
              </a:buClr>
              <a:buSzPts val="800"/>
              <a:buFont typeface="Lato"/>
              <a:buNone/>
            </a:pPr>
            <a:r>
              <a:rPr b="1" lang="en" sz="1000">
                <a:solidFill>
                  <a:srgbClr val="1D6B62"/>
                </a:solidFill>
                <a:latin typeface="Century Gothic"/>
                <a:ea typeface="Century Gothic"/>
                <a:cs typeface="Century Gothic"/>
                <a:sym typeface="Century Gothic"/>
              </a:rPr>
              <a:t>EJEMPLO</a:t>
            </a:r>
            <a:endParaRPr/>
          </a:p>
        </p:txBody>
      </p:sp>
      <p:sp>
        <p:nvSpPr>
          <p:cNvPr id="939" name="Google Shape;939;p109"/>
          <p:cNvSpPr/>
          <p:nvPr/>
        </p:nvSpPr>
        <p:spPr>
          <a:xfrm>
            <a:off x="582930" y="4114800"/>
            <a:ext cx="3977700" cy="72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En México, investigadores evaluaron una “calculadora” basada en aprendizaje automático para reducir la mora en tribunales laborales. La herramienta compartía con los demandantes predicciones individualizadas sobre el resultado probable de sus casos, lo que casi duplicó la probabilidad de llegar a un acuerdo y redujo la carga de casos en los tribunales.</a:t>
            </a:r>
            <a:endParaRPr b="0" i="0" sz="900" u="none" cap="none" strike="noStrike">
              <a:solidFill>
                <a:schemeClr val="dk1"/>
              </a:solidFill>
              <a:latin typeface="Calibri"/>
              <a:ea typeface="Calibri"/>
              <a:cs typeface="Calibri"/>
              <a:sym typeface="Calibri"/>
            </a:endParaRPr>
          </a:p>
        </p:txBody>
      </p:sp>
      <p:sp>
        <p:nvSpPr>
          <p:cNvPr id="940" name="Google Shape;940;p109"/>
          <p:cNvSpPr/>
          <p:nvPr/>
        </p:nvSpPr>
        <p:spPr>
          <a:xfrm>
            <a:off x="4766310" y="3840480"/>
            <a:ext cx="4217700" cy="10629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41" name="Google Shape;941;p109"/>
          <p:cNvSpPr/>
          <p:nvPr/>
        </p:nvSpPr>
        <p:spPr>
          <a:xfrm>
            <a:off x="4766310" y="3840480"/>
            <a:ext cx="68700" cy="1062900"/>
          </a:xfrm>
          <a:prstGeom prst="rect">
            <a:avLst/>
          </a:prstGeom>
          <a:solidFill>
            <a:srgbClr val="DC378C"/>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42" name="Google Shape;942;p109"/>
          <p:cNvSpPr/>
          <p:nvPr/>
        </p:nvSpPr>
        <p:spPr>
          <a:xfrm>
            <a:off x="4937760" y="3909060"/>
            <a:ext cx="3977700" cy="20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1"/>
              </a:buClr>
              <a:buSzPts val="800"/>
              <a:buFont typeface="Lato"/>
              <a:buNone/>
            </a:pPr>
            <a:r>
              <a:rPr b="1" lang="en" sz="1000">
                <a:solidFill>
                  <a:srgbClr val="DC378C"/>
                </a:solidFill>
                <a:latin typeface="Century Gothic"/>
                <a:ea typeface="Century Gothic"/>
                <a:cs typeface="Century Gothic"/>
                <a:sym typeface="Century Gothic"/>
              </a:rPr>
              <a:t>LECCIÓN APRENDIDA</a:t>
            </a:r>
            <a:endParaRPr b="0" i="0" sz="800" u="none" cap="none" strike="noStrike">
              <a:solidFill>
                <a:schemeClr val="dk1"/>
              </a:solidFill>
              <a:latin typeface="Calibri"/>
              <a:ea typeface="Calibri"/>
              <a:cs typeface="Calibri"/>
              <a:sym typeface="Calibri"/>
            </a:endParaRPr>
          </a:p>
        </p:txBody>
      </p:sp>
      <p:sp>
        <p:nvSpPr>
          <p:cNvPr id="943" name="Google Shape;943;p109"/>
          <p:cNvSpPr/>
          <p:nvPr/>
        </p:nvSpPr>
        <p:spPr>
          <a:xfrm>
            <a:off x="4937760" y="4114800"/>
            <a:ext cx="3977700" cy="72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La IA puede mejorar la eficiencia, pero solo si se integra en los flujos de trabajo reales, con una supervisión humana clara y los incentivos adecuados para usar bien la herramienta.</a:t>
            </a:r>
            <a:endParaRPr b="0" i="0" sz="900" u="none" cap="none" strike="noStrike">
              <a:solidFill>
                <a:schemeClr val="dk1"/>
              </a:solidFill>
              <a:latin typeface="Calibri"/>
              <a:ea typeface="Calibri"/>
              <a:cs typeface="Calibri"/>
              <a:sym typeface="Calibri"/>
            </a:endParaRPr>
          </a:p>
        </p:txBody>
      </p:sp>
      <p:sp>
        <p:nvSpPr>
          <p:cNvPr id="944" name="Google Shape;944;p109"/>
          <p:cNvSpPr/>
          <p:nvPr/>
        </p:nvSpPr>
        <p:spPr>
          <a:xfrm>
            <a:off x="411480" y="4951476"/>
            <a:ext cx="5486400" cy="1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F5E5A"/>
              </a:buClr>
              <a:buSzPts val="700"/>
              <a:buFont typeface="Lato"/>
              <a:buNone/>
            </a:pPr>
            <a:r>
              <a:rPr b="0" i="1" lang="en" sz="700" u="none" cap="none" strike="noStrike">
                <a:solidFill>
                  <a:srgbClr val="5F5E5A"/>
                </a:solidFill>
                <a:latin typeface="Lato"/>
                <a:ea typeface="Lato"/>
                <a:cs typeface="Lato"/>
                <a:sym typeface="Lato"/>
              </a:rPr>
              <a:t>J-PAL  ·  AI Evidence Playbook</a:t>
            </a:r>
            <a:endParaRPr b="0" i="0" sz="700" u="none" cap="none" strike="noStrike">
              <a:solidFill>
                <a:schemeClr val="dk1"/>
              </a:solidFill>
              <a:latin typeface="Calibri"/>
              <a:ea typeface="Calibri"/>
              <a:cs typeface="Calibri"/>
              <a:sym typeface="Calibri"/>
            </a:endParaRPr>
          </a:p>
        </p:txBody>
      </p:sp>
      <p:sp>
        <p:nvSpPr>
          <p:cNvPr id="945" name="Google Shape;945;p109"/>
          <p:cNvSpPr/>
          <p:nvPr/>
        </p:nvSpPr>
        <p:spPr>
          <a:xfrm>
            <a:off x="341350" y="643175"/>
            <a:ext cx="757500" cy="757500"/>
          </a:xfrm>
          <a:prstGeom prst="ellipse">
            <a:avLst/>
          </a:prstGeom>
          <a:solidFill>
            <a:srgbClr val="1C79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FFFFFF"/>
              </a:buClr>
              <a:buSzPts val="2900"/>
              <a:buFont typeface="Lato"/>
              <a:buNone/>
            </a:pPr>
            <a:r>
              <a:rPr b="1" lang="en" sz="2900">
                <a:solidFill>
                  <a:srgbClr val="FFFFFF"/>
                </a:solidFill>
                <a:latin typeface="Lato"/>
                <a:ea typeface="Lato"/>
                <a:cs typeface="Lato"/>
                <a:sym typeface="Lato"/>
              </a:rPr>
              <a:t>v</a:t>
            </a:r>
            <a:endParaRPr>
              <a:latin typeface="Century Gothic"/>
              <a:ea typeface="Century Gothic"/>
              <a:cs typeface="Century Gothic"/>
              <a:sym typeface="Century Gothic"/>
            </a:endParaRPr>
          </a:p>
        </p:txBody>
      </p:sp>
      <p:sp>
        <p:nvSpPr>
          <p:cNvPr id="946" name="Google Shape;946;p109"/>
          <p:cNvSpPr/>
          <p:nvPr/>
        </p:nvSpPr>
        <p:spPr>
          <a:xfrm>
            <a:off x="0" y="0"/>
            <a:ext cx="9143700" cy="123600"/>
          </a:xfrm>
          <a:prstGeom prst="rect">
            <a:avLst/>
          </a:prstGeom>
          <a:solidFill>
            <a:srgbClr val="2D616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1" name="Shape 951"/>
        <p:cNvGrpSpPr/>
        <p:nvPr/>
      </p:nvGrpSpPr>
      <p:grpSpPr>
        <a:xfrm>
          <a:off x="0" y="0"/>
          <a:ext cx="0" cy="0"/>
          <a:chOff x="0" y="0"/>
          <a:chExt cx="0" cy="0"/>
        </a:xfrm>
      </p:grpSpPr>
      <p:sp>
        <p:nvSpPr>
          <p:cNvPr id="952" name="Google Shape;952;p110"/>
          <p:cNvSpPr/>
          <p:nvPr/>
        </p:nvSpPr>
        <p:spPr>
          <a:xfrm>
            <a:off x="0" y="0"/>
            <a:ext cx="9143700" cy="123600"/>
          </a:xfrm>
          <a:prstGeom prst="rect">
            <a:avLst/>
          </a:prstGeom>
          <a:solidFill>
            <a:srgbClr val="0E3D5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53" name="Google Shape;953;p110"/>
          <p:cNvSpPr/>
          <p:nvPr/>
        </p:nvSpPr>
        <p:spPr>
          <a:xfrm>
            <a:off x="1268730" y="707739"/>
            <a:ext cx="7543800" cy="480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E35925"/>
              </a:buClr>
              <a:buSzPts val="2600"/>
              <a:buFont typeface="Lato"/>
              <a:buNone/>
            </a:pPr>
            <a:r>
              <a:rPr b="1" lang="en" sz="2600">
                <a:solidFill>
                  <a:srgbClr val="1C79BE"/>
                </a:solidFill>
                <a:latin typeface="Century Gothic"/>
                <a:ea typeface="Century Gothic"/>
                <a:cs typeface="Century Gothic"/>
                <a:sym typeface="Century Gothic"/>
              </a:rPr>
              <a:t>Impulsar la movilización de recursos públicos </a:t>
            </a:r>
            <a:endParaRPr i="0" sz="2600" u="none" cap="none" strike="noStrike">
              <a:solidFill>
                <a:srgbClr val="1C79BE"/>
              </a:solidFill>
              <a:latin typeface="Century Gothic"/>
              <a:ea typeface="Century Gothic"/>
              <a:cs typeface="Century Gothic"/>
              <a:sym typeface="Century Gothic"/>
            </a:endParaRPr>
          </a:p>
        </p:txBody>
      </p:sp>
      <p:sp>
        <p:nvSpPr>
          <p:cNvPr id="954" name="Google Shape;954;p110"/>
          <p:cNvSpPr/>
          <p:nvPr/>
        </p:nvSpPr>
        <p:spPr>
          <a:xfrm>
            <a:off x="1268730" y="1278339"/>
            <a:ext cx="7543800" cy="274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1D6B62"/>
              </a:buClr>
              <a:buSzPts val="1100"/>
              <a:buFont typeface="Lato"/>
              <a:buNone/>
            </a:pPr>
            <a:r>
              <a:rPr i="1" lang="en" sz="1200">
                <a:solidFill>
                  <a:srgbClr val="1D6B62"/>
                </a:solidFill>
                <a:latin typeface="Lato"/>
                <a:ea typeface="Lato"/>
                <a:cs typeface="Lato"/>
                <a:sym typeface="Lato"/>
              </a:rPr>
              <a:t>Ayudar al sector público a aumentar y proteger sus ingresos mediante mejor información, cumplimiento y supervisión.</a:t>
            </a:r>
            <a:endParaRPr b="0" i="0" sz="1200" u="none" cap="none" strike="noStrike">
              <a:solidFill>
                <a:schemeClr val="dk1"/>
              </a:solidFill>
              <a:latin typeface="Calibri"/>
              <a:ea typeface="Calibri"/>
              <a:cs typeface="Calibri"/>
              <a:sym typeface="Calibri"/>
            </a:endParaRPr>
          </a:p>
        </p:txBody>
      </p:sp>
      <p:cxnSp>
        <p:nvCxnSpPr>
          <p:cNvPr id="955" name="Google Shape;955;p110"/>
          <p:cNvCxnSpPr/>
          <p:nvPr/>
        </p:nvCxnSpPr>
        <p:spPr>
          <a:xfrm>
            <a:off x="411480" y="1817370"/>
            <a:ext cx="8320800" cy="0"/>
          </a:xfrm>
          <a:prstGeom prst="straightConnector1">
            <a:avLst/>
          </a:prstGeom>
          <a:noFill/>
          <a:ln cap="flat" cmpd="sng" w="14300">
            <a:solidFill>
              <a:srgbClr val="0E3D5F"/>
            </a:solidFill>
            <a:prstDash val="solid"/>
            <a:round/>
            <a:headEnd len="sm" w="sm" type="none"/>
            <a:tailEnd len="sm" w="sm" type="none"/>
          </a:ln>
        </p:spPr>
      </p:cxnSp>
      <p:pic>
        <p:nvPicPr>
          <p:cNvPr descr="preencoded.png" id="956" name="Google Shape;956;p110"/>
          <p:cNvPicPr preferRelativeResize="0"/>
          <p:nvPr/>
        </p:nvPicPr>
        <p:blipFill rotWithShape="1">
          <a:blip r:embed="rId3">
            <a:alphaModFix/>
          </a:blip>
          <a:srcRect b="0" l="0" r="0" t="0"/>
          <a:stretch/>
        </p:blipFill>
        <p:spPr>
          <a:xfrm>
            <a:off x="480060" y="1988820"/>
            <a:ext cx="377190" cy="377190"/>
          </a:xfrm>
          <a:prstGeom prst="rect">
            <a:avLst/>
          </a:prstGeom>
          <a:noFill/>
          <a:ln>
            <a:noFill/>
          </a:ln>
        </p:spPr>
      </p:pic>
      <p:sp>
        <p:nvSpPr>
          <p:cNvPr id="957" name="Google Shape;957;p110"/>
          <p:cNvSpPr/>
          <p:nvPr/>
        </p:nvSpPr>
        <p:spPr>
          <a:xfrm>
            <a:off x="994410" y="192024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Aumentar y mejorar el uso de recursos públicos </a:t>
            </a:r>
            <a:endParaRPr i="0" sz="1300" u="none" cap="none" strike="noStrike">
              <a:solidFill>
                <a:schemeClr val="dk1"/>
              </a:solidFill>
              <a:latin typeface="Century Gothic"/>
              <a:ea typeface="Century Gothic"/>
              <a:cs typeface="Century Gothic"/>
              <a:sym typeface="Century Gothic"/>
            </a:endParaRPr>
          </a:p>
        </p:txBody>
      </p:sp>
      <p:sp>
        <p:nvSpPr>
          <p:cNvPr id="958" name="Google Shape;958;p110"/>
          <p:cNvSpPr/>
          <p:nvPr/>
        </p:nvSpPr>
        <p:spPr>
          <a:xfrm>
            <a:off x="994410" y="219456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La IA puede mejorar la información, el cumplimiento, el monitoreo y la aplicación de normas de los que depende la recaudación de ingresos públicos.</a:t>
            </a:r>
            <a:endParaRPr b="0" i="0" sz="1000" u="none" cap="none" strike="noStrike">
              <a:solidFill>
                <a:schemeClr val="dk1"/>
              </a:solidFill>
              <a:latin typeface="Calibri"/>
              <a:ea typeface="Calibri"/>
              <a:cs typeface="Calibri"/>
              <a:sym typeface="Calibri"/>
            </a:endParaRPr>
          </a:p>
        </p:txBody>
      </p:sp>
      <p:pic>
        <p:nvPicPr>
          <p:cNvPr descr="preencoded.png" id="959" name="Google Shape;959;p110"/>
          <p:cNvPicPr preferRelativeResize="0"/>
          <p:nvPr/>
        </p:nvPicPr>
        <p:blipFill rotWithShape="1">
          <a:blip r:embed="rId4">
            <a:alphaModFix/>
          </a:blip>
          <a:srcRect b="0" l="0" r="0" t="0"/>
          <a:stretch/>
        </p:blipFill>
        <p:spPr>
          <a:xfrm>
            <a:off x="480060" y="2606040"/>
            <a:ext cx="377190" cy="377190"/>
          </a:xfrm>
          <a:prstGeom prst="rect">
            <a:avLst/>
          </a:prstGeom>
          <a:noFill/>
          <a:ln>
            <a:noFill/>
          </a:ln>
        </p:spPr>
      </p:pic>
      <p:sp>
        <p:nvSpPr>
          <p:cNvPr id="960" name="Google Shape;960;p110"/>
          <p:cNvSpPr/>
          <p:nvPr/>
        </p:nvSpPr>
        <p:spPr>
          <a:xfrm>
            <a:off x="994410" y="253746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Útil</a:t>
            </a:r>
            <a:r>
              <a:rPr b="1" lang="en" sz="1300">
                <a:solidFill>
                  <a:srgbClr val="1F4751"/>
                </a:solidFill>
                <a:latin typeface="Century Gothic"/>
                <a:ea typeface="Century Gothic"/>
                <a:cs typeface="Century Gothic"/>
                <a:sym typeface="Century Gothic"/>
              </a:rPr>
              <a:t> </a:t>
            </a:r>
            <a:r>
              <a:rPr b="1" lang="en" sz="1300">
                <a:solidFill>
                  <a:srgbClr val="1F4751"/>
                </a:solidFill>
                <a:latin typeface="Century Gothic"/>
                <a:ea typeface="Century Gothic"/>
                <a:cs typeface="Century Gothic"/>
                <a:sym typeface="Century Gothic"/>
              </a:rPr>
              <a:t>cuando</a:t>
            </a:r>
            <a:r>
              <a:rPr b="1" lang="en" sz="1300">
                <a:solidFill>
                  <a:srgbClr val="1F4751"/>
                </a:solidFill>
                <a:latin typeface="Century Gothic"/>
                <a:ea typeface="Century Gothic"/>
                <a:cs typeface="Century Gothic"/>
                <a:sym typeface="Century Gothic"/>
              </a:rPr>
              <a:t> los sistemas están sobrecargados</a:t>
            </a:r>
            <a:endParaRPr i="0" sz="1300" u="none" cap="none" strike="noStrike">
              <a:solidFill>
                <a:schemeClr val="dk1"/>
              </a:solidFill>
              <a:latin typeface="Century Gothic"/>
              <a:ea typeface="Century Gothic"/>
              <a:cs typeface="Century Gothic"/>
              <a:sym typeface="Century Gothic"/>
            </a:endParaRPr>
          </a:p>
        </p:txBody>
      </p:sp>
      <p:sp>
        <p:nvSpPr>
          <p:cNvPr id="961" name="Google Shape;961;p110"/>
          <p:cNvSpPr/>
          <p:nvPr/>
        </p:nvSpPr>
        <p:spPr>
          <a:xfrm>
            <a:off x="994410" y="281178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Especialmente útil cuando las bases tributarias están incompletas, los registros están desactualizados, la capacidad del personal es limitada o la aplicación de normas es desigual.</a:t>
            </a:r>
            <a:endParaRPr b="0" i="0" sz="1000" u="none" cap="none" strike="noStrike">
              <a:solidFill>
                <a:schemeClr val="dk1"/>
              </a:solidFill>
              <a:latin typeface="Calibri"/>
              <a:ea typeface="Calibri"/>
              <a:cs typeface="Calibri"/>
              <a:sym typeface="Calibri"/>
            </a:endParaRPr>
          </a:p>
        </p:txBody>
      </p:sp>
      <p:pic>
        <p:nvPicPr>
          <p:cNvPr descr="preencoded.png" id="962" name="Google Shape;962;p110"/>
          <p:cNvPicPr preferRelativeResize="0"/>
          <p:nvPr/>
        </p:nvPicPr>
        <p:blipFill rotWithShape="1">
          <a:blip r:embed="rId5">
            <a:alphaModFix/>
          </a:blip>
          <a:srcRect b="0" l="0" r="0" t="0"/>
          <a:stretch/>
        </p:blipFill>
        <p:spPr>
          <a:xfrm>
            <a:off x="480060" y="3223260"/>
            <a:ext cx="377190" cy="377190"/>
          </a:xfrm>
          <a:prstGeom prst="rect">
            <a:avLst/>
          </a:prstGeom>
          <a:noFill/>
          <a:ln>
            <a:noFill/>
          </a:ln>
        </p:spPr>
      </p:pic>
      <p:sp>
        <p:nvSpPr>
          <p:cNvPr id="963" name="Google Shape;963;p110"/>
          <p:cNvSpPr/>
          <p:nvPr/>
        </p:nvSpPr>
        <p:spPr>
          <a:xfrm>
            <a:off x="994410" y="3154680"/>
            <a:ext cx="7818000" cy="274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1F4751"/>
              </a:buClr>
              <a:buSzPts val="1300"/>
              <a:buFont typeface="Lato"/>
              <a:buNone/>
            </a:pPr>
            <a:r>
              <a:rPr b="1" lang="en" sz="1300">
                <a:solidFill>
                  <a:srgbClr val="1F4751"/>
                </a:solidFill>
                <a:latin typeface="Century Gothic"/>
                <a:ea typeface="Century Gothic"/>
                <a:cs typeface="Century Gothic"/>
                <a:sym typeface="Century Gothic"/>
              </a:rPr>
              <a:t>Amplio conjunto de aplicaciones</a:t>
            </a:r>
            <a:endParaRPr i="0" sz="1300" u="none" cap="none" strike="noStrike">
              <a:solidFill>
                <a:schemeClr val="dk1"/>
              </a:solidFill>
              <a:latin typeface="Century Gothic"/>
              <a:ea typeface="Century Gothic"/>
              <a:cs typeface="Century Gothic"/>
              <a:sym typeface="Century Gothic"/>
            </a:endParaRPr>
          </a:p>
        </p:txBody>
      </p:sp>
      <p:sp>
        <p:nvSpPr>
          <p:cNvPr id="964" name="Google Shape;964;p110"/>
          <p:cNvSpPr/>
          <p:nvPr/>
        </p:nvSpPr>
        <p:spPr>
          <a:xfrm>
            <a:off x="994410" y="3429000"/>
            <a:ext cx="7818000" cy="342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1000"/>
              <a:buFont typeface="Lato"/>
              <a:buNone/>
            </a:pPr>
            <a:r>
              <a:rPr lang="en" sz="1000">
                <a:solidFill>
                  <a:srgbClr val="2D616E"/>
                </a:solidFill>
                <a:latin typeface="Lato"/>
                <a:ea typeface="Lato"/>
                <a:cs typeface="Lato"/>
                <a:sym typeface="Lato"/>
              </a:rPr>
              <a:t>Valoración de inmuebles para el cobro del IUSI, mensajes para promover el cumplimiento tributario, detección de fraude, focalización de auditorías, monitoreo de emisiones y supervisión de las finanzas públicas</a:t>
            </a:r>
            <a:endParaRPr b="0" i="0" sz="1000" u="none" cap="none" strike="noStrike">
              <a:solidFill>
                <a:schemeClr val="dk1"/>
              </a:solidFill>
              <a:latin typeface="Calibri"/>
              <a:ea typeface="Calibri"/>
              <a:cs typeface="Calibri"/>
              <a:sym typeface="Calibri"/>
            </a:endParaRPr>
          </a:p>
        </p:txBody>
      </p:sp>
      <p:sp>
        <p:nvSpPr>
          <p:cNvPr id="965" name="Google Shape;965;p110"/>
          <p:cNvSpPr/>
          <p:nvPr/>
        </p:nvSpPr>
        <p:spPr>
          <a:xfrm>
            <a:off x="411480" y="3840480"/>
            <a:ext cx="4217700" cy="10629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66" name="Google Shape;966;p110"/>
          <p:cNvSpPr/>
          <p:nvPr/>
        </p:nvSpPr>
        <p:spPr>
          <a:xfrm>
            <a:off x="411480" y="3840480"/>
            <a:ext cx="68700" cy="1062900"/>
          </a:xfrm>
          <a:prstGeom prst="rect">
            <a:avLst/>
          </a:prstGeom>
          <a:solidFill>
            <a:srgbClr val="2FAA9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67" name="Google Shape;967;p110"/>
          <p:cNvSpPr/>
          <p:nvPr/>
        </p:nvSpPr>
        <p:spPr>
          <a:xfrm>
            <a:off x="582930" y="3909060"/>
            <a:ext cx="3977700" cy="20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1D6B62"/>
                </a:solidFill>
                <a:latin typeface="Century Gothic"/>
                <a:ea typeface="Century Gothic"/>
                <a:cs typeface="Century Gothic"/>
                <a:sym typeface="Century Gothic"/>
              </a:rPr>
              <a:t>EJEMPLO</a:t>
            </a:r>
            <a:endParaRPr/>
          </a:p>
          <a:p>
            <a:pPr indent="0" lvl="0" marL="0" marR="0" rtl="0" algn="l">
              <a:lnSpc>
                <a:spcPct val="100000"/>
              </a:lnSpc>
              <a:spcBef>
                <a:spcPts val="0"/>
              </a:spcBef>
              <a:spcAft>
                <a:spcPts val="0"/>
              </a:spcAft>
              <a:buClr>
                <a:srgbClr val="1D6B62"/>
              </a:buClr>
              <a:buSzPts val="800"/>
              <a:buFont typeface="Lato"/>
              <a:buNone/>
            </a:pPr>
            <a:r>
              <a:t/>
            </a:r>
            <a:endParaRPr b="1" sz="800">
              <a:solidFill>
                <a:srgbClr val="1D6B62"/>
              </a:solidFill>
              <a:latin typeface="Lato"/>
              <a:ea typeface="Lato"/>
              <a:cs typeface="Lato"/>
              <a:sym typeface="Lato"/>
            </a:endParaRPr>
          </a:p>
        </p:txBody>
      </p:sp>
      <p:sp>
        <p:nvSpPr>
          <p:cNvPr id="968" name="Google Shape;968;p110"/>
          <p:cNvSpPr/>
          <p:nvPr/>
        </p:nvSpPr>
        <p:spPr>
          <a:xfrm>
            <a:off x="582930" y="4114800"/>
            <a:ext cx="3977700" cy="72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En Senegal, investigadores evaluaron un censo tributario basado en aprendizaje automático que utiliza imágenes satelitales para generar valoraciones más precisas de inmuebles para el cobro de impuestos.</a:t>
            </a:r>
            <a:endParaRPr b="0" i="0" sz="900" u="none" cap="none" strike="noStrike">
              <a:solidFill>
                <a:schemeClr val="dk1"/>
              </a:solidFill>
              <a:latin typeface="Calibri"/>
              <a:ea typeface="Calibri"/>
              <a:cs typeface="Calibri"/>
              <a:sym typeface="Calibri"/>
            </a:endParaRPr>
          </a:p>
        </p:txBody>
      </p:sp>
      <p:sp>
        <p:nvSpPr>
          <p:cNvPr id="969" name="Google Shape;969;p110"/>
          <p:cNvSpPr/>
          <p:nvPr/>
        </p:nvSpPr>
        <p:spPr>
          <a:xfrm>
            <a:off x="4766310" y="3840480"/>
            <a:ext cx="4217700" cy="10629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70" name="Google Shape;970;p110"/>
          <p:cNvSpPr/>
          <p:nvPr/>
        </p:nvSpPr>
        <p:spPr>
          <a:xfrm>
            <a:off x="4766310" y="3840480"/>
            <a:ext cx="68700" cy="1062900"/>
          </a:xfrm>
          <a:prstGeom prst="rect">
            <a:avLst/>
          </a:prstGeom>
          <a:solidFill>
            <a:srgbClr val="DC378C"/>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71" name="Google Shape;971;p110"/>
          <p:cNvSpPr/>
          <p:nvPr/>
        </p:nvSpPr>
        <p:spPr>
          <a:xfrm>
            <a:off x="4937760" y="3909060"/>
            <a:ext cx="3977700" cy="20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1"/>
              </a:buClr>
              <a:buSzPts val="800"/>
              <a:buFont typeface="Lato"/>
              <a:buNone/>
            </a:pPr>
            <a:r>
              <a:rPr b="1" lang="en" sz="1000">
                <a:solidFill>
                  <a:srgbClr val="DC378C"/>
                </a:solidFill>
                <a:latin typeface="Century Gothic"/>
                <a:ea typeface="Century Gothic"/>
                <a:cs typeface="Century Gothic"/>
                <a:sym typeface="Century Gothic"/>
              </a:rPr>
              <a:t>LECCIÓN APRENDIDA</a:t>
            </a:r>
            <a:endParaRPr sz="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E35925"/>
              </a:buClr>
              <a:buSzPts val="800"/>
              <a:buFont typeface="Lato"/>
              <a:buNone/>
            </a:pPr>
            <a:r>
              <a:t/>
            </a:r>
            <a:endParaRPr b="1" sz="800">
              <a:solidFill>
                <a:srgbClr val="E35925"/>
              </a:solidFill>
              <a:latin typeface="Lato"/>
              <a:ea typeface="Lato"/>
              <a:cs typeface="Lato"/>
              <a:sym typeface="Lato"/>
            </a:endParaRPr>
          </a:p>
        </p:txBody>
      </p:sp>
      <p:sp>
        <p:nvSpPr>
          <p:cNvPr id="972" name="Google Shape;972;p110"/>
          <p:cNvSpPr/>
          <p:nvPr/>
        </p:nvSpPr>
        <p:spPr>
          <a:xfrm>
            <a:off x="4937760" y="4114800"/>
            <a:ext cx="3977700" cy="72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D616E"/>
              </a:buClr>
              <a:buSzPts val="900"/>
              <a:buFont typeface="Lato"/>
              <a:buNone/>
            </a:pPr>
            <a:r>
              <a:rPr lang="en" sz="900">
                <a:solidFill>
                  <a:srgbClr val="2D616E"/>
                </a:solidFill>
                <a:latin typeface="Lato"/>
                <a:ea typeface="Lato"/>
                <a:cs typeface="Lato"/>
                <a:sym typeface="Lato"/>
              </a:rPr>
              <a:t>La IA puede apoyar la recaudación de ingresos, pero las instituciones aún necesitan la autoridad, los sistemas de datos y la capacidad de seguimiento para actuar sobre lo que la herramienta identifica.</a:t>
            </a:r>
            <a:endParaRPr b="0" i="0" sz="900" u="none" cap="none" strike="noStrike">
              <a:solidFill>
                <a:schemeClr val="dk1"/>
              </a:solidFill>
              <a:latin typeface="Calibri"/>
              <a:ea typeface="Calibri"/>
              <a:cs typeface="Calibri"/>
              <a:sym typeface="Calibri"/>
            </a:endParaRPr>
          </a:p>
        </p:txBody>
      </p:sp>
      <p:sp>
        <p:nvSpPr>
          <p:cNvPr id="973" name="Google Shape;973;p110"/>
          <p:cNvSpPr/>
          <p:nvPr/>
        </p:nvSpPr>
        <p:spPr>
          <a:xfrm>
            <a:off x="411480" y="4951476"/>
            <a:ext cx="5486400" cy="15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F5E5A"/>
              </a:buClr>
              <a:buSzPts val="700"/>
              <a:buFont typeface="Lato"/>
              <a:buNone/>
            </a:pPr>
            <a:r>
              <a:rPr b="0" i="1" lang="en" sz="700" u="none" cap="none" strike="noStrike">
                <a:solidFill>
                  <a:srgbClr val="5F5E5A"/>
                </a:solidFill>
                <a:latin typeface="Lato"/>
                <a:ea typeface="Lato"/>
                <a:cs typeface="Lato"/>
                <a:sym typeface="Lato"/>
              </a:rPr>
              <a:t>J-PAL  ·  AI Evidence Playbook</a:t>
            </a:r>
            <a:endParaRPr b="0" i="0" sz="700" u="none" cap="none" strike="noStrike">
              <a:solidFill>
                <a:schemeClr val="dk1"/>
              </a:solidFill>
              <a:latin typeface="Calibri"/>
              <a:ea typeface="Calibri"/>
              <a:cs typeface="Calibri"/>
              <a:sym typeface="Calibri"/>
            </a:endParaRPr>
          </a:p>
        </p:txBody>
      </p:sp>
      <p:sp>
        <p:nvSpPr>
          <p:cNvPr id="974" name="Google Shape;974;p110"/>
          <p:cNvSpPr/>
          <p:nvPr/>
        </p:nvSpPr>
        <p:spPr>
          <a:xfrm>
            <a:off x="341350" y="643175"/>
            <a:ext cx="757500" cy="757500"/>
          </a:xfrm>
          <a:prstGeom prst="ellipse">
            <a:avLst/>
          </a:prstGeom>
          <a:solidFill>
            <a:srgbClr val="1C79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FFFFFF"/>
              </a:buClr>
              <a:buSzPts val="2900"/>
              <a:buFont typeface="Lato"/>
              <a:buNone/>
            </a:pPr>
            <a:r>
              <a:rPr b="1" lang="en" sz="2900">
                <a:solidFill>
                  <a:srgbClr val="FFFFFF"/>
                </a:solidFill>
                <a:latin typeface="Lato"/>
                <a:ea typeface="Lato"/>
                <a:cs typeface="Lato"/>
                <a:sym typeface="Lato"/>
              </a:rPr>
              <a:t>vi</a:t>
            </a:r>
            <a:endParaRPr>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3D5F"/>
        </a:solidFill>
      </p:bgPr>
    </p:bg>
    <p:spTree>
      <p:nvGrpSpPr>
        <p:cNvPr id="419" name="Shape 419"/>
        <p:cNvGrpSpPr/>
        <p:nvPr/>
      </p:nvGrpSpPr>
      <p:grpSpPr>
        <a:xfrm>
          <a:off x="0" y="0"/>
          <a:ext cx="0" cy="0"/>
          <a:chOff x="0" y="0"/>
          <a:chExt cx="0" cy="0"/>
        </a:xfrm>
      </p:grpSpPr>
      <p:sp>
        <p:nvSpPr>
          <p:cNvPr id="420" name="Google Shape;420;p84"/>
          <p:cNvSpPr/>
          <p:nvPr/>
        </p:nvSpPr>
        <p:spPr>
          <a:xfrm rot="1154972">
            <a:off x="3336338" y="-2537231"/>
            <a:ext cx="10271097" cy="9383453"/>
          </a:xfrm>
          <a:custGeom>
            <a:rect b="b" l="l" r="r" t="t"/>
            <a:pathLst>
              <a:path extrusionOk="0" h="18748868" w="20522451">
                <a:moveTo>
                  <a:pt x="0" y="0"/>
                </a:moveTo>
                <a:lnTo>
                  <a:pt x="20522451" y="0"/>
                </a:lnTo>
                <a:lnTo>
                  <a:pt x="20522451" y="18748869"/>
                </a:lnTo>
                <a:lnTo>
                  <a:pt x="0" y="18748869"/>
                </a:lnTo>
                <a:lnTo>
                  <a:pt x="0" y="0"/>
                </a:lnTo>
                <a:close/>
              </a:path>
            </a:pathLst>
          </a:custGeom>
          <a:blipFill rotWithShape="1">
            <a:blip r:embed="rId3">
              <a:alphaModFix/>
            </a:blip>
            <a:stretch>
              <a:fillRect b="-650" l="0" r="0" t="-650"/>
            </a:stretch>
          </a:blipFill>
          <a:ln>
            <a:noFill/>
          </a:ln>
        </p:spPr>
      </p:sp>
      <p:sp>
        <p:nvSpPr>
          <p:cNvPr id="421" name="Google Shape;421;p84"/>
          <p:cNvSpPr txBox="1"/>
          <p:nvPr/>
        </p:nvSpPr>
        <p:spPr>
          <a:xfrm>
            <a:off x="514350" y="2386008"/>
            <a:ext cx="3262800" cy="507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rgbClr val="E35925"/>
              </a:buClr>
              <a:buSzPts val="2700"/>
              <a:buFont typeface="Century Gothic"/>
              <a:buNone/>
            </a:pPr>
            <a:r>
              <a:rPr b="1" lang="en" sz="3300">
                <a:solidFill>
                  <a:schemeClr val="lt1"/>
                </a:solidFill>
                <a:latin typeface="Century Gothic"/>
                <a:ea typeface="Century Gothic"/>
                <a:cs typeface="Century Gothic"/>
                <a:sym typeface="Century Gothic"/>
              </a:rPr>
              <a:t>¿Qué es J-PAL?</a:t>
            </a:r>
            <a:endParaRPr sz="7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3D5F"/>
        </a:solidFill>
      </p:bgPr>
    </p:bg>
    <p:spTree>
      <p:nvGrpSpPr>
        <p:cNvPr id="978" name="Shape 978"/>
        <p:cNvGrpSpPr/>
        <p:nvPr/>
      </p:nvGrpSpPr>
      <p:grpSpPr>
        <a:xfrm>
          <a:off x="0" y="0"/>
          <a:ext cx="0" cy="0"/>
          <a:chOff x="0" y="0"/>
          <a:chExt cx="0" cy="0"/>
        </a:xfrm>
      </p:grpSpPr>
      <p:sp>
        <p:nvSpPr>
          <p:cNvPr id="979" name="Google Shape;979;p111"/>
          <p:cNvSpPr/>
          <p:nvPr/>
        </p:nvSpPr>
        <p:spPr>
          <a:xfrm rot="1154972">
            <a:off x="3336338" y="-2537231"/>
            <a:ext cx="10271097" cy="9383453"/>
          </a:xfrm>
          <a:custGeom>
            <a:rect b="b" l="l" r="r" t="t"/>
            <a:pathLst>
              <a:path extrusionOk="0" h="18748868" w="20522451">
                <a:moveTo>
                  <a:pt x="0" y="0"/>
                </a:moveTo>
                <a:lnTo>
                  <a:pt x="20522451" y="0"/>
                </a:lnTo>
                <a:lnTo>
                  <a:pt x="20522451" y="18748869"/>
                </a:lnTo>
                <a:lnTo>
                  <a:pt x="0" y="18748869"/>
                </a:lnTo>
                <a:lnTo>
                  <a:pt x="0" y="0"/>
                </a:lnTo>
                <a:close/>
              </a:path>
            </a:pathLst>
          </a:custGeom>
          <a:blipFill rotWithShape="1">
            <a:blip r:embed="rId3">
              <a:alphaModFix/>
            </a:blip>
            <a:stretch>
              <a:fillRect b="-650" l="0" r="0" t="-650"/>
            </a:stretch>
          </a:blipFill>
          <a:ln>
            <a:noFill/>
          </a:ln>
        </p:spPr>
      </p:sp>
      <p:sp>
        <p:nvSpPr>
          <p:cNvPr id="980" name="Google Shape;980;p111"/>
          <p:cNvSpPr txBox="1"/>
          <p:nvPr/>
        </p:nvSpPr>
        <p:spPr>
          <a:xfrm>
            <a:off x="299150" y="2379075"/>
            <a:ext cx="3859200" cy="1523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700"/>
              <a:buNone/>
            </a:pPr>
            <a:r>
              <a:rPr b="1" lang="en" sz="3300">
                <a:solidFill>
                  <a:schemeClr val="lt1"/>
                </a:solidFill>
                <a:latin typeface="Century Gothic"/>
                <a:ea typeface="Century Gothic"/>
                <a:cs typeface="Century Gothic"/>
                <a:sym typeface="Century Gothic"/>
              </a:rPr>
              <a:t>Oportunidades para la iniciativa SINSE </a:t>
            </a:r>
            <a:endParaRPr sz="7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pic>
        <p:nvPicPr>
          <p:cNvPr id="985" name="Google Shape;985;p112"/>
          <p:cNvPicPr preferRelativeResize="0"/>
          <p:nvPr/>
        </p:nvPicPr>
        <p:blipFill>
          <a:blip r:embed="rId3">
            <a:alphaModFix/>
          </a:blip>
          <a:stretch>
            <a:fillRect/>
          </a:stretch>
        </p:blipFill>
        <p:spPr>
          <a:xfrm>
            <a:off x="6591050" y="1571875"/>
            <a:ext cx="1587025" cy="2182175"/>
          </a:xfrm>
          <a:prstGeom prst="rect">
            <a:avLst/>
          </a:prstGeom>
          <a:noFill/>
          <a:ln>
            <a:noFill/>
          </a:ln>
        </p:spPr>
      </p:pic>
      <p:sp>
        <p:nvSpPr>
          <p:cNvPr id="986" name="Google Shape;986;p112"/>
          <p:cNvSpPr txBox="1"/>
          <p:nvPr/>
        </p:nvSpPr>
        <p:spPr>
          <a:xfrm>
            <a:off x="382938" y="262325"/>
            <a:ext cx="8381700" cy="555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2400">
                <a:solidFill>
                  <a:srgbClr val="1C79BE"/>
                </a:solidFill>
                <a:latin typeface="Century Gothic"/>
                <a:ea typeface="Century Gothic"/>
                <a:cs typeface="Century Gothic"/>
                <a:sym typeface="Century Gothic"/>
              </a:rPr>
              <a:t>¿Qué busca fortalecer el SINSE? </a:t>
            </a:r>
            <a:endParaRPr b="1" sz="2400">
              <a:solidFill>
                <a:srgbClr val="1C79BE"/>
              </a:solidFill>
              <a:latin typeface="Century Gothic"/>
              <a:ea typeface="Century Gothic"/>
              <a:cs typeface="Century Gothic"/>
              <a:sym typeface="Century Gothic"/>
            </a:endParaRPr>
          </a:p>
        </p:txBody>
      </p:sp>
      <p:sp>
        <p:nvSpPr>
          <p:cNvPr id="987" name="Google Shape;987;p112"/>
          <p:cNvSpPr/>
          <p:nvPr/>
        </p:nvSpPr>
        <p:spPr>
          <a:xfrm>
            <a:off x="410775" y="808200"/>
            <a:ext cx="8231700" cy="508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i="1" lang="en" sz="1200">
                <a:solidFill>
                  <a:srgbClr val="1D6B62"/>
                </a:solidFill>
                <a:latin typeface="Lato"/>
                <a:ea typeface="Lato"/>
                <a:cs typeface="Lato"/>
                <a:sym typeface="Lato"/>
              </a:rPr>
              <a:t>El SINSE se concibe como un sistema para generar y usar información sistemática sobre políticas, planes, programas y proyectos públicos.</a:t>
            </a:r>
            <a:endParaRPr i="1" sz="1200">
              <a:solidFill>
                <a:srgbClr val="1D6B62"/>
              </a:solidFill>
              <a:latin typeface="Lato"/>
              <a:ea typeface="Lato"/>
              <a:cs typeface="Lato"/>
              <a:sym typeface="Lato"/>
            </a:endParaRPr>
          </a:p>
        </p:txBody>
      </p:sp>
      <p:sp>
        <p:nvSpPr>
          <p:cNvPr id="988" name="Google Shape;988;p112"/>
          <p:cNvSpPr txBox="1"/>
          <p:nvPr/>
        </p:nvSpPr>
        <p:spPr>
          <a:xfrm>
            <a:off x="199575" y="4368275"/>
            <a:ext cx="8804100" cy="614400"/>
          </a:xfrm>
          <a:prstGeom prst="rect">
            <a:avLst/>
          </a:prstGeom>
          <a:solidFill>
            <a:srgbClr val="A4C2F4"/>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lt1"/>
                </a:solidFill>
                <a:latin typeface="Century Gothic"/>
                <a:ea typeface="Century Gothic"/>
                <a:cs typeface="Century Gothic"/>
                <a:sym typeface="Century Gothic"/>
              </a:rPr>
              <a:t>El SINSE mide y evalúa diseño, implementación, resultados e impacto para mejorar decisiones, optimizar recursos, fortalecer la gestión pública y asegurar transparencia.</a:t>
            </a:r>
            <a:endParaRPr b="1" sz="12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p:txBody>
      </p:sp>
      <p:sp>
        <p:nvSpPr>
          <p:cNvPr id="989" name="Google Shape;989;p112"/>
          <p:cNvSpPr/>
          <p:nvPr/>
        </p:nvSpPr>
        <p:spPr>
          <a:xfrm rot="-3279788">
            <a:off x="3998014" y="2157989"/>
            <a:ext cx="865690" cy="863772"/>
          </a:xfrm>
          <a:prstGeom prst="ellipse">
            <a:avLst/>
          </a:prstGeom>
          <a:solidFill>
            <a:srgbClr val="A1C2FA"/>
          </a:solidFill>
          <a:ln>
            <a:noFill/>
          </a:ln>
        </p:spPr>
        <p:txBody>
          <a:bodyPr anchorCtr="0" anchor="ctr" bIns="29900" lIns="59800" spcFirstLastPara="1" rIns="59800" wrap="square" tIns="29900">
            <a:noAutofit/>
          </a:bodyPr>
          <a:lstStyle/>
          <a:p>
            <a:pPr indent="0" lvl="0" marL="0" rtl="0" algn="l">
              <a:spcBef>
                <a:spcPts val="0"/>
              </a:spcBef>
              <a:spcAft>
                <a:spcPts val="0"/>
              </a:spcAft>
              <a:buNone/>
            </a:pPr>
            <a:r>
              <a:t/>
            </a:r>
            <a:endParaRPr/>
          </a:p>
        </p:txBody>
      </p:sp>
      <p:grpSp>
        <p:nvGrpSpPr>
          <p:cNvPr id="990" name="Google Shape;990;p112"/>
          <p:cNvGrpSpPr/>
          <p:nvPr/>
        </p:nvGrpSpPr>
        <p:grpSpPr>
          <a:xfrm>
            <a:off x="4180610" y="1905220"/>
            <a:ext cx="1935125" cy="2157449"/>
            <a:chOff x="4184863" y="1520198"/>
            <a:chExt cx="2958454" cy="3298347"/>
          </a:xfrm>
        </p:grpSpPr>
        <p:sp>
          <p:nvSpPr>
            <p:cNvPr id="991" name="Google Shape;991;p112"/>
            <p:cNvSpPr/>
            <p:nvPr/>
          </p:nvSpPr>
          <p:spPr>
            <a:xfrm rot="-3280088">
              <a:off x="4136321" y="2563569"/>
              <a:ext cx="3184127" cy="1211606"/>
            </a:xfrm>
            <a:custGeom>
              <a:rect b="b" l="l" r="r" t="t"/>
              <a:pathLst>
                <a:path extrusionOk="0" h="187" w="492">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1C2FA"/>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992" name="Google Shape;992;p112"/>
            <p:cNvSpPr/>
            <p:nvPr/>
          </p:nvSpPr>
          <p:spPr>
            <a:xfrm rot="-3280088">
              <a:off x="4100923" y="2460157"/>
              <a:ext cx="2729637" cy="1205146"/>
            </a:xfrm>
            <a:custGeom>
              <a:rect b="b" l="l" r="r" t="t"/>
              <a:pathLst>
                <a:path extrusionOk="0" h="194" w="44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307AF3"/>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993" name="Google Shape;993;p112"/>
            <p:cNvSpPr txBox="1"/>
            <p:nvPr/>
          </p:nvSpPr>
          <p:spPr>
            <a:xfrm rot="-3779206">
              <a:off x="4733052" y="2863735"/>
              <a:ext cx="1577952" cy="563236"/>
            </a:xfrm>
            <a:prstGeom prst="rect">
              <a:avLst/>
            </a:prstGeom>
            <a:noFill/>
            <a:ln>
              <a:noFill/>
            </a:ln>
          </p:spPr>
          <p:txBody>
            <a:bodyPr anchorCtr="0" anchor="ctr" bIns="59800" lIns="59800" spcFirstLastPara="1" rIns="59800" wrap="square" tIns="59800">
              <a:noAutofit/>
            </a:bodyPr>
            <a:lstStyle/>
            <a:p>
              <a:pPr indent="0" lvl="0" marL="0" rtl="0" algn="ctr">
                <a:spcBef>
                  <a:spcPts val="0"/>
                </a:spcBef>
                <a:spcAft>
                  <a:spcPts val="0"/>
                </a:spcAft>
                <a:buNone/>
              </a:pPr>
              <a:r>
                <a:rPr lang="en" sz="654">
                  <a:solidFill>
                    <a:srgbClr val="FFFFFF"/>
                  </a:solidFill>
                  <a:latin typeface="Roboto"/>
                  <a:ea typeface="Roboto"/>
                  <a:cs typeface="Roboto"/>
                  <a:sym typeface="Roboto"/>
                </a:rPr>
                <a:t>Vestibulum congue </a:t>
              </a:r>
              <a:endParaRPr sz="654">
                <a:solidFill>
                  <a:srgbClr val="FFFFFF"/>
                </a:solidFill>
                <a:latin typeface="Roboto"/>
                <a:ea typeface="Roboto"/>
                <a:cs typeface="Roboto"/>
                <a:sym typeface="Roboto"/>
              </a:endParaRPr>
            </a:p>
          </p:txBody>
        </p:sp>
      </p:grpSp>
      <p:grpSp>
        <p:nvGrpSpPr>
          <p:cNvPr id="994" name="Google Shape;994;p112"/>
          <p:cNvGrpSpPr/>
          <p:nvPr/>
        </p:nvGrpSpPr>
        <p:grpSpPr>
          <a:xfrm>
            <a:off x="3312533" y="864200"/>
            <a:ext cx="2154328" cy="2108109"/>
            <a:chOff x="2857731" y="-71332"/>
            <a:chExt cx="3293577" cy="3222916"/>
          </a:xfrm>
        </p:grpSpPr>
        <p:sp>
          <p:nvSpPr>
            <p:cNvPr id="995" name="Google Shape;995;p112"/>
            <p:cNvSpPr/>
            <p:nvPr/>
          </p:nvSpPr>
          <p:spPr>
            <a:xfrm rot="-3280089">
              <a:off x="3410337" y="297186"/>
              <a:ext cx="2188366" cy="2485879"/>
            </a:xfrm>
            <a:custGeom>
              <a:rect b="b" l="l" r="r" t="t"/>
              <a:pathLst>
                <a:path extrusionOk="0" h="384" w="338">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A1C2FA"/>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996" name="Google Shape;996;p112"/>
            <p:cNvSpPr/>
            <p:nvPr/>
          </p:nvSpPr>
          <p:spPr>
            <a:xfrm rot="-3280088">
              <a:off x="3667674" y="581521"/>
              <a:ext cx="1790169" cy="2186080"/>
            </a:xfrm>
            <a:custGeom>
              <a:rect b="b" l="l" r="r" t="t"/>
              <a:pathLst>
                <a:path extrusionOk="0" h="352" w="288">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0D5CDF"/>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997" name="Google Shape;997;p112"/>
            <p:cNvSpPr txBox="1"/>
            <p:nvPr/>
          </p:nvSpPr>
          <p:spPr>
            <a:xfrm>
              <a:off x="3782825" y="1153125"/>
              <a:ext cx="1578000" cy="563100"/>
            </a:xfrm>
            <a:prstGeom prst="rect">
              <a:avLst/>
            </a:prstGeom>
            <a:noFill/>
            <a:ln>
              <a:noFill/>
            </a:ln>
          </p:spPr>
          <p:txBody>
            <a:bodyPr anchorCtr="0" anchor="ctr" bIns="59800" lIns="59800" spcFirstLastPara="1" rIns="59800" wrap="square" tIns="59800">
              <a:noAutofit/>
            </a:bodyPr>
            <a:lstStyle/>
            <a:p>
              <a:pPr indent="0" lvl="0" marL="0" rtl="0" algn="ctr">
                <a:spcBef>
                  <a:spcPts val="0"/>
                </a:spcBef>
                <a:spcAft>
                  <a:spcPts val="0"/>
                </a:spcAft>
                <a:buNone/>
              </a:pPr>
              <a:r>
                <a:rPr lang="en" sz="654">
                  <a:solidFill>
                    <a:srgbClr val="FFFFFF"/>
                  </a:solidFill>
                  <a:latin typeface="Roboto"/>
                  <a:ea typeface="Roboto"/>
                  <a:cs typeface="Roboto"/>
                  <a:sym typeface="Roboto"/>
                </a:rPr>
                <a:t>Vestibulum congue </a:t>
              </a:r>
              <a:endParaRPr sz="654">
                <a:solidFill>
                  <a:srgbClr val="FFFFFF"/>
                </a:solidFill>
                <a:latin typeface="Roboto"/>
                <a:ea typeface="Roboto"/>
                <a:cs typeface="Roboto"/>
                <a:sym typeface="Roboto"/>
              </a:endParaRPr>
            </a:p>
          </p:txBody>
        </p:sp>
      </p:grpSp>
      <p:grpSp>
        <p:nvGrpSpPr>
          <p:cNvPr id="998" name="Google Shape;998;p112"/>
          <p:cNvGrpSpPr/>
          <p:nvPr/>
        </p:nvGrpSpPr>
        <p:grpSpPr>
          <a:xfrm>
            <a:off x="2725253" y="2012801"/>
            <a:ext cx="2239922" cy="2042282"/>
            <a:chOff x="1959887" y="1684671"/>
            <a:chExt cx="3424433" cy="3122279"/>
          </a:xfrm>
        </p:grpSpPr>
        <p:sp>
          <p:nvSpPr>
            <p:cNvPr id="999" name="Google Shape;999;p112"/>
            <p:cNvSpPr/>
            <p:nvPr/>
          </p:nvSpPr>
          <p:spPr>
            <a:xfrm rot="-3280088">
              <a:off x="2859669" y="1740600"/>
              <a:ext cx="1624870" cy="3045726"/>
            </a:xfrm>
            <a:custGeom>
              <a:rect b="b" l="l" r="r" t="t"/>
              <a:pathLst>
                <a:path extrusionOk="0" h="470" w="251">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A1C2FA"/>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00" name="Google Shape;1000;p112"/>
            <p:cNvSpPr/>
            <p:nvPr/>
          </p:nvSpPr>
          <p:spPr>
            <a:xfrm rot="-3280089">
              <a:off x="3037225" y="1789647"/>
              <a:ext cx="1575644" cy="2550423"/>
            </a:xfrm>
            <a:custGeom>
              <a:rect b="b" l="l" r="r" t="t"/>
              <a:pathLst>
                <a:path extrusionOk="0" h="411" w="254">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0942A1"/>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01" name="Google Shape;1001;p112"/>
            <p:cNvSpPr txBox="1"/>
            <p:nvPr/>
          </p:nvSpPr>
          <p:spPr>
            <a:xfrm flipH="1" rot="3725110">
              <a:off x="2866277" y="2863871"/>
              <a:ext cx="1577671" cy="563103"/>
            </a:xfrm>
            <a:prstGeom prst="rect">
              <a:avLst/>
            </a:prstGeom>
            <a:noFill/>
            <a:ln>
              <a:noFill/>
            </a:ln>
          </p:spPr>
          <p:txBody>
            <a:bodyPr anchorCtr="0" anchor="ctr" bIns="59800" lIns="59800" spcFirstLastPara="1" rIns="59800" wrap="square" tIns="59800">
              <a:noAutofit/>
            </a:bodyPr>
            <a:lstStyle/>
            <a:p>
              <a:pPr indent="0" lvl="0" marL="0" rtl="0" algn="ctr">
                <a:spcBef>
                  <a:spcPts val="0"/>
                </a:spcBef>
                <a:spcAft>
                  <a:spcPts val="0"/>
                </a:spcAft>
                <a:buNone/>
              </a:pPr>
              <a:r>
                <a:rPr lang="en" sz="654">
                  <a:solidFill>
                    <a:srgbClr val="FFFFFF"/>
                  </a:solidFill>
                  <a:latin typeface="Roboto"/>
                  <a:ea typeface="Roboto"/>
                  <a:cs typeface="Roboto"/>
                  <a:sym typeface="Roboto"/>
                </a:rPr>
                <a:t>Vestibulum congue </a:t>
              </a:r>
              <a:endParaRPr sz="654">
                <a:solidFill>
                  <a:srgbClr val="FFFFFF"/>
                </a:solidFill>
                <a:latin typeface="Roboto"/>
                <a:ea typeface="Roboto"/>
                <a:cs typeface="Roboto"/>
                <a:sym typeface="Roboto"/>
              </a:endParaRPr>
            </a:p>
          </p:txBody>
        </p:sp>
      </p:grpSp>
      <p:sp>
        <p:nvSpPr>
          <p:cNvPr id="1002" name="Google Shape;1002;p112"/>
          <p:cNvSpPr/>
          <p:nvPr/>
        </p:nvSpPr>
        <p:spPr>
          <a:xfrm rot="-2700000">
            <a:off x="3998650" y="2160893"/>
            <a:ext cx="865923" cy="863802"/>
          </a:xfrm>
          <a:prstGeom prst="ellipse">
            <a:avLst/>
          </a:prstGeom>
          <a:solidFill>
            <a:srgbClr val="A1C2FA"/>
          </a:solidFill>
          <a:ln>
            <a:noFill/>
          </a:ln>
        </p:spPr>
        <p:txBody>
          <a:bodyPr anchorCtr="0" anchor="ctr" bIns="29900" lIns="59800" spcFirstLastPara="1" rIns="59800" wrap="square" tIns="29900">
            <a:noAutofit/>
          </a:bodyPr>
          <a:lstStyle/>
          <a:p>
            <a:pPr indent="0" lvl="0" marL="0" rtl="0" algn="l">
              <a:spcBef>
                <a:spcPts val="0"/>
              </a:spcBef>
              <a:spcAft>
                <a:spcPts val="0"/>
              </a:spcAft>
              <a:buNone/>
            </a:pPr>
            <a:r>
              <a:t/>
            </a:r>
            <a:endParaRPr/>
          </a:p>
        </p:txBody>
      </p:sp>
      <p:grpSp>
        <p:nvGrpSpPr>
          <p:cNvPr id="1003" name="Google Shape;1003;p112"/>
          <p:cNvGrpSpPr/>
          <p:nvPr/>
        </p:nvGrpSpPr>
        <p:grpSpPr>
          <a:xfrm>
            <a:off x="2697484" y="1861693"/>
            <a:ext cx="1793657" cy="1744941"/>
            <a:chOff x="1917433" y="1453653"/>
            <a:chExt cx="2742176" cy="2667697"/>
          </a:xfrm>
        </p:grpSpPr>
        <p:sp>
          <p:nvSpPr>
            <p:cNvPr id="1004" name="Google Shape;1004;p112"/>
            <p:cNvSpPr/>
            <p:nvPr/>
          </p:nvSpPr>
          <p:spPr>
            <a:xfrm rot="-2700000">
              <a:off x="2440767" y="1711670"/>
              <a:ext cx="1621029" cy="2151664"/>
            </a:xfrm>
            <a:custGeom>
              <a:rect b="b" l="l" r="r" t="t"/>
              <a:pathLst>
                <a:path extrusionOk="0" h="332" w="25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2FA"/>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05" name="Google Shape;1005;p112"/>
            <p:cNvSpPr/>
            <p:nvPr/>
          </p:nvSpPr>
          <p:spPr>
            <a:xfrm rot="-2700000">
              <a:off x="2689034" y="1771298"/>
              <a:ext cx="1575643" cy="1769691"/>
            </a:xfrm>
            <a:custGeom>
              <a:rect b="b" l="l" r="r" t="t"/>
              <a:pathLst>
                <a:path extrusionOk="0" h="285" w="254">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7D3"/>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06" name="Google Shape;1006;p112"/>
            <p:cNvSpPr txBox="1"/>
            <p:nvPr/>
          </p:nvSpPr>
          <p:spPr>
            <a:xfrm rot="-5400000">
              <a:off x="2686908" y="2290153"/>
              <a:ext cx="1496100" cy="563100"/>
            </a:xfrm>
            <a:prstGeom prst="rect">
              <a:avLst/>
            </a:prstGeom>
            <a:noFill/>
            <a:ln>
              <a:noFill/>
            </a:ln>
          </p:spPr>
          <p:txBody>
            <a:bodyPr anchorCtr="0" anchor="ctr" bIns="59800" lIns="59800" spcFirstLastPara="1" rIns="59800" wrap="square" tIns="59800">
              <a:noAutofit/>
            </a:bodyPr>
            <a:lstStyle/>
            <a:p>
              <a:pPr indent="0" lvl="0" marL="0" rtl="0" algn="ctr">
                <a:spcBef>
                  <a:spcPts val="0"/>
                </a:spcBef>
                <a:spcAft>
                  <a:spcPts val="0"/>
                </a:spcAft>
                <a:buNone/>
              </a:pPr>
              <a:r>
                <a:rPr lang="en" sz="654">
                  <a:solidFill>
                    <a:srgbClr val="FFFFFF"/>
                  </a:solidFill>
                  <a:latin typeface="Roboto"/>
                  <a:ea typeface="Roboto"/>
                  <a:cs typeface="Roboto"/>
                  <a:sym typeface="Roboto"/>
                </a:rPr>
                <a:t>Vestibulum congue </a:t>
              </a:r>
              <a:endParaRPr sz="654">
                <a:solidFill>
                  <a:srgbClr val="FFFFFF"/>
                </a:solidFill>
                <a:latin typeface="Roboto"/>
                <a:ea typeface="Roboto"/>
                <a:cs typeface="Roboto"/>
                <a:sym typeface="Roboto"/>
              </a:endParaRPr>
            </a:p>
          </p:txBody>
        </p:sp>
      </p:grpSp>
      <p:grpSp>
        <p:nvGrpSpPr>
          <p:cNvPr id="1007" name="Google Shape;1007;p112"/>
          <p:cNvGrpSpPr/>
          <p:nvPr/>
        </p:nvGrpSpPr>
        <p:grpSpPr>
          <a:xfrm>
            <a:off x="3700859" y="2532926"/>
            <a:ext cx="1745873" cy="1795965"/>
            <a:chOff x="3451411" y="2479847"/>
            <a:chExt cx="2669123" cy="2745704"/>
          </a:xfrm>
        </p:grpSpPr>
        <p:sp>
          <p:nvSpPr>
            <p:cNvPr id="1008" name="Google Shape;1008;p112"/>
            <p:cNvSpPr/>
            <p:nvPr/>
          </p:nvSpPr>
          <p:spPr>
            <a:xfrm rot="-2700000">
              <a:off x="3709147" y="3080460"/>
              <a:ext cx="2153650" cy="1621060"/>
            </a:xfrm>
            <a:custGeom>
              <a:rect b="b" l="l" r="r" t="t"/>
              <a:pathLst>
                <a:path extrusionOk="0" h="250" w="333">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2FA"/>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09" name="Google Shape;1009;p112"/>
            <p:cNvSpPr/>
            <p:nvPr/>
          </p:nvSpPr>
          <p:spPr>
            <a:xfrm rot="-2700000">
              <a:off x="3773733" y="2873178"/>
              <a:ext cx="1764275" cy="1573502"/>
            </a:xfrm>
            <a:custGeom>
              <a:rect b="b" l="l" r="r" t="t"/>
              <a:pathLst>
                <a:path extrusionOk="0" h="254" w="285">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CDF"/>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10" name="Google Shape;1010;p112"/>
            <p:cNvSpPr txBox="1"/>
            <p:nvPr/>
          </p:nvSpPr>
          <p:spPr>
            <a:xfrm>
              <a:off x="3823936" y="3427182"/>
              <a:ext cx="1496100" cy="563100"/>
            </a:xfrm>
            <a:prstGeom prst="rect">
              <a:avLst/>
            </a:prstGeom>
            <a:noFill/>
            <a:ln>
              <a:noFill/>
            </a:ln>
          </p:spPr>
          <p:txBody>
            <a:bodyPr anchorCtr="0" anchor="ctr" bIns="59800" lIns="59800" spcFirstLastPara="1" rIns="59800" wrap="square" tIns="59800">
              <a:noAutofit/>
            </a:bodyPr>
            <a:lstStyle/>
            <a:p>
              <a:pPr indent="0" lvl="0" marL="0" rtl="0" algn="ctr">
                <a:spcBef>
                  <a:spcPts val="0"/>
                </a:spcBef>
                <a:spcAft>
                  <a:spcPts val="0"/>
                </a:spcAft>
                <a:buNone/>
              </a:pPr>
              <a:r>
                <a:rPr lang="en" sz="654">
                  <a:solidFill>
                    <a:srgbClr val="FFFFFF"/>
                  </a:solidFill>
                  <a:latin typeface="Roboto"/>
                  <a:ea typeface="Roboto"/>
                  <a:cs typeface="Roboto"/>
                  <a:sym typeface="Roboto"/>
                </a:rPr>
                <a:t>Vestibulum congue </a:t>
              </a:r>
              <a:endParaRPr sz="654">
                <a:solidFill>
                  <a:srgbClr val="FFFFFF"/>
                </a:solidFill>
                <a:latin typeface="Roboto"/>
                <a:ea typeface="Roboto"/>
                <a:cs typeface="Roboto"/>
                <a:sym typeface="Roboto"/>
              </a:endParaRPr>
            </a:p>
          </p:txBody>
        </p:sp>
      </p:grpSp>
      <p:grpSp>
        <p:nvGrpSpPr>
          <p:cNvPr id="1011" name="Google Shape;1011;p112"/>
          <p:cNvGrpSpPr/>
          <p:nvPr/>
        </p:nvGrpSpPr>
        <p:grpSpPr>
          <a:xfrm>
            <a:off x="4374790" y="1579383"/>
            <a:ext cx="1795379" cy="1743152"/>
            <a:chOff x="4481729" y="1022053"/>
            <a:chExt cx="2744808" cy="2664963"/>
          </a:xfrm>
        </p:grpSpPr>
        <p:sp>
          <p:nvSpPr>
            <p:cNvPr id="1012" name="Google Shape;1012;p112"/>
            <p:cNvSpPr/>
            <p:nvPr/>
          </p:nvSpPr>
          <p:spPr>
            <a:xfrm rot="-2700000">
              <a:off x="5085474" y="1278703"/>
              <a:ext cx="1617163" cy="2151664"/>
            </a:xfrm>
            <a:custGeom>
              <a:rect b="b" l="l" r="r" t="t"/>
              <a:pathLst>
                <a:path extrusionOk="0" h="332" w="25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2FA"/>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13" name="Google Shape;1013;p112"/>
            <p:cNvSpPr/>
            <p:nvPr/>
          </p:nvSpPr>
          <p:spPr>
            <a:xfrm rot="-2700000">
              <a:off x="4874704" y="1604373"/>
              <a:ext cx="1579339" cy="1765685"/>
            </a:xfrm>
            <a:custGeom>
              <a:rect b="b" l="l" r="r" t="t"/>
              <a:pathLst>
                <a:path extrusionOk="0" h="285" w="254">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3F0"/>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14" name="Google Shape;1014;p112"/>
            <p:cNvSpPr txBox="1"/>
            <p:nvPr/>
          </p:nvSpPr>
          <p:spPr>
            <a:xfrm rot="5400000">
              <a:off x="4960966" y="2290154"/>
              <a:ext cx="1496100" cy="563100"/>
            </a:xfrm>
            <a:prstGeom prst="rect">
              <a:avLst/>
            </a:prstGeom>
            <a:noFill/>
            <a:ln>
              <a:noFill/>
            </a:ln>
          </p:spPr>
          <p:txBody>
            <a:bodyPr anchorCtr="0" anchor="ctr" bIns="59800" lIns="59800" spcFirstLastPara="1" rIns="59800" wrap="square" tIns="59800">
              <a:noAutofit/>
            </a:bodyPr>
            <a:lstStyle/>
            <a:p>
              <a:pPr indent="0" lvl="0" marL="0" rtl="0" algn="ctr">
                <a:spcBef>
                  <a:spcPts val="0"/>
                </a:spcBef>
                <a:spcAft>
                  <a:spcPts val="0"/>
                </a:spcAft>
                <a:buNone/>
              </a:pPr>
              <a:r>
                <a:rPr lang="en" sz="654">
                  <a:solidFill>
                    <a:srgbClr val="FFFFFF"/>
                  </a:solidFill>
                  <a:latin typeface="Roboto"/>
                  <a:ea typeface="Roboto"/>
                  <a:cs typeface="Roboto"/>
                  <a:sym typeface="Roboto"/>
                </a:rPr>
                <a:t>Vestibulum congue </a:t>
              </a:r>
              <a:endParaRPr sz="654">
                <a:solidFill>
                  <a:srgbClr val="FFFFFF"/>
                </a:solidFill>
                <a:latin typeface="Roboto"/>
                <a:ea typeface="Roboto"/>
                <a:cs typeface="Roboto"/>
                <a:sym typeface="Roboto"/>
              </a:endParaRPr>
            </a:p>
          </p:txBody>
        </p:sp>
      </p:grpSp>
      <p:grpSp>
        <p:nvGrpSpPr>
          <p:cNvPr id="1015" name="Google Shape;1015;p112"/>
          <p:cNvGrpSpPr/>
          <p:nvPr/>
        </p:nvGrpSpPr>
        <p:grpSpPr>
          <a:xfrm>
            <a:off x="3422710" y="860698"/>
            <a:ext cx="1736652" cy="1792288"/>
            <a:chOff x="3026172" y="-76686"/>
            <a:chExt cx="2655026" cy="2740082"/>
          </a:xfrm>
        </p:grpSpPr>
        <p:sp>
          <p:nvSpPr>
            <p:cNvPr id="1016" name="Google Shape;1016;p112"/>
            <p:cNvSpPr/>
            <p:nvPr/>
          </p:nvSpPr>
          <p:spPr>
            <a:xfrm rot="-2700000">
              <a:off x="3282650" y="44447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2FA"/>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17" name="Google Shape;1017;p112"/>
            <p:cNvSpPr/>
            <p:nvPr/>
          </p:nvSpPr>
          <p:spPr>
            <a:xfrm rot="-2700000">
              <a:off x="3599956" y="695260"/>
              <a:ext cx="1767975" cy="1573496"/>
            </a:xfrm>
            <a:custGeom>
              <a:rect b="b" l="l" r="r" t="t"/>
              <a:pathLst>
                <a:path extrusionOk="0" h="253" w="285">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2A1"/>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18" name="Google Shape;1018;p112"/>
            <p:cNvSpPr txBox="1"/>
            <p:nvPr/>
          </p:nvSpPr>
          <p:spPr>
            <a:xfrm>
              <a:off x="3823913" y="1153125"/>
              <a:ext cx="1496100" cy="563100"/>
            </a:xfrm>
            <a:prstGeom prst="rect">
              <a:avLst/>
            </a:prstGeom>
            <a:noFill/>
            <a:ln>
              <a:noFill/>
            </a:ln>
          </p:spPr>
          <p:txBody>
            <a:bodyPr anchorCtr="0" anchor="ctr" bIns="59800" lIns="59800" spcFirstLastPara="1" rIns="59800" wrap="square" tIns="59800">
              <a:noAutofit/>
            </a:bodyPr>
            <a:lstStyle/>
            <a:p>
              <a:pPr indent="0" lvl="0" marL="0" rtl="0" algn="ctr">
                <a:spcBef>
                  <a:spcPts val="0"/>
                </a:spcBef>
                <a:spcAft>
                  <a:spcPts val="0"/>
                </a:spcAft>
                <a:buNone/>
              </a:pPr>
              <a:r>
                <a:rPr lang="en" sz="654">
                  <a:solidFill>
                    <a:srgbClr val="FFFFFF"/>
                  </a:solidFill>
                  <a:latin typeface="Roboto"/>
                  <a:ea typeface="Roboto"/>
                  <a:cs typeface="Roboto"/>
                  <a:sym typeface="Roboto"/>
                </a:rPr>
                <a:t>Vestibulum congue </a:t>
              </a:r>
              <a:endParaRPr sz="654">
                <a:solidFill>
                  <a:srgbClr val="FFFFFF"/>
                </a:solidFill>
                <a:latin typeface="Roboto"/>
                <a:ea typeface="Roboto"/>
                <a:cs typeface="Roboto"/>
                <a:sym typeface="Roboto"/>
              </a:endParaRPr>
            </a:p>
          </p:txBody>
        </p:sp>
      </p:grpSp>
      <p:sp>
        <p:nvSpPr>
          <p:cNvPr id="1019" name="Google Shape;1019;p112"/>
          <p:cNvSpPr/>
          <p:nvPr/>
        </p:nvSpPr>
        <p:spPr>
          <a:xfrm>
            <a:off x="3985480" y="2129296"/>
            <a:ext cx="955800" cy="864000"/>
          </a:xfrm>
          <a:prstGeom prst="ellipse">
            <a:avLst/>
          </a:prstGeom>
          <a:solidFill>
            <a:srgbClr val="A1C2FA"/>
          </a:solidFill>
          <a:ln>
            <a:noFill/>
          </a:ln>
        </p:spPr>
        <p:txBody>
          <a:bodyPr anchorCtr="0" anchor="ctr" bIns="29900" lIns="59800" spcFirstLastPara="1" rIns="59800" wrap="square" tIns="29900">
            <a:noAutofit/>
          </a:bodyPr>
          <a:lstStyle/>
          <a:p>
            <a:pPr indent="0" lvl="0" marL="0" rtl="0" algn="l">
              <a:spcBef>
                <a:spcPts val="0"/>
              </a:spcBef>
              <a:spcAft>
                <a:spcPts val="0"/>
              </a:spcAft>
              <a:buNone/>
            </a:pPr>
            <a:r>
              <a:rPr b="1" lang="en">
                <a:solidFill>
                  <a:schemeClr val="dk1"/>
                </a:solidFill>
              </a:rPr>
              <a:t>SINSE</a:t>
            </a:r>
            <a:endParaRPr b="1">
              <a:solidFill>
                <a:schemeClr val="dk1"/>
              </a:solidFill>
            </a:endParaRPr>
          </a:p>
        </p:txBody>
      </p:sp>
      <p:grpSp>
        <p:nvGrpSpPr>
          <p:cNvPr id="1020" name="Google Shape;1020;p112"/>
          <p:cNvGrpSpPr/>
          <p:nvPr/>
        </p:nvGrpSpPr>
        <p:grpSpPr>
          <a:xfrm>
            <a:off x="2697484" y="1861693"/>
            <a:ext cx="1793657" cy="1744941"/>
            <a:chOff x="1917433" y="1453653"/>
            <a:chExt cx="2742176" cy="2667697"/>
          </a:xfrm>
        </p:grpSpPr>
        <p:sp>
          <p:nvSpPr>
            <p:cNvPr id="1021" name="Google Shape;1021;p112"/>
            <p:cNvSpPr/>
            <p:nvPr/>
          </p:nvSpPr>
          <p:spPr>
            <a:xfrm rot="-2700000">
              <a:off x="2440767" y="1711670"/>
              <a:ext cx="1621029" cy="2151664"/>
            </a:xfrm>
            <a:custGeom>
              <a:rect b="b" l="l" r="r" t="t"/>
              <a:pathLst>
                <a:path extrusionOk="0" h="332" w="25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2FA"/>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22" name="Google Shape;1022;p112"/>
            <p:cNvSpPr/>
            <p:nvPr/>
          </p:nvSpPr>
          <p:spPr>
            <a:xfrm rot="-2700000">
              <a:off x="2689034" y="1771298"/>
              <a:ext cx="1575643" cy="1769691"/>
            </a:xfrm>
            <a:custGeom>
              <a:rect b="b" l="l" r="r" t="t"/>
              <a:pathLst>
                <a:path extrusionOk="0" h="285" w="254">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7D3"/>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23" name="Google Shape;1023;p112"/>
            <p:cNvSpPr txBox="1"/>
            <p:nvPr/>
          </p:nvSpPr>
          <p:spPr>
            <a:xfrm rot="-5400000">
              <a:off x="2686908" y="2290153"/>
              <a:ext cx="1496100" cy="563100"/>
            </a:xfrm>
            <a:prstGeom prst="rect">
              <a:avLst/>
            </a:prstGeom>
            <a:noFill/>
            <a:ln>
              <a:noFill/>
            </a:ln>
          </p:spPr>
          <p:txBody>
            <a:bodyPr anchorCtr="0" anchor="ctr" bIns="59800" lIns="59800" spcFirstLastPara="1" rIns="59800" wrap="square" tIns="59800">
              <a:noAutofit/>
            </a:bodyPr>
            <a:lstStyle/>
            <a:p>
              <a:pPr indent="0" lvl="0" marL="0" rtl="0" algn="ctr">
                <a:spcBef>
                  <a:spcPts val="0"/>
                </a:spcBef>
                <a:spcAft>
                  <a:spcPts val="0"/>
                </a:spcAft>
                <a:buNone/>
              </a:pPr>
              <a:r>
                <a:rPr b="1" lang="en" sz="900">
                  <a:solidFill>
                    <a:srgbClr val="FFFFFF"/>
                  </a:solidFill>
                  <a:latin typeface="Roboto"/>
                  <a:ea typeface="Roboto"/>
                  <a:cs typeface="Roboto"/>
                  <a:sym typeface="Roboto"/>
                </a:rPr>
                <a:t>4. Plataforma informática</a:t>
              </a:r>
              <a:endParaRPr b="1" sz="900">
                <a:solidFill>
                  <a:srgbClr val="FFFFFF"/>
                </a:solidFill>
                <a:latin typeface="Roboto"/>
                <a:ea typeface="Roboto"/>
                <a:cs typeface="Roboto"/>
                <a:sym typeface="Roboto"/>
              </a:endParaRPr>
            </a:p>
          </p:txBody>
        </p:sp>
      </p:grpSp>
      <p:grpSp>
        <p:nvGrpSpPr>
          <p:cNvPr id="1024" name="Google Shape;1024;p112"/>
          <p:cNvGrpSpPr/>
          <p:nvPr/>
        </p:nvGrpSpPr>
        <p:grpSpPr>
          <a:xfrm>
            <a:off x="3700859" y="2532926"/>
            <a:ext cx="1745873" cy="1795965"/>
            <a:chOff x="3451411" y="2479847"/>
            <a:chExt cx="2669123" cy="2745704"/>
          </a:xfrm>
        </p:grpSpPr>
        <p:sp>
          <p:nvSpPr>
            <p:cNvPr id="1025" name="Google Shape;1025;p112"/>
            <p:cNvSpPr/>
            <p:nvPr/>
          </p:nvSpPr>
          <p:spPr>
            <a:xfrm rot="-2700000">
              <a:off x="3709147" y="3080460"/>
              <a:ext cx="2153650" cy="1621060"/>
            </a:xfrm>
            <a:custGeom>
              <a:rect b="b" l="l" r="r" t="t"/>
              <a:pathLst>
                <a:path extrusionOk="0" h="250" w="333">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2FA"/>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26" name="Google Shape;1026;p112"/>
            <p:cNvSpPr/>
            <p:nvPr/>
          </p:nvSpPr>
          <p:spPr>
            <a:xfrm rot="-2700000">
              <a:off x="3773733" y="2873178"/>
              <a:ext cx="1764275" cy="1573502"/>
            </a:xfrm>
            <a:custGeom>
              <a:rect b="b" l="l" r="r" t="t"/>
              <a:pathLst>
                <a:path extrusionOk="0" h="254" w="285">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CDF"/>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27" name="Google Shape;1027;p112"/>
            <p:cNvSpPr txBox="1"/>
            <p:nvPr/>
          </p:nvSpPr>
          <p:spPr>
            <a:xfrm>
              <a:off x="3823936" y="3427182"/>
              <a:ext cx="1496100" cy="563100"/>
            </a:xfrm>
            <a:prstGeom prst="rect">
              <a:avLst/>
            </a:prstGeom>
            <a:noFill/>
            <a:ln>
              <a:noFill/>
            </a:ln>
          </p:spPr>
          <p:txBody>
            <a:bodyPr anchorCtr="0" anchor="ctr" bIns="59800" lIns="59800" spcFirstLastPara="1" rIns="59800" wrap="square" tIns="59800">
              <a:noAutofit/>
            </a:bodyPr>
            <a:lstStyle/>
            <a:p>
              <a:pPr indent="0" lvl="0" marL="0" rtl="0" algn="ctr">
                <a:spcBef>
                  <a:spcPts val="0"/>
                </a:spcBef>
                <a:spcAft>
                  <a:spcPts val="0"/>
                </a:spcAft>
                <a:buNone/>
              </a:pPr>
              <a:r>
                <a:rPr b="1" lang="en" sz="900">
                  <a:solidFill>
                    <a:srgbClr val="FFFFFF"/>
                  </a:solidFill>
                  <a:latin typeface="Roboto"/>
                  <a:ea typeface="Roboto"/>
                  <a:cs typeface="Roboto"/>
                  <a:sym typeface="Roboto"/>
                </a:rPr>
                <a:t>3. Seguimiento y evaluación</a:t>
              </a:r>
              <a:r>
                <a:rPr b="1" lang="en" sz="900">
                  <a:solidFill>
                    <a:srgbClr val="FFFFFF"/>
                  </a:solidFill>
                  <a:latin typeface="Roboto"/>
                  <a:ea typeface="Roboto"/>
                  <a:cs typeface="Roboto"/>
                  <a:sym typeface="Roboto"/>
                </a:rPr>
                <a:t> </a:t>
              </a:r>
              <a:endParaRPr b="1" sz="900">
                <a:solidFill>
                  <a:srgbClr val="FFFFFF"/>
                </a:solidFill>
                <a:latin typeface="Roboto"/>
                <a:ea typeface="Roboto"/>
                <a:cs typeface="Roboto"/>
                <a:sym typeface="Roboto"/>
              </a:endParaRPr>
            </a:p>
          </p:txBody>
        </p:sp>
      </p:grpSp>
      <p:grpSp>
        <p:nvGrpSpPr>
          <p:cNvPr id="1028" name="Google Shape;1028;p112"/>
          <p:cNvGrpSpPr/>
          <p:nvPr/>
        </p:nvGrpSpPr>
        <p:grpSpPr>
          <a:xfrm>
            <a:off x="4374790" y="1579383"/>
            <a:ext cx="1795379" cy="1743152"/>
            <a:chOff x="4481729" y="1022053"/>
            <a:chExt cx="2744808" cy="2664963"/>
          </a:xfrm>
        </p:grpSpPr>
        <p:sp>
          <p:nvSpPr>
            <p:cNvPr id="1029" name="Google Shape;1029;p112"/>
            <p:cNvSpPr/>
            <p:nvPr/>
          </p:nvSpPr>
          <p:spPr>
            <a:xfrm rot="-2700000">
              <a:off x="5085474" y="1278703"/>
              <a:ext cx="1617163" cy="2151664"/>
            </a:xfrm>
            <a:custGeom>
              <a:rect b="b" l="l" r="r" t="t"/>
              <a:pathLst>
                <a:path extrusionOk="0" h="332" w="25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2FA"/>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30" name="Google Shape;1030;p112"/>
            <p:cNvSpPr/>
            <p:nvPr/>
          </p:nvSpPr>
          <p:spPr>
            <a:xfrm rot="-2700000">
              <a:off x="4874704" y="1604373"/>
              <a:ext cx="1579339" cy="1765685"/>
            </a:xfrm>
            <a:custGeom>
              <a:rect b="b" l="l" r="r" t="t"/>
              <a:pathLst>
                <a:path extrusionOk="0" h="285" w="254">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3F0"/>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31" name="Google Shape;1031;p112"/>
            <p:cNvSpPr txBox="1"/>
            <p:nvPr/>
          </p:nvSpPr>
          <p:spPr>
            <a:xfrm rot="5400000">
              <a:off x="4960966" y="2290154"/>
              <a:ext cx="1496100" cy="563100"/>
            </a:xfrm>
            <a:prstGeom prst="rect">
              <a:avLst/>
            </a:prstGeom>
            <a:noFill/>
            <a:ln>
              <a:noFill/>
            </a:ln>
          </p:spPr>
          <p:txBody>
            <a:bodyPr anchorCtr="0" anchor="ctr" bIns="59800" lIns="59800" spcFirstLastPara="1" rIns="59800" wrap="square" tIns="59800">
              <a:noAutofit/>
            </a:bodyPr>
            <a:lstStyle/>
            <a:p>
              <a:pPr indent="0" lvl="0" marL="0" rtl="0" algn="ctr">
                <a:spcBef>
                  <a:spcPts val="0"/>
                </a:spcBef>
                <a:spcAft>
                  <a:spcPts val="0"/>
                </a:spcAft>
                <a:buNone/>
              </a:pPr>
              <a:r>
                <a:rPr b="1" lang="en" sz="900">
                  <a:solidFill>
                    <a:srgbClr val="FFFFFF"/>
                  </a:solidFill>
                  <a:latin typeface="Roboto"/>
                  <a:ea typeface="Roboto"/>
                  <a:cs typeface="Roboto"/>
                  <a:sym typeface="Roboto"/>
                </a:rPr>
                <a:t>2. Actores y roles</a:t>
              </a:r>
              <a:endParaRPr b="1" sz="900">
                <a:solidFill>
                  <a:srgbClr val="FFFFFF"/>
                </a:solidFill>
                <a:latin typeface="Roboto"/>
                <a:ea typeface="Roboto"/>
                <a:cs typeface="Roboto"/>
                <a:sym typeface="Roboto"/>
              </a:endParaRPr>
            </a:p>
          </p:txBody>
        </p:sp>
      </p:grpSp>
      <p:grpSp>
        <p:nvGrpSpPr>
          <p:cNvPr id="1032" name="Google Shape;1032;p112"/>
          <p:cNvGrpSpPr/>
          <p:nvPr/>
        </p:nvGrpSpPr>
        <p:grpSpPr>
          <a:xfrm>
            <a:off x="3422710" y="860698"/>
            <a:ext cx="1736652" cy="1792288"/>
            <a:chOff x="3026172" y="-76686"/>
            <a:chExt cx="2655026" cy="2740082"/>
          </a:xfrm>
        </p:grpSpPr>
        <p:sp>
          <p:nvSpPr>
            <p:cNvPr id="1033" name="Google Shape;1033;p112"/>
            <p:cNvSpPr/>
            <p:nvPr/>
          </p:nvSpPr>
          <p:spPr>
            <a:xfrm rot="-2700000">
              <a:off x="3282650" y="44447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2FA"/>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34" name="Google Shape;1034;p112"/>
            <p:cNvSpPr/>
            <p:nvPr/>
          </p:nvSpPr>
          <p:spPr>
            <a:xfrm rot="-2700000">
              <a:off x="3599956" y="695260"/>
              <a:ext cx="1767975" cy="1573496"/>
            </a:xfrm>
            <a:custGeom>
              <a:rect b="b" l="l" r="r" t="t"/>
              <a:pathLst>
                <a:path extrusionOk="0" h="253" w="285">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2A1"/>
            </a:solidFill>
            <a:ln cap="flat" cmpd="sng" w="9525">
              <a:solidFill>
                <a:srgbClr val="FFFFFF"/>
              </a:solidFill>
              <a:prstDash val="solid"/>
              <a:miter lim="8000"/>
              <a:headEnd len="sm" w="sm" type="none"/>
              <a:tailEnd len="sm" w="sm" type="none"/>
            </a:ln>
          </p:spPr>
          <p:txBody>
            <a:bodyPr anchorCtr="0" anchor="t" bIns="29900" lIns="59800" spcFirstLastPara="1" rIns="59800" wrap="square" tIns="29900">
              <a:noAutofit/>
            </a:bodyPr>
            <a:lstStyle/>
            <a:p>
              <a:pPr indent="0" lvl="0" marL="0" rtl="0" algn="l">
                <a:spcBef>
                  <a:spcPts val="0"/>
                </a:spcBef>
                <a:spcAft>
                  <a:spcPts val="0"/>
                </a:spcAft>
                <a:buNone/>
              </a:pPr>
              <a:r>
                <a:t/>
              </a:r>
              <a:endParaRPr/>
            </a:p>
          </p:txBody>
        </p:sp>
        <p:sp>
          <p:nvSpPr>
            <p:cNvPr id="1035" name="Google Shape;1035;p112"/>
            <p:cNvSpPr txBox="1"/>
            <p:nvPr/>
          </p:nvSpPr>
          <p:spPr>
            <a:xfrm>
              <a:off x="3823913" y="1153125"/>
              <a:ext cx="1496100" cy="563100"/>
            </a:xfrm>
            <a:prstGeom prst="rect">
              <a:avLst/>
            </a:prstGeom>
            <a:noFill/>
            <a:ln>
              <a:noFill/>
            </a:ln>
          </p:spPr>
          <p:txBody>
            <a:bodyPr anchorCtr="0" anchor="ctr" bIns="59800" lIns="59800" spcFirstLastPara="1" rIns="59800" wrap="square" tIns="59800">
              <a:noAutofit/>
            </a:bodyPr>
            <a:lstStyle/>
            <a:p>
              <a:pPr indent="0" lvl="0" marL="0" rtl="0" algn="ctr">
                <a:spcBef>
                  <a:spcPts val="0"/>
                </a:spcBef>
                <a:spcAft>
                  <a:spcPts val="0"/>
                </a:spcAft>
                <a:buNone/>
              </a:pPr>
              <a:r>
                <a:rPr b="1" lang="en" sz="900">
                  <a:solidFill>
                    <a:srgbClr val="FFFFFF"/>
                  </a:solidFill>
                  <a:latin typeface="Roboto"/>
                  <a:ea typeface="Roboto"/>
                  <a:cs typeface="Roboto"/>
                  <a:sym typeface="Roboto"/>
                </a:rPr>
                <a:t>1. Marco legal y político</a:t>
              </a:r>
              <a:endParaRPr b="1" sz="900">
                <a:solidFill>
                  <a:srgbClr val="FFFFFF"/>
                </a:solidFill>
                <a:latin typeface="Roboto"/>
                <a:ea typeface="Roboto"/>
                <a:cs typeface="Roboto"/>
                <a:sym typeface="Roboto"/>
              </a:endParaRPr>
            </a:p>
          </p:txBody>
        </p:sp>
      </p:grpSp>
      <p:sp>
        <p:nvSpPr>
          <p:cNvPr id="1036" name="Google Shape;1036;p112"/>
          <p:cNvSpPr txBox="1"/>
          <p:nvPr/>
        </p:nvSpPr>
        <p:spPr>
          <a:xfrm>
            <a:off x="358275" y="1357613"/>
            <a:ext cx="2659200" cy="290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en" sz="1100">
                <a:solidFill>
                  <a:schemeClr val="dk1"/>
                </a:solidFill>
                <a:latin typeface="Century Gothic"/>
                <a:ea typeface="Century Gothic"/>
                <a:cs typeface="Century Gothic"/>
                <a:sym typeface="Century Gothic"/>
              </a:rPr>
              <a:t>El SINSE busca fortalecer el seguimiento y la evaluación de políticas, planes, programas y proyectos públicos a través de:</a:t>
            </a:r>
            <a:endParaRPr sz="1100">
              <a:solidFill>
                <a:schemeClr val="dk1"/>
              </a:solidFill>
              <a:latin typeface="Century Gothic"/>
              <a:ea typeface="Century Gothic"/>
              <a:cs typeface="Century Gothic"/>
              <a:sym typeface="Century Gothic"/>
            </a:endParaRPr>
          </a:p>
          <a:p>
            <a:pPr indent="-298450" lvl="0" marL="457200" rtl="0" algn="l">
              <a:lnSpc>
                <a:spcPct val="100000"/>
              </a:lnSpc>
              <a:spcBef>
                <a:spcPts val="1200"/>
              </a:spcBef>
              <a:spcAft>
                <a:spcPts val="0"/>
              </a:spcAft>
              <a:buClr>
                <a:schemeClr val="dk1"/>
              </a:buClr>
              <a:buSzPts val="1100"/>
              <a:buFont typeface="Century Gothic"/>
              <a:buAutoNum type="arabicPeriod"/>
            </a:pPr>
            <a:r>
              <a:rPr lang="en" sz="900">
                <a:solidFill>
                  <a:schemeClr val="dk1"/>
                </a:solidFill>
                <a:latin typeface="Century Gothic"/>
                <a:ea typeface="Century Gothic"/>
                <a:cs typeface="Century Gothic"/>
                <a:sym typeface="Century Gothic"/>
              </a:rPr>
              <a:t>Normas, mandatos y prioridades que habilitan seguimiento, evaluación y uso de evidencia</a:t>
            </a:r>
            <a:r>
              <a:rPr lang="en" sz="1100">
                <a:solidFill>
                  <a:schemeClr val="dk1"/>
                </a:solidFill>
                <a:latin typeface="Century Gothic"/>
                <a:ea typeface="Century Gothic"/>
                <a:cs typeface="Century Gothic"/>
                <a:sym typeface="Century Gothic"/>
              </a:rPr>
              <a:t>. </a:t>
            </a:r>
            <a:endParaRPr sz="1100">
              <a:solidFill>
                <a:schemeClr val="dk1"/>
              </a:solidFill>
              <a:latin typeface="Century Gothic"/>
              <a:ea typeface="Century Gothic"/>
              <a:cs typeface="Century Gothic"/>
              <a:sym typeface="Century Gothic"/>
            </a:endParaRPr>
          </a:p>
          <a:p>
            <a:pPr indent="-298450" lvl="0" marL="457200" rtl="0" algn="l">
              <a:lnSpc>
                <a:spcPct val="100000"/>
              </a:lnSpc>
              <a:spcBef>
                <a:spcPts val="0"/>
              </a:spcBef>
              <a:spcAft>
                <a:spcPts val="0"/>
              </a:spcAft>
              <a:buClr>
                <a:schemeClr val="dk1"/>
              </a:buClr>
              <a:buSzPts val="1100"/>
              <a:buFont typeface="Century Gothic"/>
              <a:buAutoNum type="arabicPeriod"/>
            </a:pPr>
            <a:r>
              <a:rPr lang="en" sz="900">
                <a:solidFill>
                  <a:schemeClr val="dk1"/>
                </a:solidFill>
                <a:latin typeface="Century Gothic"/>
                <a:ea typeface="Century Gothic"/>
                <a:cs typeface="Century Gothic"/>
                <a:sym typeface="Century Gothic"/>
              </a:rPr>
              <a:t>Coordinación política, técnica y ejecutora para producir y usar información.</a:t>
            </a:r>
            <a:endParaRPr sz="900">
              <a:solidFill>
                <a:schemeClr val="dk1"/>
              </a:solidFill>
              <a:latin typeface="Century Gothic"/>
              <a:ea typeface="Century Gothic"/>
              <a:cs typeface="Century Gothic"/>
              <a:sym typeface="Century Gothic"/>
            </a:endParaRPr>
          </a:p>
          <a:p>
            <a:pPr indent="-298450" lvl="0" marL="457200" rtl="0" algn="l">
              <a:lnSpc>
                <a:spcPct val="100000"/>
              </a:lnSpc>
              <a:spcBef>
                <a:spcPts val="0"/>
              </a:spcBef>
              <a:spcAft>
                <a:spcPts val="0"/>
              </a:spcAft>
              <a:buClr>
                <a:schemeClr val="dk1"/>
              </a:buClr>
              <a:buSzPts val="1100"/>
              <a:buFont typeface="Century Gothic"/>
              <a:buAutoNum type="arabicPeriod"/>
            </a:pPr>
            <a:r>
              <a:rPr lang="en" sz="900">
                <a:solidFill>
                  <a:schemeClr val="dk1"/>
                </a:solidFill>
                <a:latin typeface="Century Gothic"/>
                <a:ea typeface="Century Gothic"/>
                <a:cs typeface="Century Gothic"/>
                <a:sym typeface="Century Gothic"/>
              </a:rPr>
              <a:t>Procesos, metodologías, indicadores, evaluabilidad y uso de resultados.</a:t>
            </a:r>
            <a:endParaRPr sz="900">
              <a:solidFill>
                <a:schemeClr val="dk1"/>
              </a:solidFill>
              <a:latin typeface="Century Gothic"/>
              <a:ea typeface="Century Gothic"/>
              <a:cs typeface="Century Gothic"/>
              <a:sym typeface="Century Gothic"/>
            </a:endParaRPr>
          </a:p>
          <a:p>
            <a:pPr indent="-285750" lvl="0" marL="457200" rtl="0" algn="l">
              <a:lnSpc>
                <a:spcPct val="100000"/>
              </a:lnSpc>
              <a:spcBef>
                <a:spcPts val="0"/>
              </a:spcBef>
              <a:spcAft>
                <a:spcPts val="0"/>
              </a:spcAft>
              <a:buClr>
                <a:schemeClr val="dk1"/>
              </a:buClr>
              <a:buSzPts val="900"/>
              <a:buFont typeface="Century Gothic"/>
              <a:buAutoNum type="arabicPeriod"/>
            </a:pPr>
            <a:r>
              <a:rPr lang="en" sz="900">
                <a:solidFill>
                  <a:schemeClr val="dk1"/>
                </a:solidFill>
                <a:latin typeface="Century Gothic"/>
                <a:ea typeface="Century Gothic"/>
                <a:cs typeface="Century Gothic"/>
                <a:sym typeface="Century Gothic"/>
              </a:rPr>
              <a:t>Sistema que articula datos, consultas, análisis, transparencia y toma de decisiones.</a:t>
            </a:r>
            <a:endParaRPr sz="900">
              <a:solidFill>
                <a:schemeClr val="dk1"/>
              </a:solidFill>
              <a:latin typeface="Century Gothic"/>
              <a:ea typeface="Century Gothic"/>
              <a:cs typeface="Century Gothic"/>
              <a:sym typeface="Century Gothic"/>
            </a:endParaRPr>
          </a:p>
        </p:txBody>
      </p:sp>
      <p:cxnSp>
        <p:nvCxnSpPr>
          <p:cNvPr id="1037" name="Google Shape;1037;p112"/>
          <p:cNvCxnSpPr/>
          <p:nvPr/>
        </p:nvCxnSpPr>
        <p:spPr>
          <a:xfrm flipH="1" rot="10800000">
            <a:off x="32500" y="732500"/>
            <a:ext cx="9075000" cy="22500"/>
          </a:xfrm>
          <a:prstGeom prst="straightConnector1">
            <a:avLst/>
          </a:prstGeom>
          <a:noFill/>
          <a:ln cap="flat" cmpd="sng" w="14300">
            <a:solidFill>
              <a:schemeClr val="dk2"/>
            </a:solidFill>
            <a:prstDash val="solid"/>
            <a:round/>
            <a:headEnd len="sm" w="sm" type="none"/>
            <a:tailEnd len="sm" w="sm"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13"/>
          <p:cNvSpPr txBox="1"/>
          <p:nvPr/>
        </p:nvSpPr>
        <p:spPr>
          <a:xfrm>
            <a:off x="282025" y="150200"/>
            <a:ext cx="8942700" cy="56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2100">
                <a:solidFill>
                  <a:srgbClr val="1C79BE"/>
                </a:solidFill>
                <a:latin typeface="Century Gothic"/>
                <a:ea typeface="Century Gothic"/>
                <a:cs typeface="Century Gothic"/>
                <a:sym typeface="Century Gothic"/>
              </a:rPr>
              <a:t>Cómo se puede incorporar la IA dentro de los cuatro componentes </a:t>
            </a:r>
            <a:endParaRPr b="1" sz="2100">
              <a:solidFill>
                <a:srgbClr val="1C79BE"/>
              </a:solidFill>
              <a:latin typeface="Century Gothic"/>
              <a:ea typeface="Century Gothic"/>
              <a:cs typeface="Century Gothic"/>
              <a:sym typeface="Century Gothic"/>
            </a:endParaRPr>
          </a:p>
        </p:txBody>
      </p:sp>
      <p:cxnSp>
        <p:nvCxnSpPr>
          <p:cNvPr id="1043" name="Google Shape;1043;p113"/>
          <p:cNvCxnSpPr/>
          <p:nvPr/>
        </p:nvCxnSpPr>
        <p:spPr>
          <a:xfrm flipH="1" rot="10800000">
            <a:off x="34500" y="687788"/>
            <a:ext cx="9075000" cy="22500"/>
          </a:xfrm>
          <a:prstGeom prst="straightConnector1">
            <a:avLst/>
          </a:prstGeom>
          <a:noFill/>
          <a:ln cap="flat" cmpd="sng" w="14300">
            <a:solidFill>
              <a:schemeClr val="dk2"/>
            </a:solidFill>
            <a:prstDash val="solid"/>
            <a:round/>
            <a:headEnd len="sm" w="sm" type="none"/>
            <a:tailEnd len="sm" w="sm" type="none"/>
          </a:ln>
        </p:spPr>
      </p:cxnSp>
      <p:pic>
        <p:nvPicPr>
          <p:cNvPr id="1044" name="Google Shape;1044;p113" title="ChatGPT Image 2 jun 2026, 10_54_23.png"/>
          <p:cNvPicPr preferRelativeResize="0"/>
          <p:nvPr/>
        </p:nvPicPr>
        <p:blipFill>
          <a:blip r:embed="rId4">
            <a:alphaModFix/>
          </a:blip>
          <a:stretch>
            <a:fillRect/>
          </a:stretch>
        </p:blipFill>
        <p:spPr>
          <a:xfrm>
            <a:off x="697175" y="812025"/>
            <a:ext cx="7519108" cy="41283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9" name="Shape 1049"/>
        <p:cNvGrpSpPr/>
        <p:nvPr/>
      </p:nvGrpSpPr>
      <p:grpSpPr>
        <a:xfrm>
          <a:off x="0" y="0"/>
          <a:ext cx="0" cy="0"/>
          <a:chOff x="0" y="0"/>
          <a:chExt cx="0" cy="0"/>
        </a:xfrm>
      </p:grpSpPr>
      <p:sp>
        <p:nvSpPr>
          <p:cNvPr id="1050" name="Google Shape;1050;p114"/>
          <p:cNvSpPr txBox="1"/>
          <p:nvPr>
            <p:ph idx="12" type="sldNum"/>
          </p:nvPr>
        </p:nvSpPr>
        <p:spPr>
          <a:xfrm>
            <a:off x="7834544" y="9080924"/>
            <a:ext cx="852300" cy="1668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1051" name="Google Shape;1051;p114"/>
          <p:cNvSpPr txBox="1"/>
          <p:nvPr>
            <p:ph type="title"/>
          </p:nvPr>
        </p:nvSpPr>
        <p:spPr>
          <a:xfrm>
            <a:off x="544150" y="83360"/>
            <a:ext cx="8229600" cy="869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800"/>
              <a:buFont typeface="Arial"/>
              <a:buNone/>
            </a:pPr>
            <a:r>
              <a:rPr b="1" lang="en" sz="2100">
                <a:solidFill>
                  <a:schemeClr val="accent1"/>
                </a:solidFill>
                <a:latin typeface="Century Gothic"/>
                <a:ea typeface="Century Gothic"/>
                <a:cs typeface="Century Gothic"/>
                <a:sym typeface="Century Gothic"/>
              </a:rPr>
              <a:t>Seis áreas donde la IA tiene potencial de facilitar puede el trabajo del SINSE </a:t>
            </a:r>
            <a:endParaRPr b="1" sz="2100">
              <a:solidFill>
                <a:schemeClr val="accent1"/>
              </a:solidFill>
              <a:latin typeface="Century Gothic"/>
              <a:ea typeface="Century Gothic"/>
              <a:cs typeface="Century Gothic"/>
              <a:sym typeface="Century Gothic"/>
            </a:endParaRPr>
          </a:p>
        </p:txBody>
      </p:sp>
      <p:pic>
        <p:nvPicPr>
          <p:cNvPr id="1052" name="Google Shape;1052;p114"/>
          <p:cNvPicPr preferRelativeResize="0"/>
          <p:nvPr/>
        </p:nvPicPr>
        <p:blipFill rotWithShape="1">
          <a:blip r:embed="rId3">
            <a:alphaModFix/>
          </a:blip>
          <a:srcRect b="0" l="0" r="0" t="0"/>
          <a:stretch/>
        </p:blipFill>
        <p:spPr>
          <a:xfrm>
            <a:off x="514348" y="974822"/>
            <a:ext cx="491495" cy="491495"/>
          </a:xfrm>
          <a:prstGeom prst="rect">
            <a:avLst/>
          </a:prstGeom>
          <a:noFill/>
          <a:ln>
            <a:noFill/>
          </a:ln>
        </p:spPr>
      </p:pic>
      <p:sp>
        <p:nvSpPr>
          <p:cNvPr id="1053" name="Google Shape;1053;p114"/>
          <p:cNvSpPr txBox="1"/>
          <p:nvPr/>
        </p:nvSpPr>
        <p:spPr>
          <a:xfrm>
            <a:off x="1005850" y="941546"/>
            <a:ext cx="3512100" cy="1306800"/>
          </a:xfrm>
          <a:prstGeom prst="rect">
            <a:avLst/>
          </a:prstGeom>
          <a:noFill/>
          <a:ln>
            <a:noFill/>
          </a:ln>
        </p:spPr>
        <p:txBody>
          <a:bodyPr anchorCtr="0" anchor="t" bIns="0" lIns="182875" spcFirstLastPara="1" rIns="0" wrap="square" tIns="0">
            <a:spAutoFit/>
          </a:bodyPr>
          <a:lstStyle/>
          <a:p>
            <a:pPr indent="0" lvl="0" marL="0" marR="0" rtl="0" algn="l">
              <a:lnSpc>
                <a:spcPct val="110000"/>
              </a:lnSpc>
              <a:spcBef>
                <a:spcPts val="0"/>
              </a:spcBef>
              <a:spcAft>
                <a:spcPts val="0"/>
              </a:spcAft>
              <a:buClr>
                <a:srgbClr val="000000"/>
              </a:buClr>
              <a:buSzPts val="1400"/>
              <a:buFont typeface="Arial"/>
              <a:buNone/>
            </a:pPr>
            <a:r>
              <a:rPr b="1" lang="en">
                <a:solidFill>
                  <a:srgbClr val="DC378C"/>
                </a:solidFill>
                <a:latin typeface="Noto Sans"/>
                <a:ea typeface="Noto Sans"/>
                <a:cs typeface="Noto Sans"/>
                <a:sym typeface="Noto Sans"/>
              </a:rPr>
              <a:t>Mejorar la focalización de programas y la predicción de necesidades </a:t>
            </a:r>
            <a:endParaRPr b="1" i="0" sz="1400" u="none" cap="none" strike="noStrike">
              <a:solidFill>
                <a:srgbClr val="DC378C"/>
              </a:solidFill>
              <a:latin typeface="Noto Sans"/>
              <a:ea typeface="Noto Sans"/>
              <a:cs typeface="Noto Sans"/>
              <a:sym typeface="Noto Sans"/>
            </a:endParaRPr>
          </a:p>
          <a:p>
            <a:pPr indent="0" lvl="0" marL="12700" marR="0" rtl="0" algn="l">
              <a:lnSpc>
                <a:spcPct val="110000"/>
              </a:lnSpc>
              <a:spcBef>
                <a:spcPts val="300"/>
              </a:spcBef>
              <a:spcAft>
                <a:spcPts val="0"/>
              </a:spcAft>
              <a:buClr>
                <a:srgbClr val="000000"/>
              </a:buClr>
              <a:buSzPts val="1400"/>
              <a:buFont typeface="Arial"/>
              <a:buNone/>
            </a:pPr>
            <a:r>
              <a:rPr i="1" lang="en" sz="1200">
                <a:solidFill>
                  <a:schemeClr val="dk1"/>
                </a:solidFill>
                <a:latin typeface="Noto Sans"/>
                <a:ea typeface="Noto Sans"/>
                <a:cs typeface="Noto Sans"/>
                <a:sym typeface="Noto Sans"/>
              </a:rPr>
              <a:t>Identificar programas donde hay municipios o poblaciones con mayores rezagos o riesgos. Apoyar alertas tempranas ante desnutrición, abandono escolar, crisis o eventos climáticos </a:t>
            </a:r>
            <a:endParaRPr i="1" sz="1200">
              <a:solidFill>
                <a:schemeClr val="dk1"/>
              </a:solidFill>
              <a:latin typeface="Noto Sans"/>
              <a:ea typeface="Noto Sans"/>
              <a:cs typeface="Noto Sans"/>
              <a:sym typeface="Noto Sans"/>
            </a:endParaRPr>
          </a:p>
        </p:txBody>
      </p:sp>
      <p:pic>
        <p:nvPicPr>
          <p:cNvPr id="1054" name="Google Shape;1054;p114"/>
          <p:cNvPicPr preferRelativeResize="0"/>
          <p:nvPr/>
        </p:nvPicPr>
        <p:blipFill rotWithShape="1">
          <a:blip r:embed="rId4">
            <a:alphaModFix/>
          </a:blip>
          <a:srcRect b="0" l="0" r="0" t="0"/>
          <a:stretch/>
        </p:blipFill>
        <p:spPr>
          <a:xfrm>
            <a:off x="514349" y="2325076"/>
            <a:ext cx="491513" cy="491513"/>
          </a:xfrm>
          <a:prstGeom prst="rect">
            <a:avLst/>
          </a:prstGeom>
          <a:noFill/>
          <a:ln>
            <a:noFill/>
          </a:ln>
        </p:spPr>
      </p:pic>
      <p:sp>
        <p:nvSpPr>
          <p:cNvPr id="1055" name="Google Shape;1055;p114"/>
          <p:cNvSpPr txBox="1"/>
          <p:nvPr/>
        </p:nvSpPr>
        <p:spPr>
          <a:xfrm>
            <a:off x="1005855" y="2325083"/>
            <a:ext cx="3335400" cy="1782300"/>
          </a:xfrm>
          <a:prstGeom prst="rect">
            <a:avLst/>
          </a:prstGeom>
          <a:noFill/>
          <a:ln>
            <a:noFill/>
          </a:ln>
        </p:spPr>
        <p:txBody>
          <a:bodyPr anchorCtr="0" anchor="t" bIns="0" lIns="182875" spcFirstLastPara="1" rIns="0" wrap="square" tIns="0">
            <a:spAutoFit/>
          </a:bodyPr>
          <a:lstStyle/>
          <a:p>
            <a:pPr indent="0" lvl="0" marL="0" marR="0" rtl="0" algn="l">
              <a:lnSpc>
                <a:spcPct val="110000"/>
              </a:lnSpc>
              <a:spcBef>
                <a:spcPts val="0"/>
              </a:spcBef>
              <a:spcAft>
                <a:spcPts val="0"/>
              </a:spcAft>
              <a:buClr>
                <a:schemeClr val="dk1"/>
              </a:buClr>
              <a:buSzPts val="1400"/>
              <a:buFont typeface="Arial"/>
              <a:buNone/>
            </a:pPr>
            <a:r>
              <a:rPr b="1" lang="en">
                <a:solidFill>
                  <a:srgbClr val="DC378C"/>
                </a:solidFill>
                <a:latin typeface="Noto Sans"/>
                <a:ea typeface="Noto Sans"/>
                <a:cs typeface="Noto Sans"/>
                <a:sym typeface="Noto Sans"/>
              </a:rPr>
              <a:t>Aumentar acceso  a apoyo personalizado y oportuno</a:t>
            </a:r>
            <a:endParaRPr b="1" i="0" sz="1400" u="none" cap="none" strike="noStrike">
              <a:solidFill>
                <a:srgbClr val="DC378C"/>
              </a:solidFill>
              <a:latin typeface="Noto Sans"/>
              <a:ea typeface="Noto Sans"/>
              <a:cs typeface="Noto Sans"/>
              <a:sym typeface="Noto Sans"/>
            </a:endParaRPr>
          </a:p>
          <a:p>
            <a:pPr indent="0" lvl="0" marL="12700" marR="0" rtl="0" algn="l">
              <a:lnSpc>
                <a:spcPct val="110000"/>
              </a:lnSpc>
              <a:spcBef>
                <a:spcPts val="300"/>
              </a:spcBef>
              <a:spcAft>
                <a:spcPts val="0"/>
              </a:spcAft>
              <a:buClr>
                <a:schemeClr val="dk1"/>
              </a:buClr>
              <a:buSzPts val="1400"/>
              <a:buFont typeface="Arial"/>
              <a:buNone/>
            </a:pPr>
            <a:r>
              <a:rPr i="1" lang="en" sz="1200">
                <a:solidFill>
                  <a:schemeClr val="dk1"/>
                </a:solidFill>
                <a:latin typeface="Noto Sans"/>
                <a:ea typeface="Noto Sans"/>
                <a:cs typeface="Noto Sans"/>
                <a:sym typeface="Noto Sans"/>
              </a:rPr>
              <a:t>Asistentes de IA para apoyar a instituciones en formulación de indicadores, cadenas de resultados y evaluaciones. Orientación técnica más rápida para equipos nacionales y territoriales </a:t>
            </a:r>
            <a:endParaRPr b="0" i="1" sz="1300" u="none" cap="none" strike="noStrike">
              <a:solidFill>
                <a:schemeClr val="dk1"/>
              </a:solidFill>
              <a:latin typeface="Noto Sans"/>
              <a:ea typeface="Noto Sans"/>
              <a:cs typeface="Noto Sans"/>
              <a:sym typeface="Noto Sans"/>
            </a:endParaRPr>
          </a:p>
          <a:p>
            <a:pPr indent="0" lvl="0" marL="12700" marR="0" rtl="0" algn="l">
              <a:lnSpc>
                <a:spcPct val="110000"/>
              </a:lnSpc>
              <a:spcBef>
                <a:spcPts val="300"/>
              </a:spcBef>
              <a:spcAft>
                <a:spcPts val="0"/>
              </a:spcAft>
              <a:buClr>
                <a:srgbClr val="000000"/>
              </a:buClr>
              <a:buSzPts val="1400"/>
              <a:buFont typeface="Arial"/>
              <a:buNone/>
            </a:pPr>
            <a:r>
              <a:t/>
            </a:r>
            <a:endParaRPr b="0" i="1" sz="1400" u="none" cap="none" strike="noStrike">
              <a:solidFill>
                <a:srgbClr val="3E3482"/>
              </a:solidFill>
              <a:latin typeface="Noto Sans"/>
              <a:ea typeface="Noto Sans"/>
              <a:cs typeface="Noto Sans"/>
              <a:sym typeface="Noto Sans"/>
            </a:endParaRPr>
          </a:p>
        </p:txBody>
      </p:sp>
      <p:pic>
        <p:nvPicPr>
          <p:cNvPr id="1056" name="Google Shape;1056;p114"/>
          <p:cNvPicPr preferRelativeResize="0"/>
          <p:nvPr/>
        </p:nvPicPr>
        <p:blipFill rotWithShape="1">
          <a:blip r:embed="rId5">
            <a:alphaModFix/>
          </a:blip>
          <a:srcRect b="0" l="0" r="0" t="0"/>
          <a:stretch/>
        </p:blipFill>
        <p:spPr>
          <a:xfrm>
            <a:off x="4889642" y="963878"/>
            <a:ext cx="474224" cy="474262"/>
          </a:xfrm>
          <a:prstGeom prst="rect">
            <a:avLst/>
          </a:prstGeom>
          <a:noFill/>
          <a:ln>
            <a:noFill/>
          </a:ln>
        </p:spPr>
      </p:pic>
      <p:sp>
        <p:nvSpPr>
          <p:cNvPr id="1057" name="Google Shape;1057;p114"/>
          <p:cNvSpPr txBox="1"/>
          <p:nvPr/>
        </p:nvSpPr>
        <p:spPr>
          <a:xfrm>
            <a:off x="5363879" y="944307"/>
            <a:ext cx="3388200" cy="1350000"/>
          </a:xfrm>
          <a:prstGeom prst="rect">
            <a:avLst/>
          </a:prstGeom>
          <a:noFill/>
          <a:ln>
            <a:noFill/>
          </a:ln>
        </p:spPr>
        <p:txBody>
          <a:bodyPr anchorCtr="0" anchor="t" bIns="0" lIns="182875" spcFirstLastPara="1" rIns="0" wrap="square" tIns="0">
            <a:spAutoFit/>
          </a:bodyPr>
          <a:lstStyle/>
          <a:p>
            <a:pPr indent="0" lvl="0" marL="0" marR="0" rtl="0" algn="l">
              <a:lnSpc>
                <a:spcPct val="110000"/>
              </a:lnSpc>
              <a:spcBef>
                <a:spcPts val="0"/>
              </a:spcBef>
              <a:spcAft>
                <a:spcPts val="0"/>
              </a:spcAft>
              <a:buClr>
                <a:srgbClr val="000000"/>
              </a:buClr>
              <a:buSzPts val="1400"/>
              <a:buFont typeface="Arial"/>
              <a:buNone/>
            </a:pPr>
            <a:r>
              <a:rPr b="1" lang="en">
                <a:solidFill>
                  <a:srgbClr val="DC378C"/>
                </a:solidFill>
                <a:latin typeface="Noto Sans"/>
                <a:ea typeface="Noto Sans"/>
                <a:cs typeface="Noto Sans"/>
                <a:sym typeface="Noto Sans"/>
              </a:rPr>
              <a:t>Reducir sesgos y garantizar equidad </a:t>
            </a:r>
            <a:endParaRPr b="1" i="0" sz="1400" u="none" cap="none" strike="noStrike">
              <a:solidFill>
                <a:srgbClr val="DC378C"/>
              </a:solidFill>
              <a:latin typeface="Noto Sans"/>
              <a:ea typeface="Noto Sans"/>
              <a:cs typeface="Noto Sans"/>
              <a:sym typeface="Noto Sans"/>
            </a:endParaRPr>
          </a:p>
          <a:p>
            <a:pPr indent="0" lvl="0" marL="12700" rtl="0" algn="l">
              <a:lnSpc>
                <a:spcPct val="110000"/>
              </a:lnSpc>
              <a:spcBef>
                <a:spcPts val="300"/>
              </a:spcBef>
              <a:spcAft>
                <a:spcPts val="0"/>
              </a:spcAft>
              <a:buClr>
                <a:schemeClr val="dk1"/>
              </a:buClr>
              <a:buSzPts val="1100"/>
              <a:buFont typeface="Arial"/>
              <a:buNone/>
            </a:pPr>
            <a:r>
              <a:rPr i="1" lang="en" sz="1200">
                <a:solidFill>
                  <a:schemeClr val="dk1"/>
                </a:solidFill>
                <a:latin typeface="Noto Sans"/>
                <a:ea typeface="Noto Sans"/>
                <a:cs typeface="Noto Sans"/>
                <a:sym typeface="Noto Sans"/>
              </a:rPr>
              <a:t>Detectar brechas de cobertura entre territorios y grupos poblacionales</a:t>
            </a:r>
            <a:endParaRPr i="1" sz="1200">
              <a:solidFill>
                <a:schemeClr val="dk1"/>
              </a:solidFill>
              <a:latin typeface="Noto Sans"/>
              <a:ea typeface="Noto Sans"/>
              <a:cs typeface="Noto Sans"/>
              <a:sym typeface="Noto Sans"/>
            </a:endParaRPr>
          </a:p>
          <a:p>
            <a:pPr indent="0" lvl="0" marL="12700" rtl="0" algn="l">
              <a:lnSpc>
                <a:spcPct val="110000"/>
              </a:lnSpc>
              <a:spcBef>
                <a:spcPts val="300"/>
              </a:spcBef>
              <a:spcAft>
                <a:spcPts val="0"/>
              </a:spcAft>
              <a:buClr>
                <a:schemeClr val="dk1"/>
              </a:buClr>
              <a:buSzPts val="1100"/>
              <a:buFont typeface="Arial"/>
              <a:buNone/>
            </a:pPr>
            <a:r>
              <a:rPr i="1" lang="en" sz="1200">
                <a:solidFill>
                  <a:schemeClr val="dk1"/>
                </a:solidFill>
                <a:latin typeface="Noto Sans"/>
                <a:ea typeface="Noto Sans"/>
                <a:cs typeface="Noto Sans"/>
                <a:sym typeface="Noto Sans"/>
              </a:rPr>
              <a:t>Alertar sobre exclusión de población rural, indígena, mujeres, niñez, etc.</a:t>
            </a:r>
            <a:endParaRPr i="1" sz="1200">
              <a:solidFill>
                <a:schemeClr val="dk1"/>
              </a:solidFill>
              <a:latin typeface="Noto Sans"/>
              <a:ea typeface="Noto Sans"/>
              <a:cs typeface="Noto Sans"/>
              <a:sym typeface="Noto Sans"/>
            </a:endParaRPr>
          </a:p>
          <a:p>
            <a:pPr indent="0" lvl="0" marL="12700" marR="0" rtl="0" algn="l">
              <a:lnSpc>
                <a:spcPct val="110000"/>
              </a:lnSpc>
              <a:spcBef>
                <a:spcPts val="300"/>
              </a:spcBef>
              <a:spcAft>
                <a:spcPts val="0"/>
              </a:spcAft>
              <a:buClr>
                <a:srgbClr val="000000"/>
              </a:buClr>
              <a:buSzPts val="1400"/>
              <a:buFont typeface="Arial"/>
              <a:buNone/>
            </a:pPr>
            <a:r>
              <a:t/>
            </a:r>
            <a:endParaRPr i="1" sz="1200">
              <a:solidFill>
                <a:schemeClr val="dk1"/>
              </a:solidFill>
              <a:latin typeface="Noto Sans"/>
              <a:ea typeface="Noto Sans"/>
              <a:cs typeface="Noto Sans"/>
              <a:sym typeface="Noto Sans"/>
            </a:endParaRPr>
          </a:p>
        </p:txBody>
      </p:sp>
      <p:sp>
        <p:nvSpPr>
          <p:cNvPr id="1058" name="Google Shape;1058;p114"/>
          <p:cNvSpPr txBox="1"/>
          <p:nvPr/>
        </p:nvSpPr>
        <p:spPr>
          <a:xfrm>
            <a:off x="5363869" y="2166012"/>
            <a:ext cx="3335400" cy="1548600"/>
          </a:xfrm>
          <a:prstGeom prst="rect">
            <a:avLst/>
          </a:prstGeom>
          <a:noFill/>
          <a:ln>
            <a:noFill/>
          </a:ln>
        </p:spPr>
        <p:txBody>
          <a:bodyPr anchorCtr="0" anchor="t" bIns="0" lIns="182875" spcFirstLastPara="1" rIns="0" wrap="square" tIns="0">
            <a:spAutoFit/>
          </a:bodyPr>
          <a:lstStyle/>
          <a:p>
            <a:pPr indent="0" lvl="0" marL="0" marR="0" rtl="0" algn="l">
              <a:lnSpc>
                <a:spcPct val="110000"/>
              </a:lnSpc>
              <a:spcBef>
                <a:spcPts val="0"/>
              </a:spcBef>
              <a:spcAft>
                <a:spcPts val="0"/>
              </a:spcAft>
              <a:buClr>
                <a:srgbClr val="000000"/>
              </a:buClr>
              <a:buSzPts val="1400"/>
              <a:buFont typeface="Arial"/>
              <a:buNone/>
            </a:pPr>
            <a:r>
              <a:rPr b="1" lang="en">
                <a:solidFill>
                  <a:srgbClr val="DC378C"/>
                </a:solidFill>
                <a:latin typeface="Noto Sans"/>
                <a:ea typeface="Noto Sans"/>
                <a:cs typeface="Noto Sans"/>
                <a:sym typeface="Noto Sans"/>
              </a:rPr>
              <a:t>Mejorar la eficiencia organizacional y programática </a:t>
            </a:r>
            <a:endParaRPr b="1" i="0" sz="1400" u="none" cap="none" strike="noStrike">
              <a:solidFill>
                <a:srgbClr val="DC378C"/>
              </a:solidFill>
              <a:latin typeface="Noto Sans"/>
              <a:ea typeface="Noto Sans"/>
              <a:cs typeface="Noto Sans"/>
              <a:sym typeface="Noto Sans"/>
            </a:endParaRPr>
          </a:p>
          <a:p>
            <a:pPr indent="0" lvl="0" marL="12700" rtl="0" algn="l">
              <a:lnSpc>
                <a:spcPct val="110000"/>
              </a:lnSpc>
              <a:spcBef>
                <a:spcPts val="300"/>
              </a:spcBef>
              <a:spcAft>
                <a:spcPts val="0"/>
              </a:spcAft>
              <a:buClr>
                <a:schemeClr val="dk1"/>
              </a:buClr>
              <a:buSzPts val="1100"/>
              <a:buFont typeface="Arial"/>
              <a:buNone/>
            </a:pPr>
            <a:r>
              <a:rPr i="1" lang="en" sz="1200">
                <a:solidFill>
                  <a:schemeClr val="dk1"/>
                </a:solidFill>
                <a:latin typeface="Noto Sans"/>
                <a:ea typeface="Noto Sans"/>
                <a:cs typeface="Noto Sans"/>
                <a:sym typeface="Noto Sans"/>
              </a:rPr>
              <a:t>Revisar informes automáticamente; detectar inconsistencias o retrasos; resumir hallazgos para tomadores de decisión; agilizar flujos de trabajo administrativos</a:t>
            </a:r>
            <a:endParaRPr i="1" sz="1200">
              <a:solidFill>
                <a:schemeClr val="dk1"/>
              </a:solidFill>
              <a:latin typeface="Noto Sans"/>
              <a:ea typeface="Noto Sans"/>
              <a:cs typeface="Noto Sans"/>
              <a:sym typeface="Noto Sans"/>
            </a:endParaRPr>
          </a:p>
          <a:p>
            <a:pPr indent="0" lvl="0" marL="12700" marR="0" rtl="0" algn="l">
              <a:lnSpc>
                <a:spcPct val="110000"/>
              </a:lnSpc>
              <a:spcBef>
                <a:spcPts val="300"/>
              </a:spcBef>
              <a:spcAft>
                <a:spcPts val="0"/>
              </a:spcAft>
              <a:buClr>
                <a:srgbClr val="000000"/>
              </a:buClr>
              <a:buSzPts val="1400"/>
              <a:buFont typeface="Arial"/>
              <a:buNone/>
            </a:pPr>
            <a:r>
              <a:t/>
            </a:r>
            <a:endParaRPr i="1" sz="1200">
              <a:solidFill>
                <a:schemeClr val="dk1"/>
              </a:solidFill>
              <a:latin typeface="Noto Sans"/>
              <a:ea typeface="Noto Sans"/>
              <a:cs typeface="Noto Sans"/>
              <a:sym typeface="Noto Sans"/>
            </a:endParaRPr>
          </a:p>
        </p:txBody>
      </p:sp>
      <p:pic>
        <p:nvPicPr>
          <p:cNvPr id="1059" name="Google Shape;1059;p114"/>
          <p:cNvPicPr preferRelativeResize="0"/>
          <p:nvPr/>
        </p:nvPicPr>
        <p:blipFill rotWithShape="1">
          <a:blip r:embed="rId6">
            <a:alphaModFix/>
          </a:blip>
          <a:srcRect b="0" l="0" r="0" t="0"/>
          <a:stretch/>
        </p:blipFill>
        <p:spPr>
          <a:xfrm>
            <a:off x="4889648" y="2130984"/>
            <a:ext cx="474225" cy="474226"/>
          </a:xfrm>
          <a:prstGeom prst="rect">
            <a:avLst/>
          </a:prstGeom>
          <a:noFill/>
          <a:ln>
            <a:noFill/>
          </a:ln>
        </p:spPr>
      </p:pic>
      <p:sp>
        <p:nvSpPr>
          <p:cNvPr id="1060" name="Google Shape;1060;p114"/>
          <p:cNvSpPr txBox="1"/>
          <p:nvPr/>
        </p:nvSpPr>
        <p:spPr>
          <a:xfrm>
            <a:off x="5363879" y="3557157"/>
            <a:ext cx="3571800" cy="1548600"/>
          </a:xfrm>
          <a:prstGeom prst="rect">
            <a:avLst/>
          </a:prstGeom>
          <a:noFill/>
          <a:ln>
            <a:noFill/>
          </a:ln>
        </p:spPr>
        <p:txBody>
          <a:bodyPr anchorCtr="0" anchor="t" bIns="0" lIns="182875" spcFirstLastPara="1" rIns="0" wrap="square" tIns="0">
            <a:spAutoFit/>
          </a:bodyPr>
          <a:lstStyle/>
          <a:p>
            <a:pPr indent="0" lvl="0" marL="0" marR="0" rtl="0" algn="l">
              <a:lnSpc>
                <a:spcPct val="110000"/>
              </a:lnSpc>
              <a:spcBef>
                <a:spcPts val="0"/>
              </a:spcBef>
              <a:spcAft>
                <a:spcPts val="0"/>
              </a:spcAft>
              <a:buClr>
                <a:srgbClr val="000000"/>
              </a:buClr>
              <a:buSzPts val="1400"/>
              <a:buFont typeface="Arial"/>
              <a:buNone/>
            </a:pPr>
            <a:r>
              <a:rPr b="1" lang="en">
                <a:solidFill>
                  <a:srgbClr val="DC378C"/>
                </a:solidFill>
                <a:latin typeface="Noto Sans"/>
                <a:ea typeface="Noto Sans"/>
                <a:cs typeface="Noto Sans"/>
                <a:sym typeface="Noto Sans"/>
              </a:rPr>
              <a:t>Impulsar la movilización de recursos públicos </a:t>
            </a:r>
            <a:endParaRPr b="1" i="0" sz="1400" u="none" cap="none" strike="noStrike">
              <a:solidFill>
                <a:srgbClr val="DC378C"/>
              </a:solidFill>
              <a:latin typeface="Noto Sans"/>
              <a:ea typeface="Noto Sans"/>
              <a:cs typeface="Noto Sans"/>
              <a:sym typeface="Noto Sans"/>
            </a:endParaRPr>
          </a:p>
          <a:p>
            <a:pPr indent="0" lvl="0" marL="12700" rtl="0" algn="l">
              <a:lnSpc>
                <a:spcPct val="110000"/>
              </a:lnSpc>
              <a:spcBef>
                <a:spcPts val="300"/>
              </a:spcBef>
              <a:spcAft>
                <a:spcPts val="0"/>
              </a:spcAft>
              <a:buClr>
                <a:schemeClr val="dk1"/>
              </a:buClr>
              <a:buSzPts val="1100"/>
              <a:buFont typeface="Arial"/>
              <a:buNone/>
            </a:pPr>
            <a:r>
              <a:rPr i="1" lang="en" sz="1200">
                <a:solidFill>
                  <a:schemeClr val="dk1"/>
                </a:solidFill>
                <a:latin typeface="Noto Sans"/>
                <a:ea typeface="Noto Sans"/>
                <a:cs typeface="Noto Sans"/>
                <a:sym typeface="Noto Sans"/>
              </a:rPr>
              <a:t>Identificar ineficiencias, duplicidades o baja ejecución; Vincular mejor evidencia, planificación y presupuesto; Apoyar análisis para una asignación más estratégica de recursos</a:t>
            </a:r>
            <a:endParaRPr i="1" sz="1200">
              <a:solidFill>
                <a:schemeClr val="dk1"/>
              </a:solidFill>
              <a:latin typeface="Noto Sans"/>
              <a:ea typeface="Noto Sans"/>
              <a:cs typeface="Noto Sans"/>
              <a:sym typeface="Noto Sans"/>
            </a:endParaRPr>
          </a:p>
          <a:p>
            <a:pPr indent="0" lvl="0" marL="12700" marR="0" rtl="0" algn="l">
              <a:lnSpc>
                <a:spcPct val="110000"/>
              </a:lnSpc>
              <a:spcBef>
                <a:spcPts val="300"/>
              </a:spcBef>
              <a:spcAft>
                <a:spcPts val="0"/>
              </a:spcAft>
              <a:buClr>
                <a:srgbClr val="000000"/>
              </a:buClr>
              <a:buSzPts val="1400"/>
              <a:buFont typeface="Arial"/>
              <a:buNone/>
            </a:pPr>
            <a:r>
              <a:t/>
            </a:r>
            <a:endParaRPr i="1" sz="1200">
              <a:solidFill>
                <a:schemeClr val="dk1"/>
              </a:solidFill>
              <a:latin typeface="Noto Sans"/>
              <a:ea typeface="Noto Sans"/>
              <a:cs typeface="Noto Sans"/>
              <a:sym typeface="Noto Sans"/>
            </a:endParaRPr>
          </a:p>
        </p:txBody>
      </p:sp>
      <p:pic>
        <p:nvPicPr>
          <p:cNvPr id="1061" name="Google Shape;1061;p114" title="taxes.png"/>
          <p:cNvPicPr preferRelativeResize="0"/>
          <p:nvPr/>
        </p:nvPicPr>
        <p:blipFill rotWithShape="1">
          <a:blip r:embed="rId7">
            <a:alphaModFix/>
          </a:blip>
          <a:srcRect b="0" l="0" r="0" t="0"/>
          <a:stretch/>
        </p:blipFill>
        <p:spPr>
          <a:xfrm>
            <a:off x="4934337" y="3591280"/>
            <a:ext cx="443389" cy="443416"/>
          </a:xfrm>
          <a:prstGeom prst="rect">
            <a:avLst/>
          </a:prstGeom>
          <a:noFill/>
          <a:ln>
            <a:noFill/>
          </a:ln>
        </p:spPr>
      </p:pic>
      <p:sp>
        <p:nvSpPr>
          <p:cNvPr id="1062" name="Google Shape;1062;p114"/>
          <p:cNvSpPr txBox="1"/>
          <p:nvPr/>
        </p:nvSpPr>
        <p:spPr>
          <a:xfrm>
            <a:off x="1005850" y="3868628"/>
            <a:ext cx="3388200" cy="1306800"/>
          </a:xfrm>
          <a:prstGeom prst="rect">
            <a:avLst/>
          </a:prstGeom>
          <a:noFill/>
          <a:ln>
            <a:noFill/>
          </a:ln>
        </p:spPr>
        <p:txBody>
          <a:bodyPr anchorCtr="0" anchor="t" bIns="0" lIns="182875" spcFirstLastPara="1" rIns="0" wrap="square" tIns="0">
            <a:spAutoFit/>
          </a:bodyPr>
          <a:lstStyle/>
          <a:p>
            <a:pPr indent="0" lvl="0" marL="0" marR="0" rtl="0" algn="l">
              <a:lnSpc>
                <a:spcPct val="110000"/>
              </a:lnSpc>
              <a:spcBef>
                <a:spcPts val="0"/>
              </a:spcBef>
              <a:spcAft>
                <a:spcPts val="0"/>
              </a:spcAft>
              <a:buClr>
                <a:schemeClr val="dk1"/>
              </a:buClr>
              <a:buSzPts val="1400"/>
              <a:buFont typeface="Arial"/>
              <a:buNone/>
            </a:pPr>
            <a:r>
              <a:rPr b="1" lang="en">
                <a:solidFill>
                  <a:srgbClr val="DC378C"/>
                </a:solidFill>
                <a:latin typeface="Noto Sans"/>
                <a:ea typeface="Noto Sans"/>
                <a:cs typeface="Noto Sans"/>
                <a:sym typeface="Noto Sans"/>
              </a:rPr>
              <a:t>Mejorar la efectividad de la atención directa</a:t>
            </a:r>
            <a:endParaRPr b="1" i="0" sz="1400" u="none" cap="none" strike="noStrike">
              <a:solidFill>
                <a:srgbClr val="DC378C"/>
              </a:solidFill>
              <a:latin typeface="Noto Sans"/>
              <a:ea typeface="Noto Sans"/>
              <a:cs typeface="Noto Sans"/>
              <a:sym typeface="Noto Sans"/>
            </a:endParaRPr>
          </a:p>
          <a:p>
            <a:pPr indent="0" lvl="0" marL="12700" marR="0" rtl="0" algn="l">
              <a:lnSpc>
                <a:spcPct val="110000"/>
              </a:lnSpc>
              <a:spcBef>
                <a:spcPts val="300"/>
              </a:spcBef>
              <a:spcAft>
                <a:spcPts val="0"/>
              </a:spcAft>
              <a:buClr>
                <a:schemeClr val="dk1"/>
              </a:buClr>
              <a:buSzPts val="1400"/>
              <a:buFont typeface="Arial"/>
              <a:buNone/>
            </a:pPr>
            <a:r>
              <a:rPr i="1" lang="en" sz="1200">
                <a:solidFill>
                  <a:schemeClr val="dk1"/>
                </a:solidFill>
                <a:latin typeface="Noto Sans"/>
                <a:ea typeface="Noto Sans"/>
                <a:cs typeface="Noto Sans"/>
                <a:sym typeface="Noto Sans"/>
              </a:rPr>
              <a:t>Apoyar al equipo de SEGEPLAN a responder a trav</a:t>
            </a:r>
            <a:r>
              <a:rPr i="1" lang="en" sz="1200">
                <a:solidFill>
                  <a:schemeClr val="dk1"/>
                </a:solidFill>
                <a:latin typeface="Noto Sans"/>
                <a:ea typeface="Noto Sans"/>
                <a:cs typeface="Noto Sans"/>
                <a:sym typeface="Noto Sans"/>
              </a:rPr>
              <a:t>és de chatbots a consultas de usuarios de manera más eficiente sin sobrecargar al equipo</a:t>
            </a:r>
            <a:endParaRPr b="0" i="1" sz="1300" u="none" cap="none" strike="noStrike">
              <a:solidFill>
                <a:schemeClr val="dk1"/>
              </a:solidFill>
              <a:latin typeface="Noto Sans"/>
              <a:ea typeface="Noto Sans"/>
              <a:cs typeface="Noto Sans"/>
              <a:sym typeface="Noto Sans"/>
            </a:endParaRPr>
          </a:p>
        </p:txBody>
      </p:sp>
      <p:pic>
        <p:nvPicPr>
          <p:cNvPr id="1063" name="Google Shape;1063;p114" title="gear-systems-process-01.png"/>
          <p:cNvPicPr preferRelativeResize="0"/>
          <p:nvPr/>
        </p:nvPicPr>
        <p:blipFill rotWithShape="1">
          <a:blip r:embed="rId8">
            <a:alphaModFix/>
          </a:blip>
          <a:srcRect b="0" l="0" r="0" t="0"/>
          <a:stretch/>
        </p:blipFill>
        <p:spPr>
          <a:xfrm>
            <a:off x="529159" y="3873526"/>
            <a:ext cx="494688" cy="494712"/>
          </a:xfrm>
          <a:prstGeom prst="rect">
            <a:avLst/>
          </a:prstGeom>
          <a:noFill/>
          <a:ln>
            <a:noFill/>
          </a:ln>
        </p:spPr>
      </p:pic>
      <p:sp>
        <p:nvSpPr>
          <p:cNvPr id="1064" name="Google Shape;1064;p114"/>
          <p:cNvSpPr txBox="1"/>
          <p:nvPr>
            <p:ph idx="11" type="ftr"/>
          </p:nvPr>
        </p:nvSpPr>
        <p:spPr>
          <a:xfrm>
            <a:off x="8433976" y="4834931"/>
            <a:ext cx="426300" cy="1668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100"/>
              <a:buNone/>
            </a:pPr>
            <a:fld id="{00000000-1234-1234-1234-123412341234}" type="slidenum">
              <a:rPr b="0" i="0" lang="en" sz="800" u="none" cap="none" strike="noStrike">
                <a:solidFill>
                  <a:srgbClr val="7F7F7F"/>
                </a:solidFill>
                <a:latin typeface="Century Gothic"/>
                <a:ea typeface="Century Gothic"/>
                <a:cs typeface="Century Gothic"/>
                <a:sym typeface="Century Gothic"/>
              </a:rPr>
              <a:t>‹#›</a:t>
            </a:fld>
            <a:endParaRPr b="0" i="0" sz="800" u="none" cap="none" strike="noStrike">
              <a:solidFill>
                <a:srgbClr val="7F7F7F"/>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3D5F"/>
        </a:solidFill>
      </p:bgPr>
    </p:bg>
    <p:spTree>
      <p:nvGrpSpPr>
        <p:cNvPr id="1068" name="Shape 1068"/>
        <p:cNvGrpSpPr/>
        <p:nvPr/>
      </p:nvGrpSpPr>
      <p:grpSpPr>
        <a:xfrm>
          <a:off x="0" y="0"/>
          <a:ext cx="0" cy="0"/>
          <a:chOff x="0" y="0"/>
          <a:chExt cx="0" cy="0"/>
        </a:xfrm>
      </p:grpSpPr>
      <p:sp>
        <p:nvSpPr>
          <p:cNvPr id="1069" name="Google Shape;1069;p115"/>
          <p:cNvSpPr/>
          <p:nvPr/>
        </p:nvSpPr>
        <p:spPr>
          <a:xfrm rot="1154972">
            <a:off x="3336338" y="-2537231"/>
            <a:ext cx="10271097" cy="9383453"/>
          </a:xfrm>
          <a:custGeom>
            <a:rect b="b" l="l" r="r" t="t"/>
            <a:pathLst>
              <a:path extrusionOk="0" h="18748868" w="20522451">
                <a:moveTo>
                  <a:pt x="0" y="0"/>
                </a:moveTo>
                <a:lnTo>
                  <a:pt x="20522451" y="0"/>
                </a:lnTo>
                <a:lnTo>
                  <a:pt x="20522451" y="18748869"/>
                </a:lnTo>
                <a:lnTo>
                  <a:pt x="0" y="18748869"/>
                </a:lnTo>
                <a:lnTo>
                  <a:pt x="0" y="0"/>
                </a:lnTo>
                <a:close/>
              </a:path>
            </a:pathLst>
          </a:custGeom>
          <a:blipFill rotWithShape="1">
            <a:blip r:embed="rId3">
              <a:alphaModFix/>
            </a:blip>
            <a:stretch>
              <a:fillRect b="-650" l="0" r="0" t="-650"/>
            </a:stretch>
          </a:blipFill>
          <a:ln>
            <a:noFill/>
          </a:ln>
        </p:spPr>
      </p:sp>
      <p:sp>
        <p:nvSpPr>
          <p:cNvPr id="1070" name="Google Shape;1070;p115"/>
          <p:cNvSpPr txBox="1"/>
          <p:nvPr/>
        </p:nvSpPr>
        <p:spPr>
          <a:xfrm>
            <a:off x="299150" y="2379075"/>
            <a:ext cx="38592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700"/>
              <a:buNone/>
            </a:pPr>
            <a:r>
              <a:rPr b="1" lang="en" sz="3300">
                <a:solidFill>
                  <a:schemeClr val="lt1"/>
                </a:solidFill>
                <a:latin typeface="Century Gothic"/>
                <a:ea typeface="Century Gothic"/>
                <a:cs typeface="Century Gothic"/>
                <a:sym typeface="Century Gothic"/>
              </a:rPr>
              <a:t>Conclusiones </a:t>
            </a:r>
            <a:endParaRPr sz="700">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5" name="Shape 1075"/>
        <p:cNvGrpSpPr/>
        <p:nvPr/>
      </p:nvGrpSpPr>
      <p:grpSpPr>
        <a:xfrm>
          <a:off x="0" y="0"/>
          <a:ext cx="0" cy="0"/>
          <a:chOff x="0" y="0"/>
          <a:chExt cx="0" cy="0"/>
        </a:xfrm>
      </p:grpSpPr>
      <p:sp>
        <p:nvSpPr>
          <p:cNvPr id="1076" name="Google Shape;1076;p116"/>
          <p:cNvSpPr txBox="1"/>
          <p:nvPr>
            <p:ph idx="4294967295" type="body"/>
          </p:nvPr>
        </p:nvSpPr>
        <p:spPr>
          <a:xfrm>
            <a:off x="326538" y="1085450"/>
            <a:ext cx="8490900" cy="3606300"/>
          </a:xfrm>
          <a:prstGeom prst="rect">
            <a:avLst/>
          </a:prstGeom>
          <a:noFill/>
          <a:ln>
            <a:noFill/>
          </a:ln>
        </p:spPr>
        <p:txBody>
          <a:bodyPr anchorCtr="0" anchor="t" bIns="34275" lIns="68575" spcFirstLastPara="1" rIns="68575" wrap="square" tIns="34275">
            <a:noAutofit/>
          </a:bodyPr>
          <a:lstStyle/>
          <a:p>
            <a:pPr indent="-260350" lvl="0" marL="342900" rtl="0" algn="l">
              <a:lnSpc>
                <a:spcPct val="112000"/>
              </a:lnSpc>
              <a:spcBef>
                <a:spcPts val="0"/>
              </a:spcBef>
              <a:spcAft>
                <a:spcPts val="0"/>
              </a:spcAft>
              <a:buSzPts val="1500"/>
              <a:buChar char="●"/>
            </a:pPr>
            <a:r>
              <a:rPr b="1" lang="en">
                <a:solidFill>
                  <a:schemeClr val="accent2"/>
                </a:solidFill>
              </a:rPr>
              <a:t>¿Cuál es la Teoría de Cambio? </a:t>
            </a:r>
            <a:br>
              <a:rPr lang="en"/>
            </a:br>
            <a:r>
              <a:rPr i="1" lang="en"/>
              <a:t>Identificar la limitación específica que la IA busca abordar, la decisión o comportamiento que se espera cambiar, y el resultado que debería mejorar.</a:t>
            </a:r>
            <a:endParaRPr i="1"/>
          </a:p>
          <a:p>
            <a:pPr indent="0" lvl="0" marL="342900" rtl="0" algn="l">
              <a:lnSpc>
                <a:spcPct val="112000"/>
              </a:lnSpc>
              <a:spcBef>
                <a:spcPts val="0"/>
              </a:spcBef>
              <a:spcAft>
                <a:spcPts val="0"/>
              </a:spcAft>
              <a:buNone/>
            </a:pPr>
            <a:r>
              <a:t/>
            </a:r>
            <a:endParaRPr i="1"/>
          </a:p>
          <a:p>
            <a:pPr indent="-260350" lvl="0" marL="342900" rtl="0" algn="l">
              <a:lnSpc>
                <a:spcPct val="112000"/>
              </a:lnSpc>
              <a:spcBef>
                <a:spcPts val="0"/>
              </a:spcBef>
              <a:spcAft>
                <a:spcPts val="0"/>
              </a:spcAft>
              <a:buSzPts val="1500"/>
              <a:buChar char="●"/>
            </a:pPr>
            <a:r>
              <a:rPr b="1" lang="en">
                <a:solidFill>
                  <a:schemeClr val="accent2"/>
                </a:solidFill>
              </a:rPr>
              <a:t>¿Puede el programa implementarse de manera realista?</a:t>
            </a:r>
            <a:br>
              <a:rPr lang="en"/>
            </a:br>
            <a:r>
              <a:rPr i="1" lang="en"/>
              <a:t>Evaluar si la herramienta de IA puede entregarse en la práctica: si los usuarios y el personal la utilizarán, si la supervisión es viable y si los riesgos pueden gestionarse.</a:t>
            </a:r>
            <a:endParaRPr i="1"/>
          </a:p>
          <a:p>
            <a:pPr indent="0" lvl="0" marL="342900" rtl="0" algn="l">
              <a:lnSpc>
                <a:spcPct val="112000"/>
              </a:lnSpc>
              <a:spcBef>
                <a:spcPts val="0"/>
              </a:spcBef>
              <a:spcAft>
                <a:spcPts val="0"/>
              </a:spcAft>
              <a:buNone/>
            </a:pPr>
            <a:r>
              <a:t/>
            </a:r>
            <a:endParaRPr i="1"/>
          </a:p>
          <a:p>
            <a:pPr indent="-260350" lvl="0" marL="342900" rtl="0" algn="l">
              <a:lnSpc>
                <a:spcPct val="112000"/>
              </a:lnSpc>
              <a:spcBef>
                <a:spcPts val="0"/>
              </a:spcBef>
              <a:spcAft>
                <a:spcPts val="0"/>
              </a:spcAft>
              <a:buSzPts val="1500"/>
              <a:buChar char="●"/>
            </a:pPr>
            <a:r>
              <a:rPr b="1" lang="en">
                <a:solidFill>
                  <a:schemeClr val="accent2"/>
                </a:solidFill>
              </a:rPr>
              <a:t>¿Cómo puede escalarse exitosamente el programa?</a:t>
            </a:r>
            <a:br>
              <a:rPr lang="en"/>
            </a:br>
            <a:r>
              <a:rPr i="1" lang="en"/>
              <a:t>Evaluar si el programa puede mantener su calidad, seguridad y efectividad en distintos usuarios, territorios, instituciones y contextos con restricciones de recursos.</a:t>
            </a:r>
            <a:endParaRPr i="1"/>
          </a:p>
          <a:p>
            <a:pPr indent="0" lvl="0" marL="342900" rtl="0" algn="l">
              <a:lnSpc>
                <a:spcPct val="112000"/>
              </a:lnSpc>
              <a:spcBef>
                <a:spcPts val="0"/>
              </a:spcBef>
              <a:spcAft>
                <a:spcPts val="0"/>
              </a:spcAft>
              <a:buNone/>
            </a:pPr>
            <a:r>
              <a:t/>
            </a:r>
            <a:endParaRPr i="1"/>
          </a:p>
          <a:p>
            <a:pPr indent="-260350" lvl="0" marL="342900" rtl="0" algn="l">
              <a:lnSpc>
                <a:spcPct val="112000"/>
              </a:lnSpc>
              <a:spcBef>
                <a:spcPts val="0"/>
              </a:spcBef>
              <a:spcAft>
                <a:spcPts val="0"/>
              </a:spcAft>
              <a:buSzPts val="1500"/>
              <a:buChar char="●"/>
            </a:pPr>
            <a:r>
              <a:rPr b="1" lang="en">
                <a:solidFill>
                  <a:srgbClr val="DC378C"/>
                </a:solidFill>
              </a:rPr>
              <a:t>Conclusión clave</a:t>
            </a:r>
            <a:r>
              <a:rPr b="1" lang="en">
                <a:solidFill>
                  <a:srgbClr val="DC378C"/>
                </a:solidFill>
              </a:rPr>
              <a:t>: </a:t>
            </a:r>
            <a:r>
              <a:rPr lang="en"/>
              <a:t>Antes de escalar, los tomadores de decisión necesitan saber no solo si la herramienta de IA funciona, sino si funciona en condiciones reales de implementación y si puede mejorar resultados a escala.</a:t>
            </a:r>
            <a:endParaRPr/>
          </a:p>
        </p:txBody>
      </p:sp>
      <p:sp>
        <p:nvSpPr>
          <p:cNvPr id="1077" name="Google Shape;1077;p116"/>
          <p:cNvSpPr txBox="1"/>
          <p:nvPr>
            <p:ph type="title"/>
          </p:nvPr>
        </p:nvSpPr>
        <p:spPr>
          <a:xfrm>
            <a:off x="237300" y="320019"/>
            <a:ext cx="8906700" cy="640500"/>
          </a:xfrm>
          <a:prstGeom prst="rect">
            <a:avLst/>
          </a:prstGeom>
          <a:noFill/>
          <a:ln>
            <a:noFill/>
          </a:ln>
        </p:spPr>
        <p:txBody>
          <a:bodyPr anchorCtr="0" anchor="b" bIns="34275" lIns="34275" spcFirstLastPara="1" rIns="34275" wrap="square" tIns="34275">
            <a:noAutofit/>
          </a:bodyPr>
          <a:lstStyle/>
          <a:p>
            <a:pPr indent="0" lvl="0" marL="0" rtl="0" algn="l">
              <a:lnSpc>
                <a:spcPct val="100000"/>
              </a:lnSpc>
              <a:spcBef>
                <a:spcPts val="0"/>
              </a:spcBef>
              <a:spcAft>
                <a:spcPts val="0"/>
              </a:spcAft>
              <a:buSzPts val="1100"/>
              <a:buNone/>
            </a:pPr>
            <a:r>
              <a:rPr lang="en" sz="2600">
                <a:solidFill>
                  <a:srgbClr val="1C79BE"/>
                </a:solidFill>
              </a:rPr>
              <a:t>¿Qué deberían preguntarse los tomadores de decisión antes de escalar el uso de IA?</a:t>
            </a:r>
            <a:endParaRPr sz="2600">
              <a:solidFill>
                <a:srgbClr val="1C79BE"/>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117"/>
          <p:cNvSpPr txBox="1"/>
          <p:nvPr>
            <p:ph type="title"/>
          </p:nvPr>
        </p:nvSpPr>
        <p:spPr>
          <a:xfrm>
            <a:off x="486825" y="160135"/>
            <a:ext cx="8229600" cy="869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800"/>
              <a:buFont typeface="Arial"/>
              <a:buNone/>
            </a:pPr>
            <a:r>
              <a:rPr lang="en" sz="2100">
                <a:solidFill>
                  <a:srgbClr val="1C79BE"/>
                </a:solidFill>
              </a:rPr>
              <a:t>Recomendaciones importantes para el SINSE </a:t>
            </a:r>
            <a:endParaRPr b="1" sz="2100">
              <a:solidFill>
                <a:srgbClr val="1C79BE"/>
              </a:solidFill>
              <a:latin typeface="Century Gothic"/>
              <a:ea typeface="Century Gothic"/>
              <a:cs typeface="Century Gothic"/>
              <a:sym typeface="Century Gothic"/>
            </a:endParaRPr>
          </a:p>
        </p:txBody>
      </p:sp>
      <p:sp>
        <p:nvSpPr>
          <p:cNvPr id="1083" name="Google Shape;1083;p117"/>
          <p:cNvSpPr txBox="1"/>
          <p:nvPr/>
        </p:nvSpPr>
        <p:spPr>
          <a:xfrm>
            <a:off x="199575" y="4368275"/>
            <a:ext cx="8804100" cy="614400"/>
          </a:xfrm>
          <a:prstGeom prst="rect">
            <a:avLst/>
          </a:prstGeom>
          <a:solidFill>
            <a:srgbClr val="A4C2F4"/>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lt1"/>
                </a:solidFill>
                <a:latin typeface="Century Gothic"/>
                <a:ea typeface="Century Gothic"/>
                <a:cs typeface="Century Gothic"/>
                <a:sym typeface="Century Gothic"/>
              </a:rPr>
              <a:t>La IA puede fortalecer al SINSE si se introduce como una herramienta para aprender, mejorar y decidir mejor;  no solo para automatizar procesos.</a:t>
            </a:r>
            <a:endParaRPr b="1" sz="12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p:txBody>
      </p:sp>
      <p:sp>
        <p:nvSpPr>
          <p:cNvPr id="1084" name="Google Shape;1084;p117"/>
          <p:cNvSpPr/>
          <p:nvPr/>
        </p:nvSpPr>
        <p:spPr>
          <a:xfrm>
            <a:off x="411475" y="1069300"/>
            <a:ext cx="686100" cy="668100"/>
          </a:xfrm>
          <a:prstGeom prst="ellipse">
            <a:avLst/>
          </a:prstGeom>
          <a:solidFill>
            <a:srgbClr val="1C79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FFFFFF"/>
              </a:buClr>
              <a:buSzPts val="2900"/>
              <a:buFont typeface="Lato"/>
              <a:buNone/>
            </a:pPr>
            <a:r>
              <a:rPr b="1" lang="en" sz="2200">
                <a:solidFill>
                  <a:srgbClr val="FFFFFF"/>
                </a:solidFill>
                <a:latin typeface="Lato"/>
                <a:ea typeface="Lato"/>
                <a:cs typeface="Lato"/>
                <a:sym typeface="Lato"/>
              </a:rPr>
              <a:t>1</a:t>
            </a:r>
            <a:endParaRPr sz="700">
              <a:latin typeface="Century Gothic"/>
              <a:ea typeface="Century Gothic"/>
              <a:cs typeface="Century Gothic"/>
              <a:sym typeface="Century Gothic"/>
            </a:endParaRPr>
          </a:p>
        </p:txBody>
      </p:sp>
      <p:sp>
        <p:nvSpPr>
          <p:cNvPr id="1085" name="Google Shape;1085;p117"/>
          <p:cNvSpPr/>
          <p:nvPr/>
        </p:nvSpPr>
        <p:spPr>
          <a:xfrm>
            <a:off x="411475" y="2517100"/>
            <a:ext cx="686100" cy="668100"/>
          </a:xfrm>
          <a:prstGeom prst="ellipse">
            <a:avLst/>
          </a:prstGeom>
          <a:solidFill>
            <a:srgbClr val="1C79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FFFFFF"/>
              </a:buClr>
              <a:buSzPts val="2900"/>
              <a:buFont typeface="Lato"/>
              <a:buNone/>
            </a:pPr>
            <a:r>
              <a:rPr b="1" lang="en" sz="2200">
                <a:solidFill>
                  <a:srgbClr val="FFFFFF"/>
                </a:solidFill>
                <a:latin typeface="Lato"/>
                <a:ea typeface="Lato"/>
                <a:cs typeface="Lato"/>
                <a:sym typeface="Lato"/>
              </a:rPr>
              <a:t>2</a:t>
            </a:r>
            <a:endParaRPr sz="700">
              <a:latin typeface="Century Gothic"/>
              <a:ea typeface="Century Gothic"/>
              <a:cs typeface="Century Gothic"/>
              <a:sym typeface="Century Gothic"/>
            </a:endParaRPr>
          </a:p>
        </p:txBody>
      </p:sp>
      <p:sp>
        <p:nvSpPr>
          <p:cNvPr id="1086" name="Google Shape;1086;p117"/>
          <p:cNvSpPr/>
          <p:nvPr/>
        </p:nvSpPr>
        <p:spPr>
          <a:xfrm>
            <a:off x="5027875" y="1069300"/>
            <a:ext cx="686100" cy="668100"/>
          </a:xfrm>
          <a:prstGeom prst="ellipse">
            <a:avLst/>
          </a:prstGeom>
          <a:solidFill>
            <a:srgbClr val="1C79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FFFFFF"/>
              </a:buClr>
              <a:buSzPts val="2900"/>
              <a:buFont typeface="Lato"/>
              <a:buNone/>
            </a:pPr>
            <a:r>
              <a:rPr b="1" lang="en" sz="2200">
                <a:solidFill>
                  <a:srgbClr val="FFFFFF"/>
                </a:solidFill>
                <a:latin typeface="Lato"/>
                <a:ea typeface="Lato"/>
                <a:cs typeface="Lato"/>
                <a:sym typeface="Lato"/>
              </a:rPr>
              <a:t>3</a:t>
            </a:r>
            <a:endParaRPr sz="700">
              <a:latin typeface="Century Gothic"/>
              <a:ea typeface="Century Gothic"/>
              <a:cs typeface="Century Gothic"/>
              <a:sym typeface="Century Gothic"/>
            </a:endParaRPr>
          </a:p>
        </p:txBody>
      </p:sp>
      <p:sp>
        <p:nvSpPr>
          <p:cNvPr id="1087" name="Google Shape;1087;p117"/>
          <p:cNvSpPr/>
          <p:nvPr/>
        </p:nvSpPr>
        <p:spPr>
          <a:xfrm>
            <a:off x="5027875" y="2317900"/>
            <a:ext cx="686100" cy="668100"/>
          </a:xfrm>
          <a:prstGeom prst="ellipse">
            <a:avLst/>
          </a:prstGeom>
          <a:solidFill>
            <a:srgbClr val="1C79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FFFFFF"/>
              </a:buClr>
              <a:buSzPts val="2900"/>
              <a:buFont typeface="Lato"/>
              <a:buNone/>
            </a:pPr>
            <a:r>
              <a:rPr b="1" lang="en" sz="2200">
                <a:solidFill>
                  <a:srgbClr val="FFFFFF"/>
                </a:solidFill>
                <a:latin typeface="Lato"/>
                <a:ea typeface="Lato"/>
                <a:cs typeface="Lato"/>
                <a:sym typeface="Lato"/>
              </a:rPr>
              <a:t>4</a:t>
            </a:r>
            <a:endParaRPr sz="700">
              <a:latin typeface="Century Gothic"/>
              <a:ea typeface="Century Gothic"/>
              <a:cs typeface="Century Gothic"/>
              <a:sym typeface="Century Gothic"/>
            </a:endParaRPr>
          </a:p>
        </p:txBody>
      </p:sp>
      <p:sp>
        <p:nvSpPr>
          <p:cNvPr id="1088" name="Google Shape;1088;p117"/>
          <p:cNvSpPr txBox="1"/>
          <p:nvPr/>
        </p:nvSpPr>
        <p:spPr>
          <a:xfrm>
            <a:off x="1178800" y="1069300"/>
            <a:ext cx="3262500" cy="8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latin typeface="Century Gothic"/>
                <a:ea typeface="Century Gothic"/>
                <a:cs typeface="Century Gothic"/>
                <a:sym typeface="Century Gothic"/>
              </a:rPr>
              <a:t>Antes de incorporar IA identificar los problemas que se quieren resolver: </a:t>
            </a:r>
            <a:endParaRPr b="1" sz="13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i="1" lang="en" sz="1100">
                <a:solidFill>
                  <a:schemeClr val="dk1"/>
                </a:solidFill>
                <a:latin typeface="Lato"/>
                <a:ea typeface="Lato"/>
                <a:cs typeface="Lato"/>
                <a:sym typeface="Lato"/>
              </a:rPr>
              <a:t>¿Qué cuello de botella del SINSE queremos resolver? Ejemplos: mala calidad de indicadores, baja articulación de información entre institituciones, poco uso de evidencia, apoyo técnico a instituciones usuarias </a:t>
            </a:r>
            <a:endParaRPr i="1" sz="1100">
              <a:solidFill>
                <a:schemeClr val="dk1"/>
              </a:solidFill>
              <a:latin typeface="Lato"/>
              <a:ea typeface="Lato"/>
              <a:cs typeface="Lato"/>
              <a:sym typeface="Lato"/>
            </a:endParaRPr>
          </a:p>
          <a:p>
            <a:pPr indent="0" lvl="0" marL="0" rtl="0" algn="l">
              <a:spcBef>
                <a:spcPts val="0"/>
              </a:spcBef>
              <a:spcAft>
                <a:spcPts val="0"/>
              </a:spcAft>
              <a:buNone/>
            </a:pPr>
            <a:r>
              <a:t/>
            </a:r>
            <a:endParaRPr sz="1500">
              <a:solidFill>
                <a:schemeClr val="dk1"/>
              </a:solidFill>
              <a:latin typeface="Century Gothic"/>
              <a:ea typeface="Century Gothic"/>
              <a:cs typeface="Century Gothic"/>
              <a:sym typeface="Century Gothic"/>
            </a:endParaRPr>
          </a:p>
        </p:txBody>
      </p:sp>
      <p:sp>
        <p:nvSpPr>
          <p:cNvPr id="1089" name="Google Shape;1089;p117"/>
          <p:cNvSpPr txBox="1"/>
          <p:nvPr/>
        </p:nvSpPr>
        <p:spPr>
          <a:xfrm>
            <a:off x="1201300" y="2547800"/>
            <a:ext cx="3217500" cy="83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400"/>
              </a:spcAft>
              <a:buNone/>
            </a:pPr>
            <a:r>
              <a:rPr b="1" lang="en" sz="1300">
                <a:solidFill>
                  <a:schemeClr val="dk1"/>
                </a:solidFill>
                <a:latin typeface="Century Gothic"/>
                <a:ea typeface="Century Gothic"/>
                <a:cs typeface="Century Gothic"/>
                <a:sym typeface="Century Gothic"/>
              </a:rPr>
              <a:t>Diseñar para impacto y para escala </a:t>
            </a:r>
            <a:r>
              <a:rPr lang="en" sz="1100">
                <a:solidFill>
                  <a:schemeClr val="dk1"/>
                </a:solidFill>
                <a:latin typeface="Lato"/>
                <a:ea typeface="Lato"/>
                <a:cs typeface="Lato"/>
                <a:sym typeface="Lato"/>
              </a:rPr>
              <a:t>La IA debe funcionar en condiciones reales y considerar:  datos incompletos, capacidades </a:t>
            </a:r>
            <a:r>
              <a:rPr lang="en" sz="1100">
                <a:solidFill>
                  <a:schemeClr val="dk1"/>
                </a:solidFill>
                <a:latin typeface="Lato"/>
                <a:ea typeface="Lato"/>
                <a:cs typeface="Lato"/>
                <a:sym typeface="Lato"/>
              </a:rPr>
              <a:t>limitadas</a:t>
            </a:r>
            <a:r>
              <a:rPr lang="en" sz="1100">
                <a:solidFill>
                  <a:schemeClr val="dk1"/>
                </a:solidFill>
                <a:latin typeface="Lato"/>
                <a:ea typeface="Lato"/>
                <a:cs typeface="Lato"/>
                <a:sym typeface="Lato"/>
              </a:rPr>
              <a:t>, distintos niveles institucionales, necesidades territoriales </a:t>
            </a:r>
            <a:r>
              <a:rPr lang="en" sz="1100">
                <a:solidFill>
                  <a:schemeClr val="dk1"/>
                </a:solidFill>
                <a:latin typeface="Lato"/>
                <a:ea typeface="Lato"/>
                <a:cs typeface="Lato"/>
                <a:sym typeface="Lato"/>
              </a:rPr>
              <a:t>diversas</a:t>
            </a:r>
            <a:r>
              <a:rPr lang="en" sz="1100">
                <a:solidFill>
                  <a:schemeClr val="dk1"/>
                </a:solidFill>
                <a:latin typeface="Lato"/>
                <a:ea typeface="Lato"/>
                <a:cs typeface="Lato"/>
                <a:sym typeface="Lato"/>
              </a:rPr>
              <a:t>. </a:t>
            </a:r>
            <a:endParaRPr sz="1500">
              <a:solidFill>
                <a:schemeClr val="dk1"/>
              </a:solidFill>
              <a:latin typeface="Lato"/>
              <a:ea typeface="Lato"/>
              <a:cs typeface="Lato"/>
              <a:sym typeface="Lato"/>
            </a:endParaRPr>
          </a:p>
        </p:txBody>
      </p:sp>
      <p:sp>
        <p:nvSpPr>
          <p:cNvPr id="1090" name="Google Shape;1090;p117"/>
          <p:cNvSpPr txBox="1"/>
          <p:nvPr/>
        </p:nvSpPr>
        <p:spPr>
          <a:xfrm>
            <a:off x="5829000" y="1029225"/>
            <a:ext cx="3262500" cy="8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latin typeface="Century Gothic"/>
                <a:ea typeface="Century Gothic"/>
                <a:cs typeface="Century Gothic"/>
                <a:sym typeface="Century Gothic"/>
              </a:rPr>
              <a:t>Mantener supervisión humana y salvaguardas: </a:t>
            </a:r>
            <a:endParaRPr b="1" sz="13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i="1" lang="en" sz="1100">
                <a:solidFill>
                  <a:schemeClr val="dk1"/>
                </a:solidFill>
                <a:latin typeface="Lato"/>
                <a:ea typeface="Lato"/>
                <a:cs typeface="Lato"/>
                <a:sym typeface="Lato"/>
              </a:rPr>
              <a:t>La IA debe apoyar, no sustituir, el juicio técnico; se necesitan: reglas claras de uso, protección de datos, mecanismos de revisión, atención a riesgos de exclusión y sesgo.</a:t>
            </a:r>
            <a:endParaRPr i="1" sz="1100">
              <a:solidFill>
                <a:schemeClr val="dk1"/>
              </a:solidFill>
              <a:latin typeface="Lato"/>
              <a:ea typeface="Lato"/>
              <a:cs typeface="Lato"/>
              <a:sym typeface="Lato"/>
            </a:endParaRPr>
          </a:p>
          <a:p>
            <a:pPr indent="0" lvl="0" marL="0" rtl="0" algn="l">
              <a:spcBef>
                <a:spcPts val="0"/>
              </a:spcBef>
              <a:spcAft>
                <a:spcPts val="0"/>
              </a:spcAft>
              <a:buNone/>
            </a:pPr>
            <a:r>
              <a:t/>
            </a:r>
            <a:endParaRPr i="1" sz="1100">
              <a:solidFill>
                <a:schemeClr val="dk1"/>
              </a:solidFill>
              <a:latin typeface="Lato"/>
              <a:ea typeface="Lato"/>
              <a:cs typeface="Lato"/>
              <a:sym typeface="Lato"/>
            </a:endParaRPr>
          </a:p>
        </p:txBody>
      </p:sp>
      <p:sp>
        <p:nvSpPr>
          <p:cNvPr id="1091" name="Google Shape;1091;p117"/>
          <p:cNvSpPr txBox="1"/>
          <p:nvPr/>
        </p:nvSpPr>
        <p:spPr>
          <a:xfrm>
            <a:off x="5827000" y="2364700"/>
            <a:ext cx="3262500" cy="8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latin typeface="Century Gothic"/>
                <a:ea typeface="Century Gothic"/>
                <a:cs typeface="Century Gothic"/>
                <a:sym typeface="Century Gothic"/>
              </a:rPr>
              <a:t>Pilotear y evaluar antes de escalar</a:t>
            </a:r>
            <a:r>
              <a:rPr b="1" lang="en" sz="1300">
                <a:solidFill>
                  <a:schemeClr val="dk1"/>
                </a:solidFill>
                <a:latin typeface="Century Gothic"/>
                <a:ea typeface="Century Gothic"/>
                <a:cs typeface="Century Gothic"/>
                <a:sym typeface="Century Gothic"/>
              </a:rPr>
              <a:t>: </a:t>
            </a:r>
            <a:endParaRPr b="1" sz="13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i="1" lang="en" sz="1100">
                <a:solidFill>
                  <a:schemeClr val="dk1"/>
                </a:solidFill>
                <a:latin typeface="Lato"/>
                <a:ea typeface="Lato"/>
                <a:cs typeface="Lato"/>
                <a:sym typeface="Lato"/>
              </a:rPr>
              <a:t>Probar primero casos de uso concretos y medir si la IA realmente mejora: la calidad de la información,  la oportunidad del seguimiento, la priorización de </a:t>
            </a:r>
            <a:r>
              <a:rPr i="1" lang="en" sz="1100">
                <a:solidFill>
                  <a:schemeClr val="dk1"/>
                </a:solidFill>
                <a:latin typeface="Lato"/>
                <a:ea typeface="Lato"/>
                <a:cs typeface="Lato"/>
                <a:sym typeface="Lato"/>
              </a:rPr>
              <a:t>evaluaciones</a:t>
            </a:r>
            <a:r>
              <a:rPr i="1" lang="en" sz="1100">
                <a:solidFill>
                  <a:schemeClr val="dk1"/>
                </a:solidFill>
                <a:latin typeface="Lato"/>
                <a:ea typeface="Lato"/>
                <a:cs typeface="Lato"/>
                <a:sym typeface="Lato"/>
              </a:rPr>
              <a:t>,  la toma de decisiones</a:t>
            </a:r>
            <a:endParaRPr i="1" sz="1100">
              <a:solidFill>
                <a:schemeClr val="dk1"/>
              </a:solidFill>
              <a:latin typeface="Lato"/>
              <a:ea typeface="Lato"/>
              <a:cs typeface="Lato"/>
              <a:sym typeface="Lato"/>
            </a:endParaRPr>
          </a:p>
          <a:p>
            <a:pPr indent="0" lvl="0" marL="0" rtl="0" algn="l">
              <a:spcBef>
                <a:spcPts val="0"/>
              </a:spcBef>
              <a:spcAft>
                <a:spcPts val="0"/>
              </a:spcAft>
              <a:buNone/>
            </a:pPr>
            <a:r>
              <a:t/>
            </a:r>
            <a:endParaRPr sz="1500">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3D5F"/>
        </a:solidFill>
      </p:bgPr>
    </p:bg>
    <p:spTree>
      <p:nvGrpSpPr>
        <p:cNvPr id="1095" name="Shape 1095"/>
        <p:cNvGrpSpPr/>
        <p:nvPr/>
      </p:nvGrpSpPr>
      <p:grpSpPr>
        <a:xfrm>
          <a:off x="0" y="0"/>
          <a:ext cx="0" cy="0"/>
          <a:chOff x="0" y="0"/>
          <a:chExt cx="0" cy="0"/>
        </a:xfrm>
      </p:grpSpPr>
      <p:sp>
        <p:nvSpPr>
          <p:cNvPr id="1096" name="Google Shape;1096;p118"/>
          <p:cNvSpPr/>
          <p:nvPr/>
        </p:nvSpPr>
        <p:spPr>
          <a:xfrm rot="-9874097">
            <a:off x="2148770" y="-3618890"/>
            <a:ext cx="12352829" cy="12814807"/>
          </a:xfrm>
          <a:custGeom>
            <a:rect b="b" l="l" r="r" t="t"/>
            <a:pathLst>
              <a:path extrusionOk="0" h="25700388" w="24807266">
                <a:moveTo>
                  <a:pt x="0" y="0"/>
                </a:moveTo>
                <a:lnTo>
                  <a:pt x="24807266" y="0"/>
                </a:lnTo>
                <a:lnTo>
                  <a:pt x="24807266" y="25700388"/>
                </a:lnTo>
                <a:lnTo>
                  <a:pt x="0" y="25700388"/>
                </a:lnTo>
                <a:lnTo>
                  <a:pt x="0" y="0"/>
                </a:lnTo>
                <a:close/>
              </a:path>
            </a:pathLst>
          </a:custGeom>
          <a:blipFill rotWithShape="1">
            <a:blip r:embed="rId3">
              <a:alphaModFix/>
            </a:blip>
            <a:stretch>
              <a:fillRect b="0" l="-5970" r="-5970" t="0"/>
            </a:stretch>
          </a:blipFill>
          <a:ln>
            <a:noFill/>
          </a:ln>
        </p:spPr>
      </p:sp>
      <p:sp>
        <p:nvSpPr>
          <p:cNvPr id="1097" name="Google Shape;1097;p118"/>
          <p:cNvSpPr/>
          <p:nvPr/>
        </p:nvSpPr>
        <p:spPr>
          <a:xfrm>
            <a:off x="354960" y="394918"/>
            <a:ext cx="957906" cy="1022827"/>
          </a:xfrm>
          <a:custGeom>
            <a:rect b="b" l="l" r="r" t="t"/>
            <a:pathLst>
              <a:path extrusionOk="0" h="2045654" w="1915812">
                <a:moveTo>
                  <a:pt x="0" y="0"/>
                </a:moveTo>
                <a:lnTo>
                  <a:pt x="1915812" y="0"/>
                </a:lnTo>
                <a:lnTo>
                  <a:pt x="1915812" y="2045654"/>
                </a:lnTo>
                <a:lnTo>
                  <a:pt x="0" y="2045654"/>
                </a:lnTo>
                <a:lnTo>
                  <a:pt x="0" y="0"/>
                </a:lnTo>
                <a:close/>
              </a:path>
            </a:pathLst>
          </a:custGeom>
          <a:blipFill rotWithShape="1">
            <a:blip r:embed="rId4">
              <a:alphaModFix/>
            </a:blip>
            <a:stretch>
              <a:fillRect b="0" l="0" r="-384426" t="0"/>
            </a:stretch>
          </a:blipFill>
          <a:ln>
            <a:noFill/>
          </a:ln>
        </p:spPr>
      </p:sp>
      <p:sp>
        <p:nvSpPr>
          <p:cNvPr id="1098" name="Google Shape;1098;p118"/>
          <p:cNvSpPr txBox="1"/>
          <p:nvPr/>
        </p:nvSpPr>
        <p:spPr>
          <a:xfrm>
            <a:off x="1333272" y="615914"/>
            <a:ext cx="853200" cy="2001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0" i="0" lang="en" sz="1300" u="none" cap="none" strike="noStrike">
                <a:solidFill>
                  <a:srgbClr val="FEFEFE"/>
                </a:solidFill>
                <a:latin typeface="Arial"/>
                <a:ea typeface="Arial"/>
                <a:cs typeface="Arial"/>
                <a:sym typeface="Arial"/>
              </a:rPr>
              <a:t>global</a:t>
            </a:r>
            <a:endParaRPr sz="700"/>
          </a:p>
        </p:txBody>
      </p:sp>
      <p:sp>
        <p:nvSpPr>
          <p:cNvPr id="1099" name="Google Shape;1099;p118"/>
          <p:cNvSpPr txBox="1"/>
          <p:nvPr/>
        </p:nvSpPr>
        <p:spPr>
          <a:xfrm>
            <a:off x="1333272" y="765742"/>
            <a:ext cx="870000" cy="2001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1" i="0" lang="en" sz="1300" u="none" cap="none" strike="noStrike">
                <a:solidFill>
                  <a:srgbClr val="FEFEFE"/>
                </a:solidFill>
                <a:latin typeface="Arial"/>
                <a:ea typeface="Arial"/>
                <a:cs typeface="Arial"/>
                <a:sym typeface="Arial"/>
              </a:rPr>
              <a:t>evaluation</a:t>
            </a:r>
            <a:endParaRPr sz="700"/>
          </a:p>
        </p:txBody>
      </p:sp>
      <p:sp>
        <p:nvSpPr>
          <p:cNvPr id="1100" name="Google Shape;1100;p118"/>
          <p:cNvSpPr txBox="1"/>
          <p:nvPr/>
        </p:nvSpPr>
        <p:spPr>
          <a:xfrm>
            <a:off x="1333272" y="906308"/>
            <a:ext cx="870000" cy="2001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None/>
            </a:pPr>
            <a:r>
              <a:rPr b="0" i="0" lang="en" sz="1300" u="none" cap="none" strike="noStrike">
                <a:solidFill>
                  <a:srgbClr val="FEFEFE"/>
                </a:solidFill>
                <a:latin typeface="Arial"/>
                <a:ea typeface="Arial"/>
                <a:cs typeface="Arial"/>
                <a:sym typeface="Arial"/>
              </a:rPr>
              <a:t>initiative</a:t>
            </a:r>
            <a:endParaRPr sz="700"/>
          </a:p>
        </p:txBody>
      </p:sp>
      <p:sp>
        <p:nvSpPr>
          <p:cNvPr id="1101" name="Google Shape;1101;p118"/>
          <p:cNvSpPr txBox="1"/>
          <p:nvPr/>
        </p:nvSpPr>
        <p:spPr>
          <a:xfrm>
            <a:off x="438150" y="1700208"/>
            <a:ext cx="3262800" cy="5232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lang="en" sz="3400">
                <a:solidFill>
                  <a:srgbClr val="FEFEFE"/>
                </a:solidFill>
              </a:rPr>
              <a:t>¡Gracias</a:t>
            </a:r>
            <a:r>
              <a:rPr b="1" i="0" lang="en" sz="3400" u="none" cap="none" strike="noStrike">
                <a:solidFill>
                  <a:srgbClr val="FEFEFE"/>
                </a:solidFill>
                <a:latin typeface="Arial"/>
                <a:ea typeface="Arial"/>
                <a:cs typeface="Arial"/>
                <a:sym typeface="Arial"/>
              </a:rPr>
              <a:t>!</a:t>
            </a:r>
            <a:endParaRPr sz="700"/>
          </a:p>
        </p:txBody>
      </p:sp>
      <p:sp>
        <p:nvSpPr>
          <p:cNvPr id="1102" name="Google Shape;1102;p118"/>
          <p:cNvSpPr txBox="1"/>
          <p:nvPr/>
        </p:nvSpPr>
        <p:spPr>
          <a:xfrm>
            <a:off x="514350" y="4708313"/>
            <a:ext cx="2030100" cy="138600"/>
          </a:xfrm>
          <a:prstGeom prst="rect">
            <a:avLst/>
          </a:prstGeom>
          <a:noFill/>
          <a:ln>
            <a:noFill/>
          </a:ln>
        </p:spPr>
        <p:txBody>
          <a:bodyPr anchorCtr="0" anchor="t" bIns="0" lIns="0" spcFirstLastPara="1" rIns="0" wrap="square" tIns="0">
            <a:spAutoFit/>
          </a:bodyPr>
          <a:lstStyle/>
          <a:p>
            <a:pPr indent="0" lvl="0" marL="0" marR="0" rtl="0" algn="l">
              <a:lnSpc>
                <a:spcPct val="119977"/>
              </a:lnSpc>
              <a:spcBef>
                <a:spcPts val="0"/>
              </a:spcBef>
              <a:spcAft>
                <a:spcPts val="0"/>
              </a:spcAft>
              <a:buNone/>
            </a:pPr>
            <a:r>
              <a:rPr b="0" i="0" lang="en" sz="900" u="none" cap="none" strike="noStrike">
                <a:solidFill>
                  <a:srgbClr val="FFFFFF"/>
                </a:solidFill>
                <a:latin typeface="Arial"/>
                <a:ea typeface="Arial"/>
                <a:cs typeface="Arial"/>
                <a:sym typeface="Arial"/>
              </a:rPr>
              <a:t>www.glocalevalweek.org</a:t>
            </a:r>
            <a:endParaRPr sz="700"/>
          </a:p>
        </p:txBody>
      </p:sp>
      <p:pic>
        <p:nvPicPr>
          <p:cNvPr id="1103" name="Google Shape;1103;p118"/>
          <p:cNvPicPr preferRelativeResize="0"/>
          <p:nvPr/>
        </p:nvPicPr>
        <p:blipFill>
          <a:blip r:embed="rId5">
            <a:alphaModFix/>
          </a:blip>
          <a:stretch>
            <a:fillRect/>
          </a:stretch>
        </p:blipFill>
        <p:spPr>
          <a:xfrm>
            <a:off x="2544450" y="575500"/>
            <a:ext cx="2030099" cy="580610"/>
          </a:xfrm>
          <a:prstGeom prst="rect">
            <a:avLst/>
          </a:prstGeom>
          <a:noFill/>
          <a:ln>
            <a:noFill/>
          </a:ln>
        </p:spPr>
      </p:pic>
      <p:pic>
        <p:nvPicPr>
          <p:cNvPr id="1104" name="Google Shape;1104;p118"/>
          <p:cNvPicPr preferRelativeResize="0"/>
          <p:nvPr/>
        </p:nvPicPr>
        <p:blipFill>
          <a:blip r:embed="rId6">
            <a:alphaModFix/>
          </a:blip>
          <a:stretch>
            <a:fillRect/>
          </a:stretch>
        </p:blipFill>
        <p:spPr>
          <a:xfrm>
            <a:off x="1724225" y="3706500"/>
            <a:ext cx="1894400" cy="1894400"/>
          </a:xfrm>
          <a:prstGeom prst="rect">
            <a:avLst/>
          </a:prstGeom>
          <a:noFill/>
          <a:ln>
            <a:noFill/>
          </a:ln>
        </p:spPr>
      </p:pic>
      <p:sp>
        <p:nvSpPr>
          <p:cNvPr id="1105" name="Google Shape;1105;p118"/>
          <p:cNvSpPr txBox="1"/>
          <p:nvPr/>
        </p:nvSpPr>
        <p:spPr>
          <a:xfrm>
            <a:off x="1236675" y="2360448"/>
            <a:ext cx="3959400" cy="523200"/>
          </a:xfrm>
          <a:prstGeom prst="rect">
            <a:avLst/>
          </a:prstGeom>
          <a:noFill/>
          <a:ln>
            <a:noFill/>
          </a:ln>
        </p:spPr>
        <p:txBody>
          <a:bodyPr anchorCtr="0" anchor="t" bIns="45700" lIns="45700" spcFirstLastPara="1" rIns="45700" wrap="square" tIns="45700">
            <a:noAutofit/>
          </a:bodyPr>
          <a:lstStyle/>
          <a:p>
            <a:pPr indent="0" lvl="0" marL="0" rtl="0" algn="l">
              <a:lnSpc>
                <a:spcPct val="112000"/>
              </a:lnSpc>
              <a:spcBef>
                <a:spcPts val="0"/>
              </a:spcBef>
              <a:spcAft>
                <a:spcPts val="0"/>
              </a:spcAft>
              <a:buNone/>
            </a:pPr>
            <a:r>
              <a:rPr lang="en" sz="1600" u="sng">
                <a:solidFill>
                  <a:schemeClr val="lt1"/>
                </a:solidFill>
                <a:latin typeface="Century Gothic"/>
                <a:ea typeface="Century Gothic"/>
                <a:cs typeface="Century Gothic"/>
                <a:sym typeface="Century Gothic"/>
                <a:hlinkClick r:id="rId7">
                  <a:extLst>
                    <a:ext uri="{A12FA001-AC4F-418D-AE19-62706E023703}">
                      <ahyp:hlinkClr val="tx"/>
                    </a:ext>
                  </a:extLst>
                </a:hlinkClick>
              </a:rPr>
              <a:t>calarcon@povertyactionlab.org</a:t>
            </a:r>
            <a:r>
              <a:rPr lang="en" sz="1600">
                <a:solidFill>
                  <a:schemeClr val="lt1"/>
                </a:solidFill>
                <a:latin typeface="Century Gothic"/>
                <a:ea typeface="Century Gothic"/>
                <a:cs typeface="Century Gothic"/>
                <a:sym typeface="Century Gothic"/>
              </a:rPr>
              <a:t>  </a:t>
            </a:r>
            <a:r>
              <a:rPr lang="en" sz="2100">
                <a:solidFill>
                  <a:schemeClr val="lt1"/>
                </a:solidFill>
                <a:latin typeface="Century Gothic"/>
                <a:ea typeface="Century Gothic"/>
                <a:cs typeface="Century Gothic"/>
                <a:sym typeface="Century Gothic"/>
              </a:rPr>
              <a:t>  </a:t>
            </a:r>
            <a:endParaRPr sz="2100">
              <a:solidFill>
                <a:schemeClr val="lt1"/>
              </a:solidFill>
              <a:latin typeface="Century Gothic"/>
              <a:ea typeface="Century Gothic"/>
              <a:cs typeface="Century Gothic"/>
              <a:sym typeface="Century Gothic"/>
            </a:endParaRPr>
          </a:p>
        </p:txBody>
      </p:sp>
      <p:pic>
        <p:nvPicPr>
          <p:cNvPr descr="Archivo:Gmail icon (2020).svg - Wikipedia, la enciclopedia libre" id="1106" name="Google Shape;1106;p118"/>
          <p:cNvPicPr preferRelativeResize="0"/>
          <p:nvPr/>
        </p:nvPicPr>
        <p:blipFill rotWithShape="1">
          <a:blip r:embed="rId8">
            <a:alphaModFix/>
          </a:blip>
          <a:srcRect b="0" l="0" r="0" t="0"/>
          <a:stretch/>
        </p:blipFill>
        <p:spPr>
          <a:xfrm>
            <a:off x="636686" y="2380274"/>
            <a:ext cx="510602" cy="382952"/>
          </a:xfrm>
          <a:prstGeom prst="rect">
            <a:avLst/>
          </a:prstGeom>
          <a:noFill/>
          <a:ln>
            <a:noFill/>
          </a:ln>
        </p:spPr>
      </p:pic>
      <p:pic>
        <p:nvPicPr>
          <p:cNvPr id="1107" name="Google Shape;1107;p118" title="Instagram_icon.png"/>
          <p:cNvPicPr preferRelativeResize="0"/>
          <p:nvPr/>
        </p:nvPicPr>
        <p:blipFill rotWithShape="1">
          <a:blip r:embed="rId9">
            <a:alphaModFix/>
          </a:blip>
          <a:srcRect b="0" l="0" r="0" t="0"/>
          <a:stretch/>
        </p:blipFill>
        <p:spPr>
          <a:xfrm>
            <a:off x="4725225" y="3002409"/>
            <a:ext cx="292157" cy="292157"/>
          </a:xfrm>
          <a:prstGeom prst="rect">
            <a:avLst/>
          </a:prstGeom>
          <a:noFill/>
          <a:ln>
            <a:noFill/>
          </a:ln>
        </p:spPr>
      </p:pic>
      <p:sp>
        <p:nvSpPr>
          <p:cNvPr id="1108" name="Google Shape;1108;p118"/>
          <p:cNvSpPr txBox="1"/>
          <p:nvPr/>
        </p:nvSpPr>
        <p:spPr>
          <a:xfrm>
            <a:off x="5076121" y="3014304"/>
            <a:ext cx="1152600" cy="268500"/>
          </a:xfrm>
          <a:prstGeom prst="rect">
            <a:avLst/>
          </a:prstGeom>
          <a:noFill/>
          <a:ln>
            <a:noFill/>
          </a:ln>
        </p:spPr>
        <p:txBody>
          <a:bodyPr anchorCtr="0" anchor="ctr" bIns="32675" lIns="0" spcFirstLastPara="1" rIns="0" wrap="square" tIns="32675">
            <a:noAutofit/>
          </a:bodyPr>
          <a:lstStyle/>
          <a:p>
            <a:pPr indent="0" lvl="0" marL="0" marR="0" rtl="0" algn="l">
              <a:lnSpc>
                <a:spcPct val="150000"/>
              </a:lnSpc>
              <a:spcBef>
                <a:spcPts val="0"/>
              </a:spcBef>
              <a:spcAft>
                <a:spcPts val="0"/>
              </a:spcAft>
              <a:buClr>
                <a:srgbClr val="E35925"/>
              </a:buClr>
              <a:buSzPts val="2288"/>
              <a:buFont typeface="Century Gothic"/>
              <a:buNone/>
            </a:pPr>
            <a:r>
              <a:rPr b="1" i="0" lang="en" sz="1406" u="none" cap="none" strike="noStrike">
                <a:solidFill>
                  <a:schemeClr val="lt1"/>
                </a:solidFill>
                <a:latin typeface="Century Gothic"/>
                <a:ea typeface="Century Gothic"/>
                <a:cs typeface="Century Gothic"/>
                <a:sym typeface="Century Gothic"/>
              </a:rPr>
              <a:t>@jpal_org</a:t>
            </a:r>
            <a:endParaRPr b="0" i="0" sz="1406" u="none" cap="none" strike="noStrike">
              <a:solidFill>
                <a:schemeClr val="lt1"/>
              </a:solidFill>
              <a:latin typeface="Arial"/>
              <a:ea typeface="Arial"/>
              <a:cs typeface="Arial"/>
              <a:sym typeface="Arial"/>
            </a:endParaRPr>
          </a:p>
        </p:txBody>
      </p:sp>
      <p:sp>
        <p:nvSpPr>
          <p:cNvPr id="1109" name="Google Shape;1109;p118"/>
          <p:cNvSpPr txBox="1"/>
          <p:nvPr/>
        </p:nvSpPr>
        <p:spPr>
          <a:xfrm>
            <a:off x="609016" y="3014320"/>
            <a:ext cx="2906700" cy="268500"/>
          </a:xfrm>
          <a:prstGeom prst="rect">
            <a:avLst/>
          </a:prstGeom>
          <a:noFill/>
          <a:ln>
            <a:noFill/>
          </a:ln>
        </p:spPr>
        <p:txBody>
          <a:bodyPr anchorCtr="0" anchor="ctr" bIns="32675" lIns="0" spcFirstLastPara="1" rIns="0" wrap="square" tIns="32675">
            <a:noAutofit/>
          </a:bodyPr>
          <a:lstStyle/>
          <a:p>
            <a:pPr indent="0" lvl="0" marL="0" marR="0" rtl="0" algn="l">
              <a:lnSpc>
                <a:spcPct val="150000"/>
              </a:lnSpc>
              <a:spcBef>
                <a:spcPts val="0"/>
              </a:spcBef>
              <a:spcAft>
                <a:spcPts val="0"/>
              </a:spcAft>
              <a:buClr>
                <a:srgbClr val="E35925"/>
              </a:buClr>
              <a:buSzPts val="2288"/>
              <a:buFont typeface="Century Gothic"/>
              <a:buNone/>
            </a:pPr>
            <a:r>
              <a:rPr b="1" i="0" lang="en" sz="1406" u="sng" cap="none" strike="noStrike">
                <a:solidFill>
                  <a:schemeClr val="lt1"/>
                </a:solidFill>
                <a:latin typeface="Century Gothic"/>
                <a:ea typeface="Century Gothic"/>
                <a:cs typeface="Century Gothic"/>
                <a:sym typeface="Century Gothic"/>
                <a:hlinkClick r:id="rId10">
                  <a:extLst>
                    <a:ext uri="{A12FA001-AC4F-418D-AE19-62706E023703}">
                      <ahyp:hlinkClr val="tx"/>
                    </a:ext>
                  </a:extLst>
                </a:hlinkClick>
              </a:rPr>
              <a:t>@j-pal-latin-america</a:t>
            </a:r>
            <a:r>
              <a:rPr b="1" i="0" lang="en" sz="1406" u="sng" cap="none" strike="noStrike">
                <a:solidFill>
                  <a:schemeClr val="lt1"/>
                </a:solidFill>
                <a:latin typeface="Arial"/>
                <a:ea typeface="Arial"/>
                <a:cs typeface="Arial"/>
                <a:sym typeface="Arial"/>
                <a:hlinkClick r:id="rId11">
                  <a:extLst>
                    <a:ext uri="{A12FA001-AC4F-418D-AE19-62706E023703}">
                      <ahyp:hlinkClr val="tx"/>
                    </a:ext>
                  </a:extLst>
                </a:hlinkClick>
              </a:rPr>
              <a:t>-caribbean</a:t>
            </a:r>
            <a:endParaRPr b="1" i="0" sz="1406" u="sng" cap="none" strike="noStrike">
              <a:solidFill>
                <a:schemeClr val="lt1"/>
              </a:solidFill>
              <a:latin typeface="Arial"/>
              <a:ea typeface="Arial"/>
              <a:cs typeface="Arial"/>
              <a:sym typeface="Arial"/>
            </a:endParaRPr>
          </a:p>
        </p:txBody>
      </p:sp>
      <p:pic>
        <p:nvPicPr>
          <p:cNvPr id="1110" name="Google Shape;1110;p118" title="LinkedIn_icon-square.png"/>
          <p:cNvPicPr preferRelativeResize="0"/>
          <p:nvPr/>
        </p:nvPicPr>
        <p:blipFill rotWithShape="1">
          <a:blip r:embed="rId12">
            <a:alphaModFix/>
          </a:blip>
          <a:srcRect b="0" l="2281" r="2290" t="0"/>
          <a:stretch/>
        </p:blipFill>
        <p:spPr>
          <a:xfrm>
            <a:off x="284200" y="3010319"/>
            <a:ext cx="263746" cy="276360"/>
          </a:xfrm>
          <a:prstGeom prst="rect">
            <a:avLst/>
          </a:prstGeom>
          <a:noFill/>
          <a:ln>
            <a:noFill/>
          </a:ln>
        </p:spPr>
      </p:pic>
      <p:pic>
        <p:nvPicPr>
          <p:cNvPr id="1111" name="Google Shape;1111;p118" title="4_sm-X.png"/>
          <p:cNvPicPr preferRelativeResize="0"/>
          <p:nvPr/>
        </p:nvPicPr>
        <p:blipFill rotWithShape="1">
          <a:blip r:embed="rId13">
            <a:alphaModFix/>
          </a:blip>
          <a:srcRect b="9574" l="9571" r="8348" t="9566"/>
          <a:stretch/>
        </p:blipFill>
        <p:spPr>
          <a:xfrm>
            <a:off x="3389944" y="2998900"/>
            <a:ext cx="303726" cy="299193"/>
          </a:xfrm>
          <a:prstGeom prst="rect">
            <a:avLst/>
          </a:prstGeom>
          <a:noFill/>
          <a:ln>
            <a:noFill/>
          </a:ln>
        </p:spPr>
      </p:pic>
      <p:sp>
        <p:nvSpPr>
          <p:cNvPr id="1112" name="Google Shape;1112;p118"/>
          <p:cNvSpPr txBox="1"/>
          <p:nvPr/>
        </p:nvSpPr>
        <p:spPr>
          <a:xfrm>
            <a:off x="3762555" y="3010335"/>
            <a:ext cx="962700" cy="276300"/>
          </a:xfrm>
          <a:prstGeom prst="rect">
            <a:avLst/>
          </a:prstGeom>
          <a:noFill/>
          <a:ln>
            <a:noFill/>
          </a:ln>
        </p:spPr>
        <p:txBody>
          <a:bodyPr anchorCtr="0" anchor="ctr" bIns="32675" lIns="0" spcFirstLastPara="1" rIns="0" wrap="square" tIns="32675">
            <a:noAutofit/>
          </a:bodyPr>
          <a:lstStyle/>
          <a:p>
            <a:pPr indent="0" lvl="0" marL="0" marR="0" rtl="0" algn="l">
              <a:lnSpc>
                <a:spcPct val="150000"/>
              </a:lnSpc>
              <a:spcBef>
                <a:spcPts val="0"/>
              </a:spcBef>
              <a:spcAft>
                <a:spcPts val="0"/>
              </a:spcAft>
              <a:buClr>
                <a:srgbClr val="E35925"/>
              </a:buClr>
              <a:buSzPts val="2288"/>
              <a:buFont typeface="Century Gothic"/>
              <a:buNone/>
            </a:pPr>
            <a:r>
              <a:rPr b="1" i="0" lang="en" sz="1406" u="sng" cap="none" strike="noStrike">
                <a:solidFill>
                  <a:schemeClr val="lt1"/>
                </a:solidFill>
                <a:latin typeface="Century Gothic"/>
                <a:ea typeface="Century Gothic"/>
                <a:cs typeface="Century Gothic"/>
                <a:sym typeface="Century Gothic"/>
                <a:hlinkClick r:id="rId14">
                  <a:extLst>
                    <a:ext uri="{A12FA001-AC4F-418D-AE19-62706E023703}">
                      <ahyp:hlinkClr val="tx"/>
                    </a:ext>
                  </a:extLst>
                </a:hlinkClick>
              </a:rPr>
              <a:t>@jpal_lac</a:t>
            </a:r>
            <a:endParaRPr b="0" i="0" sz="1406"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85"/>
          <p:cNvSpPr txBox="1"/>
          <p:nvPr>
            <p:ph idx="12" type="sldNum"/>
          </p:nvPr>
        </p:nvSpPr>
        <p:spPr>
          <a:xfrm>
            <a:off x="10446059" y="6446570"/>
            <a:ext cx="1136400" cy="2223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900"/>
              <a:buNone/>
            </a:pPr>
            <a:fld id="{00000000-1234-1234-1234-123412341234}" type="slidenum">
              <a:rPr lang="en"/>
              <a:t>‹#›</a:t>
            </a:fld>
            <a:endParaRPr/>
          </a:p>
        </p:txBody>
      </p:sp>
      <p:sp>
        <p:nvSpPr>
          <p:cNvPr id="427" name="Google Shape;427;p85"/>
          <p:cNvSpPr/>
          <p:nvPr/>
        </p:nvSpPr>
        <p:spPr>
          <a:xfrm>
            <a:off x="-67925" y="-53925"/>
            <a:ext cx="9258300" cy="5197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428" name="Google Shape;428;p85"/>
          <p:cNvSpPr txBox="1"/>
          <p:nvPr/>
        </p:nvSpPr>
        <p:spPr>
          <a:xfrm>
            <a:off x="395825" y="775900"/>
            <a:ext cx="85335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 sz="2300" u="none" cap="none" strike="noStrike">
                <a:solidFill>
                  <a:schemeClr val="lt1"/>
                </a:solidFill>
                <a:latin typeface="Century Gothic"/>
                <a:ea typeface="Century Gothic"/>
                <a:cs typeface="Century Gothic"/>
                <a:sym typeface="Century Gothic"/>
              </a:rPr>
              <a:t>En J-PAL llevamos </a:t>
            </a:r>
            <a:r>
              <a:rPr b="1" i="0" lang="en" sz="2300" u="none" cap="none" strike="noStrike">
                <a:solidFill>
                  <a:schemeClr val="accent1"/>
                </a:solidFill>
                <a:highlight>
                  <a:schemeClr val="lt1"/>
                </a:highlight>
                <a:latin typeface="Century Gothic"/>
                <a:ea typeface="Century Gothic"/>
                <a:cs typeface="Century Gothic"/>
                <a:sym typeface="Century Gothic"/>
              </a:rPr>
              <a:t>más de veinte años </a:t>
            </a:r>
            <a:r>
              <a:rPr b="1" i="0" lang="en" sz="2300" u="none" cap="none" strike="noStrike">
                <a:solidFill>
                  <a:schemeClr val="lt1"/>
                </a:solidFill>
                <a:latin typeface="Century Gothic"/>
                <a:ea typeface="Century Gothic"/>
                <a:cs typeface="Century Gothic"/>
                <a:sym typeface="Century Gothic"/>
              </a:rPr>
              <a:t> creando puentes entre academia y política pública </a:t>
            </a:r>
            <a:endParaRPr b="1" i="0" sz="2300" u="none" cap="none" strike="noStrike">
              <a:solidFill>
                <a:schemeClr val="lt1"/>
              </a:solidFill>
              <a:latin typeface="Century Gothic"/>
              <a:ea typeface="Century Gothic"/>
              <a:cs typeface="Century Gothic"/>
              <a:sym typeface="Century Gothic"/>
            </a:endParaRPr>
          </a:p>
        </p:txBody>
      </p:sp>
      <p:sp>
        <p:nvSpPr>
          <p:cNvPr id="429" name="Google Shape;429;p85"/>
          <p:cNvSpPr/>
          <p:nvPr/>
        </p:nvSpPr>
        <p:spPr>
          <a:xfrm rot="-1378363">
            <a:off x="6330995" y="2915825"/>
            <a:ext cx="3457842" cy="3582333"/>
          </a:xfrm>
          <a:custGeom>
            <a:rect b="b" l="l" r="r" t="t"/>
            <a:pathLst>
              <a:path extrusionOk="0" h="7170046" w="6920877">
                <a:moveTo>
                  <a:pt x="0" y="0"/>
                </a:moveTo>
                <a:lnTo>
                  <a:pt x="6920877" y="0"/>
                </a:lnTo>
                <a:lnTo>
                  <a:pt x="6920877" y="7170046"/>
                </a:lnTo>
                <a:lnTo>
                  <a:pt x="0" y="7170046"/>
                </a:lnTo>
                <a:lnTo>
                  <a:pt x="0" y="0"/>
                </a:lnTo>
                <a:close/>
              </a:path>
            </a:pathLst>
          </a:custGeom>
          <a:blipFill rotWithShape="1">
            <a:blip r:embed="rId3">
              <a:alphaModFix/>
            </a:blip>
            <a:stretch>
              <a:fillRect b="0" l="-5970" r="-5970" t="0"/>
            </a:stretch>
          </a:blipFill>
          <a:ln>
            <a:noFill/>
          </a:ln>
        </p:spPr>
      </p:sp>
      <p:sp>
        <p:nvSpPr>
          <p:cNvPr id="430" name="Google Shape;430;p85"/>
          <p:cNvSpPr txBox="1"/>
          <p:nvPr/>
        </p:nvSpPr>
        <p:spPr>
          <a:xfrm>
            <a:off x="386519" y="2025564"/>
            <a:ext cx="7914300" cy="1246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2300"/>
              <a:buFont typeface="Arial"/>
              <a:buNone/>
            </a:pPr>
            <a:r>
              <a:rPr b="1" lang="en" sz="2300">
                <a:solidFill>
                  <a:schemeClr val="lt1"/>
                </a:solidFill>
                <a:latin typeface="Century Gothic"/>
                <a:ea typeface="Century Gothic"/>
                <a:cs typeface="Century Gothic"/>
                <a:sym typeface="Century Gothic"/>
              </a:rPr>
              <a:t>Buscamos entender: ¿cómo saber si los programas sociales</a:t>
            </a:r>
            <a:r>
              <a:rPr b="1" lang="en" sz="2300">
                <a:solidFill>
                  <a:schemeClr val="dk2"/>
                </a:solidFill>
                <a:latin typeface="Century Gothic"/>
                <a:ea typeface="Century Gothic"/>
                <a:cs typeface="Century Gothic"/>
                <a:sym typeface="Century Gothic"/>
              </a:rPr>
              <a:t> </a:t>
            </a:r>
            <a:r>
              <a:rPr b="1" lang="en" sz="2300">
                <a:solidFill>
                  <a:schemeClr val="dk2"/>
                </a:solidFill>
                <a:highlight>
                  <a:schemeClr val="lt1"/>
                </a:highlight>
                <a:latin typeface="Century Gothic"/>
                <a:ea typeface="Century Gothic"/>
                <a:cs typeface="Century Gothic"/>
                <a:sym typeface="Century Gothic"/>
              </a:rPr>
              <a:t>hacen la diferencia</a:t>
            </a:r>
            <a:r>
              <a:rPr b="1" lang="en" sz="2300">
                <a:solidFill>
                  <a:schemeClr val="lt1"/>
                </a:solidFill>
                <a:latin typeface="Century Gothic"/>
                <a:ea typeface="Century Gothic"/>
                <a:cs typeface="Century Gothic"/>
                <a:sym typeface="Century Gothic"/>
              </a:rPr>
              <a:t> en la vida de las personas?</a:t>
            </a:r>
            <a:endParaRPr b="1" i="0" sz="2300" u="none" cap="none" strike="noStrike">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xEl>
                                              <p:pRg end="0" st="0"/>
                                            </p:txEl>
                                          </p:spTgt>
                                        </p:tgtEl>
                                        <p:attrNameLst>
                                          <p:attrName>style.visibility</p:attrName>
                                        </p:attrNameLst>
                                      </p:cBhvr>
                                      <p:to>
                                        <p:strVal val="visible"/>
                                      </p:to>
                                    </p:set>
                                    <p:animEffect filter="fade" transition="in">
                                      <p:cBhvr>
                                        <p:cTn dur="1000"/>
                                        <p:tgtEl>
                                          <p:spTgt spid="4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86"/>
          <p:cNvSpPr/>
          <p:nvPr/>
        </p:nvSpPr>
        <p:spPr>
          <a:xfrm rot="-1378363">
            <a:off x="6330995" y="2915825"/>
            <a:ext cx="3457842" cy="3582333"/>
          </a:xfrm>
          <a:custGeom>
            <a:rect b="b" l="l" r="r" t="t"/>
            <a:pathLst>
              <a:path extrusionOk="0" h="7170046" w="6920877">
                <a:moveTo>
                  <a:pt x="0" y="0"/>
                </a:moveTo>
                <a:lnTo>
                  <a:pt x="6920877" y="0"/>
                </a:lnTo>
                <a:lnTo>
                  <a:pt x="6920877" y="7170046"/>
                </a:lnTo>
                <a:lnTo>
                  <a:pt x="0" y="7170046"/>
                </a:lnTo>
                <a:lnTo>
                  <a:pt x="0" y="0"/>
                </a:lnTo>
                <a:close/>
              </a:path>
            </a:pathLst>
          </a:custGeom>
          <a:blipFill rotWithShape="1">
            <a:blip r:embed="rId3">
              <a:alphaModFix/>
            </a:blip>
            <a:stretch>
              <a:fillRect b="0" l="-5970" r="-5970" t="0"/>
            </a:stretch>
          </a:blipFill>
          <a:ln>
            <a:noFill/>
          </a:ln>
        </p:spPr>
      </p:sp>
      <p:sp>
        <p:nvSpPr>
          <p:cNvPr id="436" name="Google Shape;436;p86"/>
          <p:cNvSpPr txBox="1"/>
          <p:nvPr/>
        </p:nvSpPr>
        <p:spPr>
          <a:xfrm>
            <a:off x="410775" y="402650"/>
            <a:ext cx="8380500" cy="1108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rPr b="1" i="0" lang="en" sz="2400" u="none" cap="none" strike="noStrike">
                <a:solidFill>
                  <a:srgbClr val="1C79BE"/>
                </a:solidFill>
                <a:latin typeface="Century Gothic"/>
                <a:ea typeface="Century Gothic"/>
                <a:cs typeface="Century Gothic"/>
                <a:sym typeface="Century Gothic"/>
              </a:rPr>
              <a:t>Nuestros fundadores fueron galardonados con el Premio Nobel de Economía por su forma de pensar este problema</a:t>
            </a:r>
            <a:endParaRPr sz="700">
              <a:latin typeface="Century Gothic"/>
              <a:ea typeface="Century Gothic"/>
              <a:cs typeface="Century Gothic"/>
              <a:sym typeface="Century Gothic"/>
            </a:endParaRPr>
          </a:p>
        </p:txBody>
      </p:sp>
      <p:sp>
        <p:nvSpPr>
          <p:cNvPr id="437" name="Google Shape;437;p86"/>
          <p:cNvSpPr txBox="1"/>
          <p:nvPr/>
        </p:nvSpPr>
        <p:spPr>
          <a:xfrm>
            <a:off x="514350" y="4708313"/>
            <a:ext cx="2030100" cy="138600"/>
          </a:xfrm>
          <a:prstGeom prst="rect">
            <a:avLst/>
          </a:prstGeom>
          <a:noFill/>
          <a:ln>
            <a:noFill/>
          </a:ln>
        </p:spPr>
        <p:txBody>
          <a:bodyPr anchorCtr="0" anchor="t" bIns="0" lIns="0" spcFirstLastPara="1" rIns="0" wrap="square" tIns="0">
            <a:spAutoFit/>
          </a:bodyPr>
          <a:lstStyle/>
          <a:p>
            <a:pPr indent="0" lvl="0" marL="0" marR="0" rtl="0" algn="l">
              <a:lnSpc>
                <a:spcPct val="119977"/>
              </a:lnSpc>
              <a:spcBef>
                <a:spcPts val="0"/>
              </a:spcBef>
              <a:spcAft>
                <a:spcPts val="0"/>
              </a:spcAft>
              <a:buNone/>
            </a:pPr>
            <a:r>
              <a:rPr b="0" i="0" lang="en" sz="900" u="none" cap="none" strike="noStrike">
                <a:solidFill>
                  <a:srgbClr val="000000"/>
                </a:solidFill>
                <a:latin typeface="Arial"/>
                <a:ea typeface="Arial"/>
                <a:cs typeface="Arial"/>
                <a:sym typeface="Arial"/>
              </a:rPr>
              <a:t>www.glocalevalweek.org</a:t>
            </a:r>
            <a:endParaRPr sz="700"/>
          </a:p>
        </p:txBody>
      </p:sp>
      <p:pic>
        <p:nvPicPr>
          <p:cNvPr id="438" name="Google Shape;438;p86"/>
          <p:cNvPicPr preferRelativeResize="0"/>
          <p:nvPr/>
        </p:nvPicPr>
        <p:blipFill rotWithShape="1">
          <a:blip r:embed="rId4">
            <a:alphaModFix/>
          </a:blip>
          <a:srcRect b="0" l="0" r="0" t="0"/>
          <a:stretch/>
        </p:blipFill>
        <p:spPr>
          <a:xfrm>
            <a:off x="2481800" y="1510850"/>
            <a:ext cx="3966550" cy="2480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87"/>
          <p:cNvSpPr txBox="1"/>
          <p:nvPr>
            <p:ph idx="12" type="sldNum"/>
          </p:nvPr>
        </p:nvSpPr>
        <p:spPr>
          <a:xfrm>
            <a:off x="10446059" y="6446570"/>
            <a:ext cx="1136400" cy="2223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900"/>
              <a:buNone/>
            </a:pPr>
            <a:fld id="{00000000-1234-1234-1234-123412341234}" type="slidenum">
              <a:rPr lang="en"/>
              <a:t>‹#›</a:t>
            </a:fld>
            <a:endParaRPr/>
          </a:p>
        </p:txBody>
      </p:sp>
      <p:sp>
        <p:nvSpPr>
          <p:cNvPr id="444" name="Google Shape;444;p87"/>
          <p:cNvSpPr/>
          <p:nvPr/>
        </p:nvSpPr>
        <p:spPr>
          <a:xfrm>
            <a:off x="-67925" y="-53925"/>
            <a:ext cx="9258300" cy="5197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445" name="Google Shape;445;p87"/>
          <p:cNvSpPr txBox="1"/>
          <p:nvPr/>
        </p:nvSpPr>
        <p:spPr>
          <a:xfrm>
            <a:off x="513200" y="2098425"/>
            <a:ext cx="75117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lang="en" sz="2300">
                <a:solidFill>
                  <a:schemeClr val="lt1"/>
                </a:solidFill>
                <a:latin typeface="Century Gothic"/>
                <a:ea typeface="Century Gothic"/>
                <a:cs typeface="Century Gothic"/>
                <a:sym typeface="Century Gothic"/>
              </a:rPr>
              <a:t>Generamos evidencia rigurosa para identificar y escalar lo que funciona.</a:t>
            </a:r>
            <a:endParaRPr b="1" i="0" sz="2300" u="none" cap="none" strike="noStrike">
              <a:solidFill>
                <a:schemeClr val="lt1"/>
              </a:solidFill>
              <a:latin typeface="Century Gothic"/>
              <a:ea typeface="Century Gothic"/>
              <a:cs typeface="Century Gothic"/>
              <a:sym typeface="Century Gothic"/>
            </a:endParaRPr>
          </a:p>
        </p:txBody>
      </p:sp>
      <p:sp>
        <p:nvSpPr>
          <p:cNvPr id="446" name="Google Shape;446;p87"/>
          <p:cNvSpPr/>
          <p:nvPr/>
        </p:nvSpPr>
        <p:spPr>
          <a:xfrm rot="-1378363">
            <a:off x="6330995" y="2915825"/>
            <a:ext cx="3457842" cy="3582333"/>
          </a:xfrm>
          <a:custGeom>
            <a:rect b="b" l="l" r="r" t="t"/>
            <a:pathLst>
              <a:path extrusionOk="0" h="7170046" w="6920877">
                <a:moveTo>
                  <a:pt x="0" y="0"/>
                </a:moveTo>
                <a:lnTo>
                  <a:pt x="6920877" y="0"/>
                </a:lnTo>
                <a:lnTo>
                  <a:pt x="6920877" y="7170046"/>
                </a:lnTo>
                <a:lnTo>
                  <a:pt x="0" y="7170046"/>
                </a:lnTo>
                <a:lnTo>
                  <a:pt x="0" y="0"/>
                </a:lnTo>
                <a:close/>
              </a:path>
            </a:pathLst>
          </a:custGeom>
          <a:blipFill rotWithShape="1">
            <a:blip r:embed="rId3">
              <a:alphaModFix/>
            </a:blip>
            <a:stretch>
              <a:fillRect b="0" l="-5970" r="-597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0" st="0"/>
                                            </p:txEl>
                                          </p:spTgt>
                                        </p:tgtEl>
                                        <p:attrNameLst>
                                          <p:attrName>style.visibility</p:attrName>
                                        </p:attrNameLst>
                                      </p:cBhvr>
                                      <p:to>
                                        <p:strVal val="visible"/>
                                      </p:to>
                                    </p:set>
                                    <p:animEffect filter="fade" transition="in">
                                      <p:cBhvr>
                                        <p:cTn dur="1000"/>
                                        <p:tgtEl>
                                          <p:spTgt spid="44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88"/>
          <p:cNvSpPr txBox="1"/>
          <p:nvPr/>
        </p:nvSpPr>
        <p:spPr>
          <a:xfrm>
            <a:off x="410775" y="402650"/>
            <a:ext cx="8380500" cy="1108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2400">
                <a:solidFill>
                  <a:srgbClr val="1C79BE"/>
                </a:solidFill>
                <a:latin typeface="Century Gothic"/>
                <a:ea typeface="Century Gothic"/>
                <a:cs typeface="Century Gothic"/>
                <a:sym typeface="Century Gothic"/>
              </a:rPr>
              <a:t>Generamos evidencia en múltiples sectores</a:t>
            </a:r>
            <a:endParaRPr sz="700">
              <a:latin typeface="Century Gothic"/>
              <a:ea typeface="Century Gothic"/>
              <a:cs typeface="Century Gothic"/>
              <a:sym typeface="Century Gothic"/>
            </a:endParaRPr>
          </a:p>
        </p:txBody>
      </p:sp>
      <p:sp>
        <p:nvSpPr>
          <p:cNvPr id="452" name="Google Shape;452;p88"/>
          <p:cNvSpPr txBox="1"/>
          <p:nvPr/>
        </p:nvSpPr>
        <p:spPr>
          <a:xfrm>
            <a:off x="514350" y="4708313"/>
            <a:ext cx="2030100" cy="138600"/>
          </a:xfrm>
          <a:prstGeom prst="rect">
            <a:avLst/>
          </a:prstGeom>
          <a:noFill/>
          <a:ln>
            <a:noFill/>
          </a:ln>
        </p:spPr>
        <p:txBody>
          <a:bodyPr anchorCtr="0" anchor="t" bIns="0" lIns="0" spcFirstLastPara="1" rIns="0" wrap="square" tIns="0">
            <a:spAutoFit/>
          </a:bodyPr>
          <a:lstStyle/>
          <a:p>
            <a:pPr indent="0" lvl="0" marL="0" marR="0" rtl="0" algn="l">
              <a:lnSpc>
                <a:spcPct val="119977"/>
              </a:lnSpc>
              <a:spcBef>
                <a:spcPts val="0"/>
              </a:spcBef>
              <a:spcAft>
                <a:spcPts val="0"/>
              </a:spcAft>
              <a:buNone/>
            </a:pPr>
            <a:r>
              <a:rPr b="0" i="0" lang="en" sz="900" u="none" cap="none" strike="noStrike">
                <a:solidFill>
                  <a:srgbClr val="000000"/>
                </a:solidFill>
                <a:latin typeface="Arial"/>
                <a:ea typeface="Arial"/>
                <a:cs typeface="Arial"/>
                <a:sym typeface="Arial"/>
              </a:rPr>
              <a:t>www.glocalevalweek.org</a:t>
            </a:r>
            <a:endParaRPr sz="700"/>
          </a:p>
        </p:txBody>
      </p:sp>
      <p:sp>
        <p:nvSpPr>
          <p:cNvPr id="453" name="Google Shape;453;p88"/>
          <p:cNvSpPr/>
          <p:nvPr/>
        </p:nvSpPr>
        <p:spPr>
          <a:xfrm>
            <a:off x="486328" y="1011898"/>
            <a:ext cx="699600" cy="699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54" name="Google Shape;454;p88"/>
          <p:cNvSpPr/>
          <p:nvPr/>
        </p:nvSpPr>
        <p:spPr>
          <a:xfrm>
            <a:off x="2490976" y="1011898"/>
            <a:ext cx="699600" cy="699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55" name="Google Shape;455;p88"/>
          <p:cNvSpPr/>
          <p:nvPr/>
        </p:nvSpPr>
        <p:spPr>
          <a:xfrm>
            <a:off x="4696761" y="1011898"/>
            <a:ext cx="699600" cy="699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56" name="Google Shape;456;p88"/>
          <p:cNvSpPr/>
          <p:nvPr/>
        </p:nvSpPr>
        <p:spPr>
          <a:xfrm>
            <a:off x="6732638" y="1011898"/>
            <a:ext cx="699600" cy="699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57" name="Google Shape;457;p88"/>
          <p:cNvSpPr/>
          <p:nvPr/>
        </p:nvSpPr>
        <p:spPr>
          <a:xfrm>
            <a:off x="486328" y="1889519"/>
            <a:ext cx="699600" cy="699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58" name="Google Shape;458;p88"/>
          <p:cNvSpPr/>
          <p:nvPr/>
        </p:nvSpPr>
        <p:spPr>
          <a:xfrm>
            <a:off x="2490976" y="1889519"/>
            <a:ext cx="699600" cy="699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59" name="Google Shape;459;p88"/>
          <p:cNvSpPr/>
          <p:nvPr/>
        </p:nvSpPr>
        <p:spPr>
          <a:xfrm>
            <a:off x="4696761" y="1889519"/>
            <a:ext cx="699600" cy="699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60" name="Google Shape;460;p88"/>
          <p:cNvSpPr/>
          <p:nvPr/>
        </p:nvSpPr>
        <p:spPr>
          <a:xfrm>
            <a:off x="6732638" y="1889519"/>
            <a:ext cx="699600" cy="699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61" name="Google Shape;461;p88"/>
          <p:cNvSpPr/>
          <p:nvPr/>
        </p:nvSpPr>
        <p:spPr>
          <a:xfrm>
            <a:off x="486328" y="2772471"/>
            <a:ext cx="699600" cy="699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62" name="Google Shape;462;p88"/>
          <p:cNvSpPr/>
          <p:nvPr/>
        </p:nvSpPr>
        <p:spPr>
          <a:xfrm>
            <a:off x="2490976" y="2772471"/>
            <a:ext cx="699600" cy="699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63" name="Google Shape;463;p88"/>
          <p:cNvSpPr/>
          <p:nvPr/>
        </p:nvSpPr>
        <p:spPr>
          <a:xfrm>
            <a:off x="4696761" y="2772471"/>
            <a:ext cx="699600" cy="699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64" name="Google Shape;464;p88"/>
          <p:cNvSpPr/>
          <p:nvPr/>
        </p:nvSpPr>
        <p:spPr>
          <a:xfrm>
            <a:off x="0" y="3755906"/>
            <a:ext cx="9172200" cy="1387500"/>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465" name="Google Shape;465;p88"/>
          <p:cNvSpPr txBox="1"/>
          <p:nvPr/>
        </p:nvSpPr>
        <p:spPr>
          <a:xfrm>
            <a:off x="438301" y="4153744"/>
            <a:ext cx="1393800" cy="500100"/>
          </a:xfrm>
          <a:prstGeom prst="rect">
            <a:avLst/>
          </a:prstGeom>
          <a:noFill/>
          <a:ln>
            <a:noFill/>
          </a:ln>
        </p:spPr>
        <p:txBody>
          <a:bodyPr anchorCtr="0" anchor="t" bIns="34275" lIns="0" spcFirstLastPara="1" rIns="0" wrap="square" tIns="34275">
            <a:spAutoFit/>
          </a:bodyPr>
          <a:lstStyle/>
          <a:p>
            <a:pPr indent="0" lvl="0" marL="0" marR="0" rtl="0" algn="l">
              <a:lnSpc>
                <a:spcPct val="100000"/>
              </a:lnSpc>
              <a:spcBef>
                <a:spcPts val="0"/>
              </a:spcBef>
              <a:spcAft>
                <a:spcPts val="0"/>
              </a:spcAft>
              <a:buClr>
                <a:srgbClr val="E35925"/>
              </a:buClr>
              <a:buSzPts val="1200"/>
              <a:buFont typeface="Century Gothic"/>
              <a:buNone/>
            </a:pPr>
            <a:r>
              <a:rPr b="1" lang="en">
                <a:solidFill>
                  <a:schemeClr val="lt1"/>
                </a:solidFill>
                <a:latin typeface="Century Gothic"/>
                <a:ea typeface="Century Gothic"/>
                <a:cs typeface="Century Gothic"/>
                <a:sym typeface="Century Gothic"/>
              </a:rPr>
              <a:t>TEMAS TRANSVERSALES</a:t>
            </a:r>
            <a:endParaRPr b="0" i="0" sz="1400" u="none" cap="none" strike="noStrike">
              <a:solidFill>
                <a:schemeClr val="lt1"/>
              </a:solidFill>
              <a:latin typeface="Century Gothic"/>
              <a:ea typeface="Century Gothic"/>
              <a:cs typeface="Century Gothic"/>
              <a:sym typeface="Century Gothic"/>
            </a:endParaRPr>
          </a:p>
        </p:txBody>
      </p:sp>
      <p:sp>
        <p:nvSpPr>
          <p:cNvPr id="466" name="Google Shape;466;p88"/>
          <p:cNvSpPr/>
          <p:nvPr/>
        </p:nvSpPr>
        <p:spPr>
          <a:xfrm>
            <a:off x="1911677" y="3998382"/>
            <a:ext cx="699600" cy="699600"/>
          </a:xfrm>
          <a:prstGeom prst="ellipse">
            <a:avLst/>
          </a:prstGeom>
          <a:noFill/>
          <a:ln cap="flat" cmpd="sng" w="71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67" name="Google Shape;467;p88"/>
          <p:cNvSpPr txBox="1"/>
          <p:nvPr/>
        </p:nvSpPr>
        <p:spPr>
          <a:xfrm>
            <a:off x="4329943" y="3998381"/>
            <a:ext cx="10107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lt1"/>
                </a:solidFill>
                <a:latin typeface="Century Gothic"/>
                <a:ea typeface="Century Gothic"/>
                <a:cs typeface="Century Gothic"/>
                <a:sym typeface="Century Gothic"/>
              </a:rPr>
              <a:t>Protección Humanitaria</a:t>
            </a:r>
            <a:endParaRPr b="1" i="0" sz="1100" u="none" cap="none" strike="noStrike">
              <a:solidFill>
                <a:schemeClr val="lt1"/>
              </a:solidFill>
              <a:latin typeface="Century Gothic"/>
              <a:ea typeface="Century Gothic"/>
              <a:cs typeface="Century Gothic"/>
              <a:sym typeface="Century Gothic"/>
            </a:endParaRPr>
          </a:p>
        </p:txBody>
      </p:sp>
      <p:sp>
        <p:nvSpPr>
          <p:cNvPr id="468" name="Google Shape;468;p88"/>
          <p:cNvSpPr/>
          <p:nvPr/>
        </p:nvSpPr>
        <p:spPr>
          <a:xfrm>
            <a:off x="3640148" y="3998382"/>
            <a:ext cx="699600" cy="699600"/>
          </a:xfrm>
          <a:prstGeom prst="ellipse">
            <a:avLst/>
          </a:prstGeom>
          <a:noFill/>
          <a:ln cap="flat" cmpd="sng" w="71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69" name="Google Shape;469;p88"/>
          <p:cNvSpPr txBox="1"/>
          <p:nvPr/>
        </p:nvSpPr>
        <p:spPr>
          <a:xfrm>
            <a:off x="6181620" y="3998383"/>
            <a:ext cx="10107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000" u="none" cap="none" strike="noStrike">
                <a:solidFill>
                  <a:schemeClr val="lt1"/>
                </a:solidFill>
                <a:latin typeface="Century Gothic"/>
                <a:ea typeface="Century Gothic"/>
                <a:cs typeface="Century Gothic"/>
                <a:sym typeface="Century Gothic"/>
              </a:rPr>
              <a:t>Análisis</a:t>
            </a:r>
            <a:r>
              <a:rPr b="1" i="0" lang="en" sz="1000" u="none" cap="none" strike="noStrike">
                <a:solidFill>
                  <a:schemeClr val="lt1"/>
                </a:solidFill>
                <a:latin typeface="Century Gothic"/>
                <a:ea typeface="Century Gothic"/>
                <a:cs typeface="Century Gothic"/>
                <a:sym typeface="Century Gothic"/>
              </a:rPr>
              <a:t> de Costo-</a:t>
            </a:r>
            <a:endParaRPr b="1" i="0" sz="1000" u="none" cap="none" strike="noStrike">
              <a:solidFill>
                <a:schemeClr val="lt1"/>
              </a:solidFill>
              <a:latin typeface="Century Gothic"/>
              <a:ea typeface="Century Gothic"/>
              <a:cs typeface="Century Gothic"/>
              <a:sym typeface="Century Gothic"/>
            </a:endParaRPr>
          </a:p>
          <a:p>
            <a:pPr indent="0" lvl="0" marL="0" marR="0" rtl="0" algn="l">
              <a:lnSpc>
                <a:spcPct val="110000"/>
              </a:lnSpc>
              <a:spcBef>
                <a:spcPts val="0"/>
              </a:spcBef>
              <a:spcAft>
                <a:spcPts val="0"/>
              </a:spcAft>
              <a:buClr>
                <a:srgbClr val="000000"/>
              </a:buClr>
              <a:buSzPts val="1200"/>
              <a:buFont typeface="Century Gothic"/>
              <a:buNone/>
            </a:pPr>
            <a:r>
              <a:rPr b="1" i="0" lang="en" sz="1000" u="none" cap="none" strike="noStrike">
                <a:solidFill>
                  <a:schemeClr val="lt1"/>
                </a:solidFill>
                <a:latin typeface="Century Gothic"/>
                <a:ea typeface="Century Gothic"/>
                <a:cs typeface="Century Gothic"/>
                <a:sym typeface="Century Gothic"/>
              </a:rPr>
              <a:t>Efectividad</a:t>
            </a:r>
            <a:endParaRPr b="1" i="0" sz="1000" u="none" cap="none" strike="noStrike">
              <a:solidFill>
                <a:schemeClr val="lt1"/>
              </a:solidFill>
              <a:latin typeface="Century Gothic"/>
              <a:ea typeface="Century Gothic"/>
              <a:cs typeface="Century Gothic"/>
              <a:sym typeface="Century Gothic"/>
            </a:endParaRPr>
          </a:p>
        </p:txBody>
      </p:sp>
      <p:sp>
        <p:nvSpPr>
          <p:cNvPr id="470" name="Google Shape;470;p88"/>
          <p:cNvSpPr/>
          <p:nvPr/>
        </p:nvSpPr>
        <p:spPr>
          <a:xfrm>
            <a:off x="5460878" y="3998382"/>
            <a:ext cx="699600" cy="699600"/>
          </a:xfrm>
          <a:prstGeom prst="ellipse">
            <a:avLst/>
          </a:prstGeom>
          <a:noFill/>
          <a:ln cap="flat" cmpd="sng" w="71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sp>
        <p:nvSpPr>
          <p:cNvPr id="471" name="Google Shape;471;p88"/>
          <p:cNvSpPr txBox="1"/>
          <p:nvPr/>
        </p:nvSpPr>
        <p:spPr>
          <a:xfrm>
            <a:off x="7932644" y="3998381"/>
            <a:ext cx="9390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lt1"/>
                </a:solidFill>
                <a:latin typeface="Century Gothic"/>
                <a:ea typeface="Century Gothic"/>
                <a:cs typeface="Century Gothic"/>
                <a:sym typeface="Century Gothic"/>
              </a:rPr>
              <a:t>Impacto Corporativo</a:t>
            </a:r>
            <a:endParaRPr b="1" i="0" sz="1100" u="none" cap="none" strike="noStrike">
              <a:solidFill>
                <a:schemeClr val="lt1"/>
              </a:solidFill>
              <a:latin typeface="Century Gothic"/>
              <a:ea typeface="Century Gothic"/>
              <a:cs typeface="Century Gothic"/>
              <a:sym typeface="Century Gothic"/>
            </a:endParaRPr>
          </a:p>
        </p:txBody>
      </p:sp>
      <p:sp>
        <p:nvSpPr>
          <p:cNvPr id="472" name="Google Shape;472;p88"/>
          <p:cNvSpPr/>
          <p:nvPr/>
        </p:nvSpPr>
        <p:spPr>
          <a:xfrm>
            <a:off x="7211906" y="3998382"/>
            <a:ext cx="699600" cy="699600"/>
          </a:xfrm>
          <a:prstGeom prst="ellipse">
            <a:avLst/>
          </a:prstGeom>
          <a:noFill/>
          <a:ln cap="flat" cmpd="sng" w="71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p:txBody>
      </p:sp>
      <p:pic>
        <p:nvPicPr>
          <p:cNvPr descr="A dollar sign with arrows around it&#10;&#10;AI-generated content may be incorrect." id="473" name="Google Shape;473;p88"/>
          <p:cNvPicPr preferRelativeResize="0"/>
          <p:nvPr/>
        </p:nvPicPr>
        <p:blipFill rotWithShape="1">
          <a:blip r:embed="rId3">
            <a:alphaModFix/>
          </a:blip>
          <a:srcRect b="0" l="0" r="0" t="0"/>
          <a:stretch/>
        </p:blipFill>
        <p:spPr>
          <a:xfrm>
            <a:off x="5536316" y="4081241"/>
            <a:ext cx="548640" cy="548640"/>
          </a:xfrm>
          <a:prstGeom prst="rect">
            <a:avLst/>
          </a:prstGeom>
          <a:noFill/>
          <a:ln>
            <a:noFill/>
          </a:ln>
        </p:spPr>
      </p:pic>
      <p:grpSp>
        <p:nvGrpSpPr>
          <p:cNvPr id="474" name="Google Shape;474;p88"/>
          <p:cNvGrpSpPr/>
          <p:nvPr/>
        </p:nvGrpSpPr>
        <p:grpSpPr>
          <a:xfrm>
            <a:off x="3768519" y="4143923"/>
            <a:ext cx="462454" cy="423993"/>
            <a:chOff x="4549152" y="5283733"/>
            <a:chExt cx="944362" cy="865822"/>
          </a:xfrm>
        </p:grpSpPr>
        <p:sp>
          <p:nvSpPr>
            <p:cNvPr id="475" name="Google Shape;475;p88"/>
            <p:cNvSpPr/>
            <p:nvPr/>
          </p:nvSpPr>
          <p:spPr>
            <a:xfrm>
              <a:off x="4549152" y="5691185"/>
              <a:ext cx="944362" cy="458370"/>
            </a:xfrm>
            <a:custGeom>
              <a:rect b="b" l="l" r="r" t="t"/>
              <a:pathLst>
                <a:path extrusionOk="0" h="458370" w="944362">
                  <a:moveTo>
                    <a:pt x="929640" y="39271"/>
                  </a:moveTo>
                  <a:cubicBezTo>
                    <a:pt x="905828" y="5933"/>
                    <a:pt x="853440" y="12601"/>
                    <a:pt x="802958" y="42128"/>
                  </a:cubicBezTo>
                  <a:cubicBezTo>
                    <a:pt x="716280" y="93563"/>
                    <a:pt x="529590" y="201196"/>
                    <a:pt x="529590" y="201196"/>
                  </a:cubicBezTo>
                  <a:cubicBezTo>
                    <a:pt x="527685" y="206911"/>
                    <a:pt x="526733" y="211673"/>
                    <a:pt x="523875" y="216436"/>
                  </a:cubicBezTo>
                  <a:cubicBezTo>
                    <a:pt x="511493" y="243106"/>
                    <a:pt x="487680" y="263108"/>
                    <a:pt x="459105" y="269776"/>
                  </a:cubicBezTo>
                  <a:cubicBezTo>
                    <a:pt x="437198" y="275491"/>
                    <a:pt x="414338" y="272633"/>
                    <a:pt x="394335" y="263108"/>
                  </a:cubicBezTo>
                  <a:lnTo>
                    <a:pt x="249555" y="193576"/>
                  </a:lnTo>
                  <a:lnTo>
                    <a:pt x="249555" y="168811"/>
                  </a:lnTo>
                  <a:lnTo>
                    <a:pt x="404813" y="242153"/>
                  </a:lnTo>
                  <a:cubicBezTo>
                    <a:pt x="418148" y="247868"/>
                    <a:pt x="431483" y="249773"/>
                    <a:pt x="444818" y="248821"/>
                  </a:cubicBezTo>
                  <a:cubicBezTo>
                    <a:pt x="447675" y="248821"/>
                    <a:pt x="449580" y="248821"/>
                    <a:pt x="452438" y="247868"/>
                  </a:cubicBezTo>
                  <a:cubicBezTo>
                    <a:pt x="452438" y="247868"/>
                    <a:pt x="453390" y="247868"/>
                    <a:pt x="454343" y="247868"/>
                  </a:cubicBezTo>
                  <a:cubicBezTo>
                    <a:pt x="469583" y="244058"/>
                    <a:pt x="482918" y="235486"/>
                    <a:pt x="492443" y="224056"/>
                  </a:cubicBezTo>
                  <a:cubicBezTo>
                    <a:pt x="497205" y="219293"/>
                    <a:pt x="500063" y="213578"/>
                    <a:pt x="502920" y="206911"/>
                  </a:cubicBezTo>
                  <a:cubicBezTo>
                    <a:pt x="505778" y="200243"/>
                    <a:pt x="507683" y="193576"/>
                    <a:pt x="508635" y="185956"/>
                  </a:cubicBezTo>
                  <a:cubicBezTo>
                    <a:pt x="511493" y="165953"/>
                    <a:pt x="505778" y="144998"/>
                    <a:pt x="493395" y="129758"/>
                  </a:cubicBezTo>
                  <a:cubicBezTo>
                    <a:pt x="486728" y="121186"/>
                    <a:pt x="477203" y="113566"/>
                    <a:pt x="466725" y="108803"/>
                  </a:cubicBezTo>
                  <a:cubicBezTo>
                    <a:pt x="466725" y="108803"/>
                    <a:pt x="300038" y="31651"/>
                    <a:pt x="244793" y="4981"/>
                  </a:cubicBezTo>
                  <a:cubicBezTo>
                    <a:pt x="222885" y="-5497"/>
                    <a:pt x="195263" y="3076"/>
                    <a:pt x="163830" y="7838"/>
                  </a:cubicBezTo>
                  <a:cubicBezTo>
                    <a:pt x="132398" y="13553"/>
                    <a:pt x="11430" y="32603"/>
                    <a:pt x="11430" y="32603"/>
                  </a:cubicBezTo>
                  <a:cubicBezTo>
                    <a:pt x="4763" y="33556"/>
                    <a:pt x="0" y="40223"/>
                    <a:pt x="0" y="46891"/>
                  </a:cubicBezTo>
                  <a:lnTo>
                    <a:pt x="0" y="327878"/>
                  </a:lnTo>
                  <a:cubicBezTo>
                    <a:pt x="0" y="334546"/>
                    <a:pt x="5715" y="339308"/>
                    <a:pt x="11430" y="339308"/>
                  </a:cubicBezTo>
                  <a:lnTo>
                    <a:pt x="120968" y="339308"/>
                  </a:lnTo>
                  <a:cubicBezTo>
                    <a:pt x="120968" y="339308"/>
                    <a:pt x="136208" y="339308"/>
                    <a:pt x="144780" y="340261"/>
                  </a:cubicBezTo>
                  <a:cubicBezTo>
                    <a:pt x="149543" y="341213"/>
                    <a:pt x="161925" y="345976"/>
                    <a:pt x="161925" y="345976"/>
                  </a:cubicBezTo>
                  <a:lnTo>
                    <a:pt x="444818" y="455513"/>
                  </a:lnTo>
                  <a:cubicBezTo>
                    <a:pt x="457200" y="459323"/>
                    <a:pt x="469583" y="459323"/>
                    <a:pt x="481965" y="455513"/>
                  </a:cubicBezTo>
                  <a:cubicBezTo>
                    <a:pt x="487680" y="453608"/>
                    <a:pt x="493395" y="452656"/>
                    <a:pt x="499110" y="448846"/>
                  </a:cubicBezTo>
                  <a:cubicBezTo>
                    <a:pt x="587693" y="393601"/>
                    <a:pt x="860108" y="181193"/>
                    <a:pt x="889635" y="158333"/>
                  </a:cubicBezTo>
                  <a:cubicBezTo>
                    <a:pt x="958215" y="104993"/>
                    <a:pt x="950595" y="66893"/>
                    <a:pt x="929640" y="37366"/>
                  </a:cubicBezTo>
                  <a:lnTo>
                    <a:pt x="929640" y="37366"/>
                  </a:lnTo>
                  <a:close/>
                </a:path>
              </a:pathLst>
            </a:custGeom>
            <a:solidFill>
              <a:srgbClr val="2FA99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476" name="Google Shape;476;p88"/>
            <p:cNvSpPr/>
            <p:nvPr/>
          </p:nvSpPr>
          <p:spPr>
            <a:xfrm>
              <a:off x="4842522" y="5283733"/>
              <a:ext cx="444817" cy="402907"/>
            </a:xfrm>
            <a:custGeom>
              <a:rect b="b" l="l" r="r" t="t"/>
              <a:pathLst>
                <a:path extrusionOk="0" h="402907" w="444817">
                  <a:moveTo>
                    <a:pt x="441008" y="158115"/>
                  </a:moveTo>
                  <a:cubicBezTo>
                    <a:pt x="441008" y="155258"/>
                    <a:pt x="441960" y="151448"/>
                    <a:pt x="442913" y="148590"/>
                  </a:cubicBezTo>
                  <a:cubicBezTo>
                    <a:pt x="442913" y="148590"/>
                    <a:pt x="442913" y="146685"/>
                    <a:pt x="442913" y="146685"/>
                  </a:cubicBezTo>
                  <a:cubicBezTo>
                    <a:pt x="442913" y="143828"/>
                    <a:pt x="442913" y="140970"/>
                    <a:pt x="443865" y="138113"/>
                  </a:cubicBezTo>
                  <a:cubicBezTo>
                    <a:pt x="443865" y="137160"/>
                    <a:pt x="443865" y="136208"/>
                    <a:pt x="443865" y="135255"/>
                  </a:cubicBezTo>
                  <a:cubicBezTo>
                    <a:pt x="443865" y="132398"/>
                    <a:pt x="443865" y="129540"/>
                    <a:pt x="443865" y="126683"/>
                  </a:cubicBezTo>
                  <a:cubicBezTo>
                    <a:pt x="443865" y="126683"/>
                    <a:pt x="443865" y="124778"/>
                    <a:pt x="443865" y="123825"/>
                  </a:cubicBezTo>
                  <a:cubicBezTo>
                    <a:pt x="443865" y="120015"/>
                    <a:pt x="443865" y="116205"/>
                    <a:pt x="443865" y="112395"/>
                  </a:cubicBezTo>
                  <a:cubicBezTo>
                    <a:pt x="443865" y="111443"/>
                    <a:pt x="443865" y="110490"/>
                    <a:pt x="443865" y="109538"/>
                  </a:cubicBezTo>
                  <a:cubicBezTo>
                    <a:pt x="443865" y="106680"/>
                    <a:pt x="442913" y="102870"/>
                    <a:pt x="441960" y="100013"/>
                  </a:cubicBezTo>
                  <a:cubicBezTo>
                    <a:pt x="441960" y="100013"/>
                    <a:pt x="441960" y="99060"/>
                    <a:pt x="441960" y="98108"/>
                  </a:cubicBezTo>
                  <a:cubicBezTo>
                    <a:pt x="441008" y="94298"/>
                    <a:pt x="440055" y="89535"/>
                    <a:pt x="438150" y="85725"/>
                  </a:cubicBezTo>
                  <a:cubicBezTo>
                    <a:pt x="438150" y="85725"/>
                    <a:pt x="438150" y="85725"/>
                    <a:pt x="438150" y="85725"/>
                  </a:cubicBezTo>
                  <a:cubicBezTo>
                    <a:pt x="420053" y="35243"/>
                    <a:pt x="371475" y="2858"/>
                    <a:pt x="322898" y="0"/>
                  </a:cubicBezTo>
                  <a:cubicBezTo>
                    <a:pt x="322898" y="0"/>
                    <a:pt x="322898" y="0"/>
                    <a:pt x="322898" y="0"/>
                  </a:cubicBezTo>
                  <a:lnTo>
                    <a:pt x="322898" y="0"/>
                  </a:lnTo>
                  <a:cubicBezTo>
                    <a:pt x="318135" y="0"/>
                    <a:pt x="313373" y="0"/>
                    <a:pt x="308610" y="0"/>
                  </a:cubicBezTo>
                  <a:lnTo>
                    <a:pt x="308610" y="0"/>
                  </a:lnTo>
                  <a:cubicBezTo>
                    <a:pt x="308610" y="0"/>
                    <a:pt x="306705" y="0"/>
                    <a:pt x="306705" y="0"/>
                  </a:cubicBezTo>
                  <a:cubicBezTo>
                    <a:pt x="305753" y="0"/>
                    <a:pt x="304800" y="0"/>
                    <a:pt x="303848" y="0"/>
                  </a:cubicBezTo>
                  <a:cubicBezTo>
                    <a:pt x="303848" y="0"/>
                    <a:pt x="303848" y="0"/>
                    <a:pt x="302895" y="0"/>
                  </a:cubicBezTo>
                  <a:cubicBezTo>
                    <a:pt x="266700" y="3810"/>
                    <a:pt x="240983" y="20003"/>
                    <a:pt x="221933" y="44768"/>
                  </a:cubicBezTo>
                  <a:cubicBezTo>
                    <a:pt x="201930" y="20003"/>
                    <a:pt x="176213" y="3810"/>
                    <a:pt x="140970" y="0"/>
                  </a:cubicBezTo>
                  <a:cubicBezTo>
                    <a:pt x="140970" y="0"/>
                    <a:pt x="140970" y="0"/>
                    <a:pt x="140018" y="0"/>
                  </a:cubicBezTo>
                  <a:cubicBezTo>
                    <a:pt x="139065" y="0"/>
                    <a:pt x="138113" y="0"/>
                    <a:pt x="137160" y="0"/>
                  </a:cubicBezTo>
                  <a:cubicBezTo>
                    <a:pt x="137160" y="0"/>
                    <a:pt x="135255" y="0"/>
                    <a:pt x="135255" y="0"/>
                  </a:cubicBezTo>
                  <a:lnTo>
                    <a:pt x="135255" y="0"/>
                  </a:lnTo>
                  <a:cubicBezTo>
                    <a:pt x="130493" y="0"/>
                    <a:pt x="125730" y="0"/>
                    <a:pt x="120968" y="0"/>
                  </a:cubicBezTo>
                  <a:lnTo>
                    <a:pt x="120968" y="0"/>
                  </a:lnTo>
                  <a:cubicBezTo>
                    <a:pt x="120968" y="0"/>
                    <a:pt x="120968" y="0"/>
                    <a:pt x="120968" y="0"/>
                  </a:cubicBezTo>
                  <a:cubicBezTo>
                    <a:pt x="73343" y="2858"/>
                    <a:pt x="23813" y="35243"/>
                    <a:pt x="5715" y="85725"/>
                  </a:cubicBezTo>
                  <a:cubicBezTo>
                    <a:pt x="5715" y="85725"/>
                    <a:pt x="5715" y="85725"/>
                    <a:pt x="5715" y="85725"/>
                  </a:cubicBezTo>
                  <a:cubicBezTo>
                    <a:pt x="3810" y="89535"/>
                    <a:pt x="2857" y="94298"/>
                    <a:pt x="1905" y="98108"/>
                  </a:cubicBezTo>
                  <a:cubicBezTo>
                    <a:pt x="1905" y="98108"/>
                    <a:pt x="1905" y="99060"/>
                    <a:pt x="1905" y="100013"/>
                  </a:cubicBezTo>
                  <a:cubicBezTo>
                    <a:pt x="1905" y="102870"/>
                    <a:pt x="953" y="106680"/>
                    <a:pt x="0" y="109538"/>
                  </a:cubicBezTo>
                  <a:cubicBezTo>
                    <a:pt x="0" y="110490"/>
                    <a:pt x="0" y="111443"/>
                    <a:pt x="0" y="112395"/>
                  </a:cubicBezTo>
                  <a:cubicBezTo>
                    <a:pt x="0" y="116205"/>
                    <a:pt x="0" y="120015"/>
                    <a:pt x="0" y="123825"/>
                  </a:cubicBezTo>
                  <a:cubicBezTo>
                    <a:pt x="0" y="123825"/>
                    <a:pt x="0" y="125730"/>
                    <a:pt x="0" y="126683"/>
                  </a:cubicBezTo>
                  <a:cubicBezTo>
                    <a:pt x="0" y="129540"/>
                    <a:pt x="0" y="132398"/>
                    <a:pt x="0" y="136208"/>
                  </a:cubicBezTo>
                  <a:cubicBezTo>
                    <a:pt x="0" y="137160"/>
                    <a:pt x="0" y="138113"/>
                    <a:pt x="0" y="139065"/>
                  </a:cubicBezTo>
                  <a:cubicBezTo>
                    <a:pt x="0" y="141923"/>
                    <a:pt x="0" y="144780"/>
                    <a:pt x="953" y="147638"/>
                  </a:cubicBezTo>
                  <a:cubicBezTo>
                    <a:pt x="953" y="147638"/>
                    <a:pt x="953" y="148590"/>
                    <a:pt x="953" y="149543"/>
                  </a:cubicBezTo>
                  <a:cubicBezTo>
                    <a:pt x="953" y="152400"/>
                    <a:pt x="1905" y="156210"/>
                    <a:pt x="2857" y="159068"/>
                  </a:cubicBezTo>
                  <a:cubicBezTo>
                    <a:pt x="2857" y="159068"/>
                    <a:pt x="2857" y="159068"/>
                    <a:pt x="2857" y="160020"/>
                  </a:cubicBezTo>
                  <a:lnTo>
                    <a:pt x="2857" y="160020"/>
                  </a:lnTo>
                  <a:cubicBezTo>
                    <a:pt x="4763" y="167640"/>
                    <a:pt x="6668" y="175260"/>
                    <a:pt x="10477" y="182880"/>
                  </a:cubicBezTo>
                  <a:cubicBezTo>
                    <a:pt x="26670" y="222885"/>
                    <a:pt x="181927" y="364808"/>
                    <a:pt x="219075" y="401003"/>
                  </a:cubicBezTo>
                  <a:cubicBezTo>
                    <a:pt x="220027" y="401955"/>
                    <a:pt x="221933" y="402908"/>
                    <a:pt x="223838" y="402908"/>
                  </a:cubicBezTo>
                  <a:cubicBezTo>
                    <a:pt x="225743" y="402908"/>
                    <a:pt x="227648" y="402908"/>
                    <a:pt x="228600" y="401003"/>
                  </a:cubicBezTo>
                  <a:cubicBezTo>
                    <a:pt x="265748" y="365760"/>
                    <a:pt x="421005" y="222885"/>
                    <a:pt x="437198" y="182880"/>
                  </a:cubicBezTo>
                  <a:cubicBezTo>
                    <a:pt x="440055" y="175260"/>
                    <a:pt x="442913" y="167640"/>
                    <a:pt x="444817" y="160020"/>
                  </a:cubicBezTo>
                  <a:lnTo>
                    <a:pt x="444817" y="160020"/>
                  </a:lnTo>
                  <a:cubicBezTo>
                    <a:pt x="444817" y="160020"/>
                    <a:pt x="444817" y="160020"/>
                    <a:pt x="444817" y="160020"/>
                  </a:cubicBezTo>
                  <a:close/>
                </a:path>
              </a:pathLst>
            </a:custGeom>
            <a:solidFill>
              <a:srgbClr val="F1C11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grpSp>
      <p:grpSp>
        <p:nvGrpSpPr>
          <p:cNvPr id="477" name="Google Shape;477;p88"/>
          <p:cNvGrpSpPr/>
          <p:nvPr/>
        </p:nvGrpSpPr>
        <p:grpSpPr>
          <a:xfrm>
            <a:off x="7375965" y="4082880"/>
            <a:ext cx="398187" cy="526476"/>
            <a:chOff x="9799200" y="5267818"/>
            <a:chExt cx="719138" cy="950832"/>
          </a:xfrm>
        </p:grpSpPr>
        <p:sp>
          <p:nvSpPr>
            <p:cNvPr id="478" name="Google Shape;478;p88"/>
            <p:cNvSpPr/>
            <p:nvPr/>
          </p:nvSpPr>
          <p:spPr>
            <a:xfrm>
              <a:off x="9799200" y="5868942"/>
              <a:ext cx="719062" cy="349708"/>
            </a:xfrm>
            <a:custGeom>
              <a:rect b="b" l="l" r="r" t="t"/>
              <a:pathLst>
                <a:path extrusionOk="0" h="349708" w="719062">
                  <a:moveTo>
                    <a:pt x="708660" y="26573"/>
                  </a:moveTo>
                  <a:cubicBezTo>
                    <a:pt x="690563" y="856"/>
                    <a:pt x="650558" y="6571"/>
                    <a:pt x="612458" y="28478"/>
                  </a:cubicBezTo>
                  <a:cubicBezTo>
                    <a:pt x="546735" y="67531"/>
                    <a:pt x="403860" y="150398"/>
                    <a:pt x="403860" y="150398"/>
                  </a:cubicBezTo>
                  <a:cubicBezTo>
                    <a:pt x="402908" y="154208"/>
                    <a:pt x="401003" y="158018"/>
                    <a:pt x="399098" y="162781"/>
                  </a:cubicBezTo>
                  <a:cubicBezTo>
                    <a:pt x="389573" y="182783"/>
                    <a:pt x="371475" y="198023"/>
                    <a:pt x="349568" y="203738"/>
                  </a:cubicBezTo>
                  <a:cubicBezTo>
                    <a:pt x="333375" y="207548"/>
                    <a:pt x="316230" y="205643"/>
                    <a:pt x="300038" y="198976"/>
                  </a:cubicBezTo>
                  <a:lnTo>
                    <a:pt x="189547" y="146588"/>
                  </a:lnTo>
                  <a:lnTo>
                    <a:pt x="189547" y="127538"/>
                  </a:lnTo>
                  <a:lnTo>
                    <a:pt x="307658" y="182783"/>
                  </a:lnTo>
                  <a:cubicBezTo>
                    <a:pt x="317183" y="187546"/>
                    <a:pt x="327660" y="188498"/>
                    <a:pt x="338138" y="187546"/>
                  </a:cubicBezTo>
                  <a:cubicBezTo>
                    <a:pt x="340043" y="187546"/>
                    <a:pt x="341948" y="187546"/>
                    <a:pt x="343853" y="187546"/>
                  </a:cubicBezTo>
                  <a:cubicBezTo>
                    <a:pt x="343853" y="187546"/>
                    <a:pt x="343853" y="187546"/>
                    <a:pt x="344805" y="187546"/>
                  </a:cubicBezTo>
                  <a:cubicBezTo>
                    <a:pt x="356235" y="184688"/>
                    <a:pt x="366713" y="178021"/>
                    <a:pt x="374333" y="169448"/>
                  </a:cubicBezTo>
                  <a:cubicBezTo>
                    <a:pt x="377190" y="165638"/>
                    <a:pt x="380048" y="161828"/>
                    <a:pt x="382905" y="157066"/>
                  </a:cubicBezTo>
                  <a:cubicBezTo>
                    <a:pt x="385763" y="152303"/>
                    <a:pt x="386715" y="146588"/>
                    <a:pt x="387668" y="141826"/>
                  </a:cubicBezTo>
                  <a:cubicBezTo>
                    <a:pt x="389573" y="126586"/>
                    <a:pt x="385763" y="111346"/>
                    <a:pt x="376238" y="98963"/>
                  </a:cubicBezTo>
                  <a:cubicBezTo>
                    <a:pt x="370523" y="92296"/>
                    <a:pt x="363855" y="86581"/>
                    <a:pt x="355283" y="82771"/>
                  </a:cubicBezTo>
                  <a:cubicBezTo>
                    <a:pt x="355283" y="82771"/>
                    <a:pt x="228600" y="23716"/>
                    <a:pt x="185738" y="3713"/>
                  </a:cubicBezTo>
                  <a:cubicBezTo>
                    <a:pt x="168593" y="-3907"/>
                    <a:pt x="147638" y="1808"/>
                    <a:pt x="124777" y="6571"/>
                  </a:cubicBezTo>
                  <a:cubicBezTo>
                    <a:pt x="100965" y="10381"/>
                    <a:pt x="8573" y="25621"/>
                    <a:pt x="8573" y="25621"/>
                  </a:cubicBezTo>
                  <a:cubicBezTo>
                    <a:pt x="3810" y="26573"/>
                    <a:pt x="0" y="31336"/>
                    <a:pt x="0" y="36098"/>
                  </a:cubicBezTo>
                  <a:lnTo>
                    <a:pt x="0" y="249458"/>
                  </a:lnTo>
                  <a:cubicBezTo>
                    <a:pt x="0" y="254221"/>
                    <a:pt x="3810" y="258031"/>
                    <a:pt x="8573" y="258031"/>
                  </a:cubicBezTo>
                  <a:lnTo>
                    <a:pt x="91440" y="258031"/>
                  </a:lnTo>
                  <a:cubicBezTo>
                    <a:pt x="91440" y="258031"/>
                    <a:pt x="102870" y="258031"/>
                    <a:pt x="109538" y="258983"/>
                  </a:cubicBezTo>
                  <a:cubicBezTo>
                    <a:pt x="113348" y="258983"/>
                    <a:pt x="122873" y="263746"/>
                    <a:pt x="122873" y="263746"/>
                  </a:cubicBezTo>
                  <a:lnTo>
                    <a:pt x="338138" y="347566"/>
                  </a:lnTo>
                  <a:cubicBezTo>
                    <a:pt x="347663" y="350423"/>
                    <a:pt x="357188" y="350423"/>
                    <a:pt x="366713" y="347566"/>
                  </a:cubicBezTo>
                  <a:cubicBezTo>
                    <a:pt x="371475" y="346613"/>
                    <a:pt x="375285" y="344708"/>
                    <a:pt x="380048" y="342803"/>
                  </a:cubicBezTo>
                  <a:cubicBezTo>
                    <a:pt x="447675" y="300893"/>
                    <a:pt x="654368" y="138968"/>
                    <a:pt x="677228" y="121823"/>
                  </a:cubicBezTo>
                  <a:cubicBezTo>
                    <a:pt x="729615" y="80866"/>
                    <a:pt x="723900" y="52291"/>
                    <a:pt x="707708" y="29431"/>
                  </a:cubicBezTo>
                  <a:close/>
                </a:path>
              </a:pathLst>
            </a:custGeom>
            <a:solidFill>
              <a:srgbClr val="F1C21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479" name="Google Shape;479;p88"/>
            <p:cNvSpPr/>
            <p:nvPr/>
          </p:nvSpPr>
          <p:spPr>
            <a:xfrm>
              <a:off x="10161470" y="5646506"/>
              <a:ext cx="356868" cy="257787"/>
            </a:xfrm>
            <a:custGeom>
              <a:rect b="b" l="l" r="r" t="t"/>
              <a:pathLst>
                <a:path extrusionOk="0" h="257787" w="356868">
                  <a:moveTo>
                    <a:pt x="356868" y="1359"/>
                  </a:moveTo>
                  <a:cubicBezTo>
                    <a:pt x="356868" y="1359"/>
                    <a:pt x="250188" y="349022"/>
                    <a:pt x="17778" y="234722"/>
                  </a:cubicBezTo>
                  <a:cubicBezTo>
                    <a:pt x="129221" y="93752"/>
                    <a:pt x="254951" y="60414"/>
                    <a:pt x="254951" y="60414"/>
                  </a:cubicBezTo>
                  <a:cubicBezTo>
                    <a:pt x="254951" y="60414"/>
                    <a:pt x="127316" y="59462"/>
                    <a:pt x="1586" y="216624"/>
                  </a:cubicBezTo>
                  <a:cubicBezTo>
                    <a:pt x="-6034" y="168999"/>
                    <a:pt x="-319" y="-17691"/>
                    <a:pt x="356868" y="1359"/>
                  </a:cubicBezTo>
                  <a:close/>
                </a:path>
              </a:pathLst>
            </a:custGeom>
            <a:solidFill>
              <a:srgbClr val="2EAA9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480" name="Google Shape;480;p88"/>
            <p:cNvSpPr/>
            <p:nvPr/>
          </p:nvSpPr>
          <p:spPr>
            <a:xfrm>
              <a:off x="9855398" y="5267818"/>
              <a:ext cx="598170" cy="598169"/>
            </a:xfrm>
            <a:custGeom>
              <a:rect b="b" l="l" r="r" t="t"/>
              <a:pathLst>
                <a:path extrusionOk="0" h="598169" w="598170">
                  <a:moveTo>
                    <a:pt x="299085" y="0"/>
                  </a:moveTo>
                  <a:cubicBezTo>
                    <a:pt x="134303" y="0"/>
                    <a:pt x="0" y="134303"/>
                    <a:pt x="0" y="299085"/>
                  </a:cubicBezTo>
                  <a:cubicBezTo>
                    <a:pt x="0" y="463868"/>
                    <a:pt x="123825" y="589598"/>
                    <a:pt x="282893" y="598170"/>
                  </a:cubicBezTo>
                  <a:lnTo>
                    <a:pt x="285750" y="598170"/>
                  </a:lnTo>
                  <a:cubicBezTo>
                    <a:pt x="285750" y="598170"/>
                    <a:pt x="284798" y="589598"/>
                    <a:pt x="284798" y="589598"/>
                  </a:cubicBezTo>
                  <a:cubicBezTo>
                    <a:pt x="284798" y="583883"/>
                    <a:pt x="282893" y="575310"/>
                    <a:pt x="282893" y="562928"/>
                  </a:cubicBezTo>
                  <a:lnTo>
                    <a:pt x="282893" y="562928"/>
                  </a:lnTo>
                  <a:cubicBezTo>
                    <a:pt x="282893" y="562928"/>
                    <a:pt x="282893" y="561023"/>
                    <a:pt x="282893" y="561023"/>
                  </a:cubicBezTo>
                  <a:cubicBezTo>
                    <a:pt x="279083" y="557213"/>
                    <a:pt x="275273" y="553403"/>
                    <a:pt x="271462" y="550545"/>
                  </a:cubicBezTo>
                  <a:cubicBezTo>
                    <a:pt x="246698" y="526733"/>
                    <a:pt x="225742" y="500063"/>
                    <a:pt x="208598" y="473393"/>
                  </a:cubicBezTo>
                  <a:cubicBezTo>
                    <a:pt x="206692" y="469583"/>
                    <a:pt x="203835" y="466725"/>
                    <a:pt x="201930" y="462915"/>
                  </a:cubicBezTo>
                  <a:cubicBezTo>
                    <a:pt x="229553" y="457200"/>
                    <a:pt x="259080" y="453390"/>
                    <a:pt x="287655" y="452438"/>
                  </a:cubicBezTo>
                  <a:lnTo>
                    <a:pt x="287655" y="522923"/>
                  </a:lnTo>
                  <a:lnTo>
                    <a:pt x="291465" y="509588"/>
                  </a:lnTo>
                  <a:cubicBezTo>
                    <a:pt x="296228" y="493395"/>
                    <a:pt x="303848" y="477203"/>
                    <a:pt x="313373" y="462915"/>
                  </a:cubicBezTo>
                  <a:lnTo>
                    <a:pt x="313373" y="462915"/>
                  </a:lnTo>
                  <a:lnTo>
                    <a:pt x="313373" y="452438"/>
                  </a:lnTo>
                  <a:cubicBezTo>
                    <a:pt x="315278" y="452438"/>
                    <a:pt x="317183" y="452438"/>
                    <a:pt x="319087" y="452438"/>
                  </a:cubicBezTo>
                  <a:lnTo>
                    <a:pt x="320993" y="452438"/>
                  </a:lnTo>
                  <a:cubicBezTo>
                    <a:pt x="320993" y="452438"/>
                    <a:pt x="320993" y="452438"/>
                    <a:pt x="320993" y="452438"/>
                  </a:cubicBezTo>
                  <a:cubicBezTo>
                    <a:pt x="322898" y="450533"/>
                    <a:pt x="324803" y="447675"/>
                    <a:pt x="326708" y="445770"/>
                  </a:cubicBezTo>
                  <a:cubicBezTo>
                    <a:pt x="330518" y="441008"/>
                    <a:pt x="335280" y="436245"/>
                    <a:pt x="340043" y="431483"/>
                  </a:cubicBezTo>
                  <a:lnTo>
                    <a:pt x="342900" y="428625"/>
                  </a:lnTo>
                  <a:lnTo>
                    <a:pt x="338137" y="428625"/>
                  </a:lnTo>
                  <a:cubicBezTo>
                    <a:pt x="329565" y="427673"/>
                    <a:pt x="320993" y="426720"/>
                    <a:pt x="312420" y="426720"/>
                  </a:cubicBezTo>
                  <a:lnTo>
                    <a:pt x="312420" y="313373"/>
                  </a:lnTo>
                  <a:lnTo>
                    <a:pt x="443865" y="313373"/>
                  </a:lnTo>
                  <a:cubicBezTo>
                    <a:pt x="443865" y="333375"/>
                    <a:pt x="440055" y="353378"/>
                    <a:pt x="435293" y="373380"/>
                  </a:cubicBezTo>
                  <a:lnTo>
                    <a:pt x="435293" y="377190"/>
                  </a:lnTo>
                  <a:cubicBezTo>
                    <a:pt x="435293" y="377190"/>
                    <a:pt x="438150" y="376238"/>
                    <a:pt x="438150" y="376238"/>
                  </a:cubicBezTo>
                  <a:cubicBezTo>
                    <a:pt x="445770" y="373380"/>
                    <a:pt x="454343" y="371475"/>
                    <a:pt x="462915" y="369570"/>
                  </a:cubicBezTo>
                  <a:lnTo>
                    <a:pt x="463868" y="369570"/>
                  </a:lnTo>
                  <a:cubicBezTo>
                    <a:pt x="463868" y="369570"/>
                    <a:pt x="463868" y="367665"/>
                    <a:pt x="463868" y="367665"/>
                  </a:cubicBezTo>
                  <a:cubicBezTo>
                    <a:pt x="467677" y="349568"/>
                    <a:pt x="469583" y="331470"/>
                    <a:pt x="470535" y="313373"/>
                  </a:cubicBezTo>
                  <a:lnTo>
                    <a:pt x="571500" y="313373"/>
                  </a:lnTo>
                  <a:cubicBezTo>
                    <a:pt x="571500" y="326708"/>
                    <a:pt x="569595" y="339090"/>
                    <a:pt x="566738" y="352425"/>
                  </a:cubicBezTo>
                  <a:lnTo>
                    <a:pt x="566738" y="355283"/>
                  </a:lnTo>
                  <a:cubicBezTo>
                    <a:pt x="566738" y="355283"/>
                    <a:pt x="568643" y="355283"/>
                    <a:pt x="568643" y="355283"/>
                  </a:cubicBezTo>
                  <a:cubicBezTo>
                    <a:pt x="576263" y="355283"/>
                    <a:pt x="583883" y="355283"/>
                    <a:pt x="591502" y="355283"/>
                  </a:cubicBezTo>
                  <a:lnTo>
                    <a:pt x="593408" y="355283"/>
                  </a:lnTo>
                  <a:cubicBezTo>
                    <a:pt x="593408" y="355283"/>
                    <a:pt x="593408" y="353378"/>
                    <a:pt x="593408" y="353378"/>
                  </a:cubicBezTo>
                  <a:cubicBezTo>
                    <a:pt x="596265" y="336233"/>
                    <a:pt x="598170" y="319088"/>
                    <a:pt x="598170" y="301943"/>
                  </a:cubicBezTo>
                  <a:cubicBezTo>
                    <a:pt x="598170" y="137160"/>
                    <a:pt x="463868" y="2858"/>
                    <a:pt x="299085" y="2858"/>
                  </a:cubicBezTo>
                  <a:close/>
                  <a:moveTo>
                    <a:pt x="200025" y="136208"/>
                  </a:moveTo>
                  <a:cubicBezTo>
                    <a:pt x="201930" y="132398"/>
                    <a:pt x="203835" y="129540"/>
                    <a:pt x="206692" y="125730"/>
                  </a:cubicBezTo>
                  <a:cubicBezTo>
                    <a:pt x="223837" y="99060"/>
                    <a:pt x="244792" y="73343"/>
                    <a:pt x="269558" y="48578"/>
                  </a:cubicBezTo>
                  <a:cubicBezTo>
                    <a:pt x="275273" y="43815"/>
                    <a:pt x="280035" y="38100"/>
                    <a:pt x="285750" y="33338"/>
                  </a:cubicBezTo>
                  <a:lnTo>
                    <a:pt x="285750" y="146685"/>
                  </a:lnTo>
                  <a:cubicBezTo>
                    <a:pt x="257175" y="146685"/>
                    <a:pt x="227648" y="142875"/>
                    <a:pt x="200025" y="136208"/>
                  </a:cubicBezTo>
                  <a:close/>
                  <a:moveTo>
                    <a:pt x="107632" y="494348"/>
                  </a:moveTo>
                  <a:cubicBezTo>
                    <a:pt x="111442" y="492443"/>
                    <a:pt x="116205" y="490538"/>
                    <a:pt x="120015" y="488633"/>
                  </a:cubicBezTo>
                  <a:cubicBezTo>
                    <a:pt x="137160" y="481013"/>
                    <a:pt x="155258" y="475298"/>
                    <a:pt x="173355" y="470535"/>
                  </a:cubicBezTo>
                  <a:cubicBezTo>
                    <a:pt x="177165" y="477203"/>
                    <a:pt x="180975" y="482918"/>
                    <a:pt x="183833" y="488633"/>
                  </a:cubicBezTo>
                  <a:cubicBezTo>
                    <a:pt x="201930" y="516255"/>
                    <a:pt x="223837" y="543878"/>
                    <a:pt x="248603" y="568643"/>
                  </a:cubicBezTo>
                  <a:cubicBezTo>
                    <a:pt x="194310" y="559118"/>
                    <a:pt x="145733" y="533400"/>
                    <a:pt x="106680" y="494348"/>
                  </a:cubicBezTo>
                  <a:close/>
                  <a:moveTo>
                    <a:pt x="285750" y="312420"/>
                  </a:moveTo>
                  <a:lnTo>
                    <a:pt x="285750" y="425768"/>
                  </a:lnTo>
                  <a:cubicBezTo>
                    <a:pt x="252412" y="425768"/>
                    <a:pt x="219075" y="430530"/>
                    <a:pt x="186690" y="438150"/>
                  </a:cubicBezTo>
                  <a:cubicBezTo>
                    <a:pt x="166687" y="397193"/>
                    <a:pt x="155258" y="355283"/>
                    <a:pt x="153353" y="311468"/>
                  </a:cubicBezTo>
                  <a:lnTo>
                    <a:pt x="284798" y="311468"/>
                  </a:lnTo>
                  <a:close/>
                  <a:moveTo>
                    <a:pt x="25717" y="286703"/>
                  </a:moveTo>
                  <a:cubicBezTo>
                    <a:pt x="28575" y="227648"/>
                    <a:pt x="50482" y="171450"/>
                    <a:pt x="88582" y="125730"/>
                  </a:cubicBezTo>
                  <a:cubicBezTo>
                    <a:pt x="95250" y="128588"/>
                    <a:pt x="102870" y="132398"/>
                    <a:pt x="109538" y="135255"/>
                  </a:cubicBezTo>
                  <a:cubicBezTo>
                    <a:pt x="125730" y="141923"/>
                    <a:pt x="142875" y="148590"/>
                    <a:pt x="160973" y="153353"/>
                  </a:cubicBezTo>
                  <a:cubicBezTo>
                    <a:pt x="140970" y="196215"/>
                    <a:pt x="129540" y="240983"/>
                    <a:pt x="127635" y="286703"/>
                  </a:cubicBezTo>
                  <a:lnTo>
                    <a:pt x="26670" y="286703"/>
                  </a:lnTo>
                  <a:close/>
                  <a:moveTo>
                    <a:pt x="285750" y="172403"/>
                  </a:moveTo>
                  <a:lnTo>
                    <a:pt x="285750" y="285750"/>
                  </a:lnTo>
                  <a:lnTo>
                    <a:pt x="154305" y="285750"/>
                  </a:lnTo>
                  <a:cubicBezTo>
                    <a:pt x="156210" y="242888"/>
                    <a:pt x="167640" y="200025"/>
                    <a:pt x="187642" y="159068"/>
                  </a:cubicBezTo>
                  <a:cubicBezTo>
                    <a:pt x="220028" y="166688"/>
                    <a:pt x="253365" y="170498"/>
                    <a:pt x="286703" y="171450"/>
                  </a:cubicBezTo>
                  <a:close/>
                  <a:moveTo>
                    <a:pt x="183833" y="111443"/>
                  </a:moveTo>
                  <a:cubicBezTo>
                    <a:pt x="180023" y="117158"/>
                    <a:pt x="176212" y="123825"/>
                    <a:pt x="173355" y="129540"/>
                  </a:cubicBezTo>
                  <a:cubicBezTo>
                    <a:pt x="155258" y="124778"/>
                    <a:pt x="137160" y="118110"/>
                    <a:pt x="120015" y="111443"/>
                  </a:cubicBezTo>
                  <a:cubicBezTo>
                    <a:pt x="115253" y="109538"/>
                    <a:pt x="111442" y="107633"/>
                    <a:pt x="107632" y="105728"/>
                  </a:cubicBezTo>
                  <a:cubicBezTo>
                    <a:pt x="146685" y="66675"/>
                    <a:pt x="196215" y="40958"/>
                    <a:pt x="249555" y="31433"/>
                  </a:cubicBezTo>
                  <a:cubicBezTo>
                    <a:pt x="223837" y="57150"/>
                    <a:pt x="201930" y="83820"/>
                    <a:pt x="184785" y="111443"/>
                  </a:cubicBezTo>
                  <a:close/>
                  <a:moveTo>
                    <a:pt x="160973" y="445770"/>
                  </a:moveTo>
                  <a:cubicBezTo>
                    <a:pt x="143828" y="450533"/>
                    <a:pt x="126682" y="457200"/>
                    <a:pt x="109538" y="463868"/>
                  </a:cubicBezTo>
                  <a:cubicBezTo>
                    <a:pt x="101917" y="466725"/>
                    <a:pt x="95250" y="470535"/>
                    <a:pt x="88582" y="473393"/>
                  </a:cubicBezTo>
                  <a:cubicBezTo>
                    <a:pt x="50482" y="427673"/>
                    <a:pt x="28575" y="371475"/>
                    <a:pt x="25717" y="312420"/>
                  </a:cubicBezTo>
                  <a:lnTo>
                    <a:pt x="126682" y="312420"/>
                  </a:lnTo>
                  <a:cubicBezTo>
                    <a:pt x="128588" y="358140"/>
                    <a:pt x="140017" y="402908"/>
                    <a:pt x="160020" y="445770"/>
                  </a:cubicBezTo>
                  <a:close/>
                  <a:moveTo>
                    <a:pt x="571500" y="286703"/>
                  </a:moveTo>
                  <a:lnTo>
                    <a:pt x="470535" y="286703"/>
                  </a:lnTo>
                  <a:cubicBezTo>
                    <a:pt x="468630" y="240983"/>
                    <a:pt x="457200" y="196215"/>
                    <a:pt x="437198" y="153353"/>
                  </a:cubicBezTo>
                  <a:cubicBezTo>
                    <a:pt x="454343" y="148590"/>
                    <a:pt x="471487" y="141923"/>
                    <a:pt x="488633" y="135255"/>
                  </a:cubicBezTo>
                  <a:cubicBezTo>
                    <a:pt x="496252" y="132398"/>
                    <a:pt x="502920" y="128588"/>
                    <a:pt x="509587" y="125730"/>
                  </a:cubicBezTo>
                  <a:cubicBezTo>
                    <a:pt x="547688" y="171450"/>
                    <a:pt x="569595" y="227648"/>
                    <a:pt x="572452" y="286703"/>
                  </a:cubicBezTo>
                  <a:close/>
                  <a:moveTo>
                    <a:pt x="347662" y="30480"/>
                  </a:moveTo>
                  <a:cubicBezTo>
                    <a:pt x="401955" y="40005"/>
                    <a:pt x="450533" y="65723"/>
                    <a:pt x="489585" y="104775"/>
                  </a:cubicBezTo>
                  <a:cubicBezTo>
                    <a:pt x="485775" y="106680"/>
                    <a:pt x="481012" y="108585"/>
                    <a:pt x="477202" y="110490"/>
                  </a:cubicBezTo>
                  <a:cubicBezTo>
                    <a:pt x="460058" y="118110"/>
                    <a:pt x="441960" y="123825"/>
                    <a:pt x="423862" y="128588"/>
                  </a:cubicBezTo>
                  <a:cubicBezTo>
                    <a:pt x="420053" y="122873"/>
                    <a:pt x="416243" y="116205"/>
                    <a:pt x="413385" y="110490"/>
                  </a:cubicBezTo>
                  <a:cubicBezTo>
                    <a:pt x="395287" y="82868"/>
                    <a:pt x="373380" y="55245"/>
                    <a:pt x="348615" y="30480"/>
                  </a:cubicBezTo>
                  <a:close/>
                  <a:moveTo>
                    <a:pt x="311468" y="145733"/>
                  </a:moveTo>
                  <a:lnTo>
                    <a:pt x="311468" y="33338"/>
                  </a:lnTo>
                  <a:cubicBezTo>
                    <a:pt x="317183" y="38100"/>
                    <a:pt x="322898" y="43815"/>
                    <a:pt x="327660" y="48578"/>
                  </a:cubicBezTo>
                  <a:cubicBezTo>
                    <a:pt x="352425" y="72390"/>
                    <a:pt x="373380" y="99060"/>
                    <a:pt x="390525" y="125730"/>
                  </a:cubicBezTo>
                  <a:cubicBezTo>
                    <a:pt x="392430" y="129540"/>
                    <a:pt x="395287" y="132398"/>
                    <a:pt x="397193" y="136208"/>
                  </a:cubicBezTo>
                  <a:cubicBezTo>
                    <a:pt x="369570" y="141923"/>
                    <a:pt x="340043" y="145733"/>
                    <a:pt x="311468" y="146685"/>
                  </a:cubicBezTo>
                  <a:close/>
                  <a:moveTo>
                    <a:pt x="410528" y="160020"/>
                  </a:moveTo>
                  <a:cubicBezTo>
                    <a:pt x="430530" y="200978"/>
                    <a:pt x="441960" y="242888"/>
                    <a:pt x="443865" y="286703"/>
                  </a:cubicBezTo>
                  <a:lnTo>
                    <a:pt x="312420" y="286703"/>
                  </a:lnTo>
                  <a:lnTo>
                    <a:pt x="312420" y="173355"/>
                  </a:lnTo>
                  <a:cubicBezTo>
                    <a:pt x="345758" y="173355"/>
                    <a:pt x="379095" y="168593"/>
                    <a:pt x="411480" y="160973"/>
                  </a:cubicBezTo>
                  <a:close/>
                </a:path>
              </a:pathLst>
            </a:custGeom>
            <a:solidFill>
              <a:srgbClr val="2EAA9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grpSp>
      <p:sp>
        <p:nvSpPr>
          <p:cNvPr id="481" name="Google Shape;481;p88"/>
          <p:cNvSpPr txBox="1"/>
          <p:nvPr/>
        </p:nvSpPr>
        <p:spPr>
          <a:xfrm>
            <a:off x="2651316" y="3998381"/>
            <a:ext cx="10107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lt1"/>
                </a:solidFill>
                <a:latin typeface="Century Gothic"/>
                <a:ea typeface="Century Gothic"/>
                <a:cs typeface="Century Gothic"/>
                <a:sym typeface="Century Gothic"/>
              </a:rPr>
              <a:t>Inteligencia Artificial</a:t>
            </a:r>
            <a:endParaRPr b="1" i="0" sz="1100" u="none" cap="none" strike="noStrike">
              <a:solidFill>
                <a:schemeClr val="lt1"/>
              </a:solidFill>
              <a:latin typeface="Century Gothic"/>
              <a:ea typeface="Century Gothic"/>
              <a:cs typeface="Century Gothic"/>
              <a:sym typeface="Century Gothic"/>
            </a:endParaRPr>
          </a:p>
        </p:txBody>
      </p:sp>
      <p:sp>
        <p:nvSpPr>
          <p:cNvPr id="482" name="Google Shape;482;p88"/>
          <p:cNvSpPr txBox="1"/>
          <p:nvPr/>
        </p:nvSpPr>
        <p:spPr>
          <a:xfrm>
            <a:off x="3258549" y="1011899"/>
            <a:ext cx="11913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accent1"/>
                </a:solidFill>
                <a:latin typeface="Century Gothic"/>
                <a:ea typeface="Century Gothic"/>
                <a:cs typeface="Century Gothic"/>
                <a:sym typeface="Century Gothic"/>
              </a:rPr>
              <a:t>Crimen, Violencia, y Conflicto</a:t>
            </a:r>
            <a:endParaRPr b="1" i="0" sz="1100" u="none" cap="none" strike="noStrike">
              <a:solidFill>
                <a:schemeClr val="accent1"/>
              </a:solidFill>
              <a:latin typeface="Century Gothic"/>
              <a:ea typeface="Century Gothic"/>
              <a:cs typeface="Century Gothic"/>
              <a:sym typeface="Century Gothic"/>
            </a:endParaRPr>
          </a:p>
        </p:txBody>
      </p:sp>
      <p:sp>
        <p:nvSpPr>
          <p:cNvPr id="483" name="Google Shape;483;p88"/>
          <p:cNvSpPr txBox="1"/>
          <p:nvPr/>
        </p:nvSpPr>
        <p:spPr>
          <a:xfrm>
            <a:off x="5464347" y="1011899"/>
            <a:ext cx="11166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accent1"/>
                </a:solidFill>
                <a:latin typeface="Century Gothic"/>
                <a:ea typeface="Century Gothic"/>
                <a:cs typeface="Century Gothic"/>
                <a:sym typeface="Century Gothic"/>
              </a:rPr>
              <a:t>Educación</a:t>
            </a:r>
            <a:endParaRPr b="1" i="0" sz="1100" u="none" cap="none" strike="noStrike">
              <a:solidFill>
                <a:schemeClr val="accent1"/>
              </a:solidFill>
              <a:latin typeface="Century Gothic"/>
              <a:ea typeface="Century Gothic"/>
              <a:cs typeface="Century Gothic"/>
              <a:sym typeface="Century Gothic"/>
            </a:endParaRPr>
          </a:p>
        </p:txBody>
      </p:sp>
      <p:sp>
        <p:nvSpPr>
          <p:cNvPr id="484" name="Google Shape;484;p88"/>
          <p:cNvSpPr txBox="1"/>
          <p:nvPr/>
        </p:nvSpPr>
        <p:spPr>
          <a:xfrm>
            <a:off x="7500213" y="1011899"/>
            <a:ext cx="11913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accent1"/>
                </a:solidFill>
                <a:latin typeface="Century Gothic"/>
                <a:ea typeface="Century Gothic"/>
                <a:cs typeface="Century Gothic"/>
                <a:sym typeface="Century Gothic"/>
              </a:rPr>
              <a:t>Medio Ambiente, Energía y Cambio Climático</a:t>
            </a:r>
            <a:endParaRPr b="1" i="0" sz="1100" u="none" cap="none" strike="noStrike">
              <a:solidFill>
                <a:schemeClr val="accent1"/>
              </a:solidFill>
              <a:latin typeface="Century Gothic"/>
              <a:ea typeface="Century Gothic"/>
              <a:cs typeface="Century Gothic"/>
              <a:sym typeface="Century Gothic"/>
            </a:endParaRPr>
          </a:p>
        </p:txBody>
      </p:sp>
      <p:sp>
        <p:nvSpPr>
          <p:cNvPr id="485" name="Google Shape;485;p88"/>
          <p:cNvSpPr txBox="1"/>
          <p:nvPr/>
        </p:nvSpPr>
        <p:spPr>
          <a:xfrm>
            <a:off x="1254813" y="1011899"/>
            <a:ext cx="11166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accent1"/>
                </a:solidFill>
                <a:latin typeface="Century Gothic"/>
                <a:ea typeface="Century Gothic"/>
                <a:cs typeface="Century Gothic"/>
                <a:sym typeface="Century Gothic"/>
              </a:rPr>
              <a:t>Agricultura</a:t>
            </a:r>
            <a:endParaRPr b="1" i="0" sz="1100" u="none" cap="none" strike="noStrike">
              <a:solidFill>
                <a:schemeClr val="accent1"/>
              </a:solidFill>
              <a:latin typeface="Century Gothic"/>
              <a:ea typeface="Century Gothic"/>
              <a:cs typeface="Century Gothic"/>
              <a:sym typeface="Century Gothic"/>
            </a:endParaRPr>
          </a:p>
        </p:txBody>
      </p:sp>
      <p:pic>
        <p:nvPicPr>
          <p:cNvPr id="486" name="Google Shape;486;p88"/>
          <p:cNvPicPr preferRelativeResize="0"/>
          <p:nvPr/>
        </p:nvPicPr>
        <p:blipFill rotWithShape="1">
          <a:blip r:embed="rId4">
            <a:alphaModFix/>
          </a:blip>
          <a:srcRect b="0" l="0" r="0" t="0"/>
          <a:stretch/>
        </p:blipFill>
        <p:spPr>
          <a:xfrm>
            <a:off x="594063" y="1140703"/>
            <a:ext cx="441900" cy="441918"/>
          </a:xfrm>
          <a:prstGeom prst="rect">
            <a:avLst/>
          </a:prstGeom>
          <a:noFill/>
          <a:ln>
            <a:noFill/>
          </a:ln>
        </p:spPr>
      </p:pic>
      <p:pic>
        <p:nvPicPr>
          <p:cNvPr id="487" name="Google Shape;487;p88"/>
          <p:cNvPicPr preferRelativeResize="0"/>
          <p:nvPr/>
        </p:nvPicPr>
        <p:blipFill rotWithShape="1">
          <a:blip r:embed="rId5">
            <a:alphaModFix/>
          </a:blip>
          <a:srcRect b="12892" l="0" r="0" t="0"/>
          <a:stretch/>
        </p:blipFill>
        <p:spPr>
          <a:xfrm>
            <a:off x="2609533" y="1160259"/>
            <a:ext cx="462431" cy="402802"/>
          </a:xfrm>
          <a:prstGeom prst="rect">
            <a:avLst/>
          </a:prstGeom>
          <a:noFill/>
          <a:ln>
            <a:noFill/>
          </a:ln>
        </p:spPr>
      </p:pic>
      <p:pic>
        <p:nvPicPr>
          <p:cNvPr id="488" name="Google Shape;488;p88"/>
          <p:cNvPicPr preferRelativeResize="0"/>
          <p:nvPr/>
        </p:nvPicPr>
        <p:blipFill rotWithShape="1">
          <a:blip r:embed="rId6">
            <a:alphaModFix/>
          </a:blip>
          <a:srcRect b="14156" l="0" r="0" t="0"/>
          <a:stretch/>
        </p:blipFill>
        <p:spPr>
          <a:xfrm>
            <a:off x="4789394" y="1103416"/>
            <a:ext cx="523313" cy="449253"/>
          </a:xfrm>
          <a:prstGeom prst="rect">
            <a:avLst/>
          </a:prstGeom>
          <a:noFill/>
          <a:ln>
            <a:noFill/>
          </a:ln>
        </p:spPr>
      </p:pic>
      <p:pic>
        <p:nvPicPr>
          <p:cNvPr id="489" name="Google Shape;489;p88"/>
          <p:cNvPicPr preferRelativeResize="0"/>
          <p:nvPr/>
        </p:nvPicPr>
        <p:blipFill rotWithShape="1">
          <a:blip r:embed="rId7">
            <a:alphaModFix/>
          </a:blip>
          <a:srcRect b="0" l="0" r="0" t="0"/>
          <a:stretch/>
        </p:blipFill>
        <p:spPr>
          <a:xfrm>
            <a:off x="6828158" y="1142020"/>
            <a:ext cx="523313" cy="523330"/>
          </a:xfrm>
          <a:prstGeom prst="rect">
            <a:avLst/>
          </a:prstGeom>
          <a:noFill/>
          <a:ln>
            <a:noFill/>
          </a:ln>
        </p:spPr>
      </p:pic>
      <p:sp>
        <p:nvSpPr>
          <p:cNvPr id="490" name="Google Shape;490;p88"/>
          <p:cNvSpPr txBox="1"/>
          <p:nvPr/>
        </p:nvSpPr>
        <p:spPr>
          <a:xfrm>
            <a:off x="3258549" y="1889521"/>
            <a:ext cx="11913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accent1"/>
                </a:solidFill>
                <a:latin typeface="Century Gothic"/>
                <a:ea typeface="Century Gothic"/>
                <a:cs typeface="Century Gothic"/>
                <a:sym typeface="Century Gothic"/>
              </a:rPr>
              <a:t>Empresas</a:t>
            </a:r>
            <a:endParaRPr b="1" i="0" sz="1100" u="none" cap="none" strike="noStrike">
              <a:solidFill>
                <a:schemeClr val="accent1"/>
              </a:solidFill>
              <a:latin typeface="Century Gothic"/>
              <a:ea typeface="Century Gothic"/>
              <a:cs typeface="Century Gothic"/>
              <a:sym typeface="Century Gothic"/>
            </a:endParaRPr>
          </a:p>
        </p:txBody>
      </p:sp>
      <p:sp>
        <p:nvSpPr>
          <p:cNvPr id="491" name="Google Shape;491;p88"/>
          <p:cNvSpPr txBox="1"/>
          <p:nvPr/>
        </p:nvSpPr>
        <p:spPr>
          <a:xfrm>
            <a:off x="5464347" y="1889521"/>
            <a:ext cx="11166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accent1"/>
                </a:solidFill>
                <a:latin typeface="Century Gothic"/>
                <a:ea typeface="Century Gothic"/>
                <a:cs typeface="Century Gothic"/>
                <a:sym typeface="Century Gothic"/>
              </a:rPr>
              <a:t>Género</a:t>
            </a:r>
            <a:endParaRPr b="1" i="0" sz="1100" u="none" cap="none" strike="noStrike">
              <a:solidFill>
                <a:schemeClr val="accent1"/>
              </a:solidFill>
              <a:latin typeface="Century Gothic"/>
              <a:ea typeface="Century Gothic"/>
              <a:cs typeface="Century Gothic"/>
              <a:sym typeface="Century Gothic"/>
            </a:endParaRPr>
          </a:p>
        </p:txBody>
      </p:sp>
      <p:sp>
        <p:nvSpPr>
          <p:cNvPr id="492" name="Google Shape;492;p88"/>
          <p:cNvSpPr txBox="1"/>
          <p:nvPr/>
        </p:nvSpPr>
        <p:spPr>
          <a:xfrm>
            <a:off x="7500213" y="1889521"/>
            <a:ext cx="11913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accent1"/>
                </a:solidFill>
                <a:latin typeface="Century Gothic"/>
                <a:ea typeface="Century Gothic"/>
                <a:cs typeface="Century Gothic"/>
                <a:sym typeface="Century Gothic"/>
              </a:rPr>
              <a:t>Salud</a:t>
            </a:r>
            <a:endParaRPr b="1" i="0" sz="1100" u="none" cap="none" strike="noStrike">
              <a:solidFill>
                <a:schemeClr val="accent1"/>
              </a:solidFill>
              <a:latin typeface="Century Gothic"/>
              <a:ea typeface="Century Gothic"/>
              <a:cs typeface="Century Gothic"/>
              <a:sym typeface="Century Gothic"/>
            </a:endParaRPr>
          </a:p>
        </p:txBody>
      </p:sp>
      <p:sp>
        <p:nvSpPr>
          <p:cNvPr id="493" name="Google Shape;493;p88"/>
          <p:cNvSpPr txBox="1"/>
          <p:nvPr/>
        </p:nvSpPr>
        <p:spPr>
          <a:xfrm>
            <a:off x="1254813" y="1889521"/>
            <a:ext cx="11166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accent1"/>
                </a:solidFill>
                <a:latin typeface="Century Gothic"/>
                <a:ea typeface="Century Gothic"/>
                <a:cs typeface="Century Gothic"/>
                <a:sym typeface="Century Gothic"/>
              </a:rPr>
              <a:t>Finanzas</a:t>
            </a:r>
            <a:endParaRPr b="1" i="0" sz="1100" u="none" cap="none" strike="noStrike">
              <a:solidFill>
                <a:schemeClr val="accent1"/>
              </a:solidFill>
              <a:latin typeface="Century Gothic"/>
              <a:ea typeface="Century Gothic"/>
              <a:cs typeface="Century Gothic"/>
              <a:sym typeface="Century Gothic"/>
            </a:endParaRPr>
          </a:p>
        </p:txBody>
      </p:sp>
      <p:sp>
        <p:nvSpPr>
          <p:cNvPr id="494" name="Google Shape;494;p88"/>
          <p:cNvSpPr txBox="1"/>
          <p:nvPr/>
        </p:nvSpPr>
        <p:spPr>
          <a:xfrm>
            <a:off x="3258551" y="2772467"/>
            <a:ext cx="13188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accent1"/>
                </a:solidFill>
                <a:latin typeface="Century Gothic"/>
                <a:ea typeface="Century Gothic"/>
                <a:cs typeface="Century Gothic"/>
                <a:sym typeface="Century Gothic"/>
              </a:rPr>
              <a:t>Política Económica y Gobernanza</a:t>
            </a:r>
            <a:endParaRPr b="1" i="0" sz="1100" u="none" cap="none" strike="noStrike">
              <a:solidFill>
                <a:schemeClr val="accent1"/>
              </a:solidFill>
              <a:latin typeface="Century Gothic"/>
              <a:ea typeface="Century Gothic"/>
              <a:cs typeface="Century Gothic"/>
              <a:sym typeface="Century Gothic"/>
            </a:endParaRPr>
          </a:p>
        </p:txBody>
      </p:sp>
      <p:sp>
        <p:nvSpPr>
          <p:cNvPr id="495" name="Google Shape;495;p88"/>
          <p:cNvSpPr txBox="1"/>
          <p:nvPr/>
        </p:nvSpPr>
        <p:spPr>
          <a:xfrm>
            <a:off x="5464347" y="2772473"/>
            <a:ext cx="11166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accent1"/>
                </a:solidFill>
                <a:latin typeface="Century Gothic"/>
                <a:ea typeface="Century Gothic"/>
                <a:cs typeface="Century Gothic"/>
                <a:sym typeface="Century Gothic"/>
              </a:rPr>
              <a:t>Protección Social</a:t>
            </a:r>
            <a:endParaRPr b="1" i="0" sz="1100" u="none" cap="none" strike="noStrike">
              <a:solidFill>
                <a:schemeClr val="accent1"/>
              </a:solidFill>
              <a:latin typeface="Century Gothic"/>
              <a:ea typeface="Century Gothic"/>
              <a:cs typeface="Century Gothic"/>
              <a:sym typeface="Century Gothic"/>
            </a:endParaRPr>
          </a:p>
        </p:txBody>
      </p:sp>
      <p:sp>
        <p:nvSpPr>
          <p:cNvPr id="496" name="Google Shape;496;p88"/>
          <p:cNvSpPr txBox="1"/>
          <p:nvPr/>
        </p:nvSpPr>
        <p:spPr>
          <a:xfrm>
            <a:off x="1254813" y="2772473"/>
            <a:ext cx="1116600" cy="699600"/>
          </a:xfrm>
          <a:prstGeom prst="rect">
            <a:avLst/>
          </a:prstGeom>
          <a:noFill/>
          <a:ln>
            <a:noFill/>
          </a:ln>
        </p:spPr>
        <p:txBody>
          <a:bodyPr anchorCtr="0" anchor="ctr" bIns="25700" lIns="51425" spcFirstLastPara="1" rIns="51425" wrap="square" tIns="25700">
            <a:noAutofit/>
          </a:bodyPr>
          <a:lstStyle/>
          <a:p>
            <a:pPr indent="0" lvl="0" marL="0" marR="0" rtl="0" algn="l">
              <a:lnSpc>
                <a:spcPct val="110000"/>
              </a:lnSpc>
              <a:spcBef>
                <a:spcPts val="0"/>
              </a:spcBef>
              <a:spcAft>
                <a:spcPts val="0"/>
              </a:spcAft>
              <a:buClr>
                <a:srgbClr val="000000"/>
              </a:buClr>
              <a:buSzPts val="1200"/>
              <a:buFont typeface="Century Gothic"/>
              <a:buNone/>
            </a:pPr>
            <a:r>
              <a:rPr b="1" i="0" lang="en" sz="1100" u="none" cap="none" strike="noStrike">
                <a:solidFill>
                  <a:schemeClr val="accent1"/>
                </a:solidFill>
                <a:latin typeface="Century Gothic"/>
                <a:ea typeface="Century Gothic"/>
                <a:cs typeface="Century Gothic"/>
                <a:sym typeface="Century Gothic"/>
              </a:rPr>
              <a:t>Mercado Laboral</a:t>
            </a:r>
            <a:endParaRPr b="1" i="0" sz="1100" u="none" cap="none" strike="noStrike">
              <a:solidFill>
                <a:schemeClr val="accent1"/>
              </a:solidFill>
              <a:latin typeface="Century Gothic"/>
              <a:ea typeface="Century Gothic"/>
              <a:cs typeface="Century Gothic"/>
              <a:sym typeface="Century Gothic"/>
            </a:endParaRPr>
          </a:p>
        </p:txBody>
      </p:sp>
      <p:pic>
        <p:nvPicPr>
          <p:cNvPr id="497" name="Google Shape;497;p88"/>
          <p:cNvPicPr preferRelativeResize="0"/>
          <p:nvPr/>
        </p:nvPicPr>
        <p:blipFill rotWithShape="1">
          <a:blip r:embed="rId8">
            <a:alphaModFix/>
          </a:blip>
          <a:srcRect b="17743" l="0" r="0" t="0"/>
          <a:stretch/>
        </p:blipFill>
        <p:spPr>
          <a:xfrm>
            <a:off x="585531" y="1976288"/>
            <a:ext cx="523313" cy="430452"/>
          </a:xfrm>
          <a:prstGeom prst="rect">
            <a:avLst/>
          </a:prstGeom>
          <a:noFill/>
          <a:ln>
            <a:noFill/>
          </a:ln>
        </p:spPr>
      </p:pic>
      <p:pic>
        <p:nvPicPr>
          <p:cNvPr id="498" name="Google Shape;498;p88"/>
          <p:cNvPicPr preferRelativeResize="0"/>
          <p:nvPr/>
        </p:nvPicPr>
        <p:blipFill rotWithShape="1">
          <a:blip r:embed="rId9">
            <a:alphaModFix/>
          </a:blip>
          <a:srcRect b="0" l="0" r="0" t="0"/>
          <a:stretch/>
        </p:blipFill>
        <p:spPr>
          <a:xfrm>
            <a:off x="2607785" y="2002334"/>
            <a:ext cx="462431" cy="462431"/>
          </a:xfrm>
          <a:prstGeom prst="rect">
            <a:avLst/>
          </a:prstGeom>
          <a:noFill/>
          <a:ln>
            <a:noFill/>
          </a:ln>
        </p:spPr>
      </p:pic>
      <p:pic>
        <p:nvPicPr>
          <p:cNvPr id="499" name="Google Shape;499;p88"/>
          <p:cNvPicPr preferRelativeResize="0"/>
          <p:nvPr/>
        </p:nvPicPr>
        <p:blipFill rotWithShape="1">
          <a:blip r:embed="rId10">
            <a:alphaModFix/>
          </a:blip>
          <a:srcRect b="0" l="0" r="0" t="0"/>
          <a:stretch/>
        </p:blipFill>
        <p:spPr>
          <a:xfrm>
            <a:off x="4830100" y="2020994"/>
            <a:ext cx="441900" cy="441900"/>
          </a:xfrm>
          <a:prstGeom prst="rect">
            <a:avLst/>
          </a:prstGeom>
          <a:noFill/>
          <a:ln>
            <a:noFill/>
          </a:ln>
        </p:spPr>
      </p:pic>
      <p:pic>
        <p:nvPicPr>
          <p:cNvPr id="500" name="Google Shape;500;p88"/>
          <p:cNvPicPr preferRelativeResize="0"/>
          <p:nvPr/>
        </p:nvPicPr>
        <p:blipFill rotWithShape="1">
          <a:blip r:embed="rId11">
            <a:alphaModFix/>
          </a:blip>
          <a:srcRect b="0" l="0" r="0" t="0"/>
          <a:stretch/>
        </p:blipFill>
        <p:spPr>
          <a:xfrm>
            <a:off x="6841346" y="1988710"/>
            <a:ext cx="523313" cy="523295"/>
          </a:xfrm>
          <a:prstGeom prst="rect">
            <a:avLst/>
          </a:prstGeom>
          <a:noFill/>
          <a:ln>
            <a:noFill/>
          </a:ln>
        </p:spPr>
      </p:pic>
      <p:pic>
        <p:nvPicPr>
          <p:cNvPr id="501" name="Google Shape;501;p88"/>
          <p:cNvPicPr preferRelativeResize="0"/>
          <p:nvPr/>
        </p:nvPicPr>
        <p:blipFill rotWithShape="1">
          <a:blip r:embed="rId12">
            <a:alphaModFix/>
          </a:blip>
          <a:srcRect b="0" l="0" r="0" t="0"/>
          <a:stretch/>
        </p:blipFill>
        <p:spPr>
          <a:xfrm>
            <a:off x="4823355" y="2886770"/>
            <a:ext cx="462431" cy="462431"/>
          </a:xfrm>
          <a:prstGeom prst="rect">
            <a:avLst/>
          </a:prstGeom>
          <a:noFill/>
          <a:ln>
            <a:noFill/>
          </a:ln>
        </p:spPr>
      </p:pic>
      <p:pic>
        <p:nvPicPr>
          <p:cNvPr id="502" name="Google Shape;502;p88"/>
          <p:cNvPicPr preferRelativeResize="0"/>
          <p:nvPr/>
        </p:nvPicPr>
        <p:blipFill rotWithShape="1">
          <a:blip r:embed="rId13">
            <a:alphaModFix/>
          </a:blip>
          <a:srcRect b="9289" l="0" r="0" t="0"/>
          <a:stretch/>
        </p:blipFill>
        <p:spPr>
          <a:xfrm>
            <a:off x="2610920" y="2892380"/>
            <a:ext cx="462431" cy="419496"/>
          </a:xfrm>
          <a:prstGeom prst="rect">
            <a:avLst/>
          </a:prstGeom>
          <a:noFill/>
          <a:ln>
            <a:noFill/>
          </a:ln>
        </p:spPr>
      </p:pic>
      <p:pic>
        <p:nvPicPr>
          <p:cNvPr id="503" name="Google Shape;503;p88"/>
          <p:cNvPicPr preferRelativeResize="0"/>
          <p:nvPr/>
        </p:nvPicPr>
        <p:blipFill rotWithShape="1">
          <a:blip r:embed="rId14">
            <a:alphaModFix/>
          </a:blip>
          <a:srcRect b="9289" l="0" r="0" t="0"/>
          <a:stretch/>
        </p:blipFill>
        <p:spPr>
          <a:xfrm>
            <a:off x="612803" y="2904361"/>
            <a:ext cx="462431" cy="419485"/>
          </a:xfrm>
          <a:prstGeom prst="rect">
            <a:avLst/>
          </a:prstGeom>
          <a:noFill/>
          <a:ln>
            <a:noFill/>
          </a:ln>
        </p:spPr>
      </p:pic>
      <p:pic>
        <p:nvPicPr>
          <p:cNvPr id="504" name="Google Shape;504;p88" title="AI.png"/>
          <p:cNvPicPr preferRelativeResize="0"/>
          <p:nvPr/>
        </p:nvPicPr>
        <p:blipFill rotWithShape="1">
          <a:blip r:embed="rId15">
            <a:alphaModFix/>
          </a:blip>
          <a:srcRect b="0" l="0" r="0" t="0"/>
          <a:stretch/>
        </p:blipFill>
        <p:spPr>
          <a:xfrm>
            <a:off x="1949273" y="4030185"/>
            <a:ext cx="633318" cy="632066"/>
          </a:xfrm>
          <a:prstGeom prst="rect">
            <a:avLst/>
          </a:prstGeom>
          <a:noFill/>
          <a:ln>
            <a:noFill/>
          </a:ln>
        </p:spPr>
      </p:pic>
      <p:sp>
        <p:nvSpPr>
          <p:cNvPr id="505" name="Google Shape;505;p88"/>
          <p:cNvSpPr txBox="1"/>
          <p:nvPr/>
        </p:nvSpPr>
        <p:spPr>
          <a:xfrm>
            <a:off x="8045338" y="4834927"/>
            <a:ext cx="852300" cy="1668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900" u="none" cap="none" strike="noStrike">
                <a:solidFill>
                  <a:schemeClr val="dk2"/>
                </a:solidFill>
                <a:latin typeface="Century Gothic"/>
                <a:ea typeface="Century Gothic"/>
                <a:cs typeface="Century Gothic"/>
                <a:sym typeface="Century Gothic"/>
              </a:rPr>
              <a:t>‹#›</a:t>
            </a:fld>
            <a:endParaRPr b="0" i="0" sz="900" u="none" cap="none" strike="noStrike">
              <a:solidFill>
                <a:schemeClr val="dk2"/>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89"/>
          <p:cNvSpPr txBox="1"/>
          <p:nvPr/>
        </p:nvSpPr>
        <p:spPr>
          <a:xfrm>
            <a:off x="410775" y="402650"/>
            <a:ext cx="8380500" cy="1108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2400">
                <a:solidFill>
                  <a:srgbClr val="1C79BE"/>
                </a:solidFill>
                <a:latin typeface="Century Gothic"/>
                <a:ea typeface="Century Gothic"/>
                <a:cs typeface="Century Gothic"/>
                <a:sym typeface="Century Gothic"/>
              </a:rPr>
              <a:t>Respaldados por una red global de investigación</a:t>
            </a:r>
            <a:endParaRPr sz="700">
              <a:latin typeface="Century Gothic"/>
              <a:ea typeface="Century Gothic"/>
              <a:cs typeface="Century Gothic"/>
              <a:sym typeface="Century Gothic"/>
            </a:endParaRPr>
          </a:p>
        </p:txBody>
      </p:sp>
      <p:sp>
        <p:nvSpPr>
          <p:cNvPr id="511" name="Google Shape;511;p89"/>
          <p:cNvSpPr txBox="1"/>
          <p:nvPr/>
        </p:nvSpPr>
        <p:spPr>
          <a:xfrm>
            <a:off x="514350" y="4708313"/>
            <a:ext cx="2030100" cy="138600"/>
          </a:xfrm>
          <a:prstGeom prst="rect">
            <a:avLst/>
          </a:prstGeom>
          <a:noFill/>
          <a:ln>
            <a:noFill/>
          </a:ln>
        </p:spPr>
        <p:txBody>
          <a:bodyPr anchorCtr="0" anchor="t" bIns="0" lIns="0" spcFirstLastPara="1" rIns="0" wrap="square" tIns="0">
            <a:spAutoFit/>
          </a:bodyPr>
          <a:lstStyle/>
          <a:p>
            <a:pPr indent="0" lvl="0" marL="0" marR="0" rtl="0" algn="l">
              <a:lnSpc>
                <a:spcPct val="119977"/>
              </a:lnSpc>
              <a:spcBef>
                <a:spcPts val="0"/>
              </a:spcBef>
              <a:spcAft>
                <a:spcPts val="0"/>
              </a:spcAft>
              <a:buNone/>
            </a:pPr>
            <a:r>
              <a:rPr b="0" i="0" lang="en" sz="900" u="none" cap="none" strike="noStrike">
                <a:solidFill>
                  <a:srgbClr val="000000"/>
                </a:solidFill>
                <a:latin typeface="Arial"/>
                <a:ea typeface="Arial"/>
                <a:cs typeface="Arial"/>
                <a:sym typeface="Arial"/>
              </a:rPr>
              <a:t>www.glocalevalweek.org</a:t>
            </a:r>
            <a:endParaRPr sz="700"/>
          </a:p>
        </p:txBody>
      </p:sp>
      <p:pic>
        <p:nvPicPr>
          <p:cNvPr id="512" name="Google Shape;512;p89"/>
          <p:cNvPicPr preferRelativeResize="0"/>
          <p:nvPr/>
        </p:nvPicPr>
        <p:blipFill rotWithShape="1">
          <a:blip r:embed="rId3">
            <a:alphaModFix/>
          </a:blip>
          <a:srcRect b="0" l="0" r="0" t="0"/>
          <a:stretch/>
        </p:blipFill>
        <p:spPr>
          <a:xfrm>
            <a:off x="7652281" y="1189703"/>
            <a:ext cx="781836" cy="652644"/>
          </a:xfrm>
          <a:prstGeom prst="rect">
            <a:avLst/>
          </a:prstGeom>
          <a:noFill/>
          <a:ln>
            <a:noFill/>
          </a:ln>
        </p:spPr>
      </p:pic>
      <p:pic>
        <p:nvPicPr>
          <p:cNvPr id="513" name="Google Shape;513;p89"/>
          <p:cNvPicPr preferRelativeResize="0"/>
          <p:nvPr/>
        </p:nvPicPr>
        <p:blipFill rotWithShape="1">
          <a:blip r:embed="rId4">
            <a:alphaModFix/>
          </a:blip>
          <a:srcRect b="0" l="0" r="0" t="0"/>
          <a:stretch/>
        </p:blipFill>
        <p:spPr>
          <a:xfrm>
            <a:off x="531743" y="1217249"/>
            <a:ext cx="1062318" cy="597555"/>
          </a:xfrm>
          <a:prstGeom prst="rect">
            <a:avLst/>
          </a:prstGeom>
          <a:noFill/>
          <a:ln>
            <a:noFill/>
          </a:ln>
        </p:spPr>
      </p:pic>
      <p:pic>
        <p:nvPicPr>
          <p:cNvPr id="514" name="Google Shape;514;p89"/>
          <p:cNvPicPr preferRelativeResize="0"/>
          <p:nvPr/>
        </p:nvPicPr>
        <p:blipFill rotWithShape="1">
          <a:blip r:embed="rId5">
            <a:alphaModFix/>
          </a:blip>
          <a:srcRect b="0" l="0" r="0" t="0"/>
          <a:stretch/>
        </p:blipFill>
        <p:spPr>
          <a:xfrm>
            <a:off x="5262253" y="1441402"/>
            <a:ext cx="918401" cy="188389"/>
          </a:xfrm>
          <a:prstGeom prst="rect">
            <a:avLst/>
          </a:prstGeom>
          <a:noFill/>
          <a:ln>
            <a:noFill/>
          </a:ln>
        </p:spPr>
      </p:pic>
      <p:pic>
        <p:nvPicPr>
          <p:cNvPr id="515" name="Google Shape;515;p89"/>
          <p:cNvPicPr preferRelativeResize="0"/>
          <p:nvPr/>
        </p:nvPicPr>
        <p:blipFill rotWithShape="1">
          <a:blip r:embed="rId6">
            <a:alphaModFix/>
          </a:blip>
          <a:srcRect b="0" l="0" r="0" t="0"/>
          <a:stretch/>
        </p:blipFill>
        <p:spPr>
          <a:xfrm>
            <a:off x="6419580" y="1384469"/>
            <a:ext cx="934816" cy="302257"/>
          </a:xfrm>
          <a:prstGeom prst="rect">
            <a:avLst/>
          </a:prstGeom>
          <a:noFill/>
          <a:ln>
            <a:noFill/>
          </a:ln>
        </p:spPr>
      </p:pic>
      <p:pic>
        <p:nvPicPr>
          <p:cNvPr id="516" name="Google Shape;516;p89"/>
          <p:cNvPicPr preferRelativeResize="0"/>
          <p:nvPr/>
        </p:nvPicPr>
        <p:blipFill rotWithShape="1">
          <a:blip r:embed="rId7">
            <a:alphaModFix/>
          </a:blip>
          <a:srcRect b="0" l="0" r="0" t="0"/>
          <a:stretch/>
        </p:blipFill>
        <p:spPr>
          <a:xfrm>
            <a:off x="1727599" y="1317040"/>
            <a:ext cx="998088" cy="397972"/>
          </a:xfrm>
          <a:prstGeom prst="rect">
            <a:avLst/>
          </a:prstGeom>
          <a:noFill/>
          <a:ln>
            <a:noFill/>
          </a:ln>
        </p:spPr>
      </p:pic>
      <p:pic>
        <p:nvPicPr>
          <p:cNvPr id="517" name="Google Shape;517;p89"/>
          <p:cNvPicPr preferRelativeResize="0"/>
          <p:nvPr/>
        </p:nvPicPr>
        <p:blipFill rotWithShape="1">
          <a:blip r:embed="rId8">
            <a:alphaModFix/>
          </a:blip>
          <a:srcRect b="0" l="0" r="0" t="0"/>
          <a:stretch/>
        </p:blipFill>
        <p:spPr>
          <a:xfrm>
            <a:off x="2947023" y="1428818"/>
            <a:ext cx="925433" cy="198429"/>
          </a:xfrm>
          <a:prstGeom prst="rect">
            <a:avLst/>
          </a:prstGeom>
          <a:noFill/>
          <a:ln>
            <a:noFill/>
          </a:ln>
        </p:spPr>
      </p:pic>
      <p:pic>
        <p:nvPicPr>
          <p:cNvPr id="518" name="Google Shape;518;p89"/>
          <p:cNvPicPr preferRelativeResize="0"/>
          <p:nvPr/>
        </p:nvPicPr>
        <p:blipFill rotWithShape="1">
          <a:blip r:embed="rId9">
            <a:alphaModFix/>
          </a:blip>
          <a:srcRect b="0" l="0" r="0" t="0"/>
          <a:stretch/>
        </p:blipFill>
        <p:spPr>
          <a:xfrm>
            <a:off x="4273627" y="1234117"/>
            <a:ext cx="595027" cy="602961"/>
          </a:xfrm>
          <a:prstGeom prst="rect">
            <a:avLst/>
          </a:prstGeom>
          <a:noFill/>
          <a:ln>
            <a:noFill/>
          </a:ln>
        </p:spPr>
      </p:pic>
      <p:pic>
        <p:nvPicPr>
          <p:cNvPr id="519" name="Google Shape;519;p89"/>
          <p:cNvPicPr preferRelativeResize="0"/>
          <p:nvPr/>
        </p:nvPicPr>
        <p:blipFill rotWithShape="1">
          <a:blip r:embed="rId10">
            <a:alphaModFix/>
          </a:blip>
          <a:srcRect b="0" l="0" r="0" t="0"/>
          <a:stretch/>
        </p:blipFill>
        <p:spPr>
          <a:xfrm>
            <a:off x="6414469" y="2245824"/>
            <a:ext cx="935543" cy="354423"/>
          </a:xfrm>
          <a:prstGeom prst="rect">
            <a:avLst/>
          </a:prstGeom>
          <a:noFill/>
          <a:ln>
            <a:noFill/>
          </a:ln>
        </p:spPr>
      </p:pic>
      <p:pic>
        <p:nvPicPr>
          <p:cNvPr id="520" name="Google Shape;520;p89"/>
          <p:cNvPicPr preferRelativeResize="0"/>
          <p:nvPr/>
        </p:nvPicPr>
        <p:blipFill rotWithShape="1">
          <a:blip r:embed="rId11">
            <a:alphaModFix/>
          </a:blip>
          <a:srcRect b="0" l="0" r="0" t="0"/>
          <a:stretch/>
        </p:blipFill>
        <p:spPr>
          <a:xfrm>
            <a:off x="642768" y="2232101"/>
            <a:ext cx="826767" cy="363777"/>
          </a:xfrm>
          <a:prstGeom prst="rect">
            <a:avLst/>
          </a:prstGeom>
          <a:noFill/>
          <a:ln>
            <a:noFill/>
          </a:ln>
        </p:spPr>
      </p:pic>
      <p:pic>
        <p:nvPicPr>
          <p:cNvPr id="521" name="Google Shape;521;p89"/>
          <p:cNvPicPr preferRelativeResize="0"/>
          <p:nvPr/>
        </p:nvPicPr>
        <p:blipFill rotWithShape="1">
          <a:blip r:embed="rId12">
            <a:alphaModFix/>
          </a:blip>
          <a:srcRect b="0" l="0" r="0" t="0"/>
          <a:stretch/>
        </p:blipFill>
        <p:spPr>
          <a:xfrm>
            <a:off x="7512555" y="2065487"/>
            <a:ext cx="1061287" cy="707524"/>
          </a:xfrm>
          <a:prstGeom prst="rect">
            <a:avLst/>
          </a:prstGeom>
          <a:noFill/>
          <a:ln>
            <a:noFill/>
          </a:ln>
        </p:spPr>
      </p:pic>
      <p:pic>
        <p:nvPicPr>
          <p:cNvPr id="522" name="Google Shape;522;p89"/>
          <p:cNvPicPr preferRelativeResize="0"/>
          <p:nvPr/>
        </p:nvPicPr>
        <p:blipFill rotWithShape="1">
          <a:blip r:embed="rId13">
            <a:alphaModFix/>
          </a:blip>
          <a:srcRect b="0" l="0" r="0" t="0"/>
          <a:stretch/>
        </p:blipFill>
        <p:spPr>
          <a:xfrm>
            <a:off x="1769294" y="2251604"/>
            <a:ext cx="952465" cy="390541"/>
          </a:xfrm>
          <a:prstGeom prst="rect">
            <a:avLst/>
          </a:prstGeom>
          <a:noFill/>
          <a:ln>
            <a:noFill/>
          </a:ln>
        </p:spPr>
      </p:pic>
      <p:pic>
        <p:nvPicPr>
          <p:cNvPr id="523" name="Google Shape;523;p89"/>
          <p:cNvPicPr preferRelativeResize="0"/>
          <p:nvPr/>
        </p:nvPicPr>
        <p:blipFill rotWithShape="1">
          <a:blip r:embed="rId14">
            <a:alphaModFix/>
          </a:blip>
          <a:srcRect b="37739" l="0" r="0" t="36997"/>
          <a:stretch/>
        </p:blipFill>
        <p:spPr>
          <a:xfrm>
            <a:off x="2873896" y="2290306"/>
            <a:ext cx="1020756" cy="257888"/>
          </a:xfrm>
          <a:prstGeom prst="rect">
            <a:avLst/>
          </a:prstGeom>
          <a:noFill/>
          <a:ln>
            <a:noFill/>
          </a:ln>
        </p:spPr>
      </p:pic>
      <p:pic>
        <p:nvPicPr>
          <p:cNvPr id="524" name="Google Shape;524;p89"/>
          <p:cNvPicPr preferRelativeResize="0"/>
          <p:nvPr/>
        </p:nvPicPr>
        <p:blipFill rotWithShape="1">
          <a:blip r:embed="rId15">
            <a:alphaModFix/>
          </a:blip>
          <a:srcRect b="31954" l="0" r="0" t="0"/>
          <a:stretch/>
        </p:blipFill>
        <p:spPr>
          <a:xfrm>
            <a:off x="4115849" y="2243145"/>
            <a:ext cx="883725" cy="352205"/>
          </a:xfrm>
          <a:prstGeom prst="rect">
            <a:avLst/>
          </a:prstGeom>
          <a:noFill/>
          <a:ln>
            <a:noFill/>
          </a:ln>
        </p:spPr>
      </p:pic>
      <p:pic>
        <p:nvPicPr>
          <p:cNvPr id="525" name="Google Shape;525;p89"/>
          <p:cNvPicPr preferRelativeResize="0"/>
          <p:nvPr/>
        </p:nvPicPr>
        <p:blipFill rotWithShape="1">
          <a:blip r:embed="rId16">
            <a:alphaModFix/>
          </a:blip>
          <a:srcRect b="0" l="0" r="0" t="0"/>
          <a:stretch/>
        </p:blipFill>
        <p:spPr>
          <a:xfrm>
            <a:off x="5284061" y="2229251"/>
            <a:ext cx="864076" cy="379995"/>
          </a:xfrm>
          <a:prstGeom prst="rect">
            <a:avLst/>
          </a:prstGeom>
          <a:noFill/>
          <a:ln>
            <a:noFill/>
          </a:ln>
        </p:spPr>
      </p:pic>
      <p:pic>
        <p:nvPicPr>
          <p:cNvPr id="526" name="Google Shape;526;p89"/>
          <p:cNvPicPr preferRelativeResize="0"/>
          <p:nvPr/>
        </p:nvPicPr>
        <p:blipFill rotWithShape="1">
          <a:blip r:embed="rId17">
            <a:alphaModFix/>
          </a:blip>
          <a:srcRect b="0" l="0" r="0" t="0"/>
          <a:stretch/>
        </p:blipFill>
        <p:spPr>
          <a:xfrm>
            <a:off x="5404753" y="3014193"/>
            <a:ext cx="633399" cy="660379"/>
          </a:xfrm>
          <a:prstGeom prst="rect">
            <a:avLst/>
          </a:prstGeom>
          <a:noFill/>
          <a:ln>
            <a:noFill/>
          </a:ln>
        </p:spPr>
      </p:pic>
      <p:pic>
        <p:nvPicPr>
          <p:cNvPr id="527" name="Google Shape;527;p89"/>
          <p:cNvPicPr preferRelativeResize="0"/>
          <p:nvPr/>
        </p:nvPicPr>
        <p:blipFill rotWithShape="1">
          <a:blip r:embed="rId18">
            <a:alphaModFix/>
          </a:blip>
          <a:srcRect b="0" l="0" r="0" t="0"/>
          <a:stretch/>
        </p:blipFill>
        <p:spPr>
          <a:xfrm>
            <a:off x="6349023" y="3223658"/>
            <a:ext cx="1086513" cy="241449"/>
          </a:xfrm>
          <a:prstGeom prst="rect">
            <a:avLst/>
          </a:prstGeom>
          <a:noFill/>
          <a:ln>
            <a:noFill/>
          </a:ln>
        </p:spPr>
      </p:pic>
      <p:pic>
        <p:nvPicPr>
          <p:cNvPr id="528" name="Google Shape;528;p89"/>
          <p:cNvPicPr preferRelativeResize="0"/>
          <p:nvPr/>
        </p:nvPicPr>
        <p:blipFill rotWithShape="1">
          <a:blip r:embed="rId19">
            <a:alphaModFix/>
          </a:blip>
          <a:srcRect b="32843" l="0" r="0" t="30661"/>
          <a:stretch/>
        </p:blipFill>
        <p:spPr>
          <a:xfrm>
            <a:off x="590874" y="3151208"/>
            <a:ext cx="939031" cy="342731"/>
          </a:xfrm>
          <a:prstGeom prst="rect">
            <a:avLst/>
          </a:prstGeom>
          <a:noFill/>
          <a:ln>
            <a:noFill/>
          </a:ln>
        </p:spPr>
      </p:pic>
      <p:pic>
        <p:nvPicPr>
          <p:cNvPr id="529" name="Google Shape;529;p89"/>
          <p:cNvPicPr preferRelativeResize="0"/>
          <p:nvPr/>
        </p:nvPicPr>
        <p:blipFill rotWithShape="1">
          <a:blip r:embed="rId20">
            <a:alphaModFix/>
          </a:blip>
          <a:srcRect b="28567" l="2466" r="53261" t="27355"/>
          <a:stretch/>
        </p:blipFill>
        <p:spPr>
          <a:xfrm>
            <a:off x="7735823" y="3029076"/>
            <a:ext cx="633400" cy="630612"/>
          </a:xfrm>
          <a:prstGeom prst="rect">
            <a:avLst/>
          </a:prstGeom>
          <a:noFill/>
          <a:ln>
            <a:noFill/>
          </a:ln>
        </p:spPr>
      </p:pic>
      <p:pic>
        <p:nvPicPr>
          <p:cNvPr id="530" name="Google Shape;530;p89"/>
          <p:cNvPicPr preferRelativeResize="0"/>
          <p:nvPr/>
        </p:nvPicPr>
        <p:blipFill rotWithShape="1">
          <a:blip r:embed="rId21">
            <a:alphaModFix/>
          </a:blip>
          <a:srcRect b="0" l="0" r="0" t="0"/>
          <a:stretch/>
        </p:blipFill>
        <p:spPr>
          <a:xfrm>
            <a:off x="2908209" y="3199117"/>
            <a:ext cx="952132" cy="246950"/>
          </a:xfrm>
          <a:prstGeom prst="rect">
            <a:avLst/>
          </a:prstGeom>
          <a:noFill/>
          <a:ln>
            <a:noFill/>
          </a:ln>
        </p:spPr>
      </p:pic>
      <p:pic>
        <p:nvPicPr>
          <p:cNvPr id="531" name="Google Shape;531;p89"/>
          <p:cNvPicPr preferRelativeResize="0"/>
          <p:nvPr/>
        </p:nvPicPr>
        <p:blipFill rotWithShape="1">
          <a:blip r:embed="rId22">
            <a:alphaModFix/>
          </a:blip>
          <a:srcRect b="0" l="0" r="0" t="0"/>
          <a:stretch/>
        </p:blipFill>
        <p:spPr>
          <a:xfrm>
            <a:off x="4075194" y="3207994"/>
            <a:ext cx="979494" cy="278325"/>
          </a:xfrm>
          <a:prstGeom prst="rect">
            <a:avLst/>
          </a:prstGeom>
          <a:noFill/>
          <a:ln>
            <a:noFill/>
          </a:ln>
        </p:spPr>
      </p:pic>
      <p:pic>
        <p:nvPicPr>
          <p:cNvPr id="532" name="Google Shape;532;p89"/>
          <p:cNvPicPr preferRelativeResize="0"/>
          <p:nvPr/>
        </p:nvPicPr>
        <p:blipFill rotWithShape="1">
          <a:blip r:embed="rId23">
            <a:alphaModFix/>
          </a:blip>
          <a:srcRect b="0" l="0" r="0" t="0"/>
          <a:stretch/>
        </p:blipFill>
        <p:spPr>
          <a:xfrm>
            <a:off x="632727" y="3930138"/>
            <a:ext cx="860350" cy="623754"/>
          </a:xfrm>
          <a:prstGeom prst="rect">
            <a:avLst/>
          </a:prstGeom>
          <a:noFill/>
          <a:ln>
            <a:noFill/>
          </a:ln>
        </p:spPr>
      </p:pic>
      <p:pic>
        <p:nvPicPr>
          <p:cNvPr id="533" name="Google Shape;533;p89"/>
          <p:cNvPicPr preferRelativeResize="0"/>
          <p:nvPr/>
        </p:nvPicPr>
        <p:blipFill rotWithShape="1">
          <a:blip r:embed="rId24">
            <a:alphaModFix/>
          </a:blip>
          <a:srcRect b="0" l="0" r="0" t="0"/>
          <a:stretch/>
        </p:blipFill>
        <p:spPr>
          <a:xfrm>
            <a:off x="1737856" y="4070506"/>
            <a:ext cx="966541" cy="373050"/>
          </a:xfrm>
          <a:prstGeom prst="rect">
            <a:avLst/>
          </a:prstGeom>
          <a:noFill/>
          <a:ln>
            <a:noFill/>
          </a:ln>
        </p:spPr>
      </p:pic>
      <p:pic>
        <p:nvPicPr>
          <p:cNvPr id="534" name="Google Shape;534;p89"/>
          <p:cNvPicPr preferRelativeResize="0"/>
          <p:nvPr/>
        </p:nvPicPr>
        <p:blipFill rotWithShape="1">
          <a:blip r:embed="rId25">
            <a:alphaModFix/>
          </a:blip>
          <a:srcRect b="0" l="0" r="0" t="0"/>
          <a:stretch/>
        </p:blipFill>
        <p:spPr>
          <a:xfrm>
            <a:off x="7652281" y="4070506"/>
            <a:ext cx="762466" cy="332247"/>
          </a:xfrm>
          <a:prstGeom prst="rect">
            <a:avLst/>
          </a:prstGeom>
          <a:noFill/>
          <a:ln>
            <a:noFill/>
          </a:ln>
        </p:spPr>
      </p:pic>
      <p:pic>
        <p:nvPicPr>
          <p:cNvPr id="535" name="Google Shape;535;p89"/>
          <p:cNvPicPr preferRelativeResize="0"/>
          <p:nvPr/>
        </p:nvPicPr>
        <p:blipFill rotWithShape="1">
          <a:blip r:embed="rId26">
            <a:alphaModFix/>
          </a:blip>
          <a:srcRect b="37389" l="0" r="0" t="35494"/>
          <a:stretch/>
        </p:blipFill>
        <p:spPr>
          <a:xfrm>
            <a:off x="2893916" y="4124057"/>
            <a:ext cx="980713" cy="265944"/>
          </a:xfrm>
          <a:prstGeom prst="rect">
            <a:avLst/>
          </a:prstGeom>
          <a:noFill/>
          <a:ln>
            <a:noFill/>
          </a:ln>
        </p:spPr>
      </p:pic>
      <p:pic>
        <p:nvPicPr>
          <p:cNvPr id="536" name="Google Shape;536;p89"/>
          <p:cNvPicPr preferRelativeResize="0"/>
          <p:nvPr/>
        </p:nvPicPr>
        <p:blipFill rotWithShape="1">
          <a:blip r:embed="rId27">
            <a:alphaModFix/>
          </a:blip>
          <a:srcRect b="0" l="0" r="0" t="0"/>
          <a:stretch/>
        </p:blipFill>
        <p:spPr>
          <a:xfrm>
            <a:off x="5386803" y="3930138"/>
            <a:ext cx="669296" cy="640538"/>
          </a:xfrm>
          <a:prstGeom prst="rect">
            <a:avLst/>
          </a:prstGeom>
          <a:noFill/>
          <a:ln>
            <a:noFill/>
          </a:ln>
        </p:spPr>
      </p:pic>
      <p:pic>
        <p:nvPicPr>
          <p:cNvPr id="537" name="Google Shape;537;p89"/>
          <p:cNvPicPr preferRelativeResize="0"/>
          <p:nvPr/>
        </p:nvPicPr>
        <p:blipFill rotWithShape="1">
          <a:blip r:embed="rId28">
            <a:alphaModFix/>
          </a:blip>
          <a:srcRect b="0" l="0" r="0" t="0"/>
          <a:stretch/>
        </p:blipFill>
        <p:spPr>
          <a:xfrm>
            <a:off x="6480558" y="4064400"/>
            <a:ext cx="803363" cy="348311"/>
          </a:xfrm>
          <a:prstGeom prst="rect">
            <a:avLst/>
          </a:prstGeom>
          <a:noFill/>
          <a:ln>
            <a:noFill/>
          </a:ln>
        </p:spPr>
      </p:pic>
      <p:pic>
        <p:nvPicPr>
          <p:cNvPr id="538" name="Google Shape;538;p89"/>
          <p:cNvPicPr preferRelativeResize="0"/>
          <p:nvPr/>
        </p:nvPicPr>
        <p:blipFill rotWithShape="1">
          <a:blip r:embed="rId29">
            <a:alphaModFix/>
          </a:blip>
          <a:srcRect b="0" l="0" r="0" t="0"/>
          <a:stretch/>
        </p:blipFill>
        <p:spPr>
          <a:xfrm>
            <a:off x="4102588" y="4166643"/>
            <a:ext cx="918694" cy="182388"/>
          </a:xfrm>
          <a:prstGeom prst="rect">
            <a:avLst/>
          </a:prstGeom>
          <a:noFill/>
          <a:ln>
            <a:noFill/>
          </a:ln>
        </p:spPr>
      </p:pic>
      <p:pic>
        <p:nvPicPr>
          <p:cNvPr id="539" name="Google Shape;539;p89"/>
          <p:cNvPicPr preferRelativeResize="0"/>
          <p:nvPr/>
        </p:nvPicPr>
        <p:blipFill rotWithShape="1">
          <a:blip r:embed="rId30">
            <a:alphaModFix/>
          </a:blip>
          <a:srcRect b="0" l="0" r="0" t="0"/>
          <a:stretch/>
        </p:blipFill>
        <p:spPr>
          <a:xfrm>
            <a:off x="1795337" y="3210914"/>
            <a:ext cx="853431" cy="2830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90"/>
          <p:cNvSpPr txBox="1"/>
          <p:nvPr/>
        </p:nvSpPr>
        <p:spPr>
          <a:xfrm>
            <a:off x="514350" y="4708313"/>
            <a:ext cx="2030100" cy="138600"/>
          </a:xfrm>
          <a:prstGeom prst="rect">
            <a:avLst/>
          </a:prstGeom>
          <a:noFill/>
          <a:ln>
            <a:noFill/>
          </a:ln>
        </p:spPr>
        <p:txBody>
          <a:bodyPr anchorCtr="0" anchor="t" bIns="0" lIns="0" spcFirstLastPara="1" rIns="0" wrap="square" tIns="0">
            <a:spAutoFit/>
          </a:bodyPr>
          <a:lstStyle/>
          <a:p>
            <a:pPr indent="0" lvl="0" marL="0" marR="0" rtl="0" algn="l">
              <a:lnSpc>
                <a:spcPct val="119977"/>
              </a:lnSpc>
              <a:spcBef>
                <a:spcPts val="0"/>
              </a:spcBef>
              <a:spcAft>
                <a:spcPts val="0"/>
              </a:spcAft>
              <a:buNone/>
            </a:pPr>
            <a:r>
              <a:rPr b="0" i="0" lang="en" sz="900" u="none" cap="none" strike="noStrike">
                <a:solidFill>
                  <a:srgbClr val="000000"/>
                </a:solidFill>
                <a:latin typeface="Arial"/>
                <a:ea typeface="Arial"/>
                <a:cs typeface="Arial"/>
                <a:sym typeface="Arial"/>
              </a:rPr>
              <a:t>www.glocalevalweek.org</a:t>
            </a:r>
            <a:endParaRPr sz="700"/>
          </a:p>
        </p:txBody>
      </p:sp>
      <p:sp>
        <p:nvSpPr>
          <p:cNvPr id="545" name="Google Shape;545;p90"/>
          <p:cNvSpPr txBox="1"/>
          <p:nvPr/>
        </p:nvSpPr>
        <p:spPr>
          <a:xfrm>
            <a:off x="410775" y="402650"/>
            <a:ext cx="8380500" cy="1108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 sz="2400">
                <a:solidFill>
                  <a:srgbClr val="1C79BE"/>
                </a:solidFill>
                <a:latin typeface="Century Gothic"/>
                <a:ea typeface="Century Gothic"/>
                <a:cs typeface="Century Gothic"/>
                <a:sym typeface="Century Gothic"/>
              </a:rPr>
              <a:t>Nos enfocamos en tres pilares para el cambio sostenible</a:t>
            </a:r>
            <a:endParaRPr sz="700">
              <a:latin typeface="Century Gothic"/>
              <a:ea typeface="Century Gothic"/>
              <a:cs typeface="Century Gothic"/>
              <a:sym typeface="Century Gothic"/>
            </a:endParaRPr>
          </a:p>
        </p:txBody>
      </p:sp>
      <p:pic>
        <p:nvPicPr>
          <p:cNvPr id="546" name="Google Shape;546;p90"/>
          <p:cNvPicPr preferRelativeResize="0"/>
          <p:nvPr/>
        </p:nvPicPr>
        <p:blipFill rotWithShape="1">
          <a:blip r:embed="rId3">
            <a:alphaModFix/>
          </a:blip>
          <a:srcRect b="15229" l="8232" r="41788" t="15229"/>
          <a:stretch/>
        </p:blipFill>
        <p:spPr>
          <a:xfrm>
            <a:off x="5015475" y="3104215"/>
            <a:ext cx="1257900" cy="1232700"/>
          </a:xfrm>
          <a:prstGeom prst="ellipse">
            <a:avLst/>
          </a:prstGeom>
          <a:noFill/>
          <a:ln cap="flat" cmpd="sng" w="57150">
            <a:solidFill>
              <a:schemeClr val="accent2"/>
            </a:solidFill>
            <a:prstDash val="solid"/>
            <a:round/>
            <a:headEnd len="sm" w="sm" type="none"/>
            <a:tailEnd len="sm" w="sm" type="none"/>
          </a:ln>
        </p:spPr>
      </p:pic>
      <p:pic>
        <p:nvPicPr>
          <p:cNvPr id="547" name="Google Shape;547;p90" title="anniversary_hero_sambhav-choudhury_jpal.jpg"/>
          <p:cNvPicPr preferRelativeResize="0"/>
          <p:nvPr/>
        </p:nvPicPr>
        <p:blipFill rotWithShape="1">
          <a:blip r:embed="rId4">
            <a:alphaModFix/>
          </a:blip>
          <a:srcRect b="10237" l="12808" r="21441" t="41498"/>
          <a:stretch/>
        </p:blipFill>
        <p:spPr>
          <a:xfrm>
            <a:off x="3353225" y="1240004"/>
            <a:ext cx="1187100" cy="1161900"/>
          </a:xfrm>
          <a:prstGeom prst="ellipse">
            <a:avLst/>
          </a:prstGeom>
          <a:noFill/>
          <a:ln cap="flat" cmpd="sng" w="57150">
            <a:solidFill>
              <a:schemeClr val="accent1"/>
            </a:solidFill>
            <a:prstDash val="solid"/>
            <a:round/>
            <a:headEnd len="sm" w="sm" type="none"/>
            <a:tailEnd len="sm" w="sm" type="none"/>
          </a:ln>
        </p:spPr>
      </p:pic>
      <p:sp>
        <p:nvSpPr>
          <p:cNvPr id="548" name="Google Shape;548;p90"/>
          <p:cNvSpPr/>
          <p:nvPr/>
        </p:nvSpPr>
        <p:spPr>
          <a:xfrm>
            <a:off x="6465293" y="3139877"/>
            <a:ext cx="2566800" cy="116160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1500"/>
              <a:buFont typeface="Arial"/>
              <a:buNone/>
            </a:pPr>
            <a:r>
              <a:rPr b="1" i="0" lang="en" sz="1500" u="none" cap="none" strike="noStrike">
                <a:solidFill>
                  <a:schemeClr val="accent2"/>
                </a:solidFill>
                <a:latin typeface="Century Gothic"/>
                <a:ea typeface="Century Gothic"/>
                <a:cs typeface="Century Gothic"/>
                <a:sym typeface="Century Gothic"/>
              </a:rPr>
              <a:t>Asesoría de política pública</a:t>
            </a:r>
            <a:br>
              <a:rPr b="1" i="0" lang="en" sz="1100" u="none" cap="none" strike="noStrike">
                <a:solidFill>
                  <a:schemeClr val="dk1"/>
                </a:solidFill>
                <a:latin typeface="Century Gothic"/>
                <a:ea typeface="Century Gothic"/>
                <a:cs typeface="Century Gothic"/>
                <a:sym typeface="Century Gothic"/>
              </a:rPr>
            </a:br>
            <a:r>
              <a:rPr b="0" i="0" lang="en" sz="1200" u="none" cap="none" strike="noStrike">
                <a:solidFill>
                  <a:schemeClr val="dk1"/>
                </a:solidFill>
                <a:latin typeface="Century Gothic"/>
                <a:ea typeface="Century Gothic"/>
                <a:cs typeface="Century Gothic"/>
                <a:sym typeface="Century Gothic"/>
              </a:rPr>
              <a:t>Trabajamos con gobiernos, financiadores y organizaciones de todo el mundo para ayudarles a maximizar su alcance e impacto.</a:t>
            </a:r>
            <a:endParaRPr b="1" i="0" sz="1200" u="none" cap="none" strike="noStrike">
              <a:solidFill>
                <a:schemeClr val="dk1"/>
              </a:solidFill>
              <a:latin typeface="Century Gothic"/>
              <a:ea typeface="Century Gothic"/>
              <a:cs typeface="Century Gothic"/>
              <a:sym typeface="Century Gothic"/>
            </a:endParaRPr>
          </a:p>
        </p:txBody>
      </p:sp>
      <p:sp>
        <p:nvSpPr>
          <p:cNvPr id="549" name="Google Shape;549;p90"/>
          <p:cNvSpPr/>
          <p:nvPr/>
        </p:nvSpPr>
        <p:spPr>
          <a:xfrm>
            <a:off x="2051356" y="2839999"/>
            <a:ext cx="2320500" cy="116160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1500"/>
              <a:buFont typeface="Arial"/>
              <a:buNone/>
            </a:pPr>
            <a:r>
              <a:rPr b="1" i="0" lang="en" sz="1500" u="none" cap="none" strike="noStrike">
                <a:solidFill>
                  <a:schemeClr val="accent5"/>
                </a:solidFill>
                <a:latin typeface="Century Gothic"/>
                <a:ea typeface="Century Gothic"/>
                <a:cs typeface="Century Gothic"/>
                <a:sym typeface="Century Gothic"/>
              </a:rPr>
              <a:t>Educación y capacitación</a:t>
            </a:r>
            <a:br>
              <a:rPr b="1" i="0" lang="en" sz="1100" u="none" cap="none" strike="noStrike">
                <a:solidFill>
                  <a:schemeClr val="dk1"/>
                </a:solidFill>
                <a:latin typeface="Century Gothic"/>
                <a:ea typeface="Century Gothic"/>
                <a:cs typeface="Century Gothic"/>
                <a:sym typeface="Century Gothic"/>
              </a:rPr>
            </a:br>
            <a:r>
              <a:rPr b="0" i="0" lang="en" sz="1200" u="none" cap="none" strike="noStrike">
                <a:solidFill>
                  <a:schemeClr val="dk1"/>
                </a:solidFill>
                <a:latin typeface="Century Gothic"/>
                <a:ea typeface="Century Gothic"/>
                <a:cs typeface="Century Gothic"/>
                <a:sym typeface="Century Gothic"/>
              </a:rPr>
              <a:t>Capacitamos a estudiantes, funcionarios públicos y </a:t>
            </a:r>
            <a:r>
              <a:rPr b="0" i="0" lang="en" sz="1200" u="none" cap="none" strike="noStrike">
                <a:solidFill>
                  <a:schemeClr val="dk1"/>
                </a:solidFill>
                <a:latin typeface="Century Gothic"/>
                <a:ea typeface="Century Gothic"/>
                <a:cs typeface="Century Gothic"/>
                <a:sym typeface="Century Gothic"/>
              </a:rPr>
              <a:t>líderes</a:t>
            </a:r>
            <a:r>
              <a:rPr b="0" i="0" lang="en" sz="1200" u="none" cap="none" strike="noStrike">
                <a:solidFill>
                  <a:schemeClr val="dk1"/>
                </a:solidFill>
                <a:latin typeface="Century Gothic"/>
                <a:ea typeface="Century Gothic"/>
                <a:cs typeface="Century Gothic"/>
                <a:sym typeface="Century Gothic"/>
              </a:rPr>
              <a:t> para ayudar a construir una cultura de uso de la evidencia en todo el ecosistema de políticas públicas.</a:t>
            </a:r>
            <a:endParaRPr b="0" i="0" sz="1200" u="none" cap="none" strike="noStrike">
              <a:solidFill>
                <a:srgbClr val="000000"/>
              </a:solidFill>
              <a:latin typeface="Arial"/>
              <a:ea typeface="Arial"/>
              <a:cs typeface="Arial"/>
              <a:sym typeface="Arial"/>
            </a:endParaRPr>
          </a:p>
        </p:txBody>
      </p:sp>
      <p:sp>
        <p:nvSpPr>
          <p:cNvPr id="550" name="Google Shape;550;p90"/>
          <p:cNvSpPr/>
          <p:nvPr/>
        </p:nvSpPr>
        <p:spPr>
          <a:xfrm>
            <a:off x="4776521" y="1240219"/>
            <a:ext cx="2000700" cy="116160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1500"/>
              <a:buFont typeface="Arial"/>
              <a:buNone/>
            </a:pPr>
            <a:r>
              <a:rPr b="1" i="0" lang="en" sz="1500" u="none" cap="none" strike="noStrike">
                <a:solidFill>
                  <a:schemeClr val="accent1"/>
                </a:solidFill>
                <a:latin typeface="Century Gothic"/>
                <a:ea typeface="Century Gothic"/>
                <a:cs typeface="Century Gothic"/>
                <a:sym typeface="Century Gothic"/>
              </a:rPr>
              <a:t>Investigación</a:t>
            </a:r>
            <a:br>
              <a:rPr b="1" i="0" lang="en" sz="1100" u="none" cap="none" strike="noStrike">
                <a:solidFill>
                  <a:schemeClr val="dk1"/>
                </a:solidFill>
                <a:latin typeface="Century Gothic"/>
                <a:ea typeface="Century Gothic"/>
                <a:cs typeface="Century Gothic"/>
                <a:sym typeface="Century Gothic"/>
              </a:rPr>
            </a:br>
            <a:r>
              <a:rPr b="0" i="0" lang="en" sz="1200" u="none" cap="none" strike="noStrike">
                <a:solidFill>
                  <a:schemeClr val="dk1"/>
                </a:solidFill>
                <a:latin typeface="Century Gothic"/>
                <a:ea typeface="Century Gothic"/>
                <a:cs typeface="Century Gothic"/>
                <a:sym typeface="Century Gothic"/>
              </a:rPr>
              <a:t>Financiamos y llevamos a cabo proyectos de investigación innovadores en todo el mundo.</a:t>
            </a:r>
            <a:endParaRPr b="1" i="0" sz="1200" u="none" cap="none" strike="noStrike">
              <a:solidFill>
                <a:schemeClr val="dk1"/>
              </a:solidFill>
              <a:latin typeface="Century Gothic"/>
              <a:ea typeface="Century Gothic"/>
              <a:cs typeface="Century Gothic"/>
              <a:sym typeface="Century Gothic"/>
            </a:endParaRPr>
          </a:p>
        </p:txBody>
      </p:sp>
      <p:pic>
        <p:nvPicPr>
          <p:cNvPr id="551" name="Google Shape;551;p90" title="3540.JPG"/>
          <p:cNvPicPr preferRelativeResize="0"/>
          <p:nvPr/>
        </p:nvPicPr>
        <p:blipFill rotWithShape="1">
          <a:blip r:embed="rId5">
            <a:alphaModFix/>
          </a:blip>
          <a:srcRect b="12513" l="0" r="0" t="12513"/>
          <a:stretch/>
        </p:blipFill>
        <p:spPr>
          <a:xfrm>
            <a:off x="3365861" y="1240219"/>
            <a:ext cx="1161900" cy="1161600"/>
          </a:xfrm>
          <a:prstGeom prst="ellipse">
            <a:avLst/>
          </a:prstGeom>
          <a:noFill/>
          <a:ln cap="flat" cmpd="sng" w="57150">
            <a:solidFill>
              <a:schemeClr val="accent1"/>
            </a:solidFill>
            <a:prstDash val="solid"/>
            <a:round/>
            <a:headEnd len="sm" w="sm" type="none"/>
            <a:tailEnd len="sm" w="sm" type="none"/>
          </a:ln>
        </p:spPr>
      </p:pic>
      <p:pic>
        <p:nvPicPr>
          <p:cNvPr id="552" name="Google Shape;552;p90" title="Copy of J-PAL-AUC_last-day_ (117).jpg"/>
          <p:cNvPicPr preferRelativeResize="0"/>
          <p:nvPr/>
        </p:nvPicPr>
        <p:blipFill rotWithShape="1">
          <a:blip r:embed="rId6">
            <a:alphaModFix/>
          </a:blip>
          <a:srcRect b="11627" l="24402" r="24397" t="11627"/>
          <a:stretch/>
        </p:blipFill>
        <p:spPr>
          <a:xfrm>
            <a:off x="678244" y="2840008"/>
            <a:ext cx="1161900" cy="1161600"/>
          </a:xfrm>
          <a:prstGeom prst="ellipse">
            <a:avLst/>
          </a:prstGeom>
          <a:noFill/>
          <a:ln cap="flat" cmpd="sng" w="57150">
            <a:solidFill>
              <a:schemeClr val="accent5"/>
            </a:solidFill>
            <a:prstDash val="solid"/>
            <a:round/>
            <a:headEnd len="sm" w="sm" type="none"/>
            <a:tailEnd len="sm" w="sm" type="none"/>
          </a:ln>
        </p:spPr>
      </p:pic>
      <p:sp>
        <p:nvSpPr>
          <p:cNvPr id="553" name="Google Shape;553;p90"/>
          <p:cNvSpPr/>
          <p:nvPr/>
        </p:nvSpPr>
        <p:spPr>
          <a:xfrm>
            <a:off x="2434730" y="1733243"/>
            <a:ext cx="1161900" cy="1161900"/>
          </a:xfrm>
          <a:prstGeom prst="arc">
            <a:avLst>
              <a:gd fmla="val 10125461" name="adj1"/>
              <a:gd fmla="val 15979340" name="adj2"/>
            </a:avLst>
          </a:prstGeom>
          <a:noFill/>
          <a:ln cap="flat" cmpd="sng" w="57150">
            <a:solidFill>
              <a:schemeClr val="accent3"/>
            </a:solidFill>
            <a:prstDash val="solid"/>
            <a:round/>
            <a:headEnd len="sm" w="sm" type="none"/>
            <a:tailEnd len="sm" w="sm" type="triangl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554" name="Google Shape;554;p90"/>
          <p:cNvSpPr/>
          <p:nvPr/>
        </p:nvSpPr>
        <p:spPr>
          <a:xfrm>
            <a:off x="6128321" y="1820719"/>
            <a:ext cx="1161900" cy="1161900"/>
          </a:xfrm>
          <a:prstGeom prst="arc">
            <a:avLst>
              <a:gd fmla="val 17580308" name="adj1"/>
              <a:gd fmla="val 1551145" name="adj2"/>
            </a:avLst>
          </a:prstGeom>
          <a:noFill/>
          <a:ln cap="flat" cmpd="sng" w="57150">
            <a:solidFill>
              <a:schemeClr val="accent3"/>
            </a:solidFill>
            <a:prstDash val="solid"/>
            <a:round/>
            <a:headEnd len="sm" w="sm" type="none"/>
            <a:tailEnd len="sm" w="sm" type="triangl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
        <p:nvSpPr>
          <p:cNvPr id="555" name="Google Shape;555;p90"/>
          <p:cNvSpPr/>
          <p:nvPr/>
        </p:nvSpPr>
        <p:spPr>
          <a:xfrm>
            <a:off x="3818248" y="3380738"/>
            <a:ext cx="1161900" cy="1161900"/>
          </a:xfrm>
          <a:prstGeom prst="arc">
            <a:avLst>
              <a:gd fmla="val 2344839" name="adj1"/>
              <a:gd fmla="val 9252253" name="adj2"/>
            </a:avLst>
          </a:prstGeom>
          <a:noFill/>
          <a:ln cap="flat" cmpd="sng" w="57150">
            <a:solidFill>
              <a:schemeClr val="accent3"/>
            </a:solidFill>
            <a:prstDash val="solid"/>
            <a:round/>
            <a:headEnd len="sm" w="sm" type="none"/>
            <a:tailEnd len="sm" w="sm" type="triangl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C378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ntent slides">
  <a:themeElements>
    <a:clrScheme name="J-PAL color palette">
      <a:dk1>
        <a:srgbClr val="000000"/>
      </a:dk1>
      <a:lt1>
        <a:srgbClr val="FEFFFF"/>
      </a:lt1>
      <a:dk2>
        <a:srgbClr val="EEE6E3"/>
      </a:dk2>
      <a:lt2>
        <a:srgbClr val="F7F2EE"/>
      </a:lt2>
      <a:accent1>
        <a:srgbClr val="E35925"/>
      </a:accent1>
      <a:accent2>
        <a:srgbClr val="2FAA9F"/>
      </a:accent2>
      <a:accent3>
        <a:srgbClr val="F4C300"/>
      </a:accent3>
      <a:accent4>
        <a:srgbClr val="7CB371"/>
      </a:accent4>
      <a:accent5>
        <a:srgbClr val="2D616E"/>
      </a:accent5>
      <a:accent6>
        <a:srgbClr val="646464"/>
      </a:accent6>
      <a:hlink>
        <a:srgbClr val="2FAA9F"/>
      </a:hlink>
      <a:folHlink>
        <a:srgbClr val="A6A3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ontent slides">
  <a:themeElements>
    <a:clrScheme name="J-PAL color palette">
      <a:dk1>
        <a:srgbClr val="000000"/>
      </a:dk1>
      <a:lt1>
        <a:srgbClr val="FEFFFF"/>
      </a:lt1>
      <a:dk2>
        <a:srgbClr val="EEE6E3"/>
      </a:dk2>
      <a:lt2>
        <a:srgbClr val="F7F2EE"/>
      </a:lt2>
      <a:accent1>
        <a:srgbClr val="E35925"/>
      </a:accent1>
      <a:accent2>
        <a:srgbClr val="2FAA9F"/>
      </a:accent2>
      <a:accent3>
        <a:srgbClr val="F4C300"/>
      </a:accent3>
      <a:accent4>
        <a:srgbClr val="7CB371"/>
      </a:accent4>
      <a:accent5>
        <a:srgbClr val="2D616E"/>
      </a:accent5>
      <a:accent6>
        <a:srgbClr val="646464"/>
      </a:accent6>
      <a:hlink>
        <a:srgbClr val="2FAA9F"/>
      </a:hlink>
      <a:folHlink>
        <a:srgbClr val="A6A3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