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9" r:id="rId10"/>
  </p:sldIdLst>
  <p:sldSz cx="18288000" cy="10287000"/>
  <p:notesSz cx="6858000" cy="9144000"/>
  <p:embeddedFontLst>
    <p:embeddedFont>
      <p:font typeface="BR Omny" panose="020B0604020202020204" charset="0"/>
      <p:regular r:id="rId11"/>
      <p:bold r:id="rId12"/>
      <p:italic r:id="rId13"/>
      <p:boldItalic r:id="rId14"/>
    </p:embeddedFont>
    <p:embeddedFont>
      <p:font typeface="BR Omny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5979">
            <a:off x="11508953" y="2172771"/>
            <a:ext cx="7080414" cy="5442385"/>
          </a:xfrm>
          <a:custGeom>
            <a:avLst/>
            <a:gdLst/>
            <a:ahLst/>
            <a:cxnLst/>
            <a:rect l="l" t="t" r="r" b="b"/>
            <a:pathLst>
              <a:path w="25306469" h="23119444">
                <a:moveTo>
                  <a:pt x="0" y="0"/>
                </a:moveTo>
                <a:lnTo>
                  <a:pt x="25306469" y="0"/>
                </a:lnTo>
                <a:lnTo>
                  <a:pt x="25306469" y="23119444"/>
                </a:lnTo>
                <a:lnTo>
                  <a:pt x="0" y="23119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5946095"/>
            <a:ext cx="9639300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1" dirty="0">
                <a:solidFill>
                  <a:srgbClr val="FEFEFE"/>
                </a:solidFill>
                <a:latin typeface="BR Omny"/>
                <a:ea typeface="BR Omny Bold"/>
                <a:cs typeface="BR Omny Bold"/>
                <a:sym typeface="BR Omny"/>
              </a:rPr>
              <a:t>Paulo César Carrión </a:t>
            </a:r>
          </a:p>
          <a:p>
            <a:pPr algn="l">
              <a:lnSpc>
                <a:spcPts val="3840"/>
              </a:lnSpc>
            </a:pPr>
            <a:r>
              <a:rPr lang="en-US" sz="3200" b="1" dirty="0">
                <a:solidFill>
                  <a:srgbClr val="FEFEFE"/>
                </a:solidFill>
                <a:latin typeface="BR Omny"/>
                <a:ea typeface="BR Omny Bold"/>
                <a:cs typeface="BR Omny Bold"/>
                <a:sym typeface="BR Omny"/>
              </a:rPr>
              <a:t>Universidad Técnica Particular de Loja </a:t>
            </a:r>
            <a:r>
              <a:rPr lang="en-US" sz="32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723900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FFFFFF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1C65E69-CB33-4B21-87D4-53E90D71C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8039100"/>
            <a:ext cx="7264952" cy="1234567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0CD063FF-B3FF-49F7-BC97-A59674066B01}"/>
              </a:ext>
            </a:extLst>
          </p:cNvPr>
          <p:cNvSpPr txBox="1"/>
          <p:nvPr/>
        </p:nvSpPr>
        <p:spPr>
          <a:xfrm>
            <a:off x="1251671" y="2696310"/>
            <a:ext cx="11212662" cy="2197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LIMITACIONES ESTRUCTURALES DEL MODELO DE PLANIFICACIÓN TERRITORIAL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5509485" y="7376907"/>
            <a:ext cx="2915212" cy="2364482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8B7FCA-58F6-4755-B05E-35D02E041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6" y="702634"/>
            <a:ext cx="14921943" cy="90678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5509485" y="7376907"/>
            <a:ext cx="2915212" cy="2364482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61C519-00E8-452C-9631-861C40633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1500"/>
            <a:ext cx="14859000" cy="906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8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5509485" y="7376907"/>
            <a:ext cx="2915212" cy="2364482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D5CCDD-3B78-4E2C-B215-B89171E5A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95300"/>
            <a:ext cx="14325600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3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5509485" y="7376907"/>
            <a:ext cx="2915212" cy="2364482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39FC15-7DA7-4A35-89C5-54959B9EC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56" y="495300"/>
            <a:ext cx="14576543" cy="92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65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5509485" y="7376907"/>
            <a:ext cx="2915212" cy="2364482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949B7BB-9B37-4E89-8986-5270E5407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91" y="297494"/>
            <a:ext cx="14831407" cy="957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0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5509485" y="7376907"/>
            <a:ext cx="2915212" cy="2364482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ADB1A6B-5235-4821-8474-2B2F4B731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97" y="495300"/>
            <a:ext cx="15018303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1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5509485" y="7376907"/>
            <a:ext cx="2915212" cy="2364482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608EB2D-5E21-4B96-99FA-18B6C4A4D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97494"/>
            <a:ext cx="14630399" cy="949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57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71126">
            <a:off x="8488231" y="-63188"/>
            <a:ext cx="7958536" cy="10708594"/>
          </a:xfrm>
          <a:custGeom>
            <a:avLst/>
            <a:gdLst/>
            <a:ahLst/>
            <a:cxnLst/>
            <a:rect l="l" t="t" r="r" b="b"/>
            <a:pathLst>
              <a:path w="24807266" h="25700388">
                <a:moveTo>
                  <a:pt x="0" y="0"/>
                </a:moveTo>
                <a:lnTo>
                  <a:pt x="24807266" y="0"/>
                </a:lnTo>
                <a:lnTo>
                  <a:pt x="24807266" y="25700388"/>
                </a:lnTo>
                <a:lnTo>
                  <a:pt x="0" y="25700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9920" y="789835"/>
            <a:ext cx="1915812" cy="2045654"/>
          </a:xfrm>
          <a:custGeom>
            <a:avLst/>
            <a:gdLst/>
            <a:ahLst/>
            <a:cxnLst/>
            <a:rect l="l" t="t" r="r" b="b"/>
            <a:pathLst>
              <a:path w="1915812" h="2045654">
                <a:moveTo>
                  <a:pt x="0" y="0"/>
                </a:moveTo>
                <a:lnTo>
                  <a:pt x="1915812" y="0"/>
                </a:lnTo>
                <a:lnTo>
                  <a:pt x="1915812" y="2045654"/>
                </a:lnTo>
                <a:lnTo>
                  <a:pt x="0" y="2045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8443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666543" y="1231828"/>
            <a:ext cx="1706463" cy="460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global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66543" y="1531485"/>
            <a:ext cx="1739714" cy="460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 b="1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evaluation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66543" y="1812615"/>
            <a:ext cx="1739714" cy="460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initiative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772016"/>
            <a:ext cx="6525478" cy="103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59"/>
              </a:lnSpc>
            </a:pPr>
            <a:r>
              <a:rPr lang="en-US" sz="6799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¡Gracias!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2D61870-B70D-4381-9504-FC4CB1F36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6" y="7723870"/>
            <a:ext cx="3676650" cy="18383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26</Words>
  <Application>Microsoft Office PowerPoint</Application>
  <PresentationFormat>Personalizado</PresentationFormat>
  <Paragraphs>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BR Omny Bold</vt:lpstr>
      <vt:lpstr>BR Omny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Glocal 2026 slide deck</dc:title>
  <dc:creator>Mauricio Jesus Mena Flores</dc:creator>
  <cp:lastModifiedBy>PAULO CESAR CARRION GUALAN</cp:lastModifiedBy>
  <cp:revision>8</cp:revision>
  <dcterms:created xsi:type="dcterms:W3CDTF">2006-08-16T00:00:00Z</dcterms:created>
  <dcterms:modified xsi:type="dcterms:W3CDTF">2026-05-28T16:48:50Z</dcterms:modified>
  <dc:identifier>DAHIRUlVREM</dc:identifier>
</cp:coreProperties>
</file>