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0" r:id="rId4"/>
    <p:sldId id="258" r:id="rId5"/>
    <p:sldId id="261" r:id="rId6"/>
    <p:sldId id="262" r:id="rId7"/>
    <p:sldId id="263" r:id="rId8"/>
    <p:sldId id="259" r:id="rId9"/>
  </p:sldIdLst>
  <p:sldSz cx="18288000" cy="10287000"/>
  <p:notesSz cx="6858000" cy="9144000"/>
  <p:embeddedFontLst>
    <p:embeddedFont>
      <p:font typeface="BR Omny" panose="020B0604020202020204" charset="0"/>
      <p:regular r:id="rId11"/>
    </p:embeddedFont>
    <p:embeddedFont>
      <p:font typeface="BR Omny Bold" panose="020B0604020202020204" charset="0"/>
      <p:regular r:id="rId12"/>
      <p:bold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0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78" autoAdjust="0"/>
    <p:restoredTop sz="94580" autoAdjust="0"/>
  </p:normalViewPr>
  <p:slideViewPr>
    <p:cSldViewPr>
      <p:cViewPr varScale="1">
        <p:scale>
          <a:sx n="52" d="100"/>
          <a:sy n="52" d="100"/>
        </p:scale>
        <p:origin x="955" y="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m berianidze" userId="2017dd08982692d6" providerId="LiveId" clId="{6DDD26DE-84F7-46A1-BE11-D18C70628571}"/>
    <pc:docChg chg="undo custSel modSld">
      <pc:chgData name="mariam berianidze" userId="2017dd08982692d6" providerId="LiveId" clId="{6DDD26DE-84F7-46A1-BE11-D18C70628571}" dt="2025-06-04T10:07:54.215" v="649" actId="20577"/>
      <pc:docMkLst>
        <pc:docMk/>
      </pc:docMkLst>
      <pc:sldChg chg="addSp delSp modSp mod">
        <pc:chgData name="mariam berianidze" userId="2017dd08982692d6" providerId="LiveId" clId="{6DDD26DE-84F7-46A1-BE11-D18C70628571}" dt="2025-06-04T10:07:54.215" v="649" actId="20577"/>
        <pc:sldMkLst>
          <pc:docMk/>
          <pc:sldMk cId="0" sldId="257"/>
        </pc:sldMkLst>
        <pc:spChg chg="mod">
          <ac:chgData name="mariam berianidze" userId="2017dd08982692d6" providerId="LiveId" clId="{6DDD26DE-84F7-46A1-BE11-D18C70628571}" dt="2025-06-04T10:07:54.215" v="649" actId="20577"/>
          <ac:spMkLst>
            <pc:docMk/>
            <pc:sldMk cId="0" sldId="257"/>
            <ac:spMk id="4" creationId="{00000000-0000-0000-0000-000000000000}"/>
          </ac:spMkLst>
        </pc:spChg>
        <pc:spChg chg="add del mod">
          <ac:chgData name="mariam berianidze" userId="2017dd08982692d6" providerId="LiveId" clId="{6DDD26DE-84F7-46A1-BE11-D18C70628571}" dt="2025-06-04T10:04:31.150" v="614" actId="478"/>
          <ac:spMkLst>
            <pc:docMk/>
            <pc:sldMk cId="0" sldId="257"/>
            <ac:spMk id="11" creationId="{7C117CC7-1F42-C87A-8C7D-A3B10E176CCB}"/>
          </ac:spMkLst>
        </pc:spChg>
        <pc:spChg chg="add del">
          <ac:chgData name="mariam berianidze" userId="2017dd08982692d6" providerId="LiveId" clId="{6DDD26DE-84F7-46A1-BE11-D18C70628571}" dt="2025-06-04T10:04:47" v="616" actId="11529"/>
          <ac:spMkLst>
            <pc:docMk/>
            <pc:sldMk cId="0" sldId="257"/>
            <ac:spMk id="12" creationId="{E4E3B9C2-E503-BFA0-5DBE-CBC82DD8AD3C}"/>
          </ac:spMkLst>
        </pc:spChg>
      </pc:sldChg>
      <pc:sldChg chg="addSp modSp mod">
        <pc:chgData name="mariam berianidze" userId="2017dd08982692d6" providerId="LiveId" clId="{6DDD26DE-84F7-46A1-BE11-D18C70628571}" dt="2025-06-04T09:50:36.407" v="464" actId="14100"/>
        <pc:sldMkLst>
          <pc:docMk/>
          <pc:sldMk cId="2353354651" sldId="260"/>
        </pc:sldMkLst>
        <pc:spChg chg="mod">
          <ac:chgData name="mariam berianidze" userId="2017dd08982692d6" providerId="LiveId" clId="{6DDD26DE-84F7-46A1-BE11-D18C70628571}" dt="2025-06-04T09:50:12.491" v="460" actId="1076"/>
          <ac:spMkLst>
            <pc:docMk/>
            <pc:sldMk cId="2353354651" sldId="260"/>
            <ac:spMk id="2" creationId="{4EFA3F81-0FA3-FA72-DA54-A801ACD79986}"/>
          </ac:spMkLst>
        </pc:spChg>
        <pc:spChg chg="mod">
          <ac:chgData name="mariam berianidze" userId="2017dd08982692d6" providerId="LiveId" clId="{6DDD26DE-84F7-46A1-BE11-D18C70628571}" dt="2025-06-04T09:48:22.289" v="452" actId="21"/>
          <ac:spMkLst>
            <pc:docMk/>
            <pc:sldMk cId="2353354651" sldId="260"/>
            <ac:spMk id="4" creationId="{E5511BEE-D830-75D3-63BA-CEF2A9E40EA9}"/>
          </ac:spMkLst>
        </pc:spChg>
        <pc:spChg chg="add mod">
          <ac:chgData name="mariam berianidze" userId="2017dd08982692d6" providerId="LiveId" clId="{6DDD26DE-84F7-46A1-BE11-D18C70628571}" dt="2025-06-04T09:50:36.407" v="464" actId="14100"/>
          <ac:spMkLst>
            <pc:docMk/>
            <pc:sldMk cId="2353354651" sldId="260"/>
            <ac:spMk id="11" creationId="{FB4238BD-593A-B976-7E43-211DDDFA4085}"/>
          </ac:spMkLst>
        </pc:spChg>
        <pc:spChg chg="add mod">
          <ac:chgData name="mariam berianidze" userId="2017dd08982692d6" providerId="LiveId" clId="{6DDD26DE-84F7-46A1-BE11-D18C70628571}" dt="2025-06-04T09:50:24.123" v="463" actId="14100"/>
          <ac:spMkLst>
            <pc:docMk/>
            <pc:sldMk cId="2353354651" sldId="260"/>
            <ac:spMk id="12" creationId="{B52EEC3D-C0AA-F26A-F5E0-B93D95914A44}"/>
          </ac:spMkLst>
        </pc:spChg>
        <pc:spChg chg="add mod">
          <ac:chgData name="mariam berianidze" userId="2017dd08982692d6" providerId="LiveId" clId="{6DDD26DE-84F7-46A1-BE11-D18C70628571}" dt="2025-06-04T09:50:20.575" v="462" actId="14100"/>
          <ac:spMkLst>
            <pc:docMk/>
            <pc:sldMk cId="2353354651" sldId="260"/>
            <ac:spMk id="13" creationId="{4DB767C7-3515-BA5C-42CA-DE8B9038169C}"/>
          </ac:spMkLst>
        </pc:spChg>
        <pc:spChg chg="add mod">
          <ac:chgData name="mariam berianidze" userId="2017dd08982692d6" providerId="LiveId" clId="{6DDD26DE-84F7-46A1-BE11-D18C70628571}" dt="2025-06-04T09:50:16.404" v="461" actId="14100"/>
          <ac:spMkLst>
            <pc:docMk/>
            <pc:sldMk cId="2353354651" sldId="260"/>
            <ac:spMk id="14" creationId="{EFE29969-2465-C5C9-D7F2-614212F5A81E}"/>
          </ac:spMkLst>
        </pc:spChg>
      </pc:sldChg>
      <pc:sldChg chg="addSp delSp modSp mod modAnim">
        <pc:chgData name="mariam berianidze" userId="2017dd08982692d6" providerId="LiveId" clId="{6DDD26DE-84F7-46A1-BE11-D18C70628571}" dt="2025-06-04T10:07:41.361" v="648" actId="14100"/>
        <pc:sldMkLst>
          <pc:docMk/>
          <pc:sldMk cId="3097918686" sldId="261"/>
        </pc:sldMkLst>
        <pc:spChg chg="mod">
          <ac:chgData name="mariam berianidze" userId="2017dd08982692d6" providerId="LiveId" clId="{6DDD26DE-84F7-46A1-BE11-D18C70628571}" dt="2025-06-04T10:07:17.976" v="642" actId="21"/>
          <ac:spMkLst>
            <pc:docMk/>
            <pc:sldMk cId="3097918686" sldId="261"/>
            <ac:spMk id="4" creationId="{FF803F03-265B-3DC4-CDE8-193330948F98}"/>
          </ac:spMkLst>
        </pc:spChg>
        <pc:spChg chg="add del mod">
          <ac:chgData name="mariam berianidze" userId="2017dd08982692d6" providerId="LiveId" clId="{6DDD26DE-84F7-46A1-BE11-D18C70628571}" dt="2025-06-04T09:55:51.200" v="509" actId="21"/>
          <ac:spMkLst>
            <pc:docMk/>
            <pc:sldMk cId="3097918686" sldId="261"/>
            <ac:spMk id="11" creationId="{D7AB8EAA-7F24-98A3-138B-3D9692DF5EDC}"/>
          </ac:spMkLst>
        </pc:spChg>
        <pc:spChg chg="add mod">
          <ac:chgData name="mariam berianidze" userId="2017dd08982692d6" providerId="LiveId" clId="{6DDD26DE-84F7-46A1-BE11-D18C70628571}" dt="2025-06-04T09:55:33.621" v="497" actId="1076"/>
          <ac:spMkLst>
            <pc:docMk/>
            <pc:sldMk cId="3097918686" sldId="261"/>
            <ac:spMk id="12" creationId="{A6387363-53BD-63E4-A5DF-107468764C1B}"/>
          </ac:spMkLst>
        </pc:spChg>
        <pc:spChg chg="add del mod">
          <ac:chgData name="mariam berianidze" userId="2017dd08982692d6" providerId="LiveId" clId="{6DDD26DE-84F7-46A1-BE11-D18C70628571}" dt="2025-06-04T10:05:36.421" v="620" actId="11529"/>
          <ac:spMkLst>
            <pc:docMk/>
            <pc:sldMk cId="3097918686" sldId="261"/>
            <ac:spMk id="13" creationId="{BB20FA6A-8A7B-42AB-B775-8984208D2812}"/>
          </ac:spMkLst>
        </pc:spChg>
        <pc:spChg chg="add mod">
          <ac:chgData name="mariam berianidze" userId="2017dd08982692d6" providerId="LiveId" clId="{6DDD26DE-84F7-46A1-BE11-D18C70628571}" dt="2025-06-04T10:07:41.361" v="648" actId="14100"/>
          <ac:spMkLst>
            <pc:docMk/>
            <pc:sldMk cId="3097918686" sldId="261"/>
            <ac:spMk id="14" creationId="{E8CC94FD-9474-6F5D-853D-07FD39C0B674}"/>
          </ac:spMkLst>
        </pc:spChg>
        <pc:spChg chg="add mod">
          <ac:chgData name="mariam berianidze" userId="2017dd08982692d6" providerId="LiveId" clId="{6DDD26DE-84F7-46A1-BE11-D18C70628571}" dt="2025-06-04T10:07:34.513" v="647" actId="14100"/>
          <ac:spMkLst>
            <pc:docMk/>
            <pc:sldMk cId="3097918686" sldId="261"/>
            <ac:spMk id="15" creationId="{68D3FABE-FEDF-8533-E50E-16816DF719A9}"/>
          </ac:spMkLst>
        </pc:spChg>
        <pc:spChg chg="add mod">
          <ac:chgData name="mariam berianidze" userId="2017dd08982692d6" providerId="LiveId" clId="{6DDD26DE-84F7-46A1-BE11-D18C70628571}" dt="2025-06-04T10:07:31.461" v="646" actId="1076"/>
          <ac:spMkLst>
            <pc:docMk/>
            <pc:sldMk cId="3097918686" sldId="261"/>
            <ac:spMk id="16" creationId="{CED8B72A-A73C-0D9D-3763-026DE000378C}"/>
          </ac:spMkLst>
        </pc:spChg>
      </pc:sldChg>
      <pc:sldChg chg="addSp delSp modSp mod">
        <pc:chgData name="mariam berianidze" userId="2017dd08982692d6" providerId="LiveId" clId="{6DDD26DE-84F7-46A1-BE11-D18C70628571}" dt="2025-06-04T10:01:10.129" v="568" actId="207"/>
        <pc:sldMkLst>
          <pc:docMk/>
          <pc:sldMk cId="3560741233" sldId="262"/>
        </pc:sldMkLst>
        <pc:spChg chg="add del mod">
          <ac:chgData name="mariam berianidze" userId="2017dd08982692d6" providerId="LiveId" clId="{6DDD26DE-84F7-46A1-BE11-D18C70628571}" dt="2025-06-04T09:59:54.223" v="547" actId="47"/>
          <ac:spMkLst>
            <pc:docMk/>
            <pc:sldMk cId="3560741233" sldId="262"/>
            <ac:spMk id="4" creationId="{B6D3E305-796B-B6D3-D0E4-D58F11F62343}"/>
          </ac:spMkLst>
        </pc:spChg>
        <pc:spChg chg="add mod">
          <ac:chgData name="mariam berianidze" userId="2017dd08982692d6" providerId="LiveId" clId="{6DDD26DE-84F7-46A1-BE11-D18C70628571}" dt="2025-06-04T09:59:32.291" v="537" actId="1076"/>
          <ac:spMkLst>
            <pc:docMk/>
            <pc:sldMk cId="3560741233" sldId="262"/>
            <ac:spMk id="11" creationId="{720828BE-FC85-794F-F5C6-7310B849F2C6}"/>
          </ac:spMkLst>
        </pc:spChg>
        <pc:spChg chg="add mod">
          <ac:chgData name="mariam berianidze" userId="2017dd08982692d6" providerId="LiveId" clId="{6DDD26DE-84F7-46A1-BE11-D18C70628571}" dt="2025-06-04T10:01:10.129" v="568" actId="207"/>
          <ac:spMkLst>
            <pc:docMk/>
            <pc:sldMk cId="3560741233" sldId="262"/>
            <ac:spMk id="12" creationId="{EA5A1F39-06F2-97A1-4E1C-9EA7B23C98A5}"/>
          </ac:spMkLst>
        </pc:spChg>
        <pc:spChg chg="add mod">
          <ac:chgData name="mariam berianidze" userId="2017dd08982692d6" providerId="LiveId" clId="{6DDD26DE-84F7-46A1-BE11-D18C70628571}" dt="2025-06-04T10:00:44.997" v="565" actId="14100"/>
          <ac:spMkLst>
            <pc:docMk/>
            <pc:sldMk cId="3560741233" sldId="262"/>
            <ac:spMk id="13" creationId="{9FC57804-14F9-1D42-84C2-145CF89C20D1}"/>
          </ac:spMkLst>
        </pc:spChg>
      </pc:sldChg>
      <pc:sldChg chg="addSp delSp modSp mod">
        <pc:chgData name="mariam berianidze" userId="2017dd08982692d6" providerId="LiveId" clId="{6DDD26DE-84F7-46A1-BE11-D18C70628571}" dt="2025-06-04T10:03:51.545" v="606" actId="1076"/>
        <pc:sldMkLst>
          <pc:docMk/>
          <pc:sldMk cId="529386081" sldId="263"/>
        </pc:sldMkLst>
        <pc:spChg chg="del mod">
          <ac:chgData name="mariam berianidze" userId="2017dd08982692d6" providerId="LiveId" clId="{6DDD26DE-84F7-46A1-BE11-D18C70628571}" dt="2025-06-04T10:03:11.327" v="602"/>
          <ac:spMkLst>
            <pc:docMk/>
            <pc:sldMk cId="529386081" sldId="263"/>
            <ac:spMk id="4" creationId="{437242A8-1F41-A016-D44F-381F2C9F083C}"/>
          </ac:spMkLst>
        </pc:spChg>
        <pc:spChg chg="add mod">
          <ac:chgData name="mariam berianidze" userId="2017dd08982692d6" providerId="LiveId" clId="{6DDD26DE-84F7-46A1-BE11-D18C70628571}" dt="2025-06-04T10:03:51.545" v="606" actId="1076"/>
          <ac:spMkLst>
            <pc:docMk/>
            <pc:sldMk cId="529386081" sldId="263"/>
            <ac:spMk id="11" creationId="{DFA5F7EA-AD7D-5ADE-9131-EDE0892D00E1}"/>
          </ac:spMkLst>
        </pc:spChg>
        <pc:spChg chg="add mod">
          <ac:chgData name="mariam berianidze" userId="2017dd08982692d6" providerId="LiveId" clId="{6DDD26DE-84F7-46A1-BE11-D18C70628571}" dt="2025-06-04T10:03:48.513" v="605" actId="1076"/>
          <ac:spMkLst>
            <pc:docMk/>
            <pc:sldMk cId="529386081" sldId="263"/>
            <ac:spMk id="12" creationId="{89523FC4-2131-1076-BC41-554D759EA69A}"/>
          </ac:spMkLst>
        </pc:spChg>
        <pc:spChg chg="add mod">
          <ac:chgData name="mariam berianidze" userId="2017dd08982692d6" providerId="LiveId" clId="{6DDD26DE-84F7-46A1-BE11-D18C70628571}" dt="2025-06-04T10:03:45.382" v="604" actId="1076"/>
          <ac:spMkLst>
            <pc:docMk/>
            <pc:sldMk cId="529386081" sldId="263"/>
            <ac:spMk id="13" creationId="{3A830987-D0E9-B679-4089-9701579425F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82389C-14BB-48F1-92CE-6D600358CBA8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5B30CA-787E-451E-A354-6DD47D6F8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613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5B30CA-787E-451E-A354-6DD47D6F83F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060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3D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6395979">
            <a:off x="3351179" y="-5443156"/>
            <a:ext cx="25306469" cy="23119444"/>
          </a:xfrm>
          <a:custGeom>
            <a:avLst/>
            <a:gdLst/>
            <a:ahLst/>
            <a:cxnLst/>
            <a:rect l="l" t="t" r="r" b="b"/>
            <a:pathLst>
              <a:path w="25306469" h="23119444">
                <a:moveTo>
                  <a:pt x="0" y="0"/>
                </a:moveTo>
                <a:lnTo>
                  <a:pt x="25306469" y="0"/>
                </a:lnTo>
                <a:lnTo>
                  <a:pt x="25306469" y="23119444"/>
                </a:lnTo>
                <a:lnTo>
                  <a:pt x="0" y="2311944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649" b="-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806942" y="4787361"/>
            <a:ext cx="13509258" cy="21976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r>
              <a:rPr lang="en-US" sz="4800" b="1" dirty="0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From Findings to Action: Using Evaluations  to Shape Programs    </a:t>
            </a:r>
          </a:p>
          <a:p>
            <a:pPr algn="l">
              <a:lnSpc>
                <a:spcPts val="5759"/>
              </a:lnSpc>
            </a:pPr>
            <a:endParaRPr lang="en-US" sz="4800" b="1" dirty="0">
              <a:solidFill>
                <a:srgbClr val="FEFEFE"/>
              </a:solidFill>
              <a:latin typeface="BR Omny Bold"/>
              <a:ea typeface="BR Omny Bold"/>
              <a:cs typeface="BR Omny Bold"/>
              <a:sym typeface="BR Omny Bold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806942" y="6338011"/>
            <a:ext cx="6525478" cy="14619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40"/>
              </a:lnSpc>
            </a:pPr>
            <a:r>
              <a:rPr lang="en-US" sz="3200" b="1" dirty="0">
                <a:solidFill>
                  <a:srgbClr val="FEFEFE"/>
                </a:solidFill>
                <a:latin typeface="BR Omny"/>
                <a:ea typeface="BR Omny Bold"/>
                <a:cs typeface="BR Omny Bold"/>
                <a:sym typeface="BR Omny"/>
              </a:rPr>
              <a:t>Mariam Berianidze</a:t>
            </a:r>
          </a:p>
          <a:p>
            <a:pPr algn="l">
              <a:lnSpc>
                <a:spcPts val="3840"/>
              </a:lnSpc>
            </a:pPr>
            <a:endParaRPr lang="en-US" sz="3200" b="1" dirty="0">
              <a:solidFill>
                <a:srgbClr val="FEFEFE"/>
              </a:solidFill>
              <a:latin typeface="BR Omny"/>
              <a:ea typeface="BR Omny Bold"/>
              <a:cs typeface="BR Omny Bold"/>
              <a:sym typeface="BR Omny"/>
            </a:endParaRPr>
          </a:p>
          <a:p>
            <a:pPr algn="l">
              <a:lnSpc>
                <a:spcPts val="3840"/>
              </a:lnSpc>
            </a:pPr>
            <a:r>
              <a:rPr lang="en-US" sz="3200" b="1" dirty="0">
                <a:solidFill>
                  <a:srgbClr val="FEFEFE"/>
                </a:solidFill>
                <a:latin typeface="BR Omny"/>
                <a:ea typeface="BR Omny Bold"/>
                <a:cs typeface="BR Omny Bold"/>
                <a:sym typeface="BR Omny"/>
              </a:rPr>
              <a:t>PMCG International </a:t>
            </a:r>
            <a:r>
              <a:rPr lang="en-US" sz="3200" b="1" dirty="0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 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806942" y="4154459"/>
            <a:ext cx="6525478" cy="4286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en-US" sz="2799" dirty="0">
                <a:solidFill>
                  <a:srgbClr val="FEFEFE"/>
                </a:solidFill>
                <a:latin typeface="BR Omny"/>
                <a:ea typeface="BR Omny"/>
                <a:cs typeface="BR Omny"/>
                <a:sym typeface="BR Omny"/>
              </a:rPr>
              <a:t>05-06-2025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FFFFFF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sp>
        <p:nvSpPr>
          <p:cNvPr id="7" name="Freeform 7"/>
          <p:cNvSpPr/>
          <p:nvPr/>
        </p:nvSpPr>
        <p:spPr>
          <a:xfrm>
            <a:off x="-1048203" y="23245"/>
            <a:ext cx="4341733" cy="2049298"/>
          </a:xfrm>
          <a:custGeom>
            <a:avLst/>
            <a:gdLst/>
            <a:ahLst/>
            <a:cxnLst/>
            <a:rect l="l" t="t" r="r" b="b"/>
            <a:pathLst>
              <a:path w="4341733" h="2049298">
                <a:moveTo>
                  <a:pt x="0" y="0"/>
                </a:moveTo>
                <a:lnTo>
                  <a:pt x="4341733" y="0"/>
                </a:lnTo>
                <a:lnTo>
                  <a:pt x="4341733" y="2049298"/>
                </a:lnTo>
                <a:lnTo>
                  <a:pt x="0" y="204929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2112184" y="-664338"/>
            <a:ext cx="3668457" cy="3668457"/>
          </a:xfrm>
          <a:custGeom>
            <a:avLst/>
            <a:gdLst/>
            <a:ahLst/>
            <a:cxnLst/>
            <a:rect l="l" t="t" r="r" b="b"/>
            <a:pathLst>
              <a:path w="3668457" h="3668457">
                <a:moveTo>
                  <a:pt x="0" y="0"/>
                </a:moveTo>
                <a:lnTo>
                  <a:pt x="3668457" y="0"/>
                </a:lnTo>
                <a:lnTo>
                  <a:pt x="3668457" y="3668456"/>
                </a:lnTo>
                <a:lnTo>
                  <a:pt x="0" y="36684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377480">
            <a:off x="12662332" y="5831602"/>
            <a:ext cx="6920877" cy="7170046"/>
          </a:xfrm>
          <a:custGeom>
            <a:avLst/>
            <a:gdLst/>
            <a:ahLst/>
            <a:cxnLst/>
            <a:rect l="l" t="t" r="r" b="b"/>
            <a:pathLst>
              <a:path w="6920877" h="7170046">
                <a:moveTo>
                  <a:pt x="0" y="0"/>
                </a:moveTo>
                <a:lnTo>
                  <a:pt x="6920877" y="0"/>
                </a:lnTo>
                <a:lnTo>
                  <a:pt x="6920877" y="7170046"/>
                </a:lnTo>
                <a:lnTo>
                  <a:pt x="0" y="71700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972" r="-59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28700" y="1095295"/>
            <a:ext cx="9972606" cy="14538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r>
              <a:rPr lang="en-US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Why is it important that evaluations get utilized? 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130182" y="3348548"/>
            <a:ext cx="11239500" cy="32560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indent="-342900" algn="l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Improved programming</a:t>
            </a:r>
          </a:p>
          <a:p>
            <a:pPr marL="342900" indent="-342900" algn="l">
              <a:lnSpc>
                <a:spcPts val="2800"/>
              </a:lnSpc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marL="342900" indent="-342900" algn="l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Better use of Donors’ funds</a:t>
            </a:r>
          </a:p>
          <a:p>
            <a:pPr algn="l">
              <a:lnSpc>
                <a:spcPts val="2800"/>
              </a:lnSpc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marL="342900" indent="-342900" algn="l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Trust from Beneficiaries/ communities </a:t>
            </a:r>
          </a:p>
          <a:p>
            <a:pPr marL="342900" indent="-342900" algn="l">
              <a:lnSpc>
                <a:spcPts val="2800"/>
              </a:lnSpc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marL="342900" indent="-342900" algn="l">
              <a:lnSpc>
                <a:spcPts val="2800"/>
              </a:lnSpc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marL="342900" indent="-342900" algn="l">
              <a:lnSpc>
                <a:spcPts val="2800"/>
              </a:lnSpc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algn="l">
              <a:lnSpc>
                <a:spcPts val="2800"/>
              </a:lnSpc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grpSp>
        <p:nvGrpSpPr>
          <p:cNvPr id="6" name="Group 6"/>
          <p:cNvGrpSpPr/>
          <p:nvPr/>
        </p:nvGrpSpPr>
        <p:grpSpPr>
          <a:xfrm rot="1407552">
            <a:off x="8970048" y="-3447840"/>
            <a:ext cx="9296774" cy="5420196"/>
            <a:chOff x="0" y="0"/>
            <a:chExt cx="2448533" cy="1427541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448533" cy="1427541"/>
            </a:xfrm>
            <a:custGeom>
              <a:avLst/>
              <a:gdLst/>
              <a:ahLst/>
              <a:cxnLst/>
              <a:rect l="l" t="t" r="r" b="b"/>
              <a:pathLst>
                <a:path w="2448533" h="1427541">
                  <a:moveTo>
                    <a:pt x="0" y="0"/>
                  </a:moveTo>
                  <a:lnTo>
                    <a:pt x="2448533" y="0"/>
                  </a:lnTo>
                  <a:lnTo>
                    <a:pt x="2448533" y="1427541"/>
                  </a:lnTo>
                  <a:lnTo>
                    <a:pt x="0" y="1427541"/>
                  </a:lnTo>
                  <a:close/>
                </a:path>
              </a:pathLst>
            </a:custGeom>
            <a:solidFill>
              <a:srgbClr val="01ADEE">
                <a:alpha val="17647"/>
              </a:srgbClr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0"/>
              <a:ext cx="2448533" cy="14275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90"/>
                </a:lnSpc>
              </a:pPr>
              <a:endParaRPr/>
            </a:p>
          </p:txBody>
        </p:sp>
      </p:grpSp>
      <p:sp>
        <p:nvSpPr>
          <p:cNvPr id="9" name="Freeform 9"/>
          <p:cNvSpPr/>
          <p:nvPr/>
        </p:nvSpPr>
        <p:spPr>
          <a:xfrm>
            <a:off x="14456767" y="-556767"/>
            <a:ext cx="3434914" cy="3434914"/>
          </a:xfrm>
          <a:custGeom>
            <a:avLst/>
            <a:gdLst/>
            <a:ahLst/>
            <a:cxnLst/>
            <a:rect l="l" t="t" r="r" b="b"/>
            <a:pathLst>
              <a:path w="3434914" h="3434914">
                <a:moveTo>
                  <a:pt x="0" y="0"/>
                </a:moveTo>
                <a:lnTo>
                  <a:pt x="3434914" y="0"/>
                </a:lnTo>
                <a:lnTo>
                  <a:pt x="3434914" y="3434914"/>
                </a:lnTo>
                <a:lnTo>
                  <a:pt x="0" y="343491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11514244" y="44381"/>
            <a:ext cx="4341733" cy="2049298"/>
          </a:xfrm>
          <a:custGeom>
            <a:avLst/>
            <a:gdLst/>
            <a:ahLst/>
            <a:cxnLst/>
            <a:rect l="l" t="t" r="r" b="b"/>
            <a:pathLst>
              <a:path w="4341733" h="2049298">
                <a:moveTo>
                  <a:pt x="0" y="0"/>
                </a:moveTo>
                <a:lnTo>
                  <a:pt x="4341733" y="0"/>
                </a:lnTo>
                <a:lnTo>
                  <a:pt x="4341733" y="2049298"/>
                </a:lnTo>
                <a:lnTo>
                  <a:pt x="0" y="204929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51B25-9B5D-7116-2120-57950C274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4EFA3F81-0FA3-FA72-DA54-A801ACD79986}"/>
              </a:ext>
            </a:extLst>
          </p:cNvPr>
          <p:cNvSpPr/>
          <p:nvPr/>
        </p:nvSpPr>
        <p:spPr>
          <a:xfrm rot="-1377480">
            <a:off x="12662332" y="5831602"/>
            <a:ext cx="6920877" cy="7170046"/>
          </a:xfrm>
          <a:custGeom>
            <a:avLst/>
            <a:gdLst/>
            <a:ahLst/>
            <a:cxnLst/>
            <a:rect l="l" t="t" r="r" b="b"/>
            <a:pathLst>
              <a:path w="6920877" h="7170046">
                <a:moveTo>
                  <a:pt x="0" y="0"/>
                </a:moveTo>
                <a:lnTo>
                  <a:pt x="6920877" y="0"/>
                </a:lnTo>
                <a:lnTo>
                  <a:pt x="6920877" y="7170046"/>
                </a:lnTo>
                <a:lnTo>
                  <a:pt x="0" y="71700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972" r="-59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00710082-A170-6D1D-C081-8A3CDC3EF1B5}"/>
              </a:ext>
            </a:extLst>
          </p:cNvPr>
          <p:cNvSpPr txBox="1"/>
          <p:nvPr/>
        </p:nvSpPr>
        <p:spPr>
          <a:xfrm>
            <a:off x="1028700" y="1095295"/>
            <a:ext cx="9972606" cy="14538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r>
              <a:rPr lang="en-US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How Donors Signal Intent to Use Evaluation Findings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E5511BEE-D830-75D3-63BA-CEF2A9E40EA9}"/>
              </a:ext>
            </a:extLst>
          </p:cNvPr>
          <p:cNvSpPr txBox="1"/>
          <p:nvPr/>
        </p:nvSpPr>
        <p:spPr>
          <a:xfrm>
            <a:off x="1130182" y="5535003"/>
            <a:ext cx="11239500" cy="36151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algn="l">
              <a:lnSpc>
                <a:spcPts val="2800"/>
              </a:lnSpc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algn="l">
              <a:lnSpc>
                <a:spcPts val="2800"/>
              </a:lnSpc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algn="l">
              <a:lnSpc>
                <a:spcPts val="2800"/>
              </a:lnSpc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algn="l">
              <a:lnSpc>
                <a:spcPts val="2800"/>
              </a:lnSpc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algn="l">
              <a:lnSpc>
                <a:spcPts val="2800"/>
              </a:lnSpc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algn="l">
              <a:lnSpc>
                <a:spcPts val="2800"/>
              </a:lnSpc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marL="342900" indent="-342900" algn="l">
              <a:lnSpc>
                <a:spcPts val="2800"/>
              </a:lnSpc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marL="342900" indent="-342900" algn="l">
              <a:lnSpc>
                <a:spcPts val="2800"/>
              </a:lnSpc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algn="l">
              <a:lnSpc>
                <a:spcPts val="2800"/>
              </a:lnSpc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BB2A1B0C-36D5-707E-0BE8-30CECB640E19}"/>
              </a:ext>
            </a:extLst>
          </p:cNvPr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86FE9E36-4C74-70BE-F73B-3CD054632CFC}"/>
              </a:ext>
            </a:extLst>
          </p:cNvPr>
          <p:cNvGrpSpPr/>
          <p:nvPr/>
        </p:nvGrpSpPr>
        <p:grpSpPr>
          <a:xfrm rot="1407552">
            <a:off x="8970048" y="-3447840"/>
            <a:ext cx="9296774" cy="5420196"/>
            <a:chOff x="0" y="0"/>
            <a:chExt cx="2448533" cy="1427541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AA56356-BD32-950B-FFEA-E05857253275}"/>
                </a:ext>
              </a:extLst>
            </p:cNvPr>
            <p:cNvSpPr/>
            <p:nvPr/>
          </p:nvSpPr>
          <p:spPr>
            <a:xfrm>
              <a:off x="0" y="0"/>
              <a:ext cx="2448533" cy="1427541"/>
            </a:xfrm>
            <a:custGeom>
              <a:avLst/>
              <a:gdLst/>
              <a:ahLst/>
              <a:cxnLst/>
              <a:rect l="l" t="t" r="r" b="b"/>
              <a:pathLst>
                <a:path w="2448533" h="1427541">
                  <a:moveTo>
                    <a:pt x="0" y="0"/>
                  </a:moveTo>
                  <a:lnTo>
                    <a:pt x="2448533" y="0"/>
                  </a:lnTo>
                  <a:lnTo>
                    <a:pt x="2448533" y="1427541"/>
                  </a:lnTo>
                  <a:lnTo>
                    <a:pt x="0" y="1427541"/>
                  </a:lnTo>
                  <a:close/>
                </a:path>
              </a:pathLst>
            </a:custGeom>
            <a:solidFill>
              <a:srgbClr val="01ADEE">
                <a:alpha val="17647"/>
              </a:srgbClr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3C980845-921E-06C4-2591-6E8E84F27243}"/>
                </a:ext>
              </a:extLst>
            </p:cNvPr>
            <p:cNvSpPr txBox="1"/>
            <p:nvPr/>
          </p:nvSpPr>
          <p:spPr>
            <a:xfrm>
              <a:off x="0" y="0"/>
              <a:ext cx="2448533" cy="14275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90"/>
                </a:lnSpc>
              </a:pPr>
              <a:endParaRPr/>
            </a:p>
          </p:txBody>
        </p:sp>
      </p:grpSp>
      <p:sp>
        <p:nvSpPr>
          <p:cNvPr id="9" name="Freeform 9">
            <a:extLst>
              <a:ext uri="{FF2B5EF4-FFF2-40B4-BE49-F238E27FC236}">
                <a16:creationId xmlns:a16="http://schemas.microsoft.com/office/drawing/2014/main" id="{ECD72281-5619-5DBB-A896-2050E91EA772}"/>
              </a:ext>
            </a:extLst>
          </p:cNvPr>
          <p:cNvSpPr/>
          <p:nvPr/>
        </p:nvSpPr>
        <p:spPr>
          <a:xfrm>
            <a:off x="14456767" y="-556767"/>
            <a:ext cx="3434914" cy="3434914"/>
          </a:xfrm>
          <a:custGeom>
            <a:avLst/>
            <a:gdLst/>
            <a:ahLst/>
            <a:cxnLst/>
            <a:rect l="l" t="t" r="r" b="b"/>
            <a:pathLst>
              <a:path w="3434914" h="3434914">
                <a:moveTo>
                  <a:pt x="0" y="0"/>
                </a:moveTo>
                <a:lnTo>
                  <a:pt x="3434914" y="0"/>
                </a:lnTo>
                <a:lnTo>
                  <a:pt x="3434914" y="3434914"/>
                </a:lnTo>
                <a:lnTo>
                  <a:pt x="0" y="343491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571DC1A7-905A-6E6E-8AD6-5318338B3B97}"/>
              </a:ext>
            </a:extLst>
          </p:cNvPr>
          <p:cNvSpPr/>
          <p:nvPr/>
        </p:nvSpPr>
        <p:spPr>
          <a:xfrm>
            <a:off x="11514244" y="44381"/>
            <a:ext cx="4341733" cy="2049298"/>
          </a:xfrm>
          <a:custGeom>
            <a:avLst/>
            <a:gdLst/>
            <a:ahLst/>
            <a:cxnLst/>
            <a:rect l="l" t="t" r="r" b="b"/>
            <a:pathLst>
              <a:path w="4341733" h="2049298">
                <a:moveTo>
                  <a:pt x="0" y="0"/>
                </a:moveTo>
                <a:lnTo>
                  <a:pt x="4341733" y="0"/>
                </a:lnTo>
                <a:lnTo>
                  <a:pt x="4341733" y="2049298"/>
                </a:lnTo>
                <a:lnTo>
                  <a:pt x="0" y="204929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B4238BD-593A-B976-7E43-211DDDFA4085}"/>
              </a:ext>
            </a:extLst>
          </p:cNvPr>
          <p:cNvSpPr/>
          <p:nvPr/>
        </p:nvSpPr>
        <p:spPr>
          <a:xfrm>
            <a:off x="609599" y="2858473"/>
            <a:ext cx="15246377" cy="99692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Engaging meaningfully by acknowledging and sharing challenges, not just successes.</a:t>
            </a:r>
          </a:p>
          <a:p>
            <a:endParaRPr lang="en-US" sz="2800" b="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52EEC3D-C0AA-F26A-F5E0-B93D95914A44}"/>
              </a:ext>
            </a:extLst>
          </p:cNvPr>
          <p:cNvSpPr/>
          <p:nvPr/>
        </p:nvSpPr>
        <p:spPr>
          <a:xfrm>
            <a:off x="1450977" y="4055077"/>
            <a:ext cx="13789023" cy="1083177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Facilitating open communication with a wide range of stakeholders</a:t>
            </a:r>
          </a:p>
          <a:p>
            <a:endParaRPr lang="en-US" sz="2800" b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DB767C7-3515-BA5C-42CA-DE8B9038169C}"/>
              </a:ext>
            </a:extLst>
          </p:cNvPr>
          <p:cNvSpPr/>
          <p:nvPr/>
        </p:nvSpPr>
        <p:spPr>
          <a:xfrm>
            <a:off x="1009035" y="5404720"/>
            <a:ext cx="14383365" cy="93014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r>
              <a:rPr lang="en-US" sz="2800" dirty="0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Demonstrating genuine interest in learning, including from less successful or complex cases</a:t>
            </a:r>
          </a:p>
          <a:p>
            <a:endParaRPr lang="en-US" sz="2800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FE29969-2465-C5C9-D7F2-614212F5A81E}"/>
              </a:ext>
            </a:extLst>
          </p:cNvPr>
          <p:cNvSpPr/>
          <p:nvPr/>
        </p:nvSpPr>
        <p:spPr>
          <a:xfrm>
            <a:off x="609600" y="6601325"/>
            <a:ext cx="13258800" cy="105358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Allocating sufficient time and budget to conduct the evaluation effectively</a:t>
            </a:r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353354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3D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1160249">
            <a:off x="6657414" y="-5067099"/>
            <a:ext cx="20522451" cy="18748868"/>
          </a:xfrm>
          <a:custGeom>
            <a:avLst/>
            <a:gdLst/>
            <a:ahLst/>
            <a:cxnLst/>
            <a:rect l="l" t="t" r="r" b="b"/>
            <a:pathLst>
              <a:path w="20522451" h="18748868">
                <a:moveTo>
                  <a:pt x="0" y="0"/>
                </a:moveTo>
                <a:lnTo>
                  <a:pt x="20522451" y="0"/>
                </a:lnTo>
                <a:lnTo>
                  <a:pt x="20522451" y="18748869"/>
                </a:lnTo>
                <a:lnTo>
                  <a:pt x="0" y="187488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649" b="-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28700" y="4772016"/>
            <a:ext cx="6525478" cy="21976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r>
              <a:rPr lang="en-US" sz="4800" b="1" dirty="0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How the Evaluation Team can Support Use of Findings?</a:t>
            </a:r>
          </a:p>
        </p:txBody>
      </p:sp>
      <p:sp>
        <p:nvSpPr>
          <p:cNvPr id="4" name="Freeform 4"/>
          <p:cNvSpPr/>
          <p:nvPr/>
        </p:nvSpPr>
        <p:spPr>
          <a:xfrm>
            <a:off x="-1019903" y="164745"/>
            <a:ext cx="4341733" cy="2049298"/>
          </a:xfrm>
          <a:custGeom>
            <a:avLst/>
            <a:gdLst/>
            <a:ahLst/>
            <a:cxnLst/>
            <a:rect l="l" t="t" r="r" b="b"/>
            <a:pathLst>
              <a:path w="4341733" h="2049298">
                <a:moveTo>
                  <a:pt x="0" y="0"/>
                </a:moveTo>
                <a:lnTo>
                  <a:pt x="4341733" y="0"/>
                </a:lnTo>
                <a:lnTo>
                  <a:pt x="4341733" y="2049298"/>
                </a:lnTo>
                <a:lnTo>
                  <a:pt x="0" y="204929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2140484" y="-522838"/>
            <a:ext cx="3668457" cy="3668457"/>
          </a:xfrm>
          <a:custGeom>
            <a:avLst/>
            <a:gdLst/>
            <a:ahLst/>
            <a:cxnLst/>
            <a:rect l="l" t="t" r="r" b="b"/>
            <a:pathLst>
              <a:path w="3668457" h="3668457">
                <a:moveTo>
                  <a:pt x="0" y="0"/>
                </a:moveTo>
                <a:lnTo>
                  <a:pt x="3668457" y="0"/>
                </a:lnTo>
                <a:lnTo>
                  <a:pt x="3668457" y="3668456"/>
                </a:lnTo>
                <a:lnTo>
                  <a:pt x="0" y="36684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C6E7E3-A9C7-B575-B7D5-7B935AEE1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12DDBDE4-DF6A-D2F4-7D9F-26C8AD02C4D9}"/>
              </a:ext>
            </a:extLst>
          </p:cNvPr>
          <p:cNvSpPr/>
          <p:nvPr/>
        </p:nvSpPr>
        <p:spPr>
          <a:xfrm rot="-1377480">
            <a:off x="12662332" y="5831602"/>
            <a:ext cx="6920877" cy="7170046"/>
          </a:xfrm>
          <a:custGeom>
            <a:avLst/>
            <a:gdLst/>
            <a:ahLst/>
            <a:cxnLst/>
            <a:rect l="l" t="t" r="r" b="b"/>
            <a:pathLst>
              <a:path w="6920877" h="7170046">
                <a:moveTo>
                  <a:pt x="0" y="0"/>
                </a:moveTo>
                <a:lnTo>
                  <a:pt x="6920877" y="0"/>
                </a:lnTo>
                <a:lnTo>
                  <a:pt x="6920877" y="7170046"/>
                </a:lnTo>
                <a:lnTo>
                  <a:pt x="0" y="717004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5972" r="-59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0CE63490-BCF0-B4F3-76D1-045C481CC144}"/>
              </a:ext>
            </a:extLst>
          </p:cNvPr>
          <p:cNvSpPr txBox="1"/>
          <p:nvPr/>
        </p:nvSpPr>
        <p:spPr>
          <a:xfrm>
            <a:off x="1028700" y="1095295"/>
            <a:ext cx="9972606" cy="7100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r>
              <a:rPr lang="en-US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Methodological Rigor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FF803F03-265B-3DC4-CDE8-193330948F98}"/>
              </a:ext>
            </a:extLst>
          </p:cNvPr>
          <p:cNvSpPr txBox="1"/>
          <p:nvPr/>
        </p:nvSpPr>
        <p:spPr>
          <a:xfrm>
            <a:off x="1371599" y="5110316"/>
            <a:ext cx="11239500" cy="39742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marL="342900" indent="-342900" algn="l">
              <a:lnSpc>
                <a:spcPts val="2800"/>
              </a:lnSpc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algn="l">
              <a:lnSpc>
                <a:spcPts val="2800"/>
              </a:lnSpc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algn="l">
              <a:lnSpc>
                <a:spcPts val="2800"/>
              </a:lnSpc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marL="342900" indent="-342900" algn="l">
              <a:lnSpc>
                <a:spcPts val="2800"/>
              </a:lnSpc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marL="342900" indent="-342900" algn="l">
              <a:lnSpc>
                <a:spcPts val="2800"/>
              </a:lnSpc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marL="342900" indent="-342900" algn="l">
              <a:lnSpc>
                <a:spcPts val="2800"/>
              </a:lnSpc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marL="342900" indent="-342900" algn="l">
              <a:lnSpc>
                <a:spcPts val="2800"/>
              </a:lnSpc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marL="342900" indent="-342900" algn="l">
              <a:lnSpc>
                <a:spcPts val="2800"/>
              </a:lnSpc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marL="342900" indent="-342900" algn="l">
              <a:lnSpc>
                <a:spcPts val="2800"/>
              </a:lnSpc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algn="l">
              <a:lnSpc>
                <a:spcPts val="2800"/>
              </a:lnSpc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0439E1F9-54EB-4A15-2ABB-E80B78F94F8F}"/>
              </a:ext>
            </a:extLst>
          </p:cNvPr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4F28948E-A2AF-3138-E3CD-08B690FEB505}"/>
              </a:ext>
            </a:extLst>
          </p:cNvPr>
          <p:cNvGrpSpPr/>
          <p:nvPr/>
        </p:nvGrpSpPr>
        <p:grpSpPr>
          <a:xfrm rot="1407552">
            <a:off x="8970048" y="-3447840"/>
            <a:ext cx="9296774" cy="5420196"/>
            <a:chOff x="0" y="0"/>
            <a:chExt cx="2448533" cy="1427541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D1CFF073-1196-9708-38A8-BC50C1FA9B8B}"/>
                </a:ext>
              </a:extLst>
            </p:cNvPr>
            <p:cNvSpPr/>
            <p:nvPr/>
          </p:nvSpPr>
          <p:spPr>
            <a:xfrm>
              <a:off x="0" y="0"/>
              <a:ext cx="2448533" cy="1427541"/>
            </a:xfrm>
            <a:custGeom>
              <a:avLst/>
              <a:gdLst/>
              <a:ahLst/>
              <a:cxnLst/>
              <a:rect l="l" t="t" r="r" b="b"/>
              <a:pathLst>
                <a:path w="2448533" h="1427541">
                  <a:moveTo>
                    <a:pt x="0" y="0"/>
                  </a:moveTo>
                  <a:lnTo>
                    <a:pt x="2448533" y="0"/>
                  </a:lnTo>
                  <a:lnTo>
                    <a:pt x="2448533" y="1427541"/>
                  </a:lnTo>
                  <a:lnTo>
                    <a:pt x="0" y="1427541"/>
                  </a:lnTo>
                  <a:close/>
                </a:path>
              </a:pathLst>
            </a:custGeom>
            <a:solidFill>
              <a:srgbClr val="01ADEE">
                <a:alpha val="17647"/>
              </a:srgbClr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48BA72B2-9F83-D82D-4E5D-321BA1D38622}"/>
                </a:ext>
              </a:extLst>
            </p:cNvPr>
            <p:cNvSpPr txBox="1"/>
            <p:nvPr/>
          </p:nvSpPr>
          <p:spPr>
            <a:xfrm>
              <a:off x="0" y="0"/>
              <a:ext cx="2448533" cy="14275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90"/>
                </a:lnSpc>
              </a:pPr>
              <a:endParaRPr/>
            </a:p>
          </p:txBody>
        </p:sp>
      </p:grpSp>
      <p:sp>
        <p:nvSpPr>
          <p:cNvPr id="9" name="Freeform 9">
            <a:extLst>
              <a:ext uri="{FF2B5EF4-FFF2-40B4-BE49-F238E27FC236}">
                <a16:creationId xmlns:a16="http://schemas.microsoft.com/office/drawing/2014/main" id="{EAB29588-2278-E251-214F-164372B97E18}"/>
              </a:ext>
            </a:extLst>
          </p:cNvPr>
          <p:cNvSpPr/>
          <p:nvPr/>
        </p:nvSpPr>
        <p:spPr>
          <a:xfrm>
            <a:off x="14456767" y="-556767"/>
            <a:ext cx="3434914" cy="3434914"/>
          </a:xfrm>
          <a:custGeom>
            <a:avLst/>
            <a:gdLst/>
            <a:ahLst/>
            <a:cxnLst/>
            <a:rect l="l" t="t" r="r" b="b"/>
            <a:pathLst>
              <a:path w="3434914" h="3434914">
                <a:moveTo>
                  <a:pt x="0" y="0"/>
                </a:moveTo>
                <a:lnTo>
                  <a:pt x="3434914" y="0"/>
                </a:lnTo>
                <a:lnTo>
                  <a:pt x="3434914" y="3434914"/>
                </a:lnTo>
                <a:lnTo>
                  <a:pt x="0" y="343491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5F57AABA-4C4E-63F9-9201-E7A73166727F}"/>
              </a:ext>
            </a:extLst>
          </p:cNvPr>
          <p:cNvSpPr/>
          <p:nvPr/>
        </p:nvSpPr>
        <p:spPr>
          <a:xfrm>
            <a:off x="11514244" y="44381"/>
            <a:ext cx="4341733" cy="2049298"/>
          </a:xfrm>
          <a:custGeom>
            <a:avLst/>
            <a:gdLst/>
            <a:ahLst/>
            <a:cxnLst/>
            <a:rect l="l" t="t" r="r" b="b"/>
            <a:pathLst>
              <a:path w="4341733" h="2049298">
                <a:moveTo>
                  <a:pt x="0" y="0"/>
                </a:moveTo>
                <a:lnTo>
                  <a:pt x="4341733" y="0"/>
                </a:lnTo>
                <a:lnTo>
                  <a:pt x="4341733" y="2049298"/>
                </a:lnTo>
                <a:lnTo>
                  <a:pt x="0" y="204929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8CC94FD-9474-6F5D-853D-07FD39C0B674}"/>
              </a:ext>
            </a:extLst>
          </p:cNvPr>
          <p:cNvSpPr/>
          <p:nvPr/>
        </p:nvSpPr>
        <p:spPr>
          <a:xfrm>
            <a:off x="1371599" y="2093679"/>
            <a:ext cx="12192001" cy="1123230"/>
          </a:xfrm>
          <a:prstGeom prst="rect">
            <a:avLst/>
          </a:prstGeom>
          <a:solidFill>
            <a:srgbClr val="E808B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lnSpc>
                <a:spcPts val="2800"/>
              </a:lnSpc>
            </a:pPr>
            <a:r>
              <a:rPr lang="en-US" sz="2800" dirty="0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Using mixed methods approach to examine issue form multiple perspectives.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D3FABE-FEDF-8533-E50E-16816DF719A9}"/>
              </a:ext>
            </a:extLst>
          </p:cNvPr>
          <p:cNvSpPr/>
          <p:nvPr/>
        </p:nvSpPr>
        <p:spPr>
          <a:xfrm>
            <a:off x="1361767" y="3638730"/>
            <a:ext cx="12582833" cy="113950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800"/>
              </a:lnSpc>
            </a:pPr>
            <a:r>
              <a:rPr lang="en-US" sz="2800" dirty="0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Integrating participatory approaches to elevate participants' voices and lived experiences.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ED8B72A-A73C-0D9D-3763-026DE000378C}"/>
              </a:ext>
            </a:extLst>
          </p:cNvPr>
          <p:cNvSpPr/>
          <p:nvPr/>
        </p:nvSpPr>
        <p:spPr>
          <a:xfrm>
            <a:off x="2133600" y="5200056"/>
            <a:ext cx="12705324" cy="139850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800"/>
              </a:lnSpc>
            </a:pPr>
            <a:r>
              <a:rPr lang="en-US" sz="2800" dirty="0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Applying methods that allows structured presentation of results (rubrics, summary tables, grading scales) to support clear visualization. </a:t>
            </a:r>
          </a:p>
          <a:p>
            <a:pPr>
              <a:lnSpc>
                <a:spcPts val="2800"/>
              </a:lnSpc>
            </a:pPr>
            <a:endParaRPr lang="en-US" sz="28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</p:txBody>
      </p:sp>
    </p:spTree>
    <p:extLst>
      <p:ext uri="{BB962C8B-B14F-4D97-AF65-F5344CB8AC3E}">
        <p14:creationId xmlns:p14="http://schemas.microsoft.com/office/powerpoint/2010/main" val="3097918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BEB22F-1E6E-0AF0-3320-C8B6AF27E0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6580BCA7-8A57-C2C2-5521-EDE936F017ED}"/>
              </a:ext>
            </a:extLst>
          </p:cNvPr>
          <p:cNvSpPr/>
          <p:nvPr/>
        </p:nvSpPr>
        <p:spPr>
          <a:xfrm rot="-1377480">
            <a:off x="12662332" y="5831602"/>
            <a:ext cx="6920877" cy="7170046"/>
          </a:xfrm>
          <a:custGeom>
            <a:avLst/>
            <a:gdLst/>
            <a:ahLst/>
            <a:cxnLst/>
            <a:rect l="l" t="t" r="r" b="b"/>
            <a:pathLst>
              <a:path w="6920877" h="7170046">
                <a:moveTo>
                  <a:pt x="0" y="0"/>
                </a:moveTo>
                <a:lnTo>
                  <a:pt x="6920877" y="0"/>
                </a:lnTo>
                <a:lnTo>
                  <a:pt x="6920877" y="7170046"/>
                </a:lnTo>
                <a:lnTo>
                  <a:pt x="0" y="71700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972" r="-59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473B18E-746C-A245-01CA-F236E0DE70C7}"/>
              </a:ext>
            </a:extLst>
          </p:cNvPr>
          <p:cNvSpPr txBox="1"/>
          <p:nvPr/>
        </p:nvSpPr>
        <p:spPr>
          <a:xfrm>
            <a:off x="1028700" y="1095295"/>
            <a:ext cx="9972606" cy="7100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r>
              <a:rPr lang="en-US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Communication with Donor  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B6D3E305-796B-B6D3-D0E4-D58F11F62343}"/>
              </a:ext>
            </a:extLst>
          </p:cNvPr>
          <p:cNvSpPr txBox="1"/>
          <p:nvPr/>
        </p:nvSpPr>
        <p:spPr>
          <a:xfrm>
            <a:off x="1524000" y="6836315"/>
            <a:ext cx="11239500" cy="3835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endParaRPr lang="en-US" sz="36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587D0339-C7A8-1543-C851-94A515E72AF9}"/>
              </a:ext>
            </a:extLst>
          </p:cNvPr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9150007D-2F18-A58A-915C-0C39B883840D}"/>
              </a:ext>
            </a:extLst>
          </p:cNvPr>
          <p:cNvGrpSpPr/>
          <p:nvPr/>
        </p:nvGrpSpPr>
        <p:grpSpPr>
          <a:xfrm rot="1407552">
            <a:off x="8970048" y="-3447840"/>
            <a:ext cx="9296774" cy="5420196"/>
            <a:chOff x="0" y="0"/>
            <a:chExt cx="2448533" cy="1427541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B8D685D-905C-8139-BF07-BEAC0BD5207B}"/>
                </a:ext>
              </a:extLst>
            </p:cNvPr>
            <p:cNvSpPr/>
            <p:nvPr/>
          </p:nvSpPr>
          <p:spPr>
            <a:xfrm>
              <a:off x="0" y="0"/>
              <a:ext cx="2448533" cy="1427541"/>
            </a:xfrm>
            <a:custGeom>
              <a:avLst/>
              <a:gdLst/>
              <a:ahLst/>
              <a:cxnLst/>
              <a:rect l="l" t="t" r="r" b="b"/>
              <a:pathLst>
                <a:path w="2448533" h="1427541">
                  <a:moveTo>
                    <a:pt x="0" y="0"/>
                  </a:moveTo>
                  <a:lnTo>
                    <a:pt x="2448533" y="0"/>
                  </a:lnTo>
                  <a:lnTo>
                    <a:pt x="2448533" y="1427541"/>
                  </a:lnTo>
                  <a:lnTo>
                    <a:pt x="0" y="1427541"/>
                  </a:lnTo>
                  <a:close/>
                </a:path>
              </a:pathLst>
            </a:custGeom>
            <a:solidFill>
              <a:srgbClr val="01ADEE">
                <a:alpha val="17647"/>
              </a:srgbClr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885EE108-1890-5B95-9FA2-B6E56AC87B47}"/>
                </a:ext>
              </a:extLst>
            </p:cNvPr>
            <p:cNvSpPr txBox="1"/>
            <p:nvPr/>
          </p:nvSpPr>
          <p:spPr>
            <a:xfrm>
              <a:off x="0" y="0"/>
              <a:ext cx="2448533" cy="14275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90"/>
                </a:lnSpc>
              </a:pPr>
              <a:endParaRPr/>
            </a:p>
          </p:txBody>
        </p:sp>
      </p:grpSp>
      <p:sp>
        <p:nvSpPr>
          <p:cNvPr id="9" name="Freeform 9">
            <a:extLst>
              <a:ext uri="{FF2B5EF4-FFF2-40B4-BE49-F238E27FC236}">
                <a16:creationId xmlns:a16="http://schemas.microsoft.com/office/drawing/2014/main" id="{DE8D18B2-A690-EB55-1B52-ABEFE6B8E2E0}"/>
              </a:ext>
            </a:extLst>
          </p:cNvPr>
          <p:cNvSpPr/>
          <p:nvPr/>
        </p:nvSpPr>
        <p:spPr>
          <a:xfrm>
            <a:off x="14456767" y="-556767"/>
            <a:ext cx="3434914" cy="3434914"/>
          </a:xfrm>
          <a:custGeom>
            <a:avLst/>
            <a:gdLst/>
            <a:ahLst/>
            <a:cxnLst/>
            <a:rect l="l" t="t" r="r" b="b"/>
            <a:pathLst>
              <a:path w="3434914" h="3434914">
                <a:moveTo>
                  <a:pt x="0" y="0"/>
                </a:moveTo>
                <a:lnTo>
                  <a:pt x="3434914" y="0"/>
                </a:lnTo>
                <a:lnTo>
                  <a:pt x="3434914" y="3434914"/>
                </a:lnTo>
                <a:lnTo>
                  <a:pt x="0" y="343491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E1D5046B-5B0A-073E-B7CE-7DB5B8878CD7}"/>
              </a:ext>
            </a:extLst>
          </p:cNvPr>
          <p:cNvSpPr/>
          <p:nvPr/>
        </p:nvSpPr>
        <p:spPr>
          <a:xfrm>
            <a:off x="11514244" y="44381"/>
            <a:ext cx="4341733" cy="2049298"/>
          </a:xfrm>
          <a:custGeom>
            <a:avLst/>
            <a:gdLst/>
            <a:ahLst/>
            <a:cxnLst/>
            <a:rect l="l" t="t" r="r" b="b"/>
            <a:pathLst>
              <a:path w="4341733" h="2049298">
                <a:moveTo>
                  <a:pt x="0" y="0"/>
                </a:moveTo>
                <a:lnTo>
                  <a:pt x="4341733" y="0"/>
                </a:lnTo>
                <a:lnTo>
                  <a:pt x="4341733" y="2049298"/>
                </a:lnTo>
                <a:lnTo>
                  <a:pt x="0" y="204929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20828BE-FC85-794F-F5C6-7310B849F2C6}"/>
              </a:ext>
            </a:extLst>
          </p:cNvPr>
          <p:cNvSpPr/>
          <p:nvPr/>
        </p:nvSpPr>
        <p:spPr>
          <a:xfrm>
            <a:off x="1287695" y="2451581"/>
            <a:ext cx="14484377" cy="157110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 Omny" panose="020B0604020202020204" charset="0"/>
              </a:rPr>
              <a:t>Communicating evaluation goals and expectations early to build credibility with implementers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A5A1F39-06F2-97A1-4E1C-9EA7B23C98A5}"/>
              </a:ext>
            </a:extLst>
          </p:cNvPr>
          <p:cNvSpPr/>
          <p:nvPr/>
        </p:nvSpPr>
        <p:spPr>
          <a:xfrm>
            <a:off x="2057400" y="4418466"/>
            <a:ext cx="14484377" cy="157110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ts val="1000"/>
              </a:spcBef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 Omny" panose="020B0604020202020204" charset="0"/>
              </a:rPr>
              <a:t>Planning a dissemination strategy that includes regular learning sessions from the outset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FC57804-14F9-1D42-84C2-145CF89C20D1}"/>
              </a:ext>
            </a:extLst>
          </p:cNvPr>
          <p:cNvSpPr/>
          <p:nvPr/>
        </p:nvSpPr>
        <p:spPr>
          <a:xfrm>
            <a:off x="838201" y="6336904"/>
            <a:ext cx="13411200" cy="157110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 Omny" panose="020B0604020202020204" charset="0"/>
              </a:rPr>
              <a:t>Gathering feedback through sense-making workshops before finalizing reports</a:t>
            </a:r>
            <a:endParaRPr lang="en-US" sz="32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</p:txBody>
      </p:sp>
    </p:spTree>
    <p:extLst>
      <p:ext uri="{BB962C8B-B14F-4D97-AF65-F5344CB8AC3E}">
        <p14:creationId xmlns:p14="http://schemas.microsoft.com/office/powerpoint/2010/main" val="3560741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42F91A-535E-8B0D-4A84-CB979BEC2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3120DB5E-04BF-C4F4-62FE-5380D005DA1E}"/>
              </a:ext>
            </a:extLst>
          </p:cNvPr>
          <p:cNvSpPr/>
          <p:nvPr/>
        </p:nvSpPr>
        <p:spPr>
          <a:xfrm rot="-1377480">
            <a:off x="12662332" y="5831602"/>
            <a:ext cx="6920877" cy="7170046"/>
          </a:xfrm>
          <a:custGeom>
            <a:avLst/>
            <a:gdLst/>
            <a:ahLst/>
            <a:cxnLst/>
            <a:rect l="l" t="t" r="r" b="b"/>
            <a:pathLst>
              <a:path w="6920877" h="7170046">
                <a:moveTo>
                  <a:pt x="0" y="0"/>
                </a:moveTo>
                <a:lnTo>
                  <a:pt x="6920877" y="0"/>
                </a:lnTo>
                <a:lnTo>
                  <a:pt x="6920877" y="7170046"/>
                </a:lnTo>
                <a:lnTo>
                  <a:pt x="0" y="71700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972" r="-59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B90FC919-D927-3693-85A4-2BD4FD456BF9}"/>
              </a:ext>
            </a:extLst>
          </p:cNvPr>
          <p:cNvSpPr txBox="1"/>
          <p:nvPr/>
        </p:nvSpPr>
        <p:spPr>
          <a:xfrm>
            <a:off x="1028700" y="1095295"/>
            <a:ext cx="9972606" cy="7100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r>
              <a:rPr lang="en-US" sz="48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Framing Recommendations   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ACCB1F3E-968F-2ADD-2E27-B6F2218D2569}"/>
              </a:ext>
            </a:extLst>
          </p:cNvPr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DD4D7DD0-F1DF-7EB2-F59B-537BCE6546BF}"/>
              </a:ext>
            </a:extLst>
          </p:cNvPr>
          <p:cNvGrpSpPr/>
          <p:nvPr/>
        </p:nvGrpSpPr>
        <p:grpSpPr>
          <a:xfrm rot="1407552">
            <a:off x="8970048" y="-3447840"/>
            <a:ext cx="9296774" cy="5420196"/>
            <a:chOff x="0" y="0"/>
            <a:chExt cx="2448533" cy="1427541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37128B31-CF1E-2ED8-D21A-EF996BE4CA75}"/>
                </a:ext>
              </a:extLst>
            </p:cNvPr>
            <p:cNvSpPr/>
            <p:nvPr/>
          </p:nvSpPr>
          <p:spPr>
            <a:xfrm>
              <a:off x="0" y="0"/>
              <a:ext cx="2448533" cy="1427541"/>
            </a:xfrm>
            <a:custGeom>
              <a:avLst/>
              <a:gdLst/>
              <a:ahLst/>
              <a:cxnLst/>
              <a:rect l="l" t="t" r="r" b="b"/>
              <a:pathLst>
                <a:path w="2448533" h="1427541">
                  <a:moveTo>
                    <a:pt x="0" y="0"/>
                  </a:moveTo>
                  <a:lnTo>
                    <a:pt x="2448533" y="0"/>
                  </a:lnTo>
                  <a:lnTo>
                    <a:pt x="2448533" y="1427541"/>
                  </a:lnTo>
                  <a:lnTo>
                    <a:pt x="0" y="1427541"/>
                  </a:lnTo>
                  <a:close/>
                </a:path>
              </a:pathLst>
            </a:custGeom>
            <a:solidFill>
              <a:srgbClr val="01ADEE">
                <a:alpha val="17647"/>
              </a:srgbClr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7BAFCE65-B533-0D02-406C-6D4A49A8DEE7}"/>
                </a:ext>
              </a:extLst>
            </p:cNvPr>
            <p:cNvSpPr txBox="1"/>
            <p:nvPr/>
          </p:nvSpPr>
          <p:spPr>
            <a:xfrm>
              <a:off x="0" y="0"/>
              <a:ext cx="2448533" cy="14275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90"/>
                </a:lnSpc>
              </a:pPr>
              <a:endParaRPr/>
            </a:p>
          </p:txBody>
        </p:sp>
      </p:grpSp>
      <p:sp>
        <p:nvSpPr>
          <p:cNvPr id="9" name="Freeform 9">
            <a:extLst>
              <a:ext uri="{FF2B5EF4-FFF2-40B4-BE49-F238E27FC236}">
                <a16:creationId xmlns:a16="http://schemas.microsoft.com/office/drawing/2014/main" id="{AF3EC2FF-DA0A-B418-7BC7-9C1330E0A4F8}"/>
              </a:ext>
            </a:extLst>
          </p:cNvPr>
          <p:cNvSpPr/>
          <p:nvPr/>
        </p:nvSpPr>
        <p:spPr>
          <a:xfrm>
            <a:off x="14456767" y="-556767"/>
            <a:ext cx="3434914" cy="3434914"/>
          </a:xfrm>
          <a:custGeom>
            <a:avLst/>
            <a:gdLst/>
            <a:ahLst/>
            <a:cxnLst/>
            <a:rect l="l" t="t" r="r" b="b"/>
            <a:pathLst>
              <a:path w="3434914" h="3434914">
                <a:moveTo>
                  <a:pt x="0" y="0"/>
                </a:moveTo>
                <a:lnTo>
                  <a:pt x="3434914" y="0"/>
                </a:lnTo>
                <a:lnTo>
                  <a:pt x="3434914" y="3434914"/>
                </a:lnTo>
                <a:lnTo>
                  <a:pt x="0" y="343491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20CEF097-46A8-3A76-341B-42657BB0CDED}"/>
              </a:ext>
            </a:extLst>
          </p:cNvPr>
          <p:cNvSpPr/>
          <p:nvPr/>
        </p:nvSpPr>
        <p:spPr>
          <a:xfrm>
            <a:off x="11514244" y="44381"/>
            <a:ext cx="4341733" cy="2049298"/>
          </a:xfrm>
          <a:custGeom>
            <a:avLst/>
            <a:gdLst/>
            <a:ahLst/>
            <a:cxnLst/>
            <a:rect l="l" t="t" r="r" b="b"/>
            <a:pathLst>
              <a:path w="4341733" h="2049298">
                <a:moveTo>
                  <a:pt x="0" y="0"/>
                </a:moveTo>
                <a:lnTo>
                  <a:pt x="4341733" y="0"/>
                </a:lnTo>
                <a:lnTo>
                  <a:pt x="4341733" y="2049298"/>
                </a:lnTo>
                <a:lnTo>
                  <a:pt x="0" y="204929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A5F7EA-AD7D-5ADE-9131-EDE0892D00E1}"/>
              </a:ext>
            </a:extLst>
          </p:cNvPr>
          <p:cNvSpPr/>
          <p:nvPr/>
        </p:nvSpPr>
        <p:spPr>
          <a:xfrm>
            <a:off x="2057400" y="2414678"/>
            <a:ext cx="13639800" cy="106862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Providing clear, actionable, and context-specific recommendations.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523FC4-2131-1076-BC41-554D759EA69A}"/>
              </a:ext>
            </a:extLst>
          </p:cNvPr>
          <p:cNvSpPr/>
          <p:nvPr/>
        </p:nvSpPr>
        <p:spPr>
          <a:xfrm>
            <a:off x="1600200" y="4074879"/>
            <a:ext cx="13639800" cy="106862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Provide donors with benefits/cost of different options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A830987-D0E9-B679-4089-9701579425F1}"/>
              </a:ext>
            </a:extLst>
          </p:cNvPr>
          <p:cNvSpPr/>
          <p:nvPr/>
        </p:nvSpPr>
        <p:spPr>
          <a:xfrm>
            <a:off x="1021326" y="5683794"/>
            <a:ext cx="13639800" cy="106862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2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2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Involving field experts to go beyond evaluation objectives and suggest practical improvements</a:t>
            </a:r>
          </a:p>
          <a:p>
            <a:pPr algn="l">
              <a:lnSpc>
                <a:spcPts val="2800"/>
              </a:lnSpc>
            </a:pPr>
            <a:endParaRPr lang="en-US" sz="32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200" dirty="0">
              <a:solidFill>
                <a:srgbClr val="000000"/>
              </a:solidFill>
              <a:latin typeface="BR Omny"/>
              <a:ea typeface="BR Omny"/>
              <a:cs typeface="BR Omny"/>
              <a:sym typeface="BR Omny"/>
            </a:endParaRPr>
          </a:p>
        </p:txBody>
      </p:sp>
    </p:spTree>
    <p:extLst>
      <p:ext uri="{BB962C8B-B14F-4D97-AF65-F5344CB8AC3E}">
        <p14:creationId xmlns:p14="http://schemas.microsoft.com/office/powerpoint/2010/main" val="529386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3D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9871126">
            <a:off x="4001184" y="-6718520"/>
            <a:ext cx="24807266" cy="25700388"/>
          </a:xfrm>
          <a:custGeom>
            <a:avLst/>
            <a:gdLst/>
            <a:ahLst/>
            <a:cxnLst/>
            <a:rect l="l" t="t" r="r" b="b"/>
            <a:pathLst>
              <a:path w="24807266" h="25700388">
                <a:moveTo>
                  <a:pt x="0" y="0"/>
                </a:moveTo>
                <a:lnTo>
                  <a:pt x="24807266" y="0"/>
                </a:lnTo>
                <a:lnTo>
                  <a:pt x="24807266" y="25700388"/>
                </a:lnTo>
                <a:lnTo>
                  <a:pt x="0" y="257003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972" r="-59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609600" y="2726362"/>
            <a:ext cx="1915812" cy="2045654"/>
          </a:xfrm>
          <a:custGeom>
            <a:avLst/>
            <a:gdLst/>
            <a:ahLst/>
            <a:cxnLst/>
            <a:rect l="l" t="t" r="r" b="b"/>
            <a:pathLst>
              <a:path w="1915812" h="2045654">
                <a:moveTo>
                  <a:pt x="0" y="0"/>
                </a:moveTo>
                <a:lnTo>
                  <a:pt x="1915812" y="0"/>
                </a:lnTo>
                <a:lnTo>
                  <a:pt x="1915812" y="2045654"/>
                </a:lnTo>
                <a:lnTo>
                  <a:pt x="0" y="204565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r="-384434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2566223" y="3168354"/>
            <a:ext cx="1706463" cy="4602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29"/>
              </a:lnSpc>
            </a:pPr>
            <a:r>
              <a:rPr lang="en-US" sz="2664">
                <a:solidFill>
                  <a:srgbClr val="FEFEFE"/>
                </a:solidFill>
                <a:latin typeface="BR Omny"/>
                <a:ea typeface="BR Omny"/>
                <a:cs typeface="BR Omny"/>
                <a:sym typeface="BR Omny"/>
              </a:rPr>
              <a:t>global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2566223" y="3468011"/>
            <a:ext cx="1739714" cy="4602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29"/>
              </a:lnSpc>
            </a:pPr>
            <a:r>
              <a:rPr lang="en-US" sz="2664" b="1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evaluation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566223" y="3749141"/>
            <a:ext cx="1739714" cy="4602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29"/>
              </a:lnSpc>
            </a:pPr>
            <a:r>
              <a:rPr lang="en-US" sz="2664">
                <a:solidFill>
                  <a:srgbClr val="FEFEFE"/>
                </a:solidFill>
                <a:latin typeface="BR Omny"/>
                <a:ea typeface="BR Omny"/>
                <a:cs typeface="BR Omny"/>
                <a:sym typeface="BR Omny"/>
              </a:rPr>
              <a:t>initiative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28700" y="4772016"/>
            <a:ext cx="6525478" cy="10381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159"/>
              </a:lnSpc>
            </a:pPr>
            <a:r>
              <a:rPr lang="en-US" sz="6799" b="1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Thank you!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028700" y="9416625"/>
            <a:ext cx="4060214" cy="260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0"/>
              </a:lnSpc>
            </a:pPr>
            <a:r>
              <a:rPr lang="en-US" sz="1742">
                <a:solidFill>
                  <a:srgbClr val="FFFFFF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sp>
        <p:nvSpPr>
          <p:cNvPr id="9" name="Freeform 9"/>
          <p:cNvSpPr/>
          <p:nvPr/>
        </p:nvSpPr>
        <p:spPr>
          <a:xfrm>
            <a:off x="3436080" y="2781642"/>
            <a:ext cx="4341733" cy="2049298"/>
          </a:xfrm>
          <a:custGeom>
            <a:avLst/>
            <a:gdLst/>
            <a:ahLst/>
            <a:cxnLst/>
            <a:rect l="l" t="t" r="r" b="b"/>
            <a:pathLst>
              <a:path w="4341733" h="2049298">
                <a:moveTo>
                  <a:pt x="0" y="0"/>
                </a:moveTo>
                <a:lnTo>
                  <a:pt x="4341732" y="0"/>
                </a:lnTo>
                <a:lnTo>
                  <a:pt x="4341732" y="2049298"/>
                </a:lnTo>
                <a:lnTo>
                  <a:pt x="0" y="204929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6833880" y="2094058"/>
            <a:ext cx="3668457" cy="3668457"/>
          </a:xfrm>
          <a:custGeom>
            <a:avLst/>
            <a:gdLst/>
            <a:ahLst/>
            <a:cxnLst/>
            <a:rect l="l" t="t" r="r" b="b"/>
            <a:pathLst>
              <a:path w="3668457" h="3668457">
                <a:moveTo>
                  <a:pt x="0" y="0"/>
                </a:moveTo>
                <a:lnTo>
                  <a:pt x="3668457" y="0"/>
                </a:lnTo>
                <a:lnTo>
                  <a:pt x="3668457" y="3668457"/>
                </a:lnTo>
                <a:lnTo>
                  <a:pt x="0" y="366845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254</Words>
  <Application>Microsoft Office PowerPoint</Application>
  <PresentationFormat>Custom</PresentationFormat>
  <Paragraphs>63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BR Omny Bold</vt:lpstr>
      <vt:lpstr>BR Omny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Glocal25 slide deck</dc:title>
  <cp:lastModifiedBy>mariam berianidze</cp:lastModifiedBy>
  <cp:revision>4</cp:revision>
  <dcterms:created xsi:type="dcterms:W3CDTF">2006-08-16T00:00:00Z</dcterms:created>
  <dcterms:modified xsi:type="dcterms:W3CDTF">2025-06-04T10:07:59Z</dcterms:modified>
  <dc:identifier>DAGoEwMcDQA</dc:identifier>
</cp:coreProperties>
</file>