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6" r:id="rId18"/>
    <p:sldId id="259" r:id="rId19"/>
  </p:sldIdLst>
  <p:sldSz cx="18288000" cy="10287000"/>
  <p:notesSz cx="6858000" cy="9144000"/>
  <p:embeddedFontLst>
    <p:embeddedFont>
      <p:font typeface="BR Omny" panose="020B0604020202020204" charset="0"/>
      <p:regular r:id="rId20"/>
    </p:embeddedFont>
    <p:embeddedFont>
      <p:font typeface="BR Omny Bold"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B26B5-DAE2-4BF3-9528-CFCC25067FE5}" v="854" dt="2025-06-02T05:35:09.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8" autoAdjust="0"/>
    <p:restoredTop sz="94580" autoAdjust="0"/>
  </p:normalViewPr>
  <p:slideViewPr>
    <p:cSldViewPr>
      <p:cViewPr>
        <p:scale>
          <a:sx n="41" d="100"/>
          <a:sy n="41" d="100"/>
        </p:scale>
        <p:origin x="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Kvintradze" userId="5f5aed424175e993" providerId="LiveId" clId="{A97B26B5-DAE2-4BF3-9528-CFCC25067FE5}"/>
    <pc:docChg chg="undo custSel addSld delSld modSld">
      <pc:chgData name="Ana Kvintradze" userId="5f5aed424175e993" providerId="LiveId" clId="{A97B26B5-DAE2-4BF3-9528-CFCC25067FE5}" dt="2025-06-02T05:35:15.095" v="3637" actId="47"/>
      <pc:docMkLst>
        <pc:docMk/>
      </pc:docMkLst>
      <pc:sldChg chg="addSp delSp modSp mod">
        <pc:chgData name="Ana Kvintradze" userId="5f5aed424175e993" providerId="LiveId" clId="{A97B26B5-DAE2-4BF3-9528-CFCC25067FE5}" dt="2025-06-02T04:48:45.553" v="366" actId="1076"/>
        <pc:sldMkLst>
          <pc:docMk/>
          <pc:sldMk cId="0" sldId="256"/>
        </pc:sldMkLst>
        <pc:spChg chg="mod">
          <ac:chgData name="Ana Kvintradze" userId="5f5aed424175e993" providerId="LiveId" clId="{A97B26B5-DAE2-4BF3-9528-CFCC25067FE5}" dt="2025-06-02T04:48:45.553" v="366" actId="1076"/>
          <ac:spMkLst>
            <pc:docMk/>
            <pc:sldMk cId="0" sldId="256"/>
            <ac:spMk id="3" creationId="{00000000-0000-0000-0000-000000000000}"/>
          </ac:spMkLst>
        </pc:spChg>
        <pc:spChg chg="mod">
          <ac:chgData name="Ana Kvintradze" userId="5f5aed424175e993" providerId="LiveId" clId="{A97B26B5-DAE2-4BF3-9528-CFCC25067FE5}" dt="2025-06-02T04:48:38.954" v="364" actId="113"/>
          <ac:spMkLst>
            <pc:docMk/>
            <pc:sldMk cId="0" sldId="256"/>
            <ac:spMk id="4" creationId="{00000000-0000-0000-0000-000000000000}"/>
          </ac:spMkLst>
        </pc:spChg>
        <pc:spChg chg="del">
          <ac:chgData name="Ana Kvintradze" userId="5f5aed424175e993" providerId="LiveId" clId="{A97B26B5-DAE2-4BF3-9528-CFCC25067FE5}" dt="2025-06-02T04:45:46.705" v="2" actId="478"/>
          <ac:spMkLst>
            <pc:docMk/>
            <pc:sldMk cId="0" sldId="256"/>
            <ac:spMk id="5" creationId="{00000000-0000-0000-0000-000000000000}"/>
          </ac:spMkLst>
        </pc:spChg>
        <pc:spChg chg="add del">
          <ac:chgData name="Ana Kvintradze" userId="5f5aed424175e993" providerId="LiveId" clId="{A97B26B5-DAE2-4BF3-9528-CFCC25067FE5}" dt="2025-06-02T04:42:24.613" v="1" actId="22"/>
          <ac:spMkLst>
            <pc:docMk/>
            <pc:sldMk cId="0" sldId="256"/>
            <ac:spMk id="10" creationId="{04B8643A-77F1-1DA5-BD66-EE2574E9AAA3}"/>
          </ac:spMkLst>
        </pc:spChg>
      </pc:sldChg>
      <pc:sldChg chg="addSp delSp modSp mod">
        <pc:chgData name="Ana Kvintradze" userId="5f5aed424175e993" providerId="LiveId" clId="{A97B26B5-DAE2-4BF3-9528-CFCC25067FE5}" dt="2025-06-02T04:52:16.813" v="1041" actId="1076"/>
        <pc:sldMkLst>
          <pc:docMk/>
          <pc:sldMk cId="0" sldId="257"/>
        </pc:sldMkLst>
        <pc:spChg chg="mod">
          <ac:chgData name="Ana Kvintradze" userId="5f5aed424175e993" providerId="LiveId" clId="{A97B26B5-DAE2-4BF3-9528-CFCC25067FE5}" dt="2025-06-02T04:47:46.298" v="191" actId="20577"/>
          <ac:spMkLst>
            <pc:docMk/>
            <pc:sldMk cId="0" sldId="257"/>
            <ac:spMk id="3" creationId="{00000000-0000-0000-0000-000000000000}"/>
          </ac:spMkLst>
        </pc:spChg>
        <pc:spChg chg="add del mod">
          <ac:chgData name="Ana Kvintradze" userId="5f5aed424175e993" providerId="LiveId" clId="{A97B26B5-DAE2-4BF3-9528-CFCC25067FE5}" dt="2025-06-02T04:52:16.813" v="1041" actId="1076"/>
          <ac:spMkLst>
            <pc:docMk/>
            <pc:sldMk cId="0" sldId="257"/>
            <ac:spMk id="4" creationId="{00000000-0000-0000-0000-000000000000}"/>
          </ac:spMkLst>
        </pc:spChg>
      </pc:sldChg>
      <pc:sldChg chg="del">
        <pc:chgData name="Ana Kvintradze" userId="5f5aed424175e993" providerId="LiveId" clId="{A97B26B5-DAE2-4BF3-9528-CFCC25067FE5}" dt="2025-06-02T05:28:19.295" v="3236" actId="47"/>
        <pc:sldMkLst>
          <pc:docMk/>
          <pc:sldMk cId="0" sldId="258"/>
        </pc:sldMkLst>
      </pc:sldChg>
      <pc:sldChg chg="modSp add mod">
        <pc:chgData name="Ana Kvintradze" userId="5f5aed424175e993" providerId="LiveId" clId="{A97B26B5-DAE2-4BF3-9528-CFCC25067FE5}" dt="2025-06-02T04:55:08.423" v="1529" actId="1076"/>
        <pc:sldMkLst>
          <pc:docMk/>
          <pc:sldMk cId="2571020260" sldId="260"/>
        </pc:sldMkLst>
        <pc:spChg chg="mod">
          <ac:chgData name="Ana Kvintradze" userId="5f5aed424175e993" providerId="LiveId" clId="{A97B26B5-DAE2-4BF3-9528-CFCC25067FE5}" dt="2025-06-02T04:52:50.225" v="1111" actId="14100"/>
          <ac:spMkLst>
            <pc:docMk/>
            <pc:sldMk cId="2571020260" sldId="260"/>
            <ac:spMk id="3" creationId="{A41844B2-F896-A78E-030C-A8B90BBE2913}"/>
          </ac:spMkLst>
        </pc:spChg>
        <pc:spChg chg="mod">
          <ac:chgData name="Ana Kvintradze" userId="5f5aed424175e993" providerId="LiveId" clId="{A97B26B5-DAE2-4BF3-9528-CFCC25067FE5}" dt="2025-06-02T04:55:08.423" v="1529" actId="1076"/>
          <ac:spMkLst>
            <pc:docMk/>
            <pc:sldMk cId="2571020260" sldId="260"/>
            <ac:spMk id="4" creationId="{72FBABC8-0F1E-E33A-1995-67390A01C63C}"/>
          </ac:spMkLst>
        </pc:spChg>
      </pc:sldChg>
      <pc:sldChg chg="addSp modSp add mod">
        <pc:chgData name="Ana Kvintradze" userId="5f5aed424175e993" providerId="LiveId" clId="{A97B26B5-DAE2-4BF3-9528-CFCC25067FE5}" dt="2025-06-02T05:01:12.437" v="1919" actId="1076"/>
        <pc:sldMkLst>
          <pc:docMk/>
          <pc:sldMk cId="14531021" sldId="261"/>
        </pc:sldMkLst>
        <pc:spChg chg="mod">
          <ac:chgData name="Ana Kvintradze" userId="5f5aed424175e993" providerId="LiveId" clId="{A97B26B5-DAE2-4BF3-9528-CFCC25067FE5}" dt="2025-06-02T04:56:08.385" v="1648" actId="14100"/>
          <ac:spMkLst>
            <pc:docMk/>
            <pc:sldMk cId="14531021" sldId="261"/>
            <ac:spMk id="3" creationId="{D0CB723A-763D-4081-FE93-89C707406E79}"/>
          </ac:spMkLst>
        </pc:spChg>
        <pc:spChg chg="mod">
          <ac:chgData name="Ana Kvintradze" userId="5f5aed424175e993" providerId="LiveId" clId="{A97B26B5-DAE2-4BF3-9528-CFCC25067FE5}" dt="2025-06-02T04:57:48.449" v="1734" actId="21"/>
          <ac:spMkLst>
            <pc:docMk/>
            <pc:sldMk cId="14531021" sldId="261"/>
            <ac:spMk id="4" creationId="{6D92328E-C24A-D5C2-5B2E-D2EEA14B6B3A}"/>
          </ac:spMkLst>
        </pc:spChg>
        <pc:graphicFrameChg chg="add mod modGraphic">
          <ac:chgData name="Ana Kvintradze" userId="5f5aed424175e993" providerId="LiveId" clId="{A97B26B5-DAE2-4BF3-9528-CFCC25067FE5}" dt="2025-06-02T05:01:12.437" v="1919" actId="1076"/>
          <ac:graphicFrameMkLst>
            <pc:docMk/>
            <pc:sldMk cId="14531021" sldId="261"/>
            <ac:graphicFrameMk id="13" creationId="{AC123332-D1C9-6482-9891-75E6F1E294D4}"/>
          </ac:graphicFrameMkLst>
        </pc:graphicFrameChg>
      </pc:sldChg>
      <pc:sldChg chg="addSp delSp modSp add mod">
        <pc:chgData name="Ana Kvintradze" userId="5f5aed424175e993" providerId="LiveId" clId="{A97B26B5-DAE2-4BF3-9528-CFCC25067FE5}" dt="2025-06-02T05:04:24.509" v="2108" actId="404"/>
        <pc:sldMkLst>
          <pc:docMk/>
          <pc:sldMk cId="1914252586" sldId="262"/>
        </pc:sldMkLst>
        <pc:spChg chg="mod">
          <ac:chgData name="Ana Kvintradze" userId="5f5aed424175e993" providerId="LiveId" clId="{A97B26B5-DAE2-4BF3-9528-CFCC25067FE5}" dt="2025-06-02T05:03:24.505" v="1967" actId="20577"/>
          <ac:spMkLst>
            <pc:docMk/>
            <pc:sldMk cId="1914252586" sldId="262"/>
            <ac:spMk id="3" creationId="{07376421-9429-8B8E-F916-FC4A759E2947}"/>
          </ac:spMkLst>
        </pc:spChg>
        <pc:spChg chg="add mod">
          <ac:chgData name="Ana Kvintradze" userId="5f5aed424175e993" providerId="LiveId" clId="{A97B26B5-DAE2-4BF3-9528-CFCC25067FE5}" dt="2025-06-02T05:04:24.509" v="2108" actId="404"/>
          <ac:spMkLst>
            <pc:docMk/>
            <pc:sldMk cId="1914252586" sldId="262"/>
            <ac:spMk id="14" creationId="{75A6ABCC-EDA1-95FF-1312-9E06344907CD}"/>
          </ac:spMkLst>
        </pc:spChg>
        <pc:graphicFrameChg chg="del">
          <ac:chgData name="Ana Kvintradze" userId="5f5aed424175e993" providerId="LiveId" clId="{A97B26B5-DAE2-4BF3-9528-CFCC25067FE5}" dt="2025-06-02T05:01:32.306" v="1946" actId="478"/>
          <ac:graphicFrameMkLst>
            <pc:docMk/>
            <pc:sldMk cId="1914252586" sldId="262"/>
            <ac:graphicFrameMk id="13" creationId="{119B223A-DB01-DB11-8C8A-0C0FBAE4790D}"/>
          </ac:graphicFrameMkLst>
        </pc:graphicFrameChg>
        <pc:picChg chg="add mod">
          <ac:chgData name="Ana Kvintradze" userId="5f5aed424175e993" providerId="LiveId" clId="{A97B26B5-DAE2-4BF3-9528-CFCC25067FE5}" dt="2025-06-02T05:04:18.196" v="2106" actId="1076"/>
          <ac:picMkLst>
            <pc:docMk/>
            <pc:sldMk cId="1914252586" sldId="262"/>
            <ac:picMk id="12" creationId="{78832610-71C5-2830-C688-2F77CDB49D8A}"/>
          </ac:picMkLst>
        </pc:picChg>
      </pc:sldChg>
      <pc:sldChg chg="modSp add mod">
        <pc:chgData name="Ana Kvintradze" userId="5f5aed424175e993" providerId="LiveId" clId="{A97B26B5-DAE2-4BF3-9528-CFCC25067FE5}" dt="2025-06-02T05:05:45.534" v="2277" actId="404"/>
        <pc:sldMkLst>
          <pc:docMk/>
          <pc:sldMk cId="3282417956" sldId="263"/>
        </pc:sldMkLst>
        <pc:spChg chg="mod">
          <ac:chgData name="Ana Kvintradze" userId="5f5aed424175e993" providerId="LiveId" clId="{A97B26B5-DAE2-4BF3-9528-CFCC25067FE5}" dt="2025-06-02T05:05:45.534" v="2277" actId="404"/>
          <ac:spMkLst>
            <pc:docMk/>
            <pc:sldMk cId="3282417956" sldId="263"/>
            <ac:spMk id="14" creationId="{709F0D86-BD8E-D060-D46D-74227A9A3FD3}"/>
          </ac:spMkLst>
        </pc:spChg>
        <pc:picChg chg="mod ord">
          <ac:chgData name="Ana Kvintradze" userId="5f5aed424175e993" providerId="LiveId" clId="{A97B26B5-DAE2-4BF3-9528-CFCC25067FE5}" dt="2025-06-02T05:05:36.625" v="2275" actId="1076"/>
          <ac:picMkLst>
            <pc:docMk/>
            <pc:sldMk cId="3282417956" sldId="263"/>
            <ac:picMk id="12" creationId="{FC802393-7703-682F-18BE-B8C38E3DD020}"/>
          </ac:picMkLst>
        </pc:picChg>
      </pc:sldChg>
      <pc:sldChg chg="addSp delSp modSp add mod delAnim modAnim">
        <pc:chgData name="Ana Kvintradze" userId="5f5aed424175e993" providerId="LiveId" clId="{A97B26B5-DAE2-4BF3-9528-CFCC25067FE5}" dt="2025-06-02T05:09:12.105" v="2613" actId="20577"/>
        <pc:sldMkLst>
          <pc:docMk/>
          <pc:sldMk cId="548619536" sldId="264"/>
        </pc:sldMkLst>
        <pc:spChg chg="mod">
          <ac:chgData name="Ana Kvintradze" userId="5f5aed424175e993" providerId="LiveId" clId="{A97B26B5-DAE2-4BF3-9528-CFCC25067FE5}" dt="2025-06-02T05:06:44.904" v="2397" actId="20577"/>
          <ac:spMkLst>
            <pc:docMk/>
            <pc:sldMk cId="548619536" sldId="264"/>
            <ac:spMk id="3" creationId="{9648AC96-49B5-43B3-A0CE-C66D6E0BFD25}"/>
          </ac:spMkLst>
        </pc:spChg>
        <pc:spChg chg="add mod">
          <ac:chgData name="Ana Kvintradze" userId="5f5aed424175e993" providerId="LiveId" clId="{A97B26B5-DAE2-4BF3-9528-CFCC25067FE5}" dt="2025-06-02T05:09:12.105" v="2613" actId="20577"/>
          <ac:spMkLst>
            <pc:docMk/>
            <pc:sldMk cId="548619536" sldId="264"/>
            <ac:spMk id="11" creationId="{09478EF8-A4E0-225A-FAD6-D60304EACE0B}"/>
          </ac:spMkLst>
        </pc:spChg>
        <pc:spChg chg="add del mod">
          <ac:chgData name="Ana Kvintradze" userId="5f5aed424175e993" providerId="LiveId" clId="{A97B26B5-DAE2-4BF3-9528-CFCC25067FE5}" dt="2025-06-02T05:09:07.567" v="2612" actId="478"/>
          <ac:spMkLst>
            <pc:docMk/>
            <pc:sldMk cId="548619536" sldId="264"/>
            <ac:spMk id="13" creationId="{C1695175-67C5-E8BB-0B20-12FBA022FB71}"/>
          </ac:spMkLst>
        </pc:spChg>
        <pc:spChg chg="del">
          <ac:chgData name="Ana Kvintradze" userId="5f5aed424175e993" providerId="LiveId" clId="{A97B26B5-DAE2-4BF3-9528-CFCC25067FE5}" dt="2025-06-02T05:07:53.990" v="2398" actId="478"/>
          <ac:spMkLst>
            <pc:docMk/>
            <pc:sldMk cId="548619536" sldId="264"/>
            <ac:spMk id="14" creationId="{0B3D7463-F587-8847-90AA-B81BAFD96FF4}"/>
          </ac:spMkLst>
        </pc:spChg>
        <pc:picChg chg="del">
          <ac:chgData name="Ana Kvintradze" userId="5f5aed424175e993" providerId="LiveId" clId="{A97B26B5-DAE2-4BF3-9528-CFCC25067FE5}" dt="2025-06-02T05:06:07.872" v="2292" actId="478"/>
          <ac:picMkLst>
            <pc:docMk/>
            <pc:sldMk cId="548619536" sldId="264"/>
            <ac:picMk id="12" creationId="{ADB22A92-291C-FE51-3106-F62EE1D8E2F6}"/>
          </ac:picMkLst>
        </pc:picChg>
      </pc:sldChg>
      <pc:sldChg chg="addSp delSp modSp add mod delAnim">
        <pc:chgData name="Ana Kvintradze" userId="5f5aed424175e993" providerId="LiveId" clId="{A97B26B5-DAE2-4BF3-9528-CFCC25067FE5}" dt="2025-06-02T05:10:08.514" v="2699" actId="1076"/>
        <pc:sldMkLst>
          <pc:docMk/>
          <pc:sldMk cId="2835496645" sldId="265"/>
        </pc:sldMkLst>
        <pc:spChg chg="mod">
          <ac:chgData name="Ana Kvintradze" userId="5f5aed424175e993" providerId="LiveId" clId="{A97B26B5-DAE2-4BF3-9528-CFCC25067FE5}" dt="2025-06-02T05:09:36.316" v="2694" actId="20577"/>
          <ac:spMkLst>
            <pc:docMk/>
            <pc:sldMk cId="2835496645" sldId="265"/>
            <ac:spMk id="3" creationId="{C363139D-FCEB-C77F-D98A-D2F347C6BECB}"/>
          </ac:spMkLst>
        </pc:spChg>
        <pc:spChg chg="del">
          <ac:chgData name="Ana Kvintradze" userId="5f5aed424175e993" providerId="LiveId" clId="{A97B26B5-DAE2-4BF3-9528-CFCC25067FE5}" dt="2025-06-02T05:09:39.600" v="2695" actId="478"/>
          <ac:spMkLst>
            <pc:docMk/>
            <pc:sldMk cId="2835496645" sldId="265"/>
            <ac:spMk id="11" creationId="{EFD99F80-EFD6-0686-3951-63270C5093A0}"/>
          </ac:spMkLst>
        </pc:spChg>
        <pc:picChg chg="add mod modCrop">
          <ac:chgData name="Ana Kvintradze" userId="5f5aed424175e993" providerId="LiveId" clId="{A97B26B5-DAE2-4BF3-9528-CFCC25067FE5}" dt="2025-06-02T05:10:08.514" v="2699" actId="1076"/>
          <ac:picMkLst>
            <pc:docMk/>
            <pc:sldMk cId="2835496645" sldId="265"/>
            <ac:picMk id="12" creationId="{546A05B6-3192-F17A-0A6C-ABB7D813D59A}"/>
          </ac:picMkLst>
        </pc:picChg>
      </pc:sldChg>
      <pc:sldChg chg="addSp delSp modSp add mod">
        <pc:chgData name="Ana Kvintradze" userId="5f5aed424175e993" providerId="LiveId" clId="{A97B26B5-DAE2-4BF3-9528-CFCC25067FE5}" dt="2025-06-02T05:11:55.279" v="2822" actId="14100"/>
        <pc:sldMkLst>
          <pc:docMk/>
          <pc:sldMk cId="2345357932" sldId="266"/>
        </pc:sldMkLst>
        <pc:spChg chg="mod">
          <ac:chgData name="Ana Kvintradze" userId="5f5aed424175e993" providerId="LiveId" clId="{A97B26B5-DAE2-4BF3-9528-CFCC25067FE5}" dt="2025-06-02T05:11:45.781" v="2820" actId="20577"/>
          <ac:spMkLst>
            <pc:docMk/>
            <pc:sldMk cId="2345357932" sldId="266"/>
            <ac:spMk id="3" creationId="{D198F0BA-0613-9D00-617B-F7F76168F34C}"/>
          </ac:spMkLst>
        </pc:spChg>
        <pc:picChg chg="add mod">
          <ac:chgData name="Ana Kvintradze" userId="5f5aed424175e993" providerId="LiveId" clId="{A97B26B5-DAE2-4BF3-9528-CFCC25067FE5}" dt="2025-06-02T05:11:55.279" v="2822" actId="14100"/>
          <ac:picMkLst>
            <pc:docMk/>
            <pc:sldMk cId="2345357932" sldId="266"/>
            <ac:picMk id="11" creationId="{5CBAA0D0-040B-1FCE-BE32-28D5419F9087}"/>
          </ac:picMkLst>
        </pc:picChg>
        <pc:picChg chg="del">
          <ac:chgData name="Ana Kvintradze" userId="5f5aed424175e993" providerId="LiveId" clId="{A97B26B5-DAE2-4BF3-9528-CFCC25067FE5}" dt="2025-06-02T05:10:42.814" v="2775" actId="478"/>
          <ac:picMkLst>
            <pc:docMk/>
            <pc:sldMk cId="2345357932" sldId="266"/>
            <ac:picMk id="12" creationId="{A3F830B2-5436-EC8A-ECE8-6C9CD15B38CF}"/>
          </ac:picMkLst>
        </pc:picChg>
      </pc:sldChg>
      <pc:sldChg chg="addSp delSp modSp add mod">
        <pc:chgData name="Ana Kvintradze" userId="5f5aed424175e993" providerId="LiveId" clId="{A97B26B5-DAE2-4BF3-9528-CFCC25067FE5}" dt="2025-06-02T05:13:11.507" v="2853" actId="1076"/>
        <pc:sldMkLst>
          <pc:docMk/>
          <pc:sldMk cId="3724575216" sldId="267"/>
        </pc:sldMkLst>
        <pc:spChg chg="mod">
          <ac:chgData name="Ana Kvintradze" userId="5f5aed424175e993" providerId="LiveId" clId="{A97B26B5-DAE2-4BF3-9528-CFCC25067FE5}" dt="2025-06-02T05:12:14.953" v="2848" actId="20577"/>
          <ac:spMkLst>
            <pc:docMk/>
            <pc:sldMk cId="3724575216" sldId="267"/>
            <ac:spMk id="3" creationId="{6784FB63-2690-1A08-EA48-85D83F9D5E33}"/>
          </ac:spMkLst>
        </pc:spChg>
        <pc:picChg chg="del">
          <ac:chgData name="Ana Kvintradze" userId="5f5aed424175e993" providerId="LiveId" clId="{A97B26B5-DAE2-4BF3-9528-CFCC25067FE5}" dt="2025-06-02T05:12:09.326" v="2824" actId="478"/>
          <ac:picMkLst>
            <pc:docMk/>
            <pc:sldMk cId="3724575216" sldId="267"/>
            <ac:picMk id="11" creationId="{4444225A-3EF4-E5AE-AC45-EF1519F0852C}"/>
          </ac:picMkLst>
        </pc:picChg>
        <pc:picChg chg="add mod">
          <ac:chgData name="Ana Kvintradze" userId="5f5aed424175e993" providerId="LiveId" clId="{A97B26B5-DAE2-4BF3-9528-CFCC25067FE5}" dt="2025-06-02T05:13:08.938" v="2852" actId="1076"/>
          <ac:picMkLst>
            <pc:docMk/>
            <pc:sldMk cId="3724575216" sldId="267"/>
            <ac:picMk id="12" creationId="{34826DEE-7DC2-9B8F-9C37-710C12C8C272}"/>
          </ac:picMkLst>
        </pc:picChg>
        <pc:picChg chg="add mod">
          <ac:chgData name="Ana Kvintradze" userId="5f5aed424175e993" providerId="LiveId" clId="{A97B26B5-DAE2-4BF3-9528-CFCC25067FE5}" dt="2025-06-02T05:13:11.507" v="2853" actId="1076"/>
          <ac:picMkLst>
            <pc:docMk/>
            <pc:sldMk cId="3724575216" sldId="267"/>
            <ac:picMk id="13" creationId="{25EF2C4F-0139-51AB-697A-4B9F1F893DD4}"/>
          </ac:picMkLst>
        </pc:picChg>
      </pc:sldChg>
      <pc:sldChg chg="addSp delSp modSp add mod">
        <pc:chgData name="Ana Kvintradze" userId="5f5aed424175e993" providerId="LiveId" clId="{A97B26B5-DAE2-4BF3-9528-CFCC25067FE5}" dt="2025-06-02T05:14:02.431" v="2892" actId="1076"/>
        <pc:sldMkLst>
          <pc:docMk/>
          <pc:sldMk cId="1881228283" sldId="268"/>
        </pc:sldMkLst>
        <pc:spChg chg="mod">
          <ac:chgData name="Ana Kvintradze" userId="5f5aed424175e993" providerId="LiveId" clId="{A97B26B5-DAE2-4BF3-9528-CFCC25067FE5}" dt="2025-06-02T05:13:50.934" v="2890" actId="5793"/>
          <ac:spMkLst>
            <pc:docMk/>
            <pc:sldMk cId="1881228283" sldId="268"/>
            <ac:spMk id="3" creationId="{D82D08CD-3173-0A1A-1763-E2808D2C0CC4}"/>
          </ac:spMkLst>
        </pc:spChg>
        <pc:picChg chg="add mod">
          <ac:chgData name="Ana Kvintradze" userId="5f5aed424175e993" providerId="LiveId" clId="{A97B26B5-DAE2-4BF3-9528-CFCC25067FE5}" dt="2025-06-02T05:14:02.431" v="2892" actId="1076"/>
          <ac:picMkLst>
            <pc:docMk/>
            <pc:sldMk cId="1881228283" sldId="268"/>
            <ac:picMk id="11" creationId="{87D8CECD-DD57-B895-1A65-D14569E6BF89}"/>
          </ac:picMkLst>
        </pc:picChg>
        <pc:picChg chg="del">
          <ac:chgData name="Ana Kvintradze" userId="5f5aed424175e993" providerId="LiveId" clId="{A97B26B5-DAE2-4BF3-9528-CFCC25067FE5}" dt="2025-06-02T05:13:20.419" v="2855" actId="478"/>
          <ac:picMkLst>
            <pc:docMk/>
            <pc:sldMk cId="1881228283" sldId="268"/>
            <ac:picMk id="12" creationId="{B57A8F2F-99F3-C069-30C9-DC26B99CFC1D}"/>
          </ac:picMkLst>
        </pc:picChg>
        <pc:picChg chg="del">
          <ac:chgData name="Ana Kvintradze" userId="5f5aed424175e993" providerId="LiveId" clId="{A97B26B5-DAE2-4BF3-9528-CFCC25067FE5}" dt="2025-06-02T05:13:21.796" v="2856" actId="478"/>
          <ac:picMkLst>
            <pc:docMk/>
            <pc:sldMk cId="1881228283" sldId="268"/>
            <ac:picMk id="13" creationId="{731DDA98-068C-9AC1-9E78-1F9BDA425839}"/>
          </ac:picMkLst>
        </pc:picChg>
      </pc:sldChg>
      <pc:sldChg chg="addSp delSp modSp add mod">
        <pc:chgData name="Ana Kvintradze" userId="5f5aed424175e993" providerId="LiveId" clId="{A97B26B5-DAE2-4BF3-9528-CFCC25067FE5}" dt="2025-06-02T05:21:09.743" v="2952" actId="1076"/>
        <pc:sldMkLst>
          <pc:docMk/>
          <pc:sldMk cId="124302847" sldId="269"/>
        </pc:sldMkLst>
        <pc:spChg chg="mod">
          <ac:chgData name="Ana Kvintradze" userId="5f5aed424175e993" providerId="LiveId" clId="{A97B26B5-DAE2-4BF3-9528-CFCC25067FE5}" dt="2025-06-02T05:15:13.426" v="2934" actId="20577"/>
          <ac:spMkLst>
            <pc:docMk/>
            <pc:sldMk cId="124302847" sldId="269"/>
            <ac:spMk id="3" creationId="{D398165D-DBF4-11BB-B118-88063760D284}"/>
          </ac:spMkLst>
        </pc:spChg>
        <pc:spChg chg="add mod">
          <ac:chgData name="Ana Kvintradze" userId="5f5aed424175e993" providerId="LiveId" clId="{A97B26B5-DAE2-4BF3-9528-CFCC25067FE5}" dt="2025-06-02T05:21:09.743" v="2952" actId="1076"/>
          <ac:spMkLst>
            <pc:docMk/>
            <pc:sldMk cId="124302847" sldId="269"/>
            <ac:spMk id="14" creationId="{200A1AD7-3C22-B67A-F85D-526654817FAE}"/>
          </ac:spMkLst>
        </pc:spChg>
        <pc:picChg chg="del">
          <ac:chgData name="Ana Kvintradze" userId="5f5aed424175e993" providerId="LiveId" clId="{A97B26B5-DAE2-4BF3-9528-CFCC25067FE5}" dt="2025-06-02T05:15:02.459" v="2894" actId="478"/>
          <ac:picMkLst>
            <pc:docMk/>
            <pc:sldMk cId="124302847" sldId="269"/>
            <ac:picMk id="11" creationId="{11F11872-C406-3817-7390-D27422EB8463}"/>
          </ac:picMkLst>
        </pc:picChg>
        <pc:picChg chg="add mod">
          <ac:chgData name="Ana Kvintradze" userId="5f5aed424175e993" providerId="LiveId" clId="{A97B26B5-DAE2-4BF3-9528-CFCC25067FE5}" dt="2025-06-02T05:15:28.408" v="2936" actId="1076"/>
          <ac:picMkLst>
            <pc:docMk/>
            <pc:sldMk cId="124302847" sldId="269"/>
            <ac:picMk id="12" creationId="{C8AB9C2E-F55D-7AD4-E693-9EBDDA5E1091}"/>
          </ac:picMkLst>
        </pc:picChg>
        <pc:picChg chg="add mod">
          <ac:chgData name="Ana Kvintradze" userId="5f5aed424175e993" providerId="LiveId" clId="{A97B26B5-DAE2-4BF3-9528-CFCC25067FE5}" dt="2025-06-02T05:15:56.244" v="2937"/>
          <ac:picMkLst>
            <pc:docMk/>
            <pc:sldMk cId="124302847" sldId="269"/>
            <ac:picMk id="13" creationId="{95ABF67A-1E4D-022E-6627-DBD6087303EE}"/>
          </ac:picMkLst>
        </pc:picChg>
      </pc:sldChg>
      <pc:sldChg chg="addSp delSp modSp new del mod">
        <pc:chgData name="Ana Kvintradze" userId="5f5aed424175e993" providerId="LiveId" clId="{A97B26B5-DAE2-4BF3-9528-CFCC25067FE5}" dt="2025-06-02T05:22:24.954" v="2986" actId="47"/>
        <pc:sldMkLst>
          <pc:docMk/>
          <pc:sldMk cId="582336576" sldId="270"/>
        </pc:sldMkLst>
        <pc:picChg chg="add del mod">
          <ac:chgData name="Ana Kvintradze" userId="5f5aed424175e993" providerId="LiveId" clId="{A97B26B5-DAE2-4BF3-9528-CFCC25067FE5}" dt="2025-06-02T05:21:46.998" v="2958" actId="21"/>
          <ac:picMkLst>
            <pc:docMk/>
            <pc:sldMk cId="582336576" sldId="270"/>
            <ac:picMk id="2" creationId="{B38BFDE7-3A75-0BB5-103B-5190737B7976}"/>
          </ac:picMkLst>
        </pc:picChg>
      </pc:sldChg>
      <pc:sldChg chg="addSp delSp modSp add mod">
        <pc:chgData name="Ana Kvintradze" userId="5f5aed424175e993" providerId="LiveId" clId="{A97B26B5-DAE2-4BF3-9528-CFCC25067FE5}" dt="2025-06-02T05:22:21.383" v="2985" actId="14100"/>
        <pc:sldMkLst>
          <pc:docMk/>
          <pc:sldMk cId="3511994753" sldId="271"/>
        </pc:sldMkLst>
        <pc:spChg chg="mod">
          <ac:chgData name="Ana Kvintradze" userId="5f5aed424175e993" providerId="LiveId" clId="{A97B26B5-DAE2-4BF3-9528-CFCC25067FE5}" dt="2025-06-02T05:22:21.383" v="2985" actId="14100"/>
          <ac:spMkLst>
            <pc:docMk/>
            <pc:sldMk cId="3511994753" sldId="271"/>
            <ac:spMk id="3" creationId="{47D53676-C1D0-1C09-87F4-BE49DFA56199}"/>
          </ac:spMkLst>
        </pc:spChg>
        <pc:spChg chg="del">
          <ac:chgData name="Ana Kvintradze" userId="5f5aed424175e993" providerId="LiveId" clId="{A97B26B5-DAE2-4BF3-9528-CFCC25067FE5}" dt="2025-06-02T05:21:42.724" v="2956" actId="478"/>
          <ac:spMkLst>
            <pc:docMk/>
            <pc:sldMk cId="3511994753" sldId="271"/>
            <ac:spMk id="14" creationId="{43C5C11E-B37C-A09C-24D4-749EBB054AA7}"/>
          </ac:spMkLst>
        </pc:spChg>
        <pc:picChg chg="add mod">
          <ac:chgData name="Ana Kvintradze" userId="5f5aed424175e993" providerId="LiveId" clId="{A97B26B5-DAE2-4BF3-9528-CFCC25067FE5}" dt="2025-06-02T05:22:08.623" v="2979" actId="1076"/>
          <ac:picMkLst>
            <pc:docMk/>
            <pc:sldMk cId="3511994753" sldId="271"/>
            <ac:picMk id="11" creationId="{B38BFDE7-3A75-0BB5-103B-5190737B7976}"/>
          </ac:picMkLst>
        </pc:picChg>
        <pc:picChg chg="del">
          <ac:chgData name="Ana Kvintradze" userId="5f5aed424175e993" providerId="LiveId" clId="{A97B26B5-DAE2-4BF3-9528-CFCC25067FE5}" dt="2025-06-02T05:21:43.919" v="2957" actId="478"/>
          <ac:picMkLst>
            <pc:docMk/>
            <pc:sldMk cId="3511994753" sldId="271"/>
            <ac:picMk id="12" creationId="{D97BE9EB-9880-1656-0D48-55DA22D02251}"/>
          </ac:picMkLst>
        </pc:picChg>
      </pc:sldChg>
      <pc:sldChg chg="addSp delSp modSp add mod">
        <pc:chgData name="Ana Kvintradze" userId="5f5aed424175e993" providerId="LiveId" clId="{A97B26B5-DAE2-4BF3-9528-CFCC25067FE5}" dt="2025-06-02T05:23:27.403" v="3014" actId="1076"/>
        <pc:sldMkLst>
          <pc:docMk/>
          <pc:sldMk cId="2740385222" sldId="272"/>
        </pc:sldMkLst>
        <pc:spChg chg="mod">
          <ac:chgData name="Ana Kvintradze" userId="5f5aed424175e993" providerId="LiveId" clId="{A97B26B5-DAE2-4BF3-9528-CFCC25067FE5}" dt="2025-06-02T05:23:21.499" v="3012" actId="20577"/>
          <ac:spMkLst>
            <pc:docMk/>
            <pc:sldMk cId="2740385222" sldId="272"/>
            <ac:spMk id="3" creationId="{75A3A167-B89B-BEAB-4938-2686ADAB6770}"/>
          </ac:spMkLst>
        </pc:spChg>
        <pc:picChg chg="del">
          <ac:chgData name="Ana Kvintradze" userId="5f5aed424175e993" providerId="LiveId" clId="{A97B26B5-DAE2-4BF3-9528-CFCC25067FE5}" dt="2025-06-02T05:22:47.981" v="2988" actId="478"/>
          <ac:picMkLst>
            <pc:docMk/>
            <pc:sldMk cId="2740385222" sldId="272"/>
            <ac:picMk id="11" creationId="{30690507-C6F4-EE1E-4DE6-F401BF401C6C}"/>
          </ac:picMkLst>
        </pc:picChg>
        <pc:picChg chg="add mod">
          <ac:chgData name="Ana Kvintradze" userId="5f5aed424175e993" providerId="LiveId" clId="{A97B26B5-DAE2-4BF3-9528-CFCC25067FE5}" dt="2025-06-02T05:23:27.403" v="3014" actId="1076"/>
          <ac:picMkLst>
            <pc:docMk/>
            <pc:sldMk cId="2740385222" sldId="272"/>
            <ac:picMk id="12" creationId="{7E69EEAA-A432-9903-625B-ADEEA505543F}"/>
          </ac:picMkLst>
        </pc:picChg>
      </pc:sldChg>
      <pc:sldChg chg="addSp delSp modSp add mod modAnim">
        <pc:chgData name="Ana Kvintradze" userId="5f5aed424175e993" providerId="LiveId" clId="{A97B26B5-DAE2-4BF3-9528-CFCC25067FE5}" dt="2025-06-02T05:28:09.709" v="3235" actId="1076"/>
        <pc:sldMkLst>
          <pc:docMk/>
          <pc:sldMk cId="1761210616" sldId="273"/>
        </pc:sldMkLst>
        <pc:spChg chg="mod">
          <ac:chgData name="Ana Kvintradze" userId="5f5aed424175e993" providerId="LiveId" clId="{A97B26B5-DAE2-4BF3-9528-CFCC25067FE5}" dt="2025-06-02T05:26:17.509" v="3065" actId="20577"/>
          <ac:spMkLst>
            <pc:docMk/>
            <pc:sldMk cId="1761210616" sldId="273"/>
            <ac:spMk id="3" creationId="{F98DFF10-A7D7-366A-5370-0169E61528E5}"/>
          </ac:spMkLst>
        </pc:spChg>
        <pc:spChg chg="add mod">
          <ac:chgData name="Ana Kvintradze" userId="5f5aed424175e993" providerId="LiveId" clId="{A97B26B5-DAE2-4BF3-9528-CFCC25067FE5}" dt="2025-06-02T05:27:59.328" v="3232" actId="1076"/>
          <ac:spMkLst>
            <pc:docMk/>
            <pc:sldMk cId="1761210616" sldId="273"/>
            <ac:spMk id="11" creationId="{21AD4B7E-6D96-7B18-C792-D29CCA24E028}"/>
          </ac:spMkLst>
        </pc:spChg>
        <pc:picChg chg="del">
          <ac:chgData name="Ana Kvintradze" userId="5f5aed424175e993" providerId="LiveId" clId="{A97B26B5-DAE2-4BF3-9528-CFCC25067FE5}" dt="2025-06-02T05:26:05.771" v="3016" actId="478"/>
          <ac:picMkLst>
            <pc:docMk/>
            <pc:sldMk cId="1761210616" sldId="273"/>
            <ac:picMk id="12" creationId="{8EAB4F79-DA3F-24F1-B284-2522C58EBFDB}"/>
          </ac:picMkLst>
        </pc:picChg>
        <pc:picChg chg="add mod">
          <ac:chgData name="Ana Kvintradze" userId="5f5aed424175e993" providerId="LiveId" clId="{A97B26B5-DAE2-4BF3-9528-CFCC25067FE5}" dt="2025-06-02T05:28:09.709" v="3235" actId="1076"/>
          <ac:picMkLst>
            <pc:docMk/>
            <pc:sldMk cId="1761210616" sldId="273"/>
            <ac:picMk id="13" creationId="{638EDBA0-E942-E6E5-DB28-4E1D92782293}"/>
          </ac:picMkLst>
        </pc:picChg>
      </pc:sldChg>
      <pc:sldChg chg="delSp modSp add mod">
        <pc:chgData name="Ana Kvintradze" userId="5f5aed424175e993" providerId="LiveId" clId="{A97B26B5-DAE2-4BF3-9528-CFCC25067FE5}" dt="2025-06-02T05:34:28.353" v="3617" actId="14100"/>
        <pc:sldMkLst>
          <pc:docMk/>
          <pc:sldMk cId="453031145" sldId="274"/>
        </pc:sldMkLst>
        <pc:spChg chg="mod">
          <ac:chgData name="Ana Kvintradze" userId="5f5aed424175e993" providerId="LiveId" clId="{A97B26B5-DAE2-4BF3-9528-CFCC25067FE5}" dt="2025-06-02T05:28:54.169" v="3309" actId="14100"/>
          <ac:spMkLst>
            <pc:docMk/>
            <pc:sldMk cId="453031145" sldId="274"/>
            <ac:spMk id="3" creationId="{F8A42A2A-BF02-14E6-86BA-E30EBFE68EC5}"/>
          </ac:spMkLst>
        </pc:spChg>
        <pc:spChg chg="mod">
          <ac:chgData name="Ana Kvintradze" userId="5f5aed424175e993" providerId="LiveId" clId="{A97B26B5-DAE2-4BF3-9528-CFCC25067FE5}" dt="2025-06-02T05:34:28.353" v="3617" actId="14100"/>
          <ac:spMkLst>
            <pc:docMk/>
            <pc:sldMk cId="453031145" sldId="274"/>
            <ac:spMk id="11" creationId="{BF4E42A9-3B73-20A5-3407-98E3FBBDB860}"/>
          </ac:spMkLst>
        </pc:spChg>
        <pc:picChg chg="del">
          <ac:chgData name="Ana Kvintradze" userId="5f5aed424175e993" providerId="LiveId" clId="{A97B26B5-DAE2-4BF3-9528-CFCC25067FE5}" dt="2025-06-02T05:28:34.359" v="3238" actId="478"/>
          <ac:picMkLst>
            <pc:docMk/>
            <pc:sldMk cId="453031145" sldId="274"/>
            <ac:picMk id="13" creationId="{A851E979-BD49-A951-3E77-06AEA792E2A5}"/>
          </ac:picMkLst>
        </pc:picChg>
      </pc:sldChg>
      <pc:sldChg chg="addSp delSp modSp new del mod">
        <pc:chgData name="Ana Kvintradze" userId="5f5aed424175e993" providerId="LiveId" clId="{A97B26B5-DAE2-4BF3-9528-CFCC25067FE5}" dt="2025-06-02T05:35:15.095" v="3637" actId="47"/>
        <pc:sldMkLst>
          <pc:docMk/>
          <pc:sldMk cId="1462635675" sldId="275"/>
        </pc:sldMkLst>
        <pc:spChg chg="add del mod">
          <ac:chgData name="Ana Kvintradze" userId="5f5aed424175e993" providerId="LiveId" clId="{A97B26B5-DAE2-4BF3-9528-CFCC25067FE5}" dt="2025-06-02T05:35:05.538" v="3634" actId="21"/>
          <ac:spMkLst>
            <pc:docMk/>
            <pc:sldMk cId="1462635675" sldId="275"/>
            <ac:spMk id="2" creationId="{2CFCE7BC-0067-9ED1-5451-4F20C271E55B}"/>
          </ac:spMkLst>
        </pc:spChg>
      </pc:sldChg>
      <pc:sldChg chg="addSp delSp modSp add mod delAnim">
        <pc:chgData name="Ana Kvintradze" userId="5f5aed424175e993" providerId="LiveId" clId="{A97B26B5-DAE2-4BF3-9528-CFCC25067FE5}" dt="2025-06-02T05:35:13.469" v="3636" actId="1076"/>
        <pc:sldMkLst>
          <pc:docMk/>
          <pc:sldMk cId="3201394263" sldId="276"/>
        </pc:sldMkLst>
        <pc:spChg chg="mod">
          <ac:chgData name="Ana Kvintradze" userId="5f5aed424175e993" providerId="LiveId" clId="{A97B26B5-DAE2-4BF3-9528-CFCC25067FE5}" dt="2025-06-02T05:34:57.549" v="3632" actId="20577"/>
          <ac:spMkLst>
            <pc:docMk/>
            <pc:sldMk cId="3201394263" sldId="276"/>
            <ac:spMk id="3" creationId="{0FE407A3-3EC3-A837-96CC-59BB89E6DCFF}"/>
          </ac:spMkLst>
        </pc:spChg>
        <pc:spChg chg="del">
          <ac:chgData name="Ana Kvintradze" userId="5f5aed424175e993" providerId="LiveId" clId="{A97B26B5-DAE2-4BF3-9528-CFCC25067FE5}" dt="2025-06-02T05:35:00.587" v="3633" actId="478"/>
          <ac:spMkLst>
            <pc:docMk/>
            <pc:sldMk cId="3201394263" sldId="276"/>
            <ac:spMk id="11" creationId="{D5E66F25-3D9F-C997-BA56-39326191CE11}"/>
          </ac:spMkLst>
        </pc:spChg>
        <pc:spChg chg="add mod">
          <ac:chgData name="Ana Kvintradze" userId="5f5aed424175e993" providerId="LiveId" clId="{A97B26B5-DAE2-4BF3-9528-CFCC25067FE5}" dt="2025-06-02T05:35:13.469" v="3636" actId="1076"/>
          <ac:spMkLst>
            <pc:docMk/>
            <pc:sldMk cId="3201394263" sldId="276"/>
            <ac:spMk id="12" creationId="{2CFCE7BC-0067-9ED1-5451-4F20C271E55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70C80-45B7-499D-A78D-7ACFDEBA017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9294A25-4741-45F0-B810-5C597860DEE6}">
      <dgm:prSet phldrT="[Text]"/>
      <dgm:spPr/>
      <dgm:t>
        <a:bodyPr/>
        <a:lstStyle/>
        <a:p>
          <a:r>
            <a:rPr lang="en-US" dirty="0"/>
            <a:t>Scientific Credibility </a:t>
          </a:r>
        </a:p>
      </dgm:t>
    </dgm:pt>
    <dgm:pt modelId="{B58FAC1D-DF5C-4246-AC16-3D577D0C3863}" type="parTrans" cxnId="{B1A129B1-82B0-4DC7-B6E1-FDD5C9C48781}">
      <dgm:prSet/>
      <dgm:spPr/>
      <dgm:t>
        <a:bodyPr/>
        <a:lstStyle/>
        <a:p>
          <a:endParaRPr lang="en-US"/>
        </a:p>
      </dgm:t>
    </dgm:pt>
    <dgm:pt modelId="{E16DC498-045D-4722-8DE6-ABE2C3637759}" type="sibTrans" cxnId="{B1A129B1-82B0-4DC7-B6E1-FDD5C9C48781}">
      <dgm:prSet/>
      <dgm:spPr/>
      <dgm:t>
        <a:bodyPr/>
        <a:lstStyle/>
        <a:p>
          <a:endParaRPr lang="en-US"/>
        </a:p>
      </dgm:t>
    </dgm:pt>
    <dgm:pt modelId="{6E407310-27AC-4E54-A104-C34F95BF5AEC}">
      <dgm:prSet phldrT="[Text]"/>
      <dgm:spPr/>
      <dgm:t>
        <a:bodyPr/>
        <a:lstStyle/>
        <a:p>
          <a:pPr>
            <a:buFont typeface="Arial" panose="020B0604020202020204" pitchFamily="34" charset="0"/>
            <a:buChar char="•"/>
          </a:pPr>
          <a:r>
            <a:rPr lang="en-US" dirty="0">
              <a:solidFill>
                <a:schemeClr val="bg1"/>
              </a:solidFill>
              <a:latin typeface="BR Omny"/>
              <a:ea typeface="BR Omny"/>
              <a:cs typeface="BR Omny"/>
              <a:sym typeface="BR Omny"/>
            </a:rPr>
            <a:t>Humanitarian imperative </a:t>
          </a:r>
          <a:endParaRPr lang="en-US" dirty="0">
            <a:solidFill>
              <a:schemeClr val="bg1"/>
            </a:solidFill>
          </a:endParaRPr>
        </a:p>
      </dgm:t>
    </dgm:pt>
    <dgm:pt modelId="{54DDAF74-CA9E-49D7-A5AF-77BB5CD154BF}" type="parTrans" cxnId="{07D20DB2-EC9F-49FB-9235-939D17DB08EF}">
      <dgm:prSet/>
      <dgm:spPr/>
      <dgm:t>
        <a:bodyPr/>
        <a:lstStyle/>
        <a:p>
          <a:endParaRPr lang="en-US"/>
        </a:p>
      </dgm:t>
    </dgm:pt>
    <dgm:pt modelId="{9C8FF43B-6F55-45E8-94E2-76A77214C5A0}" type="sibTrans" cxnId="{07D20DB2-EC9F-49FB-9235-939D17DB08EF}">
      <dgm:prSet/>
      <dgm:spPr/>
      <dgm:t>
        <a:bodyPr/>
        <a:lstStyle/>
        <a:p>
          <a:endParaRPr lang="en-US"/>
        </a:p>
      </dgm:t>
    </dgm:pt>
    <dgm:pt modelId="{EB2FEC57-5D3E-4C2E-B9C0-A9BBCEC53E52}">
      <dgm:prSet phldrT="[Text]"/>
      <dgm:spPr/>
      <dgm:t>
        <a:bodyPr/>
        <a:lstStyle/>
        <a:p>
          <a:r>
            <a:rPr lang="en-US" dirty="0"/>
            <a:t>Meeting the needs </a:t>
          </a:r>
        </a:p>
      </dgm:t>
    </dgm:pt>
    <dgm:pt modelId="{D5CF7067-6568-495E-8D2C-364526620D3D}" type="parTrans" cxnId="{18ECD542-60F3-48DC-933D-80785B0B8ACD}">
      <dgm:prSet/>
      <dgm:spPr/>
      <dgm:t>
        <a:bodyPr/>
        <a:lstStyle/>
        <a:p>
          <a:endParaRPr lang="en-US"/>
        </a:p>
      </dgm:t>
    </dgm:pt>
    <dgm:pt modelId="{61A410D4-0A55-4B54-BE54-B3962242FF88}" type="sibTrans" cxnId="{18ECD542-60F3-48DC-933D-80785B0B8ACD}">
      <dgm:prSet/>
      <dgm:spPr/>
      <dgm:t>
        <a:bodyPr/>
        <a:lstStyle/>
        <a:p>
          <a:endParaRPr lang="en-US"/>
        </a:p>
      </dgm:t>
    </dgm:pt>
    <dgm:pt modelId="{84C6A9EB-FFAA-4EC3-AA35-C0D8A51468F4}">
      <dgm:prSet phldrT="[Text]"/>
      <dgm:spPr/>
      <dgm:t>
        <a:bodyPr/>
        <a:lstStyle/>
        <a:p>
          <a:r>
            <a:rPr lang="en-US" dirty="0"/>
            <a:t>Decision making power </a:t>
          </a:r>
        </a:p>
      </dgm:t>
    </dgm:pt>
    <dgm:pt modelId="{3188A3BD-08B7-4C01-89D3-F0B7E3C8E4F9}" type="parTrans" cxnId="{D57E7646-FAB5-4EB0-8632-53DCABF1C295}">
      <dgm:prSet/>
      <dgm:spPr/>
      <dgm:t>
        <a:bodyPr/>
        <a:lstStyle/>
        <a:p>
          <a:endParaRPr lang="en-US"/>
        </a:p>
      </dgm:t>
    </dgm:pt>
    <dgm:pt modelId="{E9294B63-42F3-49D9-B2C3-89A1DEE952DE}" type="sibTrans" cxnId="{D57E7646-FAB5-4EB0-8632-53DCABF1C295}">
      <dgm:prSet/>
      <dgm:spPr/>
      <dgm:t>
        <a:bodyPr/>
        <a:lstStyle/>
        <a:p>
          <a:endParaRPr lang="en-US"/>
        </a:p>
      </dgm:t>
    </dgm:pt>
    <dgm:pt modelId="{DBC55580-2656-4881-9206-735D69894EE7}">
      <dgm:prSet phldrT="[Text]"/>
      <dgm:spPr/>
      <dgm:t>
        <a:bodyPr/>
        <a:lstStyle/>
        <a:p>
          <a:r>
            <a:rPr lang="en-US" dirty="0"/>
            <a:t>Adjusted to needs </a:t>
          </a:r>
        </a:p>
      </dgm:t>
    </dgm:pt>
    <dgm:pt modelId="{E949A513-F42E-481E-B1FA-7450E86904DF}" type="parTrans" cxnId="{D6D7D736-B408-487C-AF7C-74E462DD6031}">
      <dgm:prSet/>
      <dgm:spPr/>
      <dgm:t>
        <a:bodyPr/>
        <a:lstStyle/>
        <a:p>
          <a:endParaRPr lang="en-US"/>
        </a:p>
      </dgm:t>
    </dgm:pt>
    <dgm:pt modelId="{37E4B646-13C2-4C7E-B0C0-0D269E451F9B}" type="sibTrans" cxnId="{D6D7D736-B408-487C-AF7C-74E462DD6031}">
      <dgm:prSet/>
      <dgm:spPr/>
      <dgm:t>
        <a:bodyPr/>
        <a:lstStyle/>
        <a:p>
          <a:endParaRPr lang="en-US"/>
        </a:p>
      </dgm:t>
    </dgm:pt>
    <dgm:pt modelId="{0A4336E4-C6D2-4A53-B941-D75A4C1D0E2A}">
      <dgm:prSet phldrT="[Text]"/>
      <dgm:spPr/>
      <dgm:t>
        <a:bodyPr/>
        <a:lstStyle/>
        <a:p>
          <a:r>
            <a:rPr lang="en-US" dirty="0"/>
            <a:t>Serving the community</a:t>
          </a:r>
        </a:p>
      </dgm:t>
    </dgm:pt>
    <dgm:pt modelId="{B6FFCE5E-0651-4B70-B9A1-E22119967F1E}" type="parTrans" cxnId="{5DA57780-8F0A-445F-8EEE-3147833733B8}">
      <dgm:prSet/>
      <dgm:spPr/>
      <dgm:t>
        <a:bodyPr/>
        <a:lstStyle/>
        <a:p>
          <a:endParaRPr lang="en-US"/>
        </a:p>
      </dgm:t>
    </dgm:pt>
    <dgm:pt modelId="{84B150BE-4944-47F3-87C0-4F417DD21A15}" type="sibTrans" cxnId="{5DA57780-8F0A-445F-8EEE-3147833733B8}">
      <dgm:prSet/>
      <dgm:spPr/>
      <dgm:t>
        <a:bodyPr/>
        <a:lstStyle/>
        <a:p>
          <a:endParaRPr lang="en-US"/>
        </a:p>
      </dgm:t>
    </dgm:pt>
    <dgm:pt modelId="{22AADD76-F3D3-4A90-8864-8C834CF55E81}">
      <dgm:prSet phldrT="[Text]"/>
      <dgm:spPr/>
      <dgm:t>
        <a:bodyPr/>
        <a:lstStyle/>
        <a:p>
          <a:r>
            <a:rPr lang="en-US" dirty="0"/>
            <a:t>Participatory &amp; inclusive </a:t>
          </a:r>
        </a:p>
      </dgm:t>
    </dgm:pt>
    <dgm:pt modelId="{2B558E54-8D16-4B5E-8B84-6F494500ADE4}" type="parTrans" cxnId="{76AEA6A1-AF0A-4B64-9EC4-508DE8482A9E}">
      <dgm:prSet/>
      <dgm:spPr/>
      <dgm:t>
        <a:bodyPr/>
        <a:lstStyle/>
        <a:p>
          <a:endParaRPr lang="en-US"/>
        </a:p>
      </dgm:t>
    </dgm:pt>
    <dgm:pt modelId="{B19DC6B8-2E86-4E13-B5BE-1D1426CDB9C8}" type="sibTrans" cxnId="{76AEA6A1-AF0A-4B64-9EC4-508DE8482A9E}">
      <dgm:prSet/>
      <dgm:spPr/>
      <dgm:t>
        <a:bodyPr/>
        <a:lstStyle/>
        <a:p>
          <a:endParaRPr lang="en-US"/>
        </a:p>
      </dgm:t>
    </dgm:pt>
    <dgm:pt modelId="{28B7C127-5521-47B4-B035-29C40136FE6A}">
      <dgm:prSet/>
      <dgm:spPr/>
      <dgm:t>
        <a:bodyPr/>
        <a:lstStyle/>
        <a:p>
          <a:r>
            <a:rPr lang="en-US" dirty="0">
              <a:solidFill>
                <a:schemeClr val="bg1"/>
              </a:solidFill>
              <a:latin typeface="BR Omny"/>
              <a:ea typeface="BR Omny"/>
              <a:cs typeface="BR Omny"/>
              <a:sym typeface="BR Omny"/>
            </a:rPr>
            <a:t>CHS</a:t>
          </a:r>
        </a:p>
      </dgm:t>
    </dgm:pt>
    <dgm:pt modelId="{83B5F9AA-95D9-4C15-A367-303462798863}" type="parTrans" cxnId="{826B9FCD-A52B-4EFB-814C-00B0699E5E0A}">
      <dgm:prSet/>
      <dgm:spPr/>
      <dgm:t>
        <a:bodyPr/>
        <a:lstStyle/>
        <a:p>
          <a:endParaRPr lang="en-US"/>
        </a:p>
      </dgm:t>
    </dgm:pt>
    <dgm:pt modelId="{22B80A86-5380-47CC-98DE-0CC24A1A5792}" type="sibTrans" cxnId="{826B9FCD-A52B-4EFB-814C-00B0699E5E0A}">
      <dgm:prSet/>
      <dgm:spPr/>
      <dgm:t>
        <a:bodyPr/>
        <a:lstStyle/>
        <a:p>
          <a:endParaRPr lang="en-US"/>
        </a:p>
      </dgm:t>
    </dgm:pt>
    <dgm:pt modelId="{0219315D-DD7C-4955-86FA-466CB20E12B8}">
      <dgm:prSet/>
      <dgm:spPr/>
      <dgm:t>
        <a:bodyPr/>
        <a:lstStyle/>
        <a:p>
          <a:r>
            <a:rPr lang="en-US" dirty="0">
              <a:solidFill>
                <a:schemeClr val="bg1"/>
              </a:solidFill>
              <a:latin typeface="BR Omny"/>
              <a:ea typeface="BR Omny"/>
              <a:cs typeface="BR Omny"/>
              <a:sym typeface="BR Omny"/>
            </a:rPr>
            <a:t>UNEG Ethics Standards</a:t>
          </a:r>
        </a:p>
      </dgm:t>
    </dgm:pt>
    <dgm:pt modelId="{A0DD6DC6-7E65-4B9E-A130-FE601E15F84C}" type="parTrans" cxnId="{B681860A-6FA2-423B-8133-8C10F1571DD3}">
      <dgm:prSet/>
      <dgm:spPr/>
      <dgm:t>
        <a:bodyPr/>
        <a:lstStyle/>
        <a:p>
          <a:endParaRPr lang="en-US"/>
        </a:p>
      </dgm:t>
    </dgm:pt>
    <dgm:pt modelId="{93001F6D-3EC5-4C42-9301-FD0281A69035}" type="sibTrans" cxnId="{B681860A-6FA2-423B-8133-8C10F1571DD3}">
      <dgm:prSet/>
      <dgm:spPr/>
      <dgm:t>
        <a:bodyPr/>
        <a:lstStyle/>
        <a:p>
          <a:endParaRPr lang="en-US"/>
        </a:p>
      </dgm:t>
    </dgm:pt>
    <dgm:pt modelId="{DE25CF2B-4064-4927-BBC8-9A6E619B0475}" type="pres">
      <dgm:prSet presAssocID="{85970C80-45B7-499D-A78D-7ACFDEBA0178}" presName="Name0" presStyleCnt="0">
        <dgm:presLayoutVars>
          <dgm:dir/>
          <dgm:resizeHandles val="exact"/>
        </dgm:presLayoutVars>
      </dgm:prSet>
      <dgm:spPr/>
    </dgm:pt>
    <dgm:pt modelId="{843E8398-3101-4949-9F52-ABBEAB11BDC8}" type="pres">
      <dgm:prSet presAssocID="{69294A25-4741-45F0-B810-5C597860DEE6}" presName="node" presStyleLbl="node1" presStyleIdx="0" presStyleCnt="3">
        <dgm:presLayoutVars>
          <dgm:bulletEnabled val="1"/>
        </dgm:presLayoutVars>
      </dgm:prSet>
      <dgm:spPr/>
    </dgm:pt>
    <dgm:pt modelId="{7D5E9393-6055-4D48-909E-2FC52E20F6AC}" type="pres">
      <dgm:prSet presAssocID="{E16DC498-045D-4722-8DE6-ABE2C3637759}" presName="sibTrans" presStyleCnt="0"/>
      <dgm:spPr/>
    </dgm:pt>
    <dgm:pt modelId="{D791BD4E-1399-4A95-9AF9-C902F3139C92}" type="pres">
      <dgm:prSet presAssocID="{EB2FEC57-5D3E-4C2E-B9C0-A9BBCEC53E52}" presName="node" presStyleLbl="node1" presStyleIdx="1" presStyleCnt="3">
        <dgm:presLayoutVars>
          <dgm:bulletEnabled val="1"/>
        </dgm:presLayoutVars>
      </dgm:prSet>
      <dgm:spPr/>
    </dgm:pt>
    <dgm:pt modelId="{6E94592B-6B40-4A34-BE45-1BA610FF9CEA}" type="pres">
      <dgm:prSet presAssocID="{61A410D4-0A55-4B54-BE54-B3962242FF88}" presName="sibTrans" presStyleCnt="0"/>
      <dgm:spPr/>
    </dgm:pt>
    <dgm:pt modelId="{661E3BD8-C2EA-43B2-9244-DCA2674C4077}" type="pres">
      <dgm:prSet presAssocID="{0A4336E4-C6D2-4A53-B941-D75A4C1D0E2A}" presName="node" presStyleLbl="node1" presStyleIdx="2" presStyleCnt="3">
        <dgm:presLayoutVars>
          <dgm:bulletEnabled val="1"/>
        </dgm:presLayoutVars>
      </dgm:prSet>
      <dgm:spPr/>
    </dgm:pt>
  </dgm:ptLst>
  <dgm:cxnLst>
    <dgm:cxn modelId="{55BC2301-A228-4355-9A89-00C0D12D5167}" type="presOf" srcId="{22AADD76-F3D3-4A90-8864-8C834CF55E81}" destId="{661E3BD8-C2EA-43B2-9244-DCA2674C4077}" srcOrd="0" destOrd="1" presId="urn:microsoft.com/office/officeart/2005/8/layout/hList6"/>
    <dgm:cxn modelId="{7EC83B02-E8A3-4867-A0B1-B71EACCBD26A}" type="presOf" srcId="{0A4336E4-C6D2-4A53-B941-D75A4C1D0E2A}" destId="{661E3BD8-C2EA-43B2-9244-DCA2674C4077}" srcOrd="0" destOrd="0" presId="urn:microsoft.com/office/officeart/2005/8/layout/hList6"/>
    <dgm:cxn modelId="{B681860A-6FA2-423B-8133-8C10F1571DD3}" srcId="{69294A25-4741-45F0-B810-5C597860DEE6}" destId="{0219315D-DD7C-4955-86FA-466CB20E12B8}" srcOrd="2" destOrd="0" parTransId="{A0DD6DC6-7E65-4B9E-A130-FE601E15F84C}" sibTransId="{93001F6D-3EC5-4C42-9301-FD0281A69035}"/>
    <dgm:cxn modelId="{2E4E8F19-A07A-436A-865F-BDF453521035}" type="presOf" srcId="{28B7C127-5521-47B4-B035-29C40136FE6A}" destId="{843E8398-3101-4949-9F52-ABBEAB11BDC8}" srcOrd="0" destOrd="2" presId="urn:microsoft.com/office/officeart/2005/8/layout/hList6"/>
    <dgm:cxn modelId="{D6D7D736-B408-487C-AF7C-74E462DD6031}" srcId="{EB2FEC57-5D3E-4C2E-B9C0-A9BBCEC53E52}" destId="{DBC55580-2656-4881-9206-735D69894EE7}" srcOrd="1" destOrd="0" parTransId="{E949A513-F42E-481E-B1FA-7450E86904DF}" sibTransId="{37E4B646-13C2-4C7E-B0C0-0D269E451F9B}"/>
    <dgm:cxn modelId="{A508F53A-9867-45DB-B25B-876D3EEC289D}" type="presOf" srcId="{84C6A9EB-FFAA-4EC3-AA35-C0D8A51468F4}" destId="{D791BD4E-1399-4A95-9AF9-C902F3139C92}" srcOrd="0" destOrd="1" presId="urn:microsoft.com/office/officeart/2005/8/layout/hList6"/>
    <dgm:cxn modelId="{D7855A62-1BF5-4080-9EE8-053E9578EB3E}" type="presOf" srcId="{6E407310-27AC-4E54-A104-C34F95BF5AEC}" destId="{843E8398-3101-4949-9F52-ABBEAB11BDC8}" srcOrd="0" destOrd="1" presId="urn:microsoft.com/office/officeart/2005/8/layout/hList6"/>
    <dgm:cxn modelId="{18ECD542-60F3-48DC-933D-80785B0B8ACD}" srcId="{85970C80-45B7-499D-A78D-7ACFDEBA0178}" destId="{EB2FEC57-5D3E-4C2E-B9C0-A9BBCEC53E52}" srcOrd="1" destOrd="0" parTransId="{D5CF7067-6568-495E-8D2C-364526620D3D}" sibTransId="{61A410D4-0A55-4B54-BE54-B3962242FF88}"/>
    <dgm:cxn modelId="{D57E7646-FAB5-4EB0-8632-53DCABF1C295}" srcId="{EB2FEC57-5D3E-4C2E-B9C0-A9BBCEC53E52}" destId="{84C6A9EB-FFAA-4EC3-AA35-C0D8A51468F4}" srcOrd="0" destOrd="0" parTransId="{3188A3BD-08B7-4C01-89D3-F0B7E3C8E4F9}" sibTransId="{E9294B63-42F3-49D9-B2C3-89A1DEE952DE}"/>
    <dgm:cxn modelId="{76E8144B-C705-4EA6-AD9D-2F76B370E1C5}" type="presOf" srcId="{DBC55580-2656-4881-9206-735D69894EE7}" destId="{D791BD4E-1399-4A95-9AF9-C902F3139C92}" srcOrd="0" destOrd="2" presId="urn:microsoft.com/office/officeart/2005/8/layout/hList6"/>
    <dgm:cxn modelId="{5DA57780-8F0A-445F-8EEE-3147833733B8}" srcId="{85970C80-45B7-499D-A78D-7ACFDEBA0178}" destId="{0A4336E4-C6D2-4A53-B941-D75A4C1D0E2A}" srcOrd="2" destOrd="0" parTransId="{B6FFCE5E-0651-4B70-B9A1-E22119967F1E}" sibTransId="{84B150BE-4944-47F3-87C0-4F417DD21A15}"/>
    <dgm:cxn modelId="{76AEA6A1-AF0A-4B64-9EC4-508DE8482A9E}" srcId="{0A4336E4-C6D2-4A53-B941-D75A4C1D0E2A}" destId="{22AADD76-F3D3-4A90-8864-8C834CF55E81}" srcOrd="0" destOrd="0" parTransId="{2B558E54-8D16-4B5E-8B84-6F494500ADE4}" sibTransId="{B19DC6B8-2E86-4E13-B5BE-1D1426CDB9C8}"/>
    <dgm:cxn modelId="{B1A129B1-82B0-4DC7-B6E1-FDD5C9C48781}" srcId="{85970C80-45B7-499D-A78D-7ACFDEBA0178}" destId="{69294A25-4741-45F0-B810-5C597860DEE6}" srcOrd="0" destOrd="0" parTransId="{B58FAC1D-DF5C-4246-AC16-3D577D0C3863}" sibTransId="{E16DC498-045D-4722-8DE6-ABE2C3637759}"/>
    <dgm:cxn modelId="{07D20DB2-EC9F-49FB-9235-939D17DB08EF}" srcId="{69294A25-4741-45F0-B810-5C597860DEE6}" destId="{6E407310-27AC-4E54-A104-C34F95BF5AEC}" srcOrd="0" destOrd="0" parTransId="{54DDAF74-CA9E-49D7-A5AF-77BB5CD154BF}" sibTransId="{9C8FF43B-6F55-45E8-94E2-76A77214C5A0}"/>
    <dgm:cxn modelId="{0A9D35B7-41B1-45B9-A76F-EB6DE5907F89}" type="presOf" srcId="{69294A25-4741-45F0-B810-5C597860DEE6}" destId="{843E8398-3101-4949-9F52-ABBEAB11BDC8}" srcOrd="0" destOrd="0" presId="urn:microsoft.com/office/officeart/2005/8/layout/hList6"/>
    <dgm:cxn modelId="{0C7A6EB8-F145-44E5-ADCE-9D42B651E16A}" type="presOf" srcId="{0219315D-DD7C-4955-86FA-466CB20E12B8}" destId="{843E8398-3101-4949-9F52-ABBEAB11BDC8}" srcOrd="0" destOrd="3" presId="urn:microsoft.com/office/officeart/2005/8/layout/hList6"/>
    <dgm:cxn modelId="{826B9FCD-A52B-4EFB-814C-00B0699E5E0A}" srcId="{69294A25-4741-45F0-B810-5C597860DEE6}" destId="{28B7C127-5521-47B4-B035-29C40136FE6A}" srcOrd="1" destOrd="0" parTransId="{83B5F9AA-95D9-4C15-A367-303462798863}" sibTransId="{22B80A86-5380-47CC-98DE-0CC24A1A5792}"/>
    <dgm:cxn modelId="{1D7DA9E4-3CB9-4EEC-ACDE-914CF9BEF2C6}" type="presOf" srcId="{EB2FEC57-5D3E-4C2E-B9C0-A9BBCEC53E52}" destId="{D791BD4E-1399-4A95-9AF9-C902F3139C92}" srcOrd="0" destOrd="0" presId="urn:microsoft.com/office/officeart/2005/8/layout/hList6"/>
    <dgm:cxn modelId="{2EC6EEEC-47C7-4865-9FA3-C1D60BB32706}" type="presOf" srcId="{85970C80-45B7-499D-A78D-7ACFDEBA0178}" destId="{DE25CF2B-4064-4927-BBC8-9A6E619B0475}" srcOrd="0" destOrd="0" presId="urn:microsoft.com/office/officeart/2005/8/layout/hList6"/>
    <dgm:cxn modelId="{FA373FFE-E000-40B2-BF36-FB0143A18701}" type="presParOf" srcId="{DE25CF2B-4064-4927-BBC8-9A6E619B0475}" destId="{843E8398-3101-4949-9F52-ABBEAB11BDC8}" srcOrd="0" destOrd="0" presId="urn:microsoft.com/office/officeart/2005/8/layout/hList6"/>
    <dgm:cxn modelId="{B8F41292-0C69-40CE-9722-93D8F3310675}" type="presParOf" srcId="{DE25CF2B-4064-4927-BBC8-9A6E619B0475}" destId="{7D5E9393-6055-4D48-909E-2FC52E20F6AC}" srcOrd="1" destOrd="0" presId="urn:microsoft.com/office/officeart/2005/8/layout/hList6"/>
    <dgm:cxn modelId="{7DD99107-FF23-4E61-8551-1E649B67C443}" type="presParOf" srcId="{DE25CF2B-4064-4927-BBC8-9A6E619B0475}" destId="{D791BD4E-1399-4A95-9AF9-C902F3139C92}" srcOrd="2" destOrd="0" presId="urn:microsoft.com/office/officeart/2005/8/layout/hList6"/>
    <dgm:cxn modelId="{F24C4713-6B67-4467-9188-4F9F8BAB8FAF}" type="presParOf" srcId="{DE25CF2B-4064-4927-BBC8-9A6E619B0475}" destId="{6E94592B-6B40-4A34-BE45-1BA610FF9CEA}" srcOrd="3" destOrd="0" presId="urn:microsoft.com/office/officeart/2005/8/layout/hList6"/>
    <dgm:cxn modelId="{4A29A0A9-AD14-4FB2-9C3E-43891FF72779}" type="presParOf" srcId="{DE25CF2B-4064-4927-BBC8-9A6E619B0475}" destId="{661E3BD8-C2EA-43B2-9244-DCA2674C4077}"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E8398-3101-4949-9F52-ABBEAB11BDC8}">
      <dsp:nvSpPr>
        <dsp:cNvPr id="0" name=""/>
        <dsp:cNvSpPr/>
      </dsp:nvSpPr>
      <dsp:spPr>
        <a:xfrm rot="16200000">
          <a:off x="-1574840" y="1576124"/>
          <a:ext cx="6489719" cy="333747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6063" bIns="0" numCol="1" spcCol="1270" anchor="t" anchorCtr="0">
          <a:noAutofit/>
        </a:bodyPr>
        <a:lstStyle/>
        <a:p>
          <a:pPr marL="0" lvl="0" indent="0" algn="l" defTabSz="1733550">
            <a:lnSpc>
              <a:spcPct val="90000"/>
            </a:lnSpc>
            <a:spcBef>
              <a:spcPct val="0"/>
            </a:spcBef>
            <a:spcAft>
              <a:spcPct val="35000"/>
            </a:spcAft>
            <a:buNone/>
          </a:pPr>
          <a:r>
            <a:rPr lang="en-US" sz="3900" kern="1200" dirty="0"/>
            <a:t>Scientific Credibility </a:t>
          </a:r>
        </a:p>
        <a:p>
          <a:pPr marL="285750" lvl="1" indent="-285750" algn="l" defTabSz="1333500">
            <a:lnSpc>
              <a:spcPct val="90000"/>
            </a:lnSpc>
            <a:spcBef>
              <a:spcPct val="0"/>
            </a:spcBef>
            <a:spcAft>
              <a:spcPct val="15000"/>
            </a:spcAft>
            <a:buFont typeface="Arial" panose="020B0604020202020204" pitchFamily="34" charset="0"/>
            <a:buChar char="•"/>
          </a:pPr>
          <a:r>
            <a:rPr lang="en-US" sz="3000" kern="1200" dirty="0">
              <a:solidFill>
                <a:schemeClr val="bg1"/>
              </a:solidFill>
              <a:latin typeface="BR Omny"/>
              <a:ea typeface="BR Omny"/>
              <a:cs typeface="BR Omny"/>
              <a:sym typeface="BR Omny"/>
            </a:rPr>
            <a:t>Humanitarian imperative </a:t>
          </a:r>
          <a:endParaRPr lang="en-US" sz="3000" kern="1200" dirty="0">
            <a:solidFill>
              <a:schemeClr val="bg1"/>
            </a:solidFill>
          </a:endParaRPr>
        </a:p>
        <a:p>
          <a:pPr marL="285750" lvl="1" indent="-285750" algn="l" defTabSz="1333500">
            <a:lnSpc>
              <a:spcPct val="90000"/>
            </a:lnSpc>
            <a:spcBef>
              <a:spcPct val="0"/>
            </a:spcBef>
            <a:spcAft>
              <a:spcPct val="15000"/>
            </a:spcAft>
            <a:buChar char="•"/>
          </a:pPr>
          <a:r>
            <a:rPr lang="en-US" sz="3000" kern="1200" dirty="0">
              <a:solidFill>
                <a:schemeClr val="bg1"/>
              </a:solidFill>
              <a:latin typeface="BR Omny"/>
              <a:ea typeface="BR Omny"/>
              <a:cs typeface="BR Omny"/>
              <a:sym typeface="BR Omny"/>
            </a:rPr>
            <a:t>CHS</a:t>
          </a:r>
        </a:p>
        <a:p>
          <a:pPr marL="285750" lvl="1" indent="-285750" algn="l" defTabSz="1333500">
            <a:lnSpc>
              <a:spcPct val="90000"/>
            </a:lnSpc>
            <a:spcBef>
              <a:spcPct val="0"/>
            </a:spcBef>
            <a:spcAft>
              <a:spcPct val="15000"/>
            </a:spcAft>
            <a:buChar char="•"/>
          </a:pPr>
          <a:r>
            <a:rPr lang="en-US" sz="3000" kern="1200" dirty="0">
              <a:solidFill>
                <a:schemeClr val="bg1"/>
              </a:solidFill>
              <a:latin typeface="BR Omny"/>
              <a:ea typeface="BR Omny"/>
              <a:cs typeface="BR Omny"/>
              <a:sym typeface="BR Omny"/>
            </a:rPr>
            <a:t>UNEG Ethics Standards</a:t>
          </a:r>
        </a:p>
      </dsp:txBody>
      <dsp:txXfrm rot="5400000">
        <a:off x="1284" y="1297944"/>
        <a:ext cx="3337470" cy="3893831"/>
      </dsp:txXfrm>
    </dsp:sp>
    <dsp:sp modelId="{D791BD4E-1399-4A95-9AF9-C902F3139C92}">
      <dsp:nvSpPr>
        <dsp:cNvPr id="0" name=""/>
        <dsp:cNvSpPr/>
      </dsp:nvSpPr>
      <dsp:spPr>
        <a:xfrm rot="16200000">
          <a:off x="2012940" y="1576124"/>
          <a:ext cx="6489719" cy="333747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6063" bIns="0" numCol="1" spcCol="1270" anchor="t" anchorCtr="0">
          <a:noAutofit/>
        </a:bodyPr>
        <a:lstStyle/>
        <a:p>
          <a:pPr marL="0" lvl="0" indent="0" algn="l" defTabSz="1733550">
            <a:lnSpc>
              <a:spcPct val="90000"/>
            </a:lnSpc>
            <a:spcBef>
              <a:spcPct val="0"/>
            </a:spcBef>
            <a:spcAft>
              <a:spcPct val="35000"/>
            </a:spcAft>
            <a:buNone/>
          </a:pPr>
          <a:r>
            <a:rPr lang="en-US" sz="3900" kern="1200" dirty="0"/>
            <a:t>Meeting the needs </a:t>
          </a:r>
        </a:p>
        <a:p>
          <a:pPr marL="285750" lvl="1" indent="-285750" algn="l" defTabSz="1333500">
            <a:lnSpc>
              <a:spcPct val="90000"/>
            </a:lnSpc>
            <a:spcBef>
              <a:spcPct val="0"/>
            </a:spcBef>
            <a:spcAft>
              <a:spcPct val="15000"/>
            </a:spcAft>
            <a:buChar char="•"/>
          </a:pPr>
          <a:r>
            <a:rPr lang="en-US" sz="3000" kern="1200" dirty="0"/>
            <a:t>Decision making power </a:t>
          </a:r>
        </a:p>
        <a:p>
          <a:pPr marL="285750" lvl="1" indent="-285750" algn="l" defTabSz="1333500">
            <a:lnSpc>
              <a:spcPct val="90000"/>
            </a:lnSpc>
            <a:spcBef>
              <a:spcPct val="0"/>
            </a:spcBef>
            <a:spcAft>
              <a:spcPct val="15000"/>
            </a:spcAft>
            <a:buChar char="•"/>
          </a:pPr>
          <a:r>
            <a:rPr lang="en-US" sz="3000" kern="1200" dirty="0"/>
            <a:t>Adjusted to needs </a:t>
          </a:r>
        </a:p>
      </dsp:txBody>
      <dsp:txXfrm rot="5400000">
        <a:off x="3589064" y="1297944"/>
        <a:ext cx="3337470" cy="3893831"/>
      </dsp:txXfrm>
    </dsp:sp>
    <dsp:sp modelId="{661E3BD8-C2EA-43B2-9244-DCA2674C4077}">
      <dsp:nvSpPr>
        <dsp:cNvPr id="0" name=""/>
        <dsp:cNvSpPr/>
      </dsp:nvSpPr>
      <dsp:spPr>
        <a:xfrm rot="16200000">
          <a:off x="5600721" y="1576124"/>
          <a:ext cx="6489719" cy="333747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6063" bIns="0" numCol="1" spcCol="1270" anchor="t" anchorCtr="0">
          <a:noAutofit/>
        </a:bodyPr>
        <a:lstStyle/>
        <a:p>
          <a:pPr marL="0" lvl="0" indent="0" algn="l" defTabSz="1733550">
            <a:lnSpc>
              <a:spcPct val="90000"/>
            </a:lnSpc>
            <a:spcBef>
              <a:spcPct val="0"/>
            </a:spcBef>
            <a:spcAft>
              <a:spcPct val="35000"/>
            </a:spcAft>
            <a:buNone/>
          </a:pPr>
          <a:r>
            <a:rPr lang="en-US" sz="3900" kern="1200" dirty="0"/>
            <a:t>Serving the community</a:t>
          </a:r>
        </a:p>
        <a:p>
          <a:pPr marL="285750" lvl="1" indent="-285750" algn="l" defTabSz="1333500">
            <a:lnSpc>
              <a:spcPct val="90000"/>
            </a:lnSpc>
            <a:spcBef>
              <a:spcPct val="0"/>
            </a:spcBef>
            <a:spcAft>
              <a:spcPct val="15000"/>
            </a:spcAft>
            <a:buChar char="•"/>
          </a:pPr>
          <a:r>
            <a:rPr lang="en-US" sz="3000" kern="1200" dirty="0"/>
            <a:t>Participatory &amp; inclusive </a:t>
          </a:r>
        </a:p>
      </dsp:txBody>
      <dsp:txXfrm rot="5400000">
        <a:off x="7176845" y="1297944"/>
        <a:ext cx="3337470" cy="389383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sk.sagepub.com/hnbk/edvol/the-sage-handbook-of-participatory-rm/chpt/59-promoting-adaptive-programming-through-outcome" TargetMode="External"/><Relationship Id="rId5" Type="http://schemas.openxmlformats.org/officeDocument/2006/relationships/hyperlink" Target="https://resourcecentre.savethechildren.net/pdf/outcome_mapping_learning_paper_sap_02062021.pdf/"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351179" y="-5443156"/>
            <a:ext cx="25306469" cy="23119444"/>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2"/>
            <a:stretch>
              <a:fillRect t="-649" b="-649"/>
            </a:stretch>
          </a:blipFill>
        </p:spPr>
        <p:txBody>
          <a:bodyPr/>
          <a:lstStyle/>
          <a:p>
            <a:endParaRPr lang="en-US"/>
          </a:p>
        </p:txBody>
      </p:sp>
      <p:sp>
        <p:nvSpPr>
          <p:cNvPr id="3" name="TextBox 3"/>
          <p:cNvSpPr txBox="1"/>
          <p:nvPr/>
        </p:nvSpPr>
        <p:spPr>
          <a:xfrm>
            <a:off x="1199063" y="2397514"/>
            <a:ext cx="10289127" cy="2231380"/>
          </a:xfrm>
          <a:prstGeom prst="rect">
            <a:avLst/>
          </a:prstGeom>
        </p:spPr>
        <p:txBody>
          <a:bodyPr wrap="square" lIns="0" tIns="0" rIns="0" bIns="0" rtlCol="0" anchor="t">
            <a:spAutoFit/>
          </a:bodyPr>
          <a:lstStyle/>
          <a:p>
            <a:pPr algn="l">
              <a:lnSpc>
                <a:spcPts val="5759"/>
              </a:lnSpc>
            </a:pPr>
            <a:r>
              <a:rPr lang="en-US" sz="5400" b="1" dirty="0">
                <a:solidFill>
                  <a:srgbClr val="FEFEFE"/>
                </a:solidFill>
                <a:latin typeface="BR Omny Bold"/>
                <a:ea typeface="BR Omny Bold"/>
                <a:cs typeface="BR Omny Bold"/>
                <a:sym typeface="BR Omny Bold"/>
              </a:rPr>
              <a:t>Components of Quality Evaluation Design in complex contexts</a:t>
            </a:r>
          </a:p>
        </p:txBody>
      </p:sp>
      <p:sp>
        <p:nvSpPr>
          <p:cNvPr id="4" name="TextBox 4"/>
          <p:cNvSpPr txBox="1"/>
          <p:nvPr/>
        </p:nvSpPr>
        <p:spPr>
          <a:xfrm>
            <a:off x="1126674" y="5273887"/>
            <a:ext cx="8245926" cy="3416256"/>
          </a:xfrm>
          <a:prstGeom prst="rect">
            <a:avLst/>
          </a:prstGeom>
        </p:spPr>
        <p:txBody>
          <a:bodyPr wrap="square" lIns="0" tIns="0" rIns="0" bIns="0" rtlCol="0" anchor="t">
            <a:spAutoFit/>
          </a:bodyPr>
          <a:lstStyle/>
          <a:p>
            <a:pPr algn="l">
              <a:lnSpc>
                <a:spcPts val="3840"/>
              </a:lnSpc>
            </a:pPr>
            <a:r>
              <a:rPr lang="en-US" sz="4000" b="1" dirty="0">
                <a:solidFill>
                  <a:srgbClr val="FEFEFE"/>
                </a:solidFill>
                <a:latin typeface="BR Omny"/>
                <a:ea typeface="BR Omny"/>
                <a:cs typeface="BR Omny"/>
                <a:sym typeface="BR Omny"/>
              </a:rPr>
              <a:t>Ana Kvintradze-Hardy</a:t>
            </a:r>
          </a:p>
          <a:p>
            <a:pPr algn="l">
              <a:lnSpc>
                <a:spcPts val="3840"/>
              </a:lnSpc>
            </a:pPr>
            <a:endParaRPr lang="en-US" sz="4000" dirty="0">
              <a:solidFill>
                <a:srgbClr val="FEFEFE"/>
              </a:solidFill>
              <a:latin typeface="BR Omny"/>
              <a:ea typeface="BR Omny"/>
              <a:cs typeface="BR Omny"/>
              <a:sym typeface="BR Omny"/>
            </a:endParaRPr>
          </a:p>
          <a:p>
            <a:pPr algn="l">
              <a:lnSpc>
                <a:spcPts val="3840"/>
              </a:lnSpc>
            </a:pPr>
            <a:r>
              <a:rPr lang="en-US" sz="4000" dirty="0">
                <a:solidFill>
                  <a:srgbClr val="FEFEFE"/>
                </a:solidFill>
                <a:latin typeface="BR Omny"/>
                <a:ea typeface="BR Omny Bold"/>
                <a:cs typeface="BR Omny Bold"/>
                <a:sym typeface="BR Omny"/>
              </a:rPr>
              <a:t>MELPA – Monitoring, Evaluation &amp; Learning Professionals Association of Georgia</a:t>
            </a:r>
            <a:endParaRPr lang="en-US" sz="4000" b="1" dirty="0">
              <a:solidFill>
                <a:srgbClr val="FEFEFE"/>
              </a:solidFill>
              <a:latin typeface="BR Omny"/>
              <a:ea typeface="BR Omny Bold"/>
              <a:cs typeface="BR Omny Bold"/>
              <a:sym typeface="BR Omny"/>
            </a:endParaRPr>
          </a:p>
          <a:p>
            <a:pPr algn="l">
              <a:lnSpc>
                <a:spcPts val="3840"/>
              </a:lnSpc>
            </a:pPr>
            <a:endParaRPr lang="en-US" sz="4000" b="1" dirty="0">
              <a:solidFill>
                <a:srgbClr val="FEFEFE"/>
              </a:solidFill>
              <a:latin typeface="BR Omny"/>
              <a:ea typeface="BR Omny Bold"/>
              <a:cs typeface="BR Omny Bold"/>
              <a:sym typeface="BR Omny"/>
            </a:endParaRPr>
          </a:p>
          <a:p>
            <a:pPr algn="l">
              <a:lnSpc>
                <a:spcPts val="3840"/>
              </a:lnSpc>
            </a:pPr>
            <a:r>
              <a:rPr lang="en-US" sz="4000" b="1" dirty="0">
                <a:solidFill>
                  <a:srgbClr val="FEFEFE"/>
                </a:solidFill>
                <a:latin typeface="BR Omny"/>
                <a:ea typeface="BR Omny Bold"/>
                <a:cs typeface="BR Omny Bold"/>
                <a:sym typeface="BR Omny"/>
              </a:rPr>
              <a:t>ana.Kvintradze@gmail.com</a:t>
            </a:r>
            <a:endParaRPr lang="en-US" sz="4000" b="1" dirty="0">
              <a:solidFill>
                <a:srgbClr val="FEFEFE"/>
              </a:solidFill>
              <a:latin typeface="BR Omny Bold"/>
              <a:ea typeface="BR Omny Bold"/>
              <a:cs typeface="BR Omny Bold"/>
              <a:sym typeface="BR Omny Bold"/>
            </a:endParaRPr>
          </a:p>
        </p:txBody>
      </p:sp>
      <p:sp>
        <p:nvSpPr>
          <p:cNvPr id="6" name="TextBox 6"/>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
        <p:nvSpPr>
          <p:cNvPr id="7" name="Freeform 7"/>
          <p:cNvSpPr/>
          <p:nvPr/>
        </p:nvSpPr>
        <p:spPr>
          <a:xfrm>
            <a:off x="-1048203" y="23245"/>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3"/>
            <a:stretch>
              <a:fillRect/>
            </a:stretch>
          </a:blipFill>
        </p:spPr>
        <p:txBody>
          <a:bodyPr/>
          <a:lstStyle/>
          <a:p>
            <a:endParaRPr lang="en-US"/>
          </a:p>
        </p:txBody>
      </p:sp>
      <p:sp>
        <p:nvSpPr>
          <p:cNvPr id="8" name="Freeform 8"/>
          <p:cNvSpPr/>
          <p:nvPr/>
        </p:nvSpPr>
        <p:spPr>
          <a:xfrm>
            <a:off x="2112184" y="-664338"/>
            <a:ext cx="3668457" cy="3668457"/>
          </a:xfrm>
          <a:custGeom>
            <a:avLst/>
            <a:gdLst/>
            <a:ahLst/>
            <a:cxnLst/>
            <a:rect l="l" t="t" r="r" b="b"/>
            <a:pathLst>
              <a:path w="3668457" h="3668457">
                <a:moveTo>
                  <a:pt x="0" y="0"/>
                </a:moveTo>
                <a:lnTo>
                  <a:pt x="3668457" y="0"/>
                </a:lnTo>
                <a:lnTo>
                  <a:pt x="3668457" y="3668456"/>
                </a:lnTo>
                <a:lnTo>
                  <a:pt x="0" y="3668456"/>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666AF-6714-1DD0-1B03-6ECF14C995F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FDDB11-C369-14AE-C97B-0E4E7102F676}"/>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6784FB63-2690-1A08-EA48-85D83F9D5E33}"/>
              </a:ext>
            </a:extLst>
          </p:cNvPr>
          <p:cNvSpPr txBox="1"/>
          <p:nvPr/>
        </p:nvSpPr>
        <p:spPr>
          <a:xfrm>
            <a:off x="1028700" y="1095295"/>
            <a:ext cx="12077700"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A messy workshop…. </a:t>
            </a:r>
          </a:p>
        </p:txBody>
      </p:sp>
      <p:sp>
        <p:nvSpPr>
          <p:cNvPr id="4" name="TextBox 4">
            <a:extLst>
              <a:ext uri="{FF2B5EF4-FFF2-40B4-BE49-F238E27FC236}">
                <a16:creationId xmlns:a16="http://schemas.microsoft.com/office/drawing/2014/main" id="{81E08884-55AD-4F06-D842-A6D6755BA1A6}"/>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DF10C360-53DA-A677-D3FD-0DC0E60DA6C6}"/>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00F1F4EC-201A-3E5A-F9FA-E1EBB49CAFFE}"/>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0ADEA2AB-1481-C7EB-5656-49766A76C162}"/>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CFAC7101-8976-912F-0A9D-827F47B36D98}"/>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C570B502-6676-8B93-31C3-8A35B6EE0462}"/>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3E9AA927-C3AF-78EA-E5B5-0AF9882363D4}"/>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pic>
        <p:nvPicPr>
          <p:cNvPr id="12" name="Content Placeholder 4" descr="A diagram of a diagram with sticky notes&#10;&#10;AI-generated content may be incorrect.">
            <a:extLst>
              <a:ext uri="{FF2B5EF4-FFF2-40B4-BE49-F238E27FC236}">
                <a16:creationId xmlns:a16="http://schemas.microsoft.com/office/drawing/2014/main" id="{34826DEE-7DC2-9B8F-9C37-710C12C8C2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6" y="1940327"/>
            <a:ext cx="10142235" cy="7606676"/>
          </a:xfrm>
          <a:prstGeom prst="rect">
            <a:avLst/>
          </a:prstGeom>
        </p:spPr>
      </p:pic>
      <p:pic>
        <p:nvPicPr>
          <p:cNvPr id="13" name="Picture 12" descr="A diagram of a diagram with notes&#10;&#10;AI-generated content may be incorrect.">
            <a:extLst>
              <a:ext uri="{FF2B5EF4-FFF2-40B4-BE49-F238E27FC236}">
                <a16:creationId xmlns:a16="http://schemas.microsoft.com/office/drawing/2014/main" id="{25EF2C4F-0139-51AB-697A-4B9F1F893D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1450" y="2309602"/>
            <a:ext cx="10142234" cy="7606675"/>
          </a:xfrm>
          <a:prstGeom prst="rect">
            <a:avLst/>
          </a:prstGeom>
        </p:spPr>
      </p:pic>
    </p:spTree>
    <p:extLst>
      <p:ext uri="{BB962C8B-B14F-4D97-AF65-F5344CB8AC3E}">
        <p14:creationId xmlns:p14="http://schemas.microsoft.com/office/powerpoint/2010/main" val="372457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96D83-C70C-6792-0A89-6462C36D65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9326D58-5490-ACFE-4A2A-8BCDF4855F20}"/>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D82D08CD-3173-0A1A-1763-E2808D2C0CC4}"/>
              </a:ext>
            </a:extLst>
          </p:cNvPr>
          <p:cNvSpPr txBox="1"/>
          <p:nvPr/>
        </p:nvSpPr>
        <p:spPr>
          <a:xfrm>
            <a:off x="1028700" y="1095295"/>
            <a:ext cx="12077700"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Beautiful </a:t>
            </a:r>
            <a:r>
              <a:rPr lang="en-US" sz="4800" b="1" dirty="0" err="1">
                <a:solidFill>
                  <a:srgbClr val="1C79BE"/>
                </a:solidFill>
                <a:latin typeface="BR Omny Bold"/>
                <a:ea typeface="BR Omny Bold"/>
                <a:cs typeface="BR Omny Bold"/>
                <a:sym typeface="BR Omny Bold"/>
              </a:rPr>
              <a:t>Programme</a:t>
            </a:r>
            <a:r>
              <a:rPr lang="en-US" sz="4800" b="1" dirty="0">
                <a:solidFill>
                  <a:srgbClr val="1C79BE"/>
                </a:solidFill>
                <a:latin typeface="BR Omny Bold"/>
                <a:ea typeface="BR Omny Bold"/>
                <a:cs typeface="BR Omny Bold"/>
                <a:sym typeface="BR Omny Bold"/>
              </a:rPr>
              <a:t> Design…</a:t>
            </a:r>
          </a:p>
        </p:txBody>
      </p:sp>
      <p:sp>
        <p:nvSpPr>
          <p:cNvPr id="4" name="TextBox 4">
            <a:extLst>
              <a:ext uri="{FF2B5EF4-FFF2-40B4-BE49-F238E27FC236}">
                <a16:creationId xmlns:a16="http://schemas.microsoft.com/office/drawing/2014/main" id="{FD56F5FB-F3E9-269F-F73A-CA5BACBAF8CE}"/>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B636D8B0-58FD-77F0-1DF9-860FD43CA4B6}"/>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A912DF8D-A708-8D0D-11ED-CE17A365B68E}"/>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3BE47C6B-5E90-31CD-71C0-4560D53C3602}"/>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2E5DA249-2435-BE7A-AD38-3DA66931F55B}"/>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3D4F68BF-EE2C-23F8-E1CD-EA13F4413E9C}"/>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99333162-E68C-8AF3-4239-3056EB6E6390}"/>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pic>
        <p:nvPicPr>
          <p:cNvPr id="11" name="Picture 10">
            <a:extLst>
              <a:ext uri="{FF2B5EF4-FFF2-40B4-BE49-F238E27FC236}">
                <a16:creationId xmlns:a16="http://schemas.microsoft.com/office/drawing/2014/main" id="{87D8CECD-DD57-B895-1A65-D14569E6BF89}"/>
              </a:ext>
            </a:extLst>
          </p:cNvPr>
          <p:cNvPicPr>
            <a:picLocks noChangeAspect="1"/>
          </p:cNvPicPr>
          <p:nvPr/>
        </p:nvPicPr>
        <p:blipFill>
          <a:blip r:embed="rId5"/>
          <a:srcRect l="26500" t="23333" r="25195" b="2592"/>
          <a:stretch/>
        </p:blipFill>
        <p:spPr>
          <a:xfrm>
            <a:off x="1545956" y="2235584"/>
            <a:ext cx="8260394" cy="7441797"/>
          </a:xfrm>
          <a:prstGeom prst="rect">
            <a:avLst/>
          </a:prstGeom>
        </p:spPr>
      </p:pic>
    </p:spTree>
    <p:extLst>
      <p:ext uri="{BB962C8B-B14F-4D97-AF65-F5344CB8AC3E}">
        <p14:creationId xmlns:p14="http://schemas.microsoft.com/office/powerpoint/2010/main" val="188122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EA68-8602-2EAB-87B9-3A1585E139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E42291-ED34-6B8C-342E-845239C5E6A4}"/>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D398165D-DBF4-11BB-B118-88063760D284}"/>
              </a:ext>
            </a:extLst>
          </p:cNvPr>
          <p:cNvSpPr txBox="1"/>
          <p:nvPr/>
        </p:nvSpPr>
        <p:spPr>
          <a:xfrm>
            <a:off x="1028700" y="1095295"/>
            <a:ext cx="12077700"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Progress markers vs SMART indicators</a:t>
            </a:r>
          </a:p>
        </p:txBody>
      </p:sp>
      <p:sp>
        <p:nvSpPr>
          <p:cNvPr id="4" name="TextBox 4">
            <a:extLst>
              <a:ext uri="{FF2B5EF4-FFF2-40B4-BE49-F238E27FC236}">
                <a16:creationId xmlns:a16="http://schemas.microsoft.com/office/drawing/2014/main" id="{A668B140-87BC-A9FA-BA88-613089E80123}"/>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BBCF135A-2D75-5327-BFBF-4ABC1CFEFEB0}"/>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EF8E86CA-3FAD-C79F-1587-1FCFC88DBA4D}"/>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5BEBCDE3-7EDB-5878-C092-65BD60C08051}"/>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45C3F672-DBD9-B2F1-8927-031988E92C6B}"/>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8AE4AD58-F268-4106-BEFC-FEC78B813369}"/>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29AC3E8E-14E1-83FE-6D1F-C473262F2C15}"/>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pic>
        <p:nvPicPr>
          <p:cNvPr id="12" name="Picture 11">
            <a:extLst>
              <a:ext uri="{FF2B5EF4-FFF2-40B4-BE49-F238E27FC236}">
                <a16:creationId xmlns:a16="http://schemas.microsoft.com/office/drawing/2014/main" id="{C8AB9C2E-F55D-7AD4-E693-9EBDDA5E1091}"/>
              </a:ext>
            </a:extLst>
          </p:cNvPr>
          <p:cNvPicPr>
            <a:picLocks noChangeAspect="1"/>
          </p:cNvPicPr>
          <p:nvPr/>
        </p:nvPicPr>
        <p:blipFill>
          <a:blip r:embed="rId5"/>
          <a:srcRect l="25194" t="42593" r="54352" b="15925"/>
          <a:stretch/>
        </p:blipFill>
        <p:spPr>
          <a:xfrm>
            <a:off x="1447800" y="1837003"/>
            <a:ext cx="5562600" cy="6627779"/>
          </a:xfrm>
          <a:prstGeom prst="rect">
            <a:avLst/>
          </a:prstGeom>
        </p:spPr>
      </p:pic>
      <p:sp>
        <p:nvSpPr>
          <p:cNvPr id="14" name="TextBox 13">
            <a:extLst>
              <a:ext uri="{FF2B5EF4-FFF2-40B4-BE49-F238E27FC236}">
                <a16:creationId xmlns:a16="http://schemas.microsoft.com/office/drawing/2014/main" id="{200A1AD7-3C22-B67A-F85D-526654817FAE}"/>
              </a:ext>
            </a:extLst>
          </p:cNvPr>
          <p:cNvSpPr txBox="1"/>
          <p:nvPr/>
        </p:nvSpPr>
        <p:spPr>
          <a:xfrm>
            <a:off x="7497656" y="1979191"/>
            <a:ext cx="6561244" cy="7417415"/>
          </a:xfrm>
          <a:prstGeom prst="rect">
            <a:avLst/>
          </a:prstGeom>
          <a:noFill/>
        </p:spPr>
        <p:txBody>
          <a:bodyPr wrap="square" rtlCol="0">
            <a:spAutoFit/>
          </a:bodyPr>
          <a:lstStyle/>
          <a:p>
            <a:r>
              <a:rPr lang="en-US" sz="2800" dirty="0"/>
              <a:t>Expect to see </a:t>
            </a:r>
          </a:p>
          <a:p>
            <a:r>
              <a:rPr lang="en-US" sz="2800" dirty="0"/>
              <a:t>• Participate in capacity strengthening and awareness raising activities </a:t>
            </a:r>
            <a:r>
              <a:rPr lang="en-US" sz="2800" dirty="0" err="1"/>
              <a:t>organised</a:t>
            </a:r>
            <a:r>
              <a:rPr lang="en-US" sz="2800" dirty="0"/>
              <a:t> by the project regarding adolescent engagement approaches. </a:t>
            </a:r>
          </a:p>
          <a:p>
            <a:r>
              <a:rPr lang="en-US" sz="2800" dirty="0"/>
              <a:t>• Engage with and listen to the views of adolescent girls and boys from different parts of the community (e.g. come up with new approaches to effectively reach youth) Like to see </a:t>
            </a:r>
          </a:p>
          <a:p>
            <a:r>
              <a:rPr lang="en-US" sz="2800" dirty="0"/>
              <a:t>• </a:t>
            </a:r>
            <a:r>
              <a:rPr lang="en-US" sz="2800" dirty="0" err="1"/>
              <a:t>Prioritise</a:t>
            </a:r>
            <a:r>
              <a:rPr lang="en-US" sz="2800" dirty="0"/>
              <a:t> </a:t>
            </a:r>
            <a:r>
              <a:rPr lang="en-US" sz="2800" dirty="0" err="1"/>
              <a:t>programmes</a:t>
            </a:r>
            <a:r>
              <a:rPr lang="en-US" sz="2800" dirty="0"/>
              <a:t> for/with adolescents </a:t>
            </a:r>
          </a:p>
          <a:p>
            <a:r>
              <a:rPr lang="en-US" sz="2800" dirty="0"/>
              <a:t>• Coordinate with other actors </a:t>
            </a:r>
          </a:p>
          <a:p>
            <a:r>
              <a:rPr lang="en-US" sz="2800" dirty="0"/>
              <a:t>Love to see </a:t>
            </a:r>
          </a:p>
          <a:p>
            <a:r>
              <a:rPr lang="en-US" sz="2800" dirty="0"/>
              <a:t>• Act Implement activities to influence policy and decision making within local governance structures </a:t>
            </a:r>
          </a:p>
        </p:txBody>
      </p:sp>
    </p:spTree>
    <p:extLst>
      <p:ext uri="{BB962C8B-B14F-4D97-AF65-F5344CB8AC3E}">
        <p14:creationId xmlns:p14="http://schemas.microsoft.com/office/powerpoint/2010/main" val="12430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2B2A3-6385-ADD3-D74A-A0842C54C2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EAD8E1E-D6BF-4998-6B72-299375231FA4}"/>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47D53676-C1D0-1C09-87F4-BE49DFA56199}"/>
              </a:ext>
            </a:extLst>
          </p:cNvPr>
          <p:cNvSpPr txBox="1"/>
          <p:nvPr/>
        </p:nvSpPr>
        <p:spPr>
          <a:xfrm>
            <a:off x="9525000" y="2694827"/>
            <a:ext cx="7894387"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…the mix of both</a:t>
            </a:r>
          </a:p>
        </p:txBody>
      </p:sp>
      <p:sp>
        <p:nvSpPr>
          <p:cNvPr id="4" name="TextBox 4">
            <a:extLst>
              <a:ext uri="{FF2B5EF4-FFF2-40B4-BE49-F238E27FC236}">
                <a16:creationId xmlns:a16="http://schemas.microsoft.com/office/drawing/2014/main" id="{0D7B53AE-2895-5081-7081-1B1F2C1258D9}"/>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B4E183D9-D88C-A81B-1742-31E168CB9265}"/>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3CB3B9C1-A5F8-8A26-0EED-1F8BF6B57716}"/>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5CB6E804-BF4D-A154-9F87-C8254CE2C24C}"/>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A86B3FB7-8C8E-1C53-4F92-C8438250E7A7}"/>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F9608835-8607-F875-D8CF-C439C09BD958}"/>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6B2959AD-D872-7683-E842-5D331ECB1F5F}"/>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pic>
        <p:nvPicPr>
          <p:cNvPr id="11" name="Picture 10">
            <a:extLst>
              <a:ext uri="{FF2B5EF4-FFF2-40B4-BE49-F238E27FC236}">
                <a16:creationId xmlns:a16="http://schemas.microsoft.com/office/drawing/2014/main" id="{B38BFDE7-3A75-0BB5-103B-5190737B7976}"/>
              </a:ext>
            </a:extLst>
          </p:cNvPr>
          <p:cNvPicPr>
            <a:picLocks noChangeAspect="1"/>
          </p:cNvPicPr>
          <p:nvPr/>
        </p:nvPicPr>
        <p:blipFill>
          <a:blip r:embed="rId5"/>
          <a:srcRect l="30852" t="24074" r="32592"/>
          <a:stretch/>
        </p:blipFill>
        <p:spPr>
          <a:xfrm>
            <a:off x="0" y="-190500"/>
            <a:ext cx="9144000" cy="11157857"/>
          </a:xfrm>
          <a:prstGeom prst="rect">
            <a:avLst/>
          </a:prstGeom>
        </p:spPr>
      </p:pic>
    </p:spTree>
    <p:extLst>
      <p:ext uri="{BB962C8B-B14F-4D97-AF65-F5344CB8AC3E}">
        <p14:creationId xmlns:p14="http://schemas.microsoft.com/office/powerpoint/2010/main" val="351199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8782-7645-CE19-7F58-C46D065A3E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2AFF3D-EA1F-D4B3-2F22-E674A6EF6BA1}"/>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75A3A167-B89B-BEAB-4938-2686ADAB6770}"/>
              </a:ext>
            </a:extLst>
          </p:cNvPr>
          <p:cNvSpPr txBox="1"/>
          <p:nvPr/>
        </p:nvSpPr>
        <p:spPr>
          <a:xfrm>
            <a:off x="1278027" y="810701"/>
            <a:ext cx="7894387"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Outcome Journals </a:t>
            </a:r>
          </a:p>
        </p:txBody>
      </p:sp>
      <p:sp>
        <p:nvSpPr>
          <p:cNvPr id="4" name="TextBox 4">
            <a:extLst>
              <a:ext uri="{FF2B5EF4-FFF2-40B4-BE49-F238E27FC236}">
                <a16:creationId xmlns:a16="http://schemas.microsoft.com/office/drawing/2014/main" id="{BF455A0C-CDDA-AEB9-4D8A-46D5B51FA020}"/>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1DADEC71-A367-AD75-0BDF-E50E3C0E5CF0}"/>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CE851C72-474D-C359-DF66-31D30B9E2D81}"/>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B8C0E644-22F7-A5E8-6052-A4A3821512FD}"/>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D3D5B40E-1BEC-2A75-B08E-083B3C550BA2}"/>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A9DB8CB5-05A9-9C57-E679-F10BB7FCB3EC}"/>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19687B31-FF37-FF7B-37D9-9276DC71A800}"/>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pic>
        <p:nvPicPr>
          <p:cNvPr id="12" name="Picture 11">
            <a:extLst>
              <a:ext uri="{FF2B5EF4-FFF2-40B4-BE49-F238E27FC236}">
                <a16:creationId xmlns:a16="http://schemas.microsoft.com/office/drawing/2014/main" id="{7E69EEAA-A432-9903-625B-ADEEA505543F}"/>
              </a:ext>
            </a:extLst>
          </p:cNvPr>
          <p:cNvPicPr>
            <a:picLocks noChangeAspect="1"/>
          </p:cNvPicPr>
          <p:nvPr/>
        </p:nvPicPr>
        <p:blipFill>
          <a:blip r:embed="rId5"/>
          <a:srcRect l="26857" t="46297" r="26578" b="8517"/>
          <a:stretch/>
        </p:blipFill>
        <p:spPr>
          <a:xfrm>
            <a:off x="438267" y="1520767"/>
            <a:ext cx="14639578" cy="8345927"/>
          </a:xfrm>
          <a:prstGeom prst="rect">
            <a:avLst/>
          </a:prstGeom>
        </p:spPr>
      </p:pic>
    </p:spTree>
    <p:extLst>
      <p:ext uri="{BB962C8B-B14F-4D97-AF65-F5344CB8AC3E}">
        <p14:creationId xmlns:p14="http://schemas.microsoft.com/office/powerpoint/2010/main" val="274038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A85F-023A-1C99-C414-41A86D5696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903E9DC-AD49-191D-56B0-205184FC9910}"/>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F98DFF10-A7D7-366A-5370-0169E61528E5}"/>
              </a:ext>
            </a:extLst>
          </p:cNvPr>
          <p:cNvSpPr txBox="1"/>
          <p:nvPr/>
        </p:nvSpPr>
        <p:spPr>
          <a:xfrm>
            <a:off x="1278027" y="810701"/>
            <a:ext cx="7894387" cy="1453860"/>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Monitoring &amp; Evaluation process steps</a:t>
            </a:r>
          </a:p>
        </p:txBody>
      </p:sp>
      <p:sp>
        <p:nvSpPr>
          <p:cNvPr id="4" name="TextBox 4">
            <a:extLst>
              <a:ext uri="{FF2B5EF4-FFF2-40B4-BE49-F238E27FC236}">
                <a16:creationId xmlns:a16="http://schemas.microsoft.com/office/drawing/2014/main" id="{890DB547-2F12-467C-A3E5-07D89703E8B6}"/>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C1AD5A0B-9EA1-AD42-8CD8-40F7CA5D4162}"/>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0D8A94CE-D086-B9F0-52FD-A051E715447F}"/>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6C17DC2C-D83D-6CFC-88BA-1888FDA44B22}"/>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F94D9592-20C4-FF58-6C4B-441E1948F338}"/>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FAD5A588-07B2-EC0F-3842-04F477616334}"/>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1958CA21-699C-B009-42A9-4EDDE423A54F}"/>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sp>
        <p:nvSpPr>
          <p:cNvPr id="11" name="TextBox 10">
            <a:extLst>
              <a:ext uri="{FF2B5EF4-FFF2-40B4-BE49-F238E27FC236}">
                <a16:creationId xmlns:a16="http://schemas.microsoft.com/office/drawing/2014/main" id="{21AD4B7E-6D96-7B18-C792-D29CCA24E028}"/>
              </a:ext>
            </a:extLst>
          </p:cNvPr>
          <p:cNvSpPr txBox="1"/>
          <p:nvPr/>
        </p:nvSpPr>
        <p:spPr>
          <a:xfrm>
            <a:off x="946270" y="3062100"/>
            <a:ext cx="7200900" cy="5509200"/>
          </a:xfrm>
          <a:prstGeom prst="rect">
            <a:avLst/>
          </a:prstGeom>
          <a:noFill/>
        </p:spPr>
        <p:txBody>
          <a:bodyPr wrap="square" rtlCol="0">
            <a:spAutoFit/>
          </a:bodyPr>
          <a:lstStyle/>
          <a:p>
            <a:pPr marL="571500" indent="-571500">
              <a:buFont typeface="Arial" panose="020B0604020202020204" pitchFamily="34" charset="0"/>
              <a:buChar char="•"/>
            </a:pPr>
            <a:r>
              <a:rPr lang="en-US" sz="4400" dirty="0"/>
              <a:t>Monthly field reflection workshops</a:t>
            </a:r>
          </a:p>
          <a:p>
            <a:pPr marL="571500" indent="-571500">
              <a:buFont typeface="Arial" panose="020B0604020202020204" pitchFamily="34" charset="0"/>
              <a:buChar char="•"/>
            </a:pPr>
            <a:r>
              <a:rPr lang="en-US" sz="4400" dirty="0"/>
              <a:t>6-monthly outcome harvesting cycle with conflict sensitivity component</a:t>
            </a:r>
          </a:p>
          <a:p>
            <a:pPr marL="571500" indent="-571500">
              <a:buFont typeface="Arial" panose="020B0604020202020204" pitchFamily="34" charset="0"/>
              <a:buChar char="•"/>
            </a:pPr>
            <a:r>
              <a:rPr lang="en-US" sz="4400" dirty="0"/>
              <a:t>Final evaluation with child-led research methodology</a:t>
            </a:r>
            <a:endParaRPr lang="ka-GE" sz="4400" dirty="0"/>
          </a:p>
        </p:txBody>
      </p:sp>
      <p:pic>
        <p:nvPicPr>
          <p:cNvPr id="13" name="Picture 12">
            <a:extLst>
              <a:ext uri="{FF2B5EF4-FFF2-40B4-BE49-F238E27FC236}">
                <a16:creationId xmlns:a16="http://schemas.microsoft.com/office/drawing/2014/main" id="{638EDBA0-E942-E6E5-DB28-4E1D92782293}"/>
              </a:ext>
            </a:extLst>
          </p:cNvPr>
          <p:cNvPicPr>
            <a:picLocks noChangeAspect="1"/>
          </p:cNvPicPr>
          <p:nvPr/>
        </p:nvPicPr>
        <p:blipFill>
          <a:blip r:embed="rId5"/>
          <a:srcRect l="29111" t="43333" r="44342" b="26297"/>
          <a:stretch/>
        </p:blipFill>
        <p:spPr>
          <a:xfrm>
            <a:off x="8001000" y="3443385"/>
            <a:ext cx="10115931" cy="6799234"/>
          </a:xfrm>
          <a:prstGeom prst="rect">
            <a:avLst/>
          </a:prstGeom>
        </p:spPr>
      </p:pic>
    </p:spTree>
    <p:extLst>
      <p:ext uri="{BB962C8B-B14F-4D97-AF65-F5344CB8AC3E}">
        <p14:creationId xmlns:p14="http://schemas.microsoft.com/office/powerpoint/2010/main" val="17612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263E9-6D2C-2FAF-F283-CBC224CA65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3B977DE-DD27-BDB8-3EA4-7D6A606DA310}"/>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F8A42A2A-BF02-14E6-86BA-E30EBFE68EC5}"/>
              </a:ext>
            </a:extLst>
          </p:cNvPr>
          <p:cNvSpPr txBox="1"/>
          <p:nvPr/>
        </p:nvSpPr>
        <p:spPr>
          <a:xfrm>
            <a:off x="1278027" y="810701"/>
            <a:ext cx="10236217" cy="1453860"/>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Challenges &amp; Lessons Learnt on evaluation design quality </a:t>
            </a:r>
          </a:p>
        </p:txBody>
      </p:sp>
      <p:sp>
        <p:nvSpPr>
          <p:cNvPr id="4" name="TextBox 4">
            <a:extLst>
              <a:ext uri="{FF2B5EF4-FFF2-40B4-BE49-F238E27FC236}">
                <a16:creationId xmlns:a16="http://schemas.microsoft.com/office/drawing/2014/main" id="{F306EB6C-D8C1-36B5-DBAD-871A22E58FE0}"/>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84F94875-B6CA-D69E-A366-7E7F0F722A6C}"/>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DFE33675-204C-9D0D-DAA1-D7E275EC8E11}"/>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DD30FE6B-9BA7-2B93-17E9-AA6576B2D57F}"/>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5916AF9B-5549-9402-792E-13ECB69E40B4}"/>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E053C99A-A790-9B6C-C89F-5EB2E2D0B156}"/>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32173BAF-ED4A-3023-28F3-95D52C45F7B3}"/>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sp>
        <p:nvSpPr>
          <p:cNvPr id="11" name="TextBox 10">
            <a:extLst>
              <a:ext uri="{FF2B5EF4-FFF2-40B4-BE49-F238E27FC236}">
                <a16:creationId xmlns:a16="http://schemas.microsoft.com/office/drawing/2014/main" id="{BF4E42A9-3B73-20A5-3407-98E3FBBDB860}"/>
              </a:ext>
            </a:extLst>
          </p:cNvPr>
          <p:cNvSpPr txBox="1"/>
          <p:nvPr/>
        </p:nvSpPr>
        <p:spPr>
          <a:xfrm>
            <a:off x="946271" y="2895583"/>
            <a:ext cx="13684130" cy="6863417"/>
          </a:xfrm>
          <a:prstGeom prst="rect">
            <a:avLst/>
          </a:prstGeom>
          <a:noFill/>
        </p:spPr>
        <p:txBody>
          <a:bodyPr wrap="square" rtlCol="0">
            <a:spAutoFit/>
          </a:bodyPr>
          <a:lstStyle/>
          <a:p>
            <a:pPr marL="571500" indent="-571500">
              <a:buFont typeface="Arial" panose="020B0604020202020204" pitchFamily="34" charset="0"/>
              <a:buChar char="•"/>
            </a:pPr>
            <a:r>
              <a:rPr lang="en-US" sz="4400" dirty="0"/>
              <a:t>Organizational culture </a:t>
            </a:r>
          </a:p>
          <a:p>
            <a:pPr marL="1028700" lvl="1" indent="-571500">
              <a:buFont typeface="Arial" panose="020B0604020202020204" pitchFamily="34" charset="0"/>
              <a:buChar char="•"/>
            </a:pPr>
            <a:r>
              <a:rPr lang="en-US" sz="4400" dirty="0"/>
              <a:t>Early engagement </a:t>
            </a:r>
          </a:p>
          <a:p>
            <a:pPr marL="1028700" lvl="1" indent="-571500">
              <a:buFont typeface="Arial" panose="020B0604020202020204" pitchFamily="34" charset="0"/>
              <a:buChar char="•"/>
            </a:pPr>
            <a:r>
              <a:rPr lang="en-US" sz="4400" dirty="0"/>
              <a:t>Management buy in </a:t>
            </a:r>
          </a:p>
          <a:p>
            <a:pPr marL="1028700" lvl="1" indent="-571500">
              <a:buFont typeface="Arial" panose="020B0604020202020204" pitchFamily="34" charset="0"/>
              <a:buChar char="•"/>
            </a:pPr>
            <a:r>
              <a:rPr lang="en-US" sz="4400" dirty="0"/>
              <a:t>Field Innovators</a:t>
            </a:r>
          </a:p>
          <a:p>
            <a:pPr marL="571500" indent="-571500">
              <a:buFont typeface="Arial" panose="020B0604020202020204" pitchFamily="34" charset="0"/>
              <a:buChar char="•"/>
            </a:pPr>
            <a:r>
              <a:rPr lang="en-US" sz="4400" dirty="0"/>
              <a:t>Complexity vs fit for context </a:t>
            </a:r>
          </a:p>
          <a:p>
            <a:pPr marL="1028700" lvl="1" indent="-571500">
              <a:buFont typeface="Arial" panose="020B0604020202020204" pitchFamily="34" charset="0"/>
              <a:buChar char="•"/>
            </a:pPr>
            <a:r>
              <a:rPr lang="en-US" sz="4400" dirty="0"/>
              <a:t>Finding the balance</a:t>
            </a:r>
          </a:p>
          <a:p>
            <a:pPr marL="1028700" lvl="1" indent="-571500">
              <a:buFont typeface="Arial" panose="020B0604020202020204" pitchFamily="34" charset="0"/>
              <a:buChar char="•"/>
            </a:pPr>
            <a:r>
              <a:rPr lang="en-US" sz="4400" dirty="0"/>
              <a:t>Finding the middle ground </a:t>
            </a:r>
          </a:p>
          <a:p>
            <a:pPr marL="571500" indent="-571500">
              <a:buFont typeface="Arial" panose="020B0604020202020204" pitchFamily="34" charset="0"/>
              <a:buChar char="•"/>
            </a:pPr>
            <a:r>
              <a:rPr lang="en-US" sz="4400" dirty="0"/>
              <a:t>Sea of qualitative data – with no resources to properly  analyze </a:t>
            </a:r>
          </a:p>
          <a:p>
            <a:pPr marL="571500" indent="-571500">
              <a:buFont typeface="Arial" panose="020B0604020202020204" pitchFamily="34" charset="0"/>
              <a:buChar char="•"/>
            </a:pPr>
            <a:endParaRPr lang="ka-GE" sz="4400" dirty="0"/>
          </a:p>
        </p:txBody>
      </p:sp>
    </p:spTree>
    <p:extLst>
      <p:ext uri="{BB962C8B-B14F-4D97-AF65-F5344CB8AC3E}">
        <p14:creationId xmlns:p14="http://schemas.microsoft.com/office/powerpoint/2010/main" val="45303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E76B6-5293-C312-5EA5-B050B2E547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47B3F3-53AE-7BC8-0924-564B153A0977}"/>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0FE407A3-3EC3-A837-96CC-59BB89E6DCFF}"/>
              </a:ext>
            </a:extLst>
          </p:cNvPr>
          <p:cNvSpPr txBox="1"/>
          <p:nvPr/>
        </p:nvSpPr>
        <p:spPr>
          <a:xfrm>
            <a:off x="1278027" y="810701"/>
            <a:ext cx="10236217"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Publications</a:t>
            </a:r>
          </a:p>
        </p:txBody>
      </p:sp>
      <p:sp>
        <p:nvSpPr>
          <p:cNvPr id="4" name="TextBox 4">
            <a:extLst>
              <a:ext uri="{FF2B5EF4-FFF2-40B4-BE49-F238E27FC236}">
                <a16:creationId xmlns:a16="http://schemas.microsoft.com/office/drawing/2014/main" id="{FEB06DF3-77AD-BA95-88D9-BD508EE6B838}"/>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75494E80-FBCC-8924-5E9D-7FCB6FB7E961}"/>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3C7D95DC-2D85-F255-B94A-C25C6AB87556}"/>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1C733061-3006-D4CB-91E8-729E39BB55FE}"/>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C8A210F4-60F9-BC84-4B19-4B0FFADCE80A}"/>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9ACF3B48-9F0F-C58F-6B55-4307F325A5F8}"/>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2672427F-F0E6-F5B5-2D0A-DE84D76AFB99}"/>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sp>
        <p:nvSpPr>
          <p:cNvPr id="12" name="TextBox 11">
            <a:extLst>
              <a:ext uri="{FF2B5EF4-FFF2-40B4-BE49-F238E27FC236}">
                <a16:creationId xmlns:a16="http://schemas.microsoft.com/office/drawing/2014/main" id="{2CFCE7BC-0067-9ED1-5451-4F20C271E55B}"/>
              </a:ext>
            </a:extLst>
          </p:cNvPr>
          <p:cNvSpPr txBox="1"/>
          <p:nvPr/>
        </p:nvSpPr>
        <p:spPr>
          <a:xfrm>
            <a:off x="852597" y="2756180"/>
            <a:ext cx="15003380" cy="4524315"/>
          </a:xfrm>
          <a:prstGeom prst="rect">
            <a:avLst/>
          </a:prstGeom>
          <a:noFill/>
        </p:spPr>
        <p:txBody>
          <a:bodyPr wrap="square" rtlCol="0">
            <a:spAutoFit/>
          </a:bodyPr>
          <a:lstStyle/>
          <a:p>
            <a:pPr marL="571500" indent="-571500">
              <a:buFont typeface="Arial" panose="020B0604020202020204" pitchFamily="34" charset="0"/>
              <a:buChar char="•"/>
            </a:pPr>
            <a:r>
              <a:rPr lang="en-US" sz="4800" dirty="0">
                <a:hlinkClick r:id="rId5"/>
              </a:rPr>
              <a:t>https://resourcecentre.savethechildren.net/pdf/outcome_mapping_learning_paper_sap_02062021.pdf/</a:t>
            </a:r>
            <a:endParaRPr lang="ka-GE" sz="4800" dirty="0"/>
          </a:p>
          <a:p>
            <a:pPr marL="571500" indent="-571500">
              <a:buFont typeface="Arial" panose="020B0604020202020204" pitchFamily="34" charset="0"/>
              <a:buChar char="•"/>
            </a:pPr>
            <a:r>
              <a:rPr lang="en-US" sz="4800" dirty="0">
                <a:hlinkClick r:id="rId6"/>
              </a:rPr>
              <a:t>https://sk.sagepub.com/hnbk/edvol/the-sage-handbook-of-participatory-rm/chpt/59-promoting-adaptive-programming-through-outcome</a:t>
            </a:r>
            <a:endParaRPr lang="ka-GE" sz="4800" dirty="0"/>
          </a:p>
          <a:p>
            <a:pPr marL="571500" indent="-571500">
              <a:buFont typeface="Arial" panose="020B0604020202020204" pitchFamily="34" charset="0"/>
              <a:buChar char="•"/>
            </a:pPr>
            <a:endParaRPr lang="en-US" sz="4800" dirty="0"/>
          </a:p>
        </p:txBody>
      </p:sp>
    </p:spTree>
    <p:extLst>
      <p:ext uri="{BB962C8B-B14F-4D97-AF65-F5344CB8AC3E}">
        <p14:creationId xmlns:p14="http://schemas.microsoft.com/office/powerpoint/2010/main" val="320139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9871126">
            <a:off x="4001184" y="-6718520"/>
            <a:ext cx="24807266" cy="25700388"/>
          </a:xfrm>
          <a:custGeom>
            <a:avLst/>
            <a:gdLst/>
            <a:ahLst/>
            <a:cxnLst/>
            <a:rect l="l" t="t" r="r" b="b"/>
            <a:pathLst>
              <a:path w="24807266" h="25700388">
                <a:moveTo>
                  <a:pt x="0" y="0"/>
                </a:moveTo>
                <a:lnTo>
                  <a:pt x="24807266" y="0"/>
                </a:lnTo>
                <a:lnTo>
                  <a:pt x="24807266" y="25700388"/>
                </a:lnTo>
                <a:lnTo>
                  <a:pt x="0" y="25700388"/>
                </a:lnTo>
                <a:lnTo>
                  <a:pt x="0" y="0"/>
                </a:lnTo>
                <a:close/>
              </a:path>
            </a:pathLst>
          </a:custGeom>
          <a:blipFill>
            <a:blip r:embed="rId2"/>
            <a:stretch>
              <a:fillRect l="-5972" r="-5972"/>
            </a:stretch>
          </a:blipFill>
        </p:spPr>
        <p:txBody>
          <a:bodyPr/>
          <a:lstStyle/>
          <a:p>
            <a:endParaRPr lang="en-US"/>
          </a:p>
        </p:txBody>
      </p:sp>
      <p:sp>
        <p:nvSpPr>
          <p:cNvPr id="3" name="Freeform 3"/>
          <p:cNvSpPr/>
          <p:nvPr/>
        </p:nvSpPr>
        <p:spPr>
          <a:xfrm>
            <a:off x="609600" y="2726362"/>
            <a:ext cx="1915812" cy="2045654"/>
          </a:xfrm>
          <a:custGeom>
            <a:avLst/>
            <a:gdLst/>
            <a:ahLst/>
            <a:cxnLst/>
            <a:rect l="l" t="t" r="r" b="b"/>
            <a:pathLst>
              <a:path w="1915812" h="2045654">
                <a:moveTo>
                  <a:pt x="0" y="0"/>
                </a:moveTo>
                <a:lnTo>
                  <a:pt x="1915812" y="0"/>
                </a:lnTo>
                <a:lnTo>
                  <a:pt x="1915812" y="2045654"/>
                </a:lnTo>
                <a:lnTo>
                  <a:pt x="0" y="2045654"/>
                </a:lnTo>
                <a:lnTo>
                  <a:pt x="0" y="0"/>
                </a:lnTo>
                <a:close/>
              </a:path>
            </a:pathLst>
          </a:custGeom>
          <a:blipFill>
            <a:blip r:embed="rId3"/>
            <a:stretch>
              <a:fillRect r="-384434"/>
            </a:stretch>
          </a:blipFill>
        </p:spPr>
        <p:txBody>
          <a:bodyPr/>
          <a:lstStyle/>
          <a:p>
            <a:endParaRPr lang="en-US"/>
          </a:p>
        </p:txBody>
      </p:sp>
      <p:sp>
        <p:nvSpPr>
          <p:cNvPr id="4" name="TextBox 4"/>
          <p:cNvSpPr txBox="1"/>
          <p:nvPr/>
        </p:nvSpPr>
        <p:spPr>
          <a:xfrm>
            <a:off x="2566223" y="3168354"/>
            <a:ext cx="1706463"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global</a:t>
            </a:r>
          </a:p>
        </p:txBody>
      </p:sp>
      <p:sp>
        <p:nvSpPr>
          <p:cNvPr id="5" name="TextBox 5"/>
          <p:cNvSpPr txBox="1"/>
          <p:nvPr/>
        </p:nvSpPr>
        <p:spPr>
          <a:xfrm>
            <a:off x="2566223" y="3468011"/>
            <a:ext cx="1739714" cy="460276"/>
          </a:xfrm>
          <a:prstGeom prst="rect">
            <a:avLst/>
          </a:prstGeom>
        </p:spPr>
        <p:txBody>
          <a:bodyPr lIns="0" tIns="0" rIns="0" bIns="0" rtlCol="0" anchor="t">
            <a:spAutoFit/>
          </a:bodyPr>
          <a:lstStyle/>
          <a:p>
            <a:pPr algn="l">
              <a:lnSpc>
                <a:spcPts val="3729"/>
              </a:lnSpc>
            </a:pPr>
            <a:r>
              <a:rPr lang="en-US" sz="2664" b="1">
                <a:solidFill>
                  <a:srgbClr val="FEFEFE"/>
                </a:solidFill>
                <a:latin typeface="BR Omny Bold"/>
                <a:ea typeface="BR Omny Bold"/>
                <a:cs typeface="BR Omny Bold"/>
                <a:sym typeface="BR Omny Bold"/>
              </a:rPr>
              <a:t>evaluation</a:t>
            </a:r>
          </a:p>
        </p:txBody>
      </p:sp>
      <p:sp>
        <p:nvSpPr>
          <p:cNvPr id="6" name="TextBox 6"/>
          <p:cNvSpPr txBox="1"/>
          <p:nvPr/>
        </p:nvSpPr>
        <p:spPr>
          <a:xfrm>
            <a:off x="2566223" y="3749141"/>
            <a:ext cx="1739714"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initiative</a:t>
            </a:r>
          </a:p>
        </p:txBody>
      </p:sp>
      <p:sp>
        <p:nvSpPr>
          <p:cNvPr id="7" name="TextBox 7"/>
          <p:cNvSpPr txBox="1"/>
          <p:nvPr/>
        </p:nvSpPr>
        <p:spPr>
          <a:xfrm>
            <a:off x="1028700" y="4772016"/>
            <a:ext cx="6525478" cy="1038187"/>
          </a:xfrm>
          <a:prstGeom prst="rect">
            <a:avLst/>
          </a:prstGeom>
        </p:spPr>
        <p:txBody>
          <a:bodyPr lIns="0" tIns="0" rIns="0" bIns="0" rtlCol="0" anchor="t">
            <a:spAutoFit/>
          </a:bodyPr>
          <a:lstStyle/>
          <a:p>
            <a:pPr algn="l">
              <a:lnSpc>
                <a:spcPts val="8159"/>
              </a:lnSpc>
            </a:pPr>
            <a:r>
              <a:rPr lang="en-US" sz="6799" b="1">
                <a:solidFill>
                  <a:srgbClr val="FEFEFE"/>
                </a:solidFill>
                <a:latin typeface="BR Omny Bold"/>
                <a:ea typeface="BR Omny Bold"/>
                <a:cs typeface="BR Omny Bold"/>
                <a:sym typeface="BR Omny Bold"/>
              </a:rPr>
              <a:t>Thank you!</a:t>
            </a:r>
          </a:p>
        </p:txBody>
      </p:sp>
      <p:sp>
        <p:nvSpPr>
          <p:cNvPr id="8" name="TextBox 8"/>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
        <p:nvSpPr>
          <p:cNvPr id="9" name="Freeform 9"/>
          <p:cNvSpPr/>
          <p:nvPr/>
        </p:nvSpPr>
        <p:spPr>
          <a:xfrm>
            <a:off x="3436080" y="2781642"/>
            <a:ext cx="4341733" cy="2049298"/>
          </a:xfrm>
          <a:custGeom>
            <a:avLst/>
            <a:gdLst/>
            <a:ahLst/>
            <a:cxnLst/>
            <a:rect l="l" t="t" r="r" b="b"/>
            <a:pathLst>
              <a:path w="4341733" h="2049298">
                <a:moveTo>
                  <a:pt x="0" y="0"/>
                </a:moveTo>
                <a:lnTo>
                  <a:pt x="4341732" y="0"/>
                </a:lnTo>
                <a:lnTo>
                  <a:pt x="4341732" y="2049298"/>
                </a:lnTo>
                <a:lnTo>
                  <a:pt x="0" y="2049298"/>
                </a:lnTo>
                <a:lnTo>
                  <a:pt x="0" y="0"/>
                </a:lnTo>
                <a:close/>
              </a:path>
            </a:pathLst>
          </a:custGeom>
          <a:blipFill>
            <a:blip r:embed="rId4"/>
            <a:stretch>
              <a:fillRect/>
            </a:stretch>
          </a:blipFill>
        </p:spPr>
        <p:txBody>
          <a:bodyPr/>
          <a:lstStyle/>
          <a:p>
            <a:endParaRPr lang="en-US"/>
          </a:p>
        </p:txBody>
      </p:sp>
      <p:sp>
        <p:nvSpPr>
          <p:cNvPr id="10" name="Freeform 10"/>
          <p:cNvSpPr/>
          <p:nvPr/>
        </p:nvSpPr>
        <p:spPr>
          <a:xfrm>
            <a:off x="6833880" y="2094058"/>
            <a:ext cx="3668457" cy="3668457"/>
          </a:xfrm>
          <a:custGeom>
            <a:avLst/>
            <a:gdLst/>
            <a:ahLst/>
            <a:cxnLst/>
            <a:rect l="l" t="t" r="r" b="b"/>
            <a:pathLst>
              <a:path w="3668457" h="3668457">
                <a:moveTo>
                  <a:pt x="0" y="0"/>
                </a:moveTo>
                <a:lnTo>
                  <a:pt x="3668457" y="0"/>
                </a:lnTo>
                <a:lnTo>
                  <a:pt x="3668457" y="3668457"/>
                </a:lnTo>
                <a:lnTo>
                  <a:pt x="0" y="366845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Ana Kvintradze-Hardy</a:t>
            </a:r>
          </a:p>
        </p:txBody>
      </p:sp>
      <p:sp>
        <p:nvSpPr>
          <p:cNvPr id="4" name="TextBox 4"/>
          <p:cNvSpPr txBox="1"/>
          <p:nvPr/>
        </p:nvSpPr>
        <p:spPr>
          <a:xfrm>
            <a:off x="852065" y="2058816"/>
            <a:ext cx="12534900" cy="7719357"/>
          </a:xfrm>
          <a:prstGeom prst="rect">
            <a:avLst/>
          </a:prstGeom>
        </p:spPr>
        <p:txBody>
          <a:bodyPr wrap="square" lIns="0" tIns="0" rIns="0" bIns="0" rtlCol="0" anchor="t">
            <a:spAutoFit/>
          </a:bodyPr>
          <a:lstStyle/>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Monitoring, Evaluation &amp; Learning Professionals Association Co-Founder</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15 years of evaluation research specialists; </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10 years of international monitoring, evaluation &amp; learning experience in the South Caucasus, Middle East, North Africa and Eastern Europe</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Author of various publications on innovative evaluation methods</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Member of IOCE, EES, IDEAS</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Participatory evaluation enthusiast </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Proud author of first Georgian language training on the Basics of Evaluation (carried out within the framework of MELPA)</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Invited Lecturer at Caucasus University  </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MSc in Sociology from the University of Oxford, current PhD Student at GIPA</a:t>
            </a: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p:cNvGrpSpPr/>
          <p:nvPr/>
        </p:nvGrpSpPr>
        <p:grpSpPr>
          <a:xfrm rot="1407552">
            <a:off x="8970048" y="-3447840"/>
            <a:ext cx="9296774" cy="5420196"/>
            <a:chOff x="0" y="0"/>
            <a:chExt cx="2448533" cy="1427541"/>
          </a:xfrm>
        </p:grpSpPr>
        <p:sp>
          <p:nvSpPr>
            <p:cNvPr id="7" name="Freeform 7"/>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3D53A-674A-0B6E-0DD4-D9C8E4A65B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F39020-2A2F-900B-EA19-B4C97CE5B89B}"/>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A41844B2-F896-A78E-030C-A8B90BBE2913}"/>
              </a:ext>
            </a:extLst>
          </p:cNvPr>
          <p:cNvSpPr txBox="1"/>
          <p:nvPr/>
        </p:nvSpPr>
        <p:spPr>
          <a:xfrm>
            <a:off x="1028700" y="1095295"/>
            <a:ext cx="13296900" cy="1453860"/>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Monitoring, Evaluation &amp; Learning Professionals Association </a:t>
            </a:r>
          </a:p>
        </p:txBody>
      </p:sp>
      <p:sp>
        <p:nvSpPr>
          <p:cNvPr id="4" name="TextBox 4">
            <a:extLst>
              <a:ext uri="{FF2B5EF4-FFF2-40B4-BE49-F238E27FC236}">
                <a16:creationId xmlns:a16="http://schemas.microsoft.com/office/drawing/2014/main" id="{72FBABC8-0F1E-E33A-1995-67390A01C63C}"/>
              </a:ext>
            </a:extLst>
          </p:cNvPr>
          <p:cNvSpPr txBox="1"/>
          <p:nvPr/>
        </p:nvSpPr>
        <p:spPr>
          <a:xfrm>
            <a:off x="1028700" y="3211562"/>
            <a:ext cx="12534900" cy="5749587"/>
          </a:xfrm>
          <a:prstGeom prst="rect">
            <a:avLst/>
          </a:prstGeom>
        </p:spPr>
        <p:txBody>
          <a:bodyPr wrap="square" lIns="0" tIns="0" rIns="0" bIns="0" rtlCol="0" anchor="t">
            <a:spAutoFit/>
          </a:bodyPr>
          <a:lstStyle/>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Main forum for Monitoring, Evaluation &amp; Learning professionals in Georgia; </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Support professionalization, quality and resources on MEL in Georgia; </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70+ members;</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Member of IOCE; </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Regular meetings, webinars, networking events; </a:t>
            </a:r>
          </a:p>
          <a:p>
            <a:pPr marL="342900" indent="-342900" algn="l">
              <a:buFont typeface="Arial" panose="020B0604020202020204" pitchFamily="34" charset="0"/>
              <a:buChar char="•"/>
            </a:pPr>
            <a:r>
              <a:rPr lang="en-US" sz="3200" dirty="0">
                <a:solidFill>
                  <a:srgbClr val="000000"/>
                </a:solidFill>
                <a:latin typeface="BR Omny"/>
                <a:ea typeface="BR Omny"/>
                <a:cs typeface="BR Omny"/>
                <a:sym typeface="BR Omny"/>
              </a:rPr>
              <a:t>First Georgian language tailored training on Basics of Monitoring &amp; Evaluation </a:t>
            </a: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C80B8874-3C8A-C230-DDF2-6DB3DC6DAA02}"/>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B2CB4908-3D46-7EE5-168B-B486AFDB56D0}"/>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2F53E3CA-827C-162B-350B-248CD397815A}"/>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75E79314-1A29-791F-9F8A-9A2D67C0EB04}"/>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70D07494-CCAA-7CA0-5250-4CD599FA852B}"/>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A8B34E28-AE02-BEF6-72CD-52EF971BB378}"/>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57102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C094-DF1B-CDA3-2D51-1A1E58334C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E124F2-BB25-7DDF-3D44-57715B956E1F}"/>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D0CB723A-763D-4081-FE93-89C707406E79}"/>
              </a:ext>
            </a:extLst>
          </p:cNvPr>
          <p:cNvSpPr txBox="1"/>
          <p:nvPr/>
        </p:nvSpPr>
        <p:spPr>
          <a:xfrm>
            <a:off x="1028700" y="1095295"/>
            <a:ext cx="12077700" cy="1453860"/>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Why evaluation quality matters &amp; what to do about it? </a:t>
            </a:r>
          </a:p>
        </p:txBody>
      </p:sp>
      <p:sp>
        <p:nvSpPr>
          <p:cNvPr id="4" name="TextBox 4">
            <a:extLst>
              <a:ext uri="{FF2B5EF4-FFF2-40B4-BE49-F238E27FC236}">
                <a16:creationId xmlns:a16="http://schemas.microsoft.com/office/drawing/2014/main" id="{6D92328E-C24A-D5C2-5B2E-D2EEA14B6B3A}"/>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D0C2EEF0-5735-A732-D03B-32C3EF6A49C3}"/>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8E64C857-9879-8B0D-FEEE-8F36AD6E472F}"/>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F09FE495-A4C3-FEC2-A1C0-3A482121FA71}"/>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9778EE8E-0B7A-9604-46E2-6417E2B5EFD5}"/>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8E9D6E48-6E0C-32BF-707E-134BFF0F3305}"/>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5AB1304E-0DEE-6980-4E78-5392F266BA88}"/>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graphicFrame>
        <p:nvGraphicFramePr>
          <p:cNvPr id="13" name="Diagram 12">
            <a:extLst>
              <a:ext uri="{FF2B5EF4-FFF2-40B4-BE49-F238E27FC236}">
                <a16:creationId xmlns:a16="http://schemas.microsoft.com/office/drawing/2014/main" id="{AC123332-D1C9-6482-9891-75E6F1E294D4}"/>
              </a:ext>
            </a:extLst>
          </p:cNvPr>
          <p:cNvGraphicFramePr/>
          <p:nvPr>
            <p:extLst>
              <p:ext uri="{D42A27DB-BD31-4B8C-83A1-F6EECF244321}">
                <p14:modId xmlns:p14="http://schemas.microsoft.com/office/powerpoint/2010/main" val="1188118443"/>
              </p:ext>
            </p:extLst>
          </p:nvPr>
        </p:nvGraphicFramePr>
        <p:xfrm>
          <a:off x="1981200" y="2874918"/>
          <a:ext cx="10515600" cy="64897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53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B4D13-0174-2DCD-79FB-CD5070CAF5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30CD94-4823-E81B-EB43-502DE430BAED}"/>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07376421-9429-8B8E-F916-FC4A759E2947}"/>
              </a:ext>
            </a:extLst>
          </p:cNvPr>
          <p:cNvSpPr txBox="1"/>
          <p:nvPr/>
        </p:nvSpPr>
        <p:spPr>
          <a:xfrm>
            <a:off x="1028700" y="1095295"/>
            <a:ext cx="12077700"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No such thing as ideal world…. </a:t>
            </a:r>
          </a:p>
        </p:txBody>
      </p:sp>
      <p:sp>
        <p:nvSpPr>
          <p:cNvPr id="4" name="TextBox 4">
            <a:extLst>
              <a:ext uri="{FF2B5EF4-FFF2-40B4-BE49-F238E27FC236}">
                <a16:creationId xmlns:a16="http://schemas.microsoft.com/office/drawing/2014/main" id="{D539E331-3FA5-E57B-8A45-2120E97C261E}"/>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61FFCF46-CB14-B335-8538-F28520126CC8}"/>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EBE26874-0F55-EA6F-BA02-B9FB71608688}"/>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F3B59AA0-01AA-F4B5-ED8D-99B19B5D370C}"/>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D6C5EBEE-0FF3-24AB-5717-623324AFE3B3}"/>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97B35787-216A-FE60-0A21-5391071A32DE}"/>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3B2B8515-CA21-AD6E-404B-2743A76498A4}"/>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pic>
        <p:nvPicPr>
          <p:cNvPr id="12" name="Picture 11" descr="A tangled black line of tangled black lines&#10;&#10;AI-generated content may be incorrect.">
            <a:extLst>
              <a:ext uri="{FF2B5EF4-FFF2-40B4-BE49-F238E27FC236}">
                <a16:creationId xmlns:a16="http://schemas.microsoft.com/office/drawing/2014/main" id="{78832610-71C5-2830-C688-2F77CDB49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032" y="2102237"/>
            <a:ext cx="9470452" cy="5327129"/>
          </a:xfrm>
          <a:prstGeom prst="rect">
            <a:avLst/>
          </a:prstGeom>
        </p:spPr>
      </p:pic>
      <p:sp>
        <p:nvSpPr>
          <p:cNvPr id="14" name="TextBox 13">
            <a:extLst>
              <a:ext uri="{FF2B5EF4-FFF2-40B4-BE49-F238E27FC236}">
                <a16:creationId xmlns:a16="http://schemas.microsoft.com/office/drawing/2014/main" id="{75A6ABCC-EDA1-95FF-1312-9E06344907CD}"/>
              </a:ext>
            </a:extLst>
          </p:cNvPr>
          <p:cNvSpPr txBox="1"/>
          <p:nvPr/>
        </p:nvSpPr>
        <p:spPr>
          <a:xfrm>
            <a:off x="2747104" y="6506979"/>
            <a:ext cx="11675088" cy="2123658"/>
          </a:xfrm>
          <a:prstGeom prst="rect">
            <a:avLst/>
          </a:prstGeom>
          <a:noFill/>
        </p:spPr>
        <p:txBody>
          <a:bodyPr wrap="square" rtlCol="0">
            <a:spAutoFit/>
          </a:bodyPr>
          <a:lstStyle/>
          <a:p>
            <a:r>
              <a:rPr lang="en-US" sz="4400" i="1" dirty="0"/>
              <a:t>Change is messy, what evaluation is trying to measure is messy, the context is messy and everything is changing all the time. </a:t>
            </a:r>
          </a:p>
        </p:txBody>
      </p:sp>
    </p:spTree>
    <p:extLst>
      <p:ext uri="{BB962C8B-B14F-4D97-AF65-F5344CB8AC3E}">
        <p14:creationId xmlns:p14="http://schemas.microsoft.com/office/powerpoint/2010/main" val="191425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292F-95AC-BE11-F3DA-26EB379686B7}"/>
            </a:ext>
          </a:extLst>
        </p:cNvPr>
        <p:cNvGrpSpPr/>
        <p:nvPr/>
      </p:nvGrpSpPr>
      <p:grpSpPr>
        <a:xfrm>
          <a:off x="0" y="0"/>
          <a:ext cx="0" cy="0"/>
          <a:chOff x="0" y="0"/>
          <a:chExt cx="0" cy="0"/>
        </a:xfrm>
      </p:grpSpPr>
      <p:pic>
        <p:nvPicPr>
          <p:cNvPr id="12" name="Picture 11" descr="A tangled black line of tangled black lines&#10;&#10;AI-generated content may be incorrect.">
            <a:extLst>
              <a:ext uri="{FF2B5EF4-FFF2-40B4-BE49-F238E27FC236}">
                <a16:creationId xmlns:a16="http://schemas.microsoft.com/office/drawing/2014/main" id="{FC802393-7703-682F-18BE-B8C38E3DD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990" y="441186"/>
            <a:ext cx="9470452" cy="5327129"/>
          </a:xfrm>
          <a:prstGeom prst="rect">
            <a:avLst/>
          </a:prstGeom>
        </p:spPr>
      </p:pic>
      <p:sp>
        <p:nvSpPr>
          <p:cNvPr id="2" name="Freeform 2">
            <a:extLst>
              <a:ext uri="{FF2B5EF4-FFF2-40B4-BE49-F238E27FC236}">
                <a16:creationId xmlns:a16="http://schemas.microsoft.com/office/drawing/2014/main" id="{42BE7826-5830-9C52-234C-54F641B14448}"/>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US"/>
          </a:p>
        </p:txBody>
      </p:sp>
      <p:sp>
        <p:nvSpPr>
          <p:cNvPr id="3" name="TextBox 3">
            <a:extLst>
              <a:ext uri="{FF2B5EF4-FFF2-40B4-BE49-F238E27FC236}">
                <a16:creationId xmlns:a16="http://schemas.microsoft.com/office/drawing/2014/main" id="{974A8657-3760-AC7C-39D3-CBC4E37A1874}"/>
              </a:ext>
            </a:extLst>
          </p:cNvPr>
          <p:cNvSpPr txBox="1"/>
          <p:nvPr/>
        </p:nvSpPr>
        <p:spPr>
          <a:xfrm>
            <a:off x="1028700" y="1095295"/>
            <a:ext cx="12077700"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No such thing as ideal world…. </a:t>
            </a:r>
          </a:p>
        </p:txBody>
      </p:sp>
      <p:sp>
        <p:nvSpPr>
          <p:cNvPr id="4" name="TextBox 4">
            <a:extLst>
              <a:ext uri="{FF2B5EF4-FFF2-40B4-BE49-F238E27FC236}">
                <a16:creationId xmlns:a16="http://schemas.microsoft.com/office/drawing/2014/main" id="{C4719BCE-1500-95F4-427E-E51A8E35D138}"/>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2FD340D6-42AF-189F-4A91-BD0820519B52}"/>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FA2E607D-3F7C-2E0A-2BB2-C494CF6179F8}"/>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1B5957B7-9DFD-8989-633C-BF789264D62A}"/>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D3A3EA09-6E5A-7067-6923-3AC704F4B6A3}"/>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64FD9C28-2D27-5EDB-363D-7FE94994CD4B}"/>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4"/>
            <a:stretch>
              <a:fillRect/>
            </a:stretch>
          </a:blipFill>
        </p:spPr>
        <p:txBody>
          <a:bodyPr/>
          <a:lstStyle/>
          <a:p>
            <a:endParaRPr lang="en-US"/>
          </a:p>
        </p:txBody>
      </p:sp>
      <p:sp>
        <p:nvSpPr>
          <p:cNvPr id="10" name="Freeform 10">
            <a:extLst>
              <a:ext uri="{FF2B5EF4-FFF2-40B4-BE49-F238E27FC236}">
                <a16:creationId xmlns:a16="http://schemas.microsoft.com/office/drawing/2014/main" id="{0B40CAC4-F7EE-DB91-2581-ED6E37F03E0B}"/>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5"/>
            <a:stretch>
              <a:fillRect/>
            </a:stretch>
          </a:blipFill>
        </p:spPr>
        <p:txBody>
          <a:bodyPr/>
          <a:lstStyle/>
          <a:p>
            <a:endParaRPr lang="en-US"/>
          </a:p>
        </p:txBody>
      </p:sp>
      <p:sp>
        <p:nvSpPr>
          <p:cNvPr id="14" name="TextBox 13">
            <a:extLst>
              <a:ext uri="{FF2B5EF4-FFF2-40B4-BE49-F238E27FC236}">
                <a16:creationId xmlns:a16="http://schemas.microsoft.com/office/drawing/2014/main" id="{709F0D86-BD8E-D060-D46D-74227A9A3FD3}"/>
              </a:ext>
            </a:extLst>
          </p:cNvPr>
          <p:cNvSpPr txBox="1"/>
          <p:nvPr/>
        </p:nvSpPr>
        <p:spPr>
          <a:xfrm>
            <a:off x="1028700" y="3910462"/>
            <a:ext cx="11675088" cy="5016758"/>
          </a:xfrm>
          <a:prstGeom prst="rect">
            <a:avLst/>
          </a:prstGeom>
          <a:noFill/>
        </p:spPr>
        <p:txBody>
          <a:bodyPr wrap="square" rtlCol="0">
            <a:spAutoFit/>
          </a:bodyPr>
          <a:lstStyle/>
          <a:p>
            <a:pPr marL="571500" indent="-571500">
              <a:buFont typeface="Arial" panose="020B0604020202020204" pitchFamily="34" charset="0"/>
              <a:buChar char="•"/>
            </a:pPr>
            <a:r>
              <a:rPr lang="en-US" sz="4000" i="1" dirty="0"/>
              <a:t>Change is messy, what evaluation is trying to measure is messy, the context is messy and everything is changing all the time.</a:t>
            </a:r>
          </a:p>
          <a:p>
            <a:pPr marL="571500" indent="-571500">
              <a:buFont typeface="Arial" panose="020B0604020202020204" pitchFamily="34" charset="0"/>
              <a:buChar char="•"/>
            </a:pPr>
            <a:r>
              <a:rPr lang="en-US" sz="4000" i="1" dirty="0"/>
              <a:t>So, how do we balance external complexities with evaluation design? </a:t>
            </a:r>
          </a:p>
          <a:p>
            <a:pPr marL="571500" indent="-571500">
              <a:buFont typeface="Arial" panose="020B0604020202020204" pitchFamily="34" charset="0"/>
              <a:buChar char="•"/>
            </a:pPr>
            <a:r>
              <a:rPr lang="en-US" sz="4000" i="1" dirty="0"/>
              <a:t>Do we choose complexity? or do we choose simplicity? </a:t>
            </a:r>
          </a:p>
          <a:p>
            <a:pPr marL="571500" indent="-571500">
              <a:buFont typeface="Arial" panose="020B0604020202020204" pitchFamily="34" charset="0"/>
              <a:buChar char="•"/>
            </a:pPr>
            <a:r>
              <a:rPr lang="en-US" sz="4000" i="1" dirty="0"/>
              <a:t>The answer is…..messy!  </a:t>
            </a:r>
          </a:p>
        </p:txBody>
      </p:sp>
    </p:spTree>
    <p:extLst>
      <p:ext uri="{BB962C8B-B14F-4D97-AF65-F5344CB8AC3E}">
        <p14:creationId xmlns:p14="http://schemas.microsoft.com/office/powerpoint/2010/main" val="32824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80B09-B6ED-1F00-8F95-10F30042AB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30456A-48EC-2C45-6D35-8D1C5AD605F4}"/>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9648AC96-49B5-43B3-A0CE-C66D6E0BFD25}"/>
              </a:ext>
            </a:extLst>
          </p:cNvPr>
          <p:cNvSpPr txBox="1"/>
          <p:nvPr/>
        </p:nvSpPr>
        <p:spPr>
          <a:xfrm>
            <a:off x="1028700" y="1095295"/>
            <a:ext cx="12077700" cy="2197653"/>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Case study -  Complex context not-so complex design for evaluation …. (for an evaluator)</a:t>
            </a:r>
          </a:p>
        </p:txBody>
      </p:sp>
      <p:sp>
        <p:nvSpPr>
          <p:cNvPr id="4" name="TextBox 4">
            <a:extLst>
              <a:ext uri="{FF2B5EF4-FFF2-40B4-BE49-F238E27FC236}">
                <a16:creationId xmlns:a16="http://schemas.microsoft.com/office/drawing/2014/main" id="{8CAB18DC-D997-3C1B-8E21-D8952C1F9E9F}"/>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3AD9B473-F06C-9F5F-EC81-C68E448466D7}"/>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401A2D26-D727-CF24-4BCC-E0598C0021A6}"/>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8C1C21FD-514C-8962-D49D-88D487443869}"/>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4EFD79F1-5EEB-6362-7B2F-2893BABCB898}"/>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C20F65E2-AC83-42DA-B028-A160C8338CD9}"/>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F37E05F2-ED30-FAC6-6AAE-984A102C2144}"/>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sp>
        <p:nvSpPr>
          <p:cNvPr id="11" name="TextBox 10">
            <a:extLst>
              <a:ext uri="{FF2B5EF4-FFF2-40B4-BE49-F238E27FC236}">
                <a16:creationId xmlns:a16="http://schemas.microsoft.com/office/drawing/2014/main" id="{09478EF8-A4E0-225A-FAD6-D60304EACE0B}"/>
              </a:ext>
            </a:extLst>
          </p:cNvPr>
          <p:cNvSpPr txBox="1"/>
          <p:nvPr/>
        </p:nvSpPr>
        <p:spPr>
          <a:xfrm>
            <a:off x="876300" y="3771900"/>
            <a:ext cx="15544800" cy="4154984"/>
          </a:xfrm>
          <a:prstGeom prst="rect">
            <a:avLst/>
          </a:prstGeom>
          <a:noFill/>
        </p:spPr>
        <p:txBody>
          <a:bodyPr wrap="square" rtlCol="0">
            <a:spAutoFit/>
          </a:bodyPr>
          <a:lstStyle/>
          <a:p>
            <a:pPr marL="457200" indent="-457200" algn="just">
              <a:buFont typeface="Arial" panose="020B0604020202020204" pitchFamily="34" charset="0"/>
              <a:buChar char="•"/>
            </a:pPr>
            <a:r>
              <a:rPr lang="en-US" sz="4400" dirty="0"/>
              <a:t>Syria Adolescents </a:t>
            </a:r>
            <a:r>
              <a:rPr lang="en-US" sz="4400" dirty="0" err="1"/>
              <a:t>Programme</a:t>
            </a:r>
            <a:r>
              <a:rPr lang="en-US" sz="4400" dirty="0"/>
              <a:t>, implemented by Save the Children, 3 years, funded by SIDA</a:t>
            </a:r>
          </a:p>
          <a:p>
            <a:pPr marL="457200" indent="-457200" algn="just">
              <a:buFont typeface="Arial" panose="020B0604020202020204" pitchFamily="34" charset="0"/>
              <a:buChar char="•"/>
            </a:pPr>
            <a:r>
              <a:rPr lang="en-US" sz="4400" dirty="0"/>
              <a:t>Syria, Lebanon, Jordan</a:t>
            </a:r>
          </a:p>
          <a:p>
            <a:pPr marL="457200" indent="-457200" algn="just">
              <a:buFont typeface="Arial" panose="020B0604020202020204" pitchFamily="34" charset="0"/>
              <a:buChar char="•"/>
            </a:pPr>
            <a:r>
              <a:rPr lang="en-US" sz="4400" dirty="0"/>
              <a:t>In a nutshell: use of developmental practices in humanitarian setting</a:t>
            </a:r>
          </a:p>
          <a:p>
            <a:pPr marL="457200" indent="-457200" algn="just">
              <a:buFont typeface="Arial" panose="020B0604020202020204" pitchFamily="34" charset="0"/>
              <a:buChar char="•"/>
            </a:pPr>
            <a:endParaRPr lang="ka-GE" sz="4400" dirty="0"/>
          </a:p>
        </p:txBody>
      </p:sp>
    </p:spTree>
    <p:extLst>
      <p:ext uri="{BB962C8B-B14F-4D97-AF65-F5344CB8AC3E}">
        <p14:creationId xmlns:p14="http://schemas.microsoft.com/office/powerpoint/2010/main" val="5486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8CA88-6D53-9214-9D7A-480A616EC3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FB35456-CBF9-16A6-FD17-0BFF21E502FF}"/>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C363139D-FCEB-C77F-D98A-D2F347C6BECB}"/>
              </a:ext>
            </a:extLst>
          </p:cNvPr>
          <p:cNvSpPr txBox="1"/>
          <p:nvPr/>
        </p:nvSpPr>
        <p:spPr>
          <a:xfrm>
            <a:off x="1028700" y="1095295"/>
            <a:ext cx="12077700" cy="1453860"/>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Quality Evaluation starts with the quality </a:t>
            </a:r>
            <a:r>
              <a:rPr lang="en-US" sz="4800" b="1" dirty="0" err="1">
                <a:solidFill>
                  <a:srgbClr val="1C79BE"/>
                </a:solidFill>
                <a:latin typeface="BR Omny Bold"/>
                <a:ea typeface="BR Omny Bold"/>
                <a:cs typeface="BR Omny Bold"/>
                <a:sym typeface="BR Omny Bold"/>
              </a:rPr>
              <a:t>programme</a:t>
            </a:r>
            <a:r>
              <a:rPr lang="en-US" sz="4800" b="1" dirty="0">
                <a:solidFill>
                  <a:srgbClr val="1C79BE"/>
                </a:solidFill>
                <a:latin typeface="BR Omny Bold"/>
                <a:ea typeface="BR Omny Bold"/>
                <a:cs typeface="BR Omny Bold"/>
                <a:sym typeface="BR Omny Bold"/>
              </a:rPr>
              <a:t> design stage </a:t>
            </a:r>
          </a:p>
        </p:txBody>
      </p:sp>
      <p:sp>
        <p:nvSpPr>
          <p:cNvPr id="4" name="TextBox 4">
            <a:extLst>
              <a:ext uri="{FF2B5EF4-FFF2-40B4-BE49-F238E27FC236}">
                <a16:creationId xmlns:a16="http://schemas.microsoft.com/office/drawing/2014/main" id="{641839BB-CDAC-CC8E-C078-94638A71BBC5}"/>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FD7588B1-36E7-3513-7806-DB6FB327FAF8}"/>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3AF7F098-F8A4-1B22-A4F6-950D255FDABE}"/>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C2EA1B9F-0DF3-9456-C4B5-11FCE5E1CD30}"/>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48C0628B-623D-7966-F37A-C4F4D28ABEA0}"/>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5EA412BD-298E-B4A0-0EC1-3ED8EA9B7D2E}"/>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EB02D975-7F76-3E02-6028-04E14878B8D4}"/>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pic>
        <p:nvPicPr>
          <p:cNvPr id="12" name="Picture 11">
            <a:extLst>
              <a:ext uri="{FF2B5EF4-FFF2-40B4-BE49-F238E27FC236}">
                <a16:creationId xmlns:a16="http://schemas.microsoft.com/office/drawing/2014/main" id="{546A05B6-3192-F17A-0A6C-ABB7D813D59A}"/>
              </a:ext>
            </a:extLst>
          </p:cNvPr>
          <p:cNvPicPr>
            <a:picLocks noChangeAspect="1"/>
          </p:cNvPicPr>
          <p:nvPr/>
        </p:nvPicPr>
        <p:blipFill>
          <a:blip r:embed="rId5"/>
          <a:srcRect l="29111" t="45466" r="35204" b="23334"/>
          <a:stretch/>
        </p:blipFill>
        <p:spPr>
          <a:xfrm>
            <a:off x="1028700" y="3294639"/>
            <a:ext cx="10439400" cy="5362295"/>
          </a:xfrm>
          <a:prstGeom prst="rect">
            <a:avLst/>
          </a:prstGeom>
        </p:spPr>
      </p:pic>
    </p:spTree>
    <p:extLst>
      <p:ext uri="{BB962C8B-B14F-4D97-AF65-F5344CB8AC3E}">
        <p14:creationId xmlns:p14="http://schemas.microsoft.com/office/powerpoint/2010/main" val="283549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9229-A686-1FCF-A90A-C822435B09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F084062-26B9-4D9A-EAB0-F59D706E66F2}"/>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US"/>
          </a:p>
        </p:txBody>
      </p:sp>
      <p:sp>
        <p:nvSpPr>
          <p:cNvPr id="3" name="TextBox 3">
            <a:extLst>
              <a:ext uri="{FF2B5EF4-FFF2-40B4-BE49-F238E27FC236}">
                <a16:creationId xmlns:a16="http://schemas.microsoft.com/office/drawing/2014/main" id="{D198F0BA-0613-9D00-617B-F7F76168F34C}"/>
              </a:ext>
            </a:extLst>
          </p:cNvPr>
          <p:cNvSpPr txBox="1"/>
          <p:nvPr/>
        </p:nvSpPr>
        <p:spPr>
          <a:xfrm>
            <a:off x="1028700" y="1095295"/>
            <a:ext cx="12077700" cy="2197653"/>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Integrating components of Conflict Sensitivity and Outcome Mapping in Spheres  of Influence Model  </a:t>
            </a:r>
          </a:p>
        </p:txBody>
      </p:sp>
      <p:sp>
        <p:nvSpPr>
          <p:cNvPr id="4" name="TextBox 4">
            <a:extLst>
              <a:ext uri="{FF2B5EF4-FFF2-40B4-BE49-F238E27FC236}">
                <a16:creationId xmlns:a16="http://schemas.microsoft.com/office/drawing/2014/main" id="{0DC7C44F-8895-B558-69F9-EFE36F6AB528}"/>
              </a:ext>
            </a:extLst>
          </p:cNvPr>
          <p:cNvSpPr txBox="1"/>
          <p:nvPr/>
        </p:nvSpPr>
        <p:spPr>
          <a:xfrm>
            <a:off x="1524000" y="6621693"/>
            <a:ext cx="12534900" cy="1317605"/>
          </a:xfrm>
          <a:prstGeom prst="rect">
            <a:avLst/>
          </a:prstGeom>
        </p:spPr>
        <p:txBody>
          <a:bodyPr wrap="square" lIns="0" tIns="0" rIns="0" bIns="0" rtlCol="0" anchor="t">
            <a:spAutoFit/>
          </a:bodyPr>
          <a:lstStyle/>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buFont typeface="Arial" panose="020B0604020202020204" pitchFamily="34" charset="0"/>
              <a:buChar char="•"/>
            </a:pPr>
            <a:endParaRPr lang="en-US" sz="3200" dirty="0">
              <a:solidFill>
                <a:srgbClr val="000000"/>
              </a:solidFill>
              <a:latin typeface="BR Omny"/>
              <a:ea typeface="BR Omny"/>
              <a:cs typeface="BR Omny"/>
              <a:sym typeface="BR Omny"/>
            </a:endParaRPr>
          </a:p>
          <a:p>
            <a:pPr marL="342900" indent="-342900" algn="l">
              <a:lnSpc>
                <a:spcPts val="2800"/>
              </a:lnSpc>
              <a:buFont typeface="Arial" panose="020B0604020202020204" pitchFamily="34" charset="0"/>
              <a:buChar char="•"/>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EEEE83DC-6E7C-E1D6-BAAD-AD0F0B9D75FD}"/>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pSp>
        <p:nvGrpSpPr>
          <p:cNvPr id="6" name="Group 6">
            <a:extLst>
              <a:ext uri="{FF2B5EF4-FFF2-40B4-BE49-F238E27FC236}">
                <a16:creationId xmlns:a16="http://schemas.microsoft.com/office/drawing/2014/main" id="{24CF8996-5C6F-17E8-2133-8B7B0D2445DC}"/>
              </a:ext>
            </a:extLst>
          </p:cNvPr>
          <p:cNvGrpSpPr/>
          <p:nvPr/>
        </p:nvGrpSpPr>
        <p:grpSpPr>
          <a:xfrm rot="1407552">
            <a:off x="8970048" y="-3447840"/>
            <a:ext cx="9296774" cy="5420196"/>
            <a:chOff x="0" y="0"/>
            <a:chExt cx="2448533" cy="1427541"/>
          </a:xfrm>
        </p:grpSpPr>
        <p:sp>
          <p:nvSpPr>
            <p:cNvPr id="7" name="Freeform 7">
              <a:extLst>
                <a:ext uri="{FF2B5EF4-FFF2-40B4-BE49-F238E27FC236}">
                  <a16:creationId xmlns:a16="http://schemas.microsoft.com/office/drawing/2014/main" id="{E796A8E2-537B-F548-73F5-CC9B42843484}"/>
                </a:ext>
              </a:extLst>
            </p:cNvPr>
            <p:cNvSpPr/>
            <p:nvPr/>
          </p:nvSpPr>
          <p:spPr>
            <a:xfrm>
              <a:off x="0" y="0"/>
              <a:ext cx="2448533" cy="1427541"/>
            </a:xfrm>
            <a:custGeom>
              <a:avLst/>
              <a:gdLst/>
              <a:ahLst/>
              <a:cxnLst/>
              <a:rect l="l" t="t" r="r" b="b"/>
              <a:pathLst>
                <a:path w="2448533" h="1427541">
                  <a:moveTo>
                    <a:pt x="0" y="0"/>
                  </a:moveTo>
                  <a:lnTo>
                    <a:pt x="2448533" y="0"/>
                  </a:lnTo>
                  <a:lnTo>
                    <a:pt x="2448533" y="1427541"/>
                  </a:lnTo>
                  <a:lnTo>
                    <a:pt x="0" y="1427541"/>
                  </a:lnTo>
                  <a:close/>
                </a:path>
              </a:pathLst>
            </a:custGeom>
            <a:solidFill>
              <a:srgbClr val="01ADEE">
                <a:alpha val="17647"/>
              </a:srgbClr>
            </a:solidFill>
          </p:spPr>
          <p:txBody>
            <a:bodyPr/>
            <a:lstStyle/>
            <a:p>
              <a:endParaRPr lang="en-US"/>
            </a:p>
          </p:txBody>
        </p:sp>
        <p:sp>
          <p:nvSpPr>
            <p:cNvPr id="8" name="TextBox 8">
              <a:extLst>
                <a:ext uri="{FF2B5EF4-FFF2-40B4-BE49-F238E27FC236}">
                  <a16:creationId xmlns:a16="http://schemas.microsoft.com/office/drawing/2014/main" id="{E35B776C-A6A2-D523-D6B0-01AA574A5EDF}"/>
                </a:ext>
              </a:extLst>
            </p:cNvPr>
            <p:cNvSpPr txBox="1"/>
            <p:nvPr/>
          </p:nvSpPr>
          <p:spPr>
            <a:xfrm>
              <a:off x="0" y="0"/>
              <a:ext cx="2448533" cy="1427541"/>
            </a:xfrm>
            <a:prstGeom prst="rect">
              <a:avLst/>
            </a:prstGeom>
          </p:spPr>
          <p:txBody>
            <a:bodyPr lIns="50800" tIns="50800" rIns="50800" bIns="50800" rtlCol="0" anchor="ctr"/>
            <a:lstStyle/>
            <a:p>
              <a:pPr algn="ctr">
                <a:lnSpc>
                  <a:spcPts val="2090"/>
                </a:lnSpc>
              </a:pPr>
              <a:endParaRPr/>
            </a:p>
          </p:txBody>
        </p:sp>
      </p:grpSp>
      <p:sp>
        <p:nvSpPr>
          <p:cNvPr id="9" name="Freeform 9">
            <a:extLst>
              <a:ext uri="{FF2B5EF4-FFF2-40B4-BE49-F238E27FC236}">
                <a16:creationId xmlns:a16="http://schemas.microsoft.com/office/drawing/2014/main" id="{C873906D-FA84-ED85-35B1-8DD030B9C464}"/>
              </a:ext>
            </a:extLst>
          </p:cNvPr>
          <p:cNvSpPr/>
          <p:nvPr/>
        </p:nvSpPr>
        <p:spPr>
          <a:xfrm>
            <a:off x="14456767" y="-556767"/>
            <a:ext cx="3434914" cy="3434914"/>
          </a:xfrm>
          <a:custGeom>
            <a:avLst/>
            <a:gdLst/>
            <a:ahLst/>
            <a:cxnLst/>
            <a:rect l="l" t="t" r="r" b="b"/>
            <a:pathLst>
              <a:path w="3434914" h="3434914">
                <a:moveTo>
                  <a:pt x="0" y="0"/>
                </a:moveTo>
                <a:lnTo>
                  <a:pt x="3434914" y="0"/>
                </a:lnTo>
                <a:lnTo>
                  <a:pt x="3434914" y="3434914"/>
                </a:lnTo>
                <a:lnTo>
                  <a:pt x="0" y="3434914"/>
                </a:lnTo>
                <a:lnTo>
                  <a:pt x="0" y="0"/>
                </a:lnTo>
                <a:close/>
              </a:path>
            </a:pathLst>
          </a:custGeom>
          <a:blipFill>
            <a:blip r:embed="rId3"/>
            <a:stretch>
              <a:fillRect/>
            </a:stretch>
          </a:blipFill>
        </p:spPr>
        <p:txBody>
          <a:bodyPr/>
          <a:lstStyle/>
          <a:p>
            <a:endParaRPr lang="en-US"/>
          </a:p>
        </p:txBody>
      </p:sp>
      <p:sp>
        <p:nvSpPr>
          <p:cNvPr id="10" name="Freeform 10">
            <a:extLst>
              <a:ext uri="{FF2B5EF4-FFF2-40B4-BE49-F238E27FC236}">
                <a16:creationId xmlns:a16="http://schemas.microsoft.com/office/drawing/2014/main" id="{BB4CB27D-3BC5-28B3-5B92-33C5EC5DA9AF}"/>
              </a:ext>
            </a:extLst>
          </p:cNvPr>
          <p:cNvSpPr/>
          <p:nvPr/>
        </p:nvSpPr>
        <p:spPr>
          <a:xfrm>
            <a:off x="11514244" y="44381"/>
            <a:ext cx="4341733" cy="2049298"/>
          </a:xfrm>
          <a:custGeom>
            <a:avLst/>
            <a:gdLst/>
            <a:ahLst/>
            <a:cxnLst/>
            <a:rect l="l" t="t" r="r" b="b"/>
            <a:pathLst>
              <a:path w="4341733" h="2049298">
                <a:moveTo>
                  <a:pt x="0" y="0"/>
                </a:moveTo>
                <a:lnTo>
                  <a:pt x="4341733" y="0"/>
                </a:lnTo>
                <a:lnTo>
                  <a:pt x="4341733" y="2049298"/>
                </a:lnTo>
                <a:lnTo>
                  <a:pt x="0" y="2049298"/>
                </a:lnTo>
                <a:lnTo>
                  <a:pt x="0" y="0"/>
                </a:lnTo>
                <a:close/>
              </a:path>
            </a:pathLst>
          </a:custGeom>
          <a:blipFill>
            <a:blip r:embed="rId4"/>
            <a:stretch>
              <a:fillRect/>
            </a:stretch>
          </a:blipFill>
        </p:spPr>
        <p:txBody>
          <a:bodyPr/>
          <a:lstStyle/>
          <a:p>
            <a:endParaRPr lang="en-US"/>
          </a:p>
        </p:txBody>
      </p:sp>
      <p:pic>
        <p:nvPicPr>
          <p:cNvPr id="11" name="Picture 10">
            <a:extLst>
              <a:ext uri="{FF2B5EF4-FFF2-40B4-BE49-F238E27FC236}">
                <a16:creationId xmlns:a16="http://schemas.microsoft.com/office/drawing/2014/main" id="{5CBAA0D0-040B-1FCE-BE32-28D5419F9087}"/>
              </a:ext>
            </a:extLst>
          </p:cNvPr>
          <p:cNvPicPr>
            <a:picLocks noChangeAspect="1"/>
          </p:cNvPicPr>
          <p:nvPr/>
        </p:nvPicPr>
        <p:blipFill>
          <a:blip r:embed="rId5"/>
          <a:srcRect l="23890" t="34444" r="25629" b="7778"/>
          <a:stretch/>
        </p:blipFill>
        <p:spPr>
          <a:xfrm>
            <a:off x="674616" y="3924299"/>
            <a:ext cx="10450584" cy="5753081"/>
          </a:xfrm>
          <a:prstGeom prst="rect">
            <a:avLst/>
          </a:prstGeom>
        </p:spPr>
      </p:pic>
    </p:spTree>
    <p:extLst>
      <p:ext uri="{BB962C8B-B14F-4D97-AF65-F5344CB8AC3E}">
        <p14:creationId xmlns:p14="http://schemas.microsoft.com/office/powerpoint/2010/main" val="2345357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688</Words>
  <Application>Microsoft Office PowerPoint</Application>
  <PresentationFormat>Custom</PresentationFormat>
  <Paragraphs>111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BR Omny</vt:lpstr>
      <vt:lpstr>BR Omny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Glocal25 slide deck</dc:title>
  <cp:lastModifiedBy>Ana Kvintradze</cp:lastModifiedBy>
  <cp:revision>3</cp:revision>
  <dcterms:created xsi:type="dcterms:W3CDTF">2006-08-16T00:00:00Z</dcterms:created>
  <dcterms:modified xsi:type="dcterms:W3CDTF">2025-06-02T05:35:16Z</dcterms:modified>
  <dc:identifier>DAGoEwMcDQA</dc:identifier>
</cp:coreProperties>
</file>