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5"/>
  </p:notesMasterIdLst>
  <p:sldIdLst>
    <p:sldId id="256" r:id="rId6"/>
    <p:sldId id="316" r:id="rId7"/>
    <p:sldId id="261" r:id="rId8"/>
    <p:sldId id="259" r:id="rId9"/>
    <p:sldId id="260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7" r:id="rId23"/>
    <p:sldId id="277" r:id="rId2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41" autoAdjust="0"/>
  </p:normalViewPr>
  <p:slideViewPr>
    <p:cSldViewPr snapToGrid="0">
      <p:cViewPr varScale="1">
        <p:scale>
          <a:sx n="73" d="100"/>
          <a:sy n="73" d="100"/>
        </p:scale>
        <p:origin x="9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D73D-D5C6-4E99-AC81-219116BFE3F2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25EF-1C67-49C9-8E77-5D7B8BCEA3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442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4F70F-EE22-914E-7F20-16F7EBE54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B99310-D578-492C-6645-824702C9A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ECB172-A660-1D5D-E9AB-3A51E8354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2BCB33-87FC-5F7B-4987-65CFD7A69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0FA03-FC68-4F6A-9499-DB4BC85EBC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00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8E079-24D2-E2B6-D28C-5722B2BB6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842A4E-D9AA-EAE4-4A9C-6EF906EB1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F8BF34-B9CC-F1E4-7D7E-15A83AF9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175FE8-9FCF-4578-729A-2CAE9F36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FEC53D-5675-FC5C-97CE-8388336C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719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5C970-A40D-66BA-3D0C-34DDB6D5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8489F5-2154-85AC-1223-EFAC481A2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EB4A4-768E-666B-2E6B-C919D92E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757169-6B24-DE7B-112F-7C177F5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7214-6FBA-95A1-5758-F015E041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1641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883D26-A65E-61CF-7BAE-FC6D98FFE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747116-C42E-6B33-CF1F-9C92EC69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C7C373-6C3D-9D42-2141-DCB2FF99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ECF6F-57AB-B96E-B213-E070C6C8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73463F-4F9D-5147-17B3-5EB528FB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4870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D0EF-F20B-488C-AAD1-0220F514155E}" type="datetime1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ICE - Plan de trabajo 2020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5E6-57CE-48F9-BC19-C11A6BBAD6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78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99129-1DEF-83FE-76E1-95D81494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CE3B4-709B-36FA-25C1-1138AC53F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A9DC0-CCEA-2A4B-2C45-0B512EB8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82267-F40C-045F-E9D0-EB4EBC34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3E2998-0E37-8E9C-A06D-1A1DBAB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930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75850-7E31-7D49-8185-7CDBC94E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26936D-6B9C-612A-233B-20B4A9B29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AED2D3-A017-D091-349E-2FB11940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BC789-68C4-975F-4E4A-F269B69F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93AE8D-A3E7-3F75-9E22-23724C24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358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05F09-2534-8DA1-97DD-F5560F74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68EBA-FBD3-2DE8-1D6E-B95D833FB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EBF2E7-376A-CE81-917B-4C9139B7F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2BF7D0-995A-6AE0-8DEF-559445E7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9606DA-6690-F65B-8617-D8988F01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C2224E-B929-B81D-46D5-E83F254C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9859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37CE9-EAC2-F4A6-96F2-A7F35575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7BF82-7A24-4E08-C55F-1164019A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00E397-CB88-8221-C4C1-E278C9CD6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0C7568-14D8-4874-1D50-0BD84E4CB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696513-ED0A-AB6D-02D7-79F06F17F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3B32D6-AE16-911C-C798-357E30DB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93709D-798B-A826-7259-B8C88AE1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4097B3-ED7A-7828-2652-6909BFD4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874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42E71-F019-BDEF-7916-B6A26E58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8F8779-80AC-908B-9CA5-A13F8360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A557C9-49DB-301E-69DB-409B0A6B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808D6C-B1D7-5C12-4A23-2D6D7517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171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69DEA1-6BEE-E3F1-A686-01907E76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94C467-B609-6C4D-6904-A70E0A37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4630DF-8F16-AE42-5BD0-DF8110D6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649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F96C7-168F-3F4A-CE93-5C398268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F10D-DDAD-BDF1-7553-2CD70A61C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CC0FAE-4EC9-AB70-4B44-9E6CB6E0B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1DD875-C18B-F0F8-C7C5-3406E572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3F291-75BF-D240-8E32-EC70C2CC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67FAF1-473F-370C-1B26-21F1A25C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965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B2216-DD93-9DE5-74EB-328CC985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1237C6-95C9-9579-5239-9ED7EEEE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CF78BF-0B89-4CA4-791D-CB3B07DBD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CC50C1-D6CA-E09A-BA08-953FD334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1271E9-17D4-ACEA-62FE-9E4311C5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E3415-D64B-BD92-C897-EBDA39C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1409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76F589-6399-A606-85EF-B7C5CC33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E12BE6-44A1-1514-4F66-7757A2862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65BB89-CC85-BA47-C757-82D413E00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A79609-C4DF-499F-9379-22FEB33F9949}" type="datetimeFigureOut">
              <a:rPr lang="es-CR" smtClean="0"/>
              <a:t>10/6/2025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88B54-79CD-7604-E97E-A6489875F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D205E-20FB-FDA8-D64C-3281750C1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68DCA8-4CA6-4268-B56A-F323A1D14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018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4AA8-9703-442C-88A6-30684ACDFD47}" type="datetime1">
              <a:rPr lang="de-DE" smtClean="0"/>
              <a:t>10.06.2025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ICE - Plan de trabajo 2020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D5E6-57CE-48F9-BC19-C11A6BBAD6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51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FA30D-27F1-63F3-E9A7-289D6FD9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210788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MEMORIA:</a:t>
            </a:r>
            <a:br>
              <a:rPr lang="es-ES" dirty="0"/>
            </a:br>
            <a:br>
              <a:rPr lang="es-ES" dirty="0"/>
            </a:br>
            <a:r>
              <a:rPr lang="es-ES" sz="5300" dirty="0"/>
              <a:t>Taller de interpretación y uso de los resultados de la medición del INCE en CRI 2024</a:t>
            </a:r>
            <a:endParaRPr lang="es-CR" sz="5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230216-9FE0-48CA-FA51-13903CBF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4932998"/>
            <a:ext cx="9144000" cy="1655762"/>
          </a:xfrm>
        </p:spPr>
        <p:txBody>
          <a:bodyPr/>
          <a:lstStyle/>
          <a:p>
            <a:pPr algn="r"/>
            <a:r>
              <a:rPr lang="es-ES" dirty="0"/>
              <a:t>5 de junio, 2025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6298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E87E677-2857-710D-22F2-72040AF96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138" y="179345"/>
            <a:ext cx="9211937" cy="667865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1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3EAECEA-634E-7F76-73C5-AC26D153A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7269" y="60280"/>
            <a:ext cx="8298700" cy="6797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42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D6C1E0-0A00-9C31-C9E9-E7563D6B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Valoración de la actividad</a:t>
            </a:r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E88FDA-82C5-C283-C243-C6A9F4986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317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Escala de tiempo&#10;&#10;El contenido generado por IA puede ser incorrecto.">
            <a:extLst>
              <a:ext uri="{FF2B5EF4-FFF2-40B4-BE49-F238E27FC236}">
                <a16:creationId xmlns:a16="http://schemas.microsoft.com/office/drawing/2014/main" id="{8E3FCE7C-ED9C-619A-E7EE-796F31D72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50" y="442603"/>
            <a:ext cx="10618300" cy="59727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65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5A92D752-29D0-EE89-8EB1-F17D32920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3" y="376674"/>
            <a:ext cx="11009495" cy="619284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9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19573B28-90F3-2ED9-0816-993C0C577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16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Texto, Escala de tiempo&#10;&#10;El contenido generado por IA puede ser incorrecto.">
            <a:extLst>
              <a:ext uri="{FF2B5EF4-FFF2-40B4-BE49-F238E27FC236}">
                <a16:creationId xmlns:a16="http://schemas.microsoft.com/office/drawing/2014/main" id="{75E738F4-3581-CBF4-85F3-8FA3CD8EB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28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4A15570E-FFFF-0EC1-54A4-AA254DD80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8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Marcador de contenido 5" descr="Un grupo de personas frente a una televisión encendida&#10;&#10;El contenido generado por IA puede ser incorrecto.">
            <a:extLst>
              <a:ext uri="{FF2B5EF4-FFF2-40B4-BE49-F238E27FC236}">
                <a16:creationId xmlns:a16="http://schemas.microsoft.com/office/drawing/2014/main" id="{FB13C381-4613-1FE7-8BD3-FE949B039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DF012-5FD3-CB68-382B-B7241450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4" descr="Captura de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F072CA40-E5F3-6C06-4E1D-1DDCEA2A0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91" y="168227"/>
            <a:ext cx="10515600" cy="3044921"/>
          </a:xfrm>
        </p:spPr>
      </p:pic>
      <p:pic>
        <p:nvPicPr>
          <p:cNvPr id="7" name="Imagen 6" descr="Captura de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B9444B2F-9CA0-7513-CEDB-345A4AF77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32" y="3582733"/>
            <a:ext cx="10089250" cy="29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36F55-5796-01D4-52C3-50D93104C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16CC5-7624-A7BB-0CA9-8E22B36A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D5E6-57CE-48F9-BC19-C11A6BBAD64D}" type="slidenum">
              <a:rPr lang="de-DE" smtClean="0"/>
              <a:t>2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E541E1C-9DE5-E6C6-5859-3DD2DC3BC36B}"/>
              </a:ext>
            </a:extLst>
          </p:cNvPr>
          <p:cNvSpPr/>
          <p:nvPr/>
        </p:nvSpPr>
        <p:spPr>
          <a:xfrm>
            <a:off x="0" y="298766"/>
            <a:ext cx="7869677" cy="64974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  <a:latin typeface="Open Sans"/>
              </a:rPr>
              <a:t>Resultados Costa Rica 2024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BDC818A7-E15E-047D-6CB7-471C1DABDB52}"/>
              </a:ext>
            </a:extLst>
          </p:cNvPr>
          <p:cNvGraphicFramePr>
            <a:graphicFrameLocks noGrp="1"/>
          </p:cNvGraphicFramePr>
          <p:nvPr/>
        </p:nvGraphicFramePr>
        <p:xfrm>
          <a:off x="8324150" y="1708346"/>
          <a:ext cx="3635706" cy="29523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3526">
                  <a:extLst>
                    <a:ext uri="{9D8B030D-6E8A-4147-A177-3AD203B41FA5}">
                      <a16:colId xmlns:a16="http://schemas.microsoft.com/office/drawing/2014/main" val="3852468655"/>
                    </a:ext>
                  </a:extLst>
                </a:gridCol>
                <a:gridCol w="1292180">
                  <a:extLst>
                    <a:ext uri="{9D8B030D-6E8A-4147-A177-3AD203B41FA5}">
                      <a16:colId xmlns:a16="http://schemas.microsoft.com/office/drawing/2014/main" val="3363219137"/>
                    </a:ext>
                  </a:extLst>
                </a:gridCol>
              </a:tblGrid>
              <a:tr h="732417">
                <a:tc>
                  <a:txBody>
                    <a:bodyPr/>
                    <a:lstStyle/>
                    <a:p>
                      <a:r>
                        <a:rPr lang="es-CL" sz="1800" dirty="0"/>
                        <a:t>Dimensión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Variación 2022 - 2024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7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S/V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75570"/>
                  </a:ext>
                </a:extLst>
              </a:tr>
              <a:tr h="353308">
                <a:tc>
                  <a:txBody>
                    <a:bodyPr/>
                    <a:lstStyle/>
                    <a:p>
                      <a:r>
                        <a:rPr lang="es-CL" dirty="0"/>
                        <a:t>Calidad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S/V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Estructura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- 0.3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83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Espacios multi agente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+ 0.8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2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Oferta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- 0.6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4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S/V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6978"/>
                  </a:ext>
                </a:extLst>
              </a:tr>
            </a:tbl>
          </a:graphicData>
        </a:graphic>
      </p:graphicFrame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0B0FD1C0-D075-EBA9-2BEE-671350FD5507}"/>
              </a:ext>
            </a:extLst>
          </p:cNvPr>
          <p:cNvSpPr/>
          <p:nvPr/>
        </p:nvSpPr>
        <p:spPr>
          <a:xfrm rot="10800000">
            <a:off x="11534547" y="4014984"/>
            <a:ext cx="196726" cy="21664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2ACC29C6-C199-F657-9A3A-4FD45E1E52EB}"/>
              </a:ext>
            </a:extLst>
          </p:cNvPr>
          <p:cNvSpPr/>
          <p:nvPr/>
        </p:nvSpPr>
        <p:spPr>
          <a:xfrm>
            <a:off x="11527527" y="3667090"/>
            <a:ext cx="196726" cy="21664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B1B52CA4-8180-495A-510C-085676B49121}"/>
              </a:ext>
            </a:extLst>
          </p:cNvPr>
          <p:cNvSpPr/>
          <p:nvPr/>
        </p:nvSpPr>
        <p:spPr>
          <a:xfrm rot="10800000">
            <a:off x="11524819" y="3306172"/>
            <a:ext cx="196726" cy="21664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A60E7DE9-9CEF-6083-4B8C-1C99A3DA8097}"/>
              </a:ext>
            </a:extLst>
          </p:cNvPr>
          <p:cNvSpPr/>
          <p:nvPr/>
        </p:nvSpPr>
        <p:spPr>
          <a:xfrm rot="5400000">
            <a:off x="11564043" y="4399248"/>
            <a:ext cx="196726" cy="21664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266C873-F32E-369C-F2E0-843F27F92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36617"/>
            <a:ext cx="3478998" cy="398395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98CD3C3-4BE0-0992-0748-D72A57DF0C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6084" y="1409560"/>
            <a:ext cx="4350979" cy="5129352"/>
          </a:xfrm>
          <a:prstGeom prst="rect">
            <a:avLst/>
          </a:prstGeom>
        </p:spPr>
      </p:pic>
      <p:sp>
        <p:nvSpPr>
          <p:cNvPr id="17" name="Flecha: hacia arriba 16">
            <a:extLst>
              <a:ext uri="{FF2B5EF4-FFF2-40B4-BE49-F238E27FC236}">
                <a16:creationId xmlns:a16="http://schemas.microsoft.com/office/drawing/2014/main" id="{026DBAC0-D45A-1521-1BAC-B4077D440079}"/>
              </a:ext>
            </a:extLst>
          </p:cNvPr>
          <p:cNvSpPr/>
          <p:nvPr/>
        </p:nvSpPr>
        <p:spPr>
          <a:xfrm rot="5400000">
            <a:off x="11534779" y="2921909"/>
            <a:ext cx="196726" cy="21664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84C94239-003D-5F5F-A2F3-491936380E36}"/>
              </a:ext>
            </a:extLst>
          </p:cNvPr>
          <p:cNvSpPr/>
          <p:nvPr/>
        </p:nvSpPr>
        <p:spPr>
          <a:xfrm rot="5400000">
            <a:off x="11524818" y="2546449"/>
            <a:ext cx="196726" cy="21664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03E1AB-F4C1-C3BA-6C23-EA8AB4B3A0FF}"/>
              </a:ext>
            </a:extLst>
          </p:cNvPr>
          <p:cNvSpPr txBox="1"/>
          <p:nvPr/>
        </p:nvSpPr>
        <p:spPr>
          <a:xfrm>
            <a:off x="4334042" y="423585"/>
            <a:ext cx="339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– y variaciones desde 2022</a:t>
            </a:r>
            <a:endParaRPr lang="es-CR" dirty="0"/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B5C81B84-1CE7-FBD9-2BAC-16A8728DF9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4101" y="5686125"/>
            <a:ext cx="1012099" cy="11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7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C8B12E9E-0882-B45B-2DE2-471784891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FD7540B-E00A-67EA-019C-40CF8FF2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47" y="569627"/>
            <a:ext cx="9338660" cy="43284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/>
              <a:t>Mesa de </a:t>
            </a:r>
            <a:r>
              <a:rPr lang="en-US" sz="7200" b="1" dirty="0" err="1"/>
              <a:t>discusión</a:t>
            </a:r>
            <a:r>
              <a:rPr lang="en-US" sz="7200" b="1" dirty="0"/>
              <a:t> 1: </a:t>
            </a:r>
            <a:r>
              <a:rPr lang="en-US" sz="7200" b="1" dirty="0" err="1"/>
              <a:t>Estructura</a:t>
            </a:r>
            <a:r>
              <a:rPr lang="en-US" sz="7200" b="1" dirty="0"/>
              <a:t> </a:t>
            </a:r>
            <a:r>
              <a:rPr lang="en-US" sz="7200" b="1" dirty="0" err="1"/>
              <a:t>institucional</a:t>
            </a:r>
            <a:endParaRPr lang="en-US" sz="7200" b="1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8CD7465-856B-2C1D-8165-F65478A26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342" y="5062309"/>
            <a:ext cx="9603755" cy="101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</a:rPr>
              <a:t>¿</a:t>
            </a:r>
            <a:r>
              <a:rPr lang="en-US" sz="2000" b="1" dirty="0" err="1">
                <a:solidFill>
                  <a:schemeClr val="tx1"/>
                </a:solidFill>
              </a:rPr>
              <a:t>Cómo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mejorar</a:t>
            </a:r>
            <a:r>
              <a:rPr lang="en-US" sz="2000" b="1" dirty="0">
                <a:solidFill>
                  <a:schemeClr val="tx1"/>
                </a:solidFill>
              </a:rPr>
              <a:t> la </a:t>
            </a:r>
            <a:r>
              <a:rPr lang="en-US" sz="2000" b="1" dirty="0" err="1">
                <a:solidFill>
                  <a:schemeClr val="tx1"/>
                </a:solidFill>
              </a:rPr>
              <a:t>planificación</a:t>
            </a:r>
            <a:r>
              <a:rPr lang="en-US" sz="2000" b="1" dirty="0">
                <a:solidFill>
                  <a:schemeClr val="tx1"/>
                </a:solidFill>
              </a:rPr>
              <a:t> de la Agenda Nacional de </a:t>
            </a:r>
            <a:r>
              <a:rPr lang="en-US" sz="2000" b="1" dirty="0" err="1">
                <a:solidFill>
                  <a:schemeClr val="tx1"/>
                </a:solidFill>
              </a:rPr>
              <a:t>Evaluación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3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27C8B6-BB02-BDE7-0A6B-CA257DD7F2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5594" y="128250"/>
            <a:ext cx="9022886" cy="6650921"/>
          </a:xfrm>
          <a:prstGeom prst="rect">
            <a:avLst/>
          </a:prstGeom>
          <a:ln>
            <a:noFill/>
          </a:ln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C5298D4-D75D-7634-8967-A32CF76DF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34466"/>
            <a:ext cx="10905066" cy="4989066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022DEF-4950-B3CC-CCBD-DFC68F257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C8B12E9E-0882-B45B-2DE2-471784891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C8BF21-0509-6475-9B78-8AEBF922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47" y="569627"/>
            <a:ext cx="8602936" cy="43284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/>
              <a:t>Mesa de </a:t>
            </a:r>
            <a:r>
              <a:rPr lang="en-US" sz="7200" b="1" dirty="0" err="1"/>
              <a:t>discusión</a:t>
            </a:r>
            <a:r>
              <a:rPr lang="en-US" sz="7200" b="1" dirty="0"/>
              <a:t> 2: Uso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EDD43F2-ABB2-0774-4439-FF1262464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342" y="5062309"/>
            <a:ext cx="9929575" cy="101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¿</a:t>
            </a:r>
            <a:r>
              <a:rPr lang="en-US" sz="2000" dirty="0" err="1">
                <a:solidFill>
                  <a:schemeClr val="tx1"/>
                </a:solidFill>
              </a:rPr>
              <a:t>Qué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necesita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hacer</a:t>
            </a:r>
            <a:r>
              <a:rPr lang="en-US" sz="2000" dirty="0">
                <a:solidFill>
                  <a:schemeClr val="tx1"/>
                </a:solidFill>
              </a:rPr>
              <a:t> para que las </a:t>
            </a:r>
            <a:r>
              <a:rPr lang="en-US" sz="2000" dirty="0" err="1">
                <a:solidFill>
                  <a:schemeClr val="tx1"/>
                </a:solidFill>
              </a:rPr>
              <a:t>evaluaciones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ayuden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mejorar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próximo</a:t>
            </a:r>
            <a:r>
              <a:rPr lang="en-US" sz="2000" dirty="0">
                <a:solidFill>
                  <a:schemeClr val="tx1"/>
                </a:solidFill>
              </a:rPr>
              <a:t> PNDIP?</a:t>
            </a:r>
          </a:p>
        </p:txBody>
      </p:sp>
    </p:spTree>
    <p:extLst>
      <p:ext uri="{BB962C8B-B14F-4D97-AF65-F5344CB8AC3E}">
        <p14:creationId xmlns:p14="http://schemas.microsoft.com/office/powerpoint/2010/main" val="68983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F7E9DEE-C7BE-24EB-D629-E4EF2892B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77" y="643466"/>
            <a:ext cx="90586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4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4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4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5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3072E3B-C93E-8BCA-8DF4-B98418D7E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707" y="453113"/>
            <a:ext cx="10045187" cy="59517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37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69302-2DBE-DF32-54B9-846D37CD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56DBD1-1048-5A22-C973-3E5FA83F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248A2A7-0EC6-0A10-3011-5FAD8644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65" y="1088571"/>
            <a:ext cx="7538405" cy="2774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Mesa de </a:t>
            </a:r>
            <a:r>
              <a:rPr lang="en-US" sz="5400" b="1" dirty="0" err="1"/>
              <a:t>discusión</a:t>
            </a:r>
            <a:r>
              <a:rPr lang="en-US" sz="5400" b="1" dirty="0"/>
              <a:t> 3: </a:t>
            </a:r>
            <a:br>
              <a:rPr lang="en-US" sz="5400" b="1" dirty="0"/>
            </a:br>
            <a:r>
              <a:rPr lang="en-US" sz="5400" b="1" dirty="0"/>
              <a:t>Uso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64DDAE0-3087-4C8A-AF8E-5C9A6E484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060" y="4027211"/>
            <a:ext cx="7538405" cy="101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chemeClr val="tx1"/>
                </a:solidFill>
              </a:rPr>
              <a:t>¿</a:t>
            </a:r>
            <a:r>
              <a:rPr lang="en-US" sz="2200" b="1" dirty="0" err="1">
                <a:solidFill>
                  <a:schemeClr val="tx1"/>
                </a:solidFill>
              </a:rPr>
              <a:t>Cómo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posicionar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los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resultados</a:t>
            </a:r>
            <a:r>
              <a:rPr lang="en-US" sz="2200" b="1" dirty="0">
                <a:solidFill>
                  <a:schemeClr val="tx1"/>
                </a:solidFill>
              </a:rPr>
              <a:t> de las </a:t>
            </a:r>
            <a:r>
              <a:rPr lang="en-US" sz="2200" b="1" dirty="0" err="1">
                <a:solidFill>
                  <a:schemeClr val="tx1"/>
                </a:solidFill>
              </a:rPr>
              <a:t>evaluaciones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en</a:t>
            </a:r>
            <a:r>
              <a:rPr lang="en-US" sz="2200" b="1" dirty="0">
                <a:solidFill>
                  <a:schemeClr val="tx1"/>
                </a:solidFill>
              </a:rPr>
              <a:t> la agenda de la </a:t>
            </a:r>
            <a:r>
              <a:rPr lang="en-US" sz="2200" b="1" dirty="0" err="1">
                <a:solidFill>
                  <a:schemeClr val="tx1"/>
                </a:solidFill>
              </a:rPr>
              <a:t>sociedad</a:t>
            </a:r>
            <a:r>
              <a:rPr lang="en-US" sz="2200" b="1" dirty="0">
                <a:solidFill>
                  <a:schemeClr val="tx1"/>
                </a:solidFill>
              </a:rPr>
              <a:t> civil?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33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74C9143D84CE438CA75986313F8131" ma:contentTypeVersion="16" ma:contentTypeDescription="Create a new document." ma:contentTypeScope="" ma:versionID="9a866466431d71aa3c87c581771757b4">
  <xsd:schema xmlns:xsd="http://www.w3.org/2001/XMLSchema" xmlns:xs="http://www.w3.org/2001/XMLSchema" xmlns:p="http://schemas.microsoft.com/office/2006/metadata/properties" xmlns:ns2="22dd78a4-168d-43bd-99ed-eea32a0db0f1" xmlns:ns3="b29c6798-68fc-4caa-8843-7e2eac5410ad" targetNamespace="http://schemas.microsoft.com/office/2006/metadata/properties" ma:root="true" ma:fieldsID="b45a8100f99adc2c57478c50eb15b1bb" ns2:_="" ns3:_="">
    <xsd:import namespace="22dd78a4-168d-43bd-99ed-eea32a0db0f1"/>
    <xsd:import namespace="b29c6798-68fc-4caa-8843-7e2eac5410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d78a4-168d-43bd-99ed-eea32a0db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c6798-68fc-4caa-8843-7e2eac5410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6bdf8c3-e99e-4cda-9de6-8bc098db18ab}" ma:internalName="TaxCatchAll" ma:showField="CatchAllData" ma:web="b29c6798-68fc-4caa-8843-7e2eac5410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9c6798-68fc-4caa-8843-7e2eac5410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3FE50-EA73-40A2-8FB2-7809BF21E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dd78a4-168d-43bd-99ed-eea32a0db0f1"/>
    <ds:schemaRef ds:uri="b29c6798-68fc-4caa-8843-7e2eac5410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E71EF-A79E-44D4-A185-B2C01B678BBF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22dd78a4-168d-43bd-99ed-eea32a0db0f1"/>
    <ds:schemaRef ds:uri="b29c6798-68fc-4caa-8843-7e2eac5410ad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E1BF14-434A-400F-95BA-D3F0B6FC36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143</Words>
  <Application>Microsoft Office PowerPoint</Application>
  <PresentationFormat>Panorámica</PresentationFormat>
  <Paragraphs>27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Open Sans</vt:lpstr>
      <vt:lpstr>Tema de Office</vt:lpstr>
      <vt:lpstr>Office Theme</vt:lpstr>
      <vt:lpstr>    MEMORIA:  Taller de interpretación y uso de los resultados de la medición del INCE en CRI 2024</vt:lpstr>
      <vt:lpstr>Presentación de PowerPoint</vt:lpstr>
      <vt:lpstr>Mesa de discusión 1: Estructura institucional</vt:lpstr>
      <vt:lpstr>Presentación de PowerPoint</vt:lpstr>
      <vt:lpstr>Presentación de PowerPoint</vt:lpstr>
      <vt:lpstr>Mesa de discusión 2: Uso</vt:lpstr>
      <vt:lpstr>Presentación de PowerPoint</vt:lpstr>
      <vt:lpstr>Presentación de PowerPoint</vt:lpstr>
      <vt:lpstr>Mesa de discusión 3:  Uso</vt:lpstr>
      <vt:lpstr>Presentación de PowerPoint</vt:lpstr>
      <vt:lpstr>Presentación de PowerPoint</vt:lpstr>
      <vt:lpstr>Valoración de la 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Nataly Salas-Rodríguez</dc:creator>
  <cp:lastModifiedBy>Nataly Salas-Rodríguez</cp:lastModifiedBy>
  <cp:revision>13</cp:revision>
  <dcterms:created xsi:type="dcterms:W3CDTF">2025-06-05T16:42:56Z</dcterms:created>
  <dcterms:modified xsi:type="dcterms:W3CDTF">2025-06-10T17:44:33Z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0x0101004574C9143D84CE438CA75986313F8131</vt:lpwstr>
  </property>
</Properties>
</file>