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36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0957E5-41FD-5B43-8446-2754898F01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80BEB8-48E9-7D3B-EABC-18FC4A48A5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13DFAB-FC26-8F21-9A34-2BB308B18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9832-E60E-4C59-896D-4D0F4CACCC20}" type="datetimeFigureOut">
              <a:rPr lang="es-PY" smtClean="0"/>
              <a:t>5/6/2025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5D2398-CDDD-87DC-2ACD-334E75CBF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689646-6CB3-32BB-1EDB-731A4E23B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BEF5-678D-4D55-926C-FF824DC7DE42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31434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2B63E-2B8D-1EDC-1444-4B315F88B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9FADAF6-42E7-76C9-7E1C-52C9DAD4E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3E1B72-D7EA-5DBA-8C30-A160FADBC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9832-E60E-4C59-896D-4D0F4CACCC20}" type="datetimeFigureOut">
              <a:rPr lang="es-PY" smtClean="0"/>
              <a:t>5/6/2025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748014-4DC4-AC45-C775-09E8FC530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AD0F26-47B5-A481-A9E9-8F3052A3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BEF5-678D-4D55-926C-FF824DC7DE42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4102605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3D6D24-3535-8182-6204-7B80B34B7B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4D6E4B-8219-AE27-117F-93A786F6E4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764F9A-C79C-46FC-5AFA-09CC4D5F4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9832-E60E-4C59-896D-4D0F4CACCC20}" type="datetimeFigureOut">
              <a:rPr lang="es-PY" smtClean="0"/>
              <a:t>5/6/2025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A3FB18-A023-0966-51CF-DA6BC1D25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F12B9A-36B6-30FF-FD6C-15BF23B1B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BEF5-678D-4D55-926C-FF824DC7DE42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87206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CC635A-32A6-0521-7CD3-56720B4A8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16532F-A367-7C3B-337E-C282242B7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3F9FA0-7033-B24D-2C91-331C078F5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9832-E60E-4C59-896D-4D0F4CACCC20}" type="datetimeFigureOut">
              <a:rPr lang="es-PY" smtClean="0"/>
              <a:t>5/6/2025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11078D-0839-AA4B-A8A9-14DBF55F7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B07F82-866A-4140-DB15-A92B784EC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BEF5-678D-4D55-926C-FF824DC7DE42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83472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5CC327-AAB9-3111-42EC-B1476DD16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908108-781E-E297-C254-B0320FEBE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F62FAF-0B41-42BB-AD26-F8578081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9832-E60E-4C59-896D-4D0F4CACCC20}" type="datetimeFigureOut">
              <a:rPr lang="es-PY" smtClean="0"/>
              <a:t>5/6/2025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81EBEE-34C2-177E-F38E-C81688117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1648A7-6FEB-BF75-8AA9-E39FE388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BEF5-678D-4D55-926C-FF824DC7DE42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59366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E1D121-3024-CE8E-3844-9189BA6DF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2227DC-FA8B-AD8E-E67C-AD725A1088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8D138B-692F-DF90-124D-317FA5BF5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6CCB78-11B5-70F7-289E-6099F1E0D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9832-E60E-4C59-896D-4D0F4CACCC20}" type="datetimeFigureOut">
              <a:rPr lang="es-PY" smtClean="0"/>
              <a:t>5/6/2025</a:t>
            </a:fld>
            <a:endParaRPr lang="es-P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3DB3C9-8286-84F2-E1DB-574BB79C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7660CDE-1999-DE9E-EB7C-E519B14D9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BEF5-678D-4D55-926C-FF824DC7DE42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33176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4A7A8-1A31-DC00-7909-34FEBC247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AF9F166-DA58-9D74-EB2D-2F112CE6B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D88271-066D-31CA-68DF-E7177FD0A5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96B2EFC-205D-DF0D-8A3F-68204569C8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334191E-3A4D-29AA-2775-508A16BC6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D04E36-FC37-0EB2-6661-4EA096AB5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9832-E60E-4C59-896D-4D0F4CACCC20}" type="datetimeFigureOut">
              <a:rPr lang="es-PY" smtClean="0"/>
              <a:t>5/6/2025</a:t>
            </a:fld>
            <a:endParaRPr lang="es-PY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F84D88A-F4F2-3DE3-BC91-13B3F2149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64F0774-A46D-7513-4418-7D75CADF7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BEF5-678D-4D55-926C-FF824DC7DE42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033522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0083CD-5938-9C40-6479-F48BE6447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BA67D11-9C13-BA2C-6442-08E7E84FF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9832-E60E-4C59-896D-4D0F4CACCC20}" type="datetimeFigureOut">
              <a:rPr lang="es-PY" smtClean="0"/>
              <a:t>5/6/2025</a:t>
            </a:fld>
            <a:endParaRPr lang="es-PY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5503FC-2363-08E9-F52C-035F4D416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692BA21-DE12-962E-8E1A-112BF91C0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BEF5-678D-4D55-926C-FF824DC7DE42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7167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5CA537D-1585-45CA-9678-13EEEAEA7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9832-E60E-4C59-896D-4D0F4CACCC20}" type="datetimeFigureOut">
              <a:rPr lang="es-PY" smtClean="0"/>
              <a:t>5/6/2025</a:t>
            </a:fld>
            <a:endParaRPr lang="es-PY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8A9F3AE-EA6F-1CC2-063A-5EEF89FCF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4838604-305A-6B95-2034-EABCEBCA9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BEF5-678D-4D55-926C-FF824DC7DE42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22745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E5CDE9-0BB0-6A7E-34B5-7B61A1C6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4B3296-1D01-10A2-70BD-887C4AEE6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608F19-1D51-0F6B-D6D8-4B749C01C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3185CC7-A36B-AB6D-5863-BB3A0FB08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9832-E60E-4C59-896D-4D0F4CACCC20}" type="datetimeFigureOut">
              <a:rPr lang="es-PY" smtClean="0"/>
              <a:t>5/6/2025</a:t>
            </a:fld>
            <a:endParaRPr lang="es-P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5749A6-13D6-AE51-CF28-6C7646CD0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6D22E1-4A3A-BC7B-E8B1-0BC9F213D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BEF5-678D-4D55-926C-FF824DC7DE42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2884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C65454-A8EF-42B5-F5F7-7392F2ABE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89A1FFB-2DCC-48E8-E496-105385951E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Y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993CB86-ABBB-15A5-FD1B-8F463FDA0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9FA1D9-5C15-F17F-91DE-B5D2F13B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9832-E60E-4C59-896D-4D0F4CACCC20}" type="datetimeFigureOut">
              <a:rPr lang="es-PY" smtClean="0"/>
              <a:t>5/6/2025</a:t>
            </a:fld>
            <a:endParaRPr lang="es-P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3FCEC4-86AE-430B-E586-80C1492D8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B30205-3CCB-DE1C-7E50-7D9450035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BEF5-678D-4D55-926C-FF824DC7DE42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34863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D85197-D6E8-72DF-00A1-1860CD3FD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197105-E425-0866-12C2-DD7E7B709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433C2A-8408-AD4F-5C84-E0F204A51A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2B9832-E60E-4C59-896D-4D0F4CACCC20}" type="datetimeFigureOut">
              <a:rPr lang="es-PY" smtClean="0"/>
              <a:t>5/6/2025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483B83-6A2F-64EE-DBFA-D00FDA0A64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3351E7-765B-9B1A-50D9-9F09E5C7B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F5BEF5-678D-4D55-926C-FF824DC7DE42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743604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D624B10-2856-5B39-006F-5A3E069413D9}"/>
              </a:ext>
            </a:extLst>
          </p:cNvPr>
          <p:cNvSpPr txBox="1"/>
          <p:nvPr/>
        </p:nvSpPr>
        <p:spPr>
          <a:xfrm>
            <a:off x="663879" y="1503123"/>
            <a:ext cx="1816274" cy="369332"/>
          </a:xfrm>
          <a:custGeom>
            <a:avLst/>
            <a:gdLst>
              <a:gd name="connsiteX0" fmla="*/ 0 w 1816274"/>
              <a:gd name="connsiteY0" fmla="*/ 0 h 369332"/>
              <a:gd name="connsiteX1" fmla="*/ 587262 w 1816274"/>
              <a:gd name="connsiteY1" fmla="*/ 0 h 369332"/>
              <a:gd name="connsiteX2" fmla="*/ 1138198 w 1816274"/>
              <a:gd name="connsiteY2" fmla="*/ 0 h 369332"/>
              <a:gd name="connsiteX3" fmla="*/ 1816274 w 1816274"/>
              <a:gd name="connsiteY3" fmla="*/ 0 h 369332"/>
              <a:gd name="connsiteX4" fmla="*/ 1816274 w 1816274"/>
              <a:gd name="connsiteY4" fmla="*/ 369332 h 369332"/>
              <a:gd name="connsiteX5" fmla="*/ 1247175 w 1816274"/>
              <a:gd name="connsiteY5" fmla="*/ 369332 h 369332"/>
              <a:gd name="connsiteX6" fmla="*/ 605425 w 1816274"/>
              <a:gd name="connsiteY6" fmla="*/ 369332 h 369332"/>
              <a:gd name="connsiteX7" fmla="*/ 0 w 1816274"/>
              <a:gd name="connsiteY7" fmla="*/ 369332 h 369332"/>
              <a:gd name="connsiteX8" fmla="*/ 0 w 1816274"/>
              <a:gd name="connsiteY8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6274" h="369332" extrusionOk="0">
                <a:moveTo>
                  <a:pt x="0" y="0"/>
                </a:moveTo>
                <a:cubicBezTo>
                  <a:pt x="162170" y="-3345"/>
                  <a:pt x="430017" y="28676"/>
                  <a:pt x="587262" y="0"/>
                </a:cubicBezTo>
                <a:cubicBezTo>
                  <a:pt x="744507" y="-28676"/>
                  <a:pt x="878934" y="15383"/>
                  <a:pt x="1138198" y="0"/>
                </a:cubicBezTo>
                <a:cubicBezTo>
                  <a:pt x="1397462" y="-15383"/>
                  <a:pt x="1631965" y="3408"/>
                  <a:pt x="1816274" y="0"/>
                </a:cubicBezTo>
                <a:cubicBezTo>
                  <a:pt x="1818622" y="113493"/>
                  <a:pt x="1807933" y="197069"/>
                  <a:pt x="1816274" y="369332"/>
                </a:cubicBezTo>
                <a:cubicBezTo>
                  <a:pt x="1685273" y="348041"/>
                  <a:pt x="1495846" y="364056"/>
                  <a:pt x="1247175" y="369332"/>
                </a:cubicBezTo>
                <a:cubicBezTo>
                  <a:pt x="998504" y="374608"/>
                  <a:pt x="829101" y="361466"/>
                  <a:pt x="605425" y="369332"/>
                </a:cubicBezTo>
                <a:cubicBezTo>
                  <a:pt x="381749" y="377199"/>
                  <a:pt x="258324" y="391113"/>
                  <a:pt x="0" y="369332"/>
                </a:cubicBezTo>
                <a:cubicBezTo>
                  <a:pt x="10524" y="225711"/>
                  <a:pt x="8734" y="158340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s-PY" dirty="0"/>
              <a:t>Evaluación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EBB44AA-6156-CC6D-CB92-B3B2045D446D}"/>
              </a:ext>
            </a:extLst>
          </p:cNvPr>
          <p:cNvSpPr txBox="1"/>
          <p:nvPr/>
        </p:nvSpPr>
        <p:spPr>
          <a:xfrm>
            <a:off x="1004169" y="2444663"/>
            <a:ext cx="1816274" cy="369332"/>
          </a:xfrm>
          <a:custGeom>
            <a:avLst/>
            <a:gdLst>
              <a:gd name="connsiteX0" fmla="*/ 0 w 1816274"/>
              <a:gd name="connsiteY0" fmla="*/ 0 h 369332"/>
              <a:gd name="connsiteX1" fmla="*/ 641750 w 1816274"/>
              <a:gd name="connsiteY1" fmla="*/ 0 h 369332"/>
              <a:gd name="connsiteX2" fmla="*/ 1247175 w 1816274"/>
              <a:gd name="connsiteY2" fmla="*/ 0 h 369332"/>
              <a:gd name="connsiteX3" fmla="*/ 1816274 w 1816274"/>
              <a:gd name="connsiteY3" fmla="*/ 0 h 369332"/>
              <a:gd name="connsiteX4" fmla="*/ 1816274 w 1816274"/>
              <a:gd name="connsiteY4" fmla="*/ 369332 h 369332"/>
              <a:gd name="connsiteX5" fmla="*/ 1210849 w 1816274"/>
              <a:gd name="connsiteY5" fmla="*/ 369332 h 369332"/>
              <a:gd name="connsiteX6" fmla="*/ 641750 w 1816274"/>
              <a:gd name="connsiteY6" fmla="*/ 369332 h 369332"/>
              <a:gd name="connsiteX7" fmla="*/ 0 w 1816274"/>
              <a:gd name="connsiteY7" fmla="*/ 369332 h 369332"/>
              <a:gd name="connsiteX8" fmla="*/ 0 w 1816274"/>
              <a:gd name="connsiteY8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6274" h="369332" extrusionOk="0">
                <a:moveTo>
                  <a:pt x="0" y="0"/>
                </a:moveTo>
                <a:cubicBezTo>
                  <a:pt x="207557" y="24115"/>
                  <a:pt x="408771" y="7558"/>
                  <a:pt x="641750" y="0"/>
                </a:cubicBezTo>
                <a:cubicBezTo>
                  <a:pt x="874729" y="-7558"/>
                  <a:pt x="1051808" y="-24594"/>
                  <a:pt x="1247175" y="0"/>
                </a:cubicBezTo>
                <a:cubicBezTo>
                  <a:pt x="1442543" y="24594"/>
                  <a:pt x="1672192" y="-10635"/>
                  <a:pt x="1816274" y="0"/>
                </a:cubicBezTo>
                <a:cubicBezTo>
                  <a:pt x="1805543" y="116131"/>
                  <a:pt x="1813656" y="239632"/>
                  <a:pt x="1816274" y="369332"/>
                </a:cubicBezTo>
                <a:cubicBezTo>
                  <a:pt x="1679020" y="350931"/>
                  <a:pt x="1494623" y="394048"/>
                  <a:pt x="1210849" y="369332"/>
                </a:cubicBezTo>
                <a:cubicBezTo>
                  <a:pt x="927076" y="344616"/>
                  <a:pt x="866707" y="380353"/>
                  <a:pt x="641750" y="369332"/>
                </a:cubicBezTo>
                <a:cubicBezTo>
                  <a:pt x="416793" y="358311"/>
                  <a:pt x="203677" y="378120"/>
                  <a:pt x="0" y="369332"/>
                </a:cubicBezTo>
                <a:cubicBezTo>
                  <a:pt x="-11349" y="205599"/>
                  <a:pt x="-15083" y="163312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98176570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s-PY" dirty="0"/>
              <a:t>Evidencia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84B7D41-07D2-9528-FC92-DA6E9549749C}"/>
              </a:ext>
            </a:extLst>
          </p:cNvPr>
          <p:cNvSpPr txBox="1"/>
          <p:nvPr/>
        </p:nvSpPr>
        <p:spPr>
          <a:xfrm>
            <a:off x="1572016" y="3386203"/>
            <a:ext cx="1816274" cy="646331"/>
          </a:xfrm>
          <a:custGeom>
            <a:avLst/>
            <a:gdLst>
              <a:gd name="connsiteX0" fmla="*/ 0 w 1816274"/>
              <a:gd name="connsiteY0" fmla="*/ 0 h 646331"/>
              <a:gd name="connsiteX1" fmla="*/ 605425 w 1816274"/>
              <a:gd name="connsiteY1" fmla="*/ 0 h 646331"/>
              <a:gd name="connsiteX2" fmla="*/ 1210849 w 1816274"/>
              <a:gd name="connsiteY2" fmla="*/ 0 h 646331"/>
              <a:gd name="connsiteX3" fmla="*/ 1816274 w 1816274"/>
              <a:gd name="connsiteY3" fmla="*/ 0 h 646331"/>
              <a:gd name="connsiteX4" fmla="*/ 1816274 w 1816274"/>
              <a:gd name="connsiteY4" fmla="*/ 646331 h 646331"/>
              <a:gd name="connsiteX5" fmla="*/ 1210849 w 1816274"/>
              <a:gd name="connsiteY5" fmla="*/ 646331 h 646331"/>
              <a:gd name="connsiteX6" fmla="*/ 659913 w 1816274"/>
              <a:gd name="connsiteY6" fmla="*/ 646331 h 646331"/>
              <a:gd name="connsiteX7" fmla="*/ 0 w 1816274"/>
              <a:gd name="connsiteY7" fmla="*/ 646331 h 646331"/>
              <a:gd name="connsiteX8" fmla="*/ 0 w 1816274"/>
              <a:gd name="connsiteY8" fmla="*/ 0 h 64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6274" h="646331" extrusionOk="0">
                <a:moveTo>
                  <a:pt x="0" y="0"/>
                </a:moveTo>
                <a:cubicBezTo>
                  <a:pt x="166575" y="1964"/>
                  <a:pt x="425684" y="-10872"/>
                  <a:pt x="605425" y="0"/>
                </a:cubicBezTo>
                <a:cubicBezTo>
                  <a:pt x="785167" y="10872"/>
                  <a:pt x="1016460" y="17560"/>
                  <a:pt x="1210849" y="0"/>
                </a:cubicBezTo>
                <a:cubicBezTo>
                  <a:pt x="1405238" y="-17560"/>
                  <a:pt x="1613817" y="-21535"/>
                  <a:pt x="1816274" y="0"/>
                </a:cubicBezTo>
                <a:cubicBezTo>
                  <a:pt x="1806140" y="264845"/>
                  <a:pt x="1814220" y="444353"/>
                  <a:pt x="1816274" y="646331"/>
                </a:cubicBezTo>
                <a:cubicBezTo>
                  <a:pt x="1516617" y="620383"/>
                  <a:pt x="1346492" y="643347"/>
                  <a:pt x="1210849" y="646331"/>
                </a:cubicBezTo>
                <a:cubicBezTo>
                  <a:pt x="1075206" y="649315"/>
                  <a:pt x="844453" y="629296"/>
                  <a:pt x="659913" y="646331"/>
                </a:cubicBezTo>
                <a:cubicBezTo>
                  <a:pt x="475373" y="663366"/>
                  <a:pt x="224404" y="616585"/>
                  <a:pt x="0" y="646331"/>
                </a:cubicBezTo>
                <a:cubicBezTo>
                  <a:pt x="11837" y="362245"/>
                  <a:pt x="-18802" y="304613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97824804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s-PY" dirty="0"/>
              <a:t>Mejores decisiones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F804589-42F2-8D2E-FA90-6D749C289A0D}"/>
              </a:ext>
            </a:extLst>
          </p:cNvPr>
          <p:cNvSpPr txBox="1"/>
          <p:nvPr/>
        </p:nvSpPr>
        <p:spPr>
          <a:xfrm>
            <a:off x="3388290" y="2405948"/>
            <a:ext cx="1146132" cy="369332"/>
          </a:xfrm>
          <a:custGeom>
            <a:avLst/>
            <a:gdLst>
              <a:gd name="connsiteX0" fmla="*/ 0 w 1146132"/>
              <a:gd name="connsiteY0" fmla="*/ 0 h 369332"/>
              <a:gd name="connsiteX1" fmla="*/ 573066 w 1146132"/>
              <a:gd name="connsiteY1" fmla="*/ 0 h 369332"/>
              <a:gd name="connsiteX2" fmla="*/ 1146132 w 1146132"/>
              <a:gd name="connsiteY2" fmla="*/ 0 h 369332"/>
              <a:gd name="connsiteX3" fmla="*/ 1146132 w 1146132"/>
              <a:gd name="connsiteY3" fmla="*/ 369332 h 369332"/>
              <a:gd name="connsiteX4" fmla="*/ 607450 w 1146132"/>
              <a:gd name="connsiteY4" fmla="*/ 369332 h 369332"/>
              <a:gd name="connsiteX5" fmla="*/ 0 w 1146132"/>
              <a:gd name="connsiteY5" fmla="*/ 369332 h 369332"/>
              <a:gd name="connsiteX6" fmla="*/ 0 w 1146132"/>
              <a:gd name="connsiteY6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6132" h="369332" extrusionOk="0">
                <a:moveTo>
                  <a:pt x="0" y="0"/>
                </a:moveTo>
                <a:cubicBezTo>
                  <a:pt x="236293" y="-13636"/>
                  <a:pt x="457449" y="-15144"/>
                  <a:pt x="573066" y="0"/>
                </a:cubicBezTo>
                <a:cubicBezTo>
                  <a:pt x="688683" y="15144"/>
                  <a:pt x="979521" y="-28152"/>
                  <a:pt x="1146132" y="0"/>
                </a:cubicBezTo>
                <a:cubicBezTo>
                  <a:pt x="1148723" y="102128"/>
                  <a:pt x="1154252" y="288405"/>
                  <a:pt x="1146132" y="369332"/>
                </a:cubicBezTo>
                <a:cubicBezTo>
                  <a:pt x="997348" y="396125"/>
                  <a:pt x="820893" y="368451"/>
                  <a:pt x="607450" y="369332"/>
                </a:cubicBezTo>
                <a:cubicBezTo>
                  <a:pt x="394007" y="370213"/>
                  <a:pt x="231713" y="348313"/>
                  <a:pt x="0" y="369332"/>
                </a:cubicBezTo>
                <a:cubicBezTo>
                  <a:pt x="1229" y="226665"/>
                  <a:pt x="17661" y="172613"/>
                  <a:pt x="0" y="0"/>
                </a:cubicBezTo>
                <a:close/>
              </a:path>
            </a:pathLst>
          </a:custGeom>
          <a:solidFill>
            <a:srgbClr val="FFC000"/>
          </a:solidFill>
          <a:ln w="190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61725608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s-PY" b="1" dirty="0"/>
              <a:t>Uso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8501395-6C9B-22AB-9D16-8C389DB0E660}"/>
              </a:ext>
            </a:extLst>
          </p:cNvPr>
          <p:cNvSpPr txBox="1"/>
          <p:nvPr/>
        </p:nvSpPr>
        <p:spPr>
          <a:xfrm>
            <a:off x="4880975" y="1364623"/>
            <a:ext cx="1816274" cy="369332"/>
          </a:xfrm>
          <a:custGeom>
            <a:avLst/>
            <a:gdLst>
              <a:gd name="connsiteX0" fmla="*/ 0 w 1816274"/>
              <a:gd name="connsiteY0" fmla="*/ 0 h 369332"/>
              <a:gd name="connsiteX1" fmla="*/ 550936 w 1816274"/>
              <a:gd name="connsiteY1" fmla="*/ 0 h 369332"/>
              <a:gd name="connsiteX2" fmla="*/ 1101873 w 1816274"/>
              <a:gd name="connsiteY2" fmla="*/ 0 h 369332"/>
              <a:gd name="connsiteX3" fmla="*/ 1816274 w 1816274"/>
              <a:gd name="connsiteY3" fmla="*/ 0 h 369332"/>
              <a:gd name="connsiteX4" fmla="*/ 1816274 w 1816274"/>
              <a:gd name="connsiteY4" fmla="*/ 369332 h 369332"/>
              <a:gd name="connsiteX5" fmla="*/ 1210849 w 1816274"/>
              <a:gd name="connsiteY5" fmla="*/ 369332 h 369332"/>
              <a:gd name="connsiteX6" fmla="*/ 641750 w 1816274"/>
              <a:gd name="connsiteY6" fmla="*/ 369332 h 369332"/>
              <a:gd name="connsiteX7" fmla="*/ 0 w 1816274"/>
              <a:gd name="connsiteY7" fmla="*/ 369332 h 369332"/>
              <a:gd name="connsiteX8" fmla="*/ 0 w 1816274"/>
              <a:gd name="connsiteY8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6274" h="369332" extrusionOk="0">
                <a:moveTo>
                  <a:pt x="0" y="0"/>
                </a:moveTo>
                <a:cubicBezTo>
                  <a:pt x="213743" y="7359"/>
                  <a:pt x="370141" y="-10745"/>
                  <a:pt x="550936" y="0"/>
                </a:cubicBezTo>
                <a:cubicBezTo>
                  <a:pt x="731731" y="10745"/>
                  <a:pt x="952917" y="3349"/>
                  <a:pt x="1101873" y="0"/>
                </a:cubicBezTo>
                <a:cubicBezTo>
                  <a:pt x="1250829" y="-3349"/>
                  <a:pt x="1588490" y="-22227"/>
                  <a:pt x="1816274" y="0"/>
                </a:cubicBezTo>
                <a:cubicBezTo>
                  <a:pt x="1830504" y="157122"/>
                  <a:pt x="1819887" y="227228"/>
                  <a:pt x="1816274" y="369332"/>
                </a:cubicBezTo>
                <a:cubicBezTo>
                  <a:pt x="1530364" y="386397"/>
                  <a:pt x="1475723" y="370449"/>
                  <a:pt x="1210849" y="369332"/>
                </a:cubicBezTo>
                <a:cubicBezTo>
                  <a:pt x="945975" y="368215"/>
                  <a:pt x="848623" y="354834"/>
                  <a:pt x="641750" y="369332"/>
                </a:cubicBezTo>
                <a:cubicBezTo>
                  <a:pt x="434877" y="383830"/>
                  <a:pt x="180964" y="372075"/>
                  <a:pt x="0" y="369332"/>
                </a:cubicBezTo>
                <a:cubicBezTo>
                  <a:pt x="10614" y="207402"/>
                  <a:pt x="1603" y="94969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809068511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s-PY" dirty="0"/>
              <a:t>Reflexión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E8A9F22-2058-F1AD-03B4-3FFECB660630}"/>
              </a:ext>
            </a:extLst>
          </p:cNvPr>
          <p:cNvSpPr txBox="1"/>
          <p:nvPr/>
        </p:nvSpPr>
        <p:spPr>
          <a:xfrm>
            <a:off x="4814170" y="2259997"/>
            <a:ext cx="1816274" cy="646331"/>
          </a:xfrm>
          <a:custGeom>
            <a:avLst/>
            <a:gdLst>
              <a:gd name="connsiteX0" fmla="*/ 0 w 1816274"/>
              <a:gd name="connsiteY0" fmla="*/ 0 h 646331"/>
              <a:gd name="connsiteX1" fmla="*/ 569099 w 1816274"/>
              <a:gd name="connsiteY1" fmla="*/ 0 h 646331"/>
              <a:gd name="connsiteX2" fmla="*/ 1192687 w 1816274"/>
              <a:gd name="connsiteY2" fmla="*/ 0 h 646331"/>
              <a:gd name="connsiteX3" fmla="*/ 1816274 w 1816274"/>
              <a:gd name="connsiteY3" fmla="*/ 0 h 646331"/>
              <a:gd name="connsiteX4" fmla="*/ 1816274 w 1816274"/>
              <a:gd name="connsiteY4" fmla="*/ 646331 h 646331"/>
              <a:gd name="connsiteX5" fmla="*/ 1229012 w 1816274"/>
              <a:gd name="connsiteY5" fmla="*/ 646331 h 646331"/>
              <a:gd name="connsiteX6" fmla="*/ 659913 w 1816274"/>
              <a:gd name="connsiteY6" fmla="*/ 646331 h 646331"/>
              <a:gd name="connsiteX7" fmla="*/ 0 w 1816274"/>
              <a:gd name="connsiteY7" fmla="*/ 646331 h 646331"/>
              <a:gd name="connsiteX8" fmla="*/ 0 w 1816274"/>
              <a:gd name="connsiteY8" fmla="*/ 0 h 64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6274" h="646331" extrusionOk="0">
                <a:moveTo>
                  <a:pt x="0" y="0"/>
                </a:moveTo>
                <a:cubicBezTo>
                  <a:pt x="213053" y="-1014"/>
                  <a:pt x="426886" y="-10251"/>
                  <a:pt x="569099" y="0"/>
                </a:cubicBezTo>
                <a:cubicBezTo>
                  <a:pt x="711312" y="10251"/>
                  <a:pt x="889025" y="23242"/>
                  <a:pt x="1192687" y="0"/>
                </a:cubicBezTo>
                <a:cubicBezTo>
                  <a:pt x="1496349" y="-23242"/>
                  <a:pt x="1675302" y="-6459"/>
                  <a:pt x="1816274" y="0"/>
                </a:cubicBezTo>
                <a:cubicBezTo>
                  <a:pt x="1805829" y="231246"/>
                  <a:pt x="1840115" y="400724"/>
                  <a:pt x="1816274" y="646331"/>
                </a:cubicBezTo>
                <a:cubicBezTo>
                  <a:pt x="1671258" y="654242"/>
                  <a:pt x="1440664" y="654871"/>
                  <a:pt x="1229012" y="646331"/>
                </a:cubicBezTo>
                <a:cubicBezTo>
                  <a:pt x="1017360" y="637791"/>
                  <a:pt x="825992" y="660326"/>
                  <a:pt x="659913" y="646331"/>
                </a:cubicBezTo>
                <a:cubicBezTo>
                  <a:pt x="493834" y="632336"/>
                  <a:pt x="153186" y="637204"/>
                  <a:pt x="0" y="646331"/>
                </a:cubicBezTo>
                <a:cubicBezTo>
                  <a:pt x="17300" y="504459"/>
                  <a:pt x="-2970" y="235499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0876100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s-PY" dirty="0"/>
              <a:t>Crítica constructiva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EE861EE-D165-E415-B86C-C1C02E45CC41}"/>
              </a:ext>
            </a:extLst>
          </p:cNvPr>
          <p:cNvSpPr txBox="1"/>
          <p:nvPr/>
        </p:nvSpPr>
        <p:spPr>
          <a:xfrm>
            <a:off x="4814170" y="3386203"/>
            <a:ext cx="1816274" cy="369332"/>
          </a:xfrm>
          <a:custGeom>
            <a:avLst/>
            <a:gdLst>
              <a:gd name="connsiteX0" fmla="*/ 0 w 1816274"/>
              <a:gd name="connsiteY0" fmla="*/ 0 h 369332"/>
              <a:gd name="connsiteX1" fmla="*/ 605425 w 1816274"/>
              <a:gd name="connsiteY1" fmla="*/ 0 h 369332"/>
              <a:gd name="connsiteX2" fmla="*/ 1247175 w 1816274"/>
              <a:gd name="connsiteY2" fmla="*/ 0 h 369332"/>
              <a:gd name="connsiteX3" fmla="*/ 1816274 w 1816274"/>
              <a:gd name="connsiteY3" fmla="*/ 0 h 369332"/>
              <a:gd name="connsiteX4" fmla="*/ 1816274 w 1816274"/>
              <a:gd name="connsiteY4" fmla="*/ 369332 h 369332"/>
              <a:gd name="connsiteX5" fmla="*/ 1247175 w 1816274"/>
              <a:gd name="connsiteY5" fmla="*/ 369332 h 369332"/>
              <a:gd name="connsiteX6" fmla="*/ 641750 w 1816274"/>
              <a:gd name="connsiteY6" fmla="*/ 369332 h 369332"/>
              <a:gd name="connsiteX7" fmla="*/ 0 w 1816274"/>
              <a:gd name="connsiteY7" fmla="*/ 369332 h 369332"/>
              <a:gd name="connsiteX8" fmla="*/ 0 w 1816274"/>
              <a:gd name="connsiteY8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6274" h="369332" extrusionOk="0">
                <a:moveTo>
                  <a:pt x="0" y="0"/>
                </a:moveTo>
                <a:cubicBezTo>
                  <a:pt x="302482" y="29274"/>
                  <a:pt x="329258" y="-19577"/>
                  <a:pt x="605425" y="0"/>
                </a:cubicBezTo>
                <a:cubicBezTo>
                  <a:pt x="881592" y="19577"/>
                  <a:pt x="1023666" y="-10161"/>
                  <a:pt x="1247175" y="0"/>
                </a:cubicBezTo>
                <a:cubicBezTo>
                  <a:pt x="1470684" y="10161"/>
                  <a:pt x="1557673" y="-24804"/>
                  <a:pt x="1816274" y="0"/>
                </a:cubicBezTo>
                <a:cubicBezTo>
                  <a:pt x="1800609" y="155790"/>
                  <a:pt x="1821428" y="269668"/>
                  <a:pt x="1816274" y="369332"/>
                </a:cubicBezTo>
                <a:cubicBezTo>
                  <a:pt x="1649979" y="359402"/>
                  <a:pt x="1381404" y="385068"/>
                  <a:pt x="1247175" y="369332"/>
                </a:cubicBezTo>
                <a:cubicBezTo>
                  <a:pt x="1112946" y="353596"/>
                  <a:pt x="772128" y="370325"/>
                  <a:pt x="641750" y="369332"/>
                </a:cubicBezTo>
                <a:cubicBezTo>
                  <a:pt x="511372" y="368339"/>
                  <a:pt x="309940" y="377166"/>
                  <a:pt x="0" y="369332"/>
                </a:cubicBezTo>
                <a:cubicBezTo>
                  <a:pt x="1318" y="199199"/>
                  <a:pt x="-4859" y="154718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091018771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s-PY" dirty="0"/>
              <a:t>Aprendizaje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D99BEB5-53C0-F164-96D0-22361148312E}"/>
              </a:ext>
            </a:extLst>
          </p:cNvPr>
          <p:cNvSpPr txBox="1"/>
          <p:nvPr/>
        </p:nvSpPr>
        <p:spPr>
          <a:xfrm>
            <a:off x="7012487" y="2175115"/>
            <a:ext cx="1816274" cy="1200329"/>
          </a:xfrm>
          <a:custGeom>
            <a:avLst/>
            <a:gdLst>
              <a:gd name="connsiteX0" fmla="*/ 0 w 1816274"/>
              <a:gd name="connsiteY0" fmla="*/ 0 h 1200329"/>
              <a:gd name="connsiteX1" fmla="*/ 605425 w 1816274"/>
              <a:gd name="connsiteY1" fmla="*/ 0 h 1200329"/>
              <a:gd name="connsiteX2" fmla="*/ 1192687 w 1816274"/>
              <a:gd name="connsiteY2" fmla="*/ 0 h 1200329"/>
              <a:gd name="connsiteX3" fmla="*/ 1816274 w 1816274"/>
              <a:gd name="connsiteY3" fmla="*/ 0 h 1200329"/>
              <a:gd name="connsiteX4" fmla="*/ 1816274 w 1816274"/>
              <a:gd name="connsiteY4" fmla="*/ 588161 h 1200329"/>
              <a:gd name="connsiteX5" fmla="*/ 1816274 w 1816274"/>
              <a:gd name="connsiteY5" fmla="*/ 1200329 h 1200329"/>
              <a:gd name="connsiteX6" fmla="*/ 1174524 w 1816274"/>
              <a:gd name="connsiteY6" fmla="*/ 1200329 h 1200329"/>
              <a:gd name="connsiteX7" fmla="*/ 550936 w 1816274"/>
              <a:gd name="connsiteY7" fmla="*/ 1200329 h 1200329"/>
              <a:gd name="connsiteX8" fmla="*/ 0 w 1816274"/>
              <a:gd name="connsiteY8" fmla="*/ 1200329 h 1200329"/>
              <a:gd name="connsiteX9" fmla="*/ 0 w 1816274"/>
              <a:gd name="connsiteY9" fmla="*/ 600165 h 1200329"/>
              <a:gd name="connsiteX10" fmla="*/ 0 w 1816274"/>
              <a:gd name="connsiteY10" fmla="*/ 0 h 1200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16274" h="1200329" extrusionOk="0">
                <a:moveTo>
                  <a:pt x="0" y="0"/>
                </a:moveTo>
                <a:cubicBezTo>
                  <a:pt x="181120" y="-10084"/>
                  <a:pt x="476076" y="26654"/>
                  <a:pt x="605425" y="0"/>
                </a:cubicBezTo>
                <a:cubicBezTo>
                  <a:pt x="734774" y="-26654"/>
                  <a:pt x="999892" y="16714"/>
                  <a:pt x="1192687" y="0"/>
                </a:cubicBezTo>
                <a:cubicBezTo>
                  <a:pt x="1385482" y="-16714"/>
                  <a:pt x="1667934" y="22201"/>
                  <a:pt x="1816274" y="0"/>
                </a:cubicBezTo>
                <a:cubicBezTo>
                  <a:pt x="1807410" y="212824"/>
                  <a:pt x="1830941" y="422482"/>
                  <a:pt x="1816274" y="588161"/>
                </a:cubicBezTo>
                <a:cubicBezTo>
                  <a:pt x="1801607" y="753840"/>
                  <a:pt x="1814239" y="1077042"/>
                  <a:pt x="1816274" y="1200329"/>
                </a:cubicBezTo>
                <a:cubicBezTo>
                  <a:pt x="1637925" y="1179253"/>
                  <a:pt x="1467162" y="1172479"/>
                  <a:pt x="1174524" y="1200329"/>
                </a:cubicBezTo>
                <a:cubicBezTo>
                  <a:pt x="881886" y="1228180"/>
                  <a:pt x="728222" y="1186619"/>
                  <a:pt x="550936" y="1200329"/>
                </a:cubicBezTo>
                <a:cubicBezTo>
                  <a:pt x="373650" y="1214039"/>
                  <a:pt x="174244" y="1189918"/>
                  <a:pt x="0" y="1200329"/>
                </a:cubicBezTo>
                <a:cubicBezTo>
                  <a:pt x="-8105" y="922421"/>
                  <a:pt x="23049" y="730371"/>
                  <a:pt x="0" y="600165"/>
                </a:cubicBezTo>
                <a:cubicBezTo>
                  <a:pt x="-23049" y="469959"/>
                  <a:pt x="-14096" y="168933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579111871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s-PY" dirty="0"/>
              <a:t>Comunidad</a:t>
            </a:r>
          </a:p>
          <a:p>
            <a:r>
              <a:rPr lang="es-PY" dirty="0"/>
              <a:t>Sociedad Civil</a:t>
            </a:r>
          </a:p>
          <a:p>
            <a:r>
              <a:rPr lang="es-PY" dirty="0"/>
              <a:t>Gobierno</a:t>
            </a:r>
          </a:p>
          <a:p>
            <a:r>
              <a:rPr lang="es-PY" dirty="0"/>
              <a:t>Sector privado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D45F198-6D63-9A77-7112-83360DB34023}"/>
              </a:ext>
            </a:extLst>
          </p:cNvPr>
          <p:cNvSpPr txBox="1"/>
          <p:nvPr/>
        </p:nvSpPr>
        <p:spPr>
          <a:xfrm>
            <a:off x="9511428" y="3244334"/>
            <a:ext cx="1816274" cy="369332"/>
          </a:xfrm>
          <a:custGeom>
            <a:avLst/>
            <a:gdLst>
              <a:gd name="connsiteX0" fmla="*/ 0 w 1816274"/>
              <a:gd name="connsiteY0" fmla="*/ 0 h 369332"/>
              <a:gd name="connsiteX1" fmla="*/ 550936 w 1816274"/>
              <a:gd name="connsiteY1" fmla="*/ 0 h 369332"/>
              <a:gd name="connsiteX2" fmla="*/ 1138198 w 1816274"/>
              <a:gd name="connsiteY2" fmla="*/ 0 h 369332"/>
              <a:gd name="connsiteX3" fmla="*/ 1816274 w 1816274"/>
              <a:gd name="connsiteY3" fmla="*/ 0 h 369332"/>
              <a:gd name="connsiteX4" fmla="*/ 1816274 w 1816274"/>
              <a:gd name="connsiteY4" fmla="*/ 369332 h 369332"/>
              <a:gd name="connsiteX5" fmla="*/ 1192687 w 1816274"/>
              <a:gd name="connsiteY5" fmla="*/ 369332 h 369332"/>
              <a:gd name="connsiteX6" fmla="*/ 550936 w 1816274"/>
              <a:gd name="connsiteY6" fmla="*/ 369332 h 369332"/>
              <a:gd name="connsiteX7" fmla="*/ 0 w 1816274"/>
              <a:gd name="connsiteY7" fmla="*/ 369332 h 369332"/>
              <a:gd name="connsiteX8" fmla="*/ 0 w 1816274"/>
              <a:gd name="connsiteY8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6274" h="369332" extrusionOk="0">
                <a:moveTo>
                  <a:pt x="0" y="0"/>
                </a:moveTo>
                <a:cubicBezTo>
                  <a:pt x="121633" y="9446"/>
                  <a:pt x="390221" y="-11177"/>
                  <a:pt x="550936" y="0"/>
                </a:cubicBezTo>
                <a:cubicBezTo>
                  <a:pt x="711651" y="11177"/>
                  <a:pt x="950347" y="24167"/>
                  <a:pt x="1138198" y="0"/>
                </a:cubicBezTo>
                <a:cubicBezTo>
                  <a:pt x="1326049" y="-24167"/>
                  <a:pt x="1535668" y="1461"/>
                  <a:pt x="1816274" y="0"/>
                </a:cubicBezTo>
                <a:cubicBezTo>
                  <a:pt x="1822919" y="174162"/>
                  <a:pt x="1827189" y="270531"/>
                  <a:pt x="1816274" y="369332"/>
                </a:cubicBezTo>
                <a:cubicBezTo>
                  <a:pt x="1546828" y="344953"/>
                  <a:pt x="1392257" y="379323"/>
                  <a:pt x="1192687" y="369332"/>
                </a:cubicBezTo>
                <a:cubicBezTo>
                  <a:pt x="993117" y="359341"/>
                  <a:pt x="726834" y="381547"/>
                  <a:pt x="550936" y="369332"/>
                </a:cubicBezTo>
                <a:cubicBezTo>
                  <a:pt x="375038" y="357117"/>
                  <a:pt x="213283" y="394042"/>
                  <a:pt x="0" y="369332"/>
                </a:cubicBezTo>
                <a:cubicBezTo>
                  <a:pt x="10902" y="203866"/>
                  <a:pt x="8772" y="112812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741180101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s-PY" dirty="0"/>
              <a:t>Cultura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0B5D1F7-5981-8021-B2B9-03091679BA57}"/>
              </a:ext>
            </a:extLst>
          </p:cNvPr>
          <p:cNvSpPr txBox="1"/>
          <p:nvPr/>
        </p:nvSpPr>
        <p:spPr>
          <a:xfrm>
            <a:off x="7394530" y="5358865"/>
            <a:ext cx="1816274" cy="369332"/>
          </a:xfrm>
          <a:custGeom>
            <a:avLst/>
            <a:gdLst>
              <a:gd name="connsiteX0" fmla="*/ 0 w 1816274"/>
              <a:gd name="connsiteY0" fmla="*/ 0 h 369332"/>
              <a:gd name="connsiteX1" fmla="*/ 569099 w 1816274"/>
              <a:gd name="connsiteY1" fmla="*/ 0 h 369332"/>
              <a:gd name="connsiteX2" fmla="*/ 1174524 w 1816274"/>
              <a:gd name="connsiteY2" fmla="*/ 0 h 369332"/>
              <a:gd name="connsiteX3" fmla="*/ 1816274 w 1816274"/>
              <a:gd name="connsiteY3" fmla="*/ 0 h 369332"/>
              <a:gd name="connsiteX4" fmla="*/ 1816274 w 1816274"/>
              <a:gd name="connsiteY4" fmla="*/ 369332 h 369332"/>
              <a:gd name="connsiteX5" fmla="*/ 1210849 w 1816274"/>
              <a:gd name="connsiteY5" fmla="*/ 369332 h 369332"/>
              <a:gd name="connsiteX6" fmla="*/ 605425 w 1816274"/>
              <a:gd name="connsiteY6" fmla="*/ 369332 h 369332"/>
              <a:gd name="connsiteX7" fmla="*/ 0 w 1816274"/>
              <a:gd name="connsiteY7" fmla="*/ 369332 h 369332"/>
              <a:gd name="connsiteX8" fmla="*/ 0 w 1816274"/>
              <a:gd name="connsiteY8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6274" h="369332" extrusionOk="0">
                <a:moveTo>
                  <a:pt x="0" y="0"/>
                </a:moveTo>
                <a:cubicBezTo>
                  <a:pt x="222227" y="-27401"/>
                  <a:pt x="367498" y="27240"/>
                  <a:pt x="569099" y="0"/>
                </a:cubicBezTo>
                <a:cubicBezTo>
                  <a:pt x="770700" y="-27240"/>
                  <a:pt x="891781" y="-7128"/>
                  <a:pt x="1174524" y="0"/>
                </a:cubicBezTo>
                <a:cubicBezTo>
                  <a:pt x="1457268" y="7128"/>
                  <a:pt x="1499814" y="5983"/>
                  <a:pt x="1816274" y="0"/>
                </a:cubicBezTo>
                <a:cubicBezTo>
                  <a:pt x="1802833" y="122147"/>
                  <a:pt x="1807403" y="251241"/>
                  <a:pt x="1816274" y="369332"/>
                </a:cubicBezTo>
                <a:cubicBezTo>
                  <a:pt x="1585778" y="393469"/>
                  <a:pt x="1420823" y="343865"/>
                  <a:pt x="1210849" y="369332"/>
                </a:cubicBezTo>
                <a:cubicBezTo>
                  <a:pt x="1000875" y="394799"/>
                  <a:pt x="775676" y="339611"/>
                  <a:pt x="605425" y="369332"/>
                </a:cubicBezTo>
                <a:cubicBezTo>
                  <a:pt x="435174" y="399053"/>
                  <a:pt x="292632" y="373230"/>
                  <a:pt x="0" y="369332"/>
                </a:cubicBezTo>
                <a:cubicBezTo>
                  <a:pt x="-3120" y="247968"/>
                  <a:pt x="-11161" y="129311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78863693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s-PY" dirty="0"/>
              <a:t>Alianzas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3FEA11F-CAEE-AF8C-6B14-D7540E402DB9}"/>
              </a:ext>
            </a:extLst>
          </p:cNvPr>
          <p:cNvSpPr txBox="1"/>
          <p:nvPr/>
        </p:nvSpPr>
        <p:spPr>
          <a:xfrm>
            <a:off x="9649215" y="6039550"/>
            <a:ext cx="1816274" cy="369332"/>
          </a:xfrm>
          <a:custGeom>
            <a:avLst/>
            <a:gdLst>
              <a:gd name="connsiteX0" fmla="*/ 0 w 1816274"/>
              <a:gd name="connsiteY0" fmla="*/ 0 h 369332"/>
              <a:gd name="connsiteX1" fmla="*/ 569099 w 1816274"/>
              <a:gd name="connsiteY1" fmla="*/ 0 h 369332"/>
              <a:gd name="connsiteX2" fmla="*/ 1156361 w 1816274"/>
              <a:gd name="connsiteY2" fmla="*/ 0 h 369332"/>
              <a:gd name="connsiteX3" fmla="*/ 1816274 w 1816274"/>
              <a:gd name="connsiteY3" fmla="*/ 0 h 369332"/>
              <a:gd name="connsiteX4" fmla="*/ 1816274 w 1816274"/>
              <a:gd name="connsiteY4" fmla="*/ 369332 h 369332"/>
              <a:gd name="connsiteX5" fmla="*/ 1210849 w 1816274"/>
              <a:gd name="connsiteY5" fmla="*/ 369332 h 369332"/>
              <a:gd name="connsiteX6" fmla="*/ 569099 w 1816274"/>
              <a:gd name="connsiteY6" fmla="*/ 369332 h 369332"/>
              <a:gd name="connsiteX7" fmla="*/ 0 w 1816274"/>
              <a:gd name="connsiteY7" fmla="*/ 369332 h 369332"/>
              <a:gd name="connsiteX8" fmla="*/ 0 w 1816274"/>
              <a:gd name="connsiteY8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6274" h="369332" extrusionOk="0">
                <a:moveTo>
                  <a:pt x="0" y="0"/>
                </a:moveTo>
                <a:cubicBezTo>
                  <a:pt x="256509" y="-10998"/>
                  <a:pt x="350656" y="-1184"/>
                  <a:pt x="569099" y="0"/>
                </a:cubicBezTo>
                <a:cubicBezTo>
                  <a:pt x="787542" y="1184"/>
                  <a:pt x="959130" y="-22825"/>
                  <a:pt x="1156361" y="0"/>
                </a:cubicBezTo>
                <a:cubicBezTo>
                  <a:pt x="1353592" y="22825"/>
                  <a:pt x="1614910" y="17590"/>
                  <a:pt x="1816274" y="0"/>
                </a:cubicBezTo>
                <a:cubicBezTo>
                  <a:pt x="1810596" y="121875"/>
                  <a:pt x="1800685" y="294458"/>
                  <a:pt x="1816274" y="369332"/>
                </a:cubicBezTo>
                <a:cubicBezTo>
                  <a:pt x="1566973" y="382168"/>
                  <a:pt x="1506519" y="388277"/>
                  <a:pt x="1210849" y="369332"/>
                </a:cubicBezTo>
                <a:cubicBezTo>
                  <a:pt x="915179" y="350387"/>
                  <a:pt x="841767" y="371688"/>
                  <a:pt x="569099" y="369332"/>
                </a:cubicBezTo>
                <a:cubicBezTo>
                  <a:pt x="296431" y="366977"/>
                  <a:pt x="134775" y="373890"/>
                  <a:pt x="0" y="369332"/>
                </a:cubicBezTo>
                <a:cubicBezTo>
                  <a:pt x="-11665" y="260320"/>
                  <a:pt x="5669" y="90924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54088279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s-PY" dirty="0"/>
              <a:t>Intercambios</a:t>
            </a:r>
          </a:p>
        </p:txBody>
      </p:sp>
      <p:cxnSp>
        <p:nvCxnSpPr>
          <p:cNvPr id="16" name="Conector: curvado 15">
            <a:extLst>
              <a:ext uri="{FF2B5EF4-FFF2-40B4-BE49-F238E27FC236}">
                <a16:creationId xmlns:a16="http://schemas.microsoft.com/office/drawing/2014/main" id="{BBD7F4E3-2473-F771-D7AC-C674C9017990}"/>
              </a:ext>
            </a:extLst>
          </p:cNvPr>
          <p:cNvCxnSpPr>
            <a:endCxn id="5" idx="0"/>
          </p:cNvCxnSpPr>
          <p:nvPr/>
        </p:nvCxnSpPr>
        <p:spPr>
          <a:xfrm rot="16200000" flipH="1">
            <a:off x="1553134" y="2085491"/>
            <a:ext cx="572208" cy="146136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: curvado 17">
            <a:extLst>
              <a:ext uri="{FF2B5EF4-FFF2-40B4-BE49-F238E27FC236}">
                <a16:creationId xmlns:a16="http://schemas.microsoft.com/office/drawing/2014/main" id="{448C61F2-7399-5CF7-EC44-EBB807BA62E6}"/>
              </a:ext>
            </a:extLst>
          </p:cNvPr>
          <p:cNvCxnSpPr>
            <a:stCxn id="5" idx="2"/>
            <a:endCxn id="6" idx="0"/>
          </p:cNvCxnSpPr>
          <p:nvPr/>
        </p:nvCxnSpPr>
        <p:spPr>
          <a:xfrm rot="16200000" flipH="1">
            <a:off x="1910125" y="2816175"/>
            <a:ext cx="572208" cy="567847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: curvado 19">
            <a:extLst>
              <a:ext uri="{FF2B5EF4-FFF2-40B4-BE49-F238E27FC236}">
                <a16:creationId xmlns:a16="http://schemas.microsoft.com/office/drawing/2014/main" id="{2CA547D5-4E2C-3336-6FC4-C49675D22B5F}"/>
              </a:ext>
            </a:extLst>
          </p:cNvPr>
          <p:cNvCxnSpPr>
            <a:stCxn id="7" idx="0"/>
            <a:endCxn id="8" idx="2"/>
          </p:cNvCxnSpPr>
          <p:nvPr/>
        </p:nvCxnSpPr>
        <p:spPr>
          <a:xfrm rot="5400000" flipH="1" flipV="1">
            <a:off x="4539238" y="1156074"/>
            <a:ext cx="671993" cy="1827756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ector: curvado 21">
            <a:extLst>
              <a:ext uri="{FF2B5EF4-FFF2-40B4-BE49-F238E27FC236}">
                <a16:creationId xmlns:a16="http://schemas.microsoft.com/office/drawing/2014/main" id="{3E4DBD5E-3434-3D0C-1845-E3E6F1A903CF}"/>
              </a:ext>
            </a:extLst>
          </p:cNvPr>
          <p:cNvCxnSpPr>
            <a:stCxn id="7" idx="3"/>
            <a:endCxn id="9" idx="1"/>
          </p:cNvCxnSpPr>
          <p:nvPr/>
        </p:nvCxnSpPr>
        <p:spPr>
          <a:xfrm flipV="1">
            <a:off x="4534422" y="2583163"/>
            <a:ext cx="279748" cy="7451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: curvado 23">
            <a:extLst>
              <a:ext uri="{FF2B5EF4-FFF2-40B4-BE49-F238E27FC236}">
                <a16:creationId xmlns:a16="http://schemas.microsoft.com/office/drawing/2014/main" id="{4A413515-D1E0-3249-0142-9FF025469F57}"/>
              </a:ext>
            </a:extLst>
          </p:cNvPr>
          <p:cNvCxnSpPr>
            <a:stCxn id="7" idx="2"/>
          </p:cNvCxnSpPr>
          <p:nvPr/>
        </p:nvCxnSpPr>
        <p:spPr>
          <a:xfrm rot="16200000" flipH="1">
            <a:off x="4060903" y="2675733"/>
            <a:ext cx="653720" cy="852814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ector: curvado 25">
            <a:extLst>
              <a:ext uri="{FF2B5EF4-FFF2-40B4-BE49-F238E27FC236}">
                <a16:creationId xmlns:a16="http://schemas.microsoft.com/office/drawing/2014/main" id="{4C2F2CF5-37BC-A3D7-5F26-02E71C745EDF}"/>
              </a:ext>
            </a:extLst>
          </p:cNvPr>
          <p:cNvCxnSpPr>
            <a:stCxn id="8" idx="3"/>
            <a:endCxn id="11" idx="0"/>
          </p:cNvCxnSpPr>
          <p:nvPr/>
        </p:nvCxnSpPr>
        <p:spPr>
          <a:xfrm>
            <a:off x="6697249" y="1549289"/>
            <a:ext cx="1223375" cy="625826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ector: curvado 27">
            <a:extLst>
              <a:ext uri="{FF2B5EF4-FFF2-40B4-BE49-F238E27FC236}">
                <a16:creationId xmlns:a16="http://schemas.microsoft.com/office/drawing/2014/main" id="{553DB60F-F268-5A45-32E6-50D9EFA70F5F}"/>
              </a:ext>
            </a:extLst>
          </p:cNvPr>
          <p:cNvCxnSpPr>
            <a:stCxn id="9" idx="3"/>
            <a:endCxn id="11" idx="1"/>
          </p:cNvCxnSpPr>
          <p:nvPr/>
        </p:nvCxnSpPr>
        <p:spPr>
          <a:xfrm>
            <a:off x="6630444" y="2583163"/>
            <a:ext cx="382043" cy="192117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ector: curvado 29">
            <a:extLst>
              <a:ext uri="{FF2B5EF4-FFF2-40B4-BE49-F238E27FC236}">
                <a16:creationId xmlns:a16="http://schemas.microsoft.com/office/drawing/2014/main" id="{0E9E2962-0609-13C1-4DAC-7B5931683583}"/>
              </a:ext>
            </a:extLst>
          </p:cNvPr>
          <p:cNvCxnSpPr>
            <a:stCxn id="10" idx="3"/>
            <a:endCxn id="11" idx="2"/>
          </p:cNvCxnSpPr>
          <p:nvPr/>
        </p:nvCxnSpPr>
        <p:spPr>
          <a:xfrm flipV="1">
            <a:off x="6630444" y="3375444"/>
            <a:ext cx="1290180" cy="195425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ector: curvado 31">
            <a:extLst>
              <a:ext uri="{FF2B5EF4-FFF2-40B4-BE49-F238E27FC236}">
                <a16:creationId xmlns:a16="http://schemas.microsoft.com/office/drawing/2014/main" id="{5C2A5781-C066-4125-7F66-F7158E0EE167}"/>
              </a:ext>
            </a:extLst>
          </p:cNvPr>
          <p:cNvCxnSpPr>
            <a:stCxn id="11" idx="3"/>
            <a:endCxn id="12" idx="1"/>
          </p:cNvCxnSpPr>
          <p:nvPr/>
        </p:nvCxnSpPr>
        <p:spPr>
          <a:xfrm>
            <a:off x="8828761" y="2775280"/>
            <a:ext cx="682667" cy="653720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ector: curvado 34">
            <a:extLst>
              <a:ext uri="{FF2B5EF4-FFF2-40B4-BE49-F238E27FC236}">
                <a16:creationId xmlns:a16="http://schemas.microsoft.com/office/drawing/2014/main" id="{1891F049-BBE1-3CF4-4C7F-E98C83AD81A0}"/>
              </a:ext>
            </a:extLst>
          </p:cNvPr>
          <p:cNvCxnSpPr>
            <a:stCxn id="12" idx="2"/>
            <a:endCxn id="14" idx="0"/>
          </p:cNvCxnSpPr>
          <p:nvPr/>
        </p:nvCxnSpPr>
        <p:spPr>
          <a:xfrm rot="16200000" flipH="1">
            <a:off x="9275516" y="4757714"/>
            <a:ext cx="2425884" cy="137787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ector: curvado 36">
            <a:extLst>
              <a:ext uri="{FF2B5EF4-FFF2-40B4-BE49-F238E27FC236}">
                <a16:creationId xmlns:a16="http://schemas.microsoft.com/office/drawing/2014/main" id="{B70474FD-2233-B835-41D2-7887DCAAF47D}"/>
              </a:ext>
            </a:extLst>
          </p:cNvPr>
          <p:cNvCxnSpPr>
            <a:stCxn id="12" idx="2"/>
            <a:endCxn id="13" idx="0"/>
          </p:cNvCxnSpPr>
          <p:nvPr/>
        </p:nvCxnSpPr>
        <p:spPr>
          <a:xfrm rot="5400000">
            <a:off x="8488517" y="3427816"/>
            <a:ext cx="1745199" cy="2116898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ector: curvado 39">
            <a:extLst>
              <a:ext uri="{FF2B5EF4-FFF2-40B4-BE49-F238E27FC236}">
                <a16:creationId xmlns:a16="http://schemas.microsoft.com/office/drawing/2014/main" id="{F4F9127F-FF4E-EE80-F5A4-F2E02E80D3B3}"/>
              </a:ext>
            </a:extLst>
          </p:cNvPr>
          <p:cNvCxnSpPr>
            <a:endCxn id="6" idx="2"/>
          </p:cNvCxnSpPr>
          <p:nvPr/>
        </p:nvCxnSpPr>
        <p:spPr>
          <a:xfrm rot="10800000">
            <a:off x="2480154" y="4032535"/>
            <a:ext cx="4795381" cy="1510997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ctor: curvado 41">
            <a:extLst>
              <a:ext uri="{FF2B5EF4-FFF2-40B4-BE49-F238E27FC236}">
                <a16:creationId xmlns:a16="http://schemas.microsoft.com/office/drawing/2014/main" id="{78FBA2E4-8CEA-F4E1-D9A9-4695AC9F7F8E}"/>
              </a:ext>
            </a:extLst>
          </p:cNvPr>
          <p:cNvCxnSpPr>
            <a:cxnSpLocks/>
            <a:stCxn id="14" idx="1"/>
            <a:endCxn id="6" idx="2"/>
          </p:cNvCxnSpPr>
          <p:nvPr/>
        </p:nvCxnSpPr>
        <p:spPr>
          <a:xfrm rot="10800000">
            <a:off x="2480153" y="4032534"/>
            <a:ext cx="7169062" cy="2191682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Freeform 2">
            <a:extLst>
              <a:ext uri="{FF2B5EF4-FFF2-40B4-BE49-F238E27FC236}">
                <a16:creationId xmlns:a16="http://schemas.microsoft.com/office/drawing/2014/main" id="{B4809C82-FB5A-679C-452A-0979AF018673}"/>
              </a:ext>
            </a:extLst>
          </p:cNvPr>
          <p:cNvSpPr/>
          <p:nvPr/>
        </p:nvSpPr>
        <p:spPr>
          <a:xfrm rot="-1377480">
            <a:off x="-1366698" y="4324197"/>
            <a:ext cx="4613918" cy="4780031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s-PY" sz="1200"/>
          </a:p>
        </p:txBody>
      </p:sp>
      <p:sp>
        <p:nvSpPr>
          <p:cNvPr id="47" name="TextBox 3">
            <a:extLst>
              <a:ext uri="{FF2B5EF4-FFF2-40B4-BE49-F238E27FC236}">
                <a16:creationId xmlns:a16="http://schemas.microsoft.com/office/drawing/2014/main" id="{C32D5860-C717-983A-B2AE-4473CCA23CC5}"/>
              </a:ext>
            </a:extLst>
          </p:cNvPr>
          <p:cNvSpPr txBox="1"/>
          <p:nvPr/>
        </p:nvSpPr>
        <p:spPr>
          <a:xfrm>
            <a:off x="7003021" y="261750"/>
            <a:ext cx="4716190" cy="9746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840"/>
              </a:lnSpc>
            </a:pPr>
            <a:r>
              <a:rPr lang="en-US" sz="32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Teoría</a:t>
            </a:r>
            <a:r>
              <a:rPr lang="en-US" sz="32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del </a:t>
            </a:r>
            <a:r>
              <a:rPr lang="en-US" sz="32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cambio</a:t>
            </a:r>
            <a:r>
              <a:rPr lang="en-US" sz="32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</a:p>
          <a:p>
            <a:pPr>
              <a:lnSpc>
                <a:spcPts val="3840"/>
              </a:lnSpc>
            </a:pPr>
            <a:r>
              <a:rPr lang="en-US" sz="32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Uso de las </a:t>
            </a:r>
            <a:r>
              <a:rPr lang="en-US" sz="3200" b="1" dirty="0" err="1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evaluaciones</a:t>
            </a:r>
            <a:endParaRPr lang="en-US" sz="32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</p:spTree>
    <p:extLst>
      <p:ext uri="{BB962C8B-B14F-4D97-AF65-F5344CB8AC3E}">
        <p14:creationId xmlns:p14="http://schemas.microsoft.com/office/powerpoint/2010/main" val="167903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A1946503D0B4C448D510D013D5FEE54" ma:contentTypeVersion="18" ma:contentTypeDescription="Crear nuevo documento." ma:contentTypeScope="" ma:versionID="489811aad0fb0e9b3190e803582de881">
  <xsd:schema xmlns:xsd="http://www.w3.org/2001/XMLSchema" xmlns:xs="http://www.w3.org/2001/XMLSchema" xmlns:p="http://schemas.microsoft.com/office/2006/metadata/properties" xmlns:ns2="1f9ce036-3783-4ca2-a678-0d67c09bfed5" xmlns:ns3="8a35ea24-fb85-434c-93d7-60b5749c2293" targetNamespace="http://schemas.microsoft.com/office/2006/metadata/properties" ma:root="true" ma:fieldsID="a883d7b494c0a652fd520d5dac1c670e" ns2:_="" ns3:_="">
    <xsd:import namespace="1f9ce036-3783-4ca2-a678-0d67c09bfed5"/>
    <xsd:import namespace="8a35ea24-fb85-434c-93d7-60b5749c22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9ce036-3783-4ca2-a678-0d67c09bfe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f8ebb0a5-c57d-4c3a-bec7-8a38252dd0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35ea24-fb85-434c-93d7-60b5749c229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1854f38-a65f-4ba9-aadb-75aa7db1ad9d}" ma:internalName="TaxCatchAll" ma:showField="CatchAllData" ma:web="8a35ea24-fb85-434c-93d7-60b5749c22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a35ea24-fb85-434c-93d7-60b5749c2293" xsi:nil="true"/>
    <lcf76f155ced4ddcb4097134ff3c332f xmlns="1f9ce036-3783-4ca2-a678-0d67c09bfed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E340A77-FB89-48F8-96CE-6290843CE01D}"/>
</file>

<file path=customXml/itemProps2.xml><?xml version="1.0" encoding="utf-8"?>
<ds:datastoreItem xmlns:ds="http://schemas.openxmlformats.org/officeDocument/2006/customXml" ds:itemID="{324C1D38-8664-49BE-A9E9-32F3090F449B}"/>
</file>

<file path=customXml/itemProps3.xml><?xml version="1.0" encoding="utf-8"?>
<ds:datastoreItem xmlns:ds="http://schemas.openxmlformats.org/officeDocument/2006/customXml" ds:itemID="{F8AF524A-0A3E-4BEC-B068-4ABD7288470B}"/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25</Words>
  <Application>Microsoft Office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 Omny Bold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Libertad Maria Gutierrez Torres</dc:creator>
  <cp:lastModifiedBy>Libertad Maria Gutierrez Torres</cp:lastModifiedBy>
  <cp:revision>1</cp:revision>
  <dcterms:created xsi:type="dcterms:W3CDTF">2025-06-05T12:29:34Z</dcterms:created>
  <dcterms:modified xsi:type="dcterms:W3CDTF">2025-06-05T12:44:33Z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0x010100EA1946503D0B4C448D510D013D5FEE54</vt:lpwstr>
  </property>
</Properties>
</file>