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notesSlides/notesSlide2.xml" ContentType="application/vnd.openxmlformats-officedocument.presentationml.notesSlide+xml"/>
  <Override PartName="/ppt/diagrams/drawing2.xml" ContentType="application/vnd.ms-office.drawingml.diagramDrawing+xml"/>
  <Override PartName="/ppt/diagrams/quickStyle4.xml" ContentType="application/vnd.openxmlformats-officedocument.drawingml.diagramStyle+xml"/>
  <Default Extension="svg" ContentType="image/svg+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Default Extension="rels" ContentType="application/vnd.openxmlformats-package.relationships+xml"/>
  <Default Extension="xml" ContentType="application/xml"/>
  <Override PartName="/ppt/notesMasters/notesMaster1.xml" ContentType="application/vnd.openxmlformats-officedocument.presentationml.notesMaster+xml"/>
  <Override PartName="/ppt/diagrams/layout7.xml" ContentType="application/vnd.openxmlformats-officedocument.drawingml.diagramLayout+xml"/>
  <Override PartName="/ppt/diagrams/data8.xml" ContentType="application/vnd.openxmlformats-officedocument.drawingml.diagramData+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diagrams/layout3.xml" ContentType="application/vnd.openxmlformats-officedocument.drawingml.diagramLayout+xml"/>
  <Override PartName="/ppt/diagrams/data4.xml" ContentType="application/vnd.openxmlformats-officedocument.drawingml.diagramData+xml"/>
  <Override PartName="/ppt/diagrams/colors8.xml" ContentType="application/vnd.openxmlformats-officedocument.drawingml.diagramColors+xml"/>
  <Override PartName="/ppt/diagrams/drawing9.xml" ContentType="application/vnd.ms-office.drawingml.diagramDrawing+xml"/>
  <Override PartName="/ppt/diagrams/layout1.xml" ContentType="application/vnd.openxmlformats-officedocument.drawingml.diagramLayout+xml"/>
  <Override PartName="/ppt/diagrams/data2.xml" ContentType="application/vnd.openxmlformats-officedocument.drawingml.diagramData+xml"/>
  <Override PartName="/ppt/diagrams/colors6.xml" ContentType="application/vnd.openxmlformats-officedocument.drawingml.diagramColors+xml"/>
  <Override PartName="/ppt/diagrams/drawing7.xml" ContentType="application/vnd.ms-office.drawingml.diagramDrawing+xml"/>
  <Override PartName="/ppt/diagrams/quickStyle9.xml" ContentType="application/vnd.openxmlformats-officedocument.drawingml.diagramStyl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drawing4.xml" ContentType="application/vnd.ms-office.drawingml.diagramDrawing+xml"/>
  <Override PartName="/ppt/diagrams/drawing5.xml" ContentType="application/vnd.ms-office.drawingml.diagramDrawing+xml"/>
  <Override PartName="/ppt/notesSlides/notesSlide4.xml" ContentType="application/vnd.openxmlformats-officedocument.presentationml.notesSlide+xml"/>
  <Override PartName="/ppt/diagrams/quickStyle6.xml" ContentType="application/vnd.openxmlformats-officedocument.drawingml.diagramStyle+xml"/>
  <Override PartName="/ppt/diagrams/quickStyle7.xml" ContentType="application/vnd.openxmlformats-officedocument.drawingml.diagramStyl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diagrams/colors2.xml" ContentType="application/vnd.openxmlformats-officedocument.drawingml.diagramColors+xml"/>
  <Override PartName="/ppt/diagrams/drawing3.xml" ContentType="application/vnd.ms-office.drawingml.diagramDrawing+xml"/>
  <Override PartName="/ppt/notesSlides/notesSlide3.xml" ContentType="application/vnd.openxmlformats-officedocument.presentationml.notesSlide+xml"/>
  <Override PartName="/ppt/diagrams/quickStyle5.xml" ContentType="application/vnd.openxmlformats-officedocument.drawingml.diagramStyl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Override PartName="/ppt/diagrams/layout8.xml" ContentType="application/vnd.openxmlformats-officedocument.drawingml.diagramLayout+xml"/>
  <Default Extension="jpeg" ContentType="image/jpeg"/>
  <Override PartName="/ppt/presentation.xml" ContentType="application/vnd.openxmlformats-officedocument.presentationml.presentation.main+xml"/>
  <Override PartName="/ppt/slideLayouts/slideLayout1.xml" ContentType="application/vnd.openxmlformats-officedocument.presentationml.slideLayout+xml"/>
  <Override PartName="/ppt/diagrams/layout6.xml" ContentType="application/vnd.openxmlformats-officedocument.drawingml.diagramLayout+xml"/>
  <Override PartName="/ppt/diagrams/data9.xml" ContentType="application/vnd.openxmlformats-officedocument.drawingml.diagramData+xml"/>
  <Override PartName="/docProps/app.xml" ContentType="application/vnd.openxmlformats-officedocument.extended-properties+xml"/>
  <Override PartName="/ppt/diagrams/layout4.xml" ContentType="application/vnd.openxmlformats-officedocument.drawingml.diagramLayout+xml"/>
  <Override PartName="/ppt/diagrams/data7.xml" ContentType="application/vnd.openxmlformats-officedocument.drawingml.diagramData+xml"/>
  <Override PartName="/ppt/diagrams/colors9.xml" ContentType="application/vnd.openxmlformats-officedocument.drawingml.diagramColors+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diagrams/drawing8.xml" ContentType="application/vnd.ms-office.drawingml.diagramDrawing+xml"/>
  <Override PartName="/ppt/diagrams/data3.xml" ContentType="application/vnd.openxmlformats-officedocument.drawingml.diagramData+xml"/>
  <Override PartName="/ppt/diagrams/colors5.xml" ContentType="application/vnd.openxmlformats-officedocument.drawingml.diagramColors+xml"/>
  <Override PartName="/ppt/diagrams/drawing6.xml" ContentType="application/vnd.ms-office.drawingml.diagramDrawing+xml"/>
  <Override PartName="/ppt/diagrams/quickStyle8.xml" ContentType="application/vnd.openxmlformats-officedocument.drawingml.diagramStyl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5" d="100"/>
          <a:sy n="65" d="100"/>
        </p:scale>
        <p:origin x="-120" y="-9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3.png"/><Relationship Id="rId4" Type="http://schemas.openxmlformats.org/officeDocument/2006/relationships/image" Target="../media/image4.svg"/></Relationships>
</file>

<file path=ppt/diagrams/_rels/data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8.svg"/><Relationship Id="rId1" Type="http://schemas.openxmlformats.org/officeDocument/2006/relationships/image" Target="../media/image4.png"/><Relationship Id="rId6" Type="http://schemas.openxmlformats.org/officeDocument/2006/relationships/image" Target="../media/image2.svg"/><Relationship Id="rId5" Type="http://schemas.openxmlformats.org/officeDocument/2006/relationships/image" Target="../media/image1.png"/><Relationship Id="rId4" Type="http://schemas.openxmlformats.org/officeDocument/2006/relationships/image" Target="../media/image10.svg"/></Relationships>
</file>

<file path=ppt/diagrams/_rels/data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2.svg"/><Relationship Id="rId1" Type="http://schemas.openxmlformats.org/officeDocument/2006/relationships/image" Target="../media/image6.png"/><Relationship Id="rId6" Type="http://schemas.openxmlformats.org/officeDocument/2006/relationships/image" Target="../media/image16.svg"/><Relationship Id="rId5" Type="http://schemas.openxmlformats.org/officeDocument/2006/relationships/image" Target="../media/image8.png"/><Relationship Id="rId4" Type="http://schemas.openxmlformats.org/officeDocument/2006/relationships/image" Target="../media/image14.svg"/></Relationships>
</file>

<file path=ppt/diagrams/_rels/data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8.svg"/><Relationship Id="rId1" Type="http://schemas.openxmlformats.org/officeDocument/2006/relationships/image" Target="../media/image9.png"/><Relationship Id="rId6" Type="http://schemas.openxmlformats.org/officeDocument/2006/relationships/image" Target="../media/image22.svg"/><Relationship Id="rId5" Type="http://schemas.openxmlformats.org/officeDocument/2006/relationships/image" Target="../media/image11.png"/><Relationship Id="rId4" Type="http://schemas.openxmlformats.org/officeDocument/2006/relationships/image" Target="../media/image20.svg"/></Relationships>
</file>

<file path=ppt/diagrams/_rels/data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24.svg"/><Relationship Id="rId1" Type="http://schemas.openxmlformats.org/officeDocument/2006/relationships/image" Target="../media/image12.png"/><Relationship Id="rId6" Type="http://schemas.openxmlformats.org/officeDocument/2006/relationships/image" Target="../media/image28.svg"/><Relationship Id="rId5" Type="http://schemas.openxmlformats.org/officeDocument/2006/relationships/image" Target="../media/image14.png"/><Relationship Id="rId4" Type="http://schemas.openxmlformats.org/officeDocument/2006/relationships/image" Target="../media/image26.svg"/></Relationships>
</file>

<file path=ppt/diagrams/_rels/data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svg"/><Relationship Id="rId1" Type="http://schemas.openxmlformats.org/officeDocument/2006/relationships/image" Target="../media/image7.png"/><Relationship Id="rId6" Type="http://schemas.openxmlformats.org/officeDocument/2006/relationships/image" Target="../media/image32.svg"/><Relationship Id="rId5" Type="http://schemas.openxmlformats.org/officeDocument/2006/relationships/image" Target="../media/image16.png"/><Relationship Id="rId4" Type="http://schemas.openxmlformats.org/officeDocument/2006/relationships/image" Target="../media/image30.svg"/></Relationships>
</file>

<file path=ppt/diagrams/_rels/data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4.svg"/><Relationship Id="rId1" Type="http://schemas.openxmlformats.org/officeDocument/2006/relationships/image" Target="../media/image17.png"/><Relationship Id="rId6" Type="http://schemas.openxmlformats.org/officeDocument/2006/relationships/image" Target="../media/image36.svg"/><Relationship Id="rId5" Type="http://schemas.openxmlformats.org/officeDocument/2006/relationships/image" Target="../media/image18.png"/><Relationship Id="rId4" Type="http://schemas.openxmlformats.org/officeDocument/2006/relationships/image" Target="../media/image14.svg"/></Relationships>
</file>

<file path=ppt/diagrams/_rels/drawing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3.png"/><Relationship Id="rId4" Type="http://schemas.openxmlformats.org/officeDocument/2006/relationships/image" Target="../media/image4.svg"/></Relationships>
</file>

<file path=ppt/diagrams/_rels/drawing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8.svg"/><Relationship Id="rId1" Type="http://schemas.openxmlformats.org/officeDocument/2006/relationships/image" Target="../media/image4.png"/><Relationship Id="rId6" Type="http://schemas.openxmlformats.org/officeDocument/2006/relationships/image" Target="../media/image2.svg"/><Relationship Id="rId5" Type="http://schemas.openxmlformats.org/officeDocument/2006/relationships/image" Target="../media/image1.png"/><Relationship Id="rId4" Type="http://schemas.openxmlformats.org/officeDocument/2006/relationships/image" Target="../media/image10.svg"/></Relationships>
</file>

<file path=ppt/diagrams/_rels/drawing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2.svg"/><Relationship Id="rId1" Type="http://schemas.openxmlformats.org/officeDocument/2006/relationships/image" Target="../media/image6.png"/><Relationship Id="rId6" Type="http://schemas.openxmlformats.org/officeDocument/2006/relationships/image" Target="../media/image16.svg"/><Relationship Id="rId5" Type="http://schemas.openxmlformats.org/officeDocument/2006/relationships/image" Target="../media/image8.png"/><Relationship Id="rId4" Type="http://schemas.openxmlformats.org/officeDocument/2006/relationships/image" Target="../media/image14.svg"/></Relationships>
</file>

<file path=ppt/diagrams/_rels/drawing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8.svg"/><Relationship Id="rId1" Type="http://schemas.openxmlformats.org/officeDocument/2006/relationships/image" Target="../media/image9.png"/><Relationship Id="rId6" Type="http://schemas.openxmlformats.org/officeDocument/2006/relationships/image" Target="../media/image22.svg"/><Relationship Id="rId5" Type="http://schemas.openxmlformats.org/officeDocument/2006/relationships/image" Target="../media/image11.png"/><Relationship Id="rId4" Type="http://schemas.openxmlformats.org/officeDocument/2006/relationships/image" Target="../media/image20.svg"/></Relationships>
</file>

<file path=ppt/diagrams/_rels/drawing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24.svg"/><Relationship Id="rId1" Type="http://schemas.openxmlformats.org/officeDocument/2006/relationships/image" Target="../media/image12.png"/><Relationship Id="rId6" Type="http://schemas.openxmlformats.org/officeDocument/2006/relationships/image" Target="../media/image28.svg"/><Relationship Id="rId5" Type="http://schemas.openxmlformats.org/officeDocument/2006/relationships/image" Target="../media/image14.png"/><Relationship Id="rId4" Type="http://schemas.openxmlformats.org/officeDocument/2006/relationships/image" Target="../media/image26.svg"/></Relationships>
</file>

<file path=ppt/diagrams/_rels/drawing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svg"/><Relationship Id="rId1" Type="http://schemas.openxmlformats.org/officeDocument/2006/relationships/image" Target="../media/image7.png"/><Relationship Id="rId6" Type="http://schemas.openxmlformats.org/officeDocument/2006/relationships/image" Target="../media/image32.svg"/><Relationship Id="rId5" Type="http://schemas.openxmlformats.org/officeDocument/2006/relationships/image" Target="../media/image16.png"/><Relationship Id="rId4" Type="http://schemas.openxmlformats.org/officeDocument/2006/relationships/image" Target="../media/image30.svg"/></Relationships>
</file>

<file path=ppt/diagrams/_rels/drawing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4.svg"/><Relationship Id="rId1" Type="http://schemas.openxmlformats.org/officeDocument/2006/relationships/image" Target="../media/image17.png"/><Relationship Id="rId6" Type="http://schemas.openxmlformats.org/officeDocument/2006/relationships/image" Target="../media/image36.svg"/><Relationship Id="rId5" Type="http://schemas.openxmlformats.org/officeDocument/2006/relationships/image" Target="../media/image18.png"/><Relationship Id="rId4" Type="http://schemas.openxmlformats.org/officeDocument/2006/relationships/image" Target="../media/image14.svg"/></Relationships>
</file>

<file path=ppt/diagrams/colors1.xml><?xml version="1.0" encoding="utf-8"?>
<dgm:colorsDef xmlns:dgm="http://schemas.openxmlformats.org/drawingml/2006/diagram" xmlns:a="http://schemas.openxmlformats.org/drawingml/2006/main" uniqueId="urn:microsoft.com/office/officeart/2018/5/colors/Iconchunking_colored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accent2">
        <a:alpha val="0"/>
      </a:schemeClr>
    </dgm:fillClrLst>
    <dgm:linClrLst meth="repeat">
      <a:schemeClr val="accent2">
        <a:alpha val="0"/>
      </a:schemeClr>
    </dgm:linClrLst>
    <dgm:effectClrLst/>
    <dgm:txLinClrLst/>
    <dgm:txFillClrLst meth="repeat">
      <a:schemeClr val="accent2"/>
      <a:schemeClr val="accent3"/>
      <a:schemeClr val="accent4"/>
      <a:schemeClr val="accent5"/>
      <a:schemeClr val="accent6"/>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bg_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a:alpha val="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18/5/colors/Iconchunking_neutralbg_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a:alpha val="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18/5/colors/Iconchunking_neutralbg_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a:alpha val="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18/5/colors/Iconchunking_neutralbg_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a:alpha val="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8B9CF3D-5595-48FA-8533-8B663115483D}" type="doc">
      <dgm:prSet loTypeId="urn:microsoft.com/office/officeart/2018/5/layout/IconCircleLabelList" loCatId="icon" qsTypeId="urn:microsoft.com/office/officeart/2005/8/quickstyle/simple1" qsCatId="simple" csTypeId="urn:microsoft.com/office/officeart/2018/5/colors/Iconchunking_coloredtext_colorful1" csCatId="colorful" phldr="1"/>
      <dgm:spPr/>
      <dgm:t>
        <a:bodyPr/>
        <a:lstStyle/>
        <a:p>
          <a:endParaRPr lang="en-US"/>
        </a:p>
      </dgm:t>
    </dgm:pt>
    <dgm:pt modelId="{E673BD02-0EA5-4D0B-91F9-49E9D319F8DA}">
      <dgm:prSet/>
      <dgm:spPr/>
      <dgm:t>
        <a:bodyPr/>
        <a:lstStyle/>
        <a:p>
          <a:pPr>
            <a:defRPr cap="all"/>
          </a:pPr>
          <a:r>
            <a:rPr lang="en-US"/>
            <a:t>A collective output from 26 development finance institutions</a:t>
          </a:r>
        </a:p>
      </dgm:t>
    </dgm:pt>
    <dgm:pt modelId="{F1F4D60C-B4B0-4BA1-83AF-2BEFE9FDD8AB}" type="parTrans" cxnId="{23B4EA9F-A9D3-41AF-8A50-29DA83DE4C11}">
      <dgm:prSet/>
      <dgm:spPr/>
      <dgm:t>
        <a:bodyPr/>
        <a:lstStyle/>
        <a:p>
          <a:endParaRPr lang="en-US"/>
        </a:p>
      </dgm:t>
    </dgm:pt>
    <dgm:pt modelId="{038AE62A-4062-49CB-8EA3-41742036E5A0}" type="sibTrans" cxnId="{23B4EA9F-A9D3-41AF-8A50-29DA83DE4C11}">
      <dgm:prSet/>
      <dgm:spPr/>
      <dgm:t>
        <a:bodyPr/>
        <a:lstStyle/>
        <a:p>
          <a:endParaRPr lang="en-US"/>
        </a:p>
      </dgm:t>
    </dgm:pt>
    <dgm:pt modelId="{6A548CA2-D307-4A29-8A9A-38F338B4F77B}">
      <dgm:prSet/>
      <dgm:spPr/>
      <dgm:t>
        <a:bodyPr/>
        <a:lstStyle/>
        <a:p>
          <a:pPr>
            <a:defRPr cap="all"/>
          </a:pPr>
          <a:r>
            <a:rPr lang="en-US"/>
            <a:t>Covers M&amp;E institutionalization, indicators, and SDG alignment</a:t>
          </a:r>
        </a:p>
      </dgm:t>
    </dgm:pt>
    <dgm:pt modelId="{65078CFF-92DE-4933-85AD-9A15EFA87D3D}" type="parTrans" cxnId="{DE4A77DB-6256-4BF2-B1AB-FB3FA897A5C6}">
      <dgm:prSet/>
      <dgm:spPr/>
      <dgm:t>
        <a:bodyPr/>
        <a:lstStyle/>
        <a:p>
          <a:endParaRPr lang="en-US"/>
        </a:p>
      </dgm:t>
    </dgm:pt>
    <dgm:pt modelId="{9A8ACF10-5CA7-43B3-A22F-84685E81A95D}" type="sibTrans" cxnId="{DE4A77DB-6256-4BF2-B1AB-FB3FA897A5C6}">
      <dgm:prSet/>
      <dgm:spPr/>
      <dgm:t>
        <a:bodyPr/>
        <a:lstStyle/>
        <a:p>
          <a:endParaRPr lang="en-US"/>
        </a:p>
      </dgm:t>
    </dgm:pt>
    <dgm:pt modelId="{0E8317D8-5234-4ABE-80C6-EA3DD241AA1C}">
      <dgm:prSet/>
      <dgm:spPr/>
      <dgm:t>
        <a:bodyPr/>
        <a:lstStyle/>
        <a:p>
          <a:pPr>
            <a:defRPr cap="all"/>
          </a:pPr>
          <a:r>
            <a:rPr lang="en-US"/>
            <a:t>Authentic, experience-based knowledge sharing</a:t>
          </a:r>
        </a:p>
      </dgm:t>
    </dgm:pt>
    <dgm:pt modelId="{44F0234D-C873-44BB-B544-DEB7C9DCEE48}" type="parTrans" cxnId="{1D775338-DC3E-4CA3-B663-506D698C9DCF}">
      <dgm:prSet/>
      <dgm:spPr/>
      <dgm:t>
        <a:bodyPr/>
        <a:lstStyle/>
        <a:p>
          <a:endParaRPr lang="en-US"/>
        </a:p>
      </dgm:t>
    </dgm:pt>
    <dgm:pt modelId="{C01050CF-241D-40BA-BEDB-F40BFBD5672B}" type="sibTrans" cxnId="{1D775338-DC3E-4CA3-B663-506D698C9DCF}">
      <dgm:prSet/>
      <dgm:spPr/>
      <dgm:t>
        <a:bodyPr/>
        <a:lstStyle/>
        <a:p>
          <a:endParaRPr lang="en-US"/>
        </a:p>
      </dgm:t>
    </dgm:pt>
    <dgm:pt modelId="{2FA553A3-3E5E-48E1-9113-82E659F28520}" type="pres">
      <dgm:prSet presAssocID="{98B9CF3D-5595-48FA-8533-8B663115483D}" presName="root" presStyleCnt="0">
        <dgm:presLayoutVars>
          <dgm:dir/>
          <dgm:resizeHandles val="exact"/>
        </dgm:presLayoutVars>
      </dgm:prSet>
      <dgm:spPr/>
      <dgm:t>
        <a:bodyPr/>
        <a:lstStyle/>
        <a:p>
          <a:endParaRPr lang="en-US"/>
        </a:p>
      </dgm:t>
    </dgm:pt>
    <dgm:pt modelId="{18300A63-6A48-44C0-A082-F623F1A81767}" type="pres">
      <dgm:prSet presAssocID="{E673BD02-0EA5-4D0B-91F9-49E9D319F8DA}" presName="compNode" presStyleCnt="0"/>
      <dgm:spPr/>
    </dgm:pt>
    <dgm:pt modelId="{F431AB67-6F80-4EB3-B2C1-ED4FDE9EA6A7}" type="pres">
      <dgm:prSet presAssocID="{E673BD02-0EA5-4D0B-91F9-49E9D319F8DA}" presName="iconBgRect" presStyleLbl="bgShp" presStyleIdx="0" presStyleCnt="3"/>
      <dgm:spPr/>
    </dgm:pt>
    <dgm:pt modelId="{91B5CC5B-D8D7-4F4B-93AE-8B7ABB579B9E}" type="pres">
      <dgm:prSet presAssocID="{E673BD02-0EA5-4D0B-91F9-49E9D319F8DA}"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xmlns="" val="0"/>
              </a:ext>
              <a:ext uri="{96DAC541-7B7A-43D3-8B79-37D633B846F1}">
                <asvg:svgBlip xmlns:asvg="http://schemas.microsoft.com/office/drawing/2016/SVG/main" xmlns="" r:embed="rId2"/>
              </a:ext>
            </a:extLst>
          </a:blip>
          <a:stretch>
            <a:fillRect/>
          </a:stretch>
        </a:blipFill>
        <a:ln>
          <a:noFill/>
        </a:ln>
      </dgm:spPr>
      <dgm:extLst>
        <a:ext uri="{E40237B7-FDA0-4F09-8148-C483321AD2D9}">
          <dgm14:cNvPr xmlns:dgm14="http://schemas.microsoft.com/office/drawing/2010/diagram" xmlns="" id="0" name="" descr="Bank"/>
        </a:ext>
      </dgm:extLst>
    </dgm:pt>
    <dgm:pt modelId="{5EDD2733-9CF3-42D3-89CA-803C9412DF95}" type="pres">
      <dgm:prSet presAssocID="{E673BD02-0EA5-4D0B-91F9-49E9D319F8DA}" presName="spaceRect" presStyleCnt="0"/>
      <dgm:spPr/>
    </dgm:pt>
    <dgm:pt modelId="{F6693260-88F4-4182-ABA0-F47E21C99B55}" type="pres">
      <dgm:prSet presAssocID="{E673BD02-0EA5-4D0B-91F9-49E9D319F8DA}" presName="textRect" presStyleLbl="revTx" presStyleIdx="0" presStyleCnt="3">
        <dgm:presLayoutVars>
          <dgm:chMax val="1"/>
          <dgm:chPref val="1"/>
        </dgm:presLayoutVars>
      </dgm:prSet>
      <dgm:spPr/>
      <dgm:t>
        <a:bodyPr/>
        <a:lstStyle/>
        <a:p>
          <a:endParaRPr lang="en-US"/>
        </a:p>
      </dgm:t>
    </dgm:pt>
    <dgm:pt modelId="{60D27B1C-8D2E-470F-A953-967B8CC7034D}" type="pres">
      <dgm:prSet presAssocID="{038AE62A-4062-49CB-8EA3-41742036E5A0}" presName="sibTrans" presStyleCnt="0"/>
      <dgm:spPr/>
    </dgm:pt>
    <dgm:pt modelId="{C83C4A57-76AF-460A-91E6-06DD6341412B}" type="pres">
      <dgm:prSet presAssocID="{6A548CA2-D307-4A29-8A9A-38F338B4F77B}" presName="compNode" presStyleCnt="0"/>
      <dgm:spPr/>
    </dgm:pt>
    <dgm:pt modelId="{ACDD2BC9-D080-4C0C-A3CE-8F1E5C188C5C}" type="pres">
      <dgm:prSet presAssocID="{6A548CA2-D307-4A29-8A9A-38F338B4F77B}" presName="iconBgRect" presStyleLbl="bgShp" presStyleIdx="1" presStyleCnt="3"/>
      <dgm:spPr/>
    </dgm:pt>
    <dgm:pt modelId="{6BB9A413-12B8-4088-A14A-EF5350B171C4}" type="pres">
      <dgm:prSet presAssocID="{6A548CA2-D307-4A29-8A9A-38F338B4F77B}"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xmlns="" val="0"/>
              </a:ext>
              <a:ext uri="{96DAC541-7B7A-43D3-8B79-37D633B846F1}">
                <asvg:svgBlip xmlns:asvg="http://schemas.microsoft.com/office/drawing/2016/SVG/main" xmlns="" r:embed="rId4"/>
              </a:ext>
            </a:extLst>
          </a:blip>
          <a:stretch>
            <a:fillRect/>
          </a:stretch>
        </a:blipFill>
        <a:ln>
          <a:noFill/>
        </a:ln>
      </dgm:spPr>
      <dgm:extLst>
        <a:ext uri="{E40237B7-FDA0-4F09-8148-C483321AD2D9}">
          <dgm14:cNvPr xmlns:dgm14="http://schemas.microsoft.com/office/drawing/2010/diagram" xmlns="" id="0" name="" descr="Arrow Circle"/>
        </a:ext>
      </dgm:extLst>
    </dgm:pt>
    <dgm:pt modelId="{9E7207A3-8DEC-4E3D-A3F0-51861394F867}" type="pres">
      <dgm:prSet presAssocID="{6A548CA2-D307-4A29-8A9A-38F338B4F77B}" presName="spaceRect" presStyleCnt="0"/>
      <dgm:spPr/>
    </dgm:pt>
    <dgm:pt modelId="{5E4B8653-34E7-4391-903C-C0D634196737}" type="pres">
      <dgm:prSet presAssocID="{6A548CA2-D307-4A29-8A9A-38F338B4F77B}" presName="textRect" presStyleLbl="revTx" presStyleIdx="1" presStyleCnt="3">
        <dgm:presLayoutVars>
          <dgm:chMax val="1"/>
          <dgm:chPref val="1"/>
        </dgm:presLayoutVars>
      </dgm:prSet>
      <dgm:spPr/>
      <dgm:t>
        <a:bodyPr/>
        <a:lstStyle/>
        <a:p>
          <a:endParaRPr lang="en-US"/>
        </a:p>
      </dgm:t>
    </dgm:pt>
    <dgm:pt modelId="{1451A75F-92AB-448F-8851-8B0BC8031162}" type="pres">
      <dgm:prSet presAssocID="{9A8ACF10-5CA7-43B3-A22F-84685E81A95D}" presName="sibTrans" presStyleCnt="0"/>
      <dgm:spPr/>
    </dgm:pt>
    <dgm:pt modelId="{E41F4BF9-C3F0-4C05-8158-4F069A203233}" type="pres">
      <dgm:prSet presAssocID="{0E8317D8-5234-4ABE-80C6-EA3DD241AA1C}" presName="compNode" presStyleCnt="0"/>
      <dgm:spPr/>
    </dgm:pt>
    <dgm:pt modelId="{B96BE27E-2478-48CF-8075-2B202FFCFE25}" type="pres">
      <dgm:prSet presAssocID="{0E8317D8-5234-4ABE-80C6-EA3DD241AA1C}" presName="iconBgRect" presStyleLbl="bgShp" presStyleIdx="2" presStyleCnt="3"/>
      <dgm:spPr/>
    </dgm:pt>
    <dgm:pt modelId="{3720081D-A2D9-4461-849A-7BC114011C08}" type="pres">
      <dgm:prSet presAssocID="{0E8317D8-5234-4ABE-80C6-EA3DD241AA1C}"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xmlns="" val="0"/>
              </a:ext>
              <a:ext uri="{96DAC541-7B7A-43D3-8B79-37D633B846F1}">
                <asvg:svgBlip xmlns:asvg="http://schemas.microsoft.com/office/drawing/2016/SVG/main" xmlns="" r:embed="rId6"/>
              </a:ext>
            </a:extLst>
          </a:blip>
          <a:stretch>
            <a:fillRect/>
          </a:stretch>
        </a:blipFill>
        <a:ln>
          <a:noFill/>
        </a:ln>
      </dgm:spPr>
      <dgm:extLst>
        <a:ext uri="{E40237B7-FDA0-4F09-8148-C483321AD2D9}">
          <dgm14:cNvPr xmlns:dgm14="http://schemas.microsoft.com/office/drawing/2010/diagram" xmlns="" id="0" name="" descr="Heart Lock"/>
        </a:ext>
      </dgm:extLst>
    </dgm:pt>
    <dgm:pt modelId="{80AC569A-7B43-4706-B4B6-790860ED1629}" type="pres">
      <dgm:prSet presAssocID="{0E8317D8-5234-4ABE-80C6-EA3DD241AA1C}" presName="spaceRect" presStyleCnt="0"/>
      <dgm:spPr/>
    </dgm:pt>
    <dgm:pt modelId="{27C9F4C2-595C-4B95-A5CB-432BADCB7CCF}" type="pres">
      <dgm:prSet presAssocID="{0E8317D8-5234-4ABE-80C6-EA3DD241AA1C}" presName="textRect" presStyleLbl="revTx" presStyleIdx="2" presStyleCnt="3">
        <dgm:presLayoutVars>
          <dgm:chMax val="1"/>
          <dgm:chPref val="1"/>
        </dgm:presLayoutVars>
      </dgm:prSet>
      <dgm:spPr/>
      <dgm:t>
        <a:bodyPr/>
        <a:lstStyle/>
        <a:p>
          <a:endParaRPr lang="en-US"/>
        </a:p>
      </dgm:t>
    </dgm:pt>
  </dgm:ptLst>
  <dgm:cxnLst>
    <dgm:cxn modelId="{DE4A77DB-6256-4BF2-B1AB-FB3FA897A5C6}" srcId="{98B9CF3D-5595-48FA-8533-8B663115483D}" destId="{6A548CA2-D307-4A29-8A9A-38F338B4F77B}" srcOrd="1" destOrd="0" parTransId="{65078CFF-92DE-4933-85AD-9A15EFA87D3D}" sibTransId="{9A8ACF10-5CA7-43B3-A22F-84685E81A95D}"/>
    <dgm:cxn modelId="{F7014508-8139-46D5-8E22-A6F9F5DEEFAD}" type="presOf" srcId="{E673BD02-0EA5-4D0B-91F9-49E9D319F8DA}" destId="{F6693260-88F4-4182-ABA0-F47E21C99B55}" srcOrd="0" destOrd="0" presId="urn:microsoft.com/office/officeart/2018/5/layout/IconCircleLabelList"/>
    <dgm:cxn modelId="{46815053-28B2-4500-A307-136114725C10}" type="presOf" srcId="{98B9CF3D-5595-48FA-8533-8B663115483D}" destId="{2FA553A3-3E5E-48E1-9113-82E659F28520}" srcOrd="0" destOrd="0" presId="urn:microsoft.com/office/officeart/2018/5/layout/IconCircleLabelList"/>
    <dgm:cxn modelId="{7B9B88A1-AE2A-400E-9EF6-1118B27E8A22}" type="presOf" srcId="{0E8317D8-5234-4ABE-80C6-EA3DD241AA1C}" destId="{27C9F4C2-595C-4B95-A5CB-432BADCB7CCF}" srcOrd="0" destOrd="0" presId="urn:microsoft.com/office/officeart/2018/5/layout/IconCircleLabelList"/>
    <dgm:cxn modelId="{1D775338-DC3E-4CA3-B663-506D698C9DCF}" srcId="{98B9CF3D-5595-48FA-8533-8B663115483D}" destId="{0E8317D8-5234-4ABE-80C6-EA3DD241AA1C}" srcOrd="2" destOrd="0" parTransId="{44F0234D-C873-44BB-B544-DEB7C9DCEE48}" sibTransId="{C01050CF-241D-40BA-BEDB-F40BFBD5672B}"/>
    <dgm:cxn modelId="{7B7EA35A-6C49-497A-B212-3FFD0F1161A8}" type="presOf" srcId="{6A548CA2-D307-4A29-8A9A-38F338B4F77B}" destId="{5E4B8653-34E7-4391-903C-C0D634196737}" srcOrd="0" destOrd="0" presId="urn:microsoft.com/office/officeart/2018/5/layout/IconCircleLabelList"/>
    <dgm:cxn modelId="{23B4EA9F-A9D3-41AF-8A50-29DA83DE4C11}" srcId="{98B9CF3D-5595-48FA-8533-8B663115483D}" destId="{E673BD02-0EA5-4D0B-91F9-49E9D319F8DA}" srcOrd="0" destOrd="0" parTransId="{F1F4D60C-B4B0-4BA1-83AF-2BEFE9FDD8AB}" sibTransId="{038AE62A-4062-49CB-8EA3-41742036E5A0}"/>
    <dgm:cxn modelId="{31821308-A3E7-4B12-AF41-42880C94FE4D}" type="presParOf" srcId="{2FA553A3-3E5E-48E1-9113-82E659F28520}" destId="{18300A63-6A48-44C0-A082-F623F1A81767}" srcOrd="0" destOrd="0" presId="urn:microsoft.com/office/officeart/2018/5/layout/IconCircleLabelList"/>
    <dgm:cxn modelId="{D88551F4-6BFC-4636-9910-FAFA2C172877}" type="presParOf" srcId="{18300A63-6A48-44C0-A082-F623F1A81767}" destId="{F431AB67-6F80-4EB3-B2C1-ED4FDE9EA6A7}" srcOrd="0" destOrd="0" presId="urn:microsoft.com/office/officeart/2018/5/layout/IconCircleLabelList"/>
    <dgm:cxn modelId="{C4483ADB-F714-469D-9231-BEDF8E165599}" type="presParOf" srcId="{18300A63-6A48-44C0-A082-F623F1A81767}" destId="{91B5CC5B-D8D7-4F4B-93AE-8B7ABB579B9E}" srcOrd="1" destOrd="0" presId="urn:microsoft.com/office/officeart/2018/5/layout/IconCircleLabelList"/>
    <dgm:cxn modelId="{64B716E1-D216-49A8-B801-05F28CD3A41A}" type="presParOf" srcId="{18300A63-6A48-44C0-A082-F623F1A81767}" destId="{5EDD2733-9CF3-42D3-89CA-803C9412DF95}" srcOrd="2" destOrd="0" presId="urn:microsoft.com/office/officeart/2018/5/layout/IconCircleLabelList"/>
    <dgm:cxn modelId="{FBFACA73-32A5-45BC-8A72-FA47A72FD54F}" type="presParOf" srcId="{18300A63-6A48-44C0-A082-F623F1A81767}" destId="{F6693260-88F4-4182-ABA0-F47E21C99B55}" srcOrd="3" destOrd="0" presId="urn:microsoft.com/office/officeart/2018/5/layout/IconCircleLabelList"/>
    <dgm:cxn modelId="{A142B07E-4BF8-4A08-8C7F-8EBC4B6D032A}" type="presParOf" srcId="{2FA553A3-3E5E-48E1-9113-82E659F28520}" destId="{60D27B1C-8D2E-470F-A953-967B8CC7034D}" srcOrd="1" destOrd="0" presId="urn:microsoft.com/office/officeart/2018/5/layout/IconCircleLabelList"/>
    <dgm:cxn modelId="{A3812B15-26B4-40F4-BE6E-013AC20A84D9}" type="presParOf" srcId="{2FA553A3-3E5E-48E1-9113-82E659F28520}" destId="{C83C4A57-76AF-460A-91E6-06DD6341412B}" srcOrd="2" destOrd="0" presId="urn:microsoft.com/office/officeart/2018/5/layout/IconCircleLabelList"/>
    <dgm:cxn modelId="{9FFEBA6E-C339-4BE9-AF03-39DB4B7A9241}" type="presParOf" srcId="{C83C4A57-76AF-460A-91E6-06DD6341412B}" destId="{ACDD2BC9-D080-4C0C-A3CE-8F1E5C188C5C}" srcOrd="0" destOrd="0" presId="urn:microsoft.com/office/officeart/2018/5/layout/IconCircleLabelList"/>
    <dgm:cxn modelId="{CAE2E274-FE35-4713-A84E-EE48F6DC7407}" type="presParOf" srcId="{C83C4A57-76AF-460A-91E6-06DD6341412B}" destId="{6BB9A413-12B8-4088-A14A-EF5350B171C4}" srcOrd="1" destOrd="0" presId="urn:microsoft.com/office/officeart/2018/5/layout/IconCircleLabelList"/>
    <dgm:cxn modelId="{495ECD24-9929-4921-BE5D-E89CAB449AB6}" type="presParOf" srcId="{C83C4A57-76AF-460A-91E6-06DD6341412B}" destId="{9E7207A3-8DEC-4E3D-A3F0-51861394F867}" srcOrd="2" destOrd="0" presId="urn:microsoft.com/office/officeart/2018/5/layout/IconCircleLabelList"/>
    <dgm:cxn modelId="{611B29FC-06C3-44B8-924B-01CBB957A674}" type="presParOf" srcId="{C83C4A57-76AF-460A-91E6-06DD6341412B}" destId="{5E4B8653-34E7-4391-903C-C0D634196737}" srcOrd="3" destOrd="0" presId="urn:microsoft.com/office/officeart/2018/5/layout/IconCircleLabelList"/>
    <dgm:cxn modelId="{AD8FCFE6-297E-4B2D-BBAB-D36D59FE94C5}" type="presParOf" srcId="{2FA553A3-3E5E-48E1-9113-82E659F28520}" destId="{1451A75F-92AB-448F-8851-8B0BC8031162}" srcOrd="3" destOrd="0" presId="urn:microsoft.com/office/officeart/2018/5/layout/IconCircleLabelList"/>
    <dgm:cxn modelId="{81A3D0AB-F14A-4025-BF79-B646CBFF23FF}" type="presParOf" srcId="{2FA553A3-3E5E-48E1-9113-82E659F28520}" destId="{E41F4BF9-C3F0-4C05-8158-4F069A203233}" srcOrd="4" destOrd="0" presId="urn:microsoft.com/office/officeart/2018/5/layout/IconCircleLabelList"/>
    <dgm:cxn modelId="{9B07D18C-6CE8-4354-AB60-C34DB730134F}" type="presParOf" srcId="{E41F4BF9-C3F0-4C05-8158-4F069A203233}" destId="{B96BE27E-2478-48CF-8075-2B202FFCFE25}" srcOrd="0" destOrd="0" presId="urn:microsoft.com/office/officeart/2018/5/layout/IconCircleLabelList"/>
    <dgm:cxn modelId="{A371290D-534C-438A-BF0C-EC629FC971A0}" type="presParOf" srcId="{E41F4BF9-C3F0-4C05-8158-4F069A203233}" destId="{3720081D-A2D9-4461-849A-7BC114011C08}" srcOrd="1" destOrd="0" presId="urn:microsoft.com/office/officeart/2018/5/layout/IconCircleLabelList"/>
    <dgm:cxn modelId="{B7FE1348-BAB7-44F2-9F32-A9743A79DCB8}" type="presParOf" srcId="{E41F4BF9-C3F0-4C05-8158-4F069A203233}" destId="{80AC569A-7B43-4706-B4B6-790860ED1629}" srcOrd="2" destOrd="0" presId="urn:microsoft.com/office/officeart/2018/5/layout/IconCircleLabelList"/>
    <dgm:cxn modelId="{087E4C47-3644-46B3-A8F1-7FF18C5D3EE0}" type="presParOf" srcId="{E41F4BF9-C3F0-4C05-8158-4F069A203233}" destId="{27C9F4C2-595C-4B95-A5CB-432BADCB7CCF}" srcOrd="3" destOrd="0" presId="urn:microsoft.com/office/officeart/2018/5/layout/IconCircleLabelList"/>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4AE2BB7-C235-46C2-887D-D1582230BD94}" type="doc">
      <dgm:prSet loTypeId="urn:microsoft.com/office/officeart/2018/5/layout/IconCircle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3CA6A953-A7DE-456E-BF96-AB0E0CAF8473}">
      <dgm:prSet/>
      <dgm:spPr/>
      <dgm:t>
        <a:bodyPr/>
        <a:lstStyle/>
        <a:p>
          <a:pPr>
            <a:defRPr cap="all"/>
          </a:pPr>
          <a:r>
            <a:rPr lang="en-US"/>
            <a:t>Focused on building sustainable M&amp;E structures in DFIs</a:t>
          </a:r>
        </a:p>
      </dgm:t>
    </dgm:pt>
    <dgm:pt modelId="{C629DB97-29AD-4B12-BB32-E8DF2815350A}" type="parTrans" cxnId="{5A944658-798D-4549-8A0D-EDAACED06B62}">
      <dgm:prSet/>
      <dgm:spPr/>
      <dgm:t>
        <a:bodyPr/>
        <a:lstStyle/>
        <a:p>
          <a:endParaRPr lang="en-US"/>
        </a:p>
      </dgm:t>
    </dgm:pt>
    <dgm:pt modelId="{935572F3-17D7-43FA-BD73-558BC3E4FCA3}" type="sibTrans" cxnId="{5A944658-798D-4549-8A0D-EDAACED06B62}">
      <dgm:prSet/>
      <dgm:spPr/>
      <dgm:t>
        <a:bodyPr/>
        <a:lstStyle/>
        <a:p>
          <a:endParaRPr lang="en-US"/>
        </a:p>
      </dgm:t>
    </dgm:pt>
    <dgm:pt modelId="{81CD890E-9E40-4E70-BFEF-80B377DD26B7}">
      <dgm:prSet/>
      <dgm:spPr/>
      <dgm:t>
        <a:bodyPr/>
        <a:lstStyle/>
        <a:p>
          <a:pPr>
            <a:defRPr cap="all"/>
          </a:pPr>
          <a:r>
            <a:rPr lang="en-US"/>
            <a:t>Emphasized leadership buy-in and resource planning</a:t>
          </a:r>
        </a:p>
      </dgm:t>
    </dgm:pt>
    <dgm:pt modelId="{596BAEDB-EFBF-4A03-B371-A60B99C7450F}" type="parTrans" cxnId="{DD3E72CE-B1FF-4228-A642-859C62267E6D}">
      <dgm:prSet/>
      <dgm:spPr/>
      <dgm:t>
        <a:bodyPr/>
        <a:lstStyle/>
        <a:p>
          <a:endParaRPr lang="en-US"/>
        </a:p>
      </dgm:t>
    </dgm:pt>
    <dgm:pt modelId="{631D84E6-E6DE-46C9-A27D-C2A3BB0E009C}" type="sibTrans" cxnId="{DD3E72CE-B1FF-4228-A642-859C62267E6D}">
      <dgm:prSet/>
      <dgm:spPr/>
      <dgm:t>
        <a:bodyPr/>
        <a:lstStyle/>
        <a:p>
          <a:endParaRPr lang="en-US"/>
        </a:p>
      </dgm:t>
    </dgm:pt>
    <dgm:pt modelId="{7B7AE22E-58B2-4E7C-8DE4-0957DBEE8607}">
      <dgm:prSet/>
      <dgm:spPr/>
      <dgm:t>
        <a:bodyPr/>
        <a:lstStyle/>
        <a:p>
          <a:pPr>
            <a:defRPr cap="all"/>
          </a:pPr>
          <a:r>
            <a:rPr lang="en-US"/>
            <a:t>Critical for banks like DBJ just starting their M&amp;E journey</a:t>
          </a:r>
        </a:p>
      </dgm:t>
    </dgm:pt>
    <dgm:pt modelId="{71222513-C678-4B43-A32A-252CA37EEA9C}" type="parTrans" cxnId="{CA7F45E9-37ED-4F2E-AFA1-1953F65A7040}">
      <dgm:prSet/>
      <dgm:spPr/>
      <dgm:t>
        <a:bodyPr/>
        <a:lstStyle/>
        <a:p>
          <a:endParaRPr lang="en-US"/>
        </a:p>
      </dgm:t>
    </dgm:pt>
    <dgm:pt modelId="{6FA0A67C-D424-48F3-9131-9F96B5BC4F84}" type="sibTrans" cxnId="{CA7F45E9-37ED-4F2E-AFA1-1953F65A7040}">
      <dgm:prSet/>
      <dgm:spPr/>
      <dgm:t>
        <a:bodyPr/>
        <a:lstStyle/>
        <a:p>
          <a:endParaRPr lang="en-US"/>
        </a:p>
      </dgm:t>
    </dgm:pt>
    <dgm:pt modelId="{EFFBF0FB-BA53-4B91-9EBA-D54ED20DE73D}" type="pres">
      <dgm:prSet presAssocID="{E4AE2BB7-C235-46C2-887D-D1582230BD94}" presName="root" presStyleCnt="0">
        <dgm:presLayoutVars>
          <dgm:dir/>
          <dgm:resizeHandles val="exact"/>
        </dgm:presLayoutVars>
      </dgm:prSet>
      <dgm:spPr/>
      <dgm:t>
        <a:bodyPr/>
        <a:lstStyle/>
        <a:p>
          <a:endParaRPr lang="en-US"/>
        </a:p>
      </dgm:t>
    </dgm:pt>
    <dgm:pt modelId="{A2C2FE0A-B083-452D-93C5-37923732E77D}" type="pres">
      <dgm:prSet presAssocID="{3CA6A953-A7DE-456E-BF96-AB0E0CAF8473}" presName="compNode" presStyleCnt="0"/>
      <dgm:spPr/>
    </dgm:pt>
    <dgm:pt modelId="{82323B1B-7234-4D5E-A1DE-08F7D3DA46BC}" type="pres">
      <dgm:prSet presAssocID="{3CA6A953-A7DE-456E-BF96-AB0E0CAF8473}" presName="iconBgRect" presStyleLbl="bgShp" presStyleIdx="0" presStyleCnt="3"/>
      <dgm:spPr/>
    </dgm:pt>
    <dgm:pt modelId="{B0D59722-4735-4A13-9220-5DE6FF751269}" type="pres">
      <dgm:prSet presAssocID="{3CA6A953-A7DE-456E-BF96-AB0E0CAF8473}"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xmlns="" val="0"/>
              </a:ext>
              <a:ext uri="{96DAC541-7B7A-43D3-8B79-37D633B846F1}">
                <asvg:svgBlip xmlns:asvg="http://schemas.microsoft.com/office/drawing/2016/SVG/main" xmlns="" r:embed="rId2"/>
              </a:ext>
            </a:extLst>
          </a:blip>
          <a:stretch>
            <a:fillRect/>
          </a:stretch>
        </a:blipFill>
        <a:ln>
          <a:noFill/>
        </a:ln>
      </dgm:spPr>
      <dgm:extLst>
        <a:ext uri="{E40237B7-FDA0-4F09-8148-C483321AD2D9}">
          <dgm14:cNvPr xmlns:dgm14="http://schemas.microsoft.com/office/drawing/2010/diagram" xmlns="" id="0" name="" descr="City"/>
        </a:ext>
      </dgm:extLst>
    </dgm:pt>
    <dgm:pt modelId="{D4913380-3C93-4C1B-965E-23661DAC7F11}" type="pres">
      <dgm:prSet presAssocID="{3CA6A953-A7DE-456E-BF96-AB0E0CAF8473}" presName="spaceRect" presStyleCnt="0"/>
      <dgm:spPr/>
    </dgm:pt>
    <dgm:pt modelId="{BD50625E-54BC-460F-AAA7-A9D63C7896C0}" type="pres">
      <dgm:prSet presAssocID="{3CA6A953-A7DE-456E-BF96-AB0E0CAF8473}" presName="textRect" presStyleLbl="revTx" presStyleIdx="0" presStyleCnt="3">
        <dgm:presLayoutVars>
          <dgm:chMax val="1"/>
          <dgm:chPref val="1"/>
        </dgm:presLayoutVars>
      </dgm:prSet>
      <dgm:spPr/>
      <dgm:t>
        <a:bodyPr/>
        <a:lstStyle/>
        <a:p>
          <a:endParaRPr lang="en-US"/>
        </a:p>
      </dgm:t>
    </dgm:pt>
    <dgm:pt modelId="{C90A936E-9BC4-4A89-B278-65811BD7C675}" type="pres">
      <dgm:prSet presAssocID="{935572F3-17D7-43FA-BD73-558BC3E4FCA3}" presName="sibTrans" presStyleCnt="0"/>
      <dgm:spPr/>
    </dgm:pt>
    <dgm:pt modelId="{82EE8DA8-7147-49D8-9128-1CD2BB5B64C2}" type="pres">
      <dgm:prSet presAssocID="{81CD890E-9E40-4E70-BFEF-80B377DD26B7}" presName="compNode" presStyleCnt="0"/>
      <dgm:spPr/>
    </dgm:pt>
    <dgm:pt modelId="{5237160F-3188-4D16-936C-7D6CB2C62122}" type="pres">
      <dgm:prSet presAssocID="{81CD890E-9E40-4E70-BFEF-80B377DD26B7}" presName="iconBgRect" presStyleLbl="bgShp" presStyleIdx="1" presStyleCnt="3"/>
      <dgm:spPr/>
    </dgm:pt>
    <dgm:pt modelId="{40497A46-4983-45A8-8A06-5F8B29382B7F}" type="pres">
      <dgm:prSet presAssocID="{81CD890E-9E40-4E70-BFEF-80B377DD26B7}"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xmlns="" val="0"/>
              </a:ext>
              <a:ext uri="{96DAC541-7B7A-43D3-8B79-37D633B846F1}">
                <asvg:svgBlip xmlns:asvg="http://schemas.microsoft.com/office/drawing/2016/SVG/main" xmlns="" r:embed="rId4"/>
              </a:ext>
            </a:extLst>
          </a:blip>
          <a:stretch>
            <a:fillRect/>
          </a:stretch>
        </a:blipFill>
        <a:ln>
          <a:noFill/>
        </a:ln>
      </dgm:spPr>
      <dgm:extLst>
        <a:ext uri="{E40237B7-FDA0-4F09-8148-C483321AD2D9}">
          <dgm14:cNvPr xmlns:dgm14="http://schemas.microsoft.com/office/drawing/2010/diagram" xmlns="" id="0" name="" descr="Head with Gears"/>
        </a:ext>
      </dgm:extLst>
    </dgm:pt>
    <dgm:pt modelId="{FBABD7DA-4D87-4BA6-954C-2377423C8031}" type="pres">
      <dgm:prSet presAssocID="{81CD890E-9E40-4E70-BFEF-80B377DD26B7}" presName="spaceRect" presStyleCnt="0"/>
      <dgm:spPr/>
    </dgm:pt>
    <dgm:pt modelId="{A1F57BBF-8A2B-4130-A2D5-A648F4EC87B7}" type="pres">
      <dgm:prSet presAssocID="{81CD890E-9E40-4E70-BFEF-80B377DD26B7}" presName="textRect" presStyleLbl="revTx" presStyleIdx="1" presStyleCnt="3">
        <dgm:presLayoutVars>
          <dgm:chMax val="1"/>
          <dgm:chPref val="1"/>
        </dgm:presLayoutVars>
      </dgm:prSet>
      <dgm:spPr/>
      <dgm:t>
        <a:bodyPr/>
        <a:lstStyle/>
        <a:p>
          <a:endParaRPr lang="en-US"/>
        </a:p>
      </dgm:t>
    </dgm:pt>
    <dgm:pt modelId="{4E5FFD57-AE6B-467D-99C8-607FFF691593}" type="pres">
      <dgm:prSet presAssocID="{631D84E6-E6DE-46C9-A27D-C2A3BB0E009C}" presName="sibTrans" presStyleCnt="0"/>
      <dgm:spPr/>
    </dgm:pt>
    <dgm:pt modelId="{DFAD42AC-C906-42A8-925D-BA1915E2319C}" type="pres">
      <dgm:prSet presAssocID="{7B7AE22E-58B2-4E7C-8DE4-0957DBEE8607}" presName="compNode" presStyleCnt="0"/>
      <dgm:spPr/>
    </dgm:pt>
    <dgm:pt modelId="{F6B2427D-E44B-433D-B01D-BA6EE9BA2920}" type="pres">
      <dgm:prSet presAssocID="{7B7AE22E-58B2-4E7C-8DE4-0957DBEE8607}" presName="iconBgRect" presStyleLbl="bgShp" presStyleIdx="2" presStyleCnt="3"/>
      <dgm:spPr/>
    </dgm:pt>
    <dgm:pt modelId="{C8BA818B-5355-4923-A5D7-3DC3D8AEE238}" type="pres">
      <dgm:prSet presAssocID="{7B7AE22E-58B2-4E7C-8DE4-0957DBEE8607}"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xmlns="" val="0"/>
              </a:ext>
              <a:ext uri="{96DAC541-7B7A-43D3-8B79-37D633B846F1}">
                <asvg:svgBlip xmlns:asvg="http://schemas.microsoft.com/office/drawing/2016/SVG/main" xmlns="" r:embed="rId6"/>
              </a:ext>
            </a:extLst>
          </a:blip>
          <a:stretch>
            <a:fillRect/>
          </a:stretch>
        </a:blipFill>
        <a:ln>
          <a:noFill/>
        </a:ln>
      </dgm:spPr>
      <dgm:extLst>
        <a:ext uri="{E40237B7-FDA0-4F09-8148-C483321AD2D9}">
          <dgm14:cNvPr xmlns:dgm14="http://schemas.microsoft.com/office/drawing/2010/diagram" xmlns="" id="0" name="" descr="Bank"/>
        </a:ext>
      </dgm:extLst>
    </dgm:pt>
    <dgm:pt modelId="{B57AA357-9944-44F0-9BA6-BF12F1B19138}" type="pres">
      <dgm:prSet presAssocID="{7B7AE22E-58B2-4E7C-8DE4-0957DBEE8607}" presName="spaceRect" presStyleCnt="0"/>
      <dgm:spPr/>
    </dgm:pt>
    <dgm:pt modelId="{139BB916-0623-4A0D-BD65-E111A3F7AC03}" type="pres">
      <dgm:prSet presAssocID="{7B7AE22E-58B2-4E7C-8DE4-0957DBEE8607}" presName="textRect" presStyleLbl="revTx" presStyleIdx="2" presStyleCnt="3">
        <dgm:presLayoutVars>
          <dgm:chMax val="1"/>
          <dgm:chPref val="1"/>
        </dgm:presLayoutVars>
      </dgm:prSet>
      <dgm:spPr/>
      <dgm:t>
        <a:bodyPr/>
        <a:lstStyle/>
        <a:p>
          <a:endParaRPr lang="en-US"/>
        </a:p>
      </dgm:t>
    </dgm:pt>
  </dgm:ptLst>
  <dgm:cxnLst>
    <dgm:cxn modelId="{B55832F9-9BFC-43C3-B82B-6FC113DA1DB4}" type="presOf" srcId="{E4AE2BB7-C235-46C2-887D-D1582230BD94}" destId="{EFFBF0FB-BA53-4B91-9EBA-D54ED20DE73D}" srcOrd="0" destOrd="0" presId="urn:microsoft.com/office/officeart/2018/5/layout/IconCircleLabelList"/>
    <dgm:cxn modelId="{E4DC07B2-1FFF-4E8F-85E8-CB7DBE3BAB5C}" type="presOf" srcId="{81CD890E-9E40-4E70-BFEF-80B377DD26B7}" destId="{A1F57BBF-8A2B-4130-A2D5-A648F4EC87B7}" srcOrd="0" destOrd="0" presId="urn:microsoft.com/office/officeart/2018/5/layout/IconCircleLabelList"/>
    <dgm:cxn modelId="{897C7586-15B1-4ACE-AC1A-5D1D453CDFE4}" type="presOf" srcId="{3CA6A953-A7DE-456E-BF96-AB0E0CAF8473}" destId="{BD50625E-54BC-460F-AAA7-A9D63C7896C0}" srcOrd="0" destOrd="0" presId="urn:microsoft.com/office/officeart/2018/5/layout/IconCircleLabelList"/>
    <dgm:cxn modelId="{DD3E72CE-B1FF-4228-A642-859C62267E6D}" srcId="{E4AE2BB7-C235-46C2-887D-D1582230BD94}" destId="{81CD890E-9E40-4E70-BFEF-80B377DD26B7}" srcOrd="1" destOrd="0" parTransId="{596BAEDB-EFBF-4A03-B371-A60B99C7450F}" sibTransId="{631D84E6-E6DE-46C9-A27D-C2A3BB0E009C}"/>
    <dgm:cxn modelId="{5A944658-798D-4549-8A0D-EDAACED06B62}" srcId="{E4AE2BB7-C235-46C2-887D-D1582230BD94}" destId="{3CA6A953-A7DE-456E-BF96-AB0E0CAF8473}" srcOrd="0" destOrd="0" parTransId="{C629DB97-29AD-4B12-BB32-E8DF2815350A}" sibTransId="{935572F3-17D7-43FA-BD73-558BC3E4FCA3}"/>
    <dgm:cxn modelId="{9E984372-B72E-4A86-BF5D-B23CA8E0C737}" type="presOf" srcId="{7B7AE22E-58B2-4E7C-8DE4-0957DBEE8607}" destId="{139BB916-0623-4A0D-BD65-E111A3F7AC03}" srcOrd="0" destOrd="0" presId="urn:microsoft.com/office/officeart/2018/5/layout/IconCircleLabelList"/>
    <dgm:cxn modelId="{CA7F45E9-37ED-4F2E-AFA1-1953F65A7040}" srcId="{E4AE2BB7-C235-46C2-887D-D1582230BD94}" destId="{7B7AE22E-58B2-4E7C-8DE4-0957DBEE8607}" srcOrd="2" destOrd="0" parTransId="{71222513-C678-4B43-A32A-252CA37EEA9C}" sibTransId="{6FA0A67C-D424-48F3-9131-9F96B5BC4F84}"/>
    <dgm:cxn modelId="{309FBA9A-77D3-43EE-B86D-B2FFD228757B}" type="presParOf" srcId="{EFFBF0FB-BA53-4B91-9EBA-D54ED20DE73D}" destId="{A2C2FE0A-B083-452D-93C5-37923732E77D}" srcOrd="0" destOrd="0" presId="urn:microsoft.com/office/officeart/2018/5/layout/IconCircleLabelList"/>
    <dgm:cxn modelId="{9DF93BFE-F59E-4FC2-AAB6-B38E262DEFF1}" type="presParOf" srcId="{A2C2FE0A-B083-452D-93C5-37923732E77D}" destId="{82323B1B-7234-4D5E-A1DE-08F7D3DA46BC}" srcOrd="0" destOrd="0" presId="urn:microsoft.com/office/officeart/2018/5/layout/IconCircleLabelList"/>
    <dgm:cxn modelId="{1E10635B-B122-4447-9E82-44B827110354}" type="presParOf" srcId="{A2C2FE0A-B083-452D-93C5-37923732E77D}" destId="{B0D59722-4735-4A13-9220-5DE6FF751269}" srcOrd="1" destOrd="0" presId="urn:microsoft.com/office/officeart/2018/5/layout/IconCircleLabelList"/>
    <dgm:cxn modelId="{AE3E5C7B-312B-4EDE-A0E8-BCEEF137E92B}" type="presParOf" srcId="{A2C2FE0A-B083-452D-93C5-37923732E77D}" destId="{D4913380-3C93-4C1B-965E-23661DAC7F11}" srcOrd="2" destOrd="0" presId="urn:microsoft.com/office/officeart/2018/5/layout/IconCircleLabelList"/>
    <dgm:cxn modelId="{58675400-9ED6-4112-973A-29B68D51A796}" type="presParOf" srcId="{A2C2FE0A-B083-452D-93C5-37923732E77D}" destId="{BD50625E-54BC-460F-AAA7-A9D63C7896C0}" srcOrd="3" destOrd="0" presId="urn:microsoft.com/office/officeart/2018/5/layout/IconCircleLabelList"/>
    <dgm:cxn modelId="{7711DE1B-0287-43BC-8765-0830ECBEBE31}" type="presParOf" srcId="{EFFBF0FB-BA53-4B91-9EBA-D54ED20DE73D}" destId="{C90A936E-9BC4-4A89-B278-65811BD7C675}" srcOrd="1" destOrd="0" presId="urn:microsoft.com/office/officeart/2018/5/layout/IconCircleLabelList"/>
    <dgm:cxn modelId="{A2BEEC5C-0A6D-413C-951A-B7215EB8165B}" type="presParOf" srcId="{EFFBF0FB-BA53-4B91-9EBA-D54ED20DE73D}" destId="{82EE8DA8-7147-49D8-9128-1CD2BB5B64C2}" srcOrd="2" destOrd="0" presId="urn:microsoft.com/office/officeart/2018/5/layout/IconCircleLabelList"/>
    <dgm:cxn modelId="{1CCC73E2-A4EF-49E6-B76D-A5C4DBCA7A31}" type="presParOf" srcId="{82EE8DA8-7147-49D8-9128-1CD2BB5B64C2}" destId="{5237160F-3188-4D16-936C-7D6CB2C62122}" srcOrd="0" destOrd="0" presId="urn:microsoft.com/office/officeart/2018/5/layout/IconCircleLabelList"/>
    <dgm:cxn modelId="{DCE9E748-E076-4BC1-A8C8-57B468D4DABC}" type="presParOf" srcId="{82EE8DA8-7147-49D8-9128-1CD2BB5B64C2}" destId="{40497A46-4983-45A8-8A06-5F8B29382B7F}" srcOrd="1" destOrd="0" presId="urn:microsoft.com/office/officeart/2018/5/layout/IconCircleLabelList"/>
    <dgm:cxn modelId="{CC471CA8-9E85-4301-8F0F-B0167DBE840E}" type="presParOf" srcId="{82EE8DA8-7147-49D8-9128-1CD2BB5B64C2}" destId="{FBABD7DA-4D87-4BA6-954C-2377423C8031}" srcOrd="2" destOrd="0" presId="urn:microsoft.com/office/officeart/2018/5/layout/IconCircleLabelList"/>
    <dgm:cxn modelId="{9E7ADC1C-74F0-4E3E-B671-04395D261DC0}" type="presParOf" srcId="{82EE8DA8-7147-49D8-9128-1CD2BB5B64C2}" destId="{A1F57BBF-8A2B-4130-A2D5-A648F4EC87B7}" srcOrd="3" destOrd="0" presId="urn:microsoft.com/office/officeart/2018/5/layout/IconCircleLabelList"/>
    <dgm:cxn modelId="{52DF3C73-91EB-4E39-AC1B-E5518C4FEA37}" type="presParOf" srcId="{EFFBF0FB-BA53-4B91-9EBA-D54ED20DE73D}" destId="{4E5FFD57-AE6B-467D-99C8-607FFF691593}" srcOrd="3" destOrd="0" presId="urn:microsoft.com/office/officeart/2018/5/layout/IconCircleLabelList"/>
    <dgm:cxn modelId="{9018F3F1-35BF-4548-9901-25A45E333C41}" type="presParOf" srcId="{EFFBF0FB-BA53-4B91-9EBA-D54ED20DE73D}" destId="{DFAD42AC-C906-42A8-925D-BA1915E2319C}" srcOrd="4" destOrd="0" presId="urn:microsoft.com/office/officeart/2018/5/layout/IconCircleLabelList"/>
    <dgm:cxn modelId="{F2948102-86B9-40EC-925D-EF4488B30802}" type="presParOf" srcId="{DFAD42AC-C906-42A8-925D-BA1915E2319C}" destId="{F6B2427D-E44B-433D-B01D-BA6EE9BA2920}" srcOrd="0" destOrd="0" presId="urn:microsoft.com/office/officeart/2018/5/layout/IconCircleLabelList"/>
    <dgm:cxn modelId="{2AC015B5-ABB6-4CEF-976C-DCFB11BE2BBD}" type="presParOf" srcId="{DFAD42AC-C906-42A8-925D-BA1915E2319C}" destId="{C8BA818B-5355-4923-A5D7-3DC3D8AEE238}" srcOrd="1" destOrd="0" presId="urn:microsoft.com/office/officeart/2018/5/layout/IconCircleLabelList"/>
    <dgm:cxn modelId="{970FDB23-E0A7-4A63-BB6D-7A805FC2590E}" type="presParOf" srcId="{DFAD42AC-C906-42A8-925D-BA1915E2319C}" destId="{B57AA357-9944-44F0-9BA6-BF12F1B19138}" srcOrd="2" destOrd="0" presId="urn:microsoft.com/office/officeart/2018/5/layout/IconCircleLabelList"/>
    <dgm:cxn modelId="{798C678E-D63D-44AA-9C38-B799836D4806}" type="presParOf" srcId="{DFAD42AC-C906-42A8-925D-BA1915E2319C}" destId="{139BB916-0623-4A0D-BD65-E111A3F7AC03}" srcOrd="3" destOrd="0" presId="urn:microsoft.com/office/officeart/2018/5/layout/IconCircleLabelList"/>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E1646CB-7587-4E1B-9F77-E42B4670F87B}" type="doc">
      <dgm:prSet loTypeId="urn:microsoft.com/office/officeart/2018/2/layout/IconLabelList" loCatId="icon" qsTypeId="urn:microsoft.com/office/officeart/2005/8/quickstyle/simple1" qsCatId="simple" csTypeId="urn:microsoft.com/office/officeart/2018/5/colors/Iconchunking_neutralbg_accent1_2" csCatId="accent1" phldr="1"/>
      <dgm:spPr/>
      <dgm:t>
        <a:bodyPr/>
        <a:lstStyle/>
        <a:p>
          <a:endParaRPr lang="en-US"/>
        </a:p>
      </dgm:t>
    </dgm:pt>
    <dgm:pt modelId="{66692925-9C73-444D-80AD-7382B38BF57D}">
      <dgm:prSet/>
      <dgm:spPr/>
      <dgm:t>
        <a:bodyPr/>
        <a:lstStyle/>
        <a:p>
          <a:r>
            <a:rPr lang="en-US"/>
            <a:t>Explored tools and methodologies to build indicator systems</a:t>
          </a:r>
        </a:p>
      </dgm:t>
    </dgm:pt>
    <dgm:pt modelId="{44FCC145-B966-41BA-A071-58DF77C37F47}" type="parTrans" cxnId="{C467B73B-50BE-46E3-8D56-23518B95074A}">
      <dgm:prSet/>
      <dgm:spPr/>
      <dgm:t>
        <a:bodyPr/>
        <a:lstStyle/>
        <a:p>
          <a:endParaRPr lang="en-US"/>
        </a:p>
      </dgm:t>
    </dgm:pt>
    <dgm:pt modelId="{665AB6FC-9E1F-4F82-B0C9-930E90D88222}" type="sibTrans" cxnId="{C467B73B-50BE-46E3-8D56-23518B95074A}">
      <dgm:prSet/>
      <dgm:spPr/>
      <dgm:t>
        <a:bodyPr/>
        <a:lstStyle/>
        <a:p>
          <a:endParaRPr lang="en-US"/>
        </a:p>
      </dgm:t>
    </dgm:pt>
    <dgm:pt modelId="{54286C17-63A9-4481-ADC8-4CA5F34D2AA5}">
      <dgm:prSet/>
      <dgm:spPr/>
      <dgm:t>
        <a:bodyPr/>
        <a:lstStyle/>
        <a:p>
          <a:r>
            <a:rPr lang="en-US"/>
            <a:t>Highlighted SMART and CREMA methodologies</a:t>
          </a:r>
        </a:p>
      </dgm:t>
    </dgm:pt>
    <dgm:pt modelId="{C6F1E6C6-49D1-40B1-B183-72116EE86710}" type="parTrans" cxnId="{DEC45A8A-8C62-4F67-B113-E6B8A86D7FB5}">
      <dgm:prSet/>
      <dgm:spPr/>
      <dgm:t>
        <a:bodyPr/>
        <a:lstStyle/>
        <a:p>
          <a:endParaRPr lang="en-US"/>
        </a:p>
      </dgm:t>
    </dgm:pt>
    <dgm:pt modelId="{8D277292-89FF-4D4B-B939-509D0894D1E3}" type="sibTrans" cxnId="{DEC45A8A-8C62-4F67-B113-E6B8A86D7FB5}">
      <dgm:prSet/>
      <dgm:spPr/>
      <dgm:t>
        <a:bodyPr/>
        <a:lstStyle/>
        <a:p>
          <a:endParaRPr lang="en-US"/>
        </a:p>
      </dgm:t>
    </dgm:pt>
    <dgm:pt modelId="{35E25408-AC50-4B47-A46F-D833FADEC991}">
      <dgm:prSet/>
      <dgm:spPr/>
      <dgm:t>
        <a:bodyPr/>
        <a:lstStyle/>
        <a:p>
          <a:r>
            <a:rPr lang="en-US"/>
            <a:t>Helped DBJ align indicators with our strategic goals</a:t>
          </a:r>
        </a:p>
      </dgm:t>
    </dgm:pt>
    <dgm:pt modelId="{F8564235-46A9-429E-8F99-5DC2756977BD}" type="parTrans" cxnId="{2D69F7BA-2C33-4E8F-99D6-8EC09A6E0306}">
      <dgm:prSet/>
      <dgm:spPr/>
      <dgm:t>
        <a:bodyPr/>
        <a:lstStyle/>
        <a:p>
          <a:endParaRPr lang="en-US"/>
        </a:p>
      </dgm:t>
    </dgm:pt>
    <dgm:pt modelId="{B293D806-6D1F-4FB1-8A7E-24F23B5FF26F}" type="sibTrans" cxnId="{2D69F7BA-2C33-4E8F-99D6-8EC09A6E0306}">
      <dgm:prSet/>
      <dgm:spPr/>
      <dgm:t>
        <a:bodyPr/>
        <a:lstStyle/>
        <a:p>
          <a:endParaRPr lang="en-US"/>
        </a:p>
      </dgm:t>
    </dgm:pt>
    <dgm:pt modelId="{7618FE15-9CE8-4E8E-8563-A6A9EB8B6B52}" type="pres">
      <dgm:prSet presAssocID="{8E1646CB-7587-4E1B-9F77-E42B4670F87B}" presName="root" presStyleCnt="0">
        <dgm:presLayoutVars>
          <dgm:dir/>
          <dgm:resizeHandles val="exact"/>
        </dgm:presLayoutVars>
      </dgm:prSet>
      <dgm:spPr/>
      <dgm:t>
        <a:bodyPr/>
        <a:lstStyle/>
        <a:p>
          <a:endParaRPr lang="en-US"/>
        </a:p>
      </dgm:t>
    </dgm:pt>
    <dgm:pt modelId="{6A78278D-C752-4623-9BE6-20A1975DB032}" type="pres">
      <dgm:prSet presAssocID="{66692925-9C73-444D-80AD-7382B38BF57D}" presName="compNode" presStyleCnt="0"/>
      <dgm:spPr/>
    </dgm:pt>
    <dgm:pt modelId="{0884916A-CE3E-4516-9B3A-770B84606045}" type="pres">
      <dgm:prSet presAssocID="{66692925-9C73-444D-80AD-7382B38BF57D}"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xmlns="" val="0"/>
              </a:ext>
              <a:ext uri="{96DAC541-7B7A-43D3-8B79-37D633B846F1}">
                <asvg:svgBlip xmlns:asvg="http://schemas.microsoft.com/office/drawing/2016/SVG/main" xmlns="" r:embed="rId2"/>
              </a:ext>
            </a:extLst>
          </a:blip>
          <a:stretch>
            <a:fillRect/>
          </a:stretch>
        </a:blipFill>
        <a:ln>
          <a:noFill/>
        </a:ln>
      </dgm:spPr>
      <dgm:extLst>
        <a:ext uri="{E40237B7-FDA0-4F09-8148-C483321AD2D9}">
          <dgm14:cNvPr xmlns:dgm14="http://schemas.microsoft.com/office/drawing/2010/diagram" xmlns="" id="0" name="" descr="Gears"/>
        </a:ext>
      </dgm:extLst>
    </dgm:pt>
    <dgm:pt modelId="{B8614F4D-7D7E-4533-9F26-661F2DD9480B}" type="pres">
      <dgm:prSet presAssocID="{66692925-9C73-444D-80AD-7382B38BF57D}" presName="spaceRect" presStyleCnt="0"/>
      <dgm:spPr/>
    </dgm:pt>
    <dgm:pt modelId="{FC4910B4-9CC9-4252-8CFE-BC64B43D7249}" type="pres">
      <dgm:prSet presAssocID="{66692925-9C73-444D-80AD-7382B38BF57D}" presName="textRect" presStyleLbl="revTx" presStyleIdx="0" presStyleCnt="3">
        <dgm:presLayoutVars>
          <dgm:chMax val="1"/>
          <dgm:chPref val="1"/>
        </dgm:presLayoutVars>
      </dgm:prSet>
      <dgm:spPr/>
      <dgm:t>
        <a:bodyPr/>
        <a:lstStyle/>
        <a:p>
          <a:endParaRPr lang="en-US"/>
        </a:p>
      </dgm:t>
    </dgm:pt>
    <dgm:pt modelId="{454FA0F5-CC52-4744-AC56-66754D3FD376}" type="pres">
      <dgm:prSet presAssocID="{665AB6FC-9E1F-4F82-B0C9-930E90D88222}" presName="sibTrans" presStyleCnt="0"/>
      <dgm:spPr/>
    </dgm:pt>
    <dgm:pt modelId="{B0D3EC45-2704-4BFA-8D54-F793504F33A3}" type="pres">
      <dgm:prSet presAssocID="{54286C17-63A9-4481-ADC8-4CA5F34D2AA5}" presName="compNode" presStyleCnt="0"/>
      <dgm:spPr/>
    </dgm:pt>
    <dgm:pt modelId="{ECE42DED-6A68-4778-9D6D-908137C4AC3D}" type="pres">
      <dgm:prSet presAssocID="{54286C17-63A9-4481-ADC8-4CA5F34D2AA5}"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xmlns="" val="0"/>
              </a:ext>
              <a:ext uri="{96DAC541-7B7A-43D3-8B79-37D633B846F1}">
                <asvg:svgBlip xmlns:asvg="http://schemas.microsoft.com/office/drawing/2016/SVG/main" xmlns="" r:embed="rId4"/>
              </a:ext>
            </a:extLst>
          </a:blip>
          <a:stretch>
            <a:fillRect/>
          </a:stretch>
        </a:blipFill>
        <a:ln>
          <a:noFill/>
        </a:ln>
      </dgm:spPr>
      <dgm:extLst>
        <a:ext uri="{E40237B7-FDA0-4F09-8148-C483321AD2D9}">
          <dgm14:cNvPr xmlns:dgm14="http://schemas.microsoft.com/office/drawing/2010/diagram" xmlns="" id="0" name="" descr="Checkmark"/>
        </a:ext>
      </dgm:extLst>
    </dgm:pt>
    <dgm:pt modelId="{5E7AEA6E-09E1-40D9-9EB4-A242CF9BC29F}" type="pres">
      <dgm:prSet presAssocID="{54286C17-63A9-4481-ADC8-4CA5F34D2AA5}" presName="spaceRect" presStyleCnt="0"/>
      <dgm:spPr/>
    </dgm:pt>
    <dgm:pt modelId="{BE02A745-BDA0-48F3-BD69-1A1CD51C0AEF}" type="pres">
      <dgm:prSet presAssocID="{54286C17-63A9-4481-ADC8-4CA5F34D2AA5}" presName="textRect" presStyleLbl="revTx" presStyleIdx="1" presStyleCnt="3">
        <dgm:presLayoutVars>
          <dgm:chMax val="1"/>
          <dgm:chPref val="1"/>
        </dgm:presLayoutVars>
      </dgm:prSet>
      <dgm:spPr/>
      <dgm:t>
        <a:bodyPr/>
        <a:lstStyle/>
        <a:p>
          <a:endParaRPr lang="en-US"/>
        </a:p>
      </dgm:t>
    </dgm:pt>
    <dgm:pt modelId="{42B5163B-E312-4169-8ACD-3C85AAFE9F1F}" type="pres">
      <dgm:prSet presAssocID="{8D277292-89FF-4D4B-B939-509D0894D1E3}" presName="sibTrans" presStyleCnt="0"/>
      <dgm:spPr/>
    </dgm:pt>
    <dgm:pt modelId="{7536681A-84A1-4056-BC5B-BD387B142CD4}" type="pres">
      <dgm:prSet presAssocID="{35E25408-AC50-4B47-A46F-D833FADEC991}" presName="compNode" presStyleCnt="0"/>
      <dgm:spPr/>
    </dgm:pt>
    <dgm:pt modelId="{F7CC30DE-E647-4AE6-8E62-44C844AF6E3F}" type="pres">
      <dgm:prSet presAssocID="{35E25408-AC50-4B47-A46F-D833FADEC991}"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xmlns="" val="0"/>
              </a:ext>
              <a:ext uri="{96DAC541-7B7A-43D3-8B79-37D633B846F1}">
                <asvg:svgBlip xmlns:asvg="http://schemas.microsoft.com/office/drawing/2016/SVG/main" xmlns="" r:embed="rId6"/>
              </a:ext>
            </a:extLst>
          </a:blip>
          <a:stretch>
            <a:fillRect/>
          </a:stretch>
        </a:blipFill>
        <a:ln>
          <a:noFill/>
        </a:ln>
      </dgm:spPr>
      <dgm:extLst>
        <a:ext uri="{E40237B7-FDA0-4F09-8148-C483321AD2D9}">
          <dgm14:cNvPr xmlns:dgm14="http://schemas.microsoft.com/office/drawing/2010/diagram" xmlns="" id="0" name="" descr="Upward trend"/>
        </a:ext>
      </dgm:extLst>
    </dgm:pt>
    <dgm:pt modelId="{8E0F1EAB-1436-4ED0-BAF6-A76B72D79469}" type="pres">
      <dgm:prSet presAssocID="{35E25408-AC50-4B47-A46F-D833FADEC991}" presName="spaceRect" presStyleCnt="0"/>
      <dgm:spPr/>
    </dgm:pt>
    <dgm:pt modelId="{9F6402BF-A3B3-4EC6-AB3F-B31B53A7415B}" type="pres">
      <dgm:prSet presAssocID="{35E25408-AC50-4B47-A46F-D833FADEC991}" presName="textRect" presStyleLbl="revTx" presStyleIdx="2" presStyleCnt="3">
        <dgm:presLayoutVars>
          <dgm:chMax val="1"/>
          <dgm:chPref val="1"/>
        </dgm:presLayoutVars>
      </dgm:prSet>
      <dgm:spPr/>
      <dgm:t>
        <a:bodyPr/>
        <a:lstStyle/>
        <a:p>
          <a:endParaRPr lang="en-US"/>
        </a:p>
      </dgm:t>
    </dgm:pt>
  </dgm:ptLst>
  <dgm:cxnLst>
    <dgm:cxn modelId="{85CA2054-2E70-40E6-9D25-2AD94CA4823D}" type="presOf" srcId="{54286C17-63A9-4481-ADC8-4CA5F34D2AA5}" destId="{BE02A745-BDA0-48F3-BD69-1A1CD51C0AEF}" srcOrd="0" destOrd="0" presId="urn:microsoft.com/office/officeart/2018/2/layout/IconLabelList"/>
    <dgm:cxn modelId="{DEC45A8A-8C62-4F67-B113-E6B8A86D7FB5}" srcId="{8E1646CB-7587-4E1B-9F77-E42B4670F87B}" destId="{54286C17-63A9-4481-ADC8-4CA5F34D2AA5}" srcOrd="1" destOrd="0" parTransId="{C6F1E6C6-49D1-40B1-B183-72116EE86710}" sibTransId="{8D277292-89FF-4D4B-B939-509D0894D1E3}"/>
    <dgm:cxn modelId="{2D69F7BA-2C33-4E8F-99D6-8EC09A6E0306}" srcId="{8E1646CB-7587-4E1B-9F77-E42B4670F87B}" destId="{35E25408-AC50-4B47-A46F-D833FADEC991}" srcOrd="2" destOrd="0" parTransId="{F8564235-46A9-429E-8F99-5DC2756977BD}" sibTransId="{B293D806-6D1F-4FB1-8A7E-24F23B5FF26F}"/>
    <dgm:cxn modelId="{474A6C92-03B2-4F84-949F-3D729D1E4D7A}" type="presOf" srcId="{8E1646CB-7587-4E1B-9F77-E42B4670F87B}" destId="{7618FE15-9CE8-4E8E-8563-A6A9EB8B6B52}" srcOrd="0" destOrd="0" presId="urn:microsoft.com/office/officeart/2018/2/layout/IconLabelList"/>
    <dgm:cxn modelId="{4C479DD6-7D3E-46DD-92F8-E5DF188B2E2A}" type="presOf" srcId="{35E25408-AC50-4B47-A46F-D833FADEC991}" destId="{9F6402BF-A3B3-4EC6-AB3F-B31B53A7415B}" srcOrd="0" destOrd="0" presId="urn:microsoft.com/office/officeart/2018/2/layout/IconLabelList"/>
    <dgm:cxn modelId="{C467B73B-50BE-46E3-8D56-23518B95074A}" srcId="{8E1646CB-7587-4E1B-9F77-E42B4670F87B}" destId="{66692925-9C73-444D-80AD-7382B38BF57D}" srcOrd="0" destOrd="0" parTransId="{44FCC145-B966-41BA-A071-58DF77C37F47}" sibTransId="{665AB6FC-9E1F-4F82-B0C9-930E90D88222}"/>
    <dgm:cxn modelId="{97C61D7C-5F8D-47B0-BC6B-F82930288C69}" type="presOf" srcId="{66692925-9C73-444D-80AD-7382B38BF57D}" destId="{FC4910B4-9CC9-4252-8CFE-BC64B43D7249}" srcOrd="0" destOrd="0" presId="urn:microsoft.com/office/officeart/2018/2/layout/IconLabelList"/>
    <dgm:cxn modelId="{532461C1-DF5C-4571-95CC-1350E5F43146}" type="presParOf" srcId="{7618FE15-9CE8-4E8E-8563-A6A9EB8B6B52}" destId="{6A78278D-C752-4623-9BE6-20A1975DB032}" srcOrd="0" destOrd="0" presId="urn:microsoft.com/office/officeart/2018/2/layout/IconLabelList"/>
    <dgm:cxn modelId="{8765B81E-26C7-4F42-B611-8F598CF5CE1B}" type="presParOf" srcId="{6A78278D-C752-4623-9BE6-20A1975DB032}" destId="{0884916A-CE3E-4516-9B3A-770B84606045}" srcOrd="0" destOrd="0" presId="urn:microsoft.com/office/officeart/2018/2/layout/IconLabelList"/>
    <dgm:cxn modelId="{36B7BD46-2CF7-418F-BB99-636455E591B0}" type="presParOf" srcId="{6A78278D-C752-4623-9BE6-20A1975DB032}" destId="{B8614F4D-7D7E-4533-9F26-661F2DD9480B}" srcOrd="1" destOrd="0" presId="urn:microsoft.com/office/officeart/2018/2/layout/IconLabelList"/>
    <dgm:cxn modelId="{37CC719F-5960-4E42-83E4-4E0E4C078D96}" type="presParOf" srcId="{6A78278D-C752-4623-9BE6-20A1975DB032}" destId="{FC4910B4-9CC9-4252-8CFE-BC64B43D7249}" srcOrd="2" destOrd="0" presId="urn:microsoft.com/office/officeart/2018/2/layout/IconLabelList"/>
    <dgm:cxn modelId="{A38B99B8-7280-47D8-814D-EE9E326E64C4}" type="presParOf" srcId="{7618FE15-9CE8-4E8E-8563-A6A9EB8B6B52}" destId="{454FA0F5-CC52-4744-AC56-66754D3FD376}" srcOrd="1" destOrd="0" presId="urn:microsoft.com/office/officeart/2018/2/layout/IconLabelList"/>
    <dgm:cxn modelId="{035FEF75-C706-4E5C-B340-8EEF85F17AE1}" type="presParOf" srcId="{7618FE15-9CE8-4E8E-8563-A6A9EB8B6B52}" destId="{B0D3EC45-2704-4BFA-8D54-F793504F33A3}" srcOrd="2" destOrd="0" presId="urn:microsoft.com/office/officeart/2018/2/layout/IconLabelList"/>
    <dgm:cxn modelId="{961DF6EA-F8D3-4268-9FD5-6B5DC09999D7}" type="presParOf" srcId="{B0D3EC45-2704-4BFA-8D54-F793504F33A3}" destId="{ECE42DED-6A68-4778-9D6D-908137C4AC3D}" srcOrd="0" destOrd="0" presId="urn:microsoft.com/office/officeart/2018/2/layout/IconLabelList"/>
    <dgm:cxn modelId="{BCD6DA0F-3FC6-4BE1-9604-2517027BC62A}" type="presParOf" srcId="{B0D3EC45-2704-4BFA-8D54-F793504F33A3}" destId="{5E7AEA6E-09E1-40D9-9EB4-A242CF9BC29F}" srcOrd="1" destOrd="0" presId="urn:microsoft.com/office/officeart/2018/2/layout/IconLabelList"/>
    <dgm:cxn modelId="{3F3D9267-165F-4AE9-A964-D63E7D78AB89}" type="presParOf" srcId="{B0D3EC45-2704-4BFA-8D54-F793504F33A3}" destId="{BE02A745-BDA0-48F3-BD69-1A1CD51C0AEF}" srcOrd="2" destOrd="0" presId="urn:microsoft.com/office/officeart/2018/2/layout/IconLabelList"/>
    <dgm:cxn modelId="{F155ADE4-4263-431C-8B4E-D81B7A78AACF}" type="presParOf" srcId="{7618FE15-9CE8-4E8E-8563-A6A9EB8B6B52}" destId="{42B5163B-E312-4169-8ACD-3C85AAFE9F1F}" srcOrd="3" destOrd="0" presId="urn:microsoft.com/office/officeart/2018/2/layout/IconLabelList"/>
    <dgm:cxn modelId="{64AF2749-9E1D-4AA6-85F7-4F2E136C8451}" type="presParOf" srcId="{7618FE15-9CE8-4E8E-8563-A6A9EB8B6B52}" destId="{7536681A-84A1-4056-BC5B-BD387B142CD4}" srcOrd="4" destOrd="0" presId="urn:microsoft.com/office/officeart/2018/2/layout/IconLabelList"/>
    <dgm:cxn modelId="{BADBB3AC-D3FE-4A64-8AC5-4392C54DD7BD}" type="presParOf" srcId="{7536681A-84A1-4056-BC5B-BD387B142CD4}" destId="{F7CC30DE-E647-4AE6-8E62-44C844AF6E3F}" srcOrd="0" destOrd="0" presId="urn:microsoft.com/office/officeart/2018/2/layout/IconLabelList"/>
    <dgm:cxn modelId="{2977BA0C-7D2D-4621-89BD-C52343DC2619}" type="presParOf" srcId="{7536681A-84A1-4056-BC5B-BD387B142CD4}" destId="{8E0F1EAB-1436-4ED0-BAF6-A76B72D79469}" srcOrd="1" destOrd="0" presId="urn:microsoft.com/office/officeart/2018/2/layout/IconLabelList"/>
    <dgm:cxn modelId="{8971BF03-EFC6-4DFC-BF5B-BA175030D3A7}" type="presParOf" srcId="{7536681A-84A1-4056-BC5B-BD387B142CD4}" destId="{9F6402BF-A3B3-4EC6-AB3F-B31B53A7415B}" srcOrd="2" destOrd="0" presId="urn:microsoft.com/office/officeart/2018/2/layout/IconLabelList"/>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049311A-D047-44CA-8700-904C3FAE9755}" type="doc">
      <dgm:prSet loTypeId="urn:microsoft.com/office/officeart/2018/5/layout/IconCircle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04401E73-33AB-4B87-85CD-42C9F51636A2}">
      <dgm:prSet/>
      <dgm:spPr/>
      <dgm:t>
        <a:bodyPr/>
        <a:lstStyle/>
        <a:p>
          <a:pPr>
            <a:defRPr cap="all"/>
          </a:pPr>
          <a:r>
            <a:rPr lang="en-US"/>
            <a:t>Mapped how banks align development finance with SDGs</a:t>
          </a:r>
        </a:p>
      </dgm:t>
    </dgm:pt>
    <dgm:pt modelId="{71B840FB-223C-4833-A6ED-952E1F83065B}" type="parTrans" cxnId="{E962B276-DC7A-48DB-BA02-4A68A6AB02CC}">
      <dgm:prSet/>
      <dgm:spPr/>
      <dgm:t>
        <a:bodyPr/>
        <a:lstStyle/>
        <a:p>
          <a:endParaRPr lang="en-US"/>
        </a:p>
      </dgm:t>
    </dgm:pt>
    <dgm:pt modelId="{2D361B57-FD3F-44F0-A1E0-BC91EE23C6C7}" type="sibTrans" cxnId="{E962B276-DC7A-48DB-BA02-4A68A6AB02CC}">
      <dgm:prSet/>
      <dgm:spPr/>
      <dgm:t>
        <a:bodyPr/>
        <a:lstStyle/>
        <a:p>
          <a:endParaRPr lang="en-US"/>
        </a:p>
      </dgm:t>
    </dgm:pt>
    <dgm:pt modelId="{3CC46260-8B88-4B7A-9D67-1A14A4B7A500}">
      <dgm:prSet/>
      <dgm:spPr/>
      <dgm:t>
        <a:bodyPr/>
        <a:lstStyle/>
        <a:p>
          <a:pPr>
            <a:defRPr cap="all"/>
          </a:pPr>
          <a:r>
            <a:rPr lang="en-US"/>
            <a:t>Diagnostic survey identified gaps in sustainability reporting</a:t>
          </a:r>
        </a:p>
      </dgm:t>
    </dgm:pt>
    <dgm:pt modelId="{F64BC467-B7E6-4FAB-8485-20F3B17CFE3C}" type="parTrans" cxnId="{FF955A4E-8972-41FD-970A-A5521B8603EA}">
      <dgm:prSet/>
      <dgm:spPr/>
      <dgm:t>
        <a:bodyPr/>
        <a:lstStyle/>
        <a:p>
          <a:endParaRPr lang="en-US"/>
        </a:p>
      </dgm:t>
    </dgm:pt>
    <dgm:pt modelId="{3D1F3877-1534-4A06-9DDC-D26CBD0B4FAE}" type="sibTrans" cxnId="{FF955A4E-8972-41FD-970A-A5521B8603EA}">
      <dgm:prSet/>
      <dgm:spPr/>
      <dgm:t>
        <a:bodyPr/>
        <a:lstStyle/>
        <a:p>
          <a:endParaRPr lang="en-US"/>
        </a:p>
      </dgm:t>
    </dgm:pt>
    <dgm:pt modelId="{0DA01C5F-4909-407E-8ADA-90F4AF524BD7}">
      <dgm:prSet/>
      <dgm:spPr/>
      <dgm:t>
        <a:bodyPr/>
        <a:lstStyle/>
        <a:p>
          <a:pPr>
            <a:defRPr cap="all"/>
          </a:pPr>
          <a:r>
            <a:rPr lang="en-US"/>
            <a:t>Informed DBJ’s alignment with Vision 2030 Jamaica</a:t>
          </a:r>
        </a:p>
      </dgm:t>
    </dgm:pt>
    <dgm:pt modelId="{E206B86F-F116-4D05-ADA5-320B2EE49960}" type="parTrans" cxnId="{FF2F76D8-3BA4-4230-9A36-30A50C4CE516}">
      <dgm:prSet/>
      <dgm:spPr/>
      <dgm:t>
        <a:bodyPr/>
        <a:lstStyle/>
        <a:p>
          <a:endParaRPr lang="en-US"/>
        </a:p>
      </dgm:t>
    </dgm:pt>
    <dgm:pt modelId="{EE92981D-05E5-4DDB-AF80-176F45BB80F1}" type="sibTrans" cxnId="{FF2F76D8-3BA4-4230-9A36-30A50C4CE516}">
      <dgm:prSet/>
      <dgm:spPr/>
      <dgm:t>
        <a:bodyPr/>
        <a:lstStyle/>
        <a:p>
          <a:endParaRPr lang="en-US"/>
        </a:p>
      </dgm:t>
    </dgm:pt>
    <dgm:pt modelId="{261AA4A9-D6E2-4BAD-8FDE-3D4A9660087C}" type="pres">
      <dgm:prSet presAssocID="{9049311A-D047-44CA-8700-904C3FAE9755}" presName="root" presStyleCnt="0">
        <dgm:presLayoutVars>
          <dgm:dir/>
          <dgm:resizeHandles val="exact"/>
        </dgm:presLayoutVars>
      </dgm:prSet>
      <dgm:spPr/>
      <dgm:t>
        <a:bodyPr/>
        <a:lstStyle/>
        <a:p>
          <a:endParaRPr lang="en-US"/>
        </a:p>
      </dgm:t>
    </dgm:pt>
    <dgm:pt modelId="{B695C3A2-1C64-4B9E-A52F-688E1CE40DF3}" type="pres">
      <dgm:prSet presAssocID="{04401E73-33AB-4B87-85CD-42C9F51636A2}" presName="compNode" presStyleCnt="0"/>
      <dgm:spPr/>
    </dgm:pt>
    <dgm:pt modelId="{AFE84D71-7FB6-4A96-9853-497E47E0F264}" type="pres">
      <dgm:prSet presAssocID="{04401E73-33AB-4B87-85CD-42C9F51636A2}" presName="iconBgRect" presStyleLbl="bgShp" presStyleIdx="0" presStyleCnt="3"/>
      <dgm:spPr/>
    </dgm:pt>
    <dgm:pt modelId="{CD6910B6-6782-4048-A576-405C0130531C}" type="pres">
      <dgm:prSet presAssocID="{04401E73-33AB-4B87-85CD-42C9F51636A2}"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xmlns="" val="0"/>
              </a:ext>
              <a:ext uri="{96DAC541-7B7A-43D3-8B79-37D633B846F1}">
                <asvg:svgBlip xmlns:asvg="http://schemas.microsoft.com/office/drawing/2016/SVG/main" xmlns="" r:embed="rId2"/>
              </a:ext>
            </a:extLst>
          </a:blip>
          <a:stretch>
            <a:fillRect/>
          </a:stretch>
        </a:blipFill>
        <a:ln>
          <a:noFill/>
        </a:ln>
      </dgm:spPr>
      <dgm:extLst>
        <a:ext uri="{E40237B7-FDA0-4F09-8148-C483321AD2D9}">
          <dgm14:cNvPr xmlns:dgm14="http://schemas.microsoft.com/office/drawing/2010/diagram" xmlns="" id="0" name="" descr="Money"/>
        </a:ext>
      </dgm:extLst>
    </dgm:pt>
    <dgm:pt modelId="{DCDB1B72-FFE1-4EA4-94C9-22A37AD41378}" type="pres">
      <dgm:prSet presAssocID="{04401E73-33AB-4B87-85CD-42C9F51636A2}" presName="spaceRect" presStyleCnt="0"/>
      <dgm:spPr/>
    </dgm:pt>
    <dgm:pt modelId="{8B32869F-A1C9-4B0E-86A4-A92296C5E4C3}" type="pres">
      <dgm:prSet presAssocID="{04401E73-33AB-4B87-85CD-42C9F51636A2}" presName="textRect" presStyleLbl="revTx" presStyleIdx="0" presStyleCnt="3">
        <dgm:presLayoutVars>
          <dgm:chMax val="1"/>
          <dgm:chPref val="1"/>
        </dgm:presLayoutVars>
      </dgm:prSet>
      <dgm:spPr/>
      <dgm:t>
        <a:bodyPr/>
        <a:lstStyle/>
        <a:p>
          <a:endParaRPr lang="en-US"/>
        </a:p>
      </dgm:t>
    </dgm:pt>
    <dgm:pt modelId="{6CCAC1E9-CAE2-4268-8A0A-1D21BAAA09E2}" type="pres">
      <dgm:prSet presAssocID="{2D361B57-FD3F-44F0-A1E0-BC91EE23C6C7}" presName="sibTrans" presStyleCnt="0"/>
      <dgm:spPr/>
    </dgm:pt>
    <dgm:pt modelId="{2AE1FB95-C30A-4DD6-97C4-ABD3ACC27F0F}" type="pres">
      <dgm:prSet presAssocID="{3CC46260-8B88-4B7A-9D67-1A14A4B7A500}" presName="compNode" presStyleCnt="0"/>
      <dgm:spPr/>
    </dgm:pt>
    <dgm:pt modelId="{AE999B87-58F6-4ADE-8E09-D21EC2C36723}" type="pres">
      <dgm:prSet presAssocID="{3CC46260-8B88-4B7A-9D67-1A14A4B7A500}" presName="iconBgRect" presStyleLbl="bgShp" presStyleIdx="1" presStyleCnt="3"/>
      <dgm:spPr/>
    </dgm:pt>
    <dgm:pt modelId="{30944A33-B2B1-45F9-89D9-765C8E3D28E3}" type="pres">
      <dgm:prSet presAssocID="{3CC46260-8B88-4B7A-9D67-1A14A4B7A500}"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xmlns="" val="0"/>
              </a:ext>
              <a:ext uri="{96DAC541-7B7A-43D3-8B79-37D633B846F1}">
                <asvg:svgBlip xmlns:asvg="http://schemas.microsoft.com/office/drawing/2016/SVG/main" xmlns="" r:embed="rId4"/>
              </a:ext>
            </a:extLst>
          </a:blip>
          <a:stretch>
            <a:fillRect/>
          </a:stretch>
        </a:blipFill>
        <a:ln>
          <a:noFill/>
        </a:ln>
      </dgm:spPr>
      <dgm:extLst>
        <a:ext uri="{E40237B7-FDA0-4F09-8148-C483321AD2D9}">
          <dgm14:cNvPr xmlns:dgm14="http://schemas.microsoft.com/office/drawing/2010/diagram" xmlns="" id="0" name="" descr="Check List"/>
        </a:ext>
      </dgm:extLst>
    </dgm:pt>
    <dgm:pt modelId="{7AB27841-4F87-4C5A-8953-2502215CD54C}" type="pres">
      <dgm:prSet presAssocID="{3CC46260-8B88-4B7A-9D67-1A14A4B7A500}" presName="spaceRect" presStyleCnt="0"/>
      <dgm:spPr/>
    </dgm:pt>
    <dgm:pt modelId="{C696016B-F07F-4DCF-AF41-0ECFE5E184C4}" type="pres">
      <dgm:prSet presAssocID="{3CC46260-8B88-4B7A-9D67-1A14A4B7A500}" presName="textRect" presStyleLbl="revTx" presStyleIdx="1" presStyleCnt="3">
        <dgm:presLayoutVars>
          <dgm:chMax val="1"/>
          <dgm:chPref val="1"/>
        </dgm:presLayoutVars>
      </dgm:prSet>
      <dgm:spPr/>
      <dgm:t>
        <a:bodyPr/>
        <a:lstStyle/>
        <a:p>
          <a:endParaRPr lang="en-US"/>
        </a:p>
      </dgm:t>
    </dgm:pt>
    <dgm:pt modelId="{33C49F01-F781-43D8-A49B-7C6ED512F339}" type="pres">
      <dgm:prSet presAssocID="{3D1F3877-1534-4A06-9DDC-D26CBD0B4FAE}" presName="sibTrans" presStyleCnt="0"/>
      <dgm:spPr/>
    </dgm:pt>
    <dgm:pt modelId="{0E5BCD01-1D9C-4E71-BFC4-6D8D77C35CF3}" type="pres">
      <dgm:prSet presAssocID="{0DA01C5F-4909-407E-8ADA-90F4AF524BD7}" presName="compNode" presStyleCnt="0"/>
      <dgm:spPr/>
    </dgm:pt>
    <dgm:pt modelId="{3EF3F2D5-53E0-40BC-B37F-0D8A63F29D89}" type="pres">
      <dgm:prSet presAssocID="{0DA01C5F-4909-407E-8ADA-90F4AF524BD7}" presName="iconBgRect" presStyleLbl="bgShp" presStyleIdx="2" presStyleCnt="3"/>
      <dgm:spPr/>
    </dgm:pt>
    <dgm:pt modelId="{28FB342E-0303-4D95-93F2-BC3228669504}" type="pres">
      <dgm:prSet presAssocID="{0DA01C5F-4909-407E-8ADA-90F4AF524BD7}"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xmlns="" val="0"/>
              </a:ext>
              <a:ext uri="{96DAC541-7B7A-43D3-8B79-37D633B846F1}">
                <asvg:svgBlip xmlns:asvg="http://schemas.microsoft.com/office/drawing/2016/SVG/main" xmlns="" r:embed="rId6"/>
              </a:ext>
            </a:extLst>
          </a:blip>
          <a:stretch>
            <a:fillRect/>
          </a:stretch>
        </a:blipFill>
        <a:ln>
          <a:noFill/>
        </a:ln>
      </dgm:spPr>
      <dgm:extLst>
        <a:ext uri="{E40237B7-FDA0-4F09-8148-C483321AD2D9}">
          <dgm14:cNvPr xmlns:dgm14="http://schemas.microsoft.com/office/drawing/2010/diagram" xmlns="" id="0" name="" descr="Eye"/>
        </a:ext>
      </dgm:extLst>
    </dgm:pt>
    <dgm:pt modelId="{F11A5D83-8BE7-4628-A192-0219668705A3}" type="pres">
      <dgm:prSet presAssocID="{0DA01C5F-4909-407E-8ADA-90F4AF524BD7}" presName="spaceRect" presStyleCnt="0"/>
      <dgm:spPr/>
    </dgm:pt>
    <dgm:pt modelId="{16B13234-E156-48EE-B437-45EB9463C51F}" type="pres">
      <dgm:prSet presAssocID="{0DA01C5F-4909-407E-8ADA-90F4AF524BD7}" presName="textRect" presStyleLbl="revTx" presStyleIdx="2" presStyleCnt="3">
        <dgm:presLayoutVars>
          <dgm:chMax val="1"/>
          <dgm:chPref val="1"/>
        </dgm:presLayoutVars>
      </dgm:prSet>
      <dgm:spPr/>
      <dgm:t>
        <a:bodyPr/>
        <a:lstStyle/>
        <a:p>
          <a:endParaRPr lang="en-US"/>
        </a:p>
      </dgm:t>
    </dgm:pt>
  </dgm:ptLst>
  <dgm:cxnLst>
    <dgm:cxn modelId="{1E5375EA-C8CF-4324-B1E1-8A0ADB346445}" type="presOf" srcId="{0DA01C5F-4909-407E-8ADA-90F4AF524BD7}" destId="{16B13234-E156-48EE-B437-45EB9463C51F}" srcOrd="0" destOrd="0" presId="urn:microsoft.com/office/officeart/2018/5/layout/IconCircleLabelList"/>
    <dgm:cxn modelId="{E962B276-DC7A-48DB-BA02-4A68A6AB02CC}" srcId="{9049311A-D047-44CA-8700-904C3FAE9755}" destId="{04401E73-33AB-4B87-85CD-42C9F51636A2}" srcOrd="0" destOrd="0" parTransId="{71B840FB-223C-4833-A6ED-952E1F83065B}" sibTransId="{2D361B57-FD3F-44F0-A1E0-BC91EE23C6C7}"/>
    <dgm:cxn modelId="{CF685ED9-FFC2-4B24-BF3B-E3F9508CD07E}" type="presOf" srcId="{3CC46260-8B88-4B7A-9D67-1A14A4B7A500}" destId="{C696016B-F07F-4DCF-AF41-0ECFE5E184C4}" srcOrd="0" destOrd="0" presId="urn:microsoft.com/office/officeart/2018/5/layout/IconCircleLabelList"/>
    <dgm:cxn modelId="{FF2F76D8-3BA4-4230-9A36-30A50C4CE516}" srcId="{9049311A-D047-44CA-8700-904C3FAE9755}" destId="{0DA01C5F-4909-407E-8ADA-90F4AF524BD7}" srcOrd="2" destOrd="0" parTransId="{E206B86F-F116-4D05-ADA5-320B2EE49960}" sibTransId="{EE92981D-05E5-4DDB-AF80-176F45BB80F1}"/>
    <dgm:cxn modelId="{D14573A5-35CA-47FD-A2F9-A5822EBAFEC3}" type="presOf" srcId="{04401E73-33AB-4B87-85CD-42C9F51636A2}" destId="{8B32869F-A1C9-4B0E-86A4-A92296C5E4C3}" srcOrd="0" destOrd="0" presId="urn:microsoft.com/office/officeart/2018/5/layout/IconCircleLabelList"/>
    <dgm:cxn modelId="{FF955A4E-8972-41FD-970A-A5521B8603EA}" srcId="{9049311A-D047-44CA-8700-904C3FAE9755}" destId="{3CC46260-8B88-4B7A-9D67-1A14A4B7A500}" srcOrd="1" destOrd="0" parTransId="{F64BC467-B7E6-4FAB-8485-20F3B17CFE3C}" sibTransId="{3D1F3877-1534-4A06-9DDC-D26CBD0B4FAE}"/>
    <dgm:cxn modelId="{14519B0B-DDC3-446A-B72E-9F459B13DDAA}" type="presOf" srcId="{9049311A-D047-44CA-8700-904C3FAE9755}" destId="{261AA4A9-D6E2-4BAD-8FDE-3D4A9660087C}" srcOrd="0" destOrd="0" presId="urn:microsoft.com/office/officeart/2018/5/layout/IconCircleLabelList"/>
    <dgm:cxn modelId="{37271090-CB49-4504-8C07-35D25D5546DC}" type="presParOf" srcId="{261AA4A9-D6E2-4BAD-8FDE-3D4A9660087C}" destId="{B695C3A2-1C64-4B9E-A52F-688E1CE40DF3}" srcOrd="0" destOrd="0" presId="urn:microsoft.com/office/officeart/2018/5/layout/IconCircleLabelList"/>
    <dgm:cxn modelId="{53A7D281-039C-4AE7-A37A-2E1A7BE174CB}" type="presParOf" srcId="{B695C3A2-1C64-4B9E-A52F-688E1CE40DF3}" destId="{AFE84D71-7FB6-4A96-9853-497E47E0F264}" srcOrd="0" destOrd="0" presId="urn:microsoft.com/office/officeart/2018/5/layout/IconCircleLabelList"/>
    <dgm:cxn modelId="{51BCA973-AC8D-481A-AE87-D0B97E0DA0BC}" type="presParOf" srcId="{B695C3A2-1C64-4B9E-A52F-688E1CE40DF3}" destId="{CD6910B6-6782-4048-A576-405C0130531C}" srcOrd="1" destOrd="0" presId="urn:microsoft.com/office/officeart/2018/5/layout/IconCircleLabelList"/>
    <dgm:cxn modelId="{D21379D4-A1D6-4E4E-8FAB-F4C8E52E351B}" type="presParOf" srcId="{B695C3A2-1C64-4B9E-A52F-688E1CE40DF3}" destId="{DCDB1B72-FFE1-4EA4-94C9-22A37AD41378}" srcOrd="2" destOrd="0" presId="urn:microsoft.com/office/officeart/2018/5/layout/IconCircleLabelList"/>
    <dgm:cxn modelId="{ABF9BB80-D830-4BE0-97E4-945B89AC1C4F}" type="presParOf" srcId="{B695C3A2-1C64-4B9E-A52F-688E1CE40DF3}" destId="{8B32869F-A1C9-4B0E-86A4-A92296C5E4C3}" srcOrd="3" destOrd="0" presId="urn:microsoft.com/office/officeart/2018/5/layout/IconCircleLabelList"/>
    <dgm:cxn modelId="{23E2AC87-2B8B-49B0-BB1B-246361570905}" type="presParOf" srcId="{261AA4A9-D6E2-4BAD-8FDE-3D4A9660087C}" destId="{6CCAC1E9-CAE2-4268-8A0A-1D21BAAA09E2}" srcOrd="1" destOrd="0" presId="urn:microsoft.com/office/officeart/2018/5/layout/IconCircleLabelList"/>
    <dgm:cxn modelId="{F4ACCFE8-4C81-46C9-96CB-E57F44D4C8F4}" type="presParOf" srcId="{261AA4A9-D6E2-4BAD-8FDE-3D4A9660087C}" destId="{2AE1FB95-C30A-4DD6-97C4-ABD3ACC27F0F}" srcOrd="2" destOrd="0" presId="urn:microsoft.com/office/officeart/2018/5/layout/IconCircleLabelList"/>
    <dgm:cxn modelId="{2AE1CD7A-965C-4359-961C-AAFCE84DEE18}" type="presParOf" srcId="{2AE1FB95-C30A-4DD6-97C4-ABD3ACC27F0F}" destId="{AE999B87-58F6-4ADE-8E09-D21EC2C36723}" srcOrd="0" destOrd="0" presId="urn:microsoft.com/office/officeart/2018/5/layout/IconCircleLabelList"/>
    <dgm:cxn modelId="{88B60A44-3FD0-4091-81FD-B64A9EB35C86}" type="presParOf" srcId="{2AE1FB95-C30A-4DD6-97C4-ABD3ACC27F0F}" destId="{30944A33-B2B1-45F9-89D9-765C8E3D28E3}" srcOrd="1" destOrd="0" presId="urn:microsoft.com/office/officeart/2018/5/layout/IconCircleLabelList"/>
    <dgm:cxn modelId="{36DA8CA5-2B92-44DF-9072-95B1FC9AB24E}" type="presParOf" srcId="{2AE1FB95-C30A-4DD6-97C4-ABD3ACC27F0F}" destId="{7AB27841-4F87-4C5A-8953-2502215CD54C}" srcOrd="2" destOrd="0" presId="urn:microsoft.com/office/officeart/2018/5/layout/IconCircleLabelList"/>
    <dgm:cxn modelId="{282A3262-728A-49E6-BB19-B99DFEDED8B8}" type="presParOf" srcId="{2AE1FB95-C30A-4DD6-97C4-ABD3ACC27F0F}" destId="{C696016B-F07F-4DCF-AF41-0ECFE5E184C4}" srcOrd="3" destOrd="0" presId="urn:microsoft.com/office/officeart/2018/5/layout/IconCircleLabelList"/>
    <dgm:cxn modelId="{B7AB53AB-60DF-487D-A5BC-313EC51FD24F}" type="presParOf" srcId="{261AA4A9-D6E2-4BAD-8FDE-3D4A9660087C}" destId="{33C49F01-F781-43D8-A49B-7C6ED512F339}" srcOrd="3" destOrd="0" presId="urn:microsoft.com/office/officeart/2018/5/layout/IconCircleLabelList"/>
    <dgm:cxn modelId="{A5DDD287-ED80-458A-9663-B66B73203AAC}" type="presParOf" srcId="{261AA4A9-D6E2-4BAD-8FDE-3D4A9660087C}" destId="{0E5BCD01-1D9C-4E71-BFC4-6D8D77C35CF3}" srcOrd="4" destOrd="0" presId="urn:microsoft.com/office/officeart/2018/5/layout/IconCircleLabelList"/>
    <dgm:cxn modelId="{3E208593-92FC-4A5E-8B19-20330499525C}" type="presParOf" srcId="{0E5BCD01-1D9C-4E71-BFC4-6D8D77C35CF3}" destId="{3EF3F2D5-53E0-40BC-B37F-0D8A63F29D89}" srcOrd="0" destOrd="0" presId="urn:microsoft.com/office/officeart/2018/5/layout/IconCircleLabelList"/>
    <dgm:cxn modelId="{373C1C46-B7FD-47D5-9E69-9D44EBB19744}" type="presParOf" srcId="{0E5BCD01-1D9C-4E71-BFC4-6D8D77C35CF3}" destId="{28FB342E-0303-4D95-93F2-BC3228669504}" srcOrd="1" destOrd="0" presId="urn:microsoft.com/office/officeart/2018/5/layout/IconCircleLabelList"/>
    <dgm:cxn modelId="{4FE98C3B-6DFB-4D3F-A44F-239FFB6AC4A3}" type="presParOf" srcId="{0E5BCD01-1D9C-4E71-BFC4-6D8D77C35CF3}" destId="{F11A5D83-8BE7-4628-A192-0219668705A3}" srcOrd="2" destOrd="0" presId="urn:microsoft.com/office/officeart/2018/5/layout/IconCircleLabelList"/>
    <dgm:cxn modelId="{1658C664-8F20-4587-962F-847D97954D00}" type="presParOf" srcId="{0E5BCD01-1D9C-4E71-BFC4-6D8D77C35CF3}" destId="{16B13234-E156-48EE-B437-45EB9463C51F}" srcOrd="3" destOrd="0" presId="urn:microsoft.com/office/officeart/2018/5/layout/IconCircleLabelList"/>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D4A8278-D858-42E3-9043-3A4F9C09DE70}" type="doc">
      <dgm:prSet loTypeId="urn:microsoft.com/office/officeart/2018/2/layout/IconLabelList" loCatId="icon" qsTypeId="urn:microsoft.com/office/officeart/2005/8/quickstyle/simple1" qsCatId="simple" csTypeId="urn:microsoft.com/office/officeart/2018/5/colors/Iconchunking_neutralbg_accent1_2" csCatId="accent1" phldr="1"/>
      <dgm:spPr/>
      <dgm:t>
        <a:bodyPr/>
        <a:lstStyle/>
        <a:p>
          <a:endParaRPr lang="en-US"/>
        </a:p>
      </dgm:t>
    </dgm:pt>
    <dgm:pt modelId="{94327EC8-9D5C-4B08-A24E-A1C95CEA16E1}">
      <dgm:prSet/>
      <dgm:spPr/>
      <dgm:t>
        <a:bodyPr/>
        <a:lstStyle/>
        <a:p>
          <a:r>
            <a:rPr lang="en-US"/>
            <a:t>Monthly virtual meetings and institutional presentations</a:t>
          </a:r>
        </a:p>
      </dgm:t>
    </dgm:pt>
    <dgm:pt modelId="{D4922BA9-21FE-4FCD-A1F1-6BF3FE857AAB}" type="parTrans" cxnId="{50ABEC5A-F739-41C7-89DB-79D127816DD6}">
      <dgm:prSet/>
      <dgm:spPr/>
      <dgm:t>
        <a:bodyPr/>
        <a:lstStyle/>
        <a:p>
          <a:endParaRPr lang="en-US"/>
        </a:p>
      </dgm:t>
    </dgm:pt>
    <dgm:pt modelId="{C9190BE5-BF11-4D83-A490-8BFCC6CCE832}" type="sibTrans" cxnId="{50ABEC5A-F739-41C7-89DB-79D127816DD6}">
      <dgm:prSet/>
      <dgm:spPr/>
      <dgm:t>
        <a:bodyPr/>
        <a:lstStyle/>
        <a:p>
          <a:endParaRPr lang="en-US"/>
        </a:p>
      </dgm:t>
    </dgm:pt>
    <dgm:pt modelId="{048B7F13-2A82-4100-9807-9BC0A13D058C}">
      <dgm:prSet/>
      <dgm:spPr/>
      <dgm:t>
        <a:bodyPr/>
        <a:lstStyle/>
        <a:p>
          <a:r>
            <a:rPr lang="en-US"/>
            <a:t>Diagnostic surveys shaped content and topic selection</a:t>
          </a:r>
        </a:p>
      </dgm:t>
    </dgm:pt>
    <dgm:pt modelId="{AA1AAB69-8281-4940-8074-628A03AC11CC}" type="parTrans" cxnId="{9B6BE703-6FE6-4F9D-BDE4-7EB79F221CBD}">
      <dgm:prSet/>
      <dgm:spPr/>
      <dgm:t>
        <a:bodyPr/>
        <a:lstStyle/>
        <a:p>
          <a:endParaRPr lang="en-US"/>
        </a:p>
      </dgm:t>
    </dgm:pt>
    <dgm:pt modelId="{1DF49CE1-F996-4E64-A0B2-B03E439AA1AC}" type="sibTrans" cxnId="{9B6BE703-6FE6-4F9D-BDE4-7EB79F221CBD}">
      <dgm:prSet/>
      <dgm:spPr/>
      <dgm:t>
        <a:bodyPr/>
        <a:lstStyle/>
        <a:p>
          <a:endParaRPr lang="en-US"/>
        </a:p>
      </dgm:t>
    </dgm:pt>
    <dgm:pt modelId="{B20C2984-BBD7-4402-A60D-1B9DB21E6E13}">
      <dgm:prSet/>
      <dgm:spPr/>
      <dgm:t>
        <a:bodyPr/>
        <a:lstStyle/>
        <a:p>
          <a:r>
            <a:rPr lang="en-US"/>
            <a:t>Shared lived experiences and practical lessons</a:t>
          </a:r>
        </a:p>
      </dgm:t>
    </dgm:pt>
    <dgm:pt modelId="{37AFAD88-8B69-4142-9705-D93A4B37538C}" type="parTrans" cxnId="{310507C6-DA3A-41E1-A3BB-A56B7980E611}">
      <dgm:prSet/>
      <dgm:spPr/>
      <dgm:t>
        <a:bodyPr/>
        <a:lstStyle/>
        <a:p>
          <a:endParaRPr lang="en-US"/>
        </a:p>
      </dgm:t>
    </dgm:pt>
    <dgm:pt modelId="{560DDDF8-3F46-4AF6-98AB-DC43D43837BB}" type="sibTrans" cxnId="{310507C6-DA3A-41E1-A3BB-A56B7980E611}">
      <dgm:prSet/>
      <dgm:spPr/>
      <dgm:t>
        <a:bodyPr/>
        <a:lstStyle/>
        <a:p>
          <a:endParaRPr lang="en-US"/>
        </a:p>
      </dgm:t>
    </dgm:pt>
    <dgm:pt modelId="{057B1D0E-9D52-43F9-B595-4FFDDC6A26FF}" type="pres">
      <dgm:prSet presAssocID="{4D4A8278-D858-42E3-9043-3A4F9C09DE70}" presName="root" presStyleCnt="0">
        <dgm:presLayoutVars>
          <dgm:dir/>
          <dgm:resizeHandles val="exact"/>
        </dgm:presLayoutVars>
      </dgm:prSet>
      <dgm:spPr/>
      <dgm:t>
        <a:bodyPr/>
        <a:lstStyle/>
        <a:p>
          <a:endParaRPr lang="en-US"/>
        </a:p>
      </dgm:t>
    </dgm:pt>
    <dgm:pt modelId="{AC61587B-6ACF-44F3-8FA9-0F2C31DE29B7}" type="pres">
      <dgm:prSet presAssocID="{94327EC8-9D5C-4B08-A24E-A1C95CEA16E1}" presName="compNode" presStyleCnt="0"/>
      <dgm:spPr/>
    </dgm:pt>
    <dgm:pt modelId="{48E8443C-F45C-4064-9687-2BBB0953547F}" type="pres">
      <dgm:prSet presAssocID="{94327EC8-9D5C-4B08-A24E-A1C95CEA16E1}"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xmlns="" val="0"/>
              </a:ext>
              <a:ext uri="{96DAC541-7B7A-43D3-8B79-37D633B846F1}">
                <asvg:svgBlip xmlns:asvg="http://schemas.microsoft.com/office/drawing/2016/SVG/main" xmlns="" r:embed="rId2"/>
              </a:ext>
            </a:extLst>
          </a:blip>
          <a:stretch>
            <a:fillRect/>
          </a:stretch>
        </a:blipFill>
        <a:ln>
          <a:noFill/>
        </a:ln>
      </dgm:spPr>
      <dgm:extLst>
        <a:ext uri="{E40237B7-FDA0-4F09-8148-C483321AD2D9}">
          <dgm14:cNvPr xmlns:dgm14="http://schemas.microsoft.com/office/drawing/2010/diagram" xmlns="" id="0" name="" descr="Meeting"/>
        </a:ext>
      </dgm:extLst>
    </dgm:pt>
    <dgm:pt modelId="{5616069A-DD82-4F97-9D60-2C642D2F7445}" type="pres">
      <dgm:prSet presAssocID="{94327EC8-9D5C-4B08-A24E-A1C95CEA16E1}" presName="spaceRect" presStyleCnt="0"/>
      <dgm:spPr/>
    </dgm:pt>
    <dgm:pt modelId="{86AECD8A-C809-4821-8097-C6A72A2083B9}" type="pres">
      <dgm:prSet presAssocID="{94327EC8-9D5C-4B08-A24E-A1C95CEA16E1}" presName="textRect" presStyleLbl="revTx" presStyleIdx="0" presStyleCnt="3">
        <dgm:presLayoutVars>
          <dgm:chMax val="1"/>
          <dgm:chPref val="1"/>
        </dgm:presLayoutVars>
      </dgm:prSet>
      <dgm:spPr/>
      <dgm:t>
        <a:bodyPr/>
        <a:lstStyle/>
        <a:p>
          <a:endParaRPr lang="en-US"/>
        </a:p>
      </dgm:t>
    </dgm:pt>
    <dgm:pt modelId="{3D7AA48F-0B5E-47E5-8CCB-4D9AB8B5039A}" type="pres">
      <dgm:prSet presAssocID="{C9190BE5-BF11-4D83-A490-8BFCC6CCE832}" presName="sibTrans" presStyleCnt="0"/>
      <dgm:spPr/>
    </dgm:pt>
    <dgm:pt modelId="{E65BD28A-7CF6-44E2-A8AD-6D267DF34E89}" type="pres">
      <dgm:prSet presAssocID="{048B7F13-2A82-4100-9807-9BC0A13D058C}" presName="compNode" presStyleCnt="0"/>
      <dgm:spPr/>
    </dgm:pt>
    <dgm:pt modelId="{75252A34-10DB-4FDF-9843-D85A7CD980F4}" type="pres">
      <dgm:prSet presAssocID="{048B7F13-2A82-4100-9807-9BC0A13D058C}"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xmlns="" val="0"/>
              </a:ext>
              <a:ext uri="{96DAC541-7B7A-43D3-8B79-37D633B846F1}">
                <asvg:svgBlip xmlns:asvg="http://schemas.microsoft.com/office/drawing/2016/SVG/main" xmlns="" r:embed="rId4"/>
              </a:ext>
            </a:extLst>
          </a:blip>
          <a:stretch>
            <a:fillRect/>
          </a:stretch>
        </a:blipFill>
        <a:ln>
          <a:noFill/>
        </a:ln>
      </dgm:spPr>
      <dgm:extLst>
        <a:ext uri="{E40237B7-FDA0-4F09-8148-C483321AD2D9}">
          <dgm14:cNvPr xmlns:dgm14="http://schemas.microsoft.com/office/drawing/2010/diagram" xmlns="" id="0" name="" descr="Check List"/>
        </a:ext>
      </dgm:extLst>
    </dgm:pt>
    <dgm:pt modelId="{F39466E6-B145-4B44-84BD-0A90D29ECCBA}" type="pres">
      <dgm:prSet presAssocID="{048B7F13-2A82-4100-9807-9BC0A13D058C}" presName="spaceRect" presStyleCnt="0"/>
      <dgm:spPr/>
    </dgm:pt>
    <dgm:pt modelId="{4E95F2C4-B22C-44C8-BF83-825D24B16037}" type="pres">
      <dgm:prSet presAssocID="{048B7F13-2A82-4100-9807-9BC0A13D058C}" presName="textRect" presStyleLbl="revTx" presStyleIdx="1" presStyleCnt="3">
        <dgm:presLayoutVars>
          <dgm:chMax val="1"/>
          <dgm:chPref val="1"/>
        </dgm:presLayoutVars>
      </dgm:prSet>
      <dgm:spPr/>
      <dgm:t>
        <a:bodyPr/>
        <a:lstStyle/>
        <a:p>
          <a:endParaRPr lang="en-US"/>
        </a:p>
      </dgm:t>
    </dgm:pt>
    <dgm:pt modelId="{E63B1393-5DE4-40A0-B0DC-7B27662E39FE}" type="pres">
      <dgm:prSet presAssocID="{1DF49CE1-F996-4E64-A0B2-B03E439AA1AC}" presName="sibTrans" presStyleCnt="0"/>
      <dgm:spPr/>
    </dgm:pt>
    <dgm:pt modelId="{A63D8731-71AD-4114-B8EA-8635607E09D0}" type="pres">
      <dgm:prSet presAssocID="{B20C2984-BBD7-4402-A60D-1B9DB21E6E13}" presName="compNode" presStyleCnt="0"/>
      <dgm:spPr/>
    </dgm:pt>
    <dgm:pt modelId="{DB22791F-F758-4B69-9828-47BC079B8CA2}" type="pres">
      <dgm:prSet presAssocID="{B20C2984-BBD7-4402-A60D-1B9DB21E6E13}"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xmlns="" val="0"/>
              </a:ext>
              <a:ext uri="{96DAC541-7B7A-43D3-8B79-37D633B846F1}">
                <asvg:svgBlip xmlns:asvg="http://schemas.microsoft.com/office/drawing/2016/SVG/main" xmlns="" r:embed="rId6"/>
              </a:ext>
            </a:extLst>
          </a:blip>
          <a:stretch>
            <a:fillRect/>
          </a:stretch>
        </a:blipFill>
        <a:ln>
          <a:noFill/>
        </a:ln>
      </dgm:spPr>
      <dgm:extLst>
        <a:ext uri="{E40237B7-FDA0-4F09-8148-C483321AD2D9}">
          <dgm14:cNvPr xmlns:dgm14="http://schemas.microsoft.com/office/drawing/2010/diagram" xmlns="" id="0" name="" descr="Head with Gears"/>
        </a:ext>
      </dgm:extLst>
    </dgm:pt>
    <dgm:pt modelId="{E20DC2C7-C45E-421D-B604-94EB30CC1F1E}" type="pres">
      <dgm:prSet presAssocID="{B20C2984-BBD7-4402-A60D-1B9DB21E6E13}" presName="spaceRect" presStyleCnt="0"/>
      <dgm:spPr/>
    </dgm:pt>
    <dgm:pt modelId="{5C468AC9-BC38-4622-8514-F2722BA7BD24}" type="pres">
      <dgm:prSet presAssocID="{B20C2984-BBD7-4402-A60D-1B9DB21E6E13}" presName="textRect" presStyleLbl="revTx" presStyleIdx="2" presStyleCnt="3">
        <dgm:presLayoutVars>
          <dgm:chMax val="1"/>
          <dgm:chPref val="1"/>
        </dgm:presLayoutVars>
      </dgm:prSet>
      <dgm:spPr/>
      <dgm:t>
        <a:bodyPr/>
        <a:lstStyle/>
        <a:p>
          <a:endParaRPr lang="en-US"/>
        </a:p>
      </dgm:t>
    </dgm:pt>
  </dgm:ptLst>
  <dgm:cxnLst>
    <dgm:cxn modelId="{310507C6-DA3A-41E1-A3BB-A56B7980E611}" srcId="{4D4A8278-D858-42E3-9043-3A4F9C09DE70}" destId="{B20C2984-BBD7-4402-A60D-1B9DB21E6E13}" srcOrd="2" destOrd="0" parTransId="{37AFAD88-8B69-4142-9705-D93A4B37538C}" sibTransId="{560DDDF8-3F46-4AF6-98AB-DC43D43837BB}"/>
    <dgm:cxn modelId="{9B6BE703-6FE6-4F9D-BDE4-7EB79F221CBD}" srcId="{4D4A8278-D858-42E3-9043-3A4F9C09DE70}" destId="{048B7F13-2A82-4100-9807-9BC0A13D058C}" srcOrd="1" destOrd="0" parTransId="{AA1AAB69-8281-4940-8074-628A03AC11CC}" sibTransId="{1DF49CE1-F996-4E64-A0B2-B03E439AA1AC}"/>
    <dgm:cxn modelId="{2B13ACB2-0276-4531-BDD7-3AB8CF64AEE8}" type="presOf" srcId="{B20C2984-BBD7-4402-A60D-1B9DB21E6E13}" destId="{5C468AC9-BC38-4622-8514-F2722BA7BD24}" srcOrd="0" destOrd="0" presId="urn:microsoft.com/office/officeart/2018/2/layout/IconLabelList"/>
    <dgm:cxn modelId="{2A25D833-6EE2-4B99-AF35-6C4DE94589F0}" type="presOf" srcId="{4D4A8278-D858-42E3-9043-3A4F9C09DE70}" destId="{057B1D0E-9D52-43F9-B595-4FFDDC6A26FF}" srcOrd="0" destOrd="0" presId="urn:microsoft.com/office/officeart/2018/2/layout/IconLabelList"/>
    <dgm:cxn modelId="{50ABEC5A-F739-41C7-89DB-79D127816DD6}" srcId="{4D4A8278-D858-42E3-9043-3A4F9C09DE70}" destId="{94327EC8-9D5C-4B08-A24E-A1C95CEA16E1}" srcOrd="0" destOrd="0" parTransId="{D4922BA9-21FE-4FCD-A1F1-6BF3FE857AAB}" sibTransId="{C9190BE5-BF11-4D83-A490-8BFCC6CCE832}"/>
    <dgm:cxn modelId="{7E74C526-6C88-4650-8D44-3B6BD4C3FD1C}" type="presOf" srcId="{94327EC8-9D5C-4B08-A24E-A1C95CEA16E1}" destId="{86AECD8A-C809-4821-8097-C6A72A2083B9}" srcOrd="0" destOrd="0" presId="urn:microsoft.com/office/officeart/2018/2/layout/IconLabelList"/>
    <dgm:cxn modelId="{3EE5A59C-1476-46D6-92A0-751866648380}" type="presOf" srcId="{048B7F13-2A82-4100-9807-9BC0A13D058C}" destId="{4E95F2C4-B22C-44C8-BF83-825D24B16037}" srcOrd="0" destOrd="0" presId="urn:microsoft.com/office/officeart/2018/2/layout/IconLabelList"/>
    <dgm:cxn modelId="{8192AD14-9402-4CAA-B614-F957775B451B}" type="presParOf" srcId="{057B1D0E-9D52-43F9-B595-4FFDDC6A26FF}" destId="{AC61587B-6ACF-44F3-8FA9-0F2C31DE29B7}" srcOrd="0" destOrd="0" presId="urn:microsoft.com/office/officeart/2018/2/layout/IconLabelList"/>
    <dgm:cxn modelId="{D5475F0E-14AB-465C-8F3C-4A5D735C1918}" type="presParOf" srcId="{AC61587B-6ACF-44F3-8FA9-0F2C31DE29B7}" destId="{48E8443C-F45C-4064-9687-2BBB0953547F}" srcOrd="0" destOrd="0" presId="urn:microsoft.com/office/officeart/2018/2/layout/IconLabelList"/>
    <dgm:cxn modelId="{89AB597F-A2CB-48BF-BF23-D8578CECA0A6}" type="presParOf" srcId="{AC61587B-6ACF-44F3-8FA9-0F2C31DE29B7}" destId="{5616069A-DD82-4F97-9D60-2C642D2F7445}" srcOrd="1" destOrd="0" presId="urn:microsoft.com/office/officeart/2018/2/layout/IconLabelList"/>
    <dgm:cxn modelId="{0D7145E6-DD93-4B24-B8C7-381D1AA50246}" type="presParOf" srcId="{AC61587B-6ACF-44F3-8FA9-0F2C31DE29B7}" destId="{86AECD8A-C809-4821-8097-C6A72A2083B9}" srcOrd="2" destOrd="0" presId="urn:microsoft.com/office/officeart/2018/2/layout/IconLabelList"/>
    <dgm:cxn modelId="{97A67A16-30E6-497F-A582-42CF0477D229}" type="presParOf" srcId="{057B1D0E-9D52-43F9-B595-4FFDDC6A26FF}" destId="{3D7AA48F-0B5E-47E5-8CCB-4D9AB8B5039A}" srcOrd="1" destOrd="0" presId="urn:microsoft.com/office/officeart/2018/2/layout/IconLabelList"/>
    <dgm:cxn modelId="{EEB01ED3-4F41-4ECA-B7E1-F13BE9746D70}" type="presParOf" srcId="{057B1D0E-9D52-43F9-B595-4FFDDC6A26FF}" destId="{E65BD28A-7CF6-44E2-A8AD-6D267DF34E89}" srcOrd="2" destOrd="0" presId="urn:microsoft.com/office/officeart/2018/2/layout/IconLabelList"/>
    <dgm:cxn modelId="{E25C0CDB-246A-4984-9A1C-E9874D30ED0D}" type="presParOf" srcId="{E65BD28A-7CF6-44E2-A8AD-6D267DF34E89}" destId="{75252A34-10DB-4FDF-9843-D85A7CD980F4}" srcOrd="0" destOrd="0" presId="urn:microsoft.com/office/officeart/2018/2/layout/IconLabelList"/>
    <dgm:cxn modelId="{CF13D889-A69E-436E-B66E-DC5951487A3D}" type="presParOf" srcId="{E65BD28A-7CF6-44E2-A8AD-6D267DF34E89}" destId="{F39466E6-B145-4B44-84BD-0A90D29ECCBA}" srcOrd="1" destOrd="0" presId="urn:microsoft.com/office/officeart/2018/2/layout/IconLabelList"/>
    <dgm:cxn modelId="{561A7E6A-B188-47D9-9769-BD45223BE29D}" type="presParOf" srcId="{E65BD28A-7CF6-44E2-A8AD-6D267DF34E89}" destId="{4E95F2C4-B22C-44C8-BF83-825D24B16037}" srcOrd="2" destOrd="0" presId="urn:microsoft.com/office/officeart/2018/2/layout/IconLabelList"/>
    <dgm:cxn modelId="{A8E60969-7670-45F0-8CDF-CEAE04270240}" type="presParOf" srcId="{057B1D0E-9D52-43F9-B595-4FFDDC6A26FF}" destId="{E63B1393-5DE4-40A0-B0DC-7B27662E39FE}" srcOrd="3" destOrd="0" presId="urn:microsoft.com/office/officeart/2018/2/layout/IconLabelList"/>
    <dgm:cxn modelId="{E6BB6ECD-9635-431A-B2AF-7510AA2037AD}" type="presParOf" srcId="{057B1D0E-9D52-43F9-B595-4FFDDC6A26FF}" destId="{A63D8731-71AD-4114-B8EA-8635607E09D0}" srcOrd="4" destOrd="0" presId="urn:microsoft.com/office/officeart/2018/2/layout/IconLabelList"/>
    <dgm:cxn modelId="{6D1668E9-A8BC-4EFE-98C7-CF41A923B4FC}" type="presParOf" srcId="{A63D8731-71AD-4114-B8EA-8635607E09D0}" destId="{DB22791F-F758-4B69-9828-47BC079B8CA2}" srcOrd="0" destOrd="0" presId="urn:microsoft.com/office/officeart/2018/2/layout/IconLabelList"/>
    <dgm:cxn modelId="{E69AE695-5EB6-49FA-95DD-F06FB8C7EAEF}" type="presParOf" srcId="{A63D8731-71AD-4114-B8EA-8635607E09D0}" destId="{E20DC2C7-C45E-421D-B604-94EB30CC1F1E}" srcOrd="1" destOrd="0" presId="urn:microsoft.com/office/officeart/2018/2/layout/IconLabelList"/>
    <dgm:cxn modelId="{8FCFF92C-9291-49EF-9819-15148FB12CAB}" type="presParOf" srcId="{A63D8731-71AD-4114-B8EA-8635607E09D0}" destId="{5C468AC9-BC38-4622-8514-F2722BA7BD24}" srcOrd="2" destOrd="0" presId="urn:microsoft.com/office/officeart/2018/2/layout/IconLabelList"/>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8DDE665-04E5-437D-8E7F-D36BC0160B06}" type="doc">
      <dgm:prSet loTypeId="urn:microsoft.com/office/officeart/2005/8/layout/matrix3" loCatId="matrix" qsTypeId="urn:microsoft.com/office/officeart/2005/8/quickstyle/simple1" qsCatId="simple" csTypeId="urn:microsoft.com/office/officeart/2005/8/colors/colorful1#1" csCatId="colorful"/>
      <dgm:spPr/>
      <dgm:t>
        <a:bodyPr/>
        <a:lstStyle/>
        <a:p>
          <a:endParaRPr lang="en-US"/>
        </a:p>
      </dgm:t>
    </dgm:pt>
    <dgm:pt modelId="{99B62873-2003-40B2-A749-7251123D7267}">
      <dgm:prSet/>
      <dgm:spPr/>
      <dgm:t>
        <a:bodyPr/>
        <a:lstStyle/>
        <a:p>
          <a:r>
            <a:rPr lang="en-US"/>
            <a:t>Training tool for new M&amp;E officers</a:t>
          </a:r>
        </a:p>
      </dgm:t>
    </dgm:pt>
    <dgm:pt modelId="{D416ABFF-3834-4990-807B-8FFB0ABBC4ED}" type="parTrans" cxnId="{5A63470D-1C09-4CFF-9646-517F7DA0DF4A}">
      <dgm:prSet/>
      <dgm:spPr/>
      <dgm:t>
        <a:bodyPr/>
        <a:lstStyle/>
        <a:p>
          <a:endParaRPr lang="en-US"/>
        </a:p>
      </dgm:t>
    </dgm:pt>
    <dgm:pt modelId="{4AF36761-A689-4B4F-B2E4-93137C44ACAF}" type="sibTrans" cxnId="{5A63470D-1C09-4CFF-9646-517F7DA0DF4A}">
      <dgm:prSet/>
      <dgm:spPr/>
      <dgm:t>
        <a:bodyPr/>
        <a:lstStyle/>
        <a:p>
          <a:endParaRPr lang="en-US"/>
        </a:p>
      </dgm:t>
    </dgm:pt>
    <dgm:pt modelId="{F4835AC1-2494-426E-9ACD-2D32873725FF}">
      <dgm:prSet/>
      <dgm:spPr/>
      <dgm:t>
        <a:bodyPr/>
        <a:lstStyle/>
        <a:p>
          <a:r>
            <a:rPr lang="en-US"/>
            <a:t>Policy reference for M&amp;E unit formation</a:t>
          </a:r>
        </a:p>
      </dgm:t>
    </dgm:pt>
    <dgm:pt modelId="{53A3C730-F6C3-477D-BD0A-0CED992325AB}" type="parTrans" cxnId="{D28809C0-1AC1-480A-ADD1-1F7E427B5D21}">
      <dgm:prSet/>
      <dgm:spPr/>
      <dgm:t>
        <a:bodyPr/>
        <a:lstStyle/>
        <a:p>
          <a:endParaRPr lang="en-US"/>
        </a:p>
      </dgm:t>
    </dgm:pt>
    <dgm:pt modelId="{C679871D-DC14-41FF-A4BE-374A3851BE7A}" type="sibTrans" cxnId="{D28809C0-1AC1-480A-ADD1-1F7E427B5D21}">
      <dgm:prSet/>
      <dgm:spPr/>
      <dgm:t>
        <a:bodyPr/>
        <a:lstStyle/>
        <a:p>
          <a:endParaRPr lang="en-US"/>
        </a:p>
      </dgm:t>
    </dgm:pt>
    <dgm:pt modelId="{39383E2A-215E-4A2C-A4A5-D2D44E732F15}">
      <dgm:prSet/>
      <dgm:spPr/>
      <dgm:t>
        <a:bodyPr/>
        <a:lstStyle/>
        <a:p>
          <a:r>
            <a:rPr lang="en-US"/>
            <a:t>Guide for aligning finance with SDGs</a:t>
          </a:r>
        </a:p>
      </dgm:t>
    </dgm:pt>
    <dgm:pt modelId="{4B8DBCA9-C16C-4167-B02A-B113E9CF7A24}" type="parTrans" cxnId="{4213450E-60FE-42E7-BA50-61C73D84A63F}">
      <dgm:prSet/>
      <dgm:spPr/>
      <dgm:t>
        <a:bodyPr/>
        <a:lstStyle/>
        <a:p>
          <a:endParaRPr lang="en-US"/>
        </a:p>
      </dgm:t>
    </dgm:pt>
    <dgm:pt modelId="{EAC6DD18-B5F6-43B4-95C9-3DFDCF818745}" type="sibTrans" cxnId="{4213450E-60FE-42E7-BA50-61C73D84A63F}">
      <dgm:prSet/>
      <dgm:spPr/>
      <dgm:t>
        <a:bodyPr/>
        <a:lstStyle/>
        <a:p>
          <a:endParaRPr lang="en-US"/>
        </a:p>
      </dgm:t>
    </dgm:pt>
    <dgm:pt modelId="{F2E9A738-666C-4A69-A2B2-941A25698672}">
      <dgm:prSet/>
      <dgm:spPr/>
      <dgm:t>
        <a:bodyPr/>
        <a:lstStyle/>
        <a:p>
          <a:r>
            <a:rPr lang="en-US"/>
            <a:t>Cross-learning tool for evaluation networks</a:t>
          </a:r>
        </a:p>
      </dgm:t>
    </dgm:pt>
    <dgm:pt modelId="{300D30D4-693D-4CFE-8D3A-06121860E8CA}" type="parTrans" cxnId="{91658916-E870-4D3B-8689-BDCCDF2321EF}">
      <dgm:prSet/>
      <dgm:spPr/>
      <dgm:t>
        <a:bodyPr/>
        <a:lstStyle/>
        <a:p>
          <a:endParaRPr lang="en-US"/>
        </a:p>
      </dgm:t>
    </dgm:pt>
    <dgm:pt modelId="{76462778-F98D-4E6A-BA54-1AB4134FF246}" type="sibTrans" cxnId="{91658916-E870-4D3B-8689-BDCCDF2321EF}">
      <dgm:prSet/>
      <dgm:spPr/>
      <dgm:t>
        <a:bodyPr/>
        <a:lstStyle/>
        <a:p>
          <a:endParaRPr lang="en-US"/>
        </a:p>
      </dgm:t>
    </dgm:pt>
    <dgm:pt modelId="{093B213C-20D4-4164-B760-573F9EBADE42}" type="pres">
      <dgm:prSet presAssocID="{68DDE665-04E5-437D-8E7F-D36BC0160B06}" presName="matrix" presStyleCnt="0">
        <dgm:presLayoutVars>
          <dgm:chMax val="1"/>
          <dgm:dir/>
          <dgm:resizeHandles val="exact"/>
        </dgm:presLayoutVars>
      </dgm:prSet>
      <dgm:spPr/>
      <dgm:t>
        <a:bodyPr/>
        <a:lstStyle/>
        <a:p>
          <a:endParaRPr lang="en-US"/>
        </a:p>
      </dgm:t>
    </dgm:pt>
    <dgm:pt modelId="{7B65F095-C4C9-4572-B2E6-6E370DC9CC6D}" type="pres">
      <dgm:prSet presAssocID="{68DDE665-04E5-437D-8E7F-D36BC0160B06}" presName="diamond" presStyleLbl="bgShp" presStyleIdx="0" presStyleCnt="1"/>
      <dgm:spPr/>
    </dgm:pt>
    <dgm:pt modelId="{21725A5A-2DF3-4C3D-A6CA-43E92033F86C}" type="pres">
      <dgm:prSet presAssocID="{68DDE665-04E5-437D-8E7F-D36BC0160B06}" presName="quad1" presStyleLbl="node1" presStyleIdx="0" presStyleCnt="4">
        <dgm:presLayoutVars>
          <dgm:chMax val="0"/>
          <dgm:chPref val="0"/>
          <dgm:bulletEnabled val="1"/>
        </dgm:presLayoutVars>
      </dgm:prSet>
      <dgm:spPr/>
      <dgm:t>
        <a:bodyPr/>
        <a:lstStyle/>
        <a:p>
          <a:endParaRPr lang="en-US"/>
        </a:p>
      </dgm:t>
    </dgm:pt>
    <dgm:pt modelId="{C68F08D1-853B-4000-A2EC-F18A2060EA2C}" type="pres">
      <dgm:prSet presAssocID="{68DDE665-04E5-437D-8E7F-D36BC0160B06}" presName="quad2" presStyleLbl="node1" presStyleIdx="1" presStyleCnt="4">
        <dgm:presLayoutVars>
          <dgm:chMax val="0"/>
          <dgm:chPref val="0"/>
          <dgm:bulletEnabled val="1"/>
        </dgm:presLayoutVars>
      </dgm:prSet>
      <dgm:spPr/>
      <dgm:t>
        <a:bodyPr/>
        <a:lstStyle/>
        <a:p>
          <a:endParaRPr lang="en-US"/>
        </a:p>
      </dgm:t>
    </dgm:pt>
    <dgm:pt modelId="{6FD658F4-4CF2-43D2-AA2C-AC2DEBA62431}" type="pres">
      <dgm:prSet presAssocID="{68DDE665-04E5-437D-8E7F-D36BC0160B06}" presName="quad3" presStyleLbl="node1" presStyleIdx="2" presStyleCnt="4">
        <dgm:presLayoutVars>
          <dgm:chMax val="0"/>
          <dgm:chPref val="0"/>
          <dgm:bulletEnabled val="1"/>
        </dgm:presLayoutVars>
      </dgm:prSet>
      <dgm:spPr/>
      <dgm:t>
        <a:bodyPr/>
        <a:lstStyle/>
        <a:p>
          <a:endParaRPr lang="en-US"/>
        </a:p>
      </dgm:t>
    </dgm:pt>
    <dgm:pt modelId="{87D3E1BB-E498-4CD7-8CD9-6989D89F6D06}" type="pres">
      <dgm:prSet presAssocID="{68DDE665-04E5-437D-8E7F-D36BC0160B06}" presName="quad4" presStyleLbl="node1" presStyleIdx="3" presStyleCnt="4">
        <dgm:presLayoutVars>
          <dgm:chMax val="0"/>
          <dgm:chPref val="0"/>
          <dgm:bulletEnabled val="1"/>
        </dgm:presLayoutVars>
      </dgm:prSet>
      <dgm:spPr/>
      <dgm:t>
        <a:bodyPr/>
        <a:lstStyle/>
        <a:p>
          <a:endParaRPr lang="en-US"/>
        </a:p>
      </dgm:t>
    </dgm:pt>
  </dgm:ptLst>
  <dgm:cxnLst>
    <dgm:cxn modelId="{5A63470D-1C09-4CFF-9646-517F7DA0DF4A}" srcId="{68DDE665-04E5-437D-8E7F-D36BC0160B06}" destId="{99B62873-2003-40B2-A749-7251123D7267}" srcOrd="0" destOrd="0" parTransId="{D416ABFF-3834-4990-807B-8FFB0ABBC4ED}" sibTransId="{4AF36761-A689-4B4F-B2E4-93137C44ACAF}"/>
    <dgm:cxn modelId="{D28809C0-1AC1-480A-ADD1-1F7E427B5D21}" srcId="{68DDE665-04E5-437D-8E7F-D36BC0160B06}" destId="{F4835AC1-2494-426E-9ACD-2D32873725FF}" srcOrd="1" destOrd="0" parTransId="{53A3C730-F6C3-477D-BD0A-0CED992325AB}" sibTransId="{C679871D-DC14-41FF-A4BE-374A3851BE7A}"/>
    <dgm:cxn modelId="{58E79F43-7F4B-4EF3-B1DA-6E904BD8B81E}" type="presOf" srcId="{F4835AC1-2494-426E-9ACD-2D32873725FF}" destId="{C68F08D1-853B-4000-A2EC-F18A2060EA2C}" srcOrd="0" destOrd="0" presId="urn:microsoft.com/office/officeart/2005/8/layout/matrix3"/>
    <dgm:cxn modelId="{A06A2B25-8752-43AB-807E-F84415E3377E}" type="presOf" srcId="{99B62873-2003-40B2-A749-7251123D7267}" destId="{21725A5A-2DF3-4C3D-A6CA-43E92033F86C}" srcOrd="0" destOrd="0" presId="urn:microsoft.com/office/officeart/2005/8/layout/matrix3"/>
    <dgm:cxn modelId="{31B18B6A-DBB4-445E-9D69-AC1371ABAF53}" type="presOf" srcId="{F2E9A738-666C-4A69-A2B2-941A25698672}" destId="{87D3E1BB-E498-4CD7-8CD9-6989D89F6D06}" srcOrd="0" destOrd="0" presId="urn:microsoft.com/office/officeart/2005/8/layout/matrix3"/>
    <dgm:cxn modelId="{4213450E-60FE-42E7-BA50-61C73D84A63F}" srcId="{68DDE665-04E5-437D-8E7F-D36BC0160B06}" destId="{39383E2A-215E-4A2C-A4A5-D2D44E732F15}" srcOrd="2" destOrd="0" parTransId="{4B8DBCA9-C16C-4167-B02A-B113E9CF7A24}" sibTransId="{EAC6DD18-B5F6-43B4-95C9-3DFDCF818745}"/>
    <dgm:cxn modelId="{91658916-E870-4D3B-8689-BDCCDF2321EF}" srcId="{68DDE665-04E5-437D-8E7F-D36BC0160B06}" destId="{F2E9A738-666C-4A69-A2B2-941A25698672}" srcOrd="3" destOrd="0" parTransId="{300D30D4-693D-4CFE-8D3A-06121860E8CA}" sibTransId="{76462778-F98D-4E6A-BA54-1AB4134FF246}"/>
    <dgm:cxn modelId="{00F8DE3C-E7F2-4038-B968-EBEC626558F6}" type="presOf" srcId="{68DDE665-04E5-437D-8E7F-D36BC0160B06}" destId="{093B213C-20D4-4164-B760-573F9EBADE42}" srcOrd="0" destOrd="0" presId="urn:microsoft.com/office/officeart/2005/8/layout/matrix3"/>
    <dgm:cxn modelId="{2037294D-144C-47D5-849E-D669052DF0C1}" type="presOf" srcId="{39383E2A-215E-4A2C-A4A5-D2D44E732F15}" destId="{6FD658F4-4CF2-43D2-AA2C-AC2DEBA62431}" srcOrd="0" destOrd="0" presId="urn:microsoft.com/office/officeart/2005/8/layout/matrix3"/>
    <dgm:cxn modelId="{040EEA59-CE19-4BC4-B6A4-5949586A21C7}" type="presParOf" srcId="{093B213C-20D4-4164-B760-573F9EBADE42}" destId="{7B65F095-C4C9-4572-B2E6-6E370DC9CC6D}" srcOrd="0" destOrd="0" presId="urn:microsoft.com/office/officeart/2005/8/layout/matrix3"/>
    <dgm:cxn modelId="{310DC53B-15A5-4D37-A758-9A07C59C1858}" type="presParOf" srcId="{093B213C-20D4-4164-B760-573F9EBADE42}" destId="{21725A5A-2DF3-4C3D-A6CA-43E92033F86C}" srcOrd="1" destOrd="0" presId="urn:microsoft.com/office/officeart/2005/8/layout/matrix3"/>
    <dgm:cxn modelId="{00FBA04D-7ADD-4182-AB2D-843CEF461CC2}" type="presParOf" srcId="{093B213C-20D4-4164-B760-573F9EBADE42}" destId="{C68F08D1-853B-4000-A2EC-F18A2060EA2C}" srcOrd="2" destOrd="0" presId="urn:microsoft.com/office/officeart/2005/8/layout/matrix3"/>
    <dgm:cxn modelId="{89BC7C38-D652-4C5E-AC58-2AB053C30357}" type="presParOf" srcId="{093B213C-20D4-4164-B760-573F9EBADE42}" destId="{6FD658F4-4CF2-43D2-AA2C-AC2DEBA62431}" srcOrd="3" destOrd="0" presId="urn:microsoft.com/office/officeart/2005/8/layout/matrix3"/>
    <dgm:cxn modelId="{4719BCB2-8EFF-4F85-95BD-A744F3DCA20A}" type="presParOf" srcId="{093B213C-20D4-4164-B760-573F9EBADE42}" destId="{87D3E1BB-E498-4CD7-8CD9-6989D89F6D06}" srcOrd="4" destOrd="0" presId="urn:microsoft.com/office/officeart/2005/8/layout/matrix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969ECC0E-477A-47CA-B041-49DB8776F0F0}" type="doc">
      <dgm:prSet loTypeId="urn:microsoft.com/office/officeart/2018/5/layout/IconCircleLabelList" loCatId="icon" qsTypeId="urn:microsoft.com/office/officeart/2005/8/quickstyle/simple1" qsCatId="simple" csTypeId="urn:microsoft.com/office/officeart/2018/5/colors/Iconchunking_neutralbg_accent1_2" csCatId="accent1" phldr="1"/>
      <dgm:spPr/>
      <dgm:t>
        <a:bodyPr/>
        <a:lstStyle/>
        <a:p>
          <a:endParaRPr lang="en-US"/>
        </a:p>
      </dgm:t>
    </dgm:pt>
    <dgm:pt modelId="{BDEAAA50-BC5B-4176-BB30-ED8ADB7ADF31}">
      <dgm:prSet/>
      <dgm:spPr/>
      <dgm:t>
        <a:bodyPr/>
        <a:lstStyle/>
        <a:p>
          <a:pPr>
            <a:defRPr cap="all"/>
          </a:pPr>
          <a:r>
            <a:rPr lang="en-US"/>
            <a:t>Promotes evaluation culture across DFIs</a:t>
          </a:r>
        </a:p>
      </dgm:t>
    </dgm:pt>
    <dgm:pt modelId="{05C8A61B-06EB-4318-94F5-9DB056D168CC}" type="parTrans" cxnId="{F968AC7B-A475-4812-A845-04CC472E1B25}">
      <dgm:prSet/>
      <dgm:spPr/>
      <dgm:t>
        <a:bodyPr/>
        <a:lstStyle/>
        <a:p>
          <a:endParaRPr lang="en-US"/>
        </a:p>
      </dgm:t>
    </dgm:pt>
    <dgm:pt modelId="{C9EDB21C-969A-4805-BB48-A19D9D4DE977}" type="sibTrans" cxnId="{F968AC7B-A475-4812-A845-04CC472E1B25}">
      <dgm:prSet/>
      <dgm:spPr/>
      <dgm:t>
        <a:bodyPr/>
        <a:lstStyle/>
        <a:p>
          <a:endParaRPr lang="en-US"/>
        </a:p>
      </dgm:t>
    </dgm:pt>
    <dgm:pt modelId="{1B668548-B2E4-4FBD-98DB-A38A27D54686}">
      <dgm:prSet/>
      <dgm:spPr/>
      <dgm:t>
        <a:bodyPr/>
        <a:lstStyle/>
        <a:p>
          <a:pPr>
            <a:defRPr cap="all"/>
          </a:pPr>
          <a:r>
            <a:rPr lang="en-US"/>
            <a:t>Strengthens alignment within ReDeCA</a:t>
          </a:r>
        </a:p>
      </dgm:t>
    </dgm:pt>
    <dgm:pt modelId="{3DDFE327-42BC-4C32-9E83-8E36E659F51D}" type="parTrans" cxnId="{9AC1DEBC-88CB-40C8-849E-D0916DBDFD20}">
      <dgm:prSet/>
      <dgm:spPr/>
      <dgm:t>
        <a:bodyPr/>
        <a:lstStyle/>
        <a:p>
          <a:endParaRPr lang="en-US"/>
        </a:p>
      </dgm:t>
    </dgm:pt>
    <dgm:pt modelId="{EB3E37FC-A57C-4C88-B21C-CD2333A0D47A}" type="sibTrans" cxnId="{9AC1DEBC-88CB-40C8-849E-D0916DBDFD20}">
      <dgm:prSet/>
      <dgm:spPr/>
      <dgm:t>
        <a:bodyPr/>
        <a:lstStyle/>
        <a:p>
          <a:endParaRPr lang="en-US"/>
        </a:p>
      </dgm:t>
    </dgm:pt>
    <dgm:pt modelId="{6B9C799B-D900-45DC-A1E4-28428D3B229D}">
      <dgm:prSet/>
      <dgm:spPr/>
      <dgm:t>
        <a:bodyPr/>
        <a:lstStyle/>
        <a:p>
          <a:pPr>
            <a:defRPr cap="all"/>
          </a:pPr>
          <a:r>
            <a:rPr lang="en-US"/>
            <a:t>Encourages replication by other networks</a:t>
          </a:r>
        </a:p>
      </dgm:t>
    </dgm:pt>
    <dgm:pt modelId="{1B2510A0-22CF-4947-A673-C4C39C7C27DD}" type="parTrans" cxnId="{4C648D5F-249D-4ACC-8A6E-4FE3A5D5E374}">
      <dgm:prSet/>
      <dgm:spPr/>
      <dgm:t>
        <a:bodyPr/>
        <a:lstStyle/>
        <a:p>
          <a:endParaRPr lang="en-US"/>
        </a:p>
      </dgm:t>
    </dgm:pt>
    <dgm:pt modelId="{7395D600-B538-429A-A63C-B979E78953EA}" type="sibTrans" cxnId="{4C648D5F-249D-4ACC-8A6E-4FE3A5D5E374}">
      <dgm:prSet/>
      <dgm:spPr/>
      <dgm:t>
        <a:bodyPr/>
        <a:lstStyle/>
        <a:p>
          <a:endParaRPr lang="en-US"/>
        </a:p>
      </dgm:t>
    </dgm:pt>
    <dgm:pt modelId="{86D6B0B6-A656-49BB-8175-C44E3926F5AC}" type="pres">
      <dgm:prSet presAssocID="{969ECC0E-477A-47CA-B041-49DB8776F0F0}" presName="root" presStyleCnt="0">
        <dgm:presLayoutVars>
          <dgm:dir/>
          <dgm:resizeHandles val="exact"/>
        </dgm:presLayoutVars>
      </dgm:prSet>
      <dgm:spPr/>
      <dgm:t>
        <a:bodyPr/>
        <a:lstStyle/>
        <a:p>
          <a:endParaRPr lang="en-US"/>
        </a:p>
      </dgm:t>
    </dgm:pt>
    <dgm:pt modelId="{C120912F-746A-4E16-9B18-D41C97780879}" type="pres">
      <dgm:prSet presAssocID="{BDEAAA50-BC5B-4176-BB30-ED8ADB7ADF31}" presName="compNode" presStyleCnt="0"/>
      <dgm:spPr/>
    </dgm:pt>
    <dgm:pt modelId="{0CA466B5-5DB1-489B-B96B-FE72AAD1671D}" type="pres">
      <dgm:prSet presAssocID="{BDEAAA50-BC5B-4176-BB30-ED8ADB7ADF31}" presName="iconBgRect" presStyleLbl="bgShp" presStyleIdx="0" presStyleCnt="3"/>
      <dgm:spPr/>
    </dgm:pt>
    <dgm:pt modelId="{5C9B95FE-0DA1-4093-8330-ED6B969C46B9}" type="pres">
      <dgm:prSet presAssocID="{BDEAAA50-BC5B-4176-BB30-ED8ADB7ADF31}"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xmlns="" val="0"/>
              </a:ext>
              <a:ext uri="{96DAC541-7B7A-43D3-8B79-37D633B846F1}">
                <asvg:svgBlip xmlns:asvg="http://schemas.microsoft.com/office/drawing/2016/SVG/main" xmlns="" r:embed="rId2"/>
              </a:ext>
            </a:extLst>
          </a:blip>
          <a:stretch>
            <a:fillRect/>
          </a:stretch>
        </a:blipFill>
        <a:ln>
          <a:noFill/>
        </a:ln>
      </dgm:spPr>
      <dgm:extLst>
        <a:ext uri="{E40237B7-FDA0-4F09-8148-C483321AD2D9}">
          <dgm14:cNvPr xmlns:dgm14="http://schemas.microsoft.com/office/drawing/2010/diagram" xmlns="" id="0" name="" descr="Checkmark"/>
        </a:ext>
      </dgm:extLst>
    </dgm:pt>
    <dgm:pt modelId="{419752D8-1AAE-43AB-B013-077DB6BBF75B}" type="pres">
      <dgm:prSet presAssocID="{BDEAAA50-BC5B-4176-BB30-ED8ADB7ADF31}" presName="spaceRect" presStyleCnt="0"/>
      <dgm:spPr/>
    </dgm:pt>
    <dgm:pt modelId="{40ED9C03-40CD-48E9-B8E7-AA4065D1DF97}" type="pres">
      <dgm:prSet presAssocID="{BDEAAA50-BC5B-4176-BB30-ED8ADB7ADF31}" presName="textRect" presStyleLbl="revTx" presStyleIdx="0" presStyleCnt="3">
        <dgm:presLayoutVars>
          <dgm:chMax val="1"/>
          <dgm:chPref val="1"/>
        </dgm:presLayoutVars>
      </dgm:prSet>
      <dgm:spPr/>
      <dgm:t>
        <a:bodyPr/>
        <a:lstStyle/>
        <a:p>
          <a:endParaRPr lang="en-US"/>
        </a:p>
      </dgm:t>
    </dgm:pt>
    <dgm:pt modelId="{7C783D93-7CA3-45F4-8E22-9C17E341DF49}" type="pres">
      <dgm:prSet presAssocID="{C9EDB21C-969A-4805-BB48-A19D9D4DE977}" presName="sibTrans" presStyleCnt="0"/>
      <dgm:spPr/>
    </dgm:pt>
    <dgm:pt modelId="{35B47C7C-9077-4982-B495-E006256EA3FA}" type="pres">
      <dgm:prSet presAssocID="{1B668548-B2E4-4FBD-98DB-A38A27D54686}" presName="compNode" presStyleCnt="0"/>
      <dgm:spPr/>
    </dgm:pt>
    <dgm:pt modelId="{2B25E4C2-DFAA-4FEC-9D88-92DA83D590F5}" type="pres">
      <dgm:prSet presAssocID="{1B668548-B2E4-4FBD-98DB-A38A27D54686}" presName="iconBgRect" presStyleLbl="bgShp" presStyleIdx="1" presStyleCnt="3"/>
      <dgm:spPr/>
    </dgm:pt>
    <dgm:pt modelId="{0810BF23-03E5-48CB-8D62-985DFFAD4826}" type="pres">
      <dgm:prSet presAssocID="{1B668548-B2E4-4FBD-98DB-A38A27D54686}"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xmlns="" val="0"/>
              </a:ext>
              <a:ext uri="{96DAC541-7B7A-43D3-8B79-37D633B846F1}">
                <asvg:svgBlip xmlns:asvg="http://schemas.microsoft.com/office/drawing/2016/SVG/main" xmlns="" r:embed="rId4"/>
              </a:ext>
            </a:extLst>
          </a:blip>
          <a:stretch>
            <a:fillRect/>
          </a:stretch>
        </a:blipFill>
        <a:ln>
          <a:noFill/>
        </a:ln>
      </dgm:spPr>
      <dgm:extLst>
        <a:ext uri="{E40237B7-FDA0-4F09-8148-C483321AD2D9}">
          <dgm14:cNvPr xmlns:dgm14="http://schemas.microsoft.com/office/drawing/2010/diagram" xmlns="" id="0" name="" descr="Handshake"/>
        </a:ext>
      </dgm:extLst>
    </dgm:pt>
    <dgm:pt modelId="{D1588B0B-AEF7-4B4F-BC03-8453590796D6}" type="pres">
      <dgm:prSet presAssocID="{1B668548-B2E4-4FBD-98DB-A38A27D54686}" presName="spaceRect" presStyleCnt="0"/>
      <dgm:spPr/>
    </dgm:pt>
    <dgm:pt modelId="{0DBCD86B-82DB-4168-966F-B1EBE53F7E72}" type="pres">
      <dgm:prSet presAssocID="{1B668548-B2E4-4FBD-98DB-A38A27D54686}" presName="textRect" presStyleLbl="revTx" presStyleIdx="1" presStyleCnt="3">
        <dgm:presLayoutVars>
          <dgm:chMax val="1"/>
          <dgm:chPref val="1"/>
        </dgm:presLayoutVars>
      </dgm:prSet>
      <dgm:spPr/>
      <dgm:t>
        <a:bodyPr/>
        <a:lstStyle/>
        <a:p>
          <a:endParaRPr lang="en-US"/>
        </a:p>
      </dgm:t>
    </dgm:pt>
    <dgm:pt modelId="{AA827E1A-C2A2-4F7A-823A-50B5F8F9F0D8}" type="pres">
      <dgm:prSet presAssocID="{EB3E37FC-A57C-4C88-B21C-CD2333A0D47A}" presName="sibTrans" presStyleCnt="0"/>
      <dgm:spPr/>
    </dgm:pt>
    <dgm:pt modelId="{D3CF19CF-1954-47A5-9B4A-9EFF91BEA378}" type="pres">
      <dgm:prSet presAssocID="{6B9C799B-D900-45DC-A1E4-28428D3B229D}" presName="compNode" presStyleCnt="0"/>
      <dgm:spPr/>
    </dgm:pt>
    <dgm:pt modelId="{F457FEF1-6098-4B51-9ECA-9FF0C16D91D0}" type="pres">
      <dgm:prSet presAssocID="{6B9C799B-D900-45DC-A1E4-28428D3B229D}" presName="iconBgRect" presStyleLbl="bgShp" presStyleIdx="2" presStyleCnt="3"/>
      <dgm:spPr/>
    </dgm:pt>
    <dgm:pt modelId="{5B3EDE07-7A65-423E-A0C6-8124DB06FD90}" type="pres">
      <dgm:prSet presAssocID="{6B9C799B-D900-45DC-A1E4-28428D3B229D}"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xmlns="" val="0"/>
              </a:ext>
              <a:ext uri="{96DAC541-7B7A-43D3-8B79-37D633B846F1}">
                <asvg:svgBlip xmlns:asvg="http://schemas.microsoft.com/office/drawing/2016/SVG/main" xmlns="" r:embed="rId6"/>
              </a:ext>
            </a:extLst>
          </a:blip>
          <a:stretch>
            <a:fillRect/>
          </a:stretch>
        </a:blipFill>
        <a:ln>
          <a:noFill/>
        </a:ln>
      </dgm:spPr>
      <dgm:extLst>
        <a:ext uri="{E40237B7-FDA0-4F09-8148-C483321AD2D9}">
          <dgm14:cNvPr xmlns:dgm14="http://schemas.microsoft.com/office/drawing/2010/diagram" xmlns="" id="0" name="" descr="Network"/>
        </a:ext>
      </dgm:extLst>
    </dgm:pt>
    <dgm:pt modelId="{D7415B20-F704-4830-B2E4-976D621A2159}" type="pres">
      <dgm:prSet presAssocID="{6B9C799B-D900-45DC-A1E4-28428D3B229D}" presName="spaceRect" presStyleCnt="0"/>
      <dgm:spPr/>
    </dgm:pt>
    <dgm:pt modelId="{41F669A8-7683-45BE-99BD-CD31D7F047D4}" type="pres">
      <dgm:prSet presAssocID="{6B9C799B-D900-45DC-A1E4-28428D3B229D}" presName="textRect" presStyleLbl="revTx" presStyleIdx="2" presStyleCnt="3">
        <dgm:presLayoutVars>
          <dgm:chMax val="1"/>
          <dgm:chPref val="1"/>
        </dgm:presLayoutVars>
      </dgm:prSet>
      <dgm:spPr/>
      <dgm:t>
        <a:bodyPr/>
        <a:lstStyle/>
        <a:p>
          <a:endParaRPr lang="en-US"/>
        </a:p>
      </dgm:t>
    </dgm:pt>
  </dgm:ptLst>
  <dgm:cxnLst>
    <dgm:cxn modelId="{83088245-7444-4041-8B82-78CD2B5A187A}" type="presOf" srcId="{1B668548-B2E4-4FBD-98DB-A38A27D54686}" destId="{0DBCD86B-82DB-4168-966F-B1EBE53F7E72}" srcOrd="0" destOrd="0" presId="urn:microsoft.com/office/officeart/2018/5/layout/IconCircleLabelList"/>
    <dgm:cxn modelId="{CC0F9E67-892A-4514-A577-1193CCF8792B}" type="presOf" srcId="{969ECC0E-477A-47CA-B041-49DB8776F0F0}" destId="{86D6B0B6-A656-49BB-8175-C44E3926F5AC}" srcOrd="0" destOrd="0" presId="urn:microsoft.com/office/officeart/2018/5/layout/IconCircleLabelList"/>
    <dgm:cxn modelId="{4C648D5F-249D-4ACC-8A6E-4FE3A5D5E374}" srcId="{969ECC0E-477A-47CA-B041-49DB8776F0F0}" destId="{6B9C799B-D900-45DC-A1E4-28428D3B229D}" srcOrd="2" destOrd="0" parTransId="{1B2510A0-22CF-4947-A673-C4C39C7C27DD}" sibTransId="{7395D600-B538-429A-A63C-B979E78953EA}"/>
    <dgm:cxn modelId="{10A9B8A3-DD0E-42C1-B213-82C4D853BF85}" type="presOf" srcId="{6B9C799B-D900-45DC-A1E4-28428D3B229D}" destId="{41F669A8-7683-45BE-99BD-CD31D7F047D4}" srcOrd="0" destOrd="0" presId="urn:microsoft.com/office/officeart/2018/5/layout/IconCircleLabelList"/>
    <dgm:cxn modelId="{D18C5268-285A-4D40-9236-A1253180EE9E}" type="presOf" srcId="{BDEAAA50-BC5B-4176-BB30-ED8ADB7ADF31}" destId="{40ED9C03-40CD-48E9-B8E7-AA4065D1DF97}" srcOrd="0" destOrd="0" presId="urn:microsoft.com/office/officeart/2018/5/layout/IconCircleLabelList"/>
    <dgm:cxn modelId="{9AC1DEBC-88CB-40C8-849E-D0916DBDFD20}" srcId="{969ECC0E-477A-47CA-B041-49DB8776F0F0}" destId="{1B668548-B2E4-4FBD-98DB-A38A27D54686}" srcOrd="1" destOrd="0" parTransId="{3DDFE327-42BC-4C32-9E83-8E36E659F51D}" sibTransId="{EB3E37FC-A57C-4C88-B21C-CD2333A0D47A}"/>
    <dgm:cxn modelId="{F968AC7B-A475-4812-A845-04CC472E1B25}" srcId="{969ECC0E-477A-47CA-B041-49DB8776F0F0}" destId="{BDEAAA50-BC5B-4176-BB30-ED8ADB7ADF31}" srcOrd="0" destOrd="0" parTransId="{05C8A61B-06EB-4318-94F5-9DB056D168CC}" sibTransId="{C9EDB21C-969A-4805-BB48-A19D9D4DE977}"/>
    <dgm:cxn modelId="{F5DDFA89-1E01-4523-B647-1867A6F80716}" type="presParOf" srcId="{86D6B0B6-A656-49BB-8175-C44E3926F5AC}" destId="{C120912F-746A-4E16-9B18-D41C97780879}" srcOrd="0" destOrd="0" presId="urn:microsoft.com/office/officeart/2018/5/layout/IconCircleLabelList"/>
    <dgm:cxn modelId="{39B49782-54A5-425A-A9FB-A5473DD31BFD}" type="presParOf" srcId="{C120912F-746A-4E16-9B18-D41C97780879}" destId="{0CA466B5-5DB1-489B-B96B-FE72AAD1671D}" srcOrd="0" destOrd="0" presId="urn:microsoft.com/office/officeart/2018/5/layout/IconCircleLabelList"/>
    <dgm:cxn modelId="{3BD59BC5-86B8-452D-AD9E-54E4BAD6C5D2}" type="presParOf" srcId="{C120912F-746A-4E16-9B18-D41C97780879}" destId="{5C9B95FE-0DA1-4093-8330-ED6B969C46B9}" srcOrd="1" destOrd="0" presId="urn:microsoft.com/office/officeart/2018/5/layout/IconCircleLabelList"/>
    <dgm:cxn modelId="{19E32E05-9AF5-4382-9018-75065B0467A0}" type="presParOf" srcId="{C120912F-746A-4E16-9B18-D41C97780879}" destId="{419752D8-1AAE-43AB-B013-077DB6BBF75B}" srcOrd="2" destOrd="0" presId="urn:microsoft.com/office/officeart/2018/5/layout/IconCircleLabelList"/>
    <dgm:cxn modelId="{ED9ABE7A-CA63-4FEE-8919-AA42E6AE9279}" type="presParOf" srcId="{C120912F-746A-4E16-9B18-D41C97780879}" destId="{40ED9C03-40CD-48E9-B8E7-AA4065D1DF97}" srcOrd="3" destOrd="0" presId="urn:microsoft.com/office/officeart/2018/5/layout/IconCircleLabelList"/>
    <dgm:cxn modelId="{C8C40FD0-AAFD-4AFA-9698-1E077314AE4A}" type="presParOf" srcId="{86D6B0B6-A656-49BB-8175-C44E3926F5AC}" destId="{7C783D93-7CA3-45F4-8E22-9C17E341DF49}" srcOrd="1" destOrd="0" presId="urn:microsoft.com/office/officeart/2018/5/layout/IconCircleLabelList"/>
    <dgm:cxn modelId="{B2C3CEBF-1A34-47F9-A9B2-46030B95BE56}" type="presParOf" srcId="{86D6B0B6-A656-49BB-8175-C44E3926F5AC}" destId="{35B47C7C-9077-4982-B495-E006256EA3FA}" srcOrd="2" destOrd="0" presId="urn:microsoft.com/office/officeart/2018/5/layout/IconCircleLabelList"/>
    <dgm:cxn modelId="{5773A61C-2690-4E72-B139-039663FB85C1}" type="presParOf" srcId="{35B47C7C-9077-4982-B495-E006256EA3FA}" destId="{2B25E4C2-DFAA-4FEC-9D88-92DA83D590F5}" srcOrd="0" destOrd="0" presId="urn:microsoft.com/office/officeart/2018/5/layout/IconCircleLabelList"/>
    <dgm:cxn modelId="{D77C8B3F-9065-45EA-B912-F77DEB253D2C}" type="presParOf" srcId="{35B47C7C-9077-4982-B495-E006256EA3FA}" destId="{0810BF23-03E5-48CB-8D62-985DFFAD4826}" srcOrd="1" destOrd="0" presId="urn:microsoft.com/office/officeart/2018/5/layout/IconCircleLabelList"/>
    <dgm:cxn modelId="{28E26F22-99A7-49CF-B83C-84B1C92B966B}" type="presParOf" srcId="{35B47C7C-9077-4982-B495-E006256EA3FA}" destId="{D1588B0B-AEF7-4B4F-BC03-8453590796D6}" srcOrd="2" destOrd="0" presId="urn:microsoft.com/office/officeart/2018/5/layout/IconCircleLabelList"/>
    <dgm:cxn modelId="{FEB3D4B5-D903-4516-A382-D02DD0B88CFD}" type="presParOf" srcId="{35B47C7C-9077-4982-B495-E006256EA3FA}" destId="{0DBCD86B-82DB-4168-966F-B1EBE53F7E72}" srcOrd="3" destOrd="0" presId="urn:microsoft.com/office/officeart/2018/5/layout/IconCircleLabelList"/>
    <dgm:cxn modelId="{B97843CB-67B9-4407-AE4A-025554553AD6}" type="presParOf" srcId="{86D6B0B6-A656-49BB-8175-C44E3926F5AC}" destId="{AA827E1A-C2A2-4F7A-823A-50B5F8F9F0D8}" srcOrd="3" destOrd="0" presId="urn:microsoft.com/office/officeart/2018/5/layout/IconCircleLabelList"/>
    <dgm:cxn modelId="{D242E5A1-B7DC-4BB8-BAA5-0230D3BB39BF}" type="presParOf" srcId="{86D6B0B6-A656-49BB-8175-C44E3926F5AC}" destId="{D3CF19CF-1954-47A5-9B4A-9EFF91BEA378}" srcOrd="4" destOrd="0" presId="urn:microsoft.com/office/officeart/2018/5/layout/IconCircleLabelList"/>
    <dgm:cxn modelId="{A763F242-B87A-4CB9-A935-F2C03C2B8E5C}" type="presParOf" srcId="{D3CF19CF-1954-47A5-9B4A-9EFF91BEA378}" destId="{F457FEF1-6098-4B51-9ECA-9FF0C16D91D0}" srcOrd="0" destOrd="0" presId="urn:microsoft.com/office/officeart/2018/5/layout/IconCircleLabelList"/>
    <dgm:cxn modelId="{A9C8F0B9-1F93-4E2D-9ADF-D7D5F0F86E05}" type="presParOf" srcId="{D3CF19CF-1954-47A5-9B4A-9EFF91BEA378}" destId="{5B3EDE07-7A65-423E-A0C6-8124DB06FD90}" srcOrd="1" destOrd="0" presId="urn:microsoft.com/office/officeart/2018/5/layout/IconCircleLabelList"/>
    <dgm:cxn modelId="{C06DE9FA-090A-4E0A-BC31-9441F12344C1}" type="presParOf" srcId="{D3CF19CF-1954-47A5-9B4A-9EFF91BEA378}" destId="{D7415B20-F704-4830-B2E4-976D621A2159}" srcOrd="2" destOrd="0" presId="urn:microsoft.com/office/officeart/2018/5/layout/IconCircleLabelList"/>
    <dgm:cxn modelId="{7FB69DD1-68CB-4FD0-999B-34F8D86DCDEA}" type="presParOf" srcId="{D3CF19CF-1954-47A5-9B4A-9EFF91BEA378}" destId="{41F669A8-7683-45BE-99BD-CD31D7F047D4}" srcOrd="3" destOrd="0" presId="urn:microsoft.com/office/officeart/2018/5/layout/IconCircleLabelList"/>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149C91AC-B953-46F2-98D2-40A8AFDEDFC0}" type="doc">
      <dgm:prSet loTypeId="urn:microsoft.com/office/officeart/2018/2/layout/IconLabelList" loCatId="icon" qsTypeId="urn:microsoft.com/office/officeart/2005/8/quickstyle/simple1" qsCatId="simple" csTypeId="urn:microsoft.com/office/officeart/2018/5/colors/Iconchunking_neutralbg_accent1_2" csCatId="accent1" phldr="1"/>
      <dgm:spPr/>
      <dgm:t>
        <a:bodyPr/>
        <a:lstStyle/>
        <a:p>
          <a:endParaRPr lang="en-US"/>
        </a:p>
      </dgm:t>
    </dgm:pt>
    <dgm:pt modelId="{FBE68782-5B49-464E-9175-60F643FA0EB0}">
      <dgm:prSet/>
      <dgm:spPr/>
      <dgm:t>
        <a:bodyPr/>
        <a:lstStyle/>
        <a:p>
          <a:r>
            <a:rPr lang="en-US"/>
            <a:t>Enhanced DBJ’s internal structuring of M&amp;E</a:t>
          </a:r>
        </a:p>
      </dgm:t>
    </dgm:pt>
    <dgm:pt modelId="{9E89B90B-ACEA-46C2-BD70-C05AE2A3A10B}" type="parTrans" cxnId="{677463A1-59C8-4077-A3F3-5E19DFB5D067}">
      <dgm:prSet/>
      <dgm:spPr/>
      <dgm:t>
        <a:bodyPr/>
        <a:lstStyle/>
        <a:p>
          <a:endParaRPr lang="en-US"/>
        </a:p>
      </dgm:t>
    </dgm:pt>
    <dgm:pt modelId="{E8C5D36C-F757-4636-82C3-D3D70D64C981}" type="sibTrans" cxnId="{677463A1-59C8-4077-A3F3-5E19DFB5D067}">
      <dgm:prSet/>
      <dgm:spPr/>
      <dgm:t>
        <a:bodyPr/>
        <a:lstStyle/>
        <a:p>
          <a:endParaRPr lang="en-US"/>
        </a:p>
      </dgm:t>
    </dgm:pt>
    <dgm:pt modelId="{1262FBC2-E1EB-4886-BF9B-0D1CD990D0D8}">
      <dgm:prSet/>
      <dgm:spPr/>
      <dgm:t>
        <a:bodyPr/>
        <a:lstStyle/>
        <a:p>
          <a:r>
            <a:rPr lang="en-US"/>
            <a:t>Supported evidence-based advocacy for M&amp;E</a:t>
          </a:r>
        </a:p>
      </dgm:t>
    </dgm:pt>
    <dgm:pt modelId="{87E67A1F-16E8-457C-A871-1F34743AF74F}" type="parTrans" cxnId="{545A84F5-0D90-4F20-9D47-12B909A417EE}">
      <dgm:prSet/>
      <dgm:spPr/>
      <dgm:t>
        <a:bodyPr/>
        <a:lstStyle/>
        <a:p>
          <a:endParaRPr lang="en-US"/>
        </a:p>
      </dgm:t>
    </dgm:pt>
    <dgm:pt modelId="{39E307BC-DD44-46A4-86C5-5CB47D8FF8B1}" type="sibTrans" cxnId="{545A84F5-0D90-4F20-9D47-12B909A417EE}">
      <dgm:prSet/>
      <dgm:spPr/>
      <dgm:t>
        <a:bodyPr/>
        <a:lstStyle/>
        <a:p>
          <a:endParaRPr lang="en-US"/>
        </a:p>
      </dgm:t>
    </dgm:pt>
    <dgm:pt modelId="{A6F24AF7-D4D0-4CF4-95B3-19755A701FCF}">
      <dgm:prSet/>
      <dgm:spPr/>
      <dgm:t>
        <a:bodyPr/>
        <a:lstStyle/>
        <a:p>
          <a:r>
            <a:rPr lang="en-US"/>
            <a:t>Helped navigate limited resources effectively</a:t>
          </a:r>
        </a:p>
      </dgm:t>
    </dgm:pt>
    <dgm:pt modelId="{F6F09C77-4B3A-4E61-8984-AD730FEB4A36}" type="parTrans" cxnId="{15F30385-9876-4800-A467-FE89A8D9B57C}">
      <dgm:prSet/>
      <dgm:spPr/>
      <dgm:t>
        <a:bodyPr/>
        <a:lstStyle/>
        <a:p>
          <a:endParaRPr lang="en-US"/>
        </a:p>
      </dgm:t>
    </dgm:pt>
    <dgm:pt modelId="{33F5EC2E-445D-42CA-B0D2-E5BCD18ABD11}" type="sibTrans" cxnId="{15F30385-9876-4800-A467-FE89A8D9B57C}">
      <dgm:prSet/>
      <dgm:spPr/>
      <dgm:t>
        <a:bodyPr/>
        <a:lstStyle/>
        <a:p>
          <a:endParaRPr lang="en-US"/>
        </a:p>
      </dgm:t>
    </dgm:pt>
    <dgm:pt modelId="{17626BAF-78EC-4841-BBC9-6D7B2DDC4046}" type="pres">
      <dgm:prSet presAssocID="{149C91AC-B953-46F2-98D2-40A8AFDEDFC0}" presName="root" presStyleCnt="0">
        <dgm:presLayoutVars>
          <dgm:dir/>
          <dgm:resizeHandles val="exact"/>
        </dgm:presLayoutVars>
      </dgm:prSet>
      <dgm:spPr/>
      <dgm:t>
        <a:bodyPr/>
        <a:lstStyle/>
        <a:p>
          <a:endParaRPr lang="en-US"/>
        </a:p>
      </dgm:t>
    </dgm:pt>
    <dgm:pt modelId="{D95A32BF-E217-4145-B269-AD9058EAAF26}" type="pres">
      <dgm:prSet presAssocID="{FBE68782-5B49-464E-9175-60F643FA0EB0}" presName="compNode" presStyleCnt="0"/>
      <dgm:spPr/>
    </dgm:pt>
    <dgm:pt modelId="{DD62BEDE-6D4B-4B38-942C-537ACDB1B749}" type="pres">
      <dgm:prSet presAssocID="{FBE68782-5B49-464E-9175-60F643FA0EB0}"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xmlns="" val="0"/>
              </a:ext>
              <a:ext uri="{96DAC541-7B7A-43D3-8B79-37D633B846F1}">
                <asvg:svgBlip xmlns:asvg="http://schemas.microsoft.com/office/drawing/2016/SVG/main" xmlns="" r:embed="rId2"/>
              </a:ext>
            </a:extLst>
          </a:blip>
          <a:stretch>
            <a:fillRect/>
          </a:stretch>
        </a:blipFill>
        <a:ln>
          <a:noFill/>
        </a:ln>
      </dgm:spPr>
      <dgm:extLst>
        <a:ext uri="{E40237B7-FDA0-4F09-8148-C483321AD2D9}">
          <dgm14:cNvPr xmlns:dgm14="http://schemas.microsoft.com/office/drawing/2010/diagram" xmlns="" id="0" name="" descr="Hierarchy"/>
        </a:ext>
      </dgm:extLst>
    </dgm:pt>
    <dgm:pt modelId="{7F26B3AE-90F2-40FB-802C-4C4C6F052DD8}" type="pres">
      <dgm:prSet presAssocID="{FBE68782-5B49-464E-9175-60F643FA0EB0}" presName="spaceRect" presStyleCnt="0"/>
      <dgm:spPr/>
    </dgm:pt>
    <dgm:pt modelId="{0DF18DCF-1292-49E8-BB56-28303B3D4B52}" type="pres">
      <dgm:prSet presAssocID="{FBE68782-5B49-464E-9175-60F643FA0EB0}" presName="textRect" presStyleLbl="revTx" presStyleIdx="0" presStyleCnt="3">
        <dgm:presLayoutVars>
          <dgm:chMax val="1"/>
          <dgm:chPref val="1"/>
        </dgm:presLayoutVars>
      </dgm:prSet>
      <dgm:spPr/>
      <dgm:t>
        <a:bodyPr/>
        <a:lstStyle/>
        <a:p>
          <a:endParaRPr lang="en-US"/>
        </a:p>
      </dgm:t>
    </dgm:pt>
    <dgm:pt modelId="{19E33F4D-31E8-411A-A066-4EA494A9FBF8}" type="pres">
      <dgm:prSet presAssocID="{E8C5D36C-F757-4636-82C3-D3D70D64C981}" presName="sibTrans" presStyleCnt="0"/>
      <dgm:spPr/>
    </dgm:pt>
    <dgm:pt modelId="{4AA2EB0D-4A1B-4512-B78A-BCFA62646C04}" type="pres">
      <dgm:prSet presAssocID="{1262FBC2-E1EB-4886-BF9B-0D1CD990D0D8}" presName="compNode" presStyleCnt="0"/>
      <dgm:spPr/>
    </dgm:pt>
    <dgm:pt modelId="{82316937-C616-44D8-B74C-C5512BBF9073}" type="pres">
      <dgm:prSet presAssocID="{1262FBC2-E1EB-4886-BF9B-0D1CD990D0D8}"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xmlns="" val="0"/>
              </a:ext>
              <a:ext uri="{96DAC541-7B7A-43D3-8B79-37D633B846F1}">
                <asvg:svgBlip xmlns:asvg="http://schemas.microsoft.com/office/drawing/2016/SVG/main" xmlns="" r:embed="rId4"/>
              </a:ext>
            </a:extLst>
          </a:blip>
          <a:stretch>
            <a:fillRect/>
          </a:stretch>
        </a:blipFill>
        <a:ln>
          <a:noFill/>
        </a:ln>
      </dgm:spPr>
      <dgm:extLst>
        <a:ext uri="{E40237B7-FDA0-4F09-8148-C483321AD2D9}">
          <dgm14:cNvPr xmlns:dgm14="http://schemas.microsoft.com/office/drawing/2010/diagram" xmlns="" id="0" name="" descr="Checkmark"/>
        </a:ext>
      </dgm:extLst>
    </dgm:pt>
    <dgm:pt modelId="{5798F4AA-AC2C-4AB8-B340-45D7B18058AA}" type="pres">
      <dgm:prSet presAssocID="{1262FBC2-E1EB-4886-BF9B-0D1CD990D0D8}" presName="spaceRect" presStyleCnt="0"/>
      <dgm:spPr/>
    </dgm:pt>
    <dgm:pt modelId="{0451465C-590E-4820-8238-104EB2E8737F}" type="pres">
      <dgm:prSet presAssocID="{1262FBC2-E1EB-4886-BF9B-0D1CD990D0D8}" presName="textRect" presStyleLbl="revTx" presStyleIdx="1" presStyleCnt="3">
        <dgm:presLayoutVars>
          <dgm:chMax val="1"/>
          <dgm:chPref val="1"/>
        </dgm:presLayoutVars>
      </dgm:prSet>
      <dgm:spPr/>
      <dgm:t>
        <a:bodyPr/>
        <a:lstStyle/>
        <a:p>
          <a:endParaRPr lang="en-US"/>
        </a:p>
      </dgm:t>
    </dgm:pt>
    <dgm:pt modelId="{4FDBC515-122F-44B7-8C93-0580772151DF}" type="pres">
      <dgm:prSet presAssocID="{39E307BC-DD44-46A4-86C5-5CB47D8FF8B1}" presName="sibTrans" presStyleCnt="0"/>
      <dgm:spPr/>
    </dgm:pt>
    <dgm:pt modelId="{2DA613FA-182B-4532-A862-268043C65CE5}" type="pres">
      <dgm:prSet presAssocID="{A6F24AF7-D4D0-4CF4-95B3-19755A701FCF}" presName="compNode" presStyleCnt="0"/>
      <dgm:spPr/>
    </dgm:pt>
    <dgm:pt modelId="{EB33D6BF-0880-4429-9504-5299FA8EB5E9}" type="pres">
      <dgm:prSet presAssocID="{A6F24AF7-D4D0-4CF4-95B3-19755A701FCF}"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xmlns="" val="0"/>
              </a:ext>
              <a:ext uri="{96DAC541-7B7A-43D3-8B79-37D633B846F1}">
                <asvg:svgBlip xmlns:asvg="http://schemas.microsoft.com/office/drawing/2016/SVG/main" xmlns="" r:embed="rId6"/>
              </a:ext>
            </a:extLst>
          </a:blip>
          <a:stretch>
            <a:fillRect/>
          </a:stretch>
        </a:blipFill>
        <a:ln>
          <a:noFill/>
        </a:ln>
      </dgm:spPr>
      <dgm:extLst>
        <a:ext uri="{E40237B7-FDA0-4F09-8148-C483321AD2D9}">
          <dgm14:cNvPr xmlns:dgm14="http://schemas.microsoft.com/office/drawing/2010/diagram" xmlns="" id="0" name="" descr="Map with pin"/>
        </a:ext>
      </dgm:extLst>
    </dgm:pt>
    <dgm:pt modelId="{6B950902-A8BF-4ECD-B432-669B6711567A}" type="pres">
      <dgm:prSet presAssocID="{A6F24AF7-D4D0-4CF4-95B3-19755A701FCF}" presName="spaceRect" presStyleCnt="0"/>
      <dgm:spPr/>
    </dgm:pt>
    <dgm:pt modelId="{D66FE388-88FC-433C-9FD2-94D401ADED76}" type="pres">
      <dgm:prSet presAssocID="{A6F24AF7-D4D0-4CF4-95B3-19755A701FCF}" presName="textRect" presStyleLbl="revTx" presStyleIdx="2" presStyleCnt="3">
        <dgm:presLayoutVars>
          <dgm:chMax val="1"/>
          <dgm:chPref val="1"/>
        </dgm:presLayoutVars>
      </dgm:prSet>
      <dgm:spPr/>
      <dgm:t>
        <a:bodyPr/>
        <a:lstStyle/>
        <a:p>
          <a:endParaRPr lang="en-US"/>
        </a:p>
      </dgm:t>
    </dgm:pt>
  </dgm:ptLst>
  <dgm:cxnLst>
    <dgm:cxn modelId="{677463A1-59C8-4077-A3F3-5E19DFB5D067}" srcId="{149C91AC-B953-46F2-98D2-40A8AFDEDFC0}" destId="{FBE68782-5B49-464E-9175-60F643FA0EB0}" srcOrd="0" destOrd="0" parTransId="{9E89B90B-ACEA-46C2-BD70-C05AE2A3A10B}" sibTransId="{E8C5D36C-F757-4636-82C3-D3D70D64C981}"/>
    <dgm:cxn modelId="{7AC536B7-1767-4FE0-B3CA-8154CC86B1DC}" type="presOf" srcId="{149C91AC-B953-46F2-98D2-40A8AFDEDFC0}" destId="{17626BAF-78EC-4841-BBC9-6D7B2DDC4046}" srcOrd="0" destOrd="0" presId="urn:microsoft.com/office/officeart/2018/2/layout/IconLabelList"/>
    <dgm:cxn modelId="{ECF5B42D-9C33-4F87-A67C-FB094F02365F}" type="presOf" srcId="{FBE68782-5B49-464E-9175-60F643FA0EB0}" destId="{0DF18DCF-1292-49E8-BB56-28303B3D4B52}" srcOrd="0" destOrd="0" presId="urn:microsoft.com/office/officeart/2018/2/layout/IconLabelList"/>
    <dgm:cxn modelId="{7FD533EF-80D2-4B17-B084-8CE319B54D2C}" type="presOf" srcId="{1262FBC2-E1EB-4886-BF9B-0D1CD990D0D8}" destId="{0451465C-590E-4820-8238-104EB2E8737F}" srcOrd="0" destOrd="0" presId="urn:microsoft.com/office/officeart/2018/2/layout/IconLabelList"/>
    <dgm:cxn modelId="{545A84F5-0D90-4F20-9D47-12B909A417EE}" srcId="{149C91AC-B953-46F2-98D2-40A8AFDEDFC0}" destId="{1262FBC2-E1EB-4886-BF9B-0D1CD990D0D8}" srcOrd="1" destOrd="0" parTransId="{87E67A1F-16E8-457C-A871-1F34743AF74F}" sibTransId="{39E307BC-DD44-46A4-86C5-5CB47D8FF8B1}"/>
    <dgm:cxn modelId="{6342C758-15EE-4FCE-A9B3-4C8EE9CD08C8}" type="presOf" srcId="{A6F24AF7-D4D0-4CF4-95B3-19755A701FCF}" destId="{D66FE388-88FC-433C-9FD2-94D401ADED76}" srcOrd="0" destOrd="0" presId="urn:microsoft.com/office/officeart/2018/2/layout/IconLabelList"/>
    <dgm:cxn modelId="{15F30385-9876-4800-A467-FE89A8D9B57C}" srcId="{149C91AC-B953-46F2-98D2-40A8AFDEDFC0}" destId="{A6F24AF7-D4D0-4CF4-95B3-19755A701FCF}" srcOrd="2" destOrd="0" parTransId="{F6F09C77-4B3A-4E61-8984-AD730FEB4A36}" sibTransId="{33F5EC2E-445D-42CA-B0D2-E5BCD18ABD11}"/>
    <dgm:cxn modelId="{86C9B500-EBDB-446B-B960-65E2F1920D5B}" type="presParOf" srcId="{17626BAF-78EC-4841-BBC9-6D7B2DDC4046}" destId="{D95A32BF-E217-4145-B269-AD9058EAAF26}" srcOrd="0" destOrd="0" presId="urn:microsoft.com/office/officeart/2018/2/layout/IconLabelList"/>
    <dgm:cxn modelId="{1B160732-8566-4C7F-A223-93587273E376}" type="presParOf" srcId="{D95A32BF-E217-4145-B269-AD9058EAAF26}" destId="{DD62BEDE-6D4B-4B38-942C-537ACDB1B749}" srcOrd="0" destOrd="0" presId="urn:microsoft.com/office/officeart/2018/2/layout/IconLabelList"/>
    <dgm:cxn modelId="{21D4DD46-8406-4680-9813-F578949DF052}" type="presParOf" srcId="{D95A32BF-E217-4145-B269-AD9058EAAF26}" destId="{7F26B3AE-90F2-40FB-802C-4C4C6F052DD8}" srcOrd="1" destOrd="0" presId="urn:microsoft.com/office/officeart/2018/2/layout/IconLabelList"/>
    <dgm:cxn modelId="{B5F26A61-CD92-4973-BA86-F2408E57C027}" type="presParOf" srcId="{D95A32BF-E217-4145-B269-AD9058EAAF26}" destId="{0DF18DCF-1292-49E8-BB56-28303B3D4B52}" srcOrd="2" destOrd="0" presId="urn:microsoft.com/office/officeart/2018/2/layout/IconLabelList"/>
    <dgm:cxn modelId="{7EF16322-6D08-42A3-BC03-D46C765A0A80}" type="presParOf" srcId="{17626BAF-78EC-4841-BBC9-6D7B2DDC4046}" destId="{19E33F4D-31E8-411A-A066-4EA494A9FBF8}" srcOrd="1" destOrd="0" presId="urn:microsoft.com/office/officeart/2018/2/layout/IconLabelList"/>
    <dgm:cxn modelId="{F4A7B283-1ACF-4427-9B0F-AE5BDC2F84AE}" type="presParOf" srcId="{17626BAF-78EC-4841-BBC9-6D7B2DDC4046}" destId="{4AA2EB0D-4A1B-4512-B78A-BCFA62646C04}" srcOrd="2" destOrd="0" presId="urn:microsoft.com/office/officeart/2018/2/layout/IconLabelList"/>
    <dgm:cxn modelId="{3471FFF4-33B6-417F-95D8-1135BEC95189}" type="presParOf" srcId="{4AA2EB0D-4A1B-4512-B78A-BCFA62646C04}" destId="{82316937-C616-44D8-B74C-C5512BBF9073}" srcOrd="0" destOrd="0" presId="urn:microsoft.com/office/officeart/2018/2/layout/IconLabelList"/>
    <dgm:cxn modelId="{AC4B03BD-6278-477B-AD6D-DA599EA13BDA}" type="presParOf" srcId="{4AA2EB0D-4A1B-4512-B78A-BCFA62646C04}" destId="{5798F4AA-AC2C-4AB8-B340-45D7B18058AA}" srcOrd="1" destOrd="0" presId="urn:microsoft.com/office/officeart/2018/2/layout/IconLabelList"/>
    <dgm:cxn modelId="{33FA146E-262F-4A89-83CD-BFF14B56EDF8}" type="presParOf" srcId="{4AA2EB0D-4A1B-4512-B78A-BCFA62646C04}" destId="{0451465C-590E-4820-8238-104EB2E8737F}" srcOrd="2" destOrd="0" presId="urn:microsoft.com/office/officeart/2018/2/layout/IconLabelList"/>
    <dgm:cxn modelId="{037D7592-1397-454D-B118-800A44C37613}" type="presParOf" srcId="{17626BAF-78EC-4841-BBC9-6D7B2DDC4046}" destId="{4FDBC515-122F-44B7-8C93-0580772151DF}" srcOrd="3" destOrd="0" presId="urn:microsoft.com/office/officeart/2018/2/layout/IconLabelList"/>
    <dgm:cxn modelId="{F09E2885-A750-4747-AFE3-CE87F7796589}" type="presParOf" srcId="{17626BAF-78EC-4841-BBC9-6D7B2DDC4046}" destId="{2DA613FA-182B-4532-A862-268043C65CE5}" srcOrd="4" destOrd="0" presId="urn:microsoft.com/office/officeart/2018/2/layout/IconLabelList"/>
    <dgm:cxn modelId="{43D1CC75-3D7C-47AF-B40C-68608BE2F793}" type="presParOf" srcId="{2DA613FA-182B-4532-A862-268043C65CE5}" destId="{EB33D6BF-0880-4429-9504-5299FA8EB5E9}" srcOrd="0" destOrd="0" presId="urn:microsoft.com/office/officeart/2018/2/layout/IconLabelList"/>
    <dgm:cxn modelId="{72D28B52-BC6C-4D77-AFB0-C36741B2C621}" type="presParOf" srcId="{2DA613FA-182B-4532-A862-268043C65CE5}" destId="{6B950902-A8BF-4ECD-B432-669B6711567A}" srcOrd="1" destOrd="0" presId="urn:microsoft.com/office/officeart/2018/2/layout/IconLabelList"/>
    <dgm:cxn modelId="{CBAF9002-6688-4518-B644-B6BA252DC068}" type="presParOf" srcId="{2DA613FA-182B-4532-A862-268043C65CE5}" destId="{D66FE388-88FC-433C-9FD2-94D401ADED76}" srcOrd="2" destOrd="0" presId="urn:microsoft.com/office/officeart/2018/2/layout/IconLabelList"/>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80520E4B-4AD5-4178-9BAF-32A10F34C3CF}" type="doc">
      <dgm:prSet loTypeId="urn:microsoft.com/office/officeart/2005/8/layout/vList2" loCatId="list" qsTypeId="urn:microsoft.com/office/officeart/2005/8/quickstyle/simple4" qsCatId="simple" csTypeId="urn:microsoft.com/office/officeart/2005/8/colors/colorful5" csCatId="colorful"/>
      <dgm:spPr/>
      <dgm:t>
        <a:bodyPr/>
        <a:lstStyle/>
        <a:p>
          <a:endParaRPr lang="en-US"/>
        </a:p>
      </dgm:t>
    </dgm:pt>
    <dgm:pt modelId="{C55824F8-24B4-40AC-AD46-F4B67EC58999}">
      <dgm:prSet/>
      <dgm:spPr/>
      <dgm:t>
        <a:bodyPr/>
        <a:lstStyle/>
        <a:p>
          <a:r>
            <a:rPr lang="en-US"/>
            <a:t>The Notebook is a strategic asset of ReDeCA</a:t>
          </a:r>
        </a:p>
      </dgm:t>
    </dgm:pt>
    <dgm:pt modelId="{693CDEE0-F473-4959-B064-A7DDBE16EC00}" type="parTrans" cxnId="{88A55E15-B35D-447D-B4FA-38292F194B3F}">
      <dgm:prSet/>
      <dgm:spPr/>
      <dgm:t>
        <a:bodyPr/>
        <a:lstStyle/>
        <a:p>
          <a:endParaRPr lang="en-US"/>
        </a:p>
      </dgm:t>
    </dgm:pt>
    <dgm:pt modelId="{EF5D6BF0-BB7D-47F2-A509-D64DE021E58D}" type="sibTrans" cxnId="{88A55E15-B35D-447D-B4FA-38292F194B3F}">
      <dgm:prSet/>
      <dgm:spPr/>
      <dgm:t>
        <a:bodyPr/>
        <a:lstStyle/>
        <a:p>
          <a:endParaRPr lang="en-US"/>
        </a:p>
      </dgm:t>
    </dgm:pt>
    <dgm:pt modelId="{4189BDDA-E3F7-4D03-8271-F0BF1A7707E4}">
      <dgm:prSet/>
      <dgm:spPr/>
      <dgm:t>
        <a:bodyPr/>
        <a:lstStyle/>
        <a:p>
          <a:r>
            <a:rPr lang="en-US"/>
            <a:t>Reflects our shared mission and commitment</a:t>
          </a:r>
        </a:p>
      </dgm:t>
    </dgm:pt>
    <dgm:pt modelId="{6B1AC787-EFE2-42B2-A1B7-A13FFD6804E4}" type="parTrans" cxnId="{B2243452-FBC9-4517-AA66-E32E34502B23}">
      <dgm:prSet/>
      <dgm:spPr/>
      <dgm:t>
        <a:bodyPr/>
        <a:lstStyle/>
        <a:p>
          <a:endParaRPr lang="en-US"/>
        </a:p>
      </dgm:t>
    </dgm:pt>
    <dgm:pt modelId="{80827B70-0F11-404D-9C3C-AA2FAC9F877C}" type="sibTrans" cxnId="{B2243452-FBC9-4517-AA66-E32E34502B23}">
      <dgm:prSet/>
      <dgm:spPr/>
      <dgm:t>
        <a:bodyPr/>
        <a:lstStyle/>
        <a:p>
          <a:endParaRPr lang="en-US"/>
        </a:p>
      </dgm:t>
    </dgm:pt>
    <dgm:pt modelId="{497495FA-BA59-4498-B533-845DF7E491B3}">
      <dgm:prSet/>
      <dgm:spPr/>
      <dgm:t>
        <a:bodyPr/>
        <a:lstStyle/>
        <a:p>
          <a:r>
            <a:rPr lang="en-US"/>
            <a:t>Encourages continued knowledge exchange</a:t>
          </a:r>
        </a:p>
      </dgm:t>
    </dgm:pt>
    <dgm:pt modelId="{1EC87B81-3747-420C-91E7-99F719A708FE}" type="parTrans" cxnId="{88A851DC-B032-4F30-BE35-D8233B18644F}">
      <dgm:prSet/>
      <dgm:spPr/>
      <dgm:t>
        <a:bodyPr/>
        <a:lstStyle/>
        <a:p>
          <a:endParaRPr lang="en-US"/>
        </a:p>
      </dgm:t>
    </dgm:pt>
    <dgm:pt modelId="{91BE456E-86C4-435C-881D-2D9ACB0B59B8}" type="sibTrans" cxnId="{88A851DC-B032-4F30-BE35-D8233B18644F}">
      <dgm:prSet/>
      <dgm:spPr/>
      <dgm:t>
        <a:bodyPr/>
        <a:lstStyle/>
        <a:p>
          <a:endParaRPr lang="en-US"/>
        </a:p>
      </dgm:t>
    </dgm:pt>
    <dgm:pt modelId="{E77D9DED-142F-4F6F-98B2-0464A92694A7}" type="pres">
      <dgm:prSet presAssocID="{80520E4B-4AD5-4178-9BAF-32A10F34C3CF}" presName="linear" presStyleCnt="0">
        <dgm:presLayoutVars>
          <dgm:animLvl val="lvl"/>
          <dgm:resizeHandles val="exact"/>
        </dgm:presLayoutVars>
      </dgm:prSet>
      <dgm:spPr/>
      <dgm:t>
        <a:bodyPr/>
        <a:lstStyle/>
        <a:p>
          <a:endParaRPr lang="en-US"/>
        </a:p>
      </dgm:t>
    </dgm:pt>
    <dgm:pt modelId="{1B92D491-FB97-4029-BA5F-7AEE32FB4D29}" type="pres">
      <dgm:prSet presAssocID="{C55824F8-24B4-40AC-AD46-F4B67EC58999}" presName="parentText" presStyleLbl="node1" presStyleIdx="0" presStyleCnt="3">
        <dgm:presLayoutVars>
          <dgm:chMax val="0"/>
          <dgm:bulletEnabled val="1"/>
        </dgm:presLayoutVars>
      </dgm:prSet>
      <dgm:spPr/>
      <dgm:t>
        <a:bodyPr/>
        <a:lstStyle/>
        <a:p>
          <a:endParaRPr lang="en-US"/>
        </a:p>
      </dgm:t>
    </dgm:pt>
    <dgm:pt modelId="{F2D0D0BD-61FD-4858-AF83-AD3B61A63046}" type="pres">
      <dgm:prSet presAssocID="{EF5D6BF0-BB7D-47F2-A509-D64DE021E58D}" presName="spacer" presStyleCnt="0"/>
      <dgm:spPr/>
    </dgm:pt>
    <dgm:pt modelId="{568ACF99-D0A1-4703-A2F9-BA0FAF9FE343}" type="pres">
      <dgm:prSet presAssocID="{4189BDDA-E3F7-4D03-8271-F0BF1A7707E4}" presName="parentText" presStyleLbl="node1" presStyleIdx="1" presStyleCnt="3">
        <dgm:presLayoutVars>
          <dgm:chMax val="0"/>
          <dgm:bulletEnabled val="1"/>
        </dgm:presLayoutVars>
      </dgm:prSet>
      <dgm:spPr/>
      <dgm:t>
        <a:bodyPr/>
        <a:lstStyle/>
        <a:p>
          <a:endParaRPr lang="en-US"/>
        </a:p>
      </dgm:t>
    </dgm:pt>
    <dgm:pt modelId="{7F2E5CDB-2CF5-4B7D-824D-64BA77BDD013}" type="pres">
      <dgm:prSet presAssocID="{80827B70-0F11-404D-9C3C-AA2FAC9F877C}" presName="spacer" presStyleCnt="0"/>
      <dgm:spPr/>
    </dgm:pt>
    <dgm:pt modelId="{409D271E-C9C8-40D7-8300-7E35EEAFDBDE}" type="pres">
      <dgm:prSet presAssocID="{497495FA-BA59-4498-B533-845DF7E491B3}" presName="parentText" presStyleLbl="node1" presStyleIdx="2" presStyleCnt="3">
        <dgm:presLayoutVars>
          <dgm:chMax val="0"/>
          <dgm:bulletEnabled val="1"/>
        </dgm:presLayoutVars>
      </dgm:prSet>
      <dgm:spPr/>
      <dgm:t>
        <a:bodyPr/>
        <a:lstStyle/>
        <a:p>
          <a:endParaRPr lang="en-US"/>
        </a:p>
      </dgm:t>
    </dgm:pt>
  </dgm:ptLst>
  <dgm:cxnLst>
    <dgm:cxn modelId="{8B71636C-4A07-4AC9-945E-57759A197FBD}" type="presOf" srcId="{C55824F8-24B4-40AC-AD46-F4B67EC58999}" destId="{1B92D491-FB97-4029-BA5F-7AEE32FB4D29}" srcOrd="0" destOrd="0" presId="urn:microsoft.com/office/officeart/2005/8/layout/vList2"/>
    <dgm:cxn modelId="{B2243452-FBC9-4517-AA66-E32E34502B23}" srcId="{80520E4B-4AD5-4178-9BAF-32A10F34C3CF}" destId="{4189BDDA-E3F7-4D03-8271-F0BF1A7707E4}" srcOrd="1" destOrd="0" parTransId="{6B1AC787-EFE2-42B2-A1B7-A13FFD6804E4}" sibTransId="{80827B70-0F11-404D-9C3C-AA2FAC9F877C}"/>
    <dgm:cxn modelId="{88A55E15-B35D-447D-B4FA-38292F194B3F}" srcId="{80520E4B-4AD5-4178-9BAF-32A10F34C3CF}" destId="{C55824F8-24B4-40AC-AD46-F4B67EC58999}" srcOrd="0" destOrd="0" parTransId="{693CDEE0-F473-4959-B064-A7DDBE16EC00}" sibTransId="{EF5D6BF0-BB7D-47F2-A509-D64DE021E58D}"/>
    <dgm:cxn modelId="{20D76A9F-2105-45CF-B7DB-1AED370025EB}" type="presOf" srcId="{497495FA-BA59-4498-B533-845DF7E491B3}" destId="{409D271E-C9C8-40D7-8300-7E35EEAFDBDE}" srcOrd="0" destOrd="0" presId="urn:microsoft.com/office/officeart/2005/8/layout/vList2"/>
    <dgm:cxn modelId="{88A851DC-B032-4F30-BE35-D8233B18644F}" srcId="{80520E4B-4AD5-4178-9BAF-32A10F34C3CF}" destId="{497495FA-BA59-4498-B533-845DF7E491B3}" srcOrd="2" destOrd="0" parTransId="{1EC87B81-3747-420C-91E7-99F719A708FE}" sibTransId="{91BE456E-86C4-435C-881D-2D9ACB0B59B8}"/>
    <dgm:cxn modelId="{6095C3EC-D414-4429-84FB-13939D730FA3}" type="presOf" srcId="{80520E4B-4AD5-4178-9BAF-32A10F34C3CF}" destId="{E77D9DED-142F-4F6F-98B2-0464A92694A7}" srcOrd="0" destOrd="0" presId="urn:microsoft.com/office/officeart/2005/8/layout/vList2"/>
    <dgm:cxn modelId="{CF75309D-4B4F-4E4B-8DEC-F52B460398D7}" type="presOf" srcId="{4189BDDA-E3F7-4D03-8271-F0BF1A7707E4}" destId="{568ACF99-D0A1-4703-A2F9-BA0FAF9FE343}" srcOrd="0" destOrd="0" presId="urn:microsoft.com/office/officeart/2005/8/layout/vList2"/>
    <dgm:cxn modelId="{E4BDB533-69A6-4A4F-9D92-1FB0BFE486E7}" type="presParOf" srcId="{E77D9DED-142F-4F6F-98B2-0464A92694A7}" destId="{1B92D491-FB97-4029-BA5F-7AEE32FB4D29}" srcOrd="0" destOrd="0" presId="urn:microsoft.com/office/officeart/2005/8/layout/vList2"/>
    <dgm:cxn modelId="{1B54467C-BB61-4D35-B50F-0F145C0EA255}" type="presParOf" srcId="{E77D9DED-142F-4F6F-98B2-0464A92694A7}" destId="{F2D0D0BD-61FD-4858-AF83-AD3B61A63046}" srcOrd="1" destOrd="0" presId="urn:microsoft.com/office/officeart/2005/8/layout/vList2"/>
    <dgm:cxn modelId="{CF6A937B-7F26-4845-8643-4CF4FA1C9D0C}" type="presParOf" srcId="{E77D9DED-142F-4F6F-98B2-0464A92694A7}" destId="{568ACF99-D0A1-4703-A2F9-BA0FAF9FE343}" srcOrd="2" destOrd="0" presId="urn:microsoft.com/office/officeart/2005/8/layout/vList2"/>
    <dgm:cxn modelId="{149120DC-F809-4283-B674-8C91584505AE}" type="presParOf" srcId="{E77D9DED-142F-4F6F-98B2-0464A92694A7}" destId="{7F2E5CDB-2CF5-4B7D-824D-64BA77BDD013}" srcOrd="3" destOrd="0" presId="urn:microsoft.com/office/officeart/2005/8/layout/vList2"/>
    <dgm:cxn modelId="{E8CA45FA-5C0F-4671-92F9-AE19AC36345B}" type="presParOf" srcId="{E77D9DED-142F-4F6F-98B2-0464A92694A7}" destId="{409D271E-C9C8-40D7-8300-7E35EEAFDBDE}" srcOrd="4" destOrd="0" presId="urn:microsoft.com/office/officeart/2005/8/layout/vList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431AB67-6F80-4EB3-B2C1-ED4FDE9EA6A7}">
      <dsp:nvSpPr>
        <dsp:cNvPr id="0" name=""/>
        <dsp:cNvSpPr/>
      </dsp:nvSpPr>
      <dsp:spPr>
        <a:xfrm>
          <a:off x="518185" y="768902"/>
          <a:ext cx="1475437" cy="1475437"/>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1B5CC5B-D8D7-4F4B-93AE-8B7ABB579B9E}">
      <dsp:nvSpPr>
        <dsp:cNvPr id="0" name=""/>
        <dsp:cNvSpPr/>
      </dsp:nvSpPr>
      <dsp:spPr>
        <a:xfrm>
          <a:off x="832623" y="1083340"/>
          <a:ext cx="846562" cy="846562"/>
        </a:xfrm>
        <a:prstGeom prst="rect">
          <a:avLst/>
        </a:prstGeom>
        <a:blipFill>
          <a:blip xmlns:r="http://schemas.openxmlformats.org/officeDocument/2006/relationships" r:embed="rId1">
            <a:extLst>
              <a:ext uri="{28A0092B-C50C-407E-A947-70E740481C1C}">
                <a14:useLocalDpi xmlns:a14="http://schemas.microsoft.com/office/drawing/2010/main" xmlns="" val="0"/>
              </a:ext>
              <a:ext uri="{96DAC541-7B7A-43D3-8B79-37D633B846F1}">
                <asvg:svgBlip xmlns:asvg="http://schemas.microsoft.com/office/drawing/2016/SVG/main" xmlns=""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6693260-88F4-4182-ABA0-F47E21C99B55}">
      <dsp:nvSpPr>
        <dsp:cNvPr id="0" name=""/>
        <dsp:cNvSpPr/>
      </dsp:nvSpPr>
      <dsp:spPr>
        <a:xfrm>
          <a:off x="46529" y="2703902"/>
          <a:ext cx="2418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577850">
            <a:lnSpc>
              <a:spcPct val="90000"/>
            </a:lnSpc>
            <a:spcBef>
              <a:spcPct val="0"/>
            </a:spcBef>
            <a:spcAft>
              <a:spcPct val="35000"/>
            </a:spcAft>
            <a:defRPr cap="all"/>
          </a:pPr>
          <a:r>
            <a:rPr lang="en-US" sz="1300" kern="1200"/>
            <a:t>A collective output from 26 development finance institutions</a:t>
          </a:r>
        </a:p>
      </dsp:txBody>
      <dsp:txXfrm>
        <a:off x="46529" y="2703902"/>
        <a:ext cx="2418750" cy="720000"/>
      </dsp:txXfrm>
    </dsp:sp>
    <dsp:sp modelId="{ACDD2BC9-D080-4C0C-A3CE-8F1E5C188C5C}">
      <dsp:nvSpPr>
        <dsp:cNvPr id="0" name=""/>
        <dsp:cNvSpPr/>
      </dsp:nvSpPr>
      <dsp:spPr>
        <a:xfrm>
          <a:off x="3360216" y="768902"/>
          <a:ext cx="1475437" cy="1475437"/>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BB9A413-12B8-4088-A14A-EF5350B171C4}">
      <dsp:nvSpPr>
        <dsp:cNvPr id="0" name=""/>
        <dsp:cNvSpPr/>
      </dsp:nvSpPr>
      <dsp:spPr>
        <a:xfrm>
          <a:off x="3674654" y="1083340"/>
          <a:ext cx="846562" cy="846562"/>
        </a:xfrm>
        <a:prstGeom prst="rect">
          <a:avLst/>
        </a:prstGeom>
        <a:blipFill>
          <a:blip xmlns:r="http://schemas.openxmlformats.org/officeDocument/2006/relationships" r:embed="rId3">
            <a:extLst>
              <a:ext uri="{28A0092B-C50C-407E-A947-70E740481C1C}">
                <a14:useLocalDpi xmlns:a14="http://schemas.microsoft.com/office/drawing/2010/main" xmlns="" val="0"/>
              </a:ext>
              <a:ext uri="{96DAC541-7B7A-43D3-8B79-37D633B846F1}">
                <asvg:svgBlip xmlns:asvg="http://schemas.microsoft.com/office/drawing/2016/SVG/main" xmlns=""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E4B8653-34E7-4391-903C-C0D634196737}">
      <dsp:nvSpPr>
        <dsp:cNvPr id="0" name=""/>
        <dsp:cNvSpPr/>
      </dsp:nvSpPr>
      <dsp:spPr>
        <a:xfrm>
          <a:off x="2888560" y="2703902"/>
          <a:ext cx="2418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577850">
            <a:lnSpc>
              <a:spcPct val="90000"/>
            </a:lnSpc>
            <a:spcBef>
              <a:spcPct val="0"/>
            </a:spcBef>
            <a:spcAft>
              <a:spcPct val="35000"/>
            </a:spcAft>
            <a:defRPr cap="all"/>
          </a:pPr>
          <a:r>
            <a:rPr lang="en-US" sz="1300" kern="1200"/>
            <a:t>Covers M&amp;E institutionalization, indicators, and SDG alignment</a:t>
          </a:r>
        </a:p>
      </dsp:txBody>
      <dsp:txXfrm>
        <a:off x="2888560" y="2703902"/>
        <a:ext cx="2418750" cy="720000"/>
      </dsp:txXfrm>
    </dsp:sp>
    <dsp:sp modelId="{B96BE27E-2478-48CF-8075-2B202FFCFE25}">
      <dsp:nvSpPr>
        <dsp:cNvPr id="0" name=""/>
        <dsp:cNvSpPr/>
      </dsp:nvSpPr>
      <dsp:spPr>
        <a:xfrm>
          <a:off x="6202248" y="768902"/>
          <a:ext cx="1475437" cy="1475437"/>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720081D-A2D9-4461-849A-7BC114011C08}">
      <dsp:nvSpPr>
        <dsp:cNvPr id="0" name=""/>
        <dsp:cNvSpPr/>
      </dsp:nvSpPr>
      <dsp:spPr>
        <a:xfrm>
          <a:off x="6516685" y="1083340"/>
          <a:ext cx="846562" cy="846562"/>
        </a:xfrm>
        <a:prstGeom prst="rect">
          <a:avLst/>
        </a:prstGeom>
        <a:blipFill>
          <a:blip xmlns:r="http://schemas.openxmlformats.org/officeDocument/2006/relationships" r:embed="rId5">
            <a:extLst>
              <a:ext uri="{28A0092B-C50C-407E-A947-70E740481C1C}">
                <a14:useLocalDpi xmlns:a14="http://schemas.microsoft.com/office/drawing/2010/main" xmlns="" val="0"/>
              </a:ext>
              <a:ext uri="{96DAC541-7B7A-43D3-8B79-37D633B846F1}">
                <asvg:svgBlip xmlns:asvg="http://schemas.microsoft.com/office/drawing/2016/SVG/main" xmlns=""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27C9F4C2-595C-4B95-A5CB-432BADCB7CCF}">
      <dsp:nvSpPr>
        <dsp:cNvPr id="0" name=""/>
        <dsp:cNvSpPr/>
      </dsp:nvSpPr>
      <dsp:spPr>
        <a:xfrm>
          <a:off x="5730591" y="2703902"/>
          <a:ext cx="2418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577850">
            <a:lnSpc>
              <a:spcPct val="90000"/>
            </a:lnSpc>
            <a:spcBef>
              <a:spcPct val="0"/>
            </a:spcBef>
            <a:spcAft>
              <a:spcPct val="35000"/>
            </a:spcAft>
            <a:defRPr cap="all"/>
          </a:pPr>
          <a:r>
            <a:rPr lang="en-US" sz="1300" kern="1200"/>
            <a:t>Authentic, experience-based knowledge sharing</a:t>
          </a:r>
        </a:p>
      </dsp:txBody>
      <dsp:txXfrm>
        <a:off x="5730591" y="2703902"/>
        <a:ext cx="2418750" cy="720000"/>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2323B1B-7234-4D5E-A1DE-08F7D3DA46BC}">
      <dsp:nvSpPr>
        <dsp:cNvPr id="0" name=""/>
        <dsp:cNvSpPr/>
      </dsp:nvSpPr>
      <dsp:spPr>
        <a:xfrm>
          <a:off x="518185" y="768902"/>
          <a:ext cx="1475437" cy="1475437"/>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0D59722-4735-4A13-9220-5DE6FF751269}">
      <dsp:nvSpPr>
        <dsp:cNvPr id="0" name=""/>
        <dsp:cNvSpPr/>
      </dsp:nvSpPr>
      <dsp:spPr>
        <a:xfrm>
          <a:off x="832623" y="1083340"/>
          <a:ext cx="846562" cy="846562"/>
        </a:xfrm>
        <a:prstGeom prst="rect">
          <a:avLst/>
        </a:prstGeom>
        <a:blipFill>
          <a:blip xmlns:r="http://schemas.openxmlformats.org/officeDocument/2006/relationships" r:embed="rId1">
            <a:extLst>
              <a:ext uri="{28A0092B-C50C-407E-A947-70E740481C1C}">
                <a14:useLocalDpi xmlns:a14="http://schemas.microsoft.com/office/drawing/2010/main" xmlns="" val="0"/>
              </a:ext>
              <a:ext uri="{96DAC541-7B7A-43D3-8B79-37D633B846F1}">
                <asvg:svgBlip xmlns:asvg="http://schemas.microsoft.com/office/drawing/2016/SVG/main" xmlns=""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D50625E-54BC-460F-AAA7-A9D63C7896C0}">
      <dsp:nvSpPr>
        <dsp:cNvPr id="0" name=""/>
        <dsp:cNvSpPr/>
      </dsp:nvSpPr>
      <dsp:spPr>
        <a:xfrm>
          <a:off x="46529" y="2703902"/>
          <a:ext cx="2418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755650">
            <a:lnSpc>
              <a:spcPct val="90000"/>
            </a:lnSpc>
            <a:spcBef>
              <a:spcPct val="0"/>
            </a:spcBef>
            <a:spcAft>
              <a:spcPct val="35000"/>
            </a:spcAft>
            <a:defRPr cap="all"/>
          </a:pPr>
          <a:r>
            <a:rPr lang="en-US" sz="1700" kern="1200"/>
            <a:t>Focused on building sustainable M&amp;E structures in DFIs</a:t>
          </a:r>
        </a:p>
      </dsp:txBody>
      <dsp:txXfrm>
        <a:off x="46529" y="2703902"/>
        <a:ext cx="2418750" cy="720000"/>
      </dsp:txXfrm>
    </dsp:sp>
    <dsp:sp modelId="{5237160F-3188-4D16-936C-7D6CB2C62122}">
      <dsp:nvSpPr>
        <dsp:cNvPr id="0" name=""/>
        <dsp:cNvSpPr/>
      </dsp:nvSpPr>
      <dsp:spPr>
        <a:xfrm>
          <a:off x="3360216" y="768902"/>
          <a:ext cx="1475437" cy="1475437"/>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0497A46-4983-45A8-8A06-5F8B29382B7F}">
      <dsp:nvSpPr>
        <dsp:cNvPr id="0" name=""/>
        <dsp:cNvSpPr/>
      </dsp:nvSpPr>
      <dsp:spPr>
        <a:xfrm>
          <a:off x="3674654" y="1083340"/>
          <a:ext cx="846562" cy="846562"/>
        </a:xfrm>
        <a:prstGeom prst="rect">
          <a:avLst/>
        </a:prstGeom>
        <a:blipFill>
          <a:blip xmlns:r="http://schemas.openxmlformats.org/officeDocument/2006/relationships" r:embed="rId3">
            <a:extLst>
              <a:ext uri="{28A0092B-C50C-407E-A947-70E740481C1C}">
                <a14:useLocalDpi xmlns:a14="http://schemas.microsoft.com/office/drawing/2010/main" xmlns="" val="0"/>
              </a:ext>
              <a:ext uri="{96DAC541-7B7A-43D3-8B79-37D633B846F1}">
                <asvg:svgBlip xmlns:asvg="http://schemas.microsoft.com/office/drawing/2016/SVG/main" xmlns=""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A1F57BBF-8A2B-4130-A2D5-A648F4EC87B7}">
      <dsp:nvSpPr>
        <dsp:cNvPr id="0" name=""/>
        <dsp:cNvSpPr/>
      </dsp:nvSpPr>
      <dsp:spPr>
        <a:xfrm>
          <a:off x="2888560" y="2703902"/>
          <a:ext cx="2418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755650">
            <a:lnSpc>
              <a:spcPct val="90000"/>
            </a:lnSpc>
            <a:spcBef>
              <a:spcPct val="0"/>
            </a:spcBef>
            <a:spcAft>
              <a:spcPct val="35000"/>
            </a:spcAft>
            <a:defRPr cap="all"/>
          </a:pPr>
          <a:r>
            <a:rPr lang="en-US" sz="1700" kern="1200"/>
            <a:t>Emphasized leadership buy-in and resource planning</a:t>
          </a:r>
        </a:p>
      </dsp:txBody>
      <dsp:txXfrm>
        <a:off x="2888560" y="2703902"/>
        <a:ext cx="2418750" cy="720000"/>
      </dsp:txXfrm>
    </dsp:sp>
    <dsp:sp modelId="{F6B2427D-E44B-433D-B01D-BA6EE9BA2920}">
      <dsp:nvSpPr>
        <dsp:cNvPr id="0" name=""/>
        <dsp:cNvSpPr/>
      </dsp:nvSpPr>
      <dsp:spPr>
        <a:xfrm>
          <a:off x="6202248" y="768902"/>
          <a:ext cx="1475437" cy="1475437"/>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8BA818B-5355-4923-A5D7-3DC3D8AEE238}">
      <dsp:nvSpPr>
        <dsp:cNvPr id="0" name=""/>
        <dsp:cNvSpPr/>
      </dsp:nvSpPr>
      <dsp:spPr>
        <a:xfrm>
          <a:off x="6516685" y="1083340"/>
          <a:ext cx="846562" cy="846562"/>
        </a:xfrm>
        <a:prstGeom prst="rect">
          <a:avLst/>
        </a:prstGeom>
        <a:blipFill>
          <a:blip xmlns:r="http://schemas.openxmlformats.org/officeDocument/2006/relationships" r:embed="rId5">
            <a:extLst>
              <a:ext uri="{28A0092B-C50C-407E-A947-70E740481C1C}">
                <a14:useLocalDpi xmlns:a14="http://schemas.microsoft.com/office/drawing/2010/main" xmlns="" val="0"/>
              </a:ext>
              <a:ext uri="{96DAC541-7B7A-43D3-8B79-37D633B846F1}">
                <asvg:svgBlip xmlns:asvg="http://schemas.microsoft.com/office/drawing/2016/SVG/main" xmlns=""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39BB916-0623-4A0D-BD65-E111A3F7AC03}">
      <dsp:nvSpPr>
        <dsp:cNvPr id="0" name=""/>
        <dsp:cNvSpPr/>
      </dsp:nvSpPr>
      <dsp:spPr>
        <a:xfrm>
          <a:off x="5730591" y="2703902"/>
          <a:ext cx="2418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755650">
            <a:lnSpc>
              <a:spcPct val="90000"/>
            </a:lnSpc>
            <a:spcBef>
              <a:spcPct val="0"/>
            </a:spcBef>
            <a:spcAft>
              <a:spcPct val="35000"/>
            </a:spcAft>
            <a:defRPr cap="all"/>
          </a:pPr>
          <a:r>
            <a:rPr lang="en-US" sz="1700" kern="1200"/>
            <a:t>Critical for banks like DBJ just starting their M&amp;E journey</a:t>
          </a:r>
        </a:p>
      </dsp:txBody>
      <dsp:txXfrm>
        <a:off x="5730591" y="2703902"/>
        <a:ext cx="2418750" cy="720000"/>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884916A-CE3E-4516-9B3A-770B84606045}">
      <dsp:nvSpPr>
        <dsp:cNvPr id="0" name=""/>
        <dsp:cNvSpPr/>
      </dsp:nvSpPr>
      <dsp:spPr>
        <a:xfrm>
          <a:off x="738477" y="1037662"/>
          <a:ext cx="1079825" cy="1079825"/>
        </a:xfrm>
        <a:prstGeom prst="rect">
          <a:avLst/>
        </a:prstGeom>
        <a:blipFill>
          <a:blip xmlns:r="http://schemas.openxmlformats.org/officeDocument/2006/relationships" r:embed="rId1">
            <a:extLst>
              <a:ext uri="{28A0092B-C50C-407E-A947-70E740481C1C}">
                <a14:useLocalDpi xmlns:a14="http://schemas.microsoft.com/office/drawing/2010/main" xmlns="" val="0"/>
              </a:ext>
              <a:ext uri="{96DAC541-7B7A-43D3-8B79-37D633B846F1}">
                <asvg:svgBlip xmlns:asvg="http://schemas.microsoft.com/office/drawing/2016/SVG/main" xmlns=""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C4910B4-9CC9-4252-8CFE-BC64B43D7249}">
      <dsp:nvSpPr>
        <dsp:cNvPr id="0" name=""/>
        <dsp:cNvSpPr/>
      </dsp:nvSpPr>
      <dsp:spPr>
        <a:xfrm>
          <a:off x="78583" y="2435142"/>
          <a:ext cx="239961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755650">
            <a:lnSpc>
              <a:spcPct val="90000"/>
            </a:lnSpc>
            <a:spcBef>
              <a:spcPct val="0"/>
            </a:spcBef>
            <a:spcAft>
              <a:spcPct val="35000"/>
            </a:spcAft>
          </a:pPr>
          <a:r>
            <a:rPr lang="en-US" sz="1700" kern="1200"/>
            <a:t>Explored tools and methodologies to build indicator systems</a:t>
          </a:r>
        </a:p>
      </dsp:txBody>
      <dsp:txXfrm>
        <a:off x="78583" y="2435142"/>
        <a:ext cx="2399612" cy="720000"/>
      </dsp:txXfrm>
    </dsp:sp>
    <dsp:sp modelId="{ECE42DED-6A68-4778-9D6D-908137C4AC3D}">
      <dsp:nvSpPr>
        <dsp:cNvPr id="0" name=""/>
        <dsp:cNvSpPr/>
      </dsp:nvSpPr>
      <dsp:spPr>
        <a:xfrm>
          <a:off x="3558022" y="1037662"/>
          <a:ext cx="1079825" cy="1079825"/>
        </a:xfrm>
        <a:prstGeom prst="rect">
          <a:avLst/>
        </a:prstGeom>
        <a:blipFill>
          <a:blip xmlns:r="http://schemas.openxmlformats.org/officeDocument/2006/relationships" r:embed="rId3">
            <a:extLst>
              <a:ext uri="{28A0092B-C50C-407E-A947-70E740481C1C}">
                <a14:useLocalDpi xmlns:a14="http://schemas.microsoft.com/office/drawing/2010/main" xmlns="" val="0"/>
              </a:ext>
              <a:ext uri="{96DAC541-7B7A-43D3-8B79-37D633B846F1}">
                <asvg:svgBlip xmlns:asvg="http://schemas.microsoft.com/office/drawing/2016/SVG/main" xmlns=""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E02A745-BDA0-48F3-BD69-1A1CD51C0AEF}">
      <dsp:nvSpPr>
        <dsp:cNvPr id="0" name=""/>
        <dsp:cNvSpPr/>
      </dsp:nvSpPr>
      <dsp:spPr>
        <a:xfrm>
          <a:off x="2898129" y="2435142"/>
          <a:ext cx="239961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755650">
            <a:lnSpc>
              <a:spcPct val="90000"/>
            </a:lnSpc>
            <a:spcBef>
              <a:spcPct val="0"/>
            </a:spcBef>
            <a:spcAft>
              <a:spcPct val="35000"/>
            </a:spcAft>
          </a:pPr>
          <a:r>
            <a:rPr lang="en-US" sz="1700" kern="1200"/>
            <a:t>Highlighted SMART and CREMA methodologies</a:t>
          </a:r>
        </a:p>
      </dsp:txBody>
      <dsp:txXfrm>
        <a:off x="2898129" y="2435142"/>
        <a:ext cx="2399612" cy="720000"/>
      </dsp:txXfrm>
    </dsp:sp>
    <dsp:sp modelId="{F7CC30DE-E647-4AE6-8E62-44C844AF6E3F}">
      <dsp:nvSpPr>
        <dsp:cNvPr id="0" name=""/>
        <dsp:cNvSpPr/>
      </dsp:nvSpPr>
      <dsp:spPr>
        <a:xfrm>
          <a:off x="6377567" y="1037662"/>
          <a:ext cx="1079825" cy="1079825"/>
        </a:xfrm>
        <a:prstGeom prst="rect">
          <a:avLst/>
        </a:prstGeom>
        <a:blipFill>
          <a:blip xmlns:r="http://schemas.openxmlformats.org/officeDocument/2006/relationships" r:embed="rId5">
            <a:extLst>
              <a:ext uri="{28A0092B-C50C-407E-A947-70E740481C1C}">
                <a14:useLocalDpi xmlns:a14="http://schemas.microsoft.com/office/drawing/2010/main" xmlns="" val="0"/>
              </a:ext>
              <a:ext uri="{96DAC541-7B7A-43D3-8B79-37D633B846F1}">
                <asvg:svgBlip xmlns:asvg="http://schemas.microsoft.com/office/drawing/2016/SVG/main" xmlns=""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F6402BF-A3B3-4EC6-AB3F-B31B53A7415B}">
      <dsp:nvSpPr>
        <dsp:cNvPr id="0" name=""/>
        <dsp:cNvSpPr/>
      </dsp:nvSpPr>
      <dsp:spPr>
        <a:xfrm>
          <a:off x="5717674" y="2435142"/>
          <a:ext cx="239961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755650">
            <a:lnSpc>
              <a:spcPct val="90000"/>
            </a:lnSpc>
            <a:spcBef>
              <a:spcPct val="0"/>
            </a:spcBef>
            <a:spcAft>
              <a:spcPct val="35000"/>
            </a:spcAft>
          </a:pPr>
          <a:r>
            <a:rPr lang="en-US" sz="1700" kern="1200"/>
            <a:t>Helped DBJ align indicators with our strategic goals</a:t>
          </a:r>
        </a:p>
      </dsp:txBody>
      <dsp:txXfrm>
        <a:off x="5717674" y="2435142"/>
        <a:ext cx="2399612" cy="720000"/>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FE84D71-7FB6-4A96-9853-497E47E0F264}">
      <dsp:nvSpPr>
        <dsp:cNvPr id="0" name=""/>
        <dsp:cNvSpPr/>
      </dsp:nvSpPr>
      <dsp:spPr>
        <a:xfrm>
          <a:off x="518185" y="768902"/>
          <a:ext cx="1475437" cy="1475437"/>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D6910B6-6782-4048-A576-405C0130531C}">
      <dsp:nvSpPr>
        <dsp:cNvPr id="0" name=""/>
        <dsp:cNvSpPr/>
      </dsp:nvSpPr>
      <dsp:spPr>
        <a:xfrm>
          <a:off x="832623" y="1083340"/>
          <a:ext cx="846562" cy="846562"/>
        </a:xfrm>
        <a:prstGeom prst="rect">
          <a:avLst/>
        </a:prstGeom>
        <a:blipFill>
          <a:blip xmlns:r="http://schemas.openxmlformats.org/officeDocument/2006/relationships" r:embed="rId1">
            <a:extLst>
              <a:ext uri="{28A0092B-C50C-407E-A947-70E740481C1C}">
                <a14:useLocalDpi xmlns:a14="http://schemas.microsoft.com/office/drawing/2010/main" xmlns="" val="0"/>
              </a:ext>
              <a:ext uri="{96DAC541-7B7A-43D3-8B79-37D633B846F1}">
                <asvg:svgBlip xmlns:asvg="http://schemas.microsoft.com/office/drawing/2016/SVG/main" xmlns=""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B32869F-A1C9-4B0E-86A4-A92296C5E4C3}">
      <dsp:nvSpPr>
        <dsp:cNvPr id="0" name=""/>
        <dsp:cNvSpPr/>
      </dsp:nvSpPr>
      <dsp:spPr>
        <a:xfrm>
          <a:off x="46529" y="2703902"/>
          <a:ext cx="2418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711200">
            <a:lnSpc>
              <a:spcPct val="90000"/>
            </a:lnSpc>
            <a:spcBef>
              <a:spcPct val="0"/>
            </a:spcBef>
            <a:spcAft>
              <a:spcPct val="35000"/>
            </a:spcAft>
            <a:defRPr cap="all"/>
          </a:pPr>
          <a:r>
            <a:rPr lang="en-US" sz="1600" kern="1200"/>
            <a:t>Mapped how banks align development finance with SDGs</a:t>
          </a:r>
        </a:p>
      </dsp:txBody>
      <dsp:txXfrm>
        <a:off x="46529" y="2703902"/>
        <a:ext cx="2418750" cy="720000"/>
      </dsp:txXfrm>
    </dsp:sp>
    <dsp:sp modelId="{AE999B87-58F6-4ADE-8E09-D21EC2C36723}">
      <dsp:nvSpPr>
        <dsp:cNvPr id="0" name=""/>
        <dsp:cNvSpPr/>
      </dsp:nvSpPr>
      <dsp:spPr>
        <a:xfrm>
          <a:off x="3360216" y="768902"/>
          <a:ext cx="1475437" cy="1475437"/>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0944A33-B2B1-45F9-89D9-765C8E3D28E3}">
      <dsp:nvSpPr>
        <dsp:cNvPr id="0" name=""/>
        <dsp:cNvSpPr/>
      </dsp:nvSpPr>
      <dsp:spPr>
        <a:xfrm>
          <a:off x="3674654" y="1083340"/>
          <a:ext cx="846562" cy="846562"/>
        </a:xfrm>
        <a:prstGeom prst="rect">
          <a:avLst/>
        </a:prstGeom>
        <a:blipFill>
          <a:blip xmlns:r="http://schemas.openxmlformats.org/officeDocument/2006/relationships" r:embed="rId3">
            <a:extLst>
              <a:ext uri="{28A0092B-C50C-407E-A947-70E740481C1C}">
                <a14:useLocalDpi xmlns:a14="http://schemas.microsoft.com/office/drawing/2010/main" xmlns="" val="0"/>
              </a:ext>
              <a:ext uri="{96DAC541-7B7A-43D3-8B79-37D633B846F1}">
                <asvg:svgBlip xmlns:asvg="http://schemas.microsoft.com/office/drawing/2016/SVG/main" xmlns=""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C696016B-F07F-4DCF-AF41-0ECFE5E184C4}">
      <dsp:nvSpPr>
        <dsp:cNvPr id="0" name=""/>
        <dsp:cNvSpPr/>
      </dsp:nvSpPr>
      <dsp:spPr>
        <a:xfrm>
          <a:off x="2888560" y="2703902"/>
          <a:ext cx="2418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711200">
            <a:lnSpc>
              <a:spcPct val="90000"/>
            </a:lnSpc>
            <a:spcBef>
              <a:spcPct val="0"/>
            </a:spcBef>
            <a:spcAft>
              <a:spcPct val="35000"/>
            </a:spcAft>
            <a:defRPr cap="all"/>
          </a:pPr>
          <a:r>
            <a:rPr lang="en-US" sz="1600" kern="1200"/>
            <a:t>Diagnostic survey identified gaps in sustainability reporting</a:t>
          </a:r>
        </a:p>
      </dsp:txBody>
      <dsp:txXfrm>
        <a:off x="2888560" y="2703902"/>
        <a:ext cx="2418750" cy="720000"/>
      </dsp:txXfrm>
    </dsp:sp>
    <dsp:sp modelId="{3EF3F2D5-53E0-40BC-B37F-0D8A63F29D89}">
      <dsp:nvSpPr>
        <dsp:cNvPr id="0" name=""/>
        <dsp:cNvSpPr/>
      </dsp:nvSpPr>
      <dsp:spPr>
        <a:xfrm>
          <a:off x="6202248" y="768902"/>
          <a:ext cx="1475437" cy="1475437"/>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8FB342E-0303-4D95-93F2-BC3228669504}">
      <dsp:nvSpPr>
        <dsp:cNvPr id="0" name=""/>
        <dsp:cNvSpPr/>
      </dsp:nvSpPr>
      <dsp:spPr>
        <a:xfrm>
          <a:off x="6516685" y="1083340"/>
          <a:ext cx="846562" cy="846562"/>
        </a:xfrm>
        <a:prstGeom prst="rect">
          <a:avLst/>
        </a:prstGeom>
        <a:blipFill>
          <a:blip xmlns:r="http://schemas.openxmlformats.org/officeDocument/2006/relationships" r:embed="rId5">
            <a:extLst>
              <a:ext uri="{28A0092B-C50C-407E-A947-70E740481C1C}">
                <a14:useLocalDpi xmlns:a14="http://schemas.microsoft.com/office/drawing/2010/main" xmlns="" val="0"/>
              </a:ext>
              <a:ext uri="{96DAC541-7B7A-43D3-8B79-37D633B846F1}">
                <asvg:svgBlip xmlns:asvg="http://schemas.microsoft.com/office/drawing/2016/SVG/main" xmlns=""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6B13234-E156-48EE-B437-45EB9463C51F}">
      <dsp:nvSpPr>
        <dsp:cNvPr id="0" name=""/>
        <dsp:cNvSpPr/>
      </dsp:nvSpPr>
      <dsp:spPr>
        <a:xfrm>
          <a:off x="5730591" y="2703902"/>
          <a:ext cx="2418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711200">
            <a:lnSpc>
              <a:spcPct val="90000"/>
            </a:lnSpc>
            <a:spcBef>
              <a:spcPct val="0"/>
            </a:spcBef>
            <a:spcAft>
              <a:spcPct val="35000"/>
            </a:spcAft>
            <a:defRPr cap="all"/>
          </a:pPr>
          <a:r>
            <a:rPr lang="en-US" sz="1600" kern="1200"/>
            <a:t>Informed DBJ’s alignment with Vision 2030 Jamaica</a:t>
          </a:r>
        </a:p>
      </dsp:txBody>
      <dsp:txXfrm>
        <a:off x="5730591" y="2703902"/>
        <a:ext cx="2418750" cy="720000"/>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8E8443C-F45C-4064-9687-2BBB0953547F}">
      <dsp:nvSpPr>
        <dsp:cNvPr id="0" name=""/>
        <dsp:cNvSpPr/>
      </dsp:nvSpPr>
      <dsp:spPr>
        <a:xfrm>
          <a:off x="738477" y="1037662"/>
          <a:ext cx="1079825" cy="1079825"/>
        </a:xfrm>
        <a:prstGeom prst="rect">
          <a:avLst/>
        </a:prstGeom>
        <a:blipFill>
          <a:blip xmlns:r="http://schemas.openxmlformats.org/officeDocument/2006/relationships" r:embed="rId1">
            <a:extLst>
              <a:ext uri="{28A0092B-C50C-407E-A947-70E740481C1C}">
                <a14:useLocalDpi xmlns:a14="http://schemas.microsoft.com/office/drawing/2010/main" xmlns="" val="0"/>
              </a:ext>
              <a:ext uri="{96DAC541-7B7A-43D3-8B79-37D633B846F1}">
                <asvg:svgBlip xmlns:asvg="http://schemas.microsoft.com/office/drawing/2016/SVG/main" xmlns=""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6AECD8A-C809-4821-8097-C6A72A2083B9}">
      <dsp:nvSpPr>
        <dsp:cNvPr id="0" name=""/>
        <dsp:cNvSpPr/>
      </dsp:nvSpPr>
      <dsp:spPr>
        <a:xfrm>
          <a:off x="78583" y="2435142"/>
          <a:ext cx="239961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755650">
            <a:lnSpc>
              <a:spcPct val="90000"/>
            </a:lnSpc>
            <a:spcBef>
              <a:spcPct val="0"/>
            </a:spcBef>
            <a:spcAft>
              <a:spcPct val="35000"/>
            </a:spcAft>
          </a:pPr>
          <a:r>
            <a:rPr lang="en-US" sz="1700" kern="1200"/>
            <a:t>Monthly virtual meetings and institutional presentations</a:t>
          </a:r>
        </a:p>
      </dsp:txBody>
      <dsp:txXfrm>
        <a:off x="78583" y="2435142"/>
        <a:ext cx="2399612" cy="720000"/>
      </dsp:txXfrm>
    </dsp:sp>
    <dsp:sp modelId="{75252A34-10DB-4FDF-9843-D85A7CD980F4}">
      <dsp:nvSpPr>
        <dsp:cNvPr id="0" name=""/>
        <dsp:cNvSpPr/>
      </dsp:nvSpPr>
      <dsp:spPr>
        <a:xfrm>
          <a:off x="3558022" y="1037662"/>
          <a:ext cx="1079825" cy="1079825"/>
        </a:xfrm>
        <a:prstGeom prst="rect">
          <a:avLst/>
        </a:prstGeom>
        <a:blipFill>
          <a:blip xmlns:r="http://schemas.openxmlformats.org/officeDocument/2006/relationships" r:embed="rId3">
            <a:extLst>
              <a:ext uri="{28A0092B-C50C-407E-A947-70E740481C1C}">
                <a14:useLocalDpi xmlns:a14="http://schemas.microsoft.com/office/drawing/2010/main" xmlns="" val="0"/>
              </a:ext>
              <a:ext uri="{96DAC541-7B7A-43D3-8B79-37D633B846F1}">
                <asvg:svgBlip xmlns:asvg="http://schemas.microsoft.com/office/drawing/2016/SVG/main" xmlns=""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E95F2C4-B22C-44C8-BF83-825D24B16037}">
      <dsp:nvSpPr>
        <dsp:cNvPr id="0" name=""/>
        <dsp:cNvSpPr/>
      </dsp:nvSpPr>
      <dsp:spPr>
        <a:xfrm>
          <a:off x="2898129" y="2435142"/>
          <a:ext cx="239961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755650">
            <a:lnSpc>
              <a:spcPct val="90000"/>
            </a:lnSpc>
            <a:spcBef>
              <a:spcPct val="0"/>
            </a:spcBef>
            <a:spcAft>
              <a:spcPct val="35000"/>
            </a:spcAft>
          </a:pPr>
          <a:r>
            <a:rPr lang="en-US" sz="1700" kern="1200"/>
            <a:t>Diagnostic surveys shaped content and topic selection</a:t>
          </a:r>
        </a:p>
      </dsp:txBody>
      <dsp:txXfrm>
        <a:off x="2898129" y="2435142"/>
        <a:ext cx="2399612" cy="720000"/>
      </dsp:txXfrm>
    </dsp:sp>
    <dsp:sp modelId="{DB22791F-F758-4B69-9828-47BC079B8CA2}">
      <dsp:nvSpPr>
        <dsp:cNvPr id="0" name=""/>
        <dsp:cNvSpPr/>
      </dsp:nvSpPr>
      <dsp:spPr>
        <a:xfrm>
          <a:off x="6377567" y="1037662"/>
          <a:ext cx="1079825" cy="1079825"/>
        </a:xfrm>
        <a:prstGeom prst="rect">
          <a:avLst/>
        </a:prstGeom>
        <a:blipFill>
          <a:blip xmlns:r="http://schemas.openxmlformats.org/officeDocument/2006/relationships" r:embed="rId5">
            <a:extLst>
              <a:ext uri="{28A0092B-C50C-407E-A947-70E740481C1C}">
                <a14:useLocalDpi xmlns:a14="http://schemas.microsoft.com/office/drawing/2010/main" xmlns="" val="0"/>
              </a:ext>
              <a:ext uri="{96DAC541-7B7A-43D3-8B79-37D633B846F1}">
                <asvg:svgBlip xmlns:asvg="http://schemas.microsoft.com/office/drawing/2016/SVG/main" xmlns=""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C468AC9-BC38-4622-8514-F2722BA7BD24}">
      <dsp:nvSpPr>
        <dsp:cNvPr id="0" name=""/>
        <dsp:cNvSpPr/>
      </dsp:nvSpPr>
      <dsp:spPr>
        <a:xfrm>
          <a:off x="5717674" y="2435142"/>
          <a:ext cx="239961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755650">
            <a:lnSpc>
              <a:spcPct val="90000"/>
            </a:lnSpc>
            <a:spcBef>
              <a:spcPct val="0"/>
            </a:spcBef>
            <a:spcAft>
              <a:spcPct val="35000"/>
            </a:spcAft>
          </a:pPr>
          <a:r>
            <a:rPr lang="en-US" sz="1700" kern="1200"/>
            <a:t>Shared lived experiences and practical lessons</a:t>
          </a:r>
        </a:p>
      </dsp:txBody>
      <dsp:txXfrm>
        <a:off x="5717674" y="2435142"/>
        <a:ext cx="2399612" cy="720000"/>
      </dsp:txXfrm>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B65F095-C4C9-4572-B2E6-6E370DC9CC6D}">
      <dsp:nvSpPr>
        <dsp:cNvPr id="0" name=""/>
        <dsp:cNvSpPr/>
      </dsp:nvSpPr>
      <dsp:spPr>
        <a:xfrm>
          <a:off x="0" y="180378"/>
          <a:ext cx="5175384" cy="5175384"/>
        </a:xfrm>
        <a:prstGeom prst="diamond">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1725A5A-2DF3-4C3D-A6CA-43E92033F86C}">
      <dsp:nvSpPr>
        <dsp:cNvPr id="0" name=""/>
        <dsp:cNvSpPr/>
      </dsp:nvSpPr>
      <dsp:spPr>
        <a:xfrm>
          <a:off x="491661" y="672039"/>
          <a:ext cx="2018399" cy="2018399"/>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US" sz="2300" kern="1200"/>
            <a:t>Training tool for new M&amp;E officers</a:t>
          </a:r>
        </a:p>
      </dsp:txBody>
      <dsp:txXfrm>
        <a:off x="491661" y="672039"/>
        <a:ext cx="2018399" cy="2018399"/>
      </dsp:txXfrm>
    </dsp:sp>
    <dsp:sp modelId="{C68F08D1-853B-4000-A2EC-F18A2060EA2C}">
      <dsp:nvSpPr>
        <dsp:cNvPr id="0" name=""/>
        <dsp:cNvSpPr/>
      </dsp:nvSpPr>
      <dsp:spPr>
        <a:xfrm>
          <a:off x="2665322" y="672039"/>
          <a:ext cx="2018399" cy="2018399"/>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US" sz="2300" kern="1200"/>
            <a:t>Policy reference for M&amp;E unit formation</a:t>
          </a:r>
        </a:p>
      </dsp:txBody>
      <dsp:txXfrm>
        <a:off x="2665322" y="672039"/>
        <a:ext cx="2018399" cy="2018399"/>
      </dsp:txXfrm>
    </dsp:sp>
    <dsp:sp modelId="{6FD658F4-4CF2-43D2-AA2C-AC2DEBA62431}">
      <dsp:nvSpPr>
        <dsp:cNvPr id="0" name=""/>
        <dsp:cNvSpPr/>
      </dsp:nvSpPr>
      <dsp:spPr>
        <a:xfrm>
          <a:off x="491661" y="2845701"/>
          <a:ext cx="2018399" cy="2018399"/>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US" sz="2300" kern="1200"/>
            <a:t>Guide for aligning finance with SDGs</a:t>
          </a:r>
        </a:p>
      </dsp:txBody>
      <dsp:txXfrm>
        <a:off x="491661" y="2845701"/>
        <a:ext cx="2018399" cy="2018399"/>
      </dsp:txXfrm>
    </dsp:sp>
    <dsp:sp modelId="{87D3E1BB-E498-4CD7-8CD9-6989D89F6D06}">
      <dsp:nvSpPr>
        <dsp:cNvPr id="0" name=""/>
        <dsp:cNvSpPr/>
      </dsp:nvSpPr>
      <dsp:spPr>
        <a:xfrm>
          <a:off x="2665322" y="2845701"/>
          <a:ext cx="2018399" cy="2018399"/>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US" sz="2300" kern="1200"/>
            <a:t>Cross-learning tool for evaluation networks</a:t>
          </a:r>
        </a:p>
      </dsp:txBody>
      <dsp:txXfrm>
        <a:off x="2665322" y="2845701"/>
        <a:ext cx="2018399" cy="2018399"/>
      </dsp:txXfrm>
    </dsp:sp>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CA466B5-5DB1-489B-B96B-FE72AAD1671D}">
      <dsp:nvSpPr>
        <dsp:cNvPr id="0" name=""/>
        <dsp:cNvSpPr/>
      </dsp:nvSpPr>
      <dsp:spPr>
        <a:xfrm>
          <a:off x="518185" y="768902"/>
          <a:ext cx="1475437" cy="1475437"/>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C9B95FE-0DA1-4093-8330-ED6B969C46B9}">
      <dsp:nvSpPr>
        <dsp:cNvPr id="0" name=""/>
        <dsp:cNvSpPr/>
      </dsp:nvSpPr>
      <dsp:spPr>
        <a:xfrm>
          <a:off x="832623" y="1083340"/>
          <a:ext cx="846562" cy="846562"/>
        </a:xfrm>
        <a:prstGeom prst="rect">
          <a:avLst/>
        </a:prstGeom>
        <a:blipFill>
          <a:blip xmlns:r="http://schemas.openxmlformats.org/officeDocument/2006/relationships" r:embed="rId1">
            <a:extLst>
              <a:ext uri="{28A0092B-C50C-407E-A947-70E740481C1C}">
                <a14:useLocalDpi xmlns:a14="http://schemas.microsoft.com/office/drawing/2010/main" xmlns="" val="0"/>
              </a:ext>
              <a:ext uri="{96DAC541-7B7A-43D3-8B79-37D633B846F1}">
                <asvg:svgBlip xmlns:asvg="http://schemas.microsoft.com/office/drawing/2016/SVG/main" xmlns=""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0ED9C03-40CD-48E9-B8E7-AA4065D1DF97}">
      <dsp:nvSpPr>
        <dsp:cNvPr id="0" name=""/>
        <dsp:cNvSpPr/>
      </dsp:nvSpPr>
      <dsp:spPr>
        <a:xfrm>
          <a:off x="46529" y="2703902"/>
          <a:ext cx="2418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755650">
            <a:lnSpc>
              <a:spcPct val="90000"/>
            </a:lnSpc>
            <a:spcBef>
              <a:spcPct val="0"/>
            </a:spcBef>
            <a:spcAft>
              <a:spcPct val="35000"/>
            </a:spcAft>
            <a:defRPr cap="all"/>
          </a:pPr>
          <a:r>
            <a:rPr lang="en-US" sz="1700" kern="1200"/>
            <a:t>Promotes evaluation culture across DFIs</a:t>
          </a:r>
        </a:p>
      </dsp:txBody>
      <dsp:txXfrm>
        <a:off x="46529" y="2703902"/>
        <a:ext cx="2418750" cy="720000"/>
      </dsp:txXfrm>
    </dsp:sp>
    <dsp:sp modelId="{2B25E4C2-DFAA-4FEC-9D88-92DA83D590F5}">
      <dsp:nvSpPr>
        <dsp:cNvPr id="0" name=""/>
        <dsp:cNvSpPr/>
      </dsp:nvSpPr>
      <dsp:spPr>
        <a:xfrm>
          <a:off x="3360216" y="768902"/>
          <a:ext cx="1475437" cy="1475437"/>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810BF23-03E5-48CB-8D62-985DFFAD4826}">
      <dsp:nvSpPr>
        <dsp:cNvPr id="0" name=""/>
        <dsp:cNvSpPr/>
      </dsp:nvSpPr>
      <dsp:spPr>
        <a:xfrm>
          <a:off x="3674654" y="1083340"/>
          <a:ext cx="846562" cy="846562"/>
        </a:xfrm>
        <a:prstGeom prst="rect">
          <a:avLst/>
        </a:prstGeom>
        <a:blipFill>
          <a:blip xmlns:r="http://schemas.openxmlformats.org/officeDocument/2006/relationships" r:embed="rId3">
            <a:extLst>
              <a:ext uri="{28A0092B-C50C-407E-A947-70E740481C1C}">
                <a14:useLocalDpi xmlns:a14="http://schemas.microsoft.com/office/drawing/2010/main" xmlns="" val="0"/>
              </a:ext>
              <a:ext uri="{96DAC541-7B7A-43D3-8B79-37D633B846F1}">
                <asvg:svgBlip xmlns:asvg="http://schemas.microsoft.com/office/drawing/2016/SVG/main" xmlns=""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DBCD86B-82DB-4168-966F-B1EBE53F7E72}">
      <dsp:nvSpPr>
        <dsp:cNvPr id="0" name=""/>
        <dsp:cNvSpPr/>
      </dsp:nvSpPr>
      <dsp:spPr>
        <a:xfrm>
          <a:off x="2888560" y="2703902"/>
          <a:ext cx="2418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755650">
            <a:lnSpc>
              <a:spcPct val="90000"/>
            </a:lnSpc>
            <a:spcBef>
              <a:spcPct val="0"/>
            </a:spcBef>
            <a:spcAft>
              <a:spcPct val="35000"/>
            </a:spcAft>
            <a:defRPr cap="all"/>
          </a:pPr>
          <a:r>
            <a:rPr lang="en-US" sz="1700" kern="1200"/>
            <a:t>Strengthens alignment within ReDeCA</a:t>
          </a:r>
        </a:p>
      </dsp:txBody>
      <dsp:txXfrm>
        <a:off x="2888560" y="2703902"/>
        <a:ext cx="2418750" cy="720000"/>
      </dsp:txXfrm>
    </dsp:sp>
    <dsp:sp modelId="{F457FEF1-6098-4B51-9ECA-9FF0C16D91D0}">
      <dsp:nvSpPr>
        <dsp:cNvPr id="0" name=""/>
        <dsp:cNvSpPr/>
      </dsp:nvSpPr>
      <dsp:spPr>
        <a:xfrm>
          <a:off x="6202248" y="768902"/>
          <a:ext cx="1475437" cy="1475437"/>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B3EDE07-7A65-423E-A0C6-8124DB06FD90}">
      <dsp:nvSpPr>
        <dsp:cNvPr id="0" name=""/>
        <dsp:cNvSpPr/>
      </dsp:nvSpPr>
      <dsp:spPr>
        <a:xfrm>
          <a:off x="6516685" y="1083340"/>
          <a:ext cx="846562" cy="846562"/>
        </a:xfrm>
        <a:prstGeom prst="rect">
          <a:avLst/>
        </a:prstGeom>
        <a:blipFill>
          <a:blip xmlns:r="http://schemas.openxmlformats.org/officeDocument/2006/relationships" r:embed="rId5">
            <a:extLst>
              <a:ext uri="{28A0092B-C50C-407E-A947-70E740481C1C}">
                <a14:useLocalDpi xmlns:a14="http://schemas.microsoft.com/office/drawing/2010/main" xmlns="" val="0"/>
              </a:ext>
              <a:ext uri="{96DAC541-7B7A-43D3-8B79-37D633B846F1}">
                <asvg:svgBlip xmlns:asvg="http://schemas.microsoft.com/office/drawing/2016/SVG/main" xmlns=""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1F669A8-7683-45BE-99BD-CD31D7F047D4}">
      <dsp:nvSpPr>
        <dsp:cNvPr id="0" name=""/>
        <dsp:cNvSpPr/>
      </dsp:nvSpPr>
      <dsp:spPr>
        <a:xfrm>
          <a:off x="5730591" y="2703902"/>
          <a:ext cx="2418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755650">
            <a:lnSpc>
              <a:spcPct val="90000"/>
            </a:lnSpc>
            <a:spcBef>
              <a:spcPct val="0"/>
            </a:spcBef>
            <a:spcAft>
              <a:spcPct val="35000"/>
            </a:spcAft>
            <a:defRPr cap="all"/>
          </a:pPr>
          <a:r>
            <a:rPr lang="en-US" sz="1700" kern="1200"/>
            <a:t>Encourages replication by other networks</a:t>
          </a:r>
        </a:p>
      </dsp:txBody>
      <dsp:txXfrm>
        <a:off x="5730591" y="2703902"/>
        <a:ext cx="2418750" cy="720000"/>
      </dsp:txXfrm>
    </dsp:sp>
  </dsp:spTree>
</dsp:drawing>
</file>

<file path=ppt/diagrams/drawing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D62BEDE-6D4B-4B38-942C-537ACDB1B749}">
      <dsp:nvSpPr>
        <dsp:cNvPr id="0" name=""/>
        <dsp:cNvSpPr/>
      </dsp:nvSpPr>
      <dsp:spPr>
        <a:xfrm>
          <a:off x="738477" y="1037662"/>
          <a:ext cx="1079825" cy="1079825"/>
        </a:xfrm>
        <a:prstGeom prst="rect">
          <a:avLst/>
        </a:prstGeom>
        <a:blipFill>
          <a:blip xmlns:r="http://schemas.openxmlformats.org/officeDocument/2006/relationships" r:embed="rId1">
            <a:extLst>
              <a:ext uri="{28A0092B-C50C-407E-A947-70E740481C1C}">
                <a14:useLocalDpi xmlns:a14="http://schemas.microsoft.com/office/drawing/2010/main" xmlns="" val="0"/>
              </a:ext>
              <a:ext uri="{96DAC541-7B7A-43D3-8B79-37D633B846F1}">
                <asvg:svgBlip xmlns:asvg="http://schemas.microsoft.com/office/drawing/2016/SVG/main" xmlns=""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DF18DCF-1292-49E8-BB56-28303B3D4B52}">
      <dsp:nvSpPr>
        <dsp:cNvPr id="0" name=""/>
        <dsp:cNvSpPr/>
      </dsp:nvSpPr>
      <dsp:spPr>
        <a:xfrm>
          <a:off x="78583" y="2435142"/>
          <a:ext cx="239961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800100">
            <a:lnSpc>
              <a:spcPct val="90000"/>
            </a:lnSpc>
            <a:spcBef>
              <a:spcPct val="0"/>
            </a:spcBef>
            <a:spcAft>
              <a:spcPct val="35000"/>
            </a:spcAft>
          </a:pPr>
          <a:r>
            <a:rPr lang="en-US" sz="1800" kern="1200"/>
            <a:t>Enhanced DBJ’s internal structuring of M&amp;E</a:t>
          </a:r>
        </a:p>
      </dsp:txBody>
      <dsp:txXfrm>
        <a:off x="78583" y="2435142"/>
        <a:ext cx="2399612" cy="720000"/>
      </dsp:txXfrm>
    </dsp:sp>
    <dsp:sp modelId="{82316937-C616-44D8-B74C-C5512BBF9073}">
      <dsp:nvSpPr>
        <dsp:cNvPr id="0" name=""/>
        <dsp:cNvSpPr/>
      </dsp:nvSpPr>
      <dsp:spPr>
        <a:xfrm>
          <a:off x="3558022" y="1037662"/>
          <a:ext cx="1079825" cy="1079825"/>
        </a:xfrm>
        <a:prstGeom prst="rect">
          <a:avLst/>
        </a:prstGeom>
        <a:blipFill>
          <a:blip xmlns:r="http://schemas.openxmlformats.org/officeDocument/2006/relationships" r:embed="rId3">
            <a:extLst>
              <a:ext uri="{28A0092B-C50C-407E-A947-70E740481C1C}">
                <a14:useLocalDpi xmlns:a14="http://schemas.microsoft.com/office/drawing/2010/main" xmlns="" val="0"/>
              </a:ext>
              <a:ext uri="{96DAC541-7B7A-43D3-8B79-37D633B846F1}">
                <asvg:svgBlip xmlns:asvg="http://schemas.microsoft.com/office/drawing/2016/SVG/main" xmlns=""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451465C-590E-4820-8238-104EB2E8737F}">
      <dsp:nvSpPr>
        <dsp:cNvPr id="0" name=""/>
        <dsp:cNvSpPr/>
      </dsp:nvSpPr>
      <dsp:spPr>
        <a:xfrm>
          <a:off x="2898129" y="2435142"/>
          <a:ext cx="239961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800100">
            <a:lnSpc>
              <a:spcPct val="90000"/>
            </a:lnSpc>
            <a:spcBef>
              <a:spcPct val="0"/>
            </a:spcBef>
            <a:spcAft>
              <a:spcPct val="35000"/>
            </a:spcAft>
          </a:pPr>
          <a:r>
            <a:rPr lang="en-US" sz="1800" kern="1200"/>
            <a:t>Supported evidence-based advocacy for M&amp;E</a:t>
          </a:r>
        </a:p>
      </dsp:txBody>
      <dsp:txXfrm>
        <a:off x="2898129" y="2435142"/>
        <a:ext cx="2399612" cy="720000"/>
      </dsp:txXfrm>
    </dsp:sp>
    <dsp:sp modelId="{EB33D6BF-0880-4429-9504-5299FA8EB5E9}">
      <dsp:nvSpPr>
        <dsp:cNvPr id="0" name=""/>
        <dsp:cNvSpPr/>
      </dsp:nvSpPr>
      <dsp:spPr>
        <a:xfrm>
          <a:off x="6377567" y="1037662"/>
          <a:ext cx="1079825" cy="1079825"/>
        </a:xfrm>
        <a:prstGeom prst="rect">
          <a:avLst/>
        </a:prstGeom>
        <a:blipFill>
          <a:blip xmlns:r="http://schemas.openxmlformats.org/officeDocument/2006/relationships" r:embed="rId5">
            <a:extLst>
              <a:ext uri="{28A0092B-C50C-407E-A947-70E740481C1C}">
                <a14:useLocalDpi xmlns:a14="http://schemas.microsoft.com/office/drawing/2010/main" xmlns="" val="0"/>
              </a:ext>
              <a:ext uri="{96DAC541-7B7A-43D3-8B79-37D633B846F1}">
                <asvg:svgBlip xmlns:asvg="http://schemas.microsoft.com/office/drawing/2016/SVG/main" xmlns=""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66FE388-88FC-433C-9FD2-94D401ADED76}">
      <dsp:nvSpPr>
        <dsp:cNvPr id="0" name=""/>
        <dsp:cNvSpPr/>
      </dsp:nvSpPr>
      <dsp:spPr>
        <a:xfrm>
          <a:off x="5717674" y="2435142"/>
          <a:ext cx="239961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800100">
            <a:lnSpc>
              <a:spcPct val="90000"/>
            </a:lnSpc>
            <a:spcBef>
              <a:spcPct val="0"/>
            </a:spcBef>
            <a:spcAft>
              <a:spcPct val="35000"/>
            </a:spcAft>
          </a:pPr>
          <a:r>
            <a:rPr lang="en-US" sz="1800" kern="1200"/>
            <a:t>Helped navigate limited resources effectively</a:t>
          </a:r>
        </a:p>
      </dsp:txBody>
      <dsp:txXfrm>
        <a:off x="5717674" y="2435142"/>
        <a:ext cx="2399612" cy="720000"/>
      </dsp:txXfrm>
    </dsp:sp>
  </dsp:spTree>
</dsp:drawing>
</file>

<file path=ppt/diagrams/drawing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B92D491-FB97-4029-BA5F-7AEE32FB4D29}">
      <dsp:nvSpPr>
        <dsp:cNvPr id="0" name=""/>
        <dsp:cNvSpPr/>
      </dsp:nvSpPr>
      <dsp:spPr>
        <a:xfrm>
          <a:off x="0" y="600259"/>
          <a:ext cx="5000124" cy="1352520"/>
        </a:xfrm>
        <a:prstGeom prst="roundRect">
          <a:avLst/>
        </a:prstGeom>
        <a:gradFill rotWithShape="0">
          <a:gsLst>
            <a:gs pos="0">
              <a:schemeClr val="accent5">
                <a:hueOff val="0"/>
                <a:satOff val="0"/>
                <a:lumOff val="0"/>
                <a:alphaOff val="0"/>
                <a:tint val="100000"/>
                <a:shade val="100000"/>
                <a:satMod val="130000"/>
              </a:schemeClr>
            </a:gs>
            <a:gs pos="100000">
              <a:schemeClr val="accent5">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9540" tIns="129540" rIns="129540" bIns="129540" numCol="1" spcCol="1270" anchor="ctr" anchorCtr="0">
          <a:noAutofit/>
        </a:bodyPr>
        <a:lstStyle/>
        <a:p>
          <a:pPr lvl="0" algn="l" defTabSz="1511300">
            <a:lnSpc>
              <a:spcPct val="90000"/>
            </a:lnSpc>
            <a:spcBef>
              <a:spcPct val="0"/>
            </a:spcBef>
            <a:spcAft>
              <a:spcPct val="35000"/>
            </a:spcAft>
          </a:pPr>
          <a:r>
            <a:rPr lang="en-US" sz="3400" kern="1200"/>
            <a:t>The Notebook is a strategic asset of ReDeCA</a:t>
          </a:r>
        </a:p>
      </dsp:txBody>
      <dsp:txXfrm>
        <a:off x="0" y="600259"/>
        <a:ext cx="5000124" cy="1352520"/>
      </dsp:txXfrm>
    </dsp:sp>
    <dsp:sp modelId="{568ACF99-D0A1-4703-A2F9-BA0FAF9FE343}">
      <dsp:nvSpPr>
        <dsp:cNvPr id="0" name=""/>
        <dsp:cNvSpPr/>
      </dsp:nvSpPr>
      <dsp:spPr>
        <a:xfrm>
          <a:off x="0" y="2050699"/>
          <a:ext cx="5000124" cy="1352520"/>
        </a:xfrm>
        <a:prstGeom prst="roundRect">
          <a:avLst/>
        </a:prstGeom>
        <a:gradFill rotWithShape="0">
          <a:gsLst>
            <a:gs pos="0">
              <a:schemeClr val="accent5">
                <a:hueOff val="-4966938"/>
                <a:satOff val="19906"/>
                <a:lumOff val="4314"/>
                <a:alphaOff val="0"/>
                <a:tint val="100000"/>
                <a:shade val="100000"/>
                <a:satMod val="130000"/>
              </a:schemeClr>
            </a:gs>
            <a:gs pos="100000">
              <a:schemeClr val="accent5">
                <a:hueOff val="-4966938"/>
                <a:satOff val="19906"/>
                <a:lumOff val="4314"/>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9540" tIns="129540" rIns="129540" bIns="129540" numCol="1" spcCol="1270" anchor="ctr" anchorCtr="0">
          <a:noAutofit/>
        </a:bodyPr>
        <a:lstStyle/>
        <a:p>
          <a:pPr lvl="0" algn="l" defTabSz="1511300">
            <a:lnSpc>
              <a:spcPct val="90000"/>
            </a:lnSpc>
            <a:spcBef>
              <a:spcPct val="0"/>
            </a:spcBef>
            <a:spcAft>
              <a:spcPct val="35000"/>
            </a:spcAft>
          </a:pPr>
          <a:r>
            <a:rPr lang="en-US" sz="3400" kern="1200"/>
            <a:t>Reflects our shared mission and commitment</a:t>
          </a:r>
        </a:p>
      </dsp:txBody>
      <dsp:txXfrm>
        <a:off x="0" y="2050699"/>
        <a:ext cx="5000124" cy="1352520"/>
      </dsp:txXfrm>
    </dsp:sp>
    <dsp:sp modelId="{409D271E-C9C8-40D7-8300-7E35EEAFDBDE}">
      <dsp:nvSpPr>
        <dsp:cNvPr id="0" name=""/>
        <dsp:cNvSpPr/>
      </dsp:nvSpPr>
      <dsp:spPr>
        <a:xfrm>
          <a:off x="0" y="3501140"/>
          <a:ext cx="5000124" cy="1352520"/>
        </a:xfrm>
        <a:prstGeom prst="roundRect">
          <a:avLst/>
        </a:prstGeom>
        <a:gradFill rotWithShape="0">
          <a:gsLst>
            <a:gs pos="0">
              <a:schemeClr val="accent5">
                <a:hueOff val="-9933876"/>
                <a:satOff val="39811"/>
                <a:lumOff val="8628"/>
                <a:alphaOff val="0"/>
                <a:tint val="100000"/>
                <a:shade val="100000"/>
                <a:satMod val="130000"/>
              </a:schemeClr>
            </a:gs>
            <a:gs pos="100000">
              <a:schemeClr val="accent5">
                <a:hueOff val="-9933876"/>
                <a:satOff val="39811"/>
                <a:lumOff val="8628"/>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9540" tIns="129540" rIns="129540" bIns="129540" numCol="1" spcCol="1270" anchor="ctr" anchorCtr="0">
          <a:noAutofit/>
        </a:bodyPr>
        <a:lstStyle/>
        <a:p>
          <a:pPr lvl="0" algn="l" defTabSz="1511300">
            <a:lnSpc>
              <a:spcPct val="90000"/>
            </a:lnSpc>
            <a:spcBef>
              <a:spcPct val="0"/>
            </a:spcBef>
            <a:spcAft>
              <a:spcPct val="35000"/>
            </a:spcAft>
          </a:pPr>
          <a:r>
            <a:rPr lang="en-US" sz="3400" kern="1200"/>
            <a:t>Encourages continued knowledge exchange</a:t>
          </a:r>
        </a:p>
      </dsp:txBody>
      <dsp:txXfrm>
        <a:off x="0" y="3501140"/>
        <a:ext cx="5000124" cy="1352520"/>
      </dsp:txXfrm>
    </dsp:sp>
  </dsp:spTree>
</dsp:drawing>
</file>

<file path=ppt/diagrams/layout1.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xmlns="">
        <a:lvl1pPr>
          <a:lnSpc>
            <a:spcPct val="100000"/>
          </a:lnSpc>
          <a:defRPr cap="all"/>
        </a:lvl1pPr>
      </dgm1612:lstStyle>
    </a:ext>
  </dgm:extLst>
</dgm:layoutDef>
</file>

<file path=ppt/diagrams/layout2.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xmlns="">
        <a:lvl1pPr>
          <a:lnSpc>
            <a:spcPct val="100000"/>
          </a:lnSpc>
          <a:defRPr cap="all"/>
        </a:lvl1pPr>
      </dgm1612:lstStyle>
    </a:ext>
  </dgm:extLst>
</dgm:layoutDef>
</file>

<file path=ppt/diagrams/layout3.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xmlns="">
        <a:lvl1pPr>
          <a:lnSpc>
            <a:spcPct val="100000"/>
          </a:lnSpc>
        </a:lvl1pPr>
      </dgm1612:lstStyle>
    </a:ext>
  </dgm:extLst>
</dgm:layoutDef>
</file>

<file path=ppt/diagrams/layout4.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xmlns="">
        <a:lvl1pPr>
          <a:lnSpc>
            <a:spcPct val="100000"/>
          </a:lnSpc>
          <a:defRPr cap="all"/>
        </a:lvl1pPr>
      </dgm1612:lstStyle>
    </a:ext>
  </dgm:extLst>
</dgm:layoutDef>
</file>

<file path=ppt/diagrams/layout5.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xmlns="">
        <a:lvl1pPr>
          <a:lnSpc>
            <a:spcPct val="100000"/>
          </a:lnSpc>
        </a:lvl1pPr>
      </dgm1612:lstStyle>
    </a:ext>
  </dgm:extLst>
</dgm:layoutDef>
</file>

<file path=ppt/diagrams/layout6.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7.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xmlns="">
        <a:lvl1pPr>
          <a:lnSpc>
            <a:spcPct val="100000"/>
          </a:lnSpc>
          <a:defRPr cap="all"/>
        </a:lvl1pPr>
      </dgm1612:lstStyle>
    </a:ext>
  </dgm:extLst>
</dgm:layoutDef>
</file>

<file path=ppt/diagrams/layout8.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xmlns="">
        <a:lvl1pPr>
          <a:lnSpc>
            <a:spcPct val="100000"/>
          </a:lnSpc>
        </a:lvl1pPr>
      </dgm1612:lstStyle>
    </a:ext>
  </dgm:extLst>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JM"/>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D36871F-A858-4A22-B344-DCA0BD6A4854}" type="datetimeFigureOut">
              <a:rPr lang="en-JM" smtClean="0"/>
              <a:pPr/>
              <a:t>4/6/2025</a:t>
            </a:fld>
            <a:endParaRPr lang="en-JM"/>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JM"/>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JM"/>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JM"/>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6404975-FECE-47D8-8362-4F61553ED910}" type="slidenum">
              <a:rPr lang="en-JM" smtClean="0"/>
              <a:pPr/>
              <a:t>‹#›</a:t>
            </a:fld>
            <a:endParaRPr lang="en-JM"/>
          </a:p>
        </p:txBody>
      </p:sp>
    </p:spTree>
    <p:extLst>
      <p:ext uri="{BB962C8B-B14F-4D97-AF65-F5344CB8AC3E}">
        <p14:creationId xmlns:p14="http://schemas.microsoft.com/office/powerpoint/2010/main" xmlns="" val="6023237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800"/>
              </a:spcAft>
              <a:buNone/>
            </a:pPr>
            <a:r>
              <a:rPr lang="en-JM" sz="1800" kern="100" dirty="0">
                <a:effectLst/>
                <a:latin typeface="Aptos" panose="020B0004020202020204" pitchFamily="34" charset="0"/>
                <a:ea typeface="Aptos" panose="020B0004020202020204" pitchFamily="34" charset="0"/>
                <a:cs typeface="Times New Roman" panose="02020603050405020304" pitchFamily="18" charset="0"/>
              </a:rPr>
              <a:t>Good morning, colleagues and fellow M&amp;E professionals. I am Damaria Ebanks, Monitoring and Evaluation Specialist at the Development Bank of Jamaica, and a proud member of the </a:t>
            </a:r>
            <a:r>
              <a:rPr lang="en-JM" sz="1800" kern="100" dirty="0" err="1">
                <a:effectLst/>
                <a:latin typeface="Aptos" panose="020B0004020202020204" pitchFamily="34" charset="0"/>
                <a:ea typeface="Aptos" panose="020B0004020202020204" pitchFamily="34" charset="0"/>
                <a:cs typeface="Times New Roman" panose="02020603050405020304" pitchFamily="18" charset="0"/>
              </a:rPr>
              <a:t>ReDeCA</a:t>
            </a:r>
            <a:r>
              <a:rPr lang="en-JM" sz="1800" kern="100" dirty="0">
                <a:effectLst/>
                <a:latin typeface="Aptos" panose="020B0004020202020204" pitchFamily="34" charset="0"/>
                <a:ea typeface="Aptos" panose="020B0004020202020204" pitchFamily="34" charset="0"/>
                <a:cs typeface="Times New Roman" panose="02020603050405020304" pitchFamily="18" charset="0"/>
              </a:rPr>
              <a:t> Executive Committee. It is both an honour and a pleasure to address you today at this significant milestone: the official launch of the </a:t>
            </a:r>
            <a:r>
              <a:rPr lang="en-JM" sz="1800" kern="100" dirty="0" err="1">
                <a:effectLst/>
                <a:latin typeface="Aptos" panose="020B0004020202020204" pitchFamily="34" charset="0"/>
                <a:ea typeface="Aptos" panose="020B0004020202020204" pitchFamily="34" charset="0"/>
                <a:cs typeface="Times New Roman" panose="02020603050405020304" pitchFamily="18" charset="0"/>
              </a:rPr>
              <a:t>ReDeCA</a:t>
            </a:r>
            <a:r>
              <a:rPr lang="en-JM" sz="1800" kern="100" dirty="0">
                <a:effectLst/>
                <a:latin typeface="Aptos" panose="020B0004020202020204" pitchFamily="34" charset="0"/>
                <a:ea typeface="Aptos" panose="020B0004020202020204" pitchFamily="34" charset="0"/>
                <a:cs typeface="Times New Roman" panose="02020603050405020304" pitchFamily="18" charset="0"/>
              </a:rPr>
              <a:t> Notebook.</a:t>
            </a:r>
          </a:p>
          <a:p>
            <a:pPr>
              <a:lnSpc>
                <a:spcPct val="115000"/>
              </a:lnSpc>
              <a:spcAft>
                <a:spcPts val="800"/>
              </a:spcAft>
            </a:pPr>
            <a:r>
              <a:rPr lang="en-JM" sz="1800" kern="100" dirty="0">
                <a:effectLst/>
                <a:latin typeface="Aptos" panose="020B0004020202020204" pitchFamily="34" charset="0"/>
                <a:ea typeface="Aptos" panose="020B0004020202020204" pitchFamily="34" charset="0"/>
                <a:cs typeface="Times New Roman" panose="02020603050405020304" pitchFamily="18" charset="0"/>
              </a:rPr>
              <a:t>This publication represents more than just a compilation of documents—it is the culmination of months of rigorous collaboration, shared learning, and a deep commitment to strengthening monitoring and evaluation systems across development banks and agencies in Latin America and the Caribbean.</a:t>
            </a:r>
          </a:p>
          <a:p>
            <a:endParaRPr lang="en-JM" dirty="0"/>
          </a:p>
        </p:txBody>
      </p:sp>
      <p:sp>
        <p:nvSpPr>
          <p:cNvPr id="4" name="Slide Number Placeholder 3"/>
          <p:cNvSpPr>
            <a:spLocks noGrp="1"/>
          </p:cNvSpPr>
          <p:nvPr>
            <p:ph type="sldNum" sz="quarter" idx="5"/>
          </p:nvPr>
        </p:nvSpPr>
        <p:spPr/>
        <p:txBody>
          <a:bodyPr/>
          <a:lstStyle/>
          <a:p>
            <a:fld id="{26404975-FECE-47D8-8362-4F61553ED910}" type="slidenum">
              <a:rPr lang="en-JM" smtClean="0"/>
              <a:pPr/>
              <a:t>2</a:t>
            </a:fld>
            <a:endParaRPr lang="en-JM"/>
          </a:p>
        </p:txBody>
      </p:sp>
    </p:spTree>
    <p:extLst>
      <p:ext uri="{BB962C8B-B14F-4D97-AF65-F5344CB8AC3E}">
        <p14:creationId xmlns:p14="http://schemas.microsoft.com/office/powerpoint/2010/main" xmlns="" val="11398902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800"/>
              </a:spcAft>
              <a:buNone/>
            </a:pPr>
            <a:r>
              <a:rPr lang="en-JM" sz="1800" kern="100" dirty="0">
                <a:effectLst/>
                <a:latin typeface="Aptos" panose="020B0004020202020204" pitchFamily="34" charset="0"/>
                <a:ea typeface="Aptos" panose="020B0004020202020204" pitchFamily="34" charset="0"/>
                <a:cs typeface="Times New Roman" panose="02020603050405020304" pitchFamily="18" charset="0"/>
              </a:rPr>
              <a:t>As a participant in all three of the working groups that contributed to the development of this Notebook, I’ve had the privilege of engaging with practitioners from across the region on three critical themes:</a:t>
            </a:r>
          </a:p>
          <a:p>
            <a:pPr marL="342900" lvl="0" indent="-342900">
              <a:lnSpc>
                <a:spcPct val="115000"/>
              </a:lnSpc>
              <a:spcAft>
                <a:spcPts val="800"/>
              </a:spcAft>
              <a:buFont typeface="+mj-lt"/>
              <a:buAutoNum type="arabicPeriod"/>
              <a:tabLst>
                <a:tab pos="457200" algn="l"/>
              </a:tabLst>
            </a:pPr>
            <a:r>
              <a:rPr lang="en-JM" sz="1800" b="1" kern="100" dirty="0">
                <a:effectLst/>
                <a:latin typeface="Aptos" panose="020B0004020202020204" pitchFamily="34" charset="0"/>
                <a:ea typeface="Aptos" panose="020B0004020202020204" pitchFamily="34" charset="0"/>
                <a:cs typeface="Times New Roman" panose="02020603050405020304" pitchFamily="18" charset="0"/>
              </a:rPr>
              <a:t>Institutionalizing M&amp;E Units:</a:t>
            </a:r>
            <a:r>
              <a:rPr lang="en-JM" sz="1800" kern="100" dirty="0">
                <a:effectLst/>
                <a:latin typeface="Aptos" panose="020B0004020202020204" pitchFamily="34" charset="0"/>
                <a:ea typeface="Aptos" panose="020B0004020202020204" pitchFamily="34" charset="0"/>
                <a:cs typeface="Times New Roman" panose="02020603050405020304" pitchFamily="18" charset="0"/>
              </a:rPr>
              <a:t> We explored how to formally embed M&amp;E within our institutions, ensuring leadership buy-in, resource planning, and long-term sustainability. For DBJ, this was particularly relevant as we’ve been building our system from scratch.</a:t>
            </a:r>
          </a:p>
          <a:p>
            <a:pPr marL="342900" lvl="0" indent="-342900">
              <a:lnSpc>
                <a:spcPct val="115000"/>
              </a:lnSpc>
              <a:spcAft>
                <a:spcPts val="800"/>
              </a:spcAft>
              <a:buFont typeface="+mj-lt"/>
              <a:buAutoNum type="arabicPeriod"/>
              <a:tabLst>
                <a:tab pos="457200" algn="l"/>
              </a:tabLst>
            </a:pPr>
            <a:r>
              <a:rPr lang="en-JM" sz="1800" b="1" kern="100" dirty="0">
                <a:effectLst/>
                <a:latin typeface="Aptos" panose="020B0004020202020204" pitchFamily="34" charset="0"/>
                <a:ea typeface="Aptos" panose="020B0004020202020204" pitchFamily="34" charset="0"/>
                <a:cs typeface="Times New Roman" panose="02020603050405020304" pitchFamily="18" charset="0"/>
              </a:rPr>
              <a:t>Developing and Implementing Indicators:</a:t>
            </a:r>
            <a:r>
              <a:rPr lang="en-JM" sz="1800" kern="100" dirty="0">
                <a:effectLst/>
                <a:latin typeface="Aptos" panose="020B0004020202020204" pitchFamily="34" charset="0"/>
                <a:ea typeface="Aptos" panose="020B0004020202020204" pitchFamily="34" charset="0"/>
                <a:cs typeface="Times New Roman" panose="02020603050405020304" pitchFamily="18" charset="0"/>
              </a:rPr>
              <a:t> This group focused on how to build strong indicator systems to assess effectiveness, efficiency, and impact. We shared tools and practical frameworks—many of which are now shaping how I approach indicator development in a small development bank context.</a:t>
            </a:r>
          </a:p>
          <a:p>
            <a:pPr marL="342900" lvl="0" indent="-342900">
              <a:lnSpc>
                <a:spcPct val="115000"/>
              </a:lnSpc>
              <a:spcAft>
                <a:spcPts val="800"/>
              </a:spcAft>
              <a:buFont typeface="+mj-lt"/>
              <a:buAutoNum type="arabicPeriod"/>
              <a:tabLst>
                <a:tab pos="457200" algn="l"/>
              </a:tabLst>
            </a:pPr>
            <a:r>
              <a:rPr lang="en-JM" sz="1800" b="1" kern="100" dirty="0">
                <a:effectLst/>
                <a:latin typeface="Aptos" panose="020B0004020202020204" pitchFamily="34" charset="0"/>
                <a:ea typeface="Aptos" panose="020B0004020202020204" pitchFamily="34" charset="0"/>
                <a:cs typeface="Times New Roman" panose="02020603050405020304" pitchFamily="18" charset="0"/>
              </a:rPr>
              <a:t>Aligning with the SDGs and Sustainability Agendas:</a:t>
            </a:r>
            <a:r>
              <a:rPr lang="en-JM" sz="1800" kern="100" dirty="0">
                <a:effectLst/>
                <a:latin typeface="Aptos" panose="020B0004020202020204" pitchFamily="34" charset="0"/>
                <a:ea typeface="Aptos" panose="020B0004020202020204" pitchFamily="34" charset="0"/>
                <a:cs typeface="Times New Roman" panose="02020603050405020304" pitchFamily="18" charset="0"/>
              </a:rPr>
              <a:t> This group reflected on how our institutions can integrate sustainability goals into operational strategies. The diagnostic surveys and exchanges helped us understand how far we've come—and how much further we need to go.</a:t>
            </a:r>
          </a:p>
          <a:p>
            <a:endParaRPr lang="en-JM" dirty="0"/>
          </a:p>
        </p:txBody>
      </p:sp>
      <p:sp>
        <p:nvSpPr>
          <p:cNvPr id="4" name="Slide Number Placeholder 3"/>
          <p:cNvSpPr>
            <a:spLocks noGrp="1"/>
          </p:cNvSpPr>
          <p:nvPr>
            <p:ph type="sldNum" sz="quarter" idx="5"/>
          </p:nvPr>
        </p:nvSpPr>
        <p:spPr/>
        <p:txBody>
          <a:bodyPr/>
          <a:lstStyle/>
          <a:p>
            <a:fld id="{26404975-FECE-47D8-8362-4F61553ED910}" type="slidenum">
              <a:rPr lang="en-JM" smtClean="0"/>
              <a:pPr/>
              <a:t>3</a:t>
            </a:fld>
            <a:endParaRPr lang="en-JM"/>
          </a:p>
        </p:txBody>
      </p:sp>
    </p:spTree>
    <p:extLst>
      <p:ext uri="{BB962C8B-B14F-4D97-AF65-F5344CB8AC3E}">
        <p14:creationId xmlns:p14="http://schemas.microsoft.com/office/powerpoint/2010/main" xmlns="" val="20892657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JM" sz="1800" kern="100" dirty="0">
                <a:effectLst/>
                <a:latin typeface="Aptos" panose="020B0004020202020204" pitchFamily="34" charset="0"/>
                <a:ea typeface="Aptos" panose="020B0004020202020204" pitchFamily="34" charset="0"/>
                <a:cs typeface="Times New Roman" panose="02020603050405020304" pitchFamily="18" charset="0"/>
              </a:rPr>
              <a:t>Each working group operated through monthly virtual meetings where institutions presented their experiences, challenges, and innovations. We also launched diagnostic surveys across the network to identify common needs and shape our areas of focus. These rich, peer-led conversations formed the backbone of the Notebook’s content.</a:t>
            </a:r>
          </a:p>
          <a:p>
            <a:endParaRPr lang="en-JM" dirty="0"/>
          </a:p>
        </p:txBody>
      </p:sp>
      <p:sp>
        <p:nvSpPr>
          <p:cNvPr id="4" name="Slide Number Placeholder 3"/>
          <p:cNvSpPr>
            <a:spLocks noGrp="1"/>
          </p:cNvSpPr>
          <p:nvPr>
            <p:ph type="sldNum" sz="quarter" idx="5"/>
          </p:nvPr>
        </p:nvSpPr>
        <p:spPr/>
        <p:txBody>
          <a:bodyPr/>
          <a:lstStyle/>
          <a:p>
            <a:fld id="{26404975-FECE-47D8-8362-4F61553ED910}" type="slidenum">
              <a:rPr lang="en-JM" smtClean="0"/>
              <a:pPr/>
              <a:t>6</a:t>
            </a:fld>
            <a:endParaRPr lang="en-JM"/>
          </a:p>
        </p:txBody>
      </p:sp>
    </p:spTree>
    <p:extLst>
      <p:ext uri="{BB962C8B-B14F-4D97-AF65-F5344CB8AC3E}">
        <p14:creationId xmlns:p14="http://schemas.microsoft.com/office/powerpoint/2010/main" xmlns="" val="3128949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JM" sz="1800" kern="100" dirty="0">
                <a:effectLst/>
                <a:latin typeface="Aptos" panose="020B0004020202020204" pitchFamily="34" charset="0"/>
                <a:ea typeface="Aptos" panose="020B0004020202020204" pitchFamily="34" charset="0"/>
                <a:cs typeface="Times New Roman" panose="02020603050405020304" pitchFamily="18" charset="0"/>
              </a:rPr>
              <a:t>Beyond its technical guidance, what makes the Notebook so valuable is its authenticity. It documents the lived experiences of 26 development institutions, with case studies, good practices, and reflections that speak honestly to the opportunities and constraints of institutionalizing M&amp;E in real-world conditions. It offers actionable lessons—not just for our network, but for M&amp;E professionals worldwide.</a:t>
            </a:r>
          </a:p>
          <a:p>
            <a:endParaRPr lang="en-JM" dirty="0"/>
          </a:p>
        </p:txBody>
      </p:sp>
      <p:sp>
        <p:nvSpPr>
          <p:cNvPr id="4" name="Slide Number Placeholder 3"/>
          <p:cNvSpPr>
            <a:spLocks noGrp="1"/>
          </p:cNvSpPr>
          <p:nvPr>
            <p:ph type="sldNum" sz="quarter" idx="5"/>
          </p:nvPr>
        </p:nvSpPr>
        <p:spPr/>
        <p:txBody>
          <a:bodyPr/>
          <a:lstStyle/>
          <a:p>
            <a:fld id="{26404975-FECE-47D8-8362-4F61553ED910}" type="slidenum">
              <a:rPr lang="en-JM" smtClean="0"/>
              <a:pPr/>
              <a:t>7</a:t>
            </a:fld>
            <a:endParaRPr lang="en-JM"/>
          </a:p>
        </p:txBody>
      </p:sp>
    </p:spTree>
    <p:extLst>
      <p:ext uri="{BB962C8B-B14F-4D97-AF65-F5344CB8AC3E}">
        <p14:creationId xmlns:p14="http://schemas.microsoft.com/office/powerpoint/2010/main" xmlns="" val="40200827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JM" sz="1800" kern="100" dirty="0">
                <a:effectLst/>
                <a:latin typeface="Aptos" panose="020B0004020202020204" pitchFamily="34" charset="0"/>
                <a:ea typeface="Aptos" panose="020B0004020202020204" pitchFamily="34" charset="0"/>
                <a:cs typeface="Times New Roman" panose="02020603050405020304" pitchFamily="18" charset="0"/>
              </a:rPr>
              <a:t>The relevance of this work to my own capacity building has been tremendous. As someone spearheading M&amp;E within a development bank where resources are limited, having access to this collective knowledge has allowed me to advocate for change, structure our internal processes, and implement international best practices with localized sensitivity.</a:t>
            </a:r>
          </a:p>
          <a:p>
            <a:endParaRPr lang="en-JM" dirty="0"/>
          </a:p>
        </p:txBody>
      </p:sp>
      <p:sp>
        <p:nvSpPr>
          <p:cNvPr id="4" name="Slide Number Placeholder 3"/>
          <p:cNvSpPr>
            <a:spLocks noGrp="1"/>
          </p:cNvSpPr>
          <p:nvPr>
            <p:ph type="sldNum" sz="quarter" idx="5"/>
          </p:nvPr>
        </p:nvSpPr>
        <p:spPr/>
        <p:txBody>
          <a:bodyPr/>
          <a:lstStyle/>
          <a:p>
            <a:fld id="{26404975-FECE-47D8-8362-4F61553ED910}" type="slidenum">
              <a:rPr lang="en-JM" smtClean="0"/>
              <a:pPr/>
              <a:t>9</a:t>
            </a:fld>
            <a:endParaRPr lang="en-JM"/>
          </a:p>
        </p:txBody>
      </p:sp>
    </p:spTree>
    <p:extLst>
      <p:ext uri="{BB962C8B-B14F-4D97-AF65-F5344CB8AC3E}">
        <p14:creationId xmlns:p14="http://schemas.microsoft.com/office/powerpoint/2010/main" xmlns="" val="24858575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JM" sz="1800" kern="100" dirty="0">
                <a:effectLst/>
                <a:latin typeface="Aptos" panose="020B0004020202020204" pitchFamily="34" charset="0"/>
                <a:ea typeface="Aptos" panose="020B0004020202020204" pitchFamily="34" charset="0"/>
                <a:cs typeface="Times New Roman" panose="02020603050405020304" pitchFamily="18" charset="0"/>
              </a:rPr>
              <a:t>This Notebook also enhances </a:t>
            </a:r>
            <a:r>
              <a:rPr lang="en-JM" sz="1800" b="1" kern="100" dirty="0">
                <a:effectLst/>
                <a:latin typeface="Aptos" panose="020B0004020202020204" pitchFamily="34" charset="0"/>
                <a:ea typeface="Aptos" panose="020B0004020202020204" pitchFamily="34" charset="0"/>
                <a:cs typeface="Times New Roman" panose="02020603050405020304" pitchFamily="18" charset="0"/>
              </a:rPr>
              <a:t>strategic alignment</a:t>
            </a:r>
            <a:r>
              <a:rPr lang="en-JM" sz="1800" kern="100" dirty="0">
                <a:effectLst/>
                <a:latin typeface="Aptos" panose="020B0004020202020204" pitchFamily="34" charset="0"/>
                <a:ea typeface="Aptos" panose="020B0004020202020204" pitchFamily="34" charset="0"/>
                <a:cs typeface="Times New Roman" panose="02020603050405020304" pitchFamily="18" charset="0"/>
              </a:rPr>
              <a:t> within </a:t>
            </a:r>
            <a:r>
              <a:rPr lang="en-JM" sz="1800" kern="100" dirty="0" err="1">
                <a:effectLst/>
                <a:latin typeface="Aptos" panose="020B0004020202020204" pitchFamily="34" charset="0"/>
                <a:ea typeface="Aptos" panose="020B0004020202020204" pitchFamily="34" charset="0"/>
                <a:cs typeface="Times New Roman" panose="02020603050405020304" pitchFamily="18" charset="0"/>
              </a:rPr>
              <a:t>ReDeCA</a:t>
            </a:r>
            <a:r>
              <a:rPr lang="en-JM" sz="1800" kern="100" dirty="0">
                <a:effectLst/>
                <a:latin typeface="Aptos" panose="020B0004020202020204" pitchFamily="34" charset="0"/>
                <a:ea typeface="Aptos" panose="020B0004020202020204" pitchFamily="34" charset="0"/>
                <a:cs typeface="Times New Roman" panose="02020603050405020304" pitchFamily="18" charset="0"/>
              </a:rPr>
              <a:t>. It solidifies our shared goals and offers a roadmap that other networks can replicate or adapt. We hope other regional evaluation communities will be inspired to build similar bodies of knowledge—leveraging collaboration and diversity of practice to advance M&amp;E as a cornerstone of development effectiveness.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JM"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buNone/>
            </a:pPr>
            <a:r>
              <a:rPr lang="en-JM" sz="1800" kern="100" dirty="0">
                <a:effectLst/>
                <a:latin typeface="Aptos" panose="020B0004020202020204" pitchFamily="34" charset="0"/>
                <a:ea typeface="Aptos" panose="020B0004020202020204" pitchFamily="34" charset="0"/>
                <a:cs typeface="Times New Roman" panose="02020603050405020304" pitchFamily="18" charset="0"/>
              </a:rPr>
              <a:t>So how can this Notebook be used?</a:t>
            </a:r>
          </a:p>
          <a:p>
            <a:pPr marL="342900" lvl="0" indent="-342900">
              <a:lnSpc>
                <a:spcPct val="115000"/>
              </a:lnSpc>
              <a:spcAft>
                <a:spcPts val="800"/>
              </a:spcAft>
              <a:buSzPts val="1000"/>
              <a:buFont typeface="Symbol" panose="05050102010706020507" pitchFamily="18" charset="2"/>
              <a:buChar char=""/>
              <a:tabLst>
                <a:tab pos="457200" algn="l"/>
              </a:tabLst>
            </a:pPr>
            <a:r>
              <a:rPr lang="en-JM" sz="1800" kern="100" dirty="0">
                <a:effectLst/>
                <a:latin typeface="Aptos" panose="020B0004020202020204" pitchFamily="34" charset="0"/>
                <a:ea typeface="Aptos" panose="020B0004020202020204" pitchFamily="34" charset="0"/>
                <a:cs typeface="Times New Roman" panose="02020603050405020304" pitchFamily="18" charset="0"/>
              </a:rPr>
              <a:t>As a training tool for new M&amp;E staff;</a:t>
            </a:r>
          </a:p>
          <a:p>
            <a:pPr marL="342900" lvl="0" indent="-342900">
              <a:lnSpc>
                <a:spcPct val="115000"/>
              </a:lnSpc>
              <a:spcAft>
                <a:spcPts val="800"/>
              </a:spcAft>
              <a:buSzPts val="1000"/>
              <a:buFont typeface="Symbol" panose="05050102010706020507" pitchFamily="18" charset="2"/>
              <a:buChar char=""/>
              <a:tabLst>
                <a:tab pos="457200" algn="l"/>
              </a:tabLst>
            </a:pPr>
            <a:r>
              <a:rPr lang="en-JM" sz="1800" kern="100" dirty="0">
                <a:effectLst/>
                <a:latin typeface="Aptos" panose="020B0004020202020204" pitchFamily="34" charset="0"/>
                <a:ea typeface="Aptos" panose="020B0004020202020204" pitchFamily="34" charset="0"/>
                <a:cs typeface="Times New Roman" panose="02020603050405020304" pitchFamily="18" charset="0"/>
              </a:rPr>
              <a:t>As a policy reference for bank executives considering the creation of M&amp;E units;</a:t>
            </a:r>
          </a:p>
          <a:p>
            <a:pPr marL="342900" lvl="0" indent="-342900">
              <a:lnSpc>
                <a:spcPct val="115000"/>
              </a:lnSpc>
              <a:spcAft>
                <a:spcPts val="800"/>
              </a:spcAft>
              <a:buSzPts val="1000"/>
              <a:buFont typeface="Symbol" panose="05050102010706020507" pitchFamily="18" charset="2"/>
              <a:buChar char=""/>
              <a:tabLst>
                <a:tab pos="457200" algn="l"/>
              </a:tabLst>
            </a:pPr>
            <a:r>
              <a:rPr lang="en-JM" sz="1800" kern="100" dirty="0">
                <a:effectLst/>
                <a:latin typeface="Aptos" panose="020B0004020202020204" pitchFamily="34" charset="0"/>
                <a:ea typeface="Aptos" panose="020B0004020202020204" pitchFamily="34" charset="0"/>
                <a:cs typeface="Times New Roman" panose="02020603050405020304" pitchFamily="18" charset="0"/>
              </a:rPr>
              <a:t>As a resource for aligning development finance with the SDGs;</a:t>
            </a:r>
          </a:p>
          <a:p>
            <a:pPr marL="342900" lvl="0" indent="-342900">
              <a:lnSpc>
                <a:spcPct val="115000"/>
              </a:lnSpc>
              <a:spcAft>
                <a:spcPts val="800"/>
              </a:spcAft>
              <a:buSzPts val="1000"/>
              <a:buFont typeface="Symbol" panose="05050102010706020507" pitchFamily="18" charset="2"/>
              <a:buChar char=""/>
              <a:tabLst>
                <a:tab pos="457200" algn="l"/>
              </a:tabLst>
            </a:pPr>
            <a:r>
              <a:rPr lang="en-JM" sz="1800" kern="100" dirty="0">
                <a:effectLst/>
                <a:latin typeface="Aptos" panose="020B0004020202020204" pitchFamily="34" charset="0"/>
                <a:ea typeface="Aptos" panose="020B0004020202020204" pitchFamily="34" charset="0"/>
                <a:cs typeface="Times New Roman" panose="02020603050405020304" pitchFamily="18" charset="0"/>
              </a:rPr>
              <a:t>And as a foundation for cross-learning within and beyond </a:t>
            </a:r>
            <a:r>
              <a:rPr lang="en-JM" sz="1800" kern="100" dirty="0" err="1">
                <a:effectLst/>
                <a:latin typeface="Aptos" panose="020B0004020202020204" pitchFamily="34" charset="0"/>
                <a:ea typeface="Aptos" panose="020B0004020202020204" pitchFamily="34" charset="0"/>
                <a:cs typeface="Times New Roman" panose="02020603050405020304" pitchFamily="18" charset="0"/>
              </a:rPr>
              <a:t>ReDeCA</a:t>
            </a:r>
            <a:r>
              <a:rPr lang="en-JM" sz="1800" kern="100" dirty="0">
                <a:effectLst/>
                <a:latin typeface="Aptos" panose="020B0004020202020204" pitchFamily="34" charset="0"/>
                <a:ea typeface="Aptos" panose="020B0004020202020204" pitchFamily="34" charset="0"/>
                <a:cs typeface="Times New Roman" panose="02020603050405020304" pitchFamily="18" charset="0"/>
              </a:rPr>
              <a:t>.</a:t>
            </a:r>
          </a:p>
          <a:p>
            <a:pPr>
              <a:lnSpc>
                <a:spcPct val="115000"/>
              </a:lnSpc>
              <a:spcAft>
                <a:spcPts val="800"/>
              </a:spcAft>
              <a:buNone/>
            </a:pPr>
            <a:r>
              <a:rPr lang="en-JM" sz="1800" kern="100" dirty="0">
                <a:effectLst/>
                <a:latin typeface="Aptos" panose="020B0004020202020204" pitchFamily="34" charset="0"/>
                <a:ea typeface="Aptos" panose="020B0004020202020204" pitchFamily="34" charset="0"/>
                <a:cs typeface="Times New Roman" panose="02020603050405020304" pitchFamily="18" charset="0"/>
              </a:rPr>
              <a:t>In closing, I congratulate everyone who contributed to this remarkable achievement. The </a:t>
            </a:r>
            <a:r>
              <a:rPr lang="en-JM" sz="1800" kern="100" dirty="0" err="1">
                <a:effectLst/>
                <a:latin typeface="Aptos" panose="020B0004020202020204" pitchFamily="34" charset="0"/>
                <a:ea typeface="Aptos" panose="020B0004020202020204" pitchFamily="34" charset="0"/>
                <a:cs typeface="Times New Roman" panose="02020603050405020304" pitchFamily="18" charset="0"/>
              </a:rPr>
              <a:t>ReDeCA</a:t>
            </a:r>
            <a:r>
              <a:rPr lang="en-JM" sz="1800" kern="100" dirty="0">
                <a:effectLst/>
                <a:latin typeface="Aptos" panose="020B0004020202020204" pitchFamily="34" charset="0"/>
                <a:ea typeface="Aptos" panose="020B0004020202020204" pitchFamily="34" charset="0"/>
                <a:cs typeface="Times New Roman" panose="02020603050405020304" pitchFamily="18" charset="0"/>
              </a:rPr>
              <a:t> Notebook is now an official deliverable and asset of our network—a testament to what we can accomplish when we work together. And for M&amp;E professionals like myself, it is a timely, practical, and empowering guide.</a:t>
            </a:r>
          </a:p>
          <a:p>
            <a:pPr>
              <a:lnSpc>
                <a:spcPct val="115000"/>
              </a:lnSpc>
              <a:spcAft>
                <a:spcPts val="800"/>
              </a:spcAft>
            </a:pPr>
            <a:r>
              <a:rPr lang="en-JM" sz="1800" kern="100" dirty="0">
                <a:effectLst/>
                <a:latin typeface="Aptos" panose="020B0004020202020204" pitchFamily="34" charset="0"/>
                <a:ea typeface="Aptos" panose="020B0004020202020204" pitchFamily="34" charset="0"/>
                <a:cs typeface="Times New Roman" panose="02020603050405020304" pitchFamily="18" charset="0"/>
              </a:rPr>
              <a:t>Thank you all and I encourage everyone here to not only use the Notebook but to continue contributing to our shared mission of strengthening evaluation culture across the region and beyond.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JM"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JM" dirty="0"/>
          </a:p>
        </p:txBody>
      </p:sp>
      <p:sp>
        <p:nvSpPr>
          <p:cNvPr id="4" name="Slide Number Placeholder 3"/>
          <p:cNvSpPr>
            <a:spLocks noGrp="1"/>
          </p:cNvSpPr>
          <p:nvPr>
            <p:ph type="sldNum" sz="quarter" idx="5"/>
          </p:nvPr>
        </p:nvSpPr>
        <p:spPr/>
        <p:txBody>
          <a:bodyPr/>
          <a:lstStyle/>
          <a:p>
            <a:fld id="{26404975-FECE-47D8-8362-4F61553ED910}" type="slidenum">
              <a:rPr lang="en-JM" smtClean="0"/>
              <a:pPr/>
              <a:t>10</a:t>
            </a:fld>
            <a:endParaRPr lang="en-JM"/>
          </a:p>
        </p:txBody>
      </p:sp>
    </p:spTree>
    <p:extLst>
      <p:ext uri="{BB962C8B-B14F-4D97-AF65-F5344CB8AC3E}">
        <p14:creationId xmlns:p14="http://schemas.microsoft.com/office/powerpoint/2010/main" xmlns="" val="28541192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pPr/>
              <a:t>6/4/2025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p14="http://schemas.microsoft.com/office/powerpoint/2010/main" xmlns=""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pPr/>
              <a:t>6/4/2025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p14="http://schemas.microsoft.com/office/powerpoint/2010/main" xmlns=""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pPr/>
              <a:t>6/4/2025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p14="http://schemas.microsoft.com/office/powerpoint/2010/main" xmlns=""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pPr/>
              <a:t>6/4/2025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p14="http://schemas.microsoft.com/office/powerpoint/2010/main" xmlns=""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pPr/>
              <a:t>6/4/2025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p14="http://schemas.microsoft.com/office/powerpoint/2010/main" xmlns=""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pPr/>
              <a:t>6/4/2025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p14="http://schemas.microsoft.com/office/powerpoint/2010/main" xmlns=""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pPr/>
              <a:t>6/4/2025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p14="http://schemas.microsoft.com/office/powerpoint/2010/main" xmlns=""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pPr/>
              <a:t>6/4/2025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p14="http://schemas.microsoft.com/office/powerpoint/2010/main" xmlns=""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pPr/>
              <a:t>6/4/2025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p14="http://schemas.microsoft.com/office/powerpoint/2010/main" xmlns=""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pPr/>
              <a:t>6/4/2025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p14="http://schemas.microsoft.com/office/powerpoint/2010/main" xmlns=""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pPr/>
              <a:t>6/4/2025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p14="http://schemas.microsoft.com/office/powerpoint/2010/main" xmlns=""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pPr/>
              <a:t>6/4/2025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pPr/>
              <a:t>‹#›</a:t>
            </a:fld>
            <a:endParaRPr lang="en-US"/>
          </a:p>
        </p:txBody>
      </p:sp>
    </p:spTree>
    <p:extLst>
      <p:ext uri="{BB962C8B-B14F-4D97-AF65-F5344CB8AC3E}">
        <p14:creationId xmlns:p14="http://schemas.microsoft.com/office/powerpoint/2010/main" xmlns=""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8C790BE2-4E4F-4AAF-81A2-4A6F4885EBE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xmlns=""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xmlns="" id="{D28B54C3-B57B-472A-B96E-1FCB67093DC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0" y="0"/>
            <a:ext cx="9143998" cy="6858000"/>
          </a:xfrm>
          <a:prstGeom prst="rect">
            <a:avLst/>
          </a:prstGeom>
          <a:gradFill>
            <a:gsLst>
              <a:gs pos="0">
                <a:schemeClr val="accent1">
                  <a:lumMod val="50000"/>
                </a:schemeClr>
              </a:gs>
              <a:gs pos="100000">
                <a:srgbClr val="000000"/>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xmlns="" id="{7DB3C429-F8DA-49B9-AF84-21996FCF78B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0800000">
            <a:off x="0" y="-4"/>
            <a:ext cx="9144000" cy="6402581"/>
          </a:xfrm>
          <a:prstGeom prst="rect">
            <a:avLst/>
          </a:prstGeom>
          <a:gradFill>
            <a:gsLst>
              <a:gs pos="1000">
                <a:schemeClr val="accent1">
                  <a:lumMod val="75000"/>
                  <a:alpha val="59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xmlns="" id="{E12088DD-B1AD-40E0-8B86-1D87A2CCD9B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flipH="1">
            <a:off x="1140040" y="-1133192"/>
            <a:ext cx="6858001" cy="9124385"/>
          </a:xfrm>
          <a:prstGeom prst="rect">
            <a:avLst/>
          </a:prstGeom>
          <a:gradFill>
            <a:gsLst>
              <a:gs pos="13000">
                <a:schemeClr val="accent1">
                  <a:lumMod val="50000"/>
                  <a:alpha val="0"/>
                </a:schemeClr>
              </a:gs>
              <a:gs pos="99000">
                <a:srgbClr val="000000">
                  <a:alpha val="28000"/>
                </a:srgb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xmlns="" id="{C4C9F2B0-1044-46EB-8AEB-C3BFFDE6C2C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4571072" y="0"/>
            <a:ext cx="4572001" cy="6858000"/>
          </a:xfrm>
          <a:prstGeom prst="rect">
            <a:avLst/>
          </a:prstGeom>
          <a:gradFill>
            <a:gsLst>
              <a:gs pos="13000">
                <a:schemeClr val="accent1">
                  <a:lumMod val="50000"/>
                  <a:alpha val="0"/>
                </a:schemeClr>
              </a:gs>
              <a:gs pos="99000">
                <a:schemeClr val="accent1">
                  <a:lumMod val="75000"/>
                  <a:alpha val="50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xmlns="" id="{0C395952-4E26-45A2-8756-2ADFD6E53C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3" y="-3"/>
            <a:ext cx="9137153" cy="6871922"/>
          </a:xfrm>
          <a:prstGeom prst="rect">
            <a:avLst/>
          </a:prstGeom>
          <a:gradFill>
            <a:gsLst>
              <a:gs pos="13000">
                <a:srgbClr val="000000">
                  <a:alpha val="35000"/>
                </a:srgbClr>
              </a:gs>
              <a:gs pos="99000">
                <a:schemeClr val="accent1">
                  <a:lumMod val="75000"/>
                  <a:alpha val="0"/>
                </a:schemeClr>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Freeform: Shape 19">
            <a:extLst>
              <a:ext uri="{FF2B5EF4-FFF2-40B4-BE49-F238E27FC236}">
                <a16:creationId xmlns:a16="http://schemas.microsoft.com/office/drawing/2014/main" xmlns="" id="{4734BADF-9461-4621-B112-2D7BABEA7DD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740784" y="4049"/>
            <a:ext cx="7662432" cy="4729040"/>
          </a:xfrm>
          <a:custGeom>
            <a:avLst/>
            <a:gdLst>
              <a:gd name="connsiteX0" fmla="*/ 0 w 10216576"/>
              <a:gd name="connsiteY0" fmla="*/ 0 h 4729040"/>
              <a:gd name="connsiteX1" fmla="*/ 10216576 w 10216576"/>
              <a:gd name="connsiteY1" fmla="*/ 0 h 4729040"/>
              <a:gd name="connsiteX2" fmla="*/ 10210268 w 10216576"/>
              <a:gd name="connsiteY2" fmla="*/ 124944 h 4729040"/>
              <a:gd name="connsiteX3" fmla="*/ 5108288 w 10216576"/>
              <a:gd name="connsiteY3" fmla="*/ 4729040 h 4729040"/>
              <a:gd name="connsiteX4" fmla="*/ 6309 w 10216576"/>
              <a:gd name="connsiteY4" fmla="*/ 124944 h 47290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216576" h="4729040">
                <a:moveTo>
                  <a:pt x="0" y="0"/>
                </a:moveTo>
                <a:lnTo>
                  <a:pt x="10216576" y="0"/>
                </a:lnTo>
                <a:lnTo>
                  <a:pt x="10210268" y="124944"/>
                </a:lnTo>
                <a:cubicBezTo>
                  <a:pt x="9947637" y="2710997"/>
                  <a:pt x="7763635" y="4729040"/>
                  <a:pt x="5108288" y="4729040"/>
                </a:cubicBezTo>
                <a:cubicBezTo>
                  <a:pt x="2452942" y="4729040"/>
                  <a:pt x="268937" y="2710997"/>
                  <a:pt x="6309" y="124944"/>
                </a:cubicBezTo>
                <a:close/>
              </a:path>
            </a:pathLst>
          </a:custGeom>
          <a:gradFill>
            <a:gsLst>
              <a:gs pos="7000">
                <a:schemeClr val="accent1">
                  <a:lumMod val="50000"/>
                  <a:alpha val="4000"/>
                </a:schemeClr>
              </a:gs>
              <a:gs pos="99000">
                <a:schemeClr val="accent1">
                  <a:alpha val="24000"/>
                </a:schemeClr>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p:cNvSpPr>
            <a:spLocks noGrp="1"/>
          </p:cNvSpPr>
          <p:nvPr>
            <p:ph type="ctrTitle"/>
          </p:nvPr>
        </p:nvSpPr>
        <p:spPr>
          <a:xfrm>
            <a:off x="1520019" y="1030406"/>
            <a:ext cx="6110785" cy="3081242"/>
          </a:xfrm>
        </p:spPr>
        <p:txBody>
          <a:bodyPr anchor="ctr">
            <a:normAutofit/>
          </a:bodyPr>
          <a:lstStyle/>
          <a:p>
            <a:r>
              <a:rPr lang="en-JM" sz="4200">
                <a:solidFill>
                  <a:srgbClr val="FFFFFF"/>
                </a:solidFill>
              </a:rPr>
              <a:t>ReDeCA Notebook Overview</a:t>
            </a:r>
          </a:p>
        </p:txBody>
      </p:sp>
      <p:sp>
        <p:nvSpPr>
          <p:cNvPr id="3" name="Subtitle 2"/>
          <p:cNvSpPr>
            <a:spLocks noGrp="1"/>
          </p:cNvSpPr>
          <p:nvPr>
            <p:ph type="subTitle" idx="1"/>
          </p:nvPr>
        </p:nvSpPr>
        <p:spPr>
          <a:xfrm>
            <a:off x="1169957" y="5171093"/>
            <a:ext cx="6808971" cy="860620"/>
          </a:xfrm>
        </p:spPr>
        <p:txBody>
          <a:bodyPr anchor="ctr">
            <a:normAutofit/>
          </a:bodyPr>
          <a:lstStyle/>
          <a:p>
            <a:pPr>
              <a:lnSpc>
                <a:spcPct val="90000"/>
              </a:lnSpc>
            </a:pPr>
            <a:r>
              <a:rPr lang="en-US" sz="1500">
                <a:solidFill>
                  <a:srgbClr val="FFFFFF"/>
                </a:solidFill>
              </a:rPr>
              <a:t>Damaria Ebanks</a:t>
            </a:r>
          </a:p>
          <a:p>
            <a:pPr>
              <a:lnSpc>
                <a:spcPct val="90000"/>
              </a:lnSpc>
            </a:pPr>
            <a:r>
              <a:rPr lang="en-US" sz="1500">
                <a:solidFill>
                  <a:srgbClr val="FFFFFF"/>
                </a:solidFill>
              </a:rPr>
              <a:t>Monitoring and Evaluation Officer</a:t>
            </a:r>
          </a:p>
          <a:p>
            <a:pPr>
              <a:lnSpc>
                <a:spcPct val="90000"/>
              </a:lnSpc>
            </a:pPr>
            <a:r>
              <a:rPr lang="en-US" sz="1500">
                <a:solidFill>
                  <a:srgbClr val="FFFFFF"/>
                </a:solidFill>
              </a:rPr>
              <a:t>Development Bank of Jamaica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BACC6370-2D7E-4714-9D71-7542949D7D5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xmlns=""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xmlns="" id="{256B2C21-A230-48C0-8DF1-C46611373C4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xmlns="" id="{3847E18C-932D-4C95-AABA-FEC7C9499AD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xmlns="" id="{3150CB11-0C61-439E-910F-5787759E72A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flipH="1">
            <a:off x="263195" y="4092815"/>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xmlns="" id="{43F8A58B-5155-44CE-A5FF-7647B47D0A7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0635413">
            <a:off x="-376302"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xmlns="" id="{443F2ACA-E6D6-4028-82DD-F03C262D5DE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flipH="1">
            <a:off x="-1914822" y="1914808"/>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39858" y="1683756"/>
            <a:ext cx="2336449" cy="2396359"/>
          </a:xfrm>
        </p:spPr>
        <p:txBody>
          <a:bodyPr anchor="b">
            <a:normAutofit/>
          </a:bodyPr>
          <a:lstStyle/>
          <a:p>
            <a:pPr algn="r"/>
            <a:r>
              <a:rPr lang="en-JM" sz="3500">
                <a:solidFill>
                  <a:srgbClr val="FFFFFF"/>
                </a:solidFill>
              </a:rPr>
              <a:t>Closing Thoughts</a:t>
            </a:r>
          </a:p>
        </p:txBody>
      </p:sp>
      <p:graphicFrame>
        <p:nvGraphicFramePr>
          <p:cNvPr id="5" name="Content Placeholder 2">
            <a:extLst>
              <a:ext uri="{FF2B5EF4-FFF2-40B4-BE49-F238E27FC236}">
                <a16:creationId xmlns:a16="http://schemas.microsoft.com/office/drawing/2014/main" xmlns="" id="{EE990403-2B6B-317B-D9EC-CC5350C0A860}"/>
              </a:ext>
            </a:extLst>
          </p:cNvPr>
          <p:cNvGraphicFramePr>
            <a:graphicFrameLocks noGrp="1"/>
          </p:cNvGraphicFramePr>
          <p:nvPr>
            <p:ph idx="1"/>
            <p:extLst>
              <p:ext uri="{D42A27DB-BD31-4B8C-83A1-F6EECF244321}">
                <p14:modId xmlns:p14="http://schemas.microsoft.com/office/powerpoint/2010/main" xmlns="" val="4204400920"/>
              </p:ext>
            </p:extLst>
          </p:nvPr>
        </p:nvGraphicFramePr>
        <p:xfrm>
          <a:off x="3678789" y="750440"/>
          <a:ext cx="5000124" cy="54539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BACC6370-2D7E-4714-9D71-7542949D7D5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xmlns=""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xmlns="" id="{F68B3F68-107C-434F-AA38-110D5EA91B8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1" y="0"/>
            <a:ext cx="9143999"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xmlns="" id="{AAD0DBB9-1A4B-4391-81D4-CB19F9AB918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0800000" flipH="1">
            <a:off x="6096642" y="0"/>
            <a:ext cx="3047358"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xmlns="" id="{063BBA22-50EA-4C4D-BE05-F1CE4E63AA5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3783777" y="-3783778"/>
            <a:ext cx="1576446" cy="9144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028697" y="348865"/>
            <a:ext cx="7533018" cy="877729"/>
          </a:xfrm>
        </p:spPr>
        <p:txBody>
          <a:bodyPr anchor="ctr">
            <a:normAutofit/>
          </a:bodyPr>
          <a:lstStyle/>
          <a:p>
            <a:r>
              <a:rPr lang="en-US" sz="3500">
                <a:solidFill>
                  <a:srgbClr val="FFFFFF"/>
                </a:solidFill>
              </a:rPr>
              <a:t>What is the ReDeCA Notebook?</a:t>
            </a:r>
          </a:p>
        </p:txBody>
      </p:sp>
      <p:graphicFrame>
        <p:nvGraphicFramePr>
          <p:cNvPr id="5" name="Content Placeholder 2">
            <a:extLst>
              <a:ext uri="{FF2B5EF4-FFF2-40B4-BE49-F238E27FC236}">
                <a16:creationId xmlns:a16="http://schemas.microsoft.com/office/drawing/2014/main" xmlns="" id="{5F662FA2-7D29-4034-4780-47096340982C}"/>
              </a:ext>
            </a:extLst>
          </p:cNvPr>
          <p:cNvGraphicFramePr>
            <a:graphicFrameLocks noGrp="1"/>
          </p:cNvGraphicFramePr>
          <p:nvPr>
            <p:ph idx="1"/>
            <p:extLst>
              <p:ext uri="{D42A27DB-BD31-4B8C-83A1-F6EECF244321}">
                <p14:modId xmlns:p14="http://schemas.microsoft.com/office/powerpoint/2010/main" xmlns="" val="509771034"/>
              </p:ext>
            </p:extLst>
          </p:nvPr>
        </p:nvGraphicFramePr>
        <p:xfrm>
          <a:off x="483042" y="2112579"/>
          <a:ext cx="8195871" cy="41928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BACC6370-2D7E-4714-9D71-7542949D7D5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xmlns=""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xmlns="" id="{F68B3F68-107C-434F-AA38-110D5EA91B8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1" y="0"/>
            <a:ext cx="9143999"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xmlns="" id="{AAD0DBB9-1A4B-4391-81D4-CB19F9AB918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0800000" flipH="1">
            <a:off x="6096642" y="0"/>
            <a:ext cx="3047358"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xmlns="" id="{063BBA22-50EA-4C4D-BE05-F1CE4E63AA5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3783777" y="-3783778"/>
            <a:ext cx="1576446" cy="9144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028697" y="348865"/>
            <a:ext cx="7533018" cy="877729"/>
          </a:xfrm>
        </p:spPr>
        <p:txBody>
          <a:bodyPr anchor="ctr">
            <a:normAutofit/>
          </a:bodyPr>
          <a:lstStyle/>
          <a:p>
            <a:pPr>
              <a:lnSpc>
                <a:spcPct val="90000"/>
              </a:lnSpc>
            </a:pPr>
            <a:r>
              <a:rPr lang="en-US" sz="3000">
                <a:solidFill>
                  <a:srgbClr val="FFFFFF"/>
                </a:solidFill>
              </a:rPr>
              <a:t>Working Group 1: Institutionalizing M&amp;E Units</a:t>
            </a:r>
          </a:p>
        </p:txBody>
      </p:sp>
      <p:graphicFrame>
        <p:nvGraphicFramePr>
          <p:cNvPr id="5" name="Content Placeholder 2">
            <a:extLst>
              <a:ext uri="{FF2B5EF4-FFF2-40B4-BE49-F238E27FC236}">
                <a16:creationId xmlns:a16="http://schemas.microsoft.com/office/drawing/2014/main" xmlns="" id="{30CAC348-592B-132C-E54B-22FA8D3C8428}"/>
              </a:ext>
            </a:extLst>
          </p:cNvPr>
          <p:cNvGraphicFramePr>
            <a:graphicFrameLocks noGrp="1"/>
          </p:cNvGraphicFramePr>
          <p:nvPr>
            <p:ph idx="1"/>
            <p:extLst>
              <p:ext uri="{D42A27DB-BD31-4B8C-83A1-F6EECF244321}">
                <p14:modId xmlns:p14="http://schemas.microsoft.com/office/powerpoint/2010/main" xmlns="" val="2983941659"/>
              </p:ext>
            </p:extLst>
          </p:nvPr>
        </p:nvGraphicFramePr>
        <p:xfrm>
          <a:off x="483042" y="2112579"/>
          <a:ext cx="8195871" cy="41928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BACC6370-2D7E-4714-9D71-7542949D7D5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xmlns=""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xmlns="" id="{F68B3F68-107C-434F-AA38-110D5EA91B8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1" y="0"/>
            <a:ext cx="9143999"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xmlns="" id="{AAD0DBB9-1A4B-4391-81D4-CB19F9AB918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0800000" flipH="1">
            <a:off x="6096642" y="0"/>
            <a:ext cx="3047358"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xmlns="" id="{063BBA22-50EA-4C4D-BE05-F1CE4E63AA5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3783777" y="-3783778"/>
            <a:ext cx="1576446" cy="9144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028697" y="348865"/>
            <a:ext cx="7533018" cy="877729"/>
          </a:xfrm>
        </p:spPr>
        <p:txBody>
          <a:bodyPr anchor="ctr">
            <a:normAutofit/>
          </a:bodyPr>
          <a:lstStyle/>
          <a:p>
            <a:r>
              <a:rPr lang="en-US" sz="3500">
                <a:solidFill>
                  <a:srgbClr val="FFFFFF"/>
                </a:solidFill>
              </a:rPr>
              <a:t>Working Group 2: Developing Indicators</a:t>
            </a:r>
          </a:p>
        </p:txBody>
      </p:sp>
      <p:graphicFrame>
        <p:nvGraphicFramePr>
          <p:cNvPr id="5" name="Content Placeholder 2">
            <a:extLst>
              <a:ext uri="{FF2B5EF4-FFF2-40B4-BE49-F238E27FC236}">
                <a16:creationId xmlns:a16="http://schemas.microsoft.com/office/drawing/2014/main" xmlns="" id="{D93D87FB-4170-551B-A748-C3203EA8663D}"/>
              </a:ext>
            </a:extLst>
          </p:cNvPr>
          <p:cNvGraphicFramePr>
            <a:graphicFrameLocks noGrp="1"/>
          </p:cNvGraphicFramePr>
          <p:nvPr>
            <p:ph idx="1"/>
            <p:extLst>
              <p:ext uri="{D42A27DB-BD31-4B8C-83A1-F6EECF244321}">
                <p14:modId xmlns:p14="http://schemas.microsoft.com/office/powerpoint/2010/main" xmlns="" val="1354890062"/>
              </p:ext>
            </p:extLst>
          </p:nvPr>
        </p:nvGraphicFramePr>
        <p:xfrm>
          <a:off x="483042" y="2112579"/>
          <a:ext cx="8195871"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BACC6370-2D7E-4714-9D71-7542949D7D5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xmlns=""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xmlns="" id="{F68B3F68-107C-434F-AA38-110D5EA91B8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1" y="0"/>
            <a:ext cx="9143999"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xmlns="" id="{AAD0DBB9-1A4B-4391-81D4-CB19F9AB918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0800000" flipH="1">
            <a:off x="6096642" y="0"/>
            <a:ext cx="3047358"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xmlns="" id="{063BBA22-50EA-4C4D-BE05-F1CE4E63AA5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3783777" y="-3783778"/>
            <a:ext cx="1576446" cy="9144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028697" y="348865"/>
            <a:ext cx="7533018" cy="877729"/>
          </a:xfrm>
        </p:spPr>
        <p:txBody>
          <a:bodyPr anchor="ctr">
            <a:normAutofit/>
          </a:bodyPr>
          <a:lstStyle/>
          <a:p>
            <a:r>
              <a:rPr lang="en-US" sz="3500">
                <a:solidFill>
                  <a:srgbClr val="FFFFFF"/>
                </a:solidFill>
              </a:rPr>
              <a:t>Working Group 3: SDGs &amp; Sustainability</a:t>
            </a:r>
          </a:p>
        </p:txBody>
      </p:sp>
      <p:graphicFrame>
        <p:nvGraphicFramePr>
          <p:cNvPr id="5" name="Content Placeholder 2">
            <a:extLst>
              <a:ext uri="{FF2B5EF4-FFF2-40B4-BE49-F238E27FC236}">
                <a16:creationId xmlns:a16="http://schemas.microsoft.com/office/drawing/2014/main" xmlns="" id="{E9E47937-3C40-BAA3-B2E7-9596799F435E}"/>
              </a:ext>
            </a:extLst>
          </p:cNvPr>
          <p:cNvGraphicFramePr>
            <a:graphicFrameLocks noGrp="1"/>
          </p:cNvGraphicFramePr>
          <p:nvPr>
            <p:ph idx="1"/>
            <p:extLst>
              <p:ext uri="{D42A27DB-BD31-4B8C-83A1-F6EECF244321}">
                <p14:modId xmlns:p14="http://schemas.microsoft.com/office/powerpoint/2010/main" xmlns="" val="1981097293"/>
              </p:ext>
            </p:extLst>
          </p:nvPr>
        </p:nvGraphicFramePr>
        <p:xfrm>
          <a:off x="483042" y="2112579"/>
          <a:ext cx="8195871"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BACC6370-2D7E-4714-9D71-7542949D7D5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xmlns=""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xmlns="" id="{F68B3F68-107C-434F-AA38-110D5EA91B8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1" y="0"/>
            <a:ext cx="9143999"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xmlns="" id="{AAD0DBB9-1A4B-4391-81D4-CB19F9AB918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0800000" flipH="1">
            <a:off x="6096642" y="0"/>
            <a:ext cx="3047358"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xmlns="" id="{063BBA22-50EA-4C4D-BE05-F1CE4E63AA5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3783777" y="-3783778"/>
            <a:ext cx="1576446" cy="9144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028697" y="348865"/>
            <a:ext cx="7533018" cy="877729"/>
          </a:xfrm>
        </p:spPr>
        <p:txBody>
          <a:bodyPr anchor="ctr">
            <a:normAutofit/>
          </a:bodyPr>
          <a:lstStyle/>
          <a:p>
            <a:r>
              <a:rPr lang="en-JM" sz="3500">
                <a:solidFill>
                  <a:srgbClr val="FFFFFF"/>
                </a:solidFill>
              </a:rPr>
              <a:t>How the Groups Functioned</a:t>
            </a:r>
          </a:p>
        </p:txBody>
      </p:sp>
      <p:graphicFrame>
        <p:nvGraphicFramePr>
          <p:cNvPr id="5" name="Content Placeholder 2">
            <a:extLst>
              <a:ext uri="{FF2B5EF4-FFF2-40B4-BE49-F238E27FC236}">
                <a16:creationId xmlns:a16="http://schemas.microsoft.com/office/drawing/2014/main" xmlns="" id="{D63D6729-AD14-B023-8FDA-CE89BA5C13A3}"/>
              </a:ext>
            </a:extLst>
          </p:cNvPr>
          <p:cNvGraphicFramePr>
            <a:graphicFrameLocks noGrp="1"/>
          </p:cNvGraphicFramePr>
          <p:nvPr>
            <p:ph idx="1"/>
            <p:extLst>
              <p:ext uri="{D42A27DB-BD31-4B8C-83A1-F6EECF244321}">
                <p14:modId xmlns:p14="http://schemas.microsoft.com/office/powerpoint/2010/main" xmlns="" val="2533100728"/>
              </p:ext>
            </p:extLst>
          </p:nvPr>
        </p:nvGraphicFramePr>
        <p:xfrm>
          <a:off x="483042" y="2112579"/>
          <a:ext cx="8195871" cy="41928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2E442304-DDBD-4F7B-8017-36BCC863FB4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6250" y="640823"/>
            <a:ext cx="2563994" cy="5583148"/>
          </a:xfrm>
        </p:spPr>
        <p:txBody>
          <a:bodyPr anchor="ctr">
            <a:normAutofit/>
          </a:bodyPr>
          <a:lstStyle/>
          <a:p>
            <a:r>
              <a:rPr lang="en-JM" sz="4300"/>
              <a:t>Use of the Notebook</a:t>
            </a:r>
          </a:p>
        </p:txBody>
      </p:sp>
      <p:sp>
        <p:nvSpPr>
          <p:cNvPr id="11" name="sketch line">
            <a:extLst>
              <a:ext uri="{FF2B5EF4-FFF2-40B4-BE49-F238E27FC236}">
                <a16:creationId xmlns:a16="http://schemas.microsoft.com/office/drawing/2014/main" xmlns="" id="{5E107275-3853-46FD-A241-DE4355A4267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544313" y="3465005"/>
            <a:ext cx="5410200" cy="13716"/>
          </a:xfrm>
          <a:custGeom>
            <a:avLst/>
            <a:gdLst>
              <a:gd name="connsiteX0" fmla="*/ 0 w 5410200"/>
              <a:gd name="connsiteY0" fmla="*/ 0 h 13716"/>
              <a:gd name="connsiteX1" fmla="*/ 568071 w 5410200"/>
              <a:gd name="connsiteY1" fmla="*/ 0 h 13716"/>
              <a:gd name="connsiteX2" fmla="*/ 1298448 w 5410200"/>
              <a:gd name="connsiteY2" fmla="*/ 0 h 13716"/>
              <a:gd name="connsiteX3" fmla="*/ 1920621 w 5410200"/>
              <a:gd name="connsiteY3" fmla="*/ 0 h 13716"/>
              <a:gd name="connsiteX4" fmla="*/ 2488692 w 5410200"/>
              <a:gd name="connsiteY4" fmla="*/ 0 h 13716"/>
              <a:gd name="connsiteX5" fmla="*/ 3219069 w 5410200"/>
              <a:gd name="connsiteY5" fmla="*/ 0 h 13716"/>
              <a:gd name="connsiteX6" fmla="*/ 3895344 w 5410200"/>
              <a:gd name="connsiteY6" fmla="*/ 0 h 13716"/>
              <a:gd name="connsiteX7" fmla="*/ 4571619 w 5410200"/>
              <a:gd name="connsiteY7" fmla="*/ 0 h 13716"/>
              <a:gd name="connsiteX8" fmla="*/ 5410200 w 5410200"/>
              <a:gd name="connsiteY8" fmla="*/ 0 h 13716"/>
              <a:gd name="connsiteX9" fmla="*/ 5410200 w 5410200"/>
              <a:gd name="connsiteY9" fmla="*/ 13716 h 13716"/>
              <a:gd name="connsiteX10" fmla="*/ 4842129 w 5410200"/>
              <a:gd name="connsiteY10" fmla="*/ 13716 h 13716"/>
              <a:gd name="connsiteX11" fmla="*/ 4328160 w 5410200"/>
              <a:gd name="connsiteY11" fmla="*/ 13716 h 13716"/>
              <a:gd name="connsiteX12" fmla="*/ 3597783 w 5410200"/>
              <a:gd name="connsiteY12" fmla="*/ 13716 h 13716"/>
              <a:gd name="connsiteX13" fmla="*/ 3029712 w 5410200"/>
              <a:gd name="connsiteY13" fmla="*/ 13716 h 13716"/>
              <a:gd name="connsiteX14" fmla="*/ 2299335 w 5410200"/>
              <a:gd name="connsiteY14" fmla="*/ 13716 h 13716"/>
              <a:gd name="connsiteX15" fmla="*/ 1514856 w 5410200"/>
              <a:gd name="connsiteY15" fmla="*/ 13716 h 13716"/>
              <a:gd name="connsiteX16" fmla="*/ 892683 w 5410200"/>
              <a:gd name="connsiteY16" fmla="*/ 13716 h 13716"/>
              <a:gd name="connsiteX17" fmla="*/ 0 w 5410200"/>
              <a:gd name="connsiteY17" fmla="*/ 13716 h 13716"/>
              <a:gd name="connsiteX18" fmla="*/ 0 w 5410200"/>
              <a:gd name="connsiteY18" fmla="*/ 0 h 13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3716"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09587" y="2854"/>
                  <a:pt x="5409791" y="9451"/>
                  <a:pt x="5410200" y="13716"/>
                </a:cubicBezTo>
                <a:cubicBezTo>
                  <a:pt x="5139060" y="2179"/>
                  <a:pt x="5121593" y="26463"/>
                  <a:pt x="4842129" y="13716"/>
                </a:cubicBezTo>
                <a:cubicBezTo>
                  <a:pt x="4562665" y="969"/>
                  <a:pt x="4448273" y="4915"/>
                  <a:pt x="4328160" y="13716"/>
                </a:cubicBezTo>
                <a:cubicBezTo>
                  <a:pt x="4208047" y="22517"/>
                  <a:pt x="3760936" y="17995"/>
                  <a:pt x="3597783" y="13716"/>
                </a:cubicBezTo>
                <a:cubicBezTo>
                  <a:pt x="3434630" y="9437"/>
                  <a:pt x="3299718" y="28641"/>
                  <a:pt x="3029712" y="13716"/>
                </a:cubicBezTo>
                <a:cubicBezTo>
                  <a:pt x="2759706" y="-1209"/>
                  <a:pt x="2640159" y="22822"/>
                  <a:pt x="2299335" y="13716"/>
                </a:cubicBezTo>
                <a:cubicBezTo>
                  <a:pt x="1958511" y="4610"/>
                  <a:pt x="1801186" y="24413"/>
                  <a:pt x="1514856" y="13716"/>
                </a:cubicBezTo>
                <a:cubicBezTo>
                  <a:pt x="1228526" y="3019"/>
                  <a:pt x="1063509" y="-9877"/>
                  <a:pt x="892683" y="13716"/>
                </a:cubicBezTo>
                <a:cubicBezTo>
                  <a:pt x="721857" y="37309"/>
                  <a:pt x="186945" y="-25469"/>
                  <a:pt x="0" y="13716"/>
                </a:cubicBezTo>
                <a:cubicBezTo>
                  <a:pt x="-342" y="9537"/>
                  <a:pt x="-97" y="6817"/>
                  <a:pt x="0" y="0"/>
                </a:cubicBezTo>
                <a:close/>
              </a:path>
              <a:path w="5410200" h="13716"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10660" y="2787"/>
                  <a:pt x="5410166" y="9748"/>
                  <a:pt x="5410200" y="13716"/>
                </a:cubicBezTo>
                <a:cubicBezTo>
                  <a:pt x="5163327" y="36922"/>
                  <a:pt x="5008749" y="6121"/>
                  <a:pt x="4842129" y="13716"/>
                </a:cubicBezTo>
                <a:cubicBezTo>
                  <a:pt x="4675509" y="21311"/>
                  <a:pt x="4433401" y="-5187"/>
                  <a:pt x="4165854" y="13716"/>
                </a:cubicBezTo>
                <a:cubicBezTo>
                  <a:pt x="3898308" y="32619"/>
                  <a:pt x="3809032" y="-13282"/>
                  <a:pt x="3543681" y="13716"/>
                </a:cubicBezTo>
                <a:cubicBezTo>
                  <a:pt x="3278330" y="40714"/>
                  <a:pt x="3073876" y="-20489"/>
                  <a:pt x="2759202" y="13716"/>
                </a:cubicBezTo>
                <a:cubicBezTo>
                  <a:pt x="2444528" y="47921"/>
                  <a:pt x="2204144" y="-1200"/>
                  <a:pt x="1974723" y="13716"/>
                </a:cubicBezTo>
                <a:cubicBezTo>
                  <a:pt x="1745302" y="28632"/>
                  <a:pt x="1602335" y="26918"/>
                  <a:pt x="1406652" y="13716"/>
                </a:cubicBezTo>
                <a:cubicBezTo>
                  <a:pt x="1210969" y="514"/>
                  <a:pt x="923948" y="-1411"/>
                  <a:pt x="730377" y="13716"/>
                </a:cubicBezTo>
                <a:cubicBezTo>
                  <a:pt x="536806" y="28843"/>
                  <a:pt x="336496" y="-4713"/>
                  <a:pt x="0" y="13716"/>
                </a:cubicBezTo>
                <a:cubicBezTo>
                  <a:pt x="-535" y="9547"/>
                  <a:pt x="488" y="451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xmlns="" id="{873E03CC-9024-1E0E-A331-D22F2A638180}"/>
              </a:ext>
            </a:extLst>
          </p:cNvPr>
          <p:cNvGraphicFramePr>
            <a:graphicFrameLocks noGrp="1"/>
          </p:cNvGraphicFramePr>
          <p:nvPr>
            <p:ph idx="1"/>
            <p:extLst>
              <p:ext uri="{D42A27DB-BD31-4B8C-83A1-F6EECF244321}">
                <p14:modId xmlns:p14="http://schemas.microsoft.com/office/powerpoint/2010/main" xmlns="" val="1077483046"/>
              </p:ext>
            </p:extLst>
          </p:nvPr>
        </p:nvGraphicFramePr>
        <p:xfrm>
          <a:off x="3486013" y="640822"/>
          <a:ext cx="5175384" cy="55361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BACC6370-2D7E-4714-9D71-7542949D7D5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xmlns=""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xmlns="" id="{F68B3F68-107C-434F-AA38-110D5EA91B8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1" y="0"/>
            <a:ext cx="9143999"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xmlns="" id="{AAD0DBB9-1A4B-4391-81D4-CB19F9AB918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0800000" flipH="1">
            <a:off x="6096642" y="0"/>
            <a:ext cx="3047358"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xmlns="" id="{063BBA22-50EA-4C4D-BE05-F1CE4E63AA5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3783777" y="-3783778"/>
            <a:ext cx="1576446" cy="9144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028697" y="348865"/>
            <a:ext cx="7533018" cy="877729"/>
          </a:xfrm>
        </p:spPr>
        <p:txBody>
          <a:bodyPr anchor="ctr">
            <a:normAutofit/>
          </a:bodyPr>
          <a:lstStyle/>
          <a:p>
            <a:r>
              <a:rPr lang="en-JM" sz="3500">
                <a:solidFill>
                  <a:srgbClr val="FFFFFF"/>
                </a:solidFill>
              </a:rPr>
              <a:t>Strategic Value</a:t>
            </a:r>
          </a:p>
        </p:txBody>
      </p:sp>
      <p:graphicFrame>
        <p:nvGraphicFramePr>
          <p:cNvPr id="5" name="Content Placeholder 2">
            <a:extLst>
              <a:ext uri="{FF2B5EF4-FFF2-40B4-BE49-F238E27FC236}">
                <a16:creationId xmlns:a16="http://schemas.microsoft.com/office/drawing/2014/main" xmlns="" id="{69F5FEE8-AC60-DAEA-F2D0-93A8689AC775}"/>
              </a:ext>
            </a:extLst>
          </p:cNvPr>
          <p:cNvGraphicFramePr>
            <a:graphicFrameLocks noGrp="1"/>
          </p:cNvGraphicFramePr>
          <p:nvPr>
            <p:ph idx="1"/>
            <p:extLst>
              <p:ext uri="{D42A27DB-BD31-4B8C-83A1-F6EECF244321}">
                <p14:modId xmlns:p14="http://schemas.microsoft.com/office/powerpoint/2010/main" xmlns="" val="3457931385"/>
              </p:ext>
            </p:extLst>
          </p:nvPr>
        </p:nvGraphicFramePr>
        <p:xfrm>
          <a:off x="483042" y="2112579"/>
          <a:ext cx="8195871"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BACC6370-2D7E-4714-9D71-7542949D7D5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xmlns=""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xmlns="" id="{F68B3F68-107C-434F-AA38-110D5EA91B8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1" y="0"/>
            <a:ext cx="9143999"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xmlns="" id="{AAD0DBB9-1A4B-4391-81D4-CB19F9AB918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0800000" flipH="1">
            <a:off x="6096642" y="0"/>
            <a:ext cx="3047358"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xmlns="" id="{063BBA22-50EA-4C4D-BE05-F1CE4E63AA5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3783777" y="-3783778"/>
            <a:ext cx="1576446" cy="9144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028697" y="348865"/>
            <a:ext cx="7533018" cy="877729"/>
          </a:xfrm>
        </p:spPr>
        <p:txBody>
          <a:bodyPr anchor="ctr">
            <a:normAutofit/>
          </a:bodyPr>
          <a:lstStyle/>
          <a:p>
            <a:r>
              <a:rPr lang="en-JM" sz="3500">
                <a:solidFill>
                  <a:srgbClr val="FFFFFF"/>
                </a:solidFill>
              </a:rPr>
              <a:t>Personal Learning Impact</a:t>
            </a:r>
          </a:p>
        </p:txBody>
      </p:sp>
      <p:graphicFrame>
        <p:nvGraphicFramePr>
          <p:cNvPr id="5" name="Content Placeholder 2">
            <a:extLst>
              <a:ext uri="{FF2B5EF4-FFF2-40B4-BE49-F238E27FC236}">
                <a16:creationId xmlns:a16="http://schemas.microsoft.com/office/drawing/2014/main" xmlns="" id="{DE2224F1-5F15-6C60-624E-FC9BD52E8D65}"/>
              </a:ext>
            </a:extLst>
          </p:cNvPr>
          <p:cNvGraphicFramePr>
            <a:graphicFrameLocks noGrp="1"/>
          </p:cNvGraphicFramePr>
          <p:nvPr>
            <p:ph idx="1"/>
            <p:extLst>
              <p:ext uri="{D42A27DB-BD31-4B8C-83A1-F6EECF244321}">
                <p14:modId xmlns:p14="http://schemas.microsoft.com/office/powerpoint/2010/main" xmlns="" val="1562134294"/>
              </p:ext>
            </p:extLst>
          </p:nvPr>
        </p:nvGraphicFramePr>
        <p:xfrm>
          <a:off x="483042" y="2112579"/>
          <a:ext cx="8195871" cy="41928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xmlns=""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70</TotalTime>
  <Words>877</Words>
  <Application>Microsoft Office PowerPoint</Application>
  <PresentationFormat>On-screen Show (4:3)</PresentationFormat>
  <Paragraphs>65</Paragraphs>
  <Slides>10</Slides>
  <Notes>6</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ReDeCA Notebook Overview</vt:lpstr>
      <vt:lpstr>What is the ReDeCA Notebook?</vt:lpstr>
      <vt:lpstr>Working Group 1: Institutionalizing M&amp;E Units</vt:lpstr>
      <vt:lpstr>Working Group 2: Developing Indicators</vt:lpstr>
      <vt:lpstr>Working Group 3: SDGs &amp; Sustainability</vt:lpstr>
      <vt:lpstr>How the Groups Functioned</vt:lpstr>
      <vt:lpstr>Use of the Notebook</vt:lpstr>
      <vt:lpstr>Strategic Value</vt:lpstr>
      <vt:lpstr>Personal Learning Impact</vt:lpstr>
      <vt:lpstr>Closing Thoughts</vt:lpstr>
    </vt:vector>
  </TitlesOfParts>
  <LinksUpToDate>false</LinksUpToDate>
  <SharedDoc>false</SharedDoc>
  <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ReDeCA Notebook Overview</dc:title>
  <dc:creator>Jose Claudio Pires</dc:creator>
  <dc:description>generated using python-pptx</dc:description>
  <cp:lastModifiedBy>Jose Pires</cp:lastModifiedBy>
  <cp:revision>2</cp:revision>
  <dcterms:created xsi:type="dcterms:W3CDTF">2013-01-27T09:14:16Z</dcterms:created>
  <dcterms:modified xsi:type="dcterms:W3CDTF">2025-06-04T22:24:29Z</dcterms:modified>
</cp:coreProperties>
</file>