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58" r:id="rId8"/>
    <p:sldId id="259" r:id="rId9"/>
    <p:sldId id="269" r:id="rId10"/>
    <p:sldId id="262" r:id="rId11"/>
    <p:sldId id="263" r:id="rId12"/>
    <p:sldId id="261" r:id="rId13"/>
    <p:sldId id="264" r:id="rId14"/>
    <p:sldId id="267" r:id="rId15"/>
    <p:sldId id="275" r:id="rId16"/>
    <p:sldId id="276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3AA51-D7FD-4E82-96EE-CDBC5353EC2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765863-6C23-4973-90DF-EB532FC3E39A}">
      <dgm:prSet phldrT="[Texto]" custT="1"/>
      <dgm:spPr/>
      <dgm:t>
        <a:bodyPr/>
        <a:lstStyle/>
        <a:p>
          <a:r>
            <a:rPr lang="es-ES" sz="1200" dirty="0"/>
            <a:t>Política Ambiental</a:t>
          </a:r>
        </a:p>
      </dgm:t>
    </dgm:pt>
    <dgm:pt modelId="{15E48A16-A494-44E1-9263-4331699A0471}" type="parTrans" cxnId="{D4C7C292-83D9-4354-AD07-732DAEB2DB24}">
      <dgm:prSet/>
      <dgm:spPr/>
      <dgm:t>
        <a:bodyPr/>
        <a:lstStyle/>
        <a:p>
          <a:endParaRPr lang="es-ES" sz="1200"/>
        </a:p>
      </dgm:t>
    </dgm:pt>
    <dgm:pt modelId="{56A06C29-017D-4FBD-956C-70651B2E9E2A}" type="sibTrans" cxnId="{D4C7C292-83D9-4354-AD07-732DAEB2DB24}">
      <dgm:prSet/>
      <dgm:spPr/>
      <dgm:t>
        <a:bodyPr/>
        <a:lstStyle/>
        <a:p>
          <a:endParaRPr lang="es-ES" sz="1200"/>
        </a:p>
      </dgm:t>
    </dgm:pt>
    <dgm:pt modelId="{625EF6C2-7204-4B00-9CB4-F433A59B11D7}">
      <dgm:prSet phldrT="[Texto]" custT="1"/>
      <dgm:spPr/>
      <dgm:t>
        <a:bodyPr/>
        <a:lstStyle/>
        <a:p>
          <a:r>
            <a:rPr lang="es-ES" sz="1200" dirty="0"/>
            <a:t>Conservación</a:t>
          </a:r>
        </a:p>
      </dgm:t>
    </dgm:pt>
    <dgm:pt modelId="{B7E8D292-B8E8-450E-831E-C9F3B3ECACFB}" type="parTrans" cxnId="{C5B7E9B5-08C9-4ECC-B440-DD5C46DC7CB7}">
      <dgm:prSet custT="1"/>
      <dgm:spPr/>
      <dgm:t>
        <a:bodyPr/>
        <a:lstStyle/>
        <a:p>
          <a:endParaRPr lang="es-ES" sz="1200"/>
        </a:p>
      </dgm:t>
    </dgm:pt>
    <dgm:pt modelId="{EF3D6AC1-536F-4BDA-BFAF-DDF22B29BD0B}" type="sibTrans" cxnId="{C5B7E9B5-08C9-4ECC-B440-DD5C46DC7CB7}">
      <dgm:prSet/>
      <dgm:spPr/>
      <dgm:t>
        <a:bodyPr/>
        <a:lstStyle/>
        <a:p>
          <a:endParaRPr lang="es-ES" sz="1200"/>
        </a:p>
      </dgm:t>
    </dgm:pt>
    <dgm:pt modelId="{27C0E162-2FA8-4218-9DE9-008884748A25}">
      <dgm:prSet phldrT="[Texto]" custT="1"/>
      <dgm:spPr/>
      <dgm:t>
        <a:bodyPr/>
        <a:lstStyle/>
        <a:p>
          <a:r>
            <a:rPr lang="es-ES" sz="1200" dirty="0"/>
            <a:t>Mitigación</a:t>
          </a:r>
        </a:p>
      </dgm:t>
    </dgm:pt>
    <dgm:pt modelId="{F035CE86-CD66-42FE-B5D3-56C2DF83679B}" type="parTrans" cxnId="{C8639C52-26BD-4DFF-8735-DDA85C295B60}">
      <dgm:prSet custT="1"/>
      <dgm:spPr/>
      <dgm:t>
        <a:bodyPr/>
        <a:lstStyle/>
        <a:p>
          <a:endParaRPr lang="es-ES" sz="1200"/>
        </a:p>
      </dgm:t>
    </dgm:pt>
    <dgm:pt modelId="{7CE661C7-E7AF-4E89-936A-6198B624D41F}" type="sibTrans" cxnId="{C8639C52-26BD-4DFF-8735-DDA85C295B60}">
      <dgm:prSet/>
      <dgm:spPr/>
      <dgm:t>
        <a:bodyPr/>
        <a:lstStyle/>
        <a:p>
          <a:endParaRPr lang="es-ES" sz="1200"/>
        </a:p>
      </dgm:t>
    </dgm:pt>
    <dgm:pt modelId="{22CFCEB8-1A4C-4864-B529-986DBE5DE785}">
      <dgm:prSet phldrT="[Texto]" custT="1"/>
      <dgm:spPr/>
      <dgm:t>
        <a:bodyPr/>
        <a:lstStyle/>
        <a:p>
          <a:r>
            <a:rPr lang="es-ES" sz="1100" dirty="0"/>
            <a:t>Aprovechamiento</a:t>
          </a:r>
        </a:p>
      </dgm:t>
    </dgm:pt>
    <dgm:pt modelId="{E801D622-26BD-4FCB-8DD1-CC856330462D}" type="parTrans" cxnId="{D197A4D4-E269-4B3C-856E-82787877CA74}">
      <dgm:prSet custT="1"/>
      <dgm:spPr/>
      <dgm:t>
        <a:bodyPr/>
        <a:lstStyle/>
        <a:p>
          <a:endParaRPr lang="es-ES" sz="1200"/>
        </a:p>
      </dgm:t>
    </dgm:pt>
    <dgm:pt modelId="{05999020-6C91-481C-9FAE-CB1782C59723}" type="sibTrans" cxnId="{D197A4D4-E269-4B3C-856E-82787877CA74}">
      <dgm:prSet/>
      <dgm:spPr/>
      <dgm:t>
        <a:bodyPr/>
        <a:lstStyle/>
        <a:p>
          <a:endParaRPr lang="es-ES" sz="1200"/>
        </a:p>
      </dgm:t>
    </dgm:pt>
    <dgm:pt modelId="{D3D77C1A-169A-4F35-B86E-487673CB554E}">
      <dgm:prSet phldrT="[Texto]" custT="1"/>
      <dgm:spPr/>
      <dgm:t>
        <a:bodyPr/>
        <a:lstStyle/>
        <a:p>
          <a:r>
            <a:rPr lang="es-ES" sz="1200" dirty="0"/>
            <a:t>Restauración</a:t>
          </a:r>
        </a:p>
      </dgm:t>
    </dgm:pt>
    <dgm:pt modelId="{2B4E116E-B18D-4D23-A5A3-740B930732CB}" type="parTrans" cxnId="{4D105260-535A-430C-A534-A985BDC0B208}">
      <dgm:prSet custT="1"/>
      <dgm:spPr/>
      <dgm:t>
        <a:bodyPr/>
        <a:lstStyle/>
        <a:p>
          <a:endParaRPr lang="es-ES" sz="1200"/>
        </a:p>
      </dgm:t>
    </dgm:pt>
    <dgm:pt modelId="{62CFB3DC-3146-41CD-A50B-96CC7A908996}" type="sibTrans" cxnId="{4D105260-535A-430C-A534-A985BDC0B208}">
      <dgm:prSet/>
      <dgm:spPr/>
      <dgm:t>
        <a:bodyPr/>
        <a:lstStyle/>
        <a:p>
          <a:endParaRPr lang="es-ES" sz="1200"/>
        </a:p>
      </dgm:t>
    </dgm:pt>
    <dgm:pt modelId="{64A2C900-A6B5-4F3D-AD83-76E252FAFA73}" type="pres">
      <dgm:prSet presAssocID="{11F3AA51-D7FD-4E82-96EE-CDBC5353EC2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BA91B7-65A5-4041-9041-2DC501961827}" type="pres">
      <dgm:prSet presAssocID="{A1765863-6C23-4973-90DF-EB532FC3E39A}" presName="centerShape" presStyleLbl="node0" presStyleIdx="0" presStyleCnt="1"/>
      <dgm:spPr/>
    </dgm:pt>
    <dgm:pt modelId="{C587977F-6F2D-4FDF-B7A7-60B0AA738ACA}" type="pres">
      <dgm:prSet presAssocID="{B7E8D292-B8E8-450E-831E-C9F3B3ECACFB}" presName="Name9" presStyleLbl="parChTrans1D2" presStyleIdx="0" presStyleCnt="4"/>
      <dgm:spPr/>
    </dgm:pt>
    <dgm:pt modelId="{64A39199-2D6E-49C3-A04B-BADC80DB817A}" type="pres">
      <dgm:prSet presAssocID="{B7E8D292-B8E8-450E-831E-C9F3B3ECACFB}" presName="connTx" presStyleLbl="parChTrans1D2" presStyleIdx="0" presStyleCnt="4"/>
      <dgm:spPr/>
    </dgm:pt>
    <dgm:pt modelId="{51C8F5A7-574A-490C-A320-1F00B0B6C7FA}" type="pres">
      <dgm:prSet presAssocID="{625EF6C2-7204-4B00-9CB4-F433A59B11D7}" presName="node" presStyleLbl="node1" presStyleIdx="0" presStyleCnt="4">
        <dgm:presLayoutVars>
          <dgm:bulletEnabled val="1"/>
        </dgm:presLayoutVars>
      </dgm:prSet>
      <dgm:spPr/>
    </dgm:pt>
    <dgm:pt modelId="{A6FD0F7C-C130-4D7B-8992-DC79FABE0197}" type="pres">
      <dgm:prSet presAssocID="{F035CE86-CD66-42FE-B5D3-56C2DF83679B}" presName="Name9" presStyleLbl="parChTrans1D2" presStyleIdx="1" presStyleCnt="4"/>
      <dgm:spPr/>
    </dgm:pt>
    <dgm:pt modelId="{24F12A03-8491-46B1-AB33-97684522E891}" type="pres">
      <dgm:prSet presAssocID="{F035CE86-CD66-42FE-B5D3-56C2DF83679B}" presName="connTx" presStyleLbl="parChTrans1D2" presStyleIdx="1" presStyleCnt="4"/>
      <dgm:spPr/>
    </dgm:pt>
    <dgm:pt modelId="{C4726E00-5A63-4AF3-BA98-141C6F2ABDA6}" type="pres">
      <dgm:prSet presAssocID="{27C0E162-2FA8-4218-9DE9-008884748A25}" presName="node" presStyleLbl="node1" presStyleIdx="1" presStyleCnt="4">
        <dgm:presLayoutVars>
          <dgm:bulletEnabled val="1"/>
        </dgm:presLayoutVars>
      </dgm:prSet>
      <dgm:spPr/>
    </dgm:pt>
    <dgm:pt modelId="{5FA3567A-3199-4657-8B88-468852BAC1B1}" type="pres">
      <dgm:prSet presAssocID="{E801D622-26BD-4FCB-8DD1-CC856330462D}" presName="Name9" presStyleLbl="parChTrans1D2" presStyleIdx="2" presStyleCnt="4"/>
      <dgm:spPr/>
    </dgm:pt>
    <dgm:pt modelId="{BA3C9388-02F3-4149-B012-A660A6DAA4D6}" type="pres">
      <dgm:prSet presAssocID="{E801D622-26BD-4FCB-8DD1-CC856330462D}" presName="connTx" presStyleLbl="parChTrans1D2" presStyleIdx="2" presStyleCnt="4"/>
      <dgm:spPr/>
    </dgm:pt>
    <dgm:pt modelId="{A4D25F83-4393-460A-A7F6-871052EA468D}" type="pres">
      <dgm:prSet presAssocID="{22CFCEB8-1A4C-4864-B529-986DBE5DE785}" presName="node" presStyleLbl="node1" presStyleIdx="2" presStyleCnt="4" custScaleX="115835" custScaleY="97133">
        <dgm:presLayoutVars>
          <dgm:bulletEnabled val="1"/>
        </dgm:presLayoutVars>
      </dgm:prSet>
      <dgm:spPr/>
    </dgm:pt>
    <dgm:pt modelId="{17E40A65-7BF5-4DD1-B544-BE13558E0676}" type="pres">
      <dgm:prSet presAssocID="{2B4E116E-B18D-4D23-A5A3-740B930732CB}" presName="Name9" presStyleLbl="parChTrans1D2" presStyleIdx="3" presStyleCnt="4"/>
      <dgm:spPr/>
    </dgm:pt>
    <dgm:pt modelId="{5B73426A-2D4E-48F5-9CFE-EEA0A3BF6FF1}" type="pres">
      <dgm:prSet presAssocID="{2B4E116E-B18D-4D23-A5A3-740B930732CB}" presName="connTx" presStyleLbl="parChTrans1D2" presStyleIdx="3" presStyleCnt="4"/>
      <dgm:spPr/>
    </dgm:pt>
    <dgm:pt modelId="{6738AAB5-2779-442C-8409-2F2B97A8572D}" type="pres">
      <dgm:prSet presAssocID="{D3D77C1A-169A-4F35-B86E-487673CB554E}" presName="node" presStyleLbl="node1" presStyleIdx="3" presStyleCnt="4">
        <dgm:presLayoutVars>
          <dgm:bulletEnabled val="1"/>
        </dgm:presLayoutVars>
      </dgm:prSet>
      <dgm:spPr/>
    </dgm:pt>
  </dgm:ptLst>
  <dgm:cxnLst>
    <dgm:cxn modelId="{9488471C-8264-4B6E-B02E-FC322429168E}" type="presOf" srcId="{27C0E162-2FA8-4218-9DE9-008884748A25}" destId="{C4726E00-5A63-4AF3-BA98-141C6F2ABDA6}" srcOrd="0" destOrd="0" presId="urn:microsoft.com/office/officeart/2005/8/layout/radial1"/>
    <dgm:cxn modelId="{6A170926-C569-43F4-BEC2-8AF8556A7151}" type="presOf" srcId="{E801D622-26BD-4FCB-8DD1-CC856330462D}" destId="{5FA3567A-3199-4657-8B88-468852BAC1B1}" srcOrd="0" destOrd="0" presId="urn:microsoft.com/office/officeart/2005/8/layout/radial1"/>
    <dgm:cxn modelId="{92031A30-1301-4FCF-AC26-22E25611959F}" type="presOf" srcId="{F035CE86-CD66-42FE-B5D3-56C2DF83679B}" destId="{A6FD0F7C-C130-4D7B-8992-DC79FABE0197}" srcOrd="0" destOrd="0" presId="urn:microsoft.com/office/officeart/2005/8/layout/radial1"/>
    <dgm:cxn modelId="{096C1160-515B-4679-BC24-E4B55BBC95BC}" type="presOf" srcId="{D3D77C1A-169A-4F35-B86E-487673CB554E}" destId="{6738AAB5-2779-442C-8409-2F2B97A8572D}" srcOrd="0" destOrd="0" presId="urn:microsoft.com/office/officeart/2005/8/layout/radial1"/>
    <dgm:cxn modelId="{4D105260-535A-430C-A534-A985BDC0B208}" srcId="{A1765863-6C23-4973-90DF-EB532FC3E39A}" destId="{D3D77C1A-169A-4F35-B86E-487673CB554E}" srcOrd="3" destOrd="0" parTransId="{2B4E116E-B18D-4D23-A5A3-740B930732CB}" sibTransId="{62CFB3DC-3146-41CD-A50B-96CC7A908996}"/>
    <dgm:cxn modelId="{B9102D4F-D843-4824-B433-6A28A8D45598}" type="presOf" srcId="{B7E8D292-B8E8-450E-831E-C9F3B3ECACFB}" destId="{64A39199-2D6E-49C3-A04B-BADC80DB817A}" srcOrd="1" destOrd="0" presId="urn:microsoft.com/office/officeart/2005/8/layout/radial1"/>
    <dgm:cxn modelId="{C8639C52-26BD-4DFF-8735-DDA85C295B60}" srcId="{A1765863-6C23-4973-90DF-EB532FC3E39A}" destId="{27C0E162-2FA8-4218-9DE9-008884748A25}" srcOrd="1" destOrd="0" parTransId="{F035CE86-CD66-42FE-B5D3-56C2DF83679B}" sibTransId="{7CE661C7-E7AF-4E89-936A-6198B624D41F}"/>
    <dgm:cxn modelId="{694D0853-40AE-4B9D-BD11-CEDACE032E70}" type="presOf" srcId="{2B4E116E-B18D-4D23-A5A3-740B930732CB}" destId="{5B73426A-2D4E-48F5-9CFE-EEA0A3BF6FF1}" srcOrd="1" destOrd="0" presId="urn:microsoft.com/office/officeart/2005/8/layout/radial1"/>
    <dgm:cxn modelId="{02228881-F0E3-4B07-991B-7501A8C5F0D4}" type="presOf" srcId="{F035CE86-CD66-42FE-B5D3-56C2DF83679B}" destId="{24F12A03-8491-46B1-AB33-97684522E891}" srcOrd="1" destOrd="0" presId="urn:microsoft.com/office/officeart/2005/8/layout/radial1"/>
    <dgm:cxn modelId="{C21F7E92-DB9E-410C-999A-7E49725EA6BA}" type="presOf" srcId="{E801D622-26BD-4FCB-8DD1-CC856330462D}" destId="{BA3C9388-02F3-4149-B012-A660A6DAA4D6}" srcOrd="1" destOrd="0" presId="urn:microsoft.com/office/officeart/2005/8/layout/radial1"/>
    <dgm:cxn modelId="{D4C7C292-83D9-4354-AD07-732DAEB2DB24}" srcId="{11F3AA51-D7FD-4E82-96EE-CDBC5353EC20}" destId="{A1765863-6C23-4973-90DF-EB532FC3E39A}" srcOrd="0" destOrd="0" parTransId="{15E48A16-A494-44E1-9263-4331699A0471}" sibTransId="{56A06C29-017D-4FBD-956C-70651B2E9E2A}"/>
    <dgm:cxn modelId="{B8A644AB-183C-427E-BFFE-EDCD46B525B0}" type="presOf" srcId="{B7E8D292-B8E8-450E-831E-C9F3B3ECACFB}" destId="{C587977F-6F2D-4FDF-B7A7-60B0AA738ACA}" srcOrd="0" destOrd="0" presId="urn:microsoft.com/office/officeart/2005/8/layout/radial1"/>
    <dgm:cxn modelId="{FCD4D2AB-0093-4FD8-A319-D3C0F638395A}" type="presOf" srcId="{625EF6C2-7204-4B00-9CB4-F433A59B11D7}" destId="{51C8F5A7-574A-490C-A320-1F00B0B6C7FA}" srcOrd="0" destOrd="0" presId="urn:microsoft.com/office/officeart/2005/8/layout/radial1"/>
    <dgm:cxn modelId="{C5B7E9B5-08C9-4ECC-B440-DD5C46DC7CB7}" srcId="{A1765863-6C23-4973-90DF-EB532FC3E39A}" destId="{625EF6C2-7204-4B00-9CB4-F433A59B11D7}" srcOrd="0" destOrd="0" parTransId="{B7E8D292-B8E8-450E-831E-C9F3B3ECACFB}" sibTransId="{EF3D6AC1-536F-4BDA-BFAF-DDF22B29BD0B}"/>
    <dgm:cxn modelId="{D197A4D4-E269-4B3C-856E-82787877CA74}" srcId="{A1765863-6C23-4973-90DF-EB532FC3E39A}" destId="{22CFCEB8-1A4C-4864-B529-986DBE5DE785}" srcOrd="2" destOrd="0" parTransId="{E801D622-26BD-4FCB-8DD1-CC856330462D}" sibTransId="{05999020-6C91-481C-9FAE-CB1782C59723}"/>
    <dgm:cxn modelId="{327DF5DD-591E-4FAF-86A4-40C81E94C7D9}" type="presOf" srcId="{11F3AA51-D7FD-4E82-96EE-CDBC5353EC20}" destId="{64A2C900-A6B5-4F3D-AD83-76E252FAFA73}" srcOrd="0" destOrd="0" presId="urn:microsoft.com/office/officeart/2005/8/layout/radial1"/>
    <dgm:cxn modelId="{339D13EA-50C7-48AD-98AC-9370D3DD5FC1}" type="presOf" srcId="{2B4E116E-B18D-4D23-A5A3-740B930732CB}" destId="{17E40A65-7BF5-4DD1-B544-BE13558E0676}" srcOrd="0" destOrd="0" presId="urn:microsoft.com/office/officeart/2005/8/layout/radial1"/>
    <dgm:cxn modelId="{35BB33F0-72B2-4FC4-B4F9-DE826E769CB1}" type="presOf" srcId="{22CFCEB8-1A4C-4864-B529-986DBE5DE785}" destId="{A4D25F83-4393-460A-A7F6-871052EA468D}" srcOrd="0" destOrd="0" presId="urn:microsoft.com/office/officeart/2005/8/layout/radial1"/>
    <dgm:cxn modelId="{C4E18CFC-5AEE-4284-9FEF-3987BF7DDCEE}" type="presOf" srcId="{A1765863-6C23-4973-90DF-EB532FC3E39A}" destId="{A5BA91B7-65A5-4041-9041-2DC501961827}" srcOrd="0" destOrd="0" presId="urn:microsoft.com/office/officeart/2005/8/layout/radial1"/>
    <dgm:cxn modelId="{45B3FD30-998F-4F9A-82C5-FCD582FD7113}" type="presParOf" srcId="{64A2C900-A6B5-4F3D-AD83-76E252FAFA73}" destId="{A5BA91B7-65A5-4041-9041-2DC501961827}" srcOrd="0" destOrd="0" presId="urn:microsoft.com/office/officeart/2005/8/layout/radial1"/>
    <dgm:cxn modelId="{96F725B3-BA60-4527-969E-06C2D381FF75}" type="presParOf" srcId="{64A2C900-A6B5-4F3D-AD83-76E252FAFA73}" destId="{C587977F-6F2D-4FDF-B7A7-60B0AA738ACA}" srcOrd="1" destOrd="0" presId="urn:microsoft.com/office/officeart/2005/8/layout/radial1"/>
    <dgm:cxn modelId="{8AA9D45D-DA12-4B6F-8801-BCD307E4C6D4}" type="presParOf" srcId="{C587977F-6F2D-4FDF-B7A7-60B0AA738ACA}" destId="{64A39199-2D6E-49C3-A04B-BADC80DB817A}" srcOrd="0" destOrd="0" presId="urn:microsoft.com/office/officeart/2005/8/layout/radial1"/>
    <dgm:cxn modelId="{2500ED9F-F38D-44AD-9D4A-9691EBB393B6}" type="presParOf" srcId="{64A2C900-A6B5-4F3D-AD83-76E252FAFA73}" destId="{51C8F5A7-574A-490C-A320-1F00B0B6C7FA}" srcOrd="2" destOrd="0" presId="urn:microsoft.com/office/officeart/2005/8/layout/radial1"/>
    <dgm:cxn modelId="{658FE68F-107A-4867-9A1A-5AE7FB3BFB34}" type="presParOf" srcId="{64A2C900-A6B5-4F3D-AD83-76E252FAFA73}" destId="{A6FD0F7C-C130-4D7B-8992-DC79FABE0197}" srcOrd="3" destOrd="0" presId="urn:microsoft.com/office/officeart/2005/8/layout/radial1"/>
    <dgm:cxn modelId="{15BAF11D-CAFF-460A-8892-E57E697AC3C7}" type="presParOf" srcId="{A6FD0F7C-C130-4D7B-8992-DC79FABE0197}" destId="{24F12A03-8491-46B1-AB33-97684522E891}" srcOrd="0" destOrd="0" presId="urn:microsoft.com/office/officeart/2005/8/layout/radial1"/>
    <dgm:cxn modelId="{EA1321D4-6F3A-419A-8EA8-0236BBAEA558}" type="presParOf" srcId="{64A2C900-A6B5-4F3D-AD83-76E252FAFA73}" destId="{C4726E00-5A63-4AF3-BA98-141C6F2ABDA6}" srcOrd="4" destOrd="0" presId="urn:microsoft.com/office/officeart/2005/8/layout/radial1"/>
    <dgm:cxn modelId="{BEFB5F6C-7997-4990-B86B-1544D1780B1D}" type="presParOf" srcId="{64A2C900-A6B5-4F3D-AD83-76E252FAFA73}" destId="{5FA3567A-3199-4657-8B88-468852BAC1B1}" srcOrd="5" destOrd="0" presId="urn:microsoft.com/office/officeart/2005/8/layout/radial1"/>
    <dgm:cxn modelId="{01C63CA9-7A43-4124-BE7F-96FC81AB6E68}" type="presParOf" srcId="{5FA3567A-3199-4657-8B88-468852BAC1B1}" destId="{BA3C9388-02F3-4149-B012-A660A6DAA4D6}" srcOrd="0" destOrd="0" presId="urn:microsoft.com/office/officeart/2005/8/layout/radial1"/>
    <dgm:cxn modelId="{8AE84E63-CE93-4F40-99CB-EA888479101D}" type="presParOf" srcId="{64A2C900-A6B5-4F3D-AD83-76E252FAFA73}" destId="{A4D25F83-4393-460A-A7F6-871052EA468D}" srcOrd="6" destOrd="0" presId="urn:microsoft.com/office/officeart/2005/8/layout/radial1"/>
    <dgm:cxn modelId="{770D1126-BAF3-4BDE-9DBA-C59DEB9B074C}" type="presParOf" srcId="{64A2C900-A6B5-4F3D-AD83-76E252FAFA73}" destId="{17E40A65-7BF5-4DD1-B544-BE13558E0676}" srcOrd="7" destOrd="0" presId="urn:microsoft.com/office/officeart/2005/8/layout/radial1"/>
    <dgm:cxn modelId="{130FE269-D7B7-4676-A125-E65A955F653C}" type="presParOf" srcId="{17E40A65-7BF5-4DD1-B544-BE13558E0676}" destId="{5B73426A-2D4E-48F5-9CFE-EEA0A3BF6FF1}" srcOrd="0" destOrd="0" presId="urn:microsoft.com/office/officeart/2005/8/layout/radial1"/>
    <dgm:cxn modelId="{68F34C7C-A1DD-4C88-8B66-AD387DE517A5}" type="presParOf" srcId="{64A2C900-A6B5-4F3D-AD83-76E252FAFA73}" destId="{6738AAB5-2779-442C-8409-2F2B97A8572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87BCBB-CBF0-41B7-AED3-ED6CF32E68EE}" type="doc">
      <dgm:prSet loTypeId="urn:microsoft.com/office/officeart/2005/8/layout/hierarchy4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7BDB55-D811-452D-B23D-A086FBCD0BE7}">
      <dgm:prSet phldrT="[Texto]"/>
      <dgm:spPr/>
      <dgm:t>
        <a:bodyPr/>
        <a:lstStyle/>
        <a:p>
          <a:r>
            <a:rPr lang="es-ES" dirty="0" err="1"/>
            <a:t>Policentricidad</a:t>
          </a:r>
          <a:r>
            <a:rPr lang="es-ES" dirty="0"/>
            <a:t> </a:t>
          </a:r>
        </a:p>
      </dgm:t>
    </dgm:pt>
    <dgm:pt modelId="{32044661-2B6C-4F7B-AFFE-495819D6E24F}" type="parTrans" cxnId="{24D0D9C8-E825-49E7-99D6-4C1A1F1D542F}">
      <dgm:prSet/>
      <dgm:spPr/>
      <dgm:t>
        <a:bodyPr/>
        <a:lstStyle/>
        <a:p>
          <a:endParaRPr lang="es-ES"/>
        </a:p>
      </dgm:t>
    </dgm:pt>
    <dgm:pt modelId="{82742E33-FF4C-4534-AC2B-94F000905863}" type="sibTrans" cxnId="{24D0D9C8-E825-49E7-99D6-4C1A1F1D542F}">
      <dgm:prSet/>
      <dgm:spPr/>
      <dgm:t>
        <a:bodyPr/>
        <a:lstStyle/>
        <a:p>
          <a:endParaRPr lang="es-ES"/>
        </a:p>
      </dgm:t>
    </dgm:pt>
    <dgm:pt modelId="{0007D610-E548-4E32-81A5-6242E9E5314C}">
      <dgm:prSet phldrT="[Texto]"/>
      <dgm:spPr/>
      <dgm:t>
        <a:bodyPr/>
        <a:lstStyle/>
        <a:p>
          <a:r>
            <a:rPr lang="es-ES" dirty="0"/>
            <a:t>Estado</a:t>
          </a:r>
        </a:p>
      </dgm:t>
    </dgm:pt>
    <dgm:pt modelId="{8FE98949-B4C1-4373-A551-1321CD298829}" type="parTrans" cxnId="{E07E5888-0C5E-4668-B8E2-446E7CDED183}">
      <dgm:prSet/>
      <dgm:spPr/>
      <dgm:t>
        <a:bodyPr/>
        <a:lstStyle/>
        <a:p>
          <a:endParaRPr lang="es-ES"/>
        </a:p>
      </dgm:t>
    </dgm:pt>
    <dgm:pt modelId="{5CD9D019-57B9-48A0-A168-9710A9367021}" type="sibTrans" cxnId="{E07E5888-0C5E-4668-B8E2-446E7CDED183}">
      <dgm:prSet/>
      <dgm:spPr/>
      <dgm:t>
        <a:bodyPr/>
        <a:lstStyle/>
        <a:p>
          <a:endParaRPr lang="es-ES"/>
        </a:p>
      </dgm:t>
    </dgm:pt>
    <dgm:pt modelId="{AEFAE1D6-4881-4E26-92A7-6BB955AA34AA}">
      <dgm:prSet phldrT="[Texto]"/>
      <dgm:spPr/>
      <dgm:t>
        <a:bodyPr/>
        <a:lstStyle/>
        <a:p>
          <a:r>
            <a:rPr lang="es-ES" dirty="0"/>
            <a:t>Mercado</a:t>
          </a:r>
        </a:p>
      </dgm:t>
    </dgm:pt>
    <dgm:pt modelId="{66857700-9A60-4904-B042-F558603F9057}" type="parTrans" cxnId="{3269E3A7-CB67-4DDF-9EA1-1EFA6574E74E}">
      <dgm:prSet/>
      <dgm:spPr/>
      <dgm:t>
        <a:bodyPr/>
        <a:lstStyle/>
        <a:p>
          <a:endParaRPr lang="es-ES"/>
        </a:p>
      </dgm:t>
    </dgm:pt>
    <dgm:pt modelId="{79F8BAED-55B6-48B1-AAD3-0546D3BC59A5}" type="sibTrans" cxnId="{3269E3A7-CB67-4DDF-9EA1-1EFA6574E74E}">
      <dgm:prSet/>
      <dgm:spPr/>
      <dgm:t>
        <a:bodyPr/>
        <a:lstStyle/>
        <a:p>
          <a:endParaRPr lang="es-ES"/>
        </a:p>
      </dgm:t>
    </dgm:pt>
    <dgm:pt modelId="{A60BE8EC-EC24-4A94-ADC6-B6595E123703}">
      <dgm:prSet phldrT="[Texto]"/>
      <dgm:spPr/>
      <dgm:t>
        <a:bodyPr/>
        <a:lstStyle/>
        <a:p>
          <a:r>
            <a:rPr lang="es-ES" dirty="0"/>
            <a:t>Autogestión</a:t>
          </a:r>
        </a:p>
      </dgm:t>
    </dgm:pt>
    <dgm:pt modelId="{864E7F4C-2CF8-47D7-8570-C67E9F21C8E5}" type="parTrans" cxnId="{3EBBDFE3-D963-43C0-A3AC-444ACC031879}">
      <dgm:prSet/>
      <dgm:spPr/>
      <dgm:t>
        <a:bodyPr/>
        <a:lstStyle/>
        <a:p>
          <a:endParaRPr lang="es-ES"/>
        </a:p>
      </dgm:t>
    </dgm:pt>
    <dgm:pt modelId="{F1B80022-30B6-4467-BAD6-75FE0A3427C8}" type="sibTrans" cxnId="{3EBBDFE3-D963-43C0-A3AC-444ACC031879}">
      <dgm:prSet/>
      <dgm:spPr/>
      <dgm:t>
        <a:bodyPr/>
        <a:lstStyle/>
        <a:p>
          <a:endParaRPr lang="es-ES"/>
        </a:p>
      </dgm:t>
    </dgm:pt>
    <dgm:pt modelId="{E393619D-869F-45CD-834B-8F5FA0F76694}" type="pres">
      <dgm:prSet presAssocID="{B287BCBB-CBF0-41B7-AED3-ED6CF32E68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AA1014-9779-4145-8F9D-6425749C4707}" type="pres">
      <dgm:prSet presAssocID="{4D7BDB55-D811-452D-B23D-A086FBCD0BE7}" presName="vertOne" presStyleCnt="0"/>
      <dgm:spPr/>
    </dgm:pt>
    <dgm:pt modelId="{0C80009C-FBBA-48A1-83B4-BDF633F05394}" type="pres">
      <dgm:prSet presAssocID="{4D7BDB55-D811-452D-B23D-A086FBCD0BE7}" presName="txOne" presStyleLbl="node0" presStyleIdx="0" presStyleCnt="1">
        <dgm:presLayoutVars>
          <dgm:chPref val="3"/>
        </dgm:presLayoutVars>
      </dgm:prSet>
      <dgm:spPr/>
    </dgm:pt>
    <dgm:pt modelId="{1106682B-9384-43F3-99D0-EB1587FD42F5}" type="pres">
      <dgm:prSet presAssocID="{4D7BDB55-D811-452D-B23D-A086FBCD0BE7}" presName="parTransOne" presStyleCnt="0"/>
      <dgm:spPr/>
    </dgm:pt>
    <dgm:pt modelId="{039F3D49-9CD9-423F-AC03-EDE48DFE4BF7}" type="pres">
      <dgm:prSet presAssocID="{4D7BDB55-D811-452D-B23D-A086FBCD0BE7}" presName="horzOne" presStyleCnt="0"/>
      <dgm:spPr/>
    </dgm:pt>
    <dgm:pt modelId="{DB406D36-186E-4373-A2B7-384005CE4955}" type="pres">
      <dgm:prSet presAssocID="{0007D610-E548-4E32-81A5-6242E9E5314C}" presName="vertTwo" presStyleCnt="0"/>
      <dgm:spPr/>
    </dgm:pt>
    <dgm:pt modelId="{E74CC6C6-6EAB-4E71-9FE4-7DE463FD2208}" type="pres">
      <dgm:prSet presAssocID="{0007D610-E548-4E32-81A5-6242E9E5314C}" presName="txTwo" presStyleLbl="node2" presStyleIdx="0" presStyleCnt="3">
        <dgm:presLayoutVars>
          <dgm:chPref val="3"/>
        </dgm:presLayoutVars>
      </dgm:prSet>
      <dgm:spPr/>
    </dgm:pt>
    <dgm:pt modelId="{FC7DC8EE-742F-42A4-B152-E0F151ABC04D}" type="pres">
      <dgm:prSet presAssocID="{0007D610-E548-4E32-81A5-6242E9E5314C}" presName="horzTwo" presStyleCnt="0"/>
      <dgm:spPr/>
    </dgm:pt>
    <dgm:pt modelId="{2652A929-8153-48E2-9882-BF33A68495F5}" type="pres">
      <dgm:prSet presAssocID="{5CD9D019-57B9-48A0-A168-9710A9367021}" presName="sibSpaceTwo" presStyleCnt="0"/>
      <dgm:spPr/>
    </dgm:pt>
    <dgm:pt modelId="{96C1F6C8-D718-41A0-B737-BB3E5942A91C}" type="pres">
      <dgm:prSet presAssocID="{AEFAE1D6-4881-4E26-92A7-6BB955AA34AA}" presName="vertTwo" presStyleCnt="0"/>
      <dgm:spPr/>
    </dgm:pt>
    <dgm:pt modelId="{D352C8C6-2E15-4CCA-9F2B-84C196201744}" type="pres">
      <dgm:prSet presAssocID="{AEFAE1D6-4881-4E26-92A7-6BB955AA34AA}" presName="txTwo" presStyleLbl="node2" presStyleIdx="1" presStyleCnt="3">
        <dgm:presLayoutVars>
          <dgm:chPref val="3"/>
        </dgm:presLayoutVars>
      </dgm:prSet>
      <dgm:spPr/>
    </dgm:pt>
    <dgm:pt modelId="{18FB2FB9-F00A-4CDB-B207-70E0A8C361E9}" type="pres">
      <dgm:prSet presAssocID="{AEFAE1D6-4881-4E26-92A7-6BB955AA34AA}" presName="horzTwo" presStyleCnt="0"/>
      <dgm:spPr/>
    </dgm:pt>
    <dgm:pt modelId="{8B08D770-0979-4F06-A7BE-AEC517169635}" type="pres">
      <dgm:prSet presAssocID="{79F8BAED-55B6-48B1-AAD3-0546D3BC59A5}" presName="sibSpaceTwo" presStyleCnt="0"/>
      <dgm:spPr/>
    </dgm:pt>
    <dgm:pt modelId="{4D43F11D-05FB-4BA7-BDCF-FD4EEB05EFBE}" type="pres">
      <dgm:prSet presAssocID="{A60BE8EC-EC24-4A94-ADC6-B6595E123703}" presName="vertTwo" presStyleCnt="0"/>
      <dgm:spPr/>
    </dgm:pt>
    <dgm:pt modelId="{8CB425AD-A40A-44DA-A40C-41D6C99F6122}" type="pres">
      <dgm:prSet presAssocID="{A60BE8EC-EC24-4A94-ADC6-B6595E123703}" presName="txTwo" presStyleLbl="node2" presStyleIdx="2" presStyleCnt="3">
        <dgm:presLayoutVars>
          <dgm:chPref val="3"/>
        </dgm:presLayoutVars>
      </dgm:prSet>
      <dgm:spPr/>
    </dgm:pt>
    <dgm:pt modelId="{40768E0C-ABE4-4BBB-92AD-ABE07B513B78}" type="pres">
      <dgm:prSet presAssocID="{A60BE8EC-EC24-4A94-ADC6-B6595E123703}" presName="horzTwo" presStyleCnt="0"/>
      <dgm:spPr/>
    </dgm:pt>
  </dgm:ptLst>
  <dgm:cxnLst>
    <dgm:cxn modelId="{C1BFB201-E6A6-4310-858C-D7108D8B0E48}" type="presOf" srcId="{AEFAE1D6-4881-4E26-92A7-6BB955AA34AA}" destId="{D352C8C6-2E15-4CCA-9F2B-84C196201744}" srcOrd="0" destOrd="0" presId="urn:microsoft.com/office/officeart/2005/8/layout/hierarchy4"/>
    <dgm:cxn modelId="{DFDC5929-B023-440D-A641-18BADF847028}" type="presOf" srcId="{B287BCBB-CBF0-41B7-AED3-ED6CF32E68EE}" destId="{E393619D-869F-45CD-834B-8F5FA0F76694}" srcOrd="0" destOrd="0" presId="urn:microsoft.com/office/officeart/2005/8/layout/hierarchy4"/>
    <dgm:cxn modelId="{E07E5888-0C5E-4668-B8E2-446E7CDED183}" srcId="{4D7BDB55-D811-452D-B23D-A086FBCD0BE7}" destId="{0007D610-E548-4E32-81A5-6242E9E5314C}" srcOrd="0" destOrd="0" parTransId="{8FE98949-B4C1-4373-A551-1321CD298829}" sibTransId="{5CD9D019-57B9-48A0-A168-9710A9367021}"/>
    <dgm:cxn modelId="{3269E3A7-CB67-4DDF-9EA1-1EFA6574E74E}" srcId="{4D7BDB55-D811-452D-B23D-A086FBCD0BE7}" destId="{AEFAE1D6-4881-4E26-92A7-6BB955AA34AA}" srcOrd="1" destOrd="0" parTransId="{66857700-9A60-4904-B042-F558603F9057}" sibTransId="{79F8BAED-55B6-48B1-AAD3-0546D3BC59A5}"/>
    <dgm:cxn modelId="{24D0D9C8-E825-49E7-99D6-4C1A1F1D542F}" srcId="{B287BCBB-CBF0-41B7-AED3-ED6CF32E68EE}" destId="{4D7BDB55-D811-452D-B23D-A086FBCD0BE7}" srcOrd="0" destOrd="0" parTransId="{32044661-2B6C-4F7B-AFFE-495819D6E24F}" sibTransId="{82742E33-FF4C-4534-AC2B-94F000905863}"/>
    <dgm:cxn modelId="{6AF42AD7-105D-4FD6-8EDC-515AB01C501C}" type="presOf" srcId="{0007D610-E548-4E32-81A5-6242E9E5314C}" destId="{E74CC6C6-6EAB-4E71-9FE4-7DE463FD2208}" srcOrd="0" destOrd="0" presId="urn:microsoft.com/office/officeart/2005/8/layout/hierarchy4"/>
    <dgm:cxn modelId="{D0FE9EDC-B7A0-41DE-B094-C4C48D87BA47}" type="presOf" srcId="{A60BE8EC-EC24-4A94-ADC6-B6595E123703}" destId="{8CB425AD-A40A-44DA-A40C-41D6C99F6122}" srcOrd="0" destOrd="0" presId="urn:microsoft.com/office/officeart/2005/8/layout/hierarchy4"/>
    <dgm:cxn modelId="{3EBBDFE3-D963-43C0-A3AC-444ACC031879}" srcId="{4D7BDB55-D811-452D-B23D-A086FBCD0BE7}" destId="{A60BE8EC-EC24-4A94-ADC6-B6595E123703}" srcOrd="2" destOrd="0" parTransId="{864E7F4C-2CF8-47D7-8570-C67E9F21C8E5}" sibTransId="{F1B80022-30B6-4467-BAD6-75FE0A3427C8}"/>
    <dgm:cxn modelId="{A93F7EE9-9DBE-4507-A297-AC4BFBD3D4F7}" type="presOf" srcId="{4D7BDB55-D811-452D-B23D-A086FBCD0BE7}" destId="{0C80009C-FBBA-48A1-83B4-BDF633F05394}" srcOrd="0" destOrd="0" presId="urn:microsoft.com/office/officeart/2005/8/layout/hierarchy4"/>
    <dgm:cxn modelId="{2F002F35-8390-49D9-B89A-C04FBE8AB6DC}" type="presParOf" srcId="{E393619D-869F-45CD-834B-8F5FA0F76694}" destId="{88AA1014-9779-4145-8F9D-6425749C4707}" srcOrd="0" destOrd="0" presId="urn:microsoft.com/office/officeart/2005/8/layout/hierarchy4"/>
    <dgm:cxn modelId="{B49D015D-D39E-4A91-B6AB-0095172A77C0}" type="presParOf" srcId="{88AA1014-9779-4145-8F9D-6425749C4707}" destId="{0C80009C-FBBA-48A1-83B4-BDF633F05394}" srcOrd="0" destOrd="0" presId="urn:microsoft.com/office/officeart/2005/8/layout/hierarchy4"/>
    <dgm:cxn modelId="{D88F6429-148A-407B-95B7-B0C662617012}" type="presParOf" srcId="{88AA1014-9779-4145-8F9D-6425749C4707}" destId="{1106682B-9384-43F3-99D0-EB1587FD42F5}" srcOrd="1" destOrd="0" presId="urn:microsoft.com/office/officeart/2005/8/layout/hierarchy4"/>
    <dgm:cxn modelId="{B3D47566-308D-4491-B424-A49DF6AB38F3}" type="presParOf" srcId="{88AA1014-9779-4145-8F9D-6425749C4707}" destId="{039F3D49-9CD9-423F-AC03-EDE48DFE4BF7}" srcOrd="2" destOrd="0" presId="urn:microsoft.com/office/officeart/2005/8/layout/hierarchy4"/>
    <dgm:cxn modelId="{32FA53E1-3536-4C45-990D-465F1CD4FE85}" type="presParOf" srcId="{039F3D49-9CD9-423F-AC03-EDE48DFE4BF7}" destId="{DB406D36-186E-4373-A2B7-384005CE4955}" srcOrd="0" destOrd="0" presId="urn:microsoft.com/office/officeart/2005/8/layout/hierarchy4"/>
    <dgm:cxn modelId="{0C6EDCB3-9FF5-4DD5-80F2-3FEF94395C9D}" type="presParOf" srcId="{DB406D36-186E-4373-A2B7-384005CE4955}" destId="{E74CC6C6-6EAB-4E71-9FE4-7DE463FD2208}" srcOrd="0" destOrd="0" presId="urn:microsoft.com/office/officeart/2005/8/layout/hierarchy4"/>
    <dgm:cxn modelId="{BEA1CC16-6039-43C5-8531-38174FC4CD42}" type="presParOf" srcId="{DB406D36-186E-4373-A2B7-384005CE4955}" destId="{FC7DC8EE-742F-42A4-B152-E0F151ABC04D}" srcOrd="1" destOrd="0" presId="urn:microsoft.com/office/officeart/2005/8/layout/hierarchy4"/>
    <dgm:cxn modelId="{508A1EC7-E4A9-4AB5-8F15-4E93F4EAD782}" type="presParOf" srcId="{039F3D49-9CD9-423F-AC03-EDE48DFE4BF7}" destId="{2652A929-8153-48E2-9882-BF33A68495F5}" srcOrd="1" destOrd="0" presId="urn:microsoft.com/office/officeart/2005/8/layout/hierarchy4"/>
    <dgm:cxn modelId="{41BD4714-FEBD-43BB-BEC5-0CBDCD29739B}" type="presParOf" srcId="{039F3D49-9CD9-423F-AC03-EDE48DFE4BF7}" destId="{96C1F6C8-D718-41A0-B737-BB3E5942A91C}" srcOrd="2" destOrd="0" presId="urn:microsoft.com/office/officeart/2005/8/layout/hierarchy4"/>
    <dgm:cxn modelId="{658DDD01-6979-4DB9-967B-54358451E48E}" type="presParOf" srcId="{96C1F6C8-D718-41A0-B737-BB3E5942A91C}" destId="{D352C8C6-2E15-4CCA-9F2B-84C196201744}" srcOrd="0" destOrd="0" presId="urn:microsoft.com/office/officeart/2005/8/layout/hierarchy4"/>
    <dgm:cxn modelId="{CBE1E5AD-8AFC-4640-88BD-528532292158}" type="presParOf" srcId="{96C1F6C8-D718-41A0-B737-BB3E5942A91C}" destId="{18FB2FB9-F00A-4CDB-B207-70E0A8C361E9}" srcOrd="1" destOrd="0" presId="urn:microsoft.com/office/officeart/2005/8/layout/hierarchy4"/>
    <dgm:cxn modelId="{EC499EF9-35FA-489A-8B06-2D9C0E76DB85}" type="presParOf" srcId="{039F3D49-9CD9-423F-AC03-EDE48DFE4BF7}" destId="{8B08D770-0979-4F06-A7BE-AEC517169635}" srcOrd="3" destOrd="0" presId="urn:microsoft.com/office/officeart/2005/8/layout/hierarchy4"/>
    <dgm:cxn modelId="{0C449937-9889-4D51-BC0D-34A9161C3B9C}" type="presParOf" srcId="{039F3D49-9CD9-423F-AC03-EDE48DFE4BF7}" destId="{4D43F11D-05FB-4BA7-BDCF-FD4EEB05EFBE}" srcOrd="4" destOrd="0" presId="urn:microsoft.com/office/officeart/2005/8/layout/hierarchy4"/>
    <dgm:cxn modelId="{899695F7-2388-4FD2-BC2A-A19C91D12D35}" type="presParOf" srcId="{4D43F11D-05FB-4BA7-BDCF-FD4EEB05EFBE}" destId="{8CB425AD-A40A-44DA-A40C-41D6C99F6122}" srcOrd="0" destOrd="0" presId="urn:microsoft.com/office/officeart/2005/8/layout/hierarchy4"/>
    <dgm:cxn modelId="{8861E9D0-39A5-4B20-9923-9520077246C1}" type="presParOf" srcId="{4D43F11D-05FB-4BA7-BDCF-FD4EEB05EFBE}" destId="{40768E0C-ABE4-4BBB-92AD-ABE07B513B7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635421-8D76-4FCA-988C-35A26FB5611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562624-A811-45CF-BC01-A69214FF9272}">
      <dgm:prSet phldrT="[Texto]"/>
      <dgm:spPr/>
      <dgm:t>
        <a:bodyPr/>
        <a:lstStyle/>
        <a:p>
          <a:r>
            <a:rPr lang="es-ES" dirty="0" err="1"/>
            <a:t>ANPs</a:t>
          </a:r>
          <a:r>
            <a:rPr lang="es-ES" dirty="0"/>
            <a:t> en México</a:t>
          </a:r>
        </a:p>
      </dgm:t>
    </dgm:pt>
    <dgm:pt modelId="{F5FDA573-F4D0-4BBD-8449-6BFD215763FB}" type="parTrans" cxnId="{65FF8EAB-87C2-4000-A147-423532FC0391}">
      <dgm:prSet/>
      <dgm:spPr/>
      <dgm:t>
        <a:bodyPr/>
        <a:lstStyle/>
        <a:p>
          <a:endParaRPr lang="es-ES"/>
        </a:p>
      </dgm:t>
    </dgm:pt>
    <dgm:pt modelId="{54EB5DAE-E85D-487D-BB52-CD5219F9C1BF}" type="sibTrans" cxnId="{65FF8EAB-87C2-4000-A147-423532FC0391}">
      <dgm:prSet/>
      <dgm:spPr/>
      <dgm:t>
        <a:bodyPr/>
        <a:lstStyle/>
        <a:p>
          <a:endParaRPr lang="es-ES"/>
        </a:p>
      </dgm:t>
    </dgm:pt>
    <dgm:pt modelId="{9D386D0C-857A-4C5D-9220-F7FA54A10BC5}">
      <dgm:prSet phldrT="[Texto]"/>
      <dgm:spPr/>
      <dgm:t>
        <a:bodyPr/>
        <a:lstStyle/>
        <a:p>
          <a:r>
            <a:rPr lang="es-ES" dirty="0"/>
            <a:t>Para 2024 existían en México 226 </a:t>
          </a:r>
          <a:r>
            <a:rPr lang="es-ES" dirty="0" err="1"/>
            <a:t>ANPs</a:t>
          </a:r>
          <a:endParaRPr lang="es-ES" dirty="0"/>
        </a:p>
      </dgm:t>
    </dgm:pt>
    <dgm:pt modelId="{8DC98791-D8E1-41DA-9F09-1DAA2C54DCC4}" type="parTrans" cxnId="{69FF15BE-6D54-4F78-B9B2-6359F83AE60B}">
      <dgm:prSet/>
      <dgm:spPr/>
      <dgm:t>
        <a:bodyPr/>
        <a:lstStyle/>
        <a:p>
          <a:endParaRPr lang="es-ES"/>
        </a:p>
      </dgm:t>
    </dgm:pt>
    <dgm:pt modelId="{E8CB17B6-DA8F-445E-97AA-37819B159F0C}" type="sibTrans" cxnId="{69FF15BE-6D54-4F78-B9B2-6359F83AE60B}">
      <dgm:prSet/>
      <dgm:spPr/>
      <dgm:t>
        <a:bodyPr/>
        <a:lstStyle/>
        <a:p>
          <a:endParaRPr lang="es-ES"/>
        </a:p>
      </dgm:t>
    </dgm:pt>
    <dgm:pt modelId="{B8A14F29-B83E-42BD-A331-87AF32623F08}">
      <dgm:prSet phldrT="[Texto]"/>
      <dgm:spPr/>
      <dgm:t>
        <a:bodyPr/>
        <a:lstStyle/>
        <a:p>
          <a:r>
            <a:rPr lang="es-ES" dirty="0"/>
            <a:t>Sólo 125 cuenta con programa de manejo ambiental</a:t>
          </a:r>
        </a:p>
      </dgm:t>
    </dgm:pt>
    <dgm:pt modelId="{1D696835-9304-47C4-8D9C-C00909E7462D}" type="parTrans" cxnId="{34EE0666-D880-4A49-88E5-5EE9BE2B4B13}">
      <dgm:prSet/>
      <dgm:spPr/>
      <dgm:t>
        <a:bodyPr/>
        <a:lstStyle/>
        <a:p>
          <a:endParaRPr lang="es-ES"/>
        </a:p>
      </dgm:t>
    </dgm:pt>
    <dgm:pt modelId="{AB30FBEE-DAD0-452E-A1AD-D82A8D191DDF}" type="sibTrans" cxnId="{34EE0666-D880-4A49-88E5-5EE9BE2B4B13}">
      <dgm:prSet/>
      <dgm:spPr/>
      <dgm:t>
        <a:bodyPr/>
        <a:lstStyle/>
        <a:p>
          <a:endParaRPr lang="es-ES"/>
        </a:p>
      </dgm:t>
    </dgm:pt>
    <dgm:pt modelId="{6F32A1B9-23D2-4829-9FEE-63A398485582}" type="pres">
      <dgm:prSet presAssocID="{81635421-8D76-4FCA-988C-35A26FB5611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FCEF076-C2CF-479E-B646-1B0B9D26A421}" type="pres">
      <dgm:prSet presAssocID="{06562624-A811-45CF-BC01-A69214FF9272}" presName="root" presStyleCnt="0">
        <dgm:presLayoutVars>
          <dgm:chMax/>
          <dgm:chPref val="4"/>
        </dgm:presLayoutVars>
      </dgm:prSet>
      <dgm:spPr/>
    </dgm:pt>
    <dgm:pt modelId="{861DD70F-C3CF-44FC-9EF1-4AE4CB9D0ED9}" type="pres">
      <dgm:prSet presAssocID="{06562624-A811-45CF-BC01-A69214FF9272}" presName="rootComposite" presStyleCnt="0">
        <dgm:presLayoutVars/>
      </dgm:prSet>
      <dgm:spPr/>
    </dgm:pt>
    <dgm:pt modelId="{4B378287-2878-456F-9C16-F73011B03CBB}" type="pres">
      <dgm:prSet presAssocID="{06562624-A811-45CF-BC01-A69214FF9272}" presName="rootText" presStyleLbl="node0" presStyleIdx="0" presStyleCnt="1">
        <dgm:presLayoutVars>
          <dgm:chMax/>
          <dgm:chPref val="4"/>
        </dgm:presLayoutVars>
      </dgm:prSet>
      <dgm:spPr/>
    </dgm:pt>
    <dgm:pt modelId="{63E3D194-3591-4FAA-B390-1583E24D3DAC}" type="pres">
      <dgm:prSet presAssocID="{06562624-A811-45CF-BC01-A69214FF9272}" presName="childShape" presStyleCnt="0">
        <dgm:presLayoutVars>
          <dgm:chMax val="0"/>
          <dgm:chPref val="0"/>
        </dgm:presLayoutVars>
      </dgm:prSet>
      <dgm:spPr/>
    </dgm:pt>
    <dgm:pt modelId="{C45E284B-AEC3-4FFE-B36A-F501AE60B9C7}" type="pres">
      <dgm:prSet presAssocID="{9D386D0C-857A-4C5D-9220-F7FA54A10BC5}" presName="childComposite" presStyleCnt="0">
        <dgm:presLayoutVars>
          <dgm:chMax val="0"/>
          <dgm:chPref val="0"/>
        </dgm:presLayoutVars>
      </dgm:prSet>
      <dgm:spPr/>
    </dgm:pt>
    <dgm:pt modelId="{4C184A75-84BB-4070-BB04-4C4D6DA6502E}" type="pres">
      <dgm:prSet presAssocID="{9D386D0C-857A-4C5D-9220-F7FA54A10BC5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06729FA-64CF-4B79-8294-D573D387BC0E}" type="pres">
      <dgm:prSet presAssocID="{9D386D0C-857A-4C5D-9220-F7FA54A10BC5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E44AF280-D157-4146-BB73-48902F987E4A}" type="pres">
      <dgm:prSet presAssocID="{B8A14F29-B83E-42BD-A331-87AF32623F08}" presName="childComposite" presStyleCnt="0">
        <dgm:presLayoutVars>
          <dgm:chMax val="0"/>
          <dgm:chPref val="0"/>
        </dgm:presLayoutVars>
      </dgm:prSet>
      <dgm:spPr/>
    </dgm:pt>
    <dgm:pt modelId="{74C58497-8004-4EFA-B3F3-10D82FF1AA87}" type="pres">
      <dgm:prSet presAssocID="{B8A14F29-B83E-42BD-A331-87AF32623F08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F488D06-2AE6-4037-82A0-08F6552DA8D2}" type="pres">
      <dgm:prSet presAssocID="{B8A14F29-B83E-42BD-A331-87AF32623F0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5CD5E24-8AED-4672-939D-85C1120696F3}" type="presOf" srcId="{B8A14F29-B83E-42BD-A331-87AF32623F08}" destId="{EF488D06-2AE6-4037-82A0-08F6552DA8D2}" srcOrd="0" destOrd="0" presId="urn:microsoft.com/office/officeart/2008/layout/PictureAccentList"/>
    <dgm:cxn modelId="{34EE0666-D880-4A49-88E5-5EE9BE2B4B13}" srcId="{06562624-A811-45CF-BC01-A69214FF9272}" destId="{B8A14F29-B83E-42BD-A331-87AF32623F08}" srcOrd="1" destOrd="0" parTransId="{1D696835-9304-47C4-8D9C-C00909E7462D}" sibTransId="{AB30FBEE-DAD0-452E-A1AD-D82A8D191DDF}"/>
    <dgm:cxn modelId="{65FF8EAB-87C2-4000-A147-423532FC0391}" srcId="{81635421-8D76-4FCA-988C-35A26FB5611F}" destId="{06562624-A811-45CF-BC01-A69214FF9272}" srcOrd="0" destOrd="0" parTransId="{F5FDA573-F4D0-4BBD-8449-6BFD215763FB}" sibTransId="{54EB5DAE-E85D-487D-BB52-CD5219F9C1BF}"/>
    <dgm:cxn modelId="{4BC993BA-D47A-47AC-85D2-4C273E0B49A3}" type="presOf" srcId="{81635421-8D76-4FCA-988C-35A26FB5611F}" destId="{6F32A1B9-23D2-4829-9FEE-63A398485582}" srcOrd="0" destOrd="0" presId="urn:microsoft.com/office/officeart/2008/layout/PictureAccentList"/>
    <dgm:cxn modelId="{69FF15BE-6D54-4F78-B9B2-6359F83AE60B}" srcId="{06562624-A811-45CF-BC01-A69214FF9272}" destId="{9D386D0C-857A-4C5D-9220-F7FA54A10BC5}" srcOrd="0" destOrd="0" parTransId="{8DC98791-D8E1-41DA-9F09-1DAA2C54DCC4}" sibTransId="{E8CB17B6-DA8F-445E-97AA-37819B159F0C}"/>
    <dgm:cxn modelId="{46D9B5E2-053F-49C5-B070-16398A17DDD1}" type="presOf" srcId="{06562624-A811-45CF-BC01-A69214FF9272}" destId="{4B378287-2878-456F-9C16-F73011B03CBB}" srcOrd="0" destOrd="0" presId="urn:microsoft.com/office/officeart/2008/layout/PictureAccentList"/>
    <dgm:cxn modelId="{65CD93EA-65B1-407B-831B-7D7E42495066}" type="presOf" srcId="{9D386D0C-857A-4C5D-9220-F7FA54A10BC5}" destId="{006729FA-64CF-4B79-8294-D573D387BC0E}" srcOrd="0" destOrd="0" presId="urn:microsoft.com/office/officeart/2008/layout/PictureAccentList"/>
    <dgm:cxn modelId="{E9E0E967-DC6D-480D-B494-F696C017159D}" type="presParOf" srcId="{6F32A1B9-23D2-4829-9FEE-63A398485582}" destId="{DFCEF076-C2CF-479E-B646-1B0B9D26A421}" srcOrd="0" destOrd="0" presId="urn:microsoft.com/office/officeart/2008/layout/PictureAccentList"/>
    <dgm:cxn modelId="{48937EDA-FB85-44AF-98C0-F0B3DB0A98D8}" type="presParOf" srcId="{DFCEF076-C2CF-479E-B646-1B0B9D26A421}" destId="{861DD70F-C3CF-44FC-9EF1-4AE4CB9D0ED9}" srcOrd="0" destOrd="0" presId="urn:microsoft.com/office/officeart/2008/layout/PictureAccentList"/>
    <dgm:cxn modelId="{1B0550BB-DE13-4458-8ECF-177FFEA92221}" type="presParOf" srcId="{861DD70F-C3CF-44FC-9EF1-4AE4CB9D0ED9}" destId="{4B378287-2878-456F-9C16-F73011B03CBB}" srcOrd="0" destOrd="0" presId="urn:microsoft.com/office/officeart/2008/layout/PictureAccentList"/>
    <dgm:cxn modelId="{808B6BE8-7250-41E2-8BBE-2B16EA34B915}" type="presParOf" srcId="{DFCEF076-C2CF-479E-B646-1B0B9D26A421}" destId="{63E3D194-3591-4FAA-B390-1583E24D3DAC}" srcOrd="1" destOrd="0" presId="urn:microsoft.com/office/officeart/2008/layout/PictureAccentList"/>
    <dgm:cxn modelId="{F1504DAD-CB0E-4C59-9ADC-0E9AFC13273E}" type="presParOf" srcId="{63E3D194-3591-4FAA-B390-1583E24D3DAC}" destId="{C45E284B-AEC3-4FFE-B36A-F501AE60B9C7}" srcOrd="0" destOrd="0" presId="urn:microsoft.com/office/officeart/2008/layout/PictureAccentList"/>
    <dgm:cxn modelId="{439A8E97-5F7D-4EF4-A8D4-CFE13FDB38CE}" type="presParOf" srcId="{C45E284B-AEC3-4FFE-B36A-F501AE60B9C7}" destId="{4C184A75-84BB-4070-BB04-4C4D6DA6502E}" srcOrd="0" destOrd="0" presId="urn:microsoft.com/office/officeart/2008/layout/PictureAccentList"/>
    <dgm:cxn modelId="{DFB3C534-9B47-4A79-AB78-173C34518B05}" type="presParOf" srcId="{C45E284B-AEC3-4FFE-B36A-F501AE60B9C7}" destId="{006729FA-64CF-4B79-8294-D573D387BC0E}" srcOrd="1" destOrd="0" presId="urn:microsoft.com/office/officeart/2008/layout/PictureAccentList"/>
    <dgm:cxn modelId="{F92ABC46-490A-44E1-B05A-904741995AD4}" type="presParOf" srcId="{63E3D194-3591-4FAA-B390-1583E24D3DAC}" destId="{E44AF280-D157-4146-BB73-48902F987E4A}" srcOrd="1" destOrd="0" presId="urn:microsoft.com/office/officeart/2008/layout/PictureAccentList"/>
    <dgm:cxn modelId="{4E587F3C-755F-42B3-9975-8DAFD7447D79}" type="presParOf" srcId="{E44AF280-D157-4146-BB73-48902F987E4A}" destId="{74C58497-8004-4EFA-B3F3-10D82FF1AA87}" srcOrd="0" destOrd="0" presId="urn:microsoft.com/office/officeart/2008/layout/PictureAccentList"/>
    <dgm:cxn modelId="{CAED90A4-C260-4BC5-A79B-D8A5D6A3545A}" type="presParOf" srcId="{E44AF280-D157-4146-BB73-48902F987E4A}" destId="{EF488D06-2AE6-4037-82A0-08F6552DA8D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10A71-AF1D-4649-8379-14F4A7112D26}" type="doc">
      <dgm:prSet loTypeId="urn:microsoft.com/office/officeart/2005/8/layout/targe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F4A5CCF-8870-4230-97D3-933AA0DD30AE}">
      <dgm:prSet phldrT="[Texto]"/>
      <dgm:spPr/>
      <dgm:t>
        <a:bodyPr/>
        <a:lstStyle/>
        <a:p>
          <a:r>
            <a:rPr lang="es-ES" dirty="0"/>
            <a:t>Restrictivos</a:t>
          </a:r>
        </a:p>
      </dgm:t>
    </dgm:pt>
    <dgm:pt modelId="{8E312DBC-FA83-465B-BC1A-61C0E01A1BDC}" type="parTrans" cxnId="{F72D1F6A-AE25-4073-B8F1-7F34E53AC201}">
      <dgm:prSet/>
      <dgm:spPr/>
      <dgm:t>
        <a:bodyPr/>
        <a:lstStyle/>
        <a:p>
          <a:endParaRPr lang="es-ES"/>
        </a:p>
      </dgm:t>
    </dgm:pt>
    <dgm:pt modelId="{554CF1CC-F4CC-49F2-A95F-A266D3F04029}" type="sibTrans" cxnId="{F72D1F6A-AE25-4073-B8F1-7F34E53AC201}">
      <dgm:prSet/>
      <dgm:spPr/>
      <dgm:t>
        <a:bodyPr/>
        <a:lstStyle/>
        <a:p>
          <a:endParaRPr lang="es-ES"/>
        </a:p>
      </dgm:t>
    </dgm:pt>
    <dgm:pt modelId="{D549BF16-72D9-4AC6-A7F7-2A6FFD6DA193}">
      <dgm:prSet phldrT="[Texto]"/>
      <dgm:spPr/>
      <dgm:t>
        <a:bodyPr/>
        <a:lstStyle/>
        <a:p>
          <a:r>
            <a:rPr lang="es-ES" dirty="0"/>
            <a:t>Regulación jurídica</a:t>
          </a:r>
        </a:p>
      </dgm:t>
    </dgm:pt>
    <dgm:pt modelId="{2BBFEF92-8E62-4594-A680-3A0E91B88E71}" type="parTrans" cxnId="{BAF0145B-871C-4FD5-B9C0-722F33E2B652}">
      <dgm:prSet/>
      <dgm:spPr/>
      <dgm:t>
        <a:bodyPr/>
        <a:lstStyle/>
        <a:p>
          <a:endParaRPr lang="es-ES"/>
        </a:p>
      </dgm:t>
    </dgm:pt>
    <dgm:pt modelId="{56577DD4-0B95-46FD-8B38-0F58F4EFABA0}" type="sibTrans" cxnId="{BAF0145B-871C-4FD5-B9C0-722F33E2B652}">
      <dgm:prSet/>
      <dgm:spPr/>
      <dgm:t>
        <a:bodyPr/>
        <a:lstStyle/>
        <a:p>
          <a:endParaRPr lang="es-ES"/>
        </a:p>
      </dgm:t>
    </dgm:pt>
    <dgm:pt modelId="{496CF213-732E-4E9D-8CAE-EC571FD3328C}">
      <dgm:prSet phldrT="[Texto]"/>
      <dgm:spPr/>
      <dgm:t>
        <a:bodyPr/>
        <a:lstStyle/>
        <a:p>
          <a:r>
            <a:rPr lang="es-ES" dirty="0" err="1"/>
            <a:t>ANPs</a:t>
          </a:r>
          <a:endParaRPr lang="es-ES" dirty="0"/>
        </a:p>
      </dgm:t>
    </dgm:pt>
    <dgm:pt modelId="{32246658-DA53-4F9C-AC3E-998CD0E75AD3}" type="parTrans" cxnId="{6FF2091A-B60B-4400-9760-73C9DA19EDFA}">
      <dgm:prSet/>
      <dgm:spPr/>
      <dgm:t>
        <a:bodyPr/>
        <a:lstStyle/>
        <a:p>
          <a:endParaRPr lang="es-ES"/>
        </a:p>
      </dgm:t>
    </dgm:pt>
    <dgm:pt modelId="{581D72DE-8B1E-4BCA-AA45-A6B5C686F01D}" type="sibTrans" cxnId="{6FF2091A-B60B-4400-9760-73C9DA19EDFA}">
      <dgm:prSet/>
      <dgm:spPr/>
      <dgm:t>
        <a:bodyPr/>
        <a:lstStyle/>
        <a:p>
          <a:endParaRPr lang="es-ES"/>
        </a:p>
      </dgm:t>
    </dgm:pt>
    <dgm:pt modelId="{45234628-D1C2-458B-B0AC-537E81D9527F}">
      <dgm:prSet phldrT="[Texto]"/>
      <dgm:spPr/>
      <dgm:t>
        <a:bodyPr/>
        <a:lstStyle/>
        <a:p>
          <a:r>
            <a:rPr lang="es-ES" dirty="0"/>
            <a:t>Desarrollo Sustentable</a:t>
          </a:r>
        </a:p>
      </dgm:t>
    </dgm:pt>
    <dgm:pt modelId="{746189BB-FA07-44AB-A1D7-EA7BD8D060A2}" type="parTrans" cxnId="{FC3C02D5-60CA-4C67-B5BC-E6802B63A269}">
      <dgm:prSet/>
      <dgm:spPr/>
      <dgm:t>
        <a:bodyPr/>
        <a:lstStyle/>
        <a:p>
          <a:endParaRPr lang="es-ES"/>
        </a:p>
      </dgm:t>
    </dgm:pt>
    <dgm:pt modelId="{C05BF408-0072-4AA5-A659-D58550C4581F}" type="sibTrans" cxnId="{FC3C02D5-60CA-4C67-B5BC-E6802B63A269}">
      <dgm:prSet/>
      <dgm:spPr/>
      <dgm:t>
        <a:bodyPr/>
        <a:lstStyle/>
        <a:p>
          <a:endParaRPr lang="es-ES"/>
        </a:p>
      </dgm:t>
    </dgm:pt>
    <dgm:pt modelId="{F5F044B1-1C7B-4E0A-B023-BA2D35EF6ED2}">
      <dgm:prSet phldrT="[Texto]"/>
      <dgm:spPr/>
      <dgm:t>
        <a:bodyPr/>
        <a:lstStyle/>
        <a:p>
          <a:r>
            <a:rPr lang="es-ES" dirty="0"/>
            <a:t>Manejo forestal sustentable</a:t>
          </a:r>
        </a:p>
      </dgm:t>
    </dgm:pt>
    <dgm:pt modelId="{405D4ACD-7E51-4D0C-8EEB-BCC53A6C52F3}" type="parTrans" cxnId="{B865E1C8-F4E6-41E2-84BD-2D948AFAA14F}">
      <dgm:prSet/>
      <dgm:spPr/>
      <dgm:t>
        <a:bodyPr/>
        <a:lstStyle/>
        <a:p>
          <a:endParaRPr lang="es-ES"/>
        </a:p>
      </dgm:t>
    </dgm:pt>
    <dgm:pt modelId="{7F0299AD-4F13-42BD-92D5-5CED19EE3E71}" type="sibTrans" cxnId="{B865E1C8-F4E6-41E2-84BD-2D948AFAA14F}">
      <dgm:prSet/>
      <dgm:spPr/>
      <dgm:t>
        <a:bodyPr/>
        <a:lstStyle/>
        <a:p>
          <a:endParaRPr lang="es-ES"/>
        </a:p>
      </dgm:t>
    </dgm:pt>
    <dgm:pt modelId="{022CAA9F-E460-48FF-96D5-CBE26F958089}">
      <dgm:prSet phldrT="[Texto]"/>
      <dgm:spPr/>
      <dgm:t>
        <a:bodyPr/>
        <a:lstStyle/>
        <a:p>
          <a:r>
            <a:rPr lang="es-ES" dirty="0"/>
            <a:t>Proyectos de desarrollo local</a:t>
          </a:r>
        </a:p>
      </dgm:t>
    </dgm:pt>
    <dgm:pt modelId="{AC9152EE-F25D-463A-A3A2-A154945BF79A}" type="parTrans" cxnId="{8222A46E-9A22-4865-9CF4-D0288AE0F14C}">
      <dgm:prSet/>
      <dgm:spPr/>
      <dgm:t>
        <a:bodyPr/>
        <a:lstStyle/>
        <a:p>
          <a:endParaRPr lang="es-ES"/>
        </a:p>
      </dgm:t>
    </dgm:pt>
    <dgm:pt modelId="{AA3C1D54-630F-402E-8C76-C99CA08CEEEB}" type="sibTrans" cxnId="{8222A46E-9A22-4865-9CF4-D0288AE0F14C}">
      <dgm:prSet/>
      <dgm:spPr/>
      <dgm:t>
        <a:bodyPr/>
        <a:lstStyle/>
        <a:p>
          <a:endParaRPr lang="es-ES"/>
        </a:p>
      </dgm:t>
    </dgm:pt>
    <dgm:pt modelId="{55AE9750-B739-46B8-B765-D4B589806EF0}">
      <dgm:prSet phldrT="[Texto]"/>
      <dgm:spPr/>
      <dgm:t>
        <a:bodyPr/>
        <a:lstStyle/>
        <a:p>
          <a:r>
            <a:rPr lang="es-ES" dirty="0"/>
            <a:t>Mercado</a:t>
          </a:r>
        </a:p>
      </dgm:t>
    </dgm:pt>
    <dgm:pt modelId="{AEFC2EAF-8C7F-4572-82F1-FCE47263CA0A}" type="parTrans" cxnId="{667FA042-E292-461E-840A-78E4D7E7FCBF}">
      <dgm:prSet/>
      <dgm:spPr/>
      <dgm:t>
        <a:bodyPr/>
        <a:lstStyle/>
        <a:p>
          <a:endParaRPr lang="es-ES"/>
        </a:p>
      </dgm:t>
    </dgm:pt>
    <dgm:pt modelId="{4E7EFFC4-DFB3-4AB4-B5F5-5B2069F70E6F}" type="sibTrans" cxnId="{667FA042-E292-461E-840A-78E4D7E7FCBF}">
      <dgm:prSet/>
      <dgm:spPr/>
      <dgm:t>
        <a:bodyPr/>
        <a:lstStyle/>
        <a:p>
          <a:endParaRPr lang="es-ES"/>
        </a:p>
      </dgm:t>
    </dgm:pt>
    <dgm:pt modelId="{8061BE2F-D7CD-4308-882E-D373DABE61DC}">
      <dgm:prSet phldrT="[Texto]"/>
      <dgm:spPr/>
      <dgm:t>
        <a:bodyPr/>
        <a:lstStyle/>
        <a:p>
          <a:r>
            <a:rPr lang="es-ES" dirty="0"/>
            <a:t>Pago por servicios ambientales</a:t>
          </a:r>
        </a:p>
      </dgm:t>
    </dgm:pt>
    <dgm:pt modelId="{278D111E-E53C-4939-8448-E6AB59ACA251}" type="parTrans" cxnId="{C5BBB8A0-1D64-4515-953A-A29026BDF345}">
      <dgm:prSet/>
      <dgm:spPr/>
      <dgm:t>
        <a:bodyPr/>
        <a:lstStyle/>
        <a:p>
          <a:endParaRPr lang="es-ES"/>
        </a:p>
      </dgm:t>
    </dgm:pt>
    <dgm:pt modelId="{EB538529-CAFC-4DD6-8504-F7ADA6060C72}" type="sibTrans" cxnId="{C5BBB8A0-1D64-4515-953A-A29026BDF345}">
      <dgm:prSet/>
      <dgm:spPr/>
      <dgm:t>
        <a:bodyPr/>
        <a:lstStyle/>
        <a:p>
          <a:endParaRPr lang="es-ES"/>
        </a:p>
      </dgm:t>
    </dgm:pt>
    <dgm:pt modelId="{ED5F69DB-028B-46B1-A13A-5763618AAAC3}">
      <dgm:prSet phldrT="[Texto]"/>
      <dgm:spPr/>
      <dgm:t>
        <a:bodyPr/>
        <a:lstStyle/>
        <a:p>
          <a:r>
            <a:rPr lang="es-ES" dirty="0"/>
            <a:t>Adquisición de tierras</a:t>
          </a:r>
        </a:p>
      </dgm:t>
    </dgm:pt>
    <dgm:pt modelId="{F05E865A-9EC9-4846-A058-9281B5FB49E7}" type="parTrans" cxnId="{4139951B-96E3-4B19-ABA2-4B101CC39CEF}">
      <dgm:prSet/>
      <dgm:spPr/>
      <dgm:t>
        <a:bodyPr/>
        <a:lstStyle/>
        <a:p>
          <a:endParaRPr lang="es-ES"/>
        </a:p>
      </dgm:t>
    </dgm:pt>
    <dgm:pt modelId="{92287351-86C6-4C64-8258-BC642DD22353}" type="sibTrans" cxnId="{4139951B-96E3-4B19-ABA2-4B101CC39CEF}">
      <dgm:prSet/>
      <dgm:spPr/>
      <dgm:t>
        <a:bodyPr/>
        <a:lstStyle/>
        <a:p>
          <a:endParaRPr lang="es-ES"/>
        </a:p>
      </dgm:t>
    </dgm:pt>
    <dgm:pt modelId="{6333F0C9-CE87-40DB-A9D4-C3E302D357D0}" type="pres">
      <dgm:prSet presAssocID="{41810A71-AF1D-4649-8379-14F4A7112D2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CF0A759-9819-4953-A376-5E510FBB8951}" type="pres">
      <dgm:prSet presAssocID="{BF4A5CCF-8870-4230-97D3-933AA0DD30AE}" presName="circle1" presStyleLbl="node1" presStyleIdx="0" presStyleCnt="3"/>
      <dgm:spPr/>
    </dgm:pt>
    <dgm:pt modelId="{7E25D65B-8A9A-4C24-ADEA-8DB04D299A48}" type="pres">
      <dgm:prSet presAssocID="{BF4A5CCF-8870-4230-97D3-933AA0DD30AE}" presName="space" presStyleCnt="0"/>
      <dgm:spPr/>
    </dgm:pt>
    <dgm:pt modelId="{17944670-7D0D-4623-B7A8-1141A2BC97BE}" type="pres">
      <dgm:prSet presAssocID="{BF4A5CCF-8870-4230-97D3-933AA0DD30AE}" presName="rect1" presStyleLbl="alignAcc1" presStyleIdx="0" presStyleCnt="3"/>
      <dgm:spPr/>
    </dgm:pt>
    <dgm:pt modelId="{8B94938D-4944-49DF-AAAC-54E0289F42C2}" type="pres">
      <dgm:prSet presAssocID="{45234628-D1C2-458B-B0AC-537E81D9527F}" presName="vertSpace2" presStyleLbl="node1" presStyleIdx="0" presStyleCnt="3"/>
      <dgm:spPr/>
    </dgm:pt>
    <dgm:pt modelId="{E6B23062-4271-4827-A932-EBB947F7A008}" type="pres">
      <dgm:prSet presAssocID="{45234628-D1C2-458B-B0AC-537E81D9527F}" presName="circle2" presStyleLbl="node1" presStyleIdx="1" presStyleCnt="3"/>
      <dgm:spPr/>
    </dgm:pt>
    <dgm:pt modelId="{75A058C2-4663-4A3D-BB6D-6DF77F17A2A9}" type="pres">
      <dgm:prSet presAssocID="{45234628-D1C2-458B-B0AC-537E81D9527F}" presName="rect2" presStyleLbl="alignAcc1" presStyleIdx="1" presStyleCnt="3"/>
      <dgm:spPr/>
    </dgm:pt>
    <dgm:pt modelId="{CCC6DBA5-1E19-4C16-98AA-9C381542C3C2}" type="pres">
      <dgm:prSet presAssocID="{55AE9750-B739-46B8-B765-D4B589806EF0}" presName="vertSpace3" presStyleLbl="node1" presStyleIdx="1" presStyleCnt="3"/>
      <dgm:spPr/>
    </dgm:pt>
    <dgm:pt modelId="{E32B6B3F-1CB0-490C-8256-102E57474FA2}" type="pres">
      <dgm:prSet presAssocID="{55AE9750-B739-46B8-B765-D4B589806EF0}" presName="circle3" presStyleLbl="node1" presStyleIdx="2" presStyleCnt="3"/>
      <dgm:spPr/>
    </dgm:pt>
    <dgm:pt modelId="{A80E58EF-D6E2-49E3-8692-EDBCC163BA4C}" type="pres">
      <dgm:prSet presAssocID="{55AE9750-B739-46B8-B765-D4B589806EF0}" presName="rect3" presStyleLbl="alignAcc1" presStyleIdx="2" presStyleCnt="3"/>
      <dgm:spPr/>
    </dgm:pt>
    <dgm:pt modelId="{48BA16EB-2DDB-468F-9297-62D1DA239EF5}" type="pres">
      <dgm:prSet presAssocID="{BF4A5CCF-8870-4230-97D3-933AA0DD30A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C72B2D38-ACBC-4810-9FE8-9B4E4F2E1396}" type="pres">
      <dgm:prSet presAssocID="{BF4A5CCF-8870-4230-97D3-933AA0DD30AE}" presName="rect1ChTx" presStyleLbl="alignAcc1" presStyleIdx="2" presStyleCnt="3">
        <dgm:presLayoutVars>
          <dgm:bulletEnabled val="1"/>
        </dgm:presLayoutVars>
      </dgm:prSet>
      <dgm:spPr/>
    </dgm:pt>
    <dgm:pt modelId="{668993A7-E829-45E6-90AA-865FB5899016}" type="pres">
      <dgm:prSet presAssocID="{45234628-D1C2-458B-B0AC-537E81D9527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7B521134-0745-40BA-ABA9-7C24493CCDAD}" type="pres">
      <dgm:prSet presAssocID="{45234628-D1C2-458B-B0AC-537E81D9527F}" presName="rect2ChTx" presStyleLbl="alignAcc1" presStyleIdx="2" presStyleCnt="3">
        <dgm:presLayoutVars>
          <dgm:bulletEnabled val="1"/>
        </dgm:presLayoutVars>
      </dgm:prSet>
      <dgm:spPr/>
    </dgm:pt>
    <dgm:pt modelId="{A899B9CD-CBE4-4BAC-BCD6-CA792EC01FC2}" type="pres">
      <dgm:prSet presAssocID="{55AE9750-B739-46B8-B765-D4B589806EF0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07AF2D21-EBEE-438C-A597-C4F3E9846D67}" type="pres">
      <dgm:prSet presAssocID="{55AE9750-B739-46B8-B765-D4B589806EF0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6258F116-B205-45F2-8FBA-CC41AC7A6ABD}" type="presOf" srcId="{F5F044B1-1C7B-4E0A-B023-BA2D35EF6ED2}" destId="{7B521134-0745-40BA-ABA9-7C24493CCDAD}" srcOrd="0" destOrd="0" presId="urn:microsoft.com/office/officeart/2005/8/layout/target3"/>
    <dgm:cxn modelId="{6FF2091A-B60B-4400-9760-73C9DA19EDFA}" srcId="{BF4A5CCF-8870-4230-97D3-933AA0DD30AE}" destId="{496CF213-732E-4E9D-8CAE-EC571FD3328C}" srcOrd="1" destOrd="0" parTransId="{32246658-DA53-4F9C-AC3E-998CD0E75AD3}" sibTransId="{581D72DE-8B1E-4BCA-AA45-A6B5C686F01D}"/>
    <dgm:cxn modelId="{4139951B-96E3-4B19-ABA2-4B101CC39CEF}" srcId="{55AE9750-B739-46B8-B765-D4B589806EF0}" destId="{ED5F69DB-028B-46B1-A13A-5763618AAAC3}" srcOrd="1" destOrd="0" parTransId="{F05E865A-9EC9-4846-A058-9281B5FB49E7}" sibTransId="{92287351-86C6-4C64-8258-BC642DD22353}"/>
    <dgm:cxn modelId="{16188225-AFAE-4B1A-AA0D-6C030AD44A23}" type="presOf" srcId="{55AE9750-B739-46B8-B765-D4B589806EF0}" destId="{A899B9CD-CBE4-4BAC-BCD6-CA792EC01FC2}" srcOrd="1" destOrd="0" presId="urn:microsoft.com/office/officeart/2005/8/layout/target3"/>
    <dgm:cxn modelId="{BAF0145B-871C-4FD5-B9C0-722F33E2B652}" srcId="{BF4A5CCF-8870-4230-97D3-933AA0DD30AE}" destId="{D549BF16-72D9-4AC6-A7F7-2A6FFD6DA193}" srcOrd="0" destOrd="0" parTransId="{2BBFEF92-8E62-4594-A680-3A0E91B88E71}" sibTransId="{56577DD4-0B95-46FD-8B38-0F58F4EFABA0}"/>
    <dgm:cxn modelId="{667FA042-E292-461E-840A-78E4D7E7FCBF}" srcId="{41810A71-AF1D-4649-8379-14F4A7112D26}" destId="{55AE9750-B739-46B8-B765-D4B589806EF0}" srcOrd="2" destOrd="0" parTransId="{AEFC2EAF-8C7F-4572-82F1-FCE47263CA0A}" sibTransId="{4E7EFFC4-DFB3-4AB4-B5F5-5B2069F70E6F}"/>
    <dgm:cxn modelId="{F72D1F6A-AE25-4073-B8F1-7F34E53AC201}" srcId="{41810A71-AF1D-4649-8379-14F4A7112D26}" destId="{BF4A5CCF-8870-4230-97D3-933AA0DD30AE}" srcOrd="0" destOrd="0" parTransId="{8E312DBC-FA83-465B-BC1A-61C0E01A1BDC}" sibTransId="{554CF1CC-F4CC-49F2-A95F-A266D3F04029}"/>
    <dgm:cxn modelId="{8222A46E-9A22-4865-9CF4-D0288AE0F14C}" srcId="{45234628-D1C2-458B-B0AC-537E81D9527F}" destId="{022CAA9F-E460-48FF-96D5-CBE26F958089}" srcOrd="1" destOrd="0" parTransId="{AC9152EE-F25D-463A-A3A2-A154945BF79A}" sibTransId="{AA3C1D54-630F-402E-8C76-C99CA08CEEEB}"/>
    <dgm:cxn modelId="{805AEE9C-7D26-4F8D-BDF8-F476032F6579}" type="presOf" srcId="{496CF213-732E-4E9D-8CAE-EC571FD3328C}" destId="{C72B2D38-ACBC-4810-9FE8-9B4E4F2E1396}" srcOrd="0" destOrd="1" presId="urn:microsoft.com/office/officeart/2005/8/layout/target3"/>
    <dgm:cxn modelId="{2F1B739E-DEB6-42DB-91A9-65DD57C9EC34}" type="presOf" srcId="{45234628-D1C2-458B-B0AC-537E81D9527F}" destId="{75A058C2-4663-4A3D-BB6D-6DF77F17A2A9}" srcOrd="0" destOrd="0" presId="urn:microsoft.com/office/officeart/2005/8/layout/target3"/>
    <dgm:cxn modelId="{C5BBB8A0-1D64-4515-953A-A29026BDF345}" srcId="{55AE9750-B739-46B8-B765-D4B589806EF0}" destId="{8061BE2F-D7CD-4308-882E-D373DABE61DC}" srcOrd="0" destOrd="0" parTransId="{278D111E-E53C-4939-8448-E6AB59ACA251}" sibTransId="{EB538529-CAFC-4DD6-8504-F7ADA6060C72}"/>
    <dgm:cxn modelId="{C4AB46A3-52D8-4327-B653-14614F7DF98E}" type="presOf" srcId="{ED5F69DB-028B-46B1-A13A-5763618AAAC3}" destId="{07AF2D21-EBEE-438C-A597-C4F3E9846D67}" srcOrd="0" destOrd="1" presId="urn:microsoft.com/office/officeart/2005/8/layout/target3"/>
    <dgm:cxn modelId="{C47930A8-FFB2-4125-A03C-9281D126BB25}" type="presOf" srcId="{D549BF16-72D9-4AC6-A7F7-2A6FFD6DA193}" destId="{C72B2D38-ACBC-4810-9FE8-9B4E4F2E1396}" srcOrd="0" destOrd="0" presId="urn:microsoft.com/office/officeart/2005/8/layout/target3"/>
    <dgm:cxn modelId="{A36C1CC4-44FB-4F04-B163-F9D80FEB214F}" type="presOf" srcId="{55AE9750-B739-46B8-B765-D4B589806EF0}" destId="{A80E58EF-D6E2-49E3-8692-EDBCC163BA4C}" srcOrd="0" destOrd="0" presId="urn:microsoft.com/office/officeart/2005/8/layout/target3"/>
    <dgm:cxn modelId="{01605EC6-93D5-4E9C-87BF-BC0F9F41AFC8}" type="presOf" srcId="{8061BE2F-D7CD-4308-882E-D373DABE61DC}" destId="{07AF2D21-EBEE-438C-A597-C4F3E9846D67}" srcOrd="0" destOrd="0" presId="urn:microsoft.com/office/officeart/2005/8/layout/target3"/>
    <dgm:cxn modelId="{DE4C60C6-70A2-4DCE-AB21-DF695E7C4A37}" type="presOf" srcId="{022CAA9F-E460-48FF-96D5-CBE26F958089}" destId="{7B521134-0745-40BA-ABA9-7C24493CCDAD}" srcOrd="0" destOrd="1" presId="urn:microsoft.com/office/officeart/2005/8/layout/target3"/>
    <dgm:cxn modelId="{B865E1C8-F4E6-41E2-84BD-2D948AFAA14F}" srcId="{45234628-D1C2-458B-B0AC-537E81D9527F}" destId="{F5F044B1-1C7B-4E0A-B023-BA2D35EF6ED2}" srcOrd="0" destOrd="0" parTransId="{405D4ACD-7E51-4D0C-8EEB-BCC53A6C52F3}" sibTransId="{7F0299AD-4F13-42BD-92D5-5CED19EE3E71}"/>
    <dgm:cxn modelId="{F48F41D0-0C39-4C01-A342-53DEAA82A8A8}" type="presOf" srcId="{BF4A5CCF-8870-4230-97D3-933AA0DD30AE}" destId="{48BA16EB-2DDB-468F-9297-62D1DA239EF5}" srcOrd="1" destOrd="0" presId="urn:microsoft.com/office/officeart/2005/8/layout/target3"/>
    <dgm:cxn modelId="{BFEB82D2-6324-4C88-9F6D-2EDE17F513E8}" type="presOf" srcId="{41810A71-AF1D-4649-8379-14F4A7112D26}" destId="{6333F0C9-CE87-40DB-A9D4-C3E302D357D0}" srcOrd="0" destOrd="0" presId="urn:microsoft.com/office/officeart/2005/8/layout/target3"/>
    <dgm:cxn modelId="{FC3C02D5-60CA-4C67-B5BC-E6802B63A269}" srcId="{41810A71-AF1D-4649-8379-14F4A7112D26}" destId="{45234628-D1C2-458B-B0AC-537E81D9527F}" srcOrd="1" destOrd="0" parTransId="{746189BB-FA07-44AB-A1D7-EA7BD8D060A2}" sibTransId="{C05BF408-0072-4AA5-A659-D58550C4581F}"/>
    <dgm:cxn modelId="{C304A6F3-BFFB-41B3-8948-EC32DF2D8E62}" type="presOf" srcId="{BF4A5CCF-8870-4230-97D3-933AA0DD30AE}" destId="{17944670-7D0D-4623-B7A8-1141A2BC97BE}" srcOrd="0" destOrd="0" presId="urn:microsoft.com/office/officeart/2005/8/layout/target3"/>
    <dgm:cxn modelId="{D59837FF-3A70-405D-B6EF-E29C4BE905AA}" type="presOf" srcId="{45234628-D1C2-458B-B0AC-537E81D9527F}" destId="{668993A7-E829-45E6-90AA-865FB5899016}" srcOrd="1" destOrd="0" presId="urn:microsoft.com/office/officeart/2005/8/layout/target3"/>
    <dgm:cxn modelId="{E279D08D-1C83-441B-86A5-D230F028FC54}" type="presParOf" srcId="{6333F0C9-CE87-40DB-A9D4-C3E302D357D0}" destId="{BCF0A759-9819-4953-A376-5E510FBB8951}" srcOrd="0" destOrd="0" presId="urn:microsoft.com/office/officeart/2005/8/layout/target3"/>
    <dgm:cxn modelId="{25534010-7603-4340-9B8B-28103D51D34C}" type="presParOf" srcId="{6333F0C9-CE87-40DB-A9D4-C3E302D357D0}" destId="{7E25D65B-8A9A-4C24-ADEA-8DB04D299A48}" srcOrd="1" destOrd="0" presId="urn:microsoft.com/office/officeart/2005/8/layout/target3"/>
    <dgm:cxn modelId="{789B885D-D28F-4B59-A07A-8318933A1961}" type="presParOf" srcId="{6333F0C9-CE87-40DB-A9D4-C3E302D357D0}" destId="{17944670-7D0D-4623-B7A8-1141A2BC97BE}" srcOrd="2" destOrd="0" presId="urn:microsoft.com/office/officeart/2005/8/layout/target3"/>
    <dgm:cxn modelId="{528DF99B-6085-4FDF-811A-9BF20A500EAC}" type="presParOf" srcId="{6333F0C9-CE87-40DB-A9D4-C3E302D357D0}" destId="{8B94938D-4944-49DF-AAAC-54E0289F42C2}" srcOrd="3" destOrd="0" presId="urn:microsoft.com/office/officeart/2005/8/layout/target3"/>
    <dgm:cxn modelId="{3DBB6FB5-F5D5-4273-AA6C-9C12674D2413}" type="presParOf" srcId="{6333F0C9-CE87-40DB-A9D4-C3E302D357D0}" destId="{E6B23062-4271-4827-A932-EBB947F7A008}" srcOrd="4" destOrd="0" presId="urn:microsoft.com/office/officeart/2005/8/layout/target3"/>
    <dgm:cxn modelId="{8C612826-B5F6-4587-A06F-84809FCAB765}" type="presParOf" srcId="{6333F0C9-CE87-40DB-A9D4-C3E302D357D0}" destId="{75A058C2-4663-4A3D-BB6D-6DF77F17A2A9}" srcOrd="5" destOrd="0" presId="urn:microsoft.com/office/officeart/2005/8/layout/target3"/>
    <dgm:cxn modelId="{A3EBDB53-5544-47EC-8C72-3DE957EE5B1F}" type="presParOf" srcId="{6333F0C9-CE87-40DB-A9D4-C3E302D357D0}" destId="{CCC6DBA5-1E19-4C16-98AA-9C381542C3C2}" srcOrd="6" destOrd="0" presId="urn:microsoft.com/office/officeart/2005/8/layout/target3"/>
    <dgm:cxn modelId="{0E3BBA32-FD4F-4B9A-A4DF-A4D7854985C5}" type="presParOf" srcId="{6333F0C9-CE87-40DB-A9D4-C3E302D357D0}" destId="{E32B6B3F-1CB0-490C-8256-102E57474FA2}" srcOrd="7" destOrd="0" presId="urn:microsoft.com/office/officeart/2005/8/layout/target3"/>
    <dgm:cxn modelId="{BBF6F17D-D62E-46C8-8654-30B2B7D820B5}" type="presParOf" srcId="{6333F0C9-CE87-40DB-A9D4-C3E302D357D0}" destId="{A80E58EF-D6E2-49E3-8692-EDBCC163BA4C}" srcOrd="8" destOrd="0" presId="urn:microsoft.com/office/officeart/2005/8/layout/target3"/>
    <dgm:cxn modelId="{667AA936-F242-46DF-B199-A62B2FA4BAAD}" type="presParOf" srcId="{6333F0C9-CE87-40DB-A9D4-C3E302D357D0}" destId="{48BA16EB-2DDB-468F-9297-62D1DA239EF5}" srcOrd="9" destOrd="0" presId="urn:microsoft.com/office/officeart/2005/8/layout/target3"/>
    <dgm:cxn modelId="{DC2133EA-610C-42C4-88FB-A4E687380AC9}" type="presParOf" srcId="{6333F0C9-CE87-40DB-A9D4-C3E302D357D0}" destId="{C72B2D38-ACBC-4810-9FE8-9B4E4F2E1396}" srcOrd="10" destOrd="0" presId="urn:microsoft.com/office/officeart/2005/8/layout/target3"/>
    <dgm:cxn modelId="{C7264533-FB00-406B-A9D4-2A0ECD161140}" type="presParOf" srcId="{6333F0C9-CE87-40DB-A9D4-C3E302D357D0}" destId="{668993A7-E829-45E6-90AA-865FB5899016}" srcOrd="11" destOrd="0" presId="urn:microsoft.com/office/officeart/2005/8/layout/target3"/>
    <dgm:cxn modelId="{70C1E4B3-DCC1-4C97-86B0-15404F35AF5A}" type="presParOf" srcId="{6333F0C9-CE87-40DB-A9D4-C3E302D357D0}" destId="{7B521134-0745-40BA-ABA9-7C24493CCDAD}" srcOrd="12" destOrd="0" presId="urn:microsoft.com/office/officeart/2005/8/layout/target3"/>
    <dgm:cxn modelId="{F46A3EAA-E6F4-4724-A6ED-A610EF4B0958}" type="presParOf" srcId="{6333F0C9-CE87-40DB-A9D4-C3E302D357D0}" destId="{A899B9CD-CBE4-4BAC-BCD6-CA792EC01FC2}" srcOrd="13" destOrd="0" presId="urn:microsoft.com/office/officeart/2005/8/layout/target3"/>
    <dgm:cxn modelId="{89161459-0646-4E2A-9A19-6FB0E82379BF}" type="presParOf" srcId="{6333F0C9-CE87-40DB-A9D4-C3E302D357D0}" destId="{07AF2D21-EBEE-438C-A597-C4F3E9846D6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87292-9D82-4B27-B3D2-13C076F2D33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21385C1-60A4-4240-92C4-0336893B75BE}">
      <dgm:prSet phldrT="[Texto]"/>
      <dgm:spPr/>
      <dgm:t>
        <a:bodyPr/>
        <a:lstStyle/>
        <a:p>
          <a:r>
            <a:rPr lang="es-ES" dirty="0"/>
            <a:t>Evaluación de procesos</a:t>
          </a:r>
        </a:p>
      </dgm:t>
    </dgm:pt>
    <dgm:pt modelId="{A6F4D675-0C60-4A65-94EA-314567B428E9}" type="parTrans" cxnId="{8CBAEFAB-4A7F-4E47-B42A-E9366C4A8939}">
      <dgm:prSet/>
      <dgm:spPr/>
      <dgm:t>
        <a:bodyPr/>
        <a:lstStyle/>
        <a:p>
          <a:endParaRPr lang="es-ES"/>
        </a:p>
      </dgm:t>
    </dgm:pt>
    <dgm:pt modelId="{E1227B55-4D4D-4928-97CF-0EDB4BB647DF}" type="sibTrans" cxnId="{8CBAEFAB-4A7F-4E47-B42A-E9366C4A8939}">
      <dgm:prSet/>
      <dgm:spPr/>
      <dgm:t>
        <a:bodyPr/>
        <a:lstStyle/>
        <a:p>
          <a:endParaRPr lang="es-ES"/>
        </a:p>
      </dgm:t>
    </dgm:pt>
    <dgm:pt modelId="{FE43E5BA-E4F6-4914-84B2-E34A5D315ABC}">
      <dgm:prSet phldrT="[Texto]"/>
      <dgm:spPr/>
      <dgm:t>
        <a:bodyPr/>
        <a:lstStyle/>
        <a:p>
          <a:r>
            <a:rPr lang="es-ES" dirty="0"/>
            <a:t>MML</a:t>
          </a:r>
        </a:p>
      </dgm:t>
    </dgm:pt>
    <dgm:pt modelId="{485E57E4-44A1-4BA1-A13C-D14DA6ADE54B}" type="parTrans" cxnId="{57B1E286-A498-4B2E-AE15-4645D0632D94}">
      <dgm:prSet/>
      <dgm:spPr/>
      <dgm:t>
        <a:bodyPr/>
        <a:lstStyle/>
        <a:p>
          <a:endParaRPr lang="es-ES"/>
        </a:p>
      </dgm:t>
    </dgm:pt>
    <dgm:pt modelId="{E508A8D8-D3DF-47C1-AC28-E2BF122DB3A4}" type="sibTrans" cxnId="{57B1E286-A498-4B2E-AE15-4645D0632D94}">
      <dgm:prSet/>
      <dgm:spPr/>
      <dgm:t>
        <a:bodyPr/>
        <a:lstStyle/>
        <a:p>
          <a:endParaRPr lang="es-ES"/>
        </a:p>
      </dgm:t>
    </dgm:pt>
    <dgm:pt modelId="{164871F3-8CDB-4F3F-8EA3-86BB8FB340A4}">
      <dgm:prSet phldrT="[Texto]"/>
      <dgm:spPr/>
      <dgm:t>
        <a:bodyPr/>
        <a:lstStyle/>
        <a:p>
          <a:r>
            <a:rPr lang="es-ES" dirty="0"/>
            <a:t>GBR</a:t>
          </a:r>
        </a:p>
      </dgm:t>
    </dgm:pt>
    <dgm:pt modelId="{6A1285AF-56A0-4B03-A742-AE79F7EEF1CE}" type="parTrans" cxnId="{BBD2115D-E71A-4249-89DE-80D37D1132EF}">
      <dgm:prSet/>
      <dgm:spPr/>
      <dgm:t>
        <a:bodyPr/>
        <a:lstStyle/>
        <a:p>
          <a:endParaRPr lang="es-ES"/>
        </a:p>
      </dgm:t>
    </dgm:pt>
    <dgm:pt modelId="{9F74096E-B896-4709-A4C6-E9D718495DD4}" type="sibTrans" cxnId="{BBD2115D-E71A-4249-89DE-80D37D1132EF}">
      <dgm:prSet/>
      <dgm:spPr/>
      <dgm:t>
        <a:bodyPr/>
        <a:lstStyle/>
        <a:p>
          <a:endParaRPr lang="es-ES"/>
        </a:p>
      </dgm:t>
    </dgm:pt>
    <dgm:pt modelId="{C00A20B1-2220-4B59-A832-57C82DC8928B}">
      <dgm:prSet phldrT="[Texto]"/>
      <dgm:spPr/>
      <dgm:t>
        <a:bodyPr/>
        <a:lstStyle/>
        <a:p>
          <a:r>
            <a:rPr lang="es-ES" dirty="0" err="1"/>
            <a:t>Zoop</a:t>
          </a:r>
          <a:endParaRPr lang="es-ES" dirty="0"/>
        </a:p>
      </dgm:t>
    </dgm:pt>
    <dgm:pt modelId="{BE0BA533-F05B-436E-8624-96DB3B621C99}" type="parTrans" cxnId="{69782814-8431-48C7-8705-41E6B6207EBB}">
      <dgm:prSet/>
      <dgm:spPr/>
      <dgm:t>
        <a:bodyPr/>
        <a:lstStyle/>
        <a:p>
          <a:endParaRPr lang="es-ES"/>
        </a:p>
      </dgm:t>
    </dgm:pt>
    <dgm:pt modelId="{7F785A11-D222-4026-8F02-D772B5F837D9}" type="sibTrans" cxnId="{69782814-8431-48C7-8705-41E6B6207EBB}">
      <dgm:prSet/>
      <dgm:spPr/>
      <dgm:t>
        <a:bodyPr/>
        <a:lstStyle/>
        <a:p>
          <a:endParaRPr lang="es-ES"/>
        </a:p>
      </dgm:t>
    </dgm:pt>
    <dgm:pt modelId="{740BF32F-3D02-4E6A-813D-BF66E20E4E11}" type="pres">
      <dgm:prSet presAssocID="{E3E87292-9D82-4B27-B3D2-13C076F2D33D}" presName="Name0" presStyleCnt="0">
        <dgm:presLayoutVars>
          <dgm:dir/>
          <dgm:animLvl val="lvl"/>
          <dgm:resizeHandles/>
        </dgm:presLayoutVars>
      </dgm:prSet>
      <dgm:spPr/>
    </dgm:pt>
    <dgm:pt modelId="{EE90C188-8151-44F7-91A7-51EFDE8E5F4D}" type="pres">
      <dgm:prSet presAssocID="{021385C1-60A4-4240-92C4-0336893B75BE}" presName="linNode" presStyleCnt="0"/>
      <dgm:spPr/>
    </dgm:pt>
    <dgm:pt modelId="{B77BBC54-4F90-4BE5-89DA-F704EA09AB90}" type="pres">
      <dgm:prSet presAssocID="{021385C1-60A4-4240-92C4-0336893B75BE}" presName="parentShp" presStyleLbl="node1" presStyleIdx="0" presStyleCnt="1" custLinFactNeighborX="-739">
        <dgm:presLayoutVars>
          <dgm:bulletEnabled val="1"/>
        </dgm:presLayoutVars>
      </dgm:prSet>
      <dgm:spPr/>
    </dgm:pt>
    <dgm:pt modelId="{E6708411-D73A-49C5-8176-1A067A02D241}" type="pres">
      <dgm:prSet presAssocID="{021385C1-60A4-4240-92C4-0336893B75BE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F997B20C-EEE0-41DF-BBB4-8A8BC4C3BF5A}" type="presOf" srcId="{164871F3-8CDB-4F3F-8EA3-86BB8FB340A4}" destId="{E6708411-D73A-49C5-8176-1A067A02D241}" srcOrd="0" destOrd="1" presId="urn:microsoft.com/office/officeart/2005/8/layout/vList6"/>
    <dgm:cxn modelId="{69782814-8431-48C7-8705-41E6B6207EBB}" srcId="{021385C1-60A4-4240-92C4-0336893B75BE}" destId="{C00A20B1-2220-4B59-A832-57C82DC8928B}" srcOrd="2" destOrd="0" parTransId="{BE0BA533-F05B-436E-8624-96DB3B621C99}" sibTransId="{7F785A11-D222-4026-8F02-D772B5F837D9}"/>
    <dgm:cxn modelId="{BBD2115D-E71A-4249-89DE-80D37D1132EF}" srcId="{021385C1-60A4-4240-92C4-0336893B75BE}" destId="{164871F3-8CDB-4F3F-8EA3-86BB8FB340A4}" srcOrd="1" destOrd="0" parTransId="{6A1285AF-56A0-4B03-A742-AE79F7EEF1CE}" sibTransId="{9F74096E-B896-4709-A4C6-E9D718495DD4}"/>
    <dgm:cxn modelId="{72E46C60-0331-465D-928D-1BC6967C19E2}" type="presOf" srcId="{E3E87292-9D82-4B27-B3D2-13C076F2D33D}" destId="{740BF32F-3D02-4E6A-813D-BF66E20E4E11}" srcOrd="0" destOrd="0" presId="urn:microsoft.com/office/officeart/2005/8/layout/vList6"/>
    <dgm:cxn modelId="{33779955-1E2E-436A-87EF-29C1AC1D2182}" type="presOf" srcId="{021385C1-60A4-4240-92C4-0336893B75BE}" destId="{B77BBC54-4F90-4BE5-89DA-F704EA09AB90}" srcOrd="0" destOrd="0" presId="urn:microsoft.com/office/officeart/2005/8/layout/vList6"/>
    <dgm:cxn modelId="{57B1E286-A498-4B2E-AE15-4645D0632D94}" srcId="{021385C1-60A4-4240-92C4-0336893B75BE}" destId="{FE43E5BA-E4F6-4914-84B2-E34A5D315ABC}" srcOrd="0" destOrd="0" parTransId="{485E57E4-44A1-4BA1-A13C-D14DA6ADE54B}" sibTransId="{E508A8D8-D3DF-47C1-AC28-E2BF122DB3A4}"/>
    <dgm:cxn modelId="{F3321192-7A16-4977-89B2-588BF454DB70}" type="presOf" srcId="{C00A20B1-2220-4B59-A832-57C82DC8928B}" destId="{E6708411-D73A-49C5-8176-1A067A02D241}" srcOrd="0" destOrd="2" presId="urn:microsoft.com/office/officeart/2005/8/layout/vList6"/>
    <dgm:cxn modelId="{8CBAEFAB-4A7F-4E47-B42A-E9366C4A8939}" srcId="{E3E87292-9D82-4B27-B3D2-13C076F2D33D}" destId="{021385C1-60A4-4240-92C4-0336893B75BE}" srcOrd="0" destOrd="0" parTransId="{A6F4D675-0C60-4A65-94EA-314567B428E9}" sibTransId="{E1227B55-4D4D-4928-97CF-0EDB4BB647DF}"/>
    <dgm:cxn modelId="{EE7029BD-FB1C-4132-BEF7-62A2CECA6A88}" type="presOf" srcId="{FE43E5BA-E4F6-4914-84B2-E34A5D315ABC}" destId="{E6708411-D73A-49C5-8176-1A067A02D241}" srcOrd="0" destOrd="0" presId="urn:microsoft.com/office/officeart/2005/8/layout/vList6"/>
    <dgm:cxn modelId="{220FEB30-5CA1-420B-AADA-1095E8EF6163}" type="presParOf" srcId="{740BF32F-3D02-4E6A-813D-BF66E20E4E11}" destId="{EE90C188-8151-44F7-91A7-51EFDE8E5F4D}" srcOrd="0" destOrd="0" presId="urn:microsoft.com/office/officeart/2005/8/layout/vList6"/>
    <dgm:cxn modelId="{F7E0AB0C-B20E-4F96-B21D-D243D135CF28}" type="presParOf" srcId="{EE90C188-8151-44F7-91A7-51EFDE8E5F4D}" destId="{B77BBC54-4F90-4BE5-89DA-F704EA09AB90}" srcOrd="0" destOrd="0" presId="urn:microsoft.com/office/officeart/2005/8/layout/vList6"/>
    <dgm:cxn modelId="{34DF3CA8-00D4-456C-8F76-98D36F16C8F8}" type="presParOf" srcId="{EE90C188-8151-44F7-91A7-51EFDE8E5F4D}" destId="{E6708411-D73A-49C5-8176-1A067A02D2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1D4046-8171-4726-8FDF-FAC6157B049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9E444E-E746-4176-A5F3-3BAC77C13780}">
      <dgm:prSet phldrT="[Texto]"/>
      <dgm:spPr/>
      <dgm:t>
        <a:bodyPr/>
        <a:lstStyle/>
        <a:p>
          <a:r>
            <a:rPr lang="es-ES" dirty="0"/>
            <a:t>Marco jurídico adecuado</a:t>
          </a:r>
        </a:p>
      </dgm:t>
    </dgm:pt>
    <dgm:pt modelId="{63906606-3AD0-48A5-83CF-CFE79527D55F}" type="parTrans" cxnId="{9298812F-5115-4B2E-AC6F-9D58E32755E0}">
      <dgm:prSet/>
      <dgm:spPr/>
      <dgm:t>
        <a:bodyPr/>
        <a:lstStyle/>
        <a:p>
          <a:endParaRPr lang="es-ES"/>
        </a:p>
      </dgm:t>
    </dgm:pt>
    <dgm:pt modelId="{817A14FE-79CC-4EE7-8B2B-1FBE034CADE2}" type="sibTrans" cxnId="{9298812F-5115-4B2E-AC6F-9D58E32755E0}">
      <dgm:prSet/>
      <dgm:spPr/>
      <dgm:t>
        <a:bodyPr/>
        <a:lstStyle/>
        <a:p>
          <a:endParaRPr lang="es-ES"/>
        </a:p>
      </dgm:t>
    </dgm:pt>
    <dgm:pt modelId="{EA250C9E-5694-4E24-84BD-31BB5A7E5335}">
      <dgm:prSet phldrT="[Texto]"/>
      <dgm:spPr/>
      <dgm:t>
        <a:bodyPr/>
        <a:lstStyle/>
        <a:p>
          <a:r>
            <a:rPr lang="es-ES" dirty="0"/>
            <a:t>Recursos humanos</a:t>
          </a:r>
        </a:p>
      </dgm:t>
    </dgm:pt>
    <dgm:pt modelId="{B5E6A415-B32B-4F5E-9E38-B01F083604DF}" type="parTrans" cxnId="{E7B24731-9E36-4F89-955F-5212EB6E54D7}">
      <dgm:prSet/>
      <dgm:spPr/>
      <dgm:t>
        <a:bodyPr/>
        <a:lstStyle/>
        <a:p>
          <a:endParaRPr lang="es-ES"/>
        </a:p>
      </dgm:t>
    </dgm:pt>
    <dgm:pt modelId="{DB731276-CE4F-4B1B-8791-A5B245165DAC}" type="sibTrans" cxnId="{E7B24731-9E36-4F89-955F-5212EB6E54D7}">
      <dgm:prSet/>
      <dgm:spPr/>
      <dgm:t>
        <a:bodyPr/>
        <a:lstStyle/>
        <a:p>
          <a:endParaRPr lang="es-ES"/>
        </a:p>
      </dgm:t>
    </dgm:pt>
    <dgm:pt modelId="{37A6FCD3-71E1-4284-9465-711D46956A7A}">
      <dgm:prSet phldrT="[Texto]"/>
      <dgm:spPr/>
      <dgm:t>
        <a:bodyPr/>
        <a:lstStyle/>
        <a:p>
          <a:r>
            <a:rPr lang="es-ES" dirty="0"/>
            <a:t>Infraestructura</a:t>
          </a:r>
        </a:p>
      </dgm:t>
    </dgm:pt>
    <dgm:pt modelId="{43DBCC6C-4DD0-47F5-93C5-56DA7CF50B24}" type="parTrans" cxnId="{243E1978-25CF-429A-A8E5-B813A1567A61}">
      <dgm:prSet/>
      <dgm:spPr/>
      <dgm:t>
        <a:bodyPr/>
        <a:lstStyle/>
        <a:p>
          <a:endParaRPr lang="es-ES"/>
        </a:p>
      </dgm:t>
    </dgm:pt>
    <dgm:pt modelId="{52BFC977-88F5-4B1D-8FA7-6A6CE5F7136D}" type="sibTrans" cxnId="{243E1978-25CF-429A-A8E5-B813A1567A61}">
      <dgm:prSet/>
      <dgm:spPr/>
      <dgm:t>
        <a:bodyPr/>
        <a:lstStyle/>
        <a:p>
          <a:endParaRPr lang="es-ES"/>
        </a:p>
      </dgm:t>
    </dgm:pt>
    <dgm:pt modelId="{8140D2BE-C20D-40FD-96EF-1E34C86A62DB}">
      <dgm:prSet phldrT="[Texto]"/>
      <dgm:spPr/>
      <dgm:t>
        <a:bodyPr/>
        <a:lstStyle/>
        <a:p>
          <a:r>
            <a:rPr lang="es-ES" dirty="0"/>
            <a:t>Estructura organizacional</a:t>
          </a:r>
        </a:p>
      </dgm:t>
    </dgm:pt>
    <dgm:pt modelId="{5CE7BC6A-6DBC-48A8-974A-5908A764C773}" type="parTrans" cxnId="{A2F580E1-10A4-4B11-BA25-580A589CE92E}">
      <dgm:prSet/>
      <dgm:spPr/>
      <dgm:t>
        <a:bodyPr/>
        <a:lstStyle/>
        <a:p>
          <a:endParaRPr lang="es-ES"/>
        </a:p>
      </dgm:t>
    </dgm:pt>
    <dgm:pt modelId="{3B1EE86A-E740-471F-ABE7-54EF981CB164}" type="sibTrans" cxnId="{A2F580E1-10A4-4B11-BA25-580A589CE92E}">
      <dgm:prSet/>
      <dgm:spPr/>
      <dgm:t>
        <a:bodyPr/>
        <a:lstStyle/>
        <a:p>
          <a:endParaRPr lang="es-ES"/>
        </a:p>
      </dgm:t>
    </dgm:pt>
    <dgm:pt modelId="{CD4CF2A4-7C0D-41CB-9701-6BE2A51E5B41}">
      <dgm:prSet phldrT="[Texto]"/>
      <dgm:spPr/>
      <dgm:t>
        <a:bodyPr/>
        <a:lstStyle/>
        <a:p>
          <a:r>
            <a:rPr lang="es-ES" dirty="0"/>
            <a:t>Etc.</a:t>
          </a:r>
        </a:p>
      </dgm:t>
    </dgm:pt>
    <dgm:pt modelId="{E4D57483-BF3E-4545-829C-7E985B12DA90}" type="parTrans" cxnId="{A3B1EFA0-FEBE-4F76-BA60-398A82AAE93C}">
      <dgm:prSet/>
      <dgm:spPr/>
      <dgm:t>
        <a:bodyPr/>
        <a:lstStyle/>
        <a:p>
          <a:endParaRPr lang="es-ES"/>
        </a:p>
      </dgm:t>
    </dgm:pt>
    <dgm:pt modelId="{EB1C76B5-6B95-4FC9-9D9E-AAFA63B0CD7B}" type="sibTrans" cxnId="{A3B1EFA0-FEBE-4F76-BA60-398A82AAE93C}">
      <dgm:prSet/>
      <dgm:spPr/>
      <dgm:t>
        <a:bodyPr/>
        <a:lstStyle/>
        <a:p>
          <a:endParaRPr lang="es-ES"/>
        </a:p>
      </dgm:t>
    </dgm:pt>
    <dgm:pt modelId="{7AEEA7C8-5AB5-415A-8B52-0734F01B2ECA}" type="pres">
      <dgm:prSet presAssocID="{0F1D4046-8171-4726-8FDF-FAC6157B0490}" presName="diagram" presStyleCnt="0">
        <dgm:presLayoutVars>
          <dgm:dir/>
          <dgm:resizeHandles val="exact"/>
        </dgm:presLayoutVars>
      </dgm:prSet>
      <dgm:spPr/>
    </dgm:pt>
    <dgm:pt modelId="{C7160502-81A5-46DB-9371-3136C60DD9F4}" type="pres">
      <dgm:prSet presAssocID="{C99E444E-E746-4176-A5F3-3BAC77C13780}" presName="node" presStyleLbl="node1" presStyleIdx="0" presStyleCnt="5">
        <dgm:presLayoutVars>
          <dgm:bulletEnabled val="1"/>
        </dgm:presLayoutVars>
      </dgm:prSet>
      <dgm:spPr/>
    </dgm:pt>
    <dgm:pt modelId="{19DDFBFB-D3B3-4BBE-ACFE-7BFBF199632D}" type="pres">
      <dgm:prSet presAssocID="{817A14FE-79CC-4EE7-8B2B-1FBE034CADE2}" presName="sibTrans" presStyleLbl="sibTrans2D1" presStyleIdx="0" presStyleCnt="4"/>
      <dgm:spPr/>
    </dgm:pt>
    <dgm:pt modelId="{648F4F4D-C471-4A3A-9484-8E8B410BDC02}" type="pres">
      <dgm:prSet presAssocID="{817A14FE-79CC-4EE7-8B2B-1FBE034CADE2}" presName="connectorText" presStyleLbl="sibTrans2D1" presStyleIdx="0" presStyleCnt="4"/>
      <dgm:spPr/>
    </dgm:pt>
    <dgm:pt modelId="{F5F6DE4F-2617-4486-A1F0-F0BBF8C5DB0B}" type="pres">
      <dgm:prSet presAssocID="{EA250C9E-5694-4E24-84BD-31BB5A7E5335}" presName="node" presStyleLbl="node1" presStyleIdx="1" presStyleCnt="5">
        <dgm:presLayoutVars>
          <dgm:bulletEnabled val="1"/>
        </dgm:presLayoutVars>
      </dgm:prSet>
      <dgm:spPr/>
    </dgm:pt>
    <dgm:pt modelId="{35D062AB-7603-44CF-BC6F-7152AD6EF55C}" type="pres">
      <dgm:prSet presAssocID="{DB731276-CE4F-4B1B-8791-A5B245165DAC}" presName="sibTrans" presStyleLbl="sibTrans2D1" presStyleIdx="1" presStyleCnt="4"/>
      <dgm:spPr/>
    </dgm:pt>
    <dgm:pt modelId="{76BC6044-BBDB-4729-A581-0CD1A7074676}" type="pres">
      <dgm:prSet presAssocID="{DB731276-CE4F-4B1B-8791-A5B245165DAC}" presName="connectorText" presStyleLbl="sibTrans2D1" presStyleIdx="1" presStyleCnt="4"/>
      <dgm:spPr/>
    </dgm:pt>
    <dgm:pt modelId="{01872007-146A-4518-9220-82A0ACAC9468}" type="pres">
      <dgm:prSet presAssocID="{37A6FCD3-71E1-4284-9465-711D46956A7A}" presName="node" presStyleLbl="node1" presStyleIdx="2" presStyleCnt="5">
        <dgm:presLayoutVars>
          <dgm:bulletEnabled val="1"/>
        </dgm:presLayoutVars>
      </dgm:prSet>
      <dgm:spPr/>
    </dgm:pt>
    <dgm:pt modelId="{8605FA79-3C96-4AE4-BCA0-6071B04360F5}" type="pres">
      <dgm:prSet presAssocID="{52BFC977-88F5-4B1D-8FA7-6A6CE5F7136D}" presName="sibTrans" presStyleLbl="sibTrans2D1" presStyleIdx="2" presStyleCnt="4"/>
      <dgm:spPr/>
    </dgm:pt>
    <dgm:pt modelId="{0B767C4E-EF4B-4E3B-A00D-9511D05BDDC3}" type="pres">
      <dgm:prSet presAssocID="{52BFC977-88F5-4B1D-8FA7-6A6CE5F7136D}" presName="connectorText" presStyleLbl="sibTrans2D1" presStyleIdx="2" presStyleCnt="4"/>
      <dgm:spPr/>
    </dgm:pt>
    <dgm:pt modelId="{7912A0E5-EFB5-4DE2-BDE6-77E16D7799BD}" type="pres">
      <dgm:prSet presAssocID="{8140D2BE-C20D-40FD-96EF-1E34C86A62DB}" presName="node" presStyleLbl="node1" presStyleIdx="3" presStyleCnt="5">
        <dgm:presLayoutVars>
          <dgm:bulletEnabled val="1"/>
        </dgm:presLayoutVars>
      </dgm:prSet>
      <dgm:spPr/>
    </dgm:pt>
    <dgm:pt modelId="{6029CAB7-E93E-4097-918E-7475F7F27023}" type="pres">
      <dgm:prSet presAssocID="{3B1EE86A-E740-471F-ABE7-54EF981CB164}" presName="sibTrans" presStyleLbl="sibTrans2D1" presStyleIdx="3" presStyleCnt="4"/>
      <dgm:spPr/>
    </dgm:pt>
    <dgm:pt modelId="{04BAF5DF-108C-4476-A4F9-679E9902DB92}" type="pres">
      <dgm:prSet presAssocID="{3B1EE86A-E740-471F-ABE7-54EF981CB164}" presName="connectorText" presStyleLbl="sibTrans2D1" presStyleIdx="3" presStyleCnt="4"/>
      <dgm:spPr/>
    </dgm:pt>
    <dgm:pt modelId="{FE0C6545-9EA0-4D05-B843-E00231EE1F91}" type="pres">
      <dgm:prSet presAssocID="{CD4CF2A4-7C0D-41CB-9701-6BE2A51E5B41}" presName="node" presStyleLbl="node1" presStyleIdx="4" presStyleCnt="5">
        <dgm:presLayoutVars>
          <dgm:bulletEnabled val="1"/>
        </dgm:presLayoutVars>
      </dgm:prSet>
      <dgm:spPr/>
    </dgm:pt>
  </dgm:ptLst>
  <dgm:cxnLst>
    <dgm:cxn modelId="{61B69604-6A09-4CD0-B55E-1EE39D273D0D}" type="presOf" srcId="{EA250C9E-5694-4E24-84BD-31BB5A7E5335}" destId="{F5F6DE4F-2617-4486-A1F0-F0BBF8C5DB0B}" srcOrd="0" destOrd="0" presId="urn:microsoft.com/office/officeart/2005/8/layout/process5"/>
    <dgm:cxn modelId="{E48B9C1F-C3D4-48B5-8DB3-43984C1D0A8E}" type="presOf" srcId="{DB731276-CE4F-4B1B-8791-A5B245165DAC}" destId="{76BC6044-BBDB-4729-A581-0CD1A7074676}" srcOrd="1" destOrd="0" presId="urn:microsoft.com/office/officeart/2005/8/layout/process5"/>
    <dgm:cxn modelId="{5CD91C23-FA35-4980-8CA3-DD40D1C144B3}" type="presOf" srcId="{3B1EE86A-E740-471F-ABE7-54EF981CB164}" destId="{6029CAB7-E93E-4097-918E-7475F7F27023}" srcOrd="0" destOrd="0" presId="urn:microsoft.com/office/officeart/2005/8/layout/process5"/>
    <dgm:cxn modelId="{DE3F1324-1C78-43E5-A696-8E2E93704873}" type="presOf" srcId="{0F1D4046-8171-4726-8FDF-FAC6157B0490}" destId="{7AEEA7C8-5AB5-415A-8B52-0734F01B2ECA}" srcOrd="0" destOrd="0" presId="urn:microsoft.com/office/officeart/2005/8/layout/process5"/>
    <dgm:cxn modelId="{9298812F-5115-4B2E-AC6F-9D58E32755E0}" srcId="{0F1D4046-8171-4726-8FDF-FAC6157B0490}" destId="{C99E444E-E746-4176-A5F3-3BAC77C13780}" srcOrd="0" destOrd="0" parTransId="{63906606-3AD0-48A5-83CF-CFE79527D55F}" sibTransId="{817A14FE-79CC-4EE7-8B2B-1FBE034CADE2}"/>
    <dgm:cxn modelId="{E7B24731-9E36-4F89-955F-5212EB6E54D7}" srcId="{0F1D4046-8171-4726-8FDF-FAC6157B0490}" destId="{EA250C9E-5694-4E24-84BD-31BB5A7E5335}" srcOrd="1" destOrd="0" parTransId="{B5E6A415-B32B-4F5E-9E38-B01F083604DF}" sibTransId="{DB731276-CE4F-4B1B-8791-A5B245165DAC}"/>
    <dgm:cxn modelId="{CA6AF53E-AAFC-4C61-BB0E-274AD49EF6D1}" type="presOf" srcId="{DB731276-CE4F-4B1B-8791-A5B245165DAC}" destId="{35D062AB-7603-44CF-BC6F-7152AD6EF55C}" srcOrd="0" destOrd="0" presId="urn:microsoft.com/office/officeart/2005/8/layout/process5"/>
    <dgm:cxn modelId="{4593944F-ABA4-4E14-8643-2B911D19FFCC}" type="presOf" srcId="{C99E444E-E746-4176-A5F3-3BAC77C13780}" destId="{C7160502-81A5-46DB-9371-3136C60DD9F4}" srcOrd="0" destOrd="0" presId="urn:microsoft.com/office/officeart/2005/8/layout/process5"/>
    <dgm:cxn modelId="{3AA73070-B79C-4510-B66A-D6DE54800AB0}" type="presOf" srcId="{3B1EE86A-E740-471F-ABE7-54EF981CB164}" destId="{04BAF5DF-108C-4476-A4F9-679E9902DB92}" srcOrd="1" destOrd="0" presId="urn:microsoft.com/office/officeart/2005/8/layout/process5"/>
    <dgm:cxn modelId="{EC62A972-38DB-4E29-8CF1-A55A1472B079}" type="presOf" srcId="{817A14FE-79CC-4EE7-8B2B-1FBE034CADE2}" destId="{648F4F4D-C471-4A3A-9484-8E8B410BDC02}" srcOrd="1" destOrd="0" presId="urn:microsoft.com/office/officeart/2005/8/layout/process5"/>
    <dgm:cxn modelId="{243E1978-25CF-429A-A8E5-B813A1567A61}" srcId="{0F1D4046-8171-4726-8FDF-FAC6157B0490}" destId="{37A6FCD3-71E1-4284-9465-711D46956A7A}" srcOrd="2" destOrd="0" parTransId="{43DBCC6C-4DD0-47F5-93C5-56DA7CF50B24}" sibTransId="{52BFC977-88F5-4B1D-8FA7-6A6CE5F7136D}"/>
    <dgm:cxn modelId="{AC47EA82-AFB4-4A01-A864-E206D1C8ABD5}" type="presOf" srcId="{52BFC977-88F5-4B1D-8FA7-6A6CE5F7136D}" destId="{8605FA79-3C96-4AE4-BCA0-6071B04360F5}" srcOrd="0" destOrd="0" presId="urn:microsoft.com/office/officeart/2005/8/layout/process5"/>
    <dgm:cxn modelId="{AA8CB89B-2BEC-469E-9C13-B1339F077EC8}" type="presOf" srcId="{8140D2BE-C20D-40FD-96EF-1E34C86A62DB}" destId="{7912A0E5-EFB5-4DE2-BDE6-77E16D7799BD}" srcOrd="0" destOrd="0" presId="urn:microsoft.com/office/officeart/2005/8/layout/process5"/>
    <dgm:cxn modelId="{A3B1EFA0-FEBE-4F76-BA60-398A82AAE93C}" srcId="{0F1D4046-8171-4726-8FDF-FAC6157B0490}" destId="{CD4CF2A4-7C0D-41CB-9701-6BE2A51E5B41}" srcOrd="4" destOrd="0" parTransId="{E4D57483-BF3E-4545-829C-7E985B12DA90}" sibTransId="{EB1C76B5-6B95-4FC9-9D9E-AAFA63B0CD7B}"/>
    <dgm:cxn modelId="{7D47C3A6-556D-44CB-B20C-9C479FA6E82C}" type="presOf" srcId="{817A14FE-79CC-4EE7-8B2B-1FBE034CADE2}" destId="{19DDFBFB-D3B3-4BBE-ACFE-7BFBF199632D}" srcOrd="0" destOrd="0" presId="urn:microsoft.com/office/officeart/2005/8/layout/process5"/>
    <dgm:cxn modelId="{026EB3C4-046A-48D1-8D3E-DCBF8DB8361A}" type="presOf" srcId="{CD4CF2A4-7C0D-41CB-9701-6BE2A51E5B41}" destId="{FE0C6545-9EA0-4D05-B843-E00231EE1F91}" srcOrd="0" destOrd="0" presId="urn:microsoft.com/office/officeart/2005/8/layout/process5"/>
    <dgm:cxn modelId="{2A2407CB-EC2D-48A0-98D0-E63F4A628325}" type="presOf" srcId="{52BFC977-88F5-4B1D-8FA7-6A6CE5F7136D}" destId="{0B767C4E-EF4B-4E3B-A00D-9511D05BDDC3}" srcOrd="1" destOrd="0" presId="urn:microsoft.com/office/officeart/2005/8/layout/process5"/>
    <dgm:cxn modelId="{A2F580E1-10A4-4B11-BA25-580A589CE92E}" srcId="{0F1D4046-8171-4726-8FDF-FAC6157B0490}" destId="{8140D2BE-C20D-40FD-96EF-1E34C86A62DB}" srcOrd="3" destOrd="0" parTransId="{5CE7BC6A-6DBC-48A8-974A-5908A764C773}" sibTransId="{3B1EE86A-E740-471F-ABE7-54EF981CB164}"/>
    <dgm:cxn modelId="{EFFC89FE-D407-4055-98E2-901B7CB1D270}" type="presOf" srcId="{37A6FCD3-71E1-4284-9465-711D46956A7A}" destId="{01872007-146A-4518-9220-82A0ACAC9468}" srcOrd="0" destOrd="0" presId="urn:microsoft.com/office/officeart/2005/8/layout/process5"/>
    <dgm:cxn modelId="{83A108BF-CC87-4C10-8BB6-43B7FC80F8A2}" type="presParOf" srcId="{7AEEA7C8-5AB5-415A-8B52-0734F01B2ECA}" destId="{C7160502-81A5-46DB-9371-3136C60DD9F4}" srcOrd="0" destOrd="0" presId="urn:microsoft.com/office/officeart/2005/8/layout/process5"/>
    <dgm:cxn modelId="{D8087ABE-F8C1-46E4-B528-9AFA61B85A2C}" type="presParOf" srcId="{7AEEA7C8-5AB5-415A-8B52-0734F01B2ECA}" destId="{19DDFBFB-D3B3-4BBE-ACFE-7BFBF199632D}" srcOrd="1" destOrd="0" presId="urn:microsoft.com/office/officeart/2005/8/layout/process5"/>
    <dgm:cxn modelId="{227849F8-3AE8-431C-BC10-FEBD9232EE44}" type="presParOf" srcId="{19DDFBFB-D3B3-4BBE-ACFE-7BFBF199632D}" destId="{648F4F4D-C471-4A3A-9484-8E8B410BDC02}" srcOrd="0" destOrd="0" presId="urn:microsoft.com/office/officeart/2005/8/layout/process5"/>
    <dgm:cxn modelId="{21EE4E5E-DDA3-45CE-AA65-A8ADBBC9FE63}" type="presParOf" srcId="{7AEEA7C8-5AB5-415A-8B52-0734F01B2ECA}" destId="{F5F6DE4F-2617-4486-A1F0-F0BBF8C5DB0B}" srcOrd="2" destOrd="0" presId="urn:microsoft.com/office/officeart/2005/8/layout/process5"/>
    <dgm:cxn modelId="{E3EEB329-0D09-45CB-A8A2-1D73BC6E9F94}" type="presParOf" srcId="{7AEEA7C8-5AB5-415A-8B52-0734F01B2ECA}" destId="{35D062AB-7603-44CF-BC6F-7152AD6EF55C}" srcOrd="3" destOrd="0" presId="urn:microsoft.com/office/officeart/2005/8/layout/process5"/>
    <dgm:cxn modelId="{DFF4ADA6-98C6-467F-8544-E82AA4B93998}" type="presParOf" srcId="{35D062AB-7603-44CF-BC6F-7152AD6EF55C}" destId="{76BC6044-BBDB-4729-A581-0CD1A7074676}" srcOrd="0" destOrd="0" presId="urn:microsoft.com/office/officeart/2005/8/layout/process5"/>
    <dgm:cxn modelId="{468C2092-1467-465E-BDAB-4EEE63F0EB53}" type="presParOf" srcId="{7AEEA7C8-5AB5-415A-8B52-0734F01B2ECA}" destId="{01872007-146A-4518-9220-82A0ACAC9468}" srcOrd="4" destOrd="0" presId="urn:microsoft.com/office/officeart/2005/8/layout/process5"/>
    <dgm:cxn modelId="{8610ADD5-4315-4539-9BF8-F71D385E57D3}" type="presParOf" srcId="{7AEEA7C8-5AB5-415A-8B52-0734F01B2ECA}" destId="{8605FA79-3C96-4AE4-BCA0-6071B04360F5}" srcOrd="5" destOrd="0" presId="urn:microsoft.com/office/officeart/2005/8/layout/process5"/>
    <dgm:cxn modelId="{F52C7E90-0CF5-4CE5-8504-ACF3339B87FC}" type="presParOf" srcId="{8605FA79-3C96-4AE4-BCA0-6071B04360F5}" destId="{0B767C4E-EF4B-4E3B-A00D-9511D05BDDC3}" srcOrd="0" destOrd="0" presId="urn:microsoft.com/office/officeart/2005/8/layout/process5"/>
    <dgm:cxn modelId="{7673C107-CF72-4357-854F-D5723D3677C7}" type="presParOf" srcId="{7AEEA7C8-5AB5-415A-8B52-0734F01B2ECA}" destId="{7912A0E5-EFB5-4DE2-BDE6-77E16D7799BD}" srcOrd="6" destOrd="0" presId="urn:microsoft.com/office/officeart/2005/8/layout/process5"/>
    <dgm:cxn modelId="{DECC02BA-4927-498E-B0D1-D6C00E552BBC}" type="presParOf" srcId="{7AEEA7C8-5AB5-415A-8B52-0734F01B2ECA}" destId="{6029CAB7-E93E-4097-918E-7475F7F27023}" srcOrd="7" destOrd="0" presId="urn:microsoft.com/office/officeart/2005/8/layout/process5"/>
    <dgm:cxn modelId="{6415507B-8DAF-401D-B9AA-11A2C1AD4E4A}" type="presParOf" srcId="{6029CAB7-E93E-4097-918E-7475F7F27023}" destId="{04BAF5DF-108C-4476-A4F9-679E9902DB92}" srcOrd="0" destOrd="0" presId="urn:microsoft.com/office/officeart/2005/8/layout/process5"/>
    <dgm:cxn modelId="{626D65DA-949D-40A8-BA70-D1293EBE14D3}" type="presParOf" srcId="{7AEEA7C8-5AB5-415A-8B52-0734F01B2ECA}" destId="{FE0C6545-9EA0-4D05-B843-E00231EE1F9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F5ABE1-B831-4DCC-9166-3E0B3E52FB48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DC6D49E-380C-4CAD-AA13-CA9CE30178C7}">
      <dgm:prSet phldrT="[Texto]"/>
      <dgm:spPr/>
      <dgm:t>
        <a:bodyPr/>
        <a:lstStyle/>
        <a:p>
          <a:r>
            <a:rPr lang="es-ES" dirty="0"/>
            <a:t>Contexto general – Intervención estatal</a:t>
          </a:r>
        </a:p>
      </dgm:t>
    </dgm:pt>
    <dgm:pt modelId="{713AACA1-A26E-4CB3-B183-3111F64F1072}" type="parTrans" cxnId="{C36BF85C-8117-4D96-A6C7-17738A346EAF}">
      <dgm:prSet/>
      <dgm:spPr/>
      <dgm:t>
        <a:bodyPr/>
        <a:lstStyle/>
        <a:p>
          <a:endParaRPr lang="es-ES"/>
        </a:p>
      </dgm:t>
    </dgm:pt>
    <dgm:pt modelId="{9F1AF81B-C1E1-49FF-9AB6-CC6BD5C03593}" type="sibTrans" cxnId="{C36BF85C-8117-4D96-A6C7-17738A346EAF}">
      <dgm:prSet/>
      <dgm:spPr/>
      <dgm:t>
        <a:bodyPr/>
        <a:lstStyle/>
        <a:p>
          <a:endParaRPr lang="es-ES"/>
        </a:p>
      </dgm:t>
    </dgm:pt>
    <dgm:pt modelId="{77F895E2-89E6-4CDD-9D6E-9D0A6B15A726}">
      <dgm:prSet phldrT="[Texto]"/>
      <dgm:spPr/>
      <dgm:t>
        <a:bodyPr/>
        <a:lstStyle/>
        <a:p>
          <a:r>
            <a:rPr lang="es-ES" dirty="0"/>
            <a:t>Dura reglamentación a partir de los años 2000</a:t>
          </a:r>
        </a:p>
      </dgm:t>
    </dgm:pt>
    <dgm:pt modelId="{9A62EC80-2D42-4A02-83F4-BCB9B2807DFB}" type="parTrans" cxnId="{88CD8F4E-1C6C-4D08-BAA7-45E4F0C4A388}">
      <dgm:prSet/>
      <dgm:spPr/>
      <dgm:t>
        <a:bodyPr/>
        <a:lstStyle/>
        <a:p>
          <a:endParaRPr lang="es-ES"/>
        </a:p>
      </dgm:t>
    </dgm:pt>
    <dgm:pt modelId="{B4DCF24A-B81F-4576-BA04-CCC2C9AFF72C}" type="sibTrans" cxnId="{88CD8F4E-1C6C-4D08-BAA7-45E4F0C4A388}">
      <dgm:prSet/>
      <dgm:spPr/>
      <dgm:t>
        <a:bodyPr/>
        <a:lstStyle/>
        <a:p>
          <a:endParaRPr lang="es-ES"/>
        </a:p>
      </dgm:t>
    </dgm:pt>
    <dgm:pt modelId="{601A0BB0-9FC6-484B-84FA-7427587EE6E1}">
      <dgm:prSet phldrT="[Texto]"/>
      <dgm:spPr/>
      <dgm:t>
        <a:bodyPr/>
        <a:lstStyle/>
        <a:p>
          <a:r>
            <a:rPr lang="es-ES" dirty="0"/>
            <a:t>Ampliación de los polígonos de conservación</a:t>
          </a:r>
        </a:p>
      </dgm:t>
    </dgm:pt>
    <dgm:pt modelId="{11E9F831-ABF7-4BE8-ABED-F3C15FC0FE38}" type="parTrans" cxnId="{33A855E6-4CC7-45B6-B969-9D7CF74A5E3E}">
      <dgm:prSet/>
      <dgm:spPr/>
      <dgm:t>
        <a:bodyPr/>
        <a:lstStyle/>
        <a:p>
          <a:endParaRPr lang="es-ES"/>
        </a:p>
      </dgm:t>
    </dgm:pt>
    <dgm:pt modelId="{326BD592-E5BE-4585-813B-976FC7CB8E85}" type="sibTrans" cxnId="{33A855E6-4CC7-45B6-B969-9D7CF74A5E3E}">
      <dgm:prSet/>
      <dgm:spPr/>
      <dgm:t>
        <a:bodyPr/>
        <a:lstStyle/>
        <a:p>
          <a:endParaRPr lang="es-ES"/>
        </a:p>
      </dgm:t>
    </dgm:pt>
    <dgm:pt modelId="{83E5C97D-2D5A-4D40-81AB-84B4CB6462FC}">
      <dgm:prSet phldrT="[Texto]"/>
      <dgm:spPr/>
      <dgm:t>
        <a:bodyPr/>
        <a:lstStyle/>
        <a:p>
          <a:r>
            <a:rPr lang="es-ES" dirty="0"/>
            <a:t>Contexto general – Gestión comunitaria</a:t>
          </a:r>
        </a:p>
      </dgm:t>
    </dgm:pt>
    <dgm:pt modelId="{3A599BA4-CE09-450B-98E5-E9CDB758F37A}" type="parTrans" cxnId="{7DE9EBCD-224C-45A8-87A5-CD683C7DB83C}">
      <dgm:prSet/>
      <dgm:spPr/>
      <dgm:t>
        <a:bodyPr/>
        <a:lstStyle/>
        <a:p>
          <a:endParaRPr lang="es-ES"/>
        </a:p>
      </dgm:t>
    </dgm:pt>
    <dgm:pt modelId="{5447FEF9-7320-4575-924B-D10A5D509B49}" type="sibTrans" cxnId="{7DE9EBCD-224C-45A8-87A5-CD683C7DB83C}">
      <dgm:prSet/>
      <dgm:spPr/>
      <dgm:t>
        <a:bodyPr/>
        <a:lstStyle/>
        <a:p>
          <a:endParaRPr lang="es-ES"/>
        </a:p>
      </dgm:t>
    </dgm:pt>
    <dgm:pt modelId="{BC36D8D3-BA72-421B-AB0F-621FA389FCDE}">
      <dgm:prSet phldrT="[Texto]"/>
      <dgm:spPr/>
      <dgm:t>
        <a:bodyPr/>
        <a:lstStyle/>
        <a:p>
          <a:r>
            <a:rPr lang="es-ES" dirty="0"/>
            <a:t>Resquebrajamiento de vínculos simbólicos</a:t>
          </a:r>
        </a:p>
      </dgm:t>
    </dgm:pt>
    <dgm:pt modelId="{04C0B23F-7EC5-4CD8-858A-8BFDAC9B9186}" type="parTrans" cxnId="{186AB51B-7238-42F9-960A-95169F1E60DE}">
      <dgm:prSet/>
      <dgm:spPr/>
      <dgm:t>
        <a:bodyPr/>
        <a:lstStyle/>
        <a:p>
          <a:endParaRPr lang="es-ES"/>
        </a:p>
      </dgm:t>
    </dgm:pt>
    <dgm:pt modelId="{7D75BB20-836D-4C40-A0A2-21A47EFA2DD0}" type="sibTrans" cxnId="{186AB51B-7238-42F9-960A-95169F1E60DE}">
      <dgm:prSet/>
      <dgm:spPr/>
      <dgm:t>
        <a:bodyPr/>
        <a:lstStyle/>
        <a:p>
          <a:endParaRPr lang="es-ES"/>
        </a:p>
      </dgm:t>
    </dgm:pt>
    <dgm:pt modelId="{32F0147B-F3AB-4819-88A6-0921CBC2ED0F}">
      <dgm:prSet phldrT="[Texto]"/>
      <dgm:spPr/>
      <dgm:t>
        <a:bodyPr/>
        <a:lstStyle/>
        <a:p>
          <a:r>
            <a:rPr lang="es-ES" dirty="0"/>
            <a:t>Vacío de poder en el territorio</a:t>
          </a:r>
        </a:p>
      </dgm:t>
    </dgm:pt>
    <dgm:pt modelId="{723F61BA-8D81-417D-9298-8B86E3F56C71}" type="parTrans" cxnId="{0BD94D69-75E4-4FF1-A38A-8B3A0341F313}">
      <dgm:prSet/>
      <dgm:spPr/>
      <dgm:t>
        <a:bodyPr/>
        <a:lstStyle/>
        <a:p>
          <a:endParaRPr lang="es-ES"/>
        </a:p>
      </dgm:t>
    </dgm:pt>
    <dgm:pt modelId="{BD1FB1F8-4823-40EB-99B8-2FFE36DA9204}" type="sibTrans" cxnId="{0BD94D69-75E4-4FF1-A38A-8B3A0341F313}">
      <dgm:prSet/>
      <dgm:spPr/>
      <dgm:t>
        <a:bodyPr/>
        <a:lstStyle/>
        <a:p>
          <a:endParaRPr lang="es-ES"/>
        </a:p>
      </dgm:t>
    </dgm:pt>
    <dgm:pt modelId="{F0106A28-712D-4C66-AA0A-1F2F1AB935FB}">
      <dgm:prSet phldrT="[Texto]"/>
      <dgm:spPr/>
      <dgm:t>
        <a:bodyPr/>
        <a:lstStyle/>
        <a:p>
          <a:r>
            <a:rPr lang="es-ES" dirty="0"/>
            <a:t>Contexto general</a:t>
          </a:r>
        </a:p>
      </dgm:t>
    </dgm:pt>
    <dgm:pt modelId="{C7D462F6-74A0-4439-87F8-390A2BA70209}" type="parTrans" cxnId="{CA387ED1-1BD8-4303-988F-BB86D5015308}">
      <dgm:prSet/>
      <dgm:spPr/>
      <dgm:t>
        <a:bodyPr/>
        <a:lstStyle/>
        <a:p>
          <a:endParaRPr lang="es-ES"/>
        </a:p>
      </dgm:t>
    </dgm:pt>
    <dgm:pt modelId="{52683103-14C3-4D96-A6F6-487BFC5C76E9}" type="sibTrans" cxnId="{CA387ED1-1BD8-4303-988F-BB86D5015308}">
      <dgm:prSet/>
      <dgm:spPr/>
      <dgm:t>
        <a:bodyPr/>
        <a:lstStyle/>
        <a:p>
          <a:endParaRPr lang="es-ES"/>
        </a:p>
      </dgm:t>
    </dgm:pt>
    <dgm:pt modelId="{0F5DB6F1-53EB-497C-9728-28DBEFAB6497}">
      <dgm:prSet phldrT="[Texto]"/>
      <dgm:spPr/>
      <dgm:t>
        <a:bodyPr/>
        <a:lstStyle/>
        <a:p>
          <a:r>
            <a:rPr lang="es-ES" dirty="0"/>
            <a:t>Incursión de crimen organizado en el territorio</a:t>
          </a:r>
        </a:p>
      </dgm:t>
    </dgm:pt>
    <dgm:pt modelId="{0CA5466E-E024-464F-87BE-C555AEC496A3}" type="parTrans" cxnId="{A6EB1B3C-6C05-4E09-BF09-133A440B73FA}">
      <dgm:prSet/>
      <dgm:spPr/>
      <dgm:t>
        <a:bodyPr/>
        <a:lstStyle/>
        <a:p>
          <a:endParaRPr lang="es-ES"/>
        </a:p>
      </dgm:t>
    </dgm:pt>
    <dgm:pt modelId="{83F495EC-D82A-4E5F-8E93-5A2EBFF46258}" type="sibTrans" cxnId="{A6EB1B3C-6C05-4E09-BF09-133A440B73FA}">
      <dgm:prSet/>
      <dgm:spPr/>
      <dgm:t>
        <a:bodyPr/>
        <a:lstStyle/>
        <a:p>
          <a:endParaRPr lang="es-ES"/>
        </a:p>
      </dgm:t>
    </dgm:pt>
    <dgm:pt modelId="{50A2CB6E-B37B-4207-BE5A-44E99DFA570B}">
      <dgm:prSet phldrT="[Texto]"/>
      <dgm:spPr/>
      <dgm:t>
        <a:bodyPr/>
        <a:lstStyle/>
        <a:p>
          <a:r>
            <a:rPr lang="es-ES" dirty="0"/>
            <a:t>Explotación desmedida de recursos naturales </a:t>
          </a:r>
        </a:p>
      </dgm:t>
    </dgm:pt>
    <dgm:pt modelId="{DBC1D43A-AF0A-4074-A3AC-1D6ADFFA2026}" type="parTrans" cxnId="{B2DFAEF0-3897-48D5-B51F-7E401FC65D73}">
      <dgm:prSet/>
      <dgm:spPr/>
      <dgm:t>
        <a:bodyPr/>
        <a:lstStyle/>
        <a:p>
          <a:endParaRPr lang="es-ES"/>
        </a:p>
      </dgm:t>
    </dgm:pt>
    <dgm:pt modelId="{EED847FF-EFFB-4D93-97D4-F2C39424BB2F}" type="sibTrans" cxnId="{B2DFAEF0-3897-48D5-B51F-7E401FC65D73}">
      <dgm:prSet/>
      <dgm:spPr/>
      <dgm:t>
        <a:bodyPr/>
        <a:lstStyle/>
        <a:p>
          <a:endParaRPr lang="es-ES"/>
        </a:p>
      </dgm:t>
    </dgm:pt>
    <dgm:pt modelId="{9E66C8AA-1D0E-454A-82C3-6E63599C4F71}" type="pres">
      <dgm:prSet presAssocID="{32F5ABE1-B831-4DCC-9166-3E0B3E52FB48}" presName="linearFlow" presStyleCnt="0">
        <dgm:presLayoutVars>
          <dgm:dir/>
          <dgm:resizeHandles val="exact"/>
        </dgm:presLayoutVars>
      </dgm:prSet>
      <dgm:spPr/>
    </dgm:pt>
    <dgm:pt modelId="{396BC25D-0CBF-4311-A5E0-BFCA7A95EFDF}" type="pres">
      <dgm:prSet presAssocID="{6DC6D49E-380C-4CAD-AA13-CA9CE30178C7}" presName="composite" presStyleCnt="0"/>
      <dgm:spPr/>
    </dgm:pt>
    <dgm:pt modelId="{52E48BD6-703D-4EE1-9E9F-81D0DEE81462}" type="pres">
      <dgm:prSet presAssocID="{6DC6D49E-380C-4CAD-AA13-CA9CE30178C7}" presName="imgShp" presStyleLbl="fgImgPlace1" presStyleIdx="0" presStyleCnt="3" custLinFactNeighborY="-21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A6F5C90-26FC-4F32-A2B9-6C27200AB83D}" type="pres">
      <dgm:prSet presAssocID="{6DC6D49E-380C-4CAD-AA13-CA9CE30178C7}" presName="txShp" presStyleLbl="node1" presStyleIdx="0" presStyleCnt="3">
        <dgm:presLayoutVars>
          <dgm:bulletEnabled val="1"/>
        </dgm:presLayoutVars>
      </dgm:prSet>
      <dgm:spPr/>
    </dgm:pt>
    <dgm:pt modelId="{FD1C00D2-E0A5-454F-97A3-907BBA5FE06D}" type="pres">
      <dgm:prSet presAssocID="{9F1AF81B-C1E1-49FF-9AB6-CC6BD5C03593}" presName="spacing" presStyleCnt="0"/>
      <dgm:spPr/>
    </dgm:pt>
    <dgm:pt modelId="{E1E3D5D6-BC55-4794-8389-3C67B9F7B837}" type="pres">
      <dgm:prSet presAssocID="{83E5C97D-2D5A-4D40-81AB-84B4CB6462FC}" presName="composite" presStyleCnt="0"/>
      <dgm:spPr/>
    </dgm:pt>
    <dgm:pt modelId="{AFBBB1C3-7117-4265-81E7-35D697FAEB2A}" type="pres">
      <dgm:prSet presAssocID="{83E5C97D-2D5A-4D40-81AB-84B4CB6462FC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AEFC410-3F77-4F2E-B8BB-759B210E3CB4}" type="pres">
      <dgm:prSet presAssocID="{83E5C97D-2D5A-4D40-81AB-84B4CB6462FC}" presName="txShp" presStyleLbl="node1" presStyleIdx="1" presStyleCnt="3">
        <dgm:presLayoutVars>
          <dgm:bulletEnabled val="1"/>
        </dgm:presLayoutVars>
      </dgm:prSet>
      <dgm:spPr/>
    </dgm:pt>
    <dgm:pt modelId="{C9365CB9-CAEC-42BF-B65B-7F72090D5CF5}" type="pres">
      <dgm:prSet presAssocID="{5447FEF9-7320-4575-924B-D10A5D509B49}" presName="spacing" presStyleCnt="0"/>
      <dgm:spPr/>
    </dgm:pt>
    <dgm:pt modelId="{545B887A-6298-4BE6-B75B-D786208FE586}" type="pres">
      <dgm:prSet presAssocID="{F0106A28-712D-4C66-AA0A-1F2F1AB935FB}" presName="composite" presStyleCnt="0"/>
      <dgm:spPr/>
    </dgm:pt>
    <dgm:pt modelId="{288785DA-AAB3-4B3C-B90F-0409608102D7}" type="pres">
      <dgm:prSet presAssocID="{F0106A28-712D-4C66-AA0A-1F2F1AB935FB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68BE002-E8F4-4944-B65F-5CF890BCC7D4}" type="pres">
      <dgm:prSet presAssocID="{F0106A28-712D-4C66-AA0A-1F2F1AB935FB}" presName="txShp" presStyleLbl="node1" presStyleIdx="2" presStyleCnt="3">
        <dgm:presLayoutVars>
          <dgm:bulletEnabled val="1"/>
        </dgm:presLayoutVars>
      </dgm:prSet>
      <dgm:spPr/>
    </dgm:pt>
  </dgm:ptLst>
  <dgm:cxnLst>
    <dgm:cxn modelId="{186AB51B-7238-42F9-960A-95169F1E60DE}" srcId="{83E5C97D-2D5A-4D40-81AB-84B4CB6462FC}" destId="{BC36D8D3-BA72-421B-AB0F-621FA389FCDE}" srcOrd="0" destOrd="0" parTransId="{04C0B23F-7EC5-4CD8-858A-8BFDAC9B9186}" sibTransId="{7D75BB20-836D-4C40-A0A2-21A47EFA2DD0}"/>
    <dgm:cxn modelId="{A6EB1B3C-6C05-4E09-BF09-133A440B73FA}" srcId="{F0106A28-712D-4C66-AA0A-1F2F1AB935FB}" destId="{0F5DB6F1-53EB-497C-9728-28DBEFAB6497}" srcOrd="0" destOrd="0" parTransId="{0CA5466E-E024-464F-87BE-C555AEC496A3}" sibTransId="{83F495EC-D82A-4E5F-8E93-5A2EBFF46258}"/>
    <dgm:cxn modelId="{6E56C73F-13E2-43D2-8FE2-FB58CF407A4B}" type="presOf" srcId="{F0106A28-712D-4C66-AA0A-1F2F1AB935FB}" destId="{B68BE002-E8F4-4944-B65F-5CF890BCC7D4}" srcOrd="0" destOrd="0" presId="urn:microsoft.com/office/officeart/2005/8/layout/vList3"/>
    <dgm:cxn modelId="{C36BF85C-8117-4D96-A6C7-17738A346EAF}" srcId="{32F5ABE1-B831-4DCC-9166-3E0B3E52FB48}" destId="{6DC6D49E-380C-4CAD-AA13-CA9CE30178C7}" srcOrd="0" destOrd="0" parTransId="{713AACA1-A26E-4CB3-B183-3111F64F1072}" sibTransId="{9F1AF81B-C1E1-49FF-9AB6-CC6BD5C03593}"/>
    <dgm:cxn modelId="{743DCF66-2C84-4671-99DB-702872358028}" type="presOf" srcId="{50A2CB6E-B37B-4207-BE5A-44E99DFA570B}" destId="{B68BE002-E8F4-4944-B65F-5CF890BCC7D4}" srcOrd="0" destOrd="2" presId="urn:microsoft.com/office/officeart/2005/8/layout/vList3"/>
    <dgm:cxn modelId="{D367AD67-D639-49AF-A86B-3FB64A92F7F0}" type="presOf" srcId="{601A0BB0-9FC6-484B-84FA-7427587EE6E1}" destId="{FA6F5C90-26FC-4F32-A2B9-6C27200AB83D}" srcOrd="0" destOrd="2" presId="urn:microsoft.com/office/officeart/2005/8/layout/vList3"/>
    <dgm:cxn modelId="{0BD94D69-75E4-4FF1-A38A-8B3A0341F313}" srcId="{83E5C97D-2D5A-4D40-81AB-84B4CB6462FC}" destId="{32F0147B-F3AB-4819-88A6-0921CBC2ED0F}" srcOrd="1" destOrd="0" parTransId="{723F61BA-8D81-417D-9298-8B86E3F56C71}" sibTransId="{BD1FB1F8-4823-40EB-99B8-2FFE36DA9204}"/>
    <dgm:cxn modelId="{B9085A6A-FB0D-4DFB-8ECB-38C7B6A24AA0}" type="presOf" srcId="{83E5C97D-2D5A-4D40-81AB-84B4CB6462FC}" destId="{1AEFC410-3F77-4F2E-B8BB-759B210E3CB4}" srcOrd="0" destOrd="0" presId="urn:microsoft.com/office/officeart/2005/8/layout/vList3"/>
    <dgm:cxn modelId="{88CD8F4E-1C6C-4D08-BAA7-45E4F0C4A388}" srcId="{6DC6D49E-380C-4CAD-AA13-CA9CE30178C7}" destId="{77F895E2-89E6-4CDD-9D6E-9D0A6B15A726}" srcOrd="0" destOrd="0" parTransId="{9A62EC80-2D42-4A02-83F4-BCB9B2807DFB}" sibTransId="{B4DCF24A-B81F-4576-BA04-CCC2C9AFF72C}"/>
    <dgm:cxn modelId="{D2FBA472-EC33-43C3-B517-27D65E80DCAD}" type="presOf" srcId="{BC36D8D3-BA72-421B-AB0F-621FA389FCDE}" destId="{1AEFC410-3F77-4F2E-B8BB-759B210E3CB4}" srcOrd="0" destOrd="1" presId="urn:microsoft.com/office/officeart/2005/8/layout/vList3"/>
    <dgm:cxn modelId="{A034C072-386A-4851-9F6D-D3B0C2FB4B92}" type="presOf" srcId="{6DC6D49E-380C-4CAD-AA13-CA9CE30178C7}" destId="{FA6F5C90-26FC-4F32-A2B9-6C27200AB83D}" srcOrd="0" destOrd="0" presId="urn:microsoft.com/office/officeart/2005/8/layout/vList3"/>
    <dgm:cxn modelId="{85B7647F-02B4-4468-9AC9-2752C0ECDDF3}" type="presOf" srcId="{0F5DB6F1-53EB-497C-9728-28DBEFAB6497}" destId="{B68BE002-E8F4-4944-B65F-5CF890BCC7D4}" srcOrd="0" destOrd="1" presId="urn:microsoft.com/office/officeart/2005/8/layout/vList3"/>
    <dgm:cxn modelId="{7E863F8E-0583-4A62-8466-6097A82FA82A}" type="presOf" srcId="{32F0147B-F3AB-4819-88A6-0921CBC2ED0F}" destId="{1AEFC410-3F77-4F2E-B8BB-759B210E3CB4}" srcOrd="0" destOrd="2" presId="urn:microsoft.com/office/officeart/2005/8/layout/vList3"/>
    <dgm:cxn modelId="{702657B9-DA6A-43C2-AB7E-8E782FCDCC88}" type="presOf" srcId="{77F895E2-89E6-4CDD-9D6E-9D0A6B15A726}" destId="{FA6F5C90-26FC-4F32-A2B9-6C27200AB83D}" srcOrd="0" destOrd="1" presId="urn:microsoft.com/office/officeart/2005/8/layout/vList3"/>
    <dgm:cxn modelId="{536CC7C6-88A3-4275-9412-BE955D19FF60}" type="presOf" srcId="{32F5ABE1-B831-4DCC-9166-3E0B3E52FB48}" destId="{9E66C8AA-1D0E-454A-82C3-6E63599C4F71}" srcOrd="0" destOrd="0" presId="urn:microsoft.com/office/officeart/2005/8/layout/vList3"/>
    <dgm:cxn modelId="{7DE9EBCD-224C-45A8-87A5-CD683C7DB83C}" srcId="{32F5ABE1-B831-4DCC-9166-3E0B3E52FB48}" destId="{83E5C97D-2D5A-4D40-81AB-84B4CB6462FC}" srcOrd="1" destOrd="0" parTransId="{3A599BA4-CE09-450B-98E5-E9CDB758F37A}" sibTransId="{5447FEF9-7320-4575-924B-D10A5D509B49}"/>
    <dgm:cxn modelId="{CA387ED1-1BD8-4303-988F-BB86D5015308}" srcId="{32F5ABE1-B831-4DCC-9166-3E0B3E52FB48}" destId="{F0106A28-712D-4C66-AA0A-1F2F1AB935FB}" srcOrd="2" destOrd="0" parTransId="{C7D462F6-74A0-4439-87F8-390A2BA70209}" sibTransId="{52683103-14C3-4D96-A6F6-487BFC5C76E9}"/>
    <dgm:cxn modelId="{33A855E6-4CC7-45B6-B969-9D7CF74A5E3E}" srcId="{6DC6D49E-380C-4CAD-AA13-CA9CE30178C7}" destId="{601A0BB0-9FC6-484B-84FA-7427587EE6E1}" srcOrd="1" destOrd="0" parTransId="{11E9F831-ABF7-4BE8-ABED-F3C15FC0FE38}" sibTransId="{326BD592-E5BE-4585-813B-976FC7CB8E85}"/>
    <dgm:cxn modelId="{B2DFAEF0-3897-48D5-B51F-7E401FC65D73}" srcId="{F0106A28-712D-4C66-AA0A-1F2F1AB935FB}" destId="{50A2CB6E-B37B-4207-BE5A-44E99DFA570B}" srcOrd="1" destOrd="0" parTransId="{DBC1D43A-AF0A-4074-A3AC-1D6ADFFA2026}" sibTransId="{EED847FF-EFFB-4D93-97D4-F2C39424BB2F}"/>
    <dgm:cxn modelId="{0D28AE06-6FB0-42DA-8028-AA84EE861491}" type="presParOf" srcId="{9E66C8AA-1D0E-454A-82C3-6E63599C4F71}" destId="{396BC25D-0CBF-4311-A5E0-BFCA7A95EFDF}" srcOrd="0" destOrd="0" presId="urn:microsoft.com/office/officeart/2005/8/layout/vList3"/>
    <dgm:cxn modelId="{081A3380-5550-4BD5-A6F4-F3E526A1219D}" type="presParOf" srcId="{396BC25D-0CBF-4311-A5E0-BFCA7A95EFDF}" destId="{52E48BD6-703D-4EE1-9E9F-81D0DEE81462}" srcOrd="0" destOrd="0" presId="urn:microsoft.com/office/officeart/2005/8/layout/vList3"/>
    <dgm:cxn modelId="{893DC251-EA14-4EE9-BA25-1C2761389F8F}" type="presParOf" srcId="{396BC25D-0CBF-4311-A5E0-BFCA7A95EFDF}" destId="{FA6F5C90-26FC-4F32-A2B9-6C27200AB83D}" srcOrd="1" destOrd="0" presId="urn:microsoft.com/office/officeart/2005/8/layout/vList3"/>
    <dgm:cxn modelId="{1D2AE15B-3621-4204-AD90-6BBAA0EE088E}" type="presParOf" srcId="{9E66C8AA-1D0E-454A-82C3-6E63599C4F71}" destId="{FD1C00D2-E0A5-454F-97A3-907BBA5FE06D}" srcOrd="1" destOrd="0" presId="urn:microsoft.com/office/officeart/2005/8/layout/vList3"/>
    <dgm:cxn modelId="{E7E9180D-07BE-42A6-96EE-301C7029BDCA}" type="presParOf" srcId="{9E66C8AA-1D0E-454A-82C3-6E63599C4F71}" destId="{E1E3D5D6-BC55-4794-8389-3C67B9F7B837}" srcOrd="2" destOrd="0" presId="urn:microsoft.com/office/officeart/2005/8/layout/vList3"/>
    <dgm:cxn modelId="{96B59D1C-D5E3-4296-8C1B-BEB12976BBD8}" type="presParOf" srcId="{E1E3D5D6-BC55-4794-8389-3C67B9F7B837}" destId="{AFBBB1C3-7117-4265-81E7-35D697FAEB2A}" srcOrd="0" destOrd="0" presId="urn:microsoft.com/office/officeart/2005/8/layout/vList3"/>
    <dgm:cxn modelId="{07ECFEF5-F9A5-4BBD-B2BE-78DBB0FC49FB}" type="presParOf" srcId="{E1E3D5D6-BC55-4794-8389-3C67B9F7B837}" destId="{1AEFC410-3F77-4F2E-B8BB-759B210E3CB4}" srcOrd="1" destOrd="0" presId="urn:microsoft.com/office/officeart/2005/8/layout/vList3"/>
    <dgm:cxn modelId="{B73B4C28-118C-4306-9270-BA1E39F7FE19}" type="presParOf" srcId="{9E66C8AA-1D0E-454A-82C3-6E63599C4F71}" destId="{C9365CB9-CAEC-42BF-B65B-7F72090D5CF5}" srcOrd="3" destOrd="0" presId="urn:microsoft.com/office/officeart/2005/8/layout/vList3"/>
    <dgm:cxn modelId="{944EF9E8-D1DA-4AB7-8864-33395F81649E}" type="presParOf" srcId="{9E66C8AA-1D0E-454A-82C3-6E63599C4F71}" destId="{545B887A-6298-4BE6-B75B-D786208FE586}" srcOrd="4" destOrd="0" presId="urn:microsoft.com/office/officeart/2005/8/layout/vList3"/>
    <dgm:cxn modelId="{ED28A7FF-1BCE-4FDA-99C9-80E77EF72CF3}" type="presParOf" srcId="{545B887A-6298-4BE6-B75B-D786208FE586}" destId="{288785DA-AAB3-4B3C-B90F-0409608102D7}" srcOrd="0" destOrd="0" presId="urn:microsoft.com/office/officeart/2005/8/layout/vList3"/>
    <dgm:cxn modelId="{34CADC80-A513-4088-A5E9-9D1B03893070}" type="presParOf" srcId="{545B887A-6298-4BE6-B75B-D786208FE586}" destId="{B68BE002-E8F4-4944-B65F-5CF890BCC7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9D5BAD-CAA4-4F89-91A8-760BDFA144E0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C1B304F6-2346-46FF-AE61-565B12416252}">
      <dgm:prSet phldrT="[Texto]"/>
      <dgm:spPr/>
      <dgm:t>
        <a:bodyPr/>
        <a:lstStyle/>
        <a:p>
          <a:r>
            <a:rPr lang="es-ES" dirty="0"/>
            <a:t>En México las estrategias de gestión de recursos naturales se han centrado en la regulación de áreas prioritarias de conservación</a:t>
          </a:r>
        </a:p>
      </dgm:t>
    </dgm:pt>
    <dgm:pt modelId="{0074B49F-639C-429D-A0DE-C08BD6F5979E}" type="parTrans" cxnId="{CA92E105-C1D7-4F4F-BEA2-56F18C8959A6}">
      <dgm:prSet/>
      <dgm:spPr/>
      <dgm:t>
        <a:bodyPr/>
        <a:lstStyle/>
        <a:p>
          <a:endParaRPr lang="es-ES"/>
        </a:p>
      </dgm:t>
    </dgm:pt>
    <dgm:pt modelId="{E2D20159-685A-4CBB-8FF6-594BA2044663}" type="sibTrans" cxnId="{CA92E105-C1D7-4F4F-BEA2-56F18C8959A6}">
      <dgm:prSet/>
      <dgm:spPr/>
      <dgm:t>
        <a:bodyPr/>
        <a:lstStyle/>
        <a:p>
          <a:endParaRPr lang="es-ES"/>
        </a:p>
      </dgm:t>
    </dgm:pt>
    <dgm:pt modelId="{B07DD766-0C87-442C-8307-A5CFC5579F41}">
      <dgm:prSet phldrT="[Texto]"/>
      <dgm:spPr/>
      <dgm:t>
        <a:bodyPr/>
        <a:lstStyle/>
        <a:p>
          <a:r>
            <a:rPr lang="es-ES" dirty="0"/>
            <a:t>Estado homogéneo</a:t>
          </a:r>
        </a:p>
      </dgm:t>
    </dgm:pt>
    <dgm:pt modelId="{A74B6343-B5FC-4026-8BFF-5D9603A6772F}" type="parTrans" cxnId="{809DA4F3-85A6-4235-AB20-EA42E1E9CE77}">
      <dgm:prSet/>
      <dgm:spPr/>
      <dgm:t>
        <a:bodyPr/>
        <a:lstStyle/>
        <a:p>
          <a:endParaRPr lang="es-ES"/>
        </a:p>
      </dgm:t>
    </dgm:pt>
    <dgm:pt modelId="{8AE83A88-DB5B-467F-B03E-9E02ABFB7430}" type="sibTrans" cxnId="{809DA4F3-85A6-4235-AB20-EA42E1E9CE77}">
      <dgm:prSet/>
      <dgm:spPr/>
      <dgm:t>
        <a:bodyPr/>
        <a:lstStyle/>
        <a:p>
          <a:endParaRPr lang="es-ES"/>
        </a:p>
      </dgm:t>
    </dgm:pt>
    <dgm:pt modelId="{BD5D9EC5-7798-429A-9288-6B923C90529C}">
      <dgm:prSet phldrT="[Texto]"/>
      <dgm:spPr/>
      <dgm:t>
        <a:bodyPr/>
        <a:lstStyle/>
        <a:p>
          <a:r>
            <a:rPr lang="es-ES" dirty="0"/>
            <a:t>Omisión de entornos institucionales</a:t>
          </a:r>
        </a:p>
      </dgm:t>
    </dgm:pt>
    <dgm:pt modelId="{5306E5AE-94E2-4986-B009-5AC5A0335DA1}" type="parTrans" cxnId="{8F4E7554-E66C-4753-A5CD-7BD8C6D279BB}">
      <dgm:prSet/>
      <dgm:spPr/>
      <dgm:t>
        <a:bodyPr/>
        <a:lstStyle/>
        <a:p>
          <a:endParaRPr lang="es-ES"/>
        </a:p>
      </dgm:t>
    </dgm:pt>
    <dgm:pt modelId="{7F233F96-7591-46ED-9926-E70E4A78F4ED}" type="sibTrans" cxnId="{8F4E7554-E66C-4753-A5CD-7BD8C6D279BB}">
      <dgm:prSet/>
      <dgm:spPr/>
      <dgm:t>
        <a:bodyPr/>
        <a:lstStyle/>
        <a:p>
          <a:endParaRPr lang="es-ES"/>
        </a:p>
      </dgm:t>
    </dgm:pt>
    <dgm:pt modelId="{FD8A1187-F1A2-4247-B36B-F236E702EF33}">
      <dgm:prSet/>
      <dgm:spPr/>
      <dgm:t>
        <a:bodyPr/>
        <a:lstStyle/>
        <a:p>
          <a:r>
            <a:rPr lang="es-ES" dirty="0"/>
            <a:t>Poca o nula importancia a actividades tradicional de gestión de R.N.</a:t>
          </a:r>
        </a:p>
      </dgm:t>
    </dgm:pt>
    <dgm:pt modelId="{6D9C87D3-990E-46F9-92B1-FB1E61496DEC}" type="parTrans" cxnId="{B6DBB6EC-4D01-4B64-BF2C-E19CA54DD821}">
      <dgm:prSet/>
      <dgm:spPr/>
      <dgm:t>
        <a:bodyPr/>
        <a:lstStyle/>
        <a:p>
          <a:endParaRPr lang="es-ES"/>
        </a:p>
      </dgm:t>
    </dgm:pt>
    <dgm:pt modelId="{E7BBCFE2-E134-46A2-A0BE-D1396051B699}" type="sibTrans" cxnId="{B6DBB6EC-4D01-4B64-BF2C-E19CA54DD821}">
      <dgm:prSet/>
      <dgm:spPr/>
      <dgm:t>
        <a:bodyPr/>
        <a:lstStyle/>
        <a:p>
          <a:endParaRPr lang="es-ES"/>
        </a:p>
      </dgm:t>
    </dgm:pt>
    <dgm:pt modelId="{3A478AA7-044B-4DBC-ACEE-0A1E7C2A1433}" type="pres">
      <dgm:prSet presAssocID="{BE9D5BAD-CAA4-4F89-91A8-760BDFA144E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6690FCC-A408-4B7E-854D-415E3F7875D3}" type="pres">
      <dgm:prSet presAssocID="{C1B304F6-2346-46FF-AE61-565B12416252}" presName="root" presStyleCnt="0">
        <dgm:presLayoutVars>
          <dgm:chMax/>
          <dgm:chPref val="4"/>
        </dgm:presLayoutVars>
      </dgm:prSet>
      <dgm:spPr/>
    </dgm:pt>
    <dgm:pt modelId="{F5782CE5-F939-481B-A3B6-0D1AD233693E}" type="pres">
      <dgm:prSet presAssocID="{C1B304F6-2346-46FF-AE61-565B12416252}" presName="rootComposite" presStyleCnt="0">
        <dgm:presLayoutVars/>
      </dgm:prSet>
      <dgm:spPr/>
    </dgm:pt>
    <dgm:pt modelId="{3D9054ED-2B6B-4F63-8D1F-5859F476F0FE}" type="pres">
      <dgm:prSet presAssocID="{C1B304F6-2346-46FF-AE61-565B12416252}" presName="rootText" presStyleLbl="node0" presStyleIdx="0" presStyleCnt="1">
        <dgm:presLayoutVars>
          <dgm:chMax/>
          <dgm:chPref val="4"/>
        </dgm:presLayoutVars>
      </dgm:prSet>
      <dgm:spPr/>
    </dgm:pt>
    <dgm:pt modelId="{B963164D-274A-4CA2-84A8-8ABF0D29A428}" type="pres">
      <dgm:prSet presAssocID="{C1B304F6-2346-46FF-AE61-565B12416252}" presName="childShape" presStyleCnt="0">
        <dgm:presLayoutVars>
          <dgm:chMax val="0"/>
          <dgm:chPref val="0"/>
        </dgm:presLayoutVars>
      </dgm:prSet>
      <dgm:spPr/>
    </dgm:pt>
    <dgm:pt modelId="{B1A00EE7-059A-449E-85B2-A643B2C48FA3}" type="pres">
      <dgm:prSet presAssocID="{B07DD766-0C87-442C-8307-A5CFC5579F41}" presName="childComposite" presStyleCnt="0">
        <dgm:presLayoutVars>
          <dgm:chMax val="0"/>
          <dgm:chPref val="0"/>
        </dgm:presLayoutVars>
      </dgm:prSet>
      <dgm:spPr/>
    </dgm:pt>
    <dgm:pt modelId="{7C845E6E-579D-46B5-A1D1-37C1A809060A}" type="pres">
      <dgm:prSet presAssocID="{B07DD766-0C87-442C-8307-A5CFC5579F41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55682A-5A94-45A8-A29D-2C89C5A4EF2A}" type="pres">
      <dgm:prSet presAssocID="{B07DD766-0C87-442C-8307-A5CFC5579F41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2694DF69-083B-48CD-A83B-7DA28FD90CC1}" type="pres">
      <dgm:prSet presAssocID="{BD5D9EC5-7798-429A-9288-6B923C90529C}" presName="childComposite" presStyleCnt="0">
        <dgm:presLayoutVars>
          <dgm:chMax val="0"/>
          <dgm:chPref val="0"/>
        </dgm:presLayoutVars>
      </dgm:prSet>
      <dgm:spPr/>
    </dgm:pt>
    <dgm:pt modelId="{FBF671C3-1422-49E6-A614-D01A64C8D3B3}" type="pres">
      <dgm:prSet presAssocID="{BD5D9EC5-7798-429A-9288-6B923C90529C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54DB809-CF28-4F50-B952-64E2AFA1401B}" type="pres">
      <dgm:prSet presAssocID="{BD5D9EC5-7798-429A-9288-6B923C90529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609A4923-22DB-4E51-A727-A8CDBC3357D5}" type="pres">
      <dgm:prSet presAssocID="{FD8A1187-F1A2-4247-B36B-F236E702EF33}" presName="childComposite" presStyleCnt="0">
        <dgm:presLayoutVars>
          <dgm:chMax val="0"/>
          <dgm:chPref val="0"/>
        </dgm:presLayoutVars>
      </dgm:prSet>
      <dgm:spPr/>
    </dgm:pt>
    <dgm:pt modelId="{299DCD73-2301-4605-89B5-A7158EE08C8B}" type="pres">
      <dgm:prSet presAssocID="{FD8A1187-F1A2-4247-B36B-F236E702EF33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EC5AC3-CEEE-4993-BFE3-D8ACE082D2E2}" type="pres">
      <dgm:prSet presAssocID="{FD8A1187-F1A2-4247-B36B-F236E702EF3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A92E105-C1D7-4F4F-BEA2-56F18C8959A6}" srcId="{BE9D5BAD-CAA4-4F89-91A8-760BDFA144E0}" destId="{C1B304F6-2346-46FF-AE61-565B12416252}" srcOrd="0" destOrd="0" parTransId="{0074B49F-639C-429D-A0DE-C08BD6F5979E}" sibTransId="{E2D20159-685A-4CBB-8FF6-594BA2044663}"/>
    <dgm:cxn modelId="{3A13EB38-E8FA-46F4-9ADB-FD27D3FDD9BC}" type="presOf" srcId="{C1B304F6-2346-46FF-AE61-565B12416252}" destId="{3D9054ED-2B6B-4F63-8D1F-5859F476F0FE}" srcOrd="0" destOrd="0" presId="urn:microsoft.com/office/officeart/2008/layout/PictureAccentList"/>
    <dgm:cxn modelId="{8F4E7554-E66C-4753-A5CD-7BD8C6D279BB}" srcId="{C1B304F6-2346-46FF-AE61-565B12416252}" destId="{BD5D9EC5-7798-429A-9288-6B923C90529C}" srcOrd="1" destOrd="0" parTransId="{5306E5AE-94E2-4986-B009-5AC5A0335DA1}" sibTransId="{7F233F96-7591-46ED-9926-E70E4A78F4ED}"/>
    <dgm:cxn modelId="{7D9BC3D4-661E-464D-99F5-BF7FC13D399D}" type="presOf" srcId="{B07DD766-0C87-442C-8307-A5CFC5579F41}" destId="{4555682A-5A94-45A8-A29D-2C89C5A4EF2A}" srcOrd="0" destOrd="0" presId="urn:microsoft.com/office/officeart/2008/layout/PictureAccentList"/>
    <dgm:cxn modelId="{31E73DD7-EAFA-41EF-B761-1DD7C187170D}" type="presOf" srcId="{BE9D5BAD-CAA4-4F89-91A8-760BDFA144E0}" destId="{3A478AA7-044B-4DBC-ACEE-0A1E7C2A1433}" srcOrd="0" destOrd="0" presId="urn:microsoft.com/office/officeart/2008/layout/PictureAccentList"/>
    <dgm:cxn modelId="{B6DBB6EC-4D01-4B64-BF2C-E19CA54DD821}" srcId="{C1B304F6-2346-46FF-AE61-565B12416252}" destId="{FD8A1187-F1A2-4247-B36B-F236E702EF33}" srcOrd="2" destOrd="0" parTransId="{6D9C87D3-990E-46F9-92B1-FB1E61496DEC}" sibTransId="{E7BBCFE2-E134-46A2-A0BE-D1396051B699}"/>
    <dgm:cxn modelId="{020449EE-DF0D-4601-8620-149A0B289985}" type="presOf" srcId="{FD8A1187-F1A2-4247-B36B-F236E702EF33}" destId="{11EC5AC3-CEEE-4993-BFE3-D8ACE082D2E2}" srcOrd="0" destOrd="0" presId="urn:microsoft.com/office/officeart/2008/layout/PictureAccentList"/>
    <dgm:cxn modelId="{809DA4F3-85A6-4235-AB20-EA42E1E9CE77}" srcId="{C1B304F6-2346-46FF-AE61-565B12416252}" destId="{B07DD766-0C87-442C-8307-A5CFC5579F41}" srcOrd="0" destOrd="0" parTransId="{A74B6343-B5FC-4026-8BFF-5D9603A6772F}" sibTransId="{8AE83A88-DB5B-467F-B03E-9E02ABFB7430}"/>
    <dgm:cxn modelId="{157801F4-FD62-437F-B042-50DBF2CB0582}" type="presOf" srcId="{BD5D9EC5-7798-429A-9288-6B923C90529C}" destId="{A54DB809-CF28-4F50-B952-64E2AFA1401B}" srcOrd="0" destOrd="0" presId="urn:microsoft.com/office/officeart/2008/layout/PictureAccentList"/>
    <dgm:cxn modelId="{20DA91C4-8275-4CEF-A03B-37F4998E14D2}" type="presParOf" srcId="{3A478AA7-044B-4DBC-ACEE-0A1E7C2A1433}" destId="{46690FCC-A408-4B7E-854D-415E3F7875D3}" srcOrd="0" destOrd="0" presId="urn:microsoft.com/office/officeart/2008/layout/PictureAccentList"/>
    <dgm:cxn modelId="{48C9D151-1017-4255-9ECB-F91CB956A667}" type="presParOf" srcId="{46690FCC-A408-4B7E-854D-415E3F7875D3}" destId="{F5782CE5-F939-481B-A3B6-0D1AD233693E}" srcOrd="0" destOrd="0" presId="urn:microsoft.com/office/officeart/2008/layout/PictureAccentList"/>
    <dgm:cxn modelId="{06FBF8D5-FCA5-4FC6-AB99-3B57BAD2964B}" type="presParOf" srcId="{F5782CE5-F939-481B-A3B6-0D1AD233693E}" destId="{3D9054ED-2B6B-4F63-8D1F-5859F476F0FE}" srcOrd="0" destOrd="0" presId="urn:microsoft.com/office/officeart/2008/layout/PictureAccentList"/>
    <dgm:cxn modelId="{B3161FC2-F424-432B-90C3-73318587C325}" type="presParOf" srcId="{46690FCC-A408-4B7E-854D-415E3F7875D3}" destId="{B963164D-274A-4CA2-84A8-8ABF0D29A428}" srcOrd="1" destOrd="0" presId="urn:microsoft.com/office/officeart/2008/layout/PictureAccentList"/>
    <dgm:cxn modelId="{0757C7DF-3FA2-4DF9-B4C7-FF535490D07B}" type="presParOf" srcId="{B963164D-274A-4CA2-84A8-8ABF0D29A428}" destId="{B1A00EE7-059A-449E-85B2-A643B2C48FA3}" srcOrd="0" destOrd="0" presId="urn:microsoft.com/office/officeart/2008/layout/PictureAccentList"/>
    <dgm:cxn modelId="{14D8EFE7-CEC8-43FA-ABBC-3C0EA5BBCFF7}" type="presParOf" srcId="{B1A00EE7-059A-449E-85B2-A643B2C48FA3}" destId="{7C845E6E-579D-46B5-A1D1-37C1A809060A}" srcOrd="0" destOrd="0" presId="urn:microsoft.com/office/officeart/2008/layout/PictureAccentList"/>
    <dgm:cxn modelId="{9EDF935B-0AC2-46E9-AD34-4C58BB9CDA86}" type="presParOf" srcId="{B1A00EE7-059A-449E-85B2-A643B2C48FA3}" destId="{4555682A-5A94-45A8-A29D-2C89C5A4EF2A}" srcOrd="1" destOrd="0" presId="urn:microsoft.com/office/officeart/2008/layout/PictureAccentList"/>
    <dgm:cxn modelId="{2DA927F5-B307-42D2-A63C-8666B2144103}" type="presParOf" srcId="{B963164D-274A-4CA2-84A8-8ABF0D29A428}" destId="{2694DF69-083B-48CD-A83B-7DA28FD90CC1}" srcOrd="1" destOrd="0" presId="urn:microsoft.com/office/officeart/2008/layout/PictureAccentList"/>
    <dgm:cxn modelId="{4B88A7DC-D53B-4113-A496-C78DD1E2253B}" type="presParOf" srcId="{2694DF69-083B-48CD-A83B-7DA28FD90CC1}" destId="{FBF671C3-1422-49E6-A614-D01A64C8D3B3}" srcOrd="0" destOrd="0" presId="urn:microsoft.com/office/officeart/2008/layout/PictureAccentList"/>
    <dgm:cxn modelId="{2A73FD6C-0649-4539-99CE-60A8BC60DA41}" type="presParOf" srcId="{2694DF69-083B-48CD-A83B-7DA28FD90CC1}" destId="{A54DB809-CF28-4F50-B952-64E2AFA1401B}" srcOrd="1" destOrd="0" presId="urn:microsoft.com/office/officeart/2008/layout/PictureAccentList"/>
    <dgm:cxn modelId="{345557BF-9EB9-4A2E-A721-7BFD97B4A0E1}" type="presParOf" srcId="{B963164D-274A-4CA2-84A8-8ABF0D29A428}" destId="{609A4923-22DB-4E51-A727-A8CDBC3357D5}" srcOrd="2" destOrd="0" presId="urn:microsoft.com/office/officeart/2008/layout/PictureAccentList"/>
    <dgm:cxn modelId="{A18B8D07-204F-4143-9DC2-ED0D62F9F43C}" type="presParOf" srcId="{609A4923-22DB-4E51-A727-A8CDBC3357D5}" destId="{299DCD73-2301-4605-89B5-A7158EE08C8B}" srcOrd="0" destOrd="0" presId="urn:microsoft.com/office/officeart/2008/layout/PictureAccentList"/>
    <dgm:cxn modelId="{CF24A9AE-296D-401D-8B89-C7E3279C03B2}" type="presParOf" srcId="{609A4923-22DB-4E51-A727-A8CDBC3357D5}" destId="{11EC5AC3-CEEE-4993-BFE3-D8ACE082D2E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11B004-DCC5-4AEA-8DAD-A2DF7EEE1A98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B707D5-04E6-470D-80CC-83D7DC8AB02F}">
      <dgm:prSet phldrT="[Texto]"/>
      <dgm:spPr/>
      <dgm:t>
        <a:bodyPr/>
        <a:lstStyle/>
        <a:p>
          <a:r>
            <a:rPr lang="es-ES" dirty="0"/>
            <a:t>Marco de Análisis y Desarrollo Institucional</a:t>
          </a:r>
        </a:p>
      </dgm:t>
    </dgm:pt>
    <dgm:pt modelId="{F25C39B7-8976-4884-8894-6A94622B3AE0}" type="parTrans" cxnId="{A429D594-94A9-4754-AB47-3EB99AEC9749}">
      <dgm:prSet/>
      <dgm:spPr/>
      <dgm:t>
        <a:bodyPr/>
        <a:lstStyle/>
        <a:p>
          <a:endParaRPr lang="es-ES"/>
        </a:p>
      </dgm:t>
    </dgm:pt>
    <dgm:pt modelId="{09575FA8-5BF8-4CEF-874C-6B3935E6C787}" type="sibTrans" cxnId="{A429D594-94A9-4754-AB47-3EB99AEC9749}">
      <dgm:prSet/>
      <dgm:spPr/>
      <dgm:t>
        <a:bodyPr/>
        <a:lstStyle/>
        <a:p>
          <a:endParaRPr lang="es-ES"/>
        </a:p>
      </dgm:t>
    </dgm:pt>
    <dgm:pt modelId="{94043F4E-C692-4CFC-920E-F6B2807E4422}">
      <dgm:prSet phldrT="[Texto]"/>
      <dgm:spPr/>
      <dgm:t>
        <a:bodyPr/>
        <a:lstStyle/>
        <a:p>
          <a:pPr algn="just"/>
          <a:r>
            <a:rPr lang="es-ES" dirty="0"/>
            <a:t>Teoría Institucional:</a:t>
          </a:r>
        </a:p>
        <a:p>
          <a:pPr algn="just"/>
          <a:r>
            <a:rPr lang="es-ES" dirty="0"/>
            <a:t>Reglas formales e informales. </a:t>
          </a:r>
        </a:p>
        <a:p>
          <a:pPr algn="just"/>
          <a:endParaRPr lang="es-ES" dirty="0"/>
        </a:p>
        <a:p>
          <a:pPr algn="just"/>
          <a:r>
            <a:rPr lang="es-ES" dirty="0"/>
            <a:t>Reglas en uso. </a:t>
          </a:r>
        </a:p>
        <a:p>
          <a:pPr algn="just"/>
          <a:endParaRPr lang="es-ES" dirty="0"/>
        </a:p>
        <a:p>
          <a:pPr algn="just"/>
          <a:r>
            <a:rPr lang="es-ES" dirty="0"/>
            <a:t>Creación de expectativas  </a:t>
          </a:r>
        </a:p>
        <a:p>
          <a:pPr algn="just"/>
          <a:endParaRPr lang="es-ES" dirty="0"/>
        </a:p>
        <a:p>
          <a:pPr algn="just"/>
          <a:r>
            <a:rPr lang="es-ES" dirty="0"/>
            <a:t>Confianza</a:t>
          </a:r>
        </a:p>
        <a:p>
          <a:pPr algn="just"/>
          <a:endParaRPr lang="es-ES" dirty="0"/>
        </a:p>
        <a:p>
          <a:pPr algn="just"/>
          <a:r>
            <a:rPr lang="es-ES" dirty="0"/>
            <a:t>Acción colectiva</a:t>
          </a:r>
        </a:p>
      </dgm:t>
    </dgm:pt>
    <dgm:pt modelId="{CF0F0959-D16B-4126-85E1-E1FA5E723181}" type="parTrans" cxnId="{48181BDD-7BDF-416E-B759-4DE723D23BD9}">
      <dgm:prSet/>
      <dgm:spPr/>
      <dgm:t>
        <a:bodyPr/>
        <a:lstStyle/>
        <a:p>
          <a:endParaRPr lang="es-ES"/>
        </a:p>
      </dgm:t>
    </dgm:pt>
    <dgm:pt modelId="{9CEDE0C5-BAB9-4D8F-A90E-6A3DE22E5B7A}" type="sibTrans" cxnId="{48181BDD-7BDF-416E-B759-4DE723D23BD9}">
      <dgm:prSet/>
      <dgm:spPr/>
      <dgm:t>
        <a:bodyPr/>
        <a:lstStyle/>
        <a:p>
          <a:endParaRPr lang="es-ES"/>
        </a:p>
      </dgm:t>
    </dgm:pt>
    <dgm:pt modelId="{11656F39-44C0-419E-A3ED-C25161E63E3E}" type="pres">
      <dgm:prSet presAssocID="{B511B004-DCC5-4AEA-8DAD-A2DF7EEE1A98}" presName="Name0" presStyleCnt="0">
        <dgm:presLayoutVars>
          <dgm:chMax/>
          <dgm:chPref/>
          <dgm:dir/>
          <dgm:animLvl val="lvl"/>
        </dgm:presLayoutVars>
      </dgm:prSet>
      <dgm:spPr/>
    </dgm:pt>
    <dgm:pt modelId="{A4A79583-8D90-4FEF-8ED9-78FC037CE37C}" type="pres">
      <dgm:prSet presAssocID="{8DB707D5-04E6-470D-80CC-83D7DC8AB02F}" presName="composite" presStyleCnt="0"/>
      <dgm:spPr/>
    </dgm:pt>
    <dgm:pt modelId="{A49FF308-A0CF-4663-B26A-67B2CD37D213}" type="pres">
      <dgm:prSet presAssocID="{8DB707D5-04E6-470D-80CC-83D7DC8AB02F}" presName="ParentAccentShape" presStyleLbl="trBgShp" presStyleIdx="0" presStyleCnt="2"/>
      <dgm:spPr/>
    </dgm:pt>
    <dgm:pt modelId="{8BEBABF9-9A91-4EB7-88DA-45CDEADCDD8D}" type="pres">
      <dgm:prSet presAssocID="{8DB707D5-04E6-470D-80CC-83D7DC8AB02F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7E3CD712-1842-4F87-9AB9-032F4280C0E0}" type="pres">
      <dgm:prSet presAssocID="{8DB707D5-04E6-470D-80CC-83D7DC8AB02F}" presName="ChildText" presStyleLbl="revTx" presStyleIdx="1" presStyleCnt="2">
        <dgm:presLayoutVars>
          <dgm:chMax val="0"/>
          <dgm:chPref val="0"/>
        </dgm:presLayoutVars>
      </dgm:prSet>
      <dgm:spPr/>
    </dgm:pt>
    <dgm:pt modelId="{FF2F026E-8847-4A55-A372-DBB64BE099CE}" type="pres">
      <dgm:prSet presAssocID="{8DB707D5-04E6-470D-80CC-83D7DC8AB02F}" presName="ChildAccentShape" presStyleLbl="trBgShp" presStyleIdx="1" presStyleCnt="2"/>
      <dgm:spPr/>
    </dgm:pt>
    <dgm:pt modelId="{DF371276-CB29-499E-915A-E6783692A690}" type="pres">
      <dgm:prSet presAssocID="{8DB707D5-04E6-470D-80CC-83D7DC8AB02F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763156B-1D2A-467D-8049-DE54652BD32D}" type="presOf" srcId="{8DB707D5-04E6-470D-80CC-83D7DC8AB02F}" destId="{8BEBABF9-9A91-4EB7-88DA-45CDEADCDD8D}" srcOrd="0" destOrd="0" presId="urn:microsoft.com/office/officeart/2009/3/layout/SnapshotPictureList"/>
    <dgm:cxn modelId="{A429D594-94A9-4754-AB47-3EB99AEC9749}" srcId="{B511B004-DCC5-4AEA-8DAD-A2DF7EEE1A98}" destId="{8DB707D5-04E6-470D-80CC-83D7DC8AB02F}" srcOrd="0" destOrd="0" parTransId="{F25C39B7-8976-4884-8894-6A94622B3AE0}" sibTransId="{09575FA8-5BF8-4CEF-874C-6B3935E6C787}"/>
    <dgm:cxn modelId="{392ADEB6-569B-4D19-B889-AF0B77C41E68}" type="presOf" srcId="{B511B004-DCC5-4AEA-8DAD-A2DF7EEE1A98}" destId="{11656F39-44C0-419E-A3ED-C25161E63E3E}" srcOrd="0" destOrd="0" presId="urn:microsoft.com/office/officeart/2009/3/layout/SnapshotPictureList"/>
    <dgm:cxn modelId="{48181BDD-7BDF-416E-B759-4DE723D23BD9}" srcId="{8DB707D5-04E6-470D-80CC-83D7DC8AB02F}" destId="{94043F4E-C692-4CFC-920E-F6B2807E4422}" srcOrd="0" destOrd="0" parTransId="{CF0F0959-D16B-4126-85E1-E1FA5E723181}" sibTransId="{9CEDE0C5-BAB9-4D8F-A90E-6A3DE22E5B7A}"/>
    <dgm:cxn modelId="{0200FCFC-4B66-4DFD-BC17-90E216219F7C}" type="presOf" srcId="{94043F4E-C692-4CFC-920E-F6B2807E4422}" destId="{7E3CD712-1842-4F87-9AB9-032F4280C0E0}" srcOrd="0" destOrd="0" presId="urn:microsoft.com/office/officeart/2009/3/layout/SnapshotPictureList"/>
    <dgm:cxn modelId="{F6C9A341-82B8-4E7D-98AF-702204327AA9}" type="presParOf" srcId="{11656F39-44C0-419E-A3ED-C25161E63E3E}" destId="{A4A79583-8D90-4FEF-8ED9-78FC037CE37C}" srcOrd="0" destOrd="0" presId="urn:microsoft.com/office/officeart/2009/3/layout/SnapshotPictureList"/>
    <dgm:cxn modelId="{567D7E83-E098-4C6E-A10B-F16EC6E58719}" type="presParOf" srcId="{A4A79583-8D90-4FEF-8ED9-78FC037CE37C}" destId="{A49FF308-A0CF-4663-B26A-67B2CD37D213}" srcOrd="0" destOrd="0" presId="urn:microsoft.com/office/officeart/2009/3/layout/SnapshotPictureList"/>
    <dgm:cxn modelId="{24ECF3CF-E72C-4FB5-9D67-263E5C7FFD5C}" type="presParOf" srcId="{A4A79583-8D90-4FEF-8ED9-78FC037CE37C}" destId="{8BEBABF9-9A91-4EB7-88DA-45CDEADCDD8D}" srcOrd="1" destOrd="0" presId="urn:microsoft.com/office/officeart/2009/3/layout/SnapshotPictureList"/>
    <dgm:cxn modelId="{DE301292-53E2-44F9-B962-8D5DBA2B72F2}" type="presParOf" srcId="{A4A79583-8D90-4FEF-8ED9-78FC037CE37C}" destId="{7E3CD712-1842-4F87-9AB9-032F4280C0E0}" srcOrd="2" destOrd="0" presId="urn:microsoft.com/office/officeart/2009/3/layout/SnapshotPictureList"/>
    <dgm:cxn modelId="{6D8B91F9-5810-478C-9062-DEA0A00CC491}" type="presParOf" srcId="{A4A79583-8D90-4FEF-8ED9-78FC037CE37C}" destId="{FF2F026E-8847-4A55-A372-DBB64BE099CE}" srcOrd="3" destOrd="0" presId="urn:microsoft.com/office/officeart/2009/3/layout/SnapshotPictureList"/>
    <dgm:cxn modelId="{0AB9A8DB-EF6F-4295-81DE-70C48DB62365}" type="presParOf" srcId="{A4A79583-8D90-4FEF-8ED9-78FC037CE37C}" destId="{DF371276-CB29-499E-915A-E6783692A69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E418FA-4FD5-4BCA-B22E-F58123A88459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B4547107-081B-4593-B582-7D3C96CEC914}">
      <dgm:prSet phldrT="[Texto]"/>
      <dgm:spPr/>
      <dgm:t>
        <a:bodyPr/>
        <a:lstStyle/>
        <a:p>
          <a:r>
            <a:rPr lang="es-ES" dirty="0"/>
            <a:t>Capital institucional</a:t>
          </a:r>
        </a:p>
      </dgm:t>
    </dgm:pt>
    <dgm:pt modelId="{4F8D4A08-EBCC-4518-A05D-DC8DAE1B79A1}" type="parTrans" cxnId="{0EBDE939-BC7F-468B-BE7B-2CDF83C94B3E}">
      <dgm:prSet/>
      <dgm:spPr/>
      <dgm:t>
        <a:bodyPr/>
        <a:lstStyle/>
        <a:p>
          <a:endParaRPr lang="es-ES"/>
        </a:p>
      </dgm:t>
    </dgm:pt>
    <dgm:pt modelId="{31BA7FE0-5EFB-4B5F-98D5-88BA6E3EF928}" type="sibTrans" cxnId="{0EBDE939-BC7F-468B-BE7B-2CDF83C94B3E}">
      <dgm:prSet/>
      <dgm:spPr/>
      <dgm:t>
        <a:bodyPr/>
        <a:lstStyle/>
        <a:p>
          <a:endParaRPr lang="es-ES"/>
        </a:p>
      </dgm:t>
    </dgm:pt>
    <dgm:pt modelId="{0DE74E75-A39D-4D6C-8A4B-2204B36C34C1}">
      <dgm:prSet phldrT="[Texto]"/>
      <dgm:spPr/>
      <dgm:t>
        <a:bodyPr/>
        <a:lstStyle/>
        <a:p>
          <a:r>
            <a:rPr lang="es-ES" dirty="0"/>
            <a:t>Autogestión de problemas colectivos </a:t>
          </a:r>
        </a:p>
      </dgm:t>
    </dgm:pt>
    <dgm:pt modelId="{8752C4D2-0E26-4024-97A6-7E69B28B5E10}" type="parTrans" cxnId="{E42058A9-8B11-4103-BE60-4D1BBCC0389F}">
      <dgm:prSet/>
      <dgm:spPr/>
      <dgm:t>
        <a:bodyPr/>
        <a:lstStyle/>
        <a:p>
          <a:endParaRPr lang="es-ES"/>
        </a:p>
      </dgm:t>
    </dgm:pt>
    <dgm:pt modelId="{CDF3B659-CD90-4889-ADEB-D96594C68CB5}" type="sibTrans" cxnId="{E42058A9-8B11-4103-BE60-4D1BBCC0389F}">
      <dgm:prSet/>
      <dgm:spPr/>
      <dgm:t>
        <a:bodyPr/>
        <a:lstStyle/>
        <a:p>
          <a:endParaRPr lang="es-ES"/>
        </a:p>
      </dgm:t>
    </dgm:pt>
    <dgm:pt modelId="{2E0CE704-288B-491A-8F87-2CBA4BF97F0C}">
      <dgm:prSet phldrT="[Texto]"/>
      <dgm:spPr/>
      <dgm:t>
        <a:bodyPr/>
        <a:lstStyle/>
        <a:p>
          <a:r>
            <a:rPr lang="es-ES" dirty="0"/>
            <a:t>Recursos optimizados por parte del Estado</a:t>
          </a:r>
        </a:p>
      </dgm:t>
    </dgm:pt>
    <dgm:pt modelId="{1A8D9506-9A71-40C3-A294-119ACAE724CC}" type="parTrans" cxnId="{7354057D-B89A-4141-9E05-17CC4FB3871C}">
      <dgm:prSet/>
      <dgm:spPr/>
      <dgm:t>
        <a:bodyPr/>
        <a:lstStyle/>
        <a:p>
          <a:endParaRPr lang="es-ES"/>
        </a:p>
      </dgm:t>
    </dgm:pt>
    <dgm:pt modelId="{BD6F5902-3FF7-41E8-9F27-3D34CE3D2B57}" type="sibTrans" cxnId="{7354057D-B89A-4141-9E05-17CC4FB3871C}">
      <dgm:prSet/>
      <dgm:spPr/>
      <dgm:t>
        <a:bodyPr/>
        <a:lstStyle/>
        <a:p>
          <a:endParaRPr lang="es-ES"/>
        </a:p>
      </dgm:t>
    </dgm:pt>
    <dgm:pt modelId="{1ECABFD6-90AC-44FD-A98C-70E1AF5299A6}" type="pres">
      <dgm:prSet presAssocID="{ABE418FA-4FD5-4BCA-B22E-F58123A88459}" presName="Name0" presStyleCnt="0">
        <dgm:presLayoutVars>
          <dgm:dir/>
          <dgm:resizeHandles val="exact"/>
        </dgm:presLayoutVars>
      </dgm:prSet>
      <dgm:spPr/>
    </dgm:pt>
    <dgm:pt modelId="{6A4694DF-02F9-4054-A54B-8E8A2FA2CB9B}" type="pres">
      <dgm:prSet presAssocID="{ABE418FA-4FD5-4BCA-B22E-F58123A88459}" presName="arrow" presStyleLbl="bgShp" presStyleIdx="0" presStyleCnt="1"/>
      <dgm:spPr/>
    </dgm:pt>
    <dgm:pt modelId="{7D5848AE-6B35-4BB6-96F4-162A2918452C}" type="pres">
      <dgm:prSet presAssocID="{ABE418FA-4FD5-4BCA-B22E-F58123A88459}" presName="points" presStyleCnt="0"/>
      <dgm:spPr/>
    </dgm:pt>
    <dgm:pt modelId="{3B7A595F-EF26-43B0-B46F-3E44EE04E65D}" type="pres">
      <dgm:prSet presAssocID="{B4547107-081B-4593-B582-7D3C96CEC914}" presName="compositeA" presStyleCnt="0"/>
      <dgm:spPr/>
    </dgm:pt>
    <dgm:pt modelId="{15A251E6-87E8-4535-BE93-F1C8E24ACDE8}" type="pres">
      <dgm:prSet presAssocID="{B4547107-081B-4593-B582-7D3C96CEC914}" presName="textA" presStyleLbl="revTx" presStyleIdx="0" presStyleCnt="3">
        <dgm:presLayoutVars>
          <dgm:bulletEnabled val="1"/>
        </dgm:presLayoutVars>
      </dgm:prSet>
      <dgm:spPr/>
    </dgm:pt>
    <dgm:pt modelId="{FD55F4FE-DAA5-4DA1-92DE-09D62BC9A633}" type="pres">
      <dgm:prSet presAssocID="{B4547107-081B-4593-B582-7D3C96CEC914}" presName="circleA" presStyleLbl="node1" presStyleIdx="0" presStyleCnt="3"/>
      <dgm:spPr/>
    </dgm:pt>
    <dgm:pt modelId="{5E100523-952A-4CE8-B02C-F07BE9BF9BFC}" type="pres">
      <dgm:prSet presAssocID="{B4547107-081B-4593-B582-7D3C96CEC914}" presName="spaceA" presStyleCnt="0"/>
      <dgm:spPr/>
    </dgm:pt>
    <dgm:pt modelId="{1CE48A6D-8AA0-4ABD-A03E-B550CFD32CF0}" type="pres">
      <dgm:prSet presAssocID="{31BA7FE0-5EFB-4B5F-98D5-88BA6E3EF928}" presName="space" presStyleCnt="0"/>
      <dgm:spPr/>
    </dgm:pt>
    <dgm:pt modelId="{5208B000-2B8D-4BC5-BDB5-5898AA5E7335}" type="pres">
      <dgm:prSet presAssocID="{0DE74E75-A39D-4D6C-8A4B-2204B36C34C1}" presName="compositeB" presStyleCnt="0"/>
      <dgm:spPr/>
    </dgm:pt>
    <dgm:pt modelId="{2325A936-A21C-40CB-90B5-58CE14BC0937}" type="pres">
      <dgm:prSet presAssocID="{0DE74E75-A39D-4D6C-8A4B-2204B36C34C1}" presName="textB" presStyleLbl="revTx" presStyleIdx="1" presStyleCnt="3">
        <dgm:presLayoutVars>
          <dgm:bulletEnabled val="1"/>
        </dgm:presLayoutVars>
      </dgm:prSet>
      <dgm:spPr/>
    </dgm:pt>
    <dgm:pt modelId="{A48D5785-4AFB-415F-8243-68007859FCFB}" type="pres">
      <dgm:prSet presAssocID="{0DE74E75-A39D-4D6C-8A4B-2204B36C34C1}" presName="circleB" presStyleLbl="node1" presStyleIdx="1" presStyleCnt="3"/>
      <dgm:spPr/>
    </dgm:pt>
    <dgm:pt modelId="{79CEEF1E-60FC-4C2B-96E4-8112BC5034D5}" type="pres">
      <dgm:prSet presAssocID="{0DE74E75-A39D-4D6C-8A4B-2204B36C34C1}" presName="spaceB" presStyleCnt="0"/>
      <dgm:spPr/>
    </dgm:pt>
    <dgm:pt modelId="{00FB5341-9F3E-4FDD-8C15-C5354F1C796A}" type="pres">
      <dgm:prSet presAssocID="{CDF3B659-CD90-4889-ADEB-D96594C68CB5}" presName="space" presStyleCnt="0"/>
      <dgm:spPr/>
    </dgm:pt>
    <dgm:pt modelId="{9FF3D988-AEE8-403E-A0E6-B38CB33C7CBE}" type="pres">
      <dgm:prSet presAssocID="{2E0CE704-288B-491A-8F87-2CBA4BF97F0C}" presName="compositeA" presStyleCnt="0"/>
      <dgm:spPr/>
    </dgm:pt>
    <dgm:pt modelId="{CACFDD73-4357-4890-998B-0B4A39E8E488}" type="pres">
      <dgm:prSet presAssocID="{2E0CE704-288B-491A-8F87-2CBA4BF97F0C}" presName="textA" presStyleLbl="revTx" presStyleIdx="2" presStyleCnt="3">
        <dgm:presLayoutVars>
          <dgm:bulletEnabled val="1"/>
        </dgm:presLayoutVars>
      </dgm:prSet>
      <dgm:spPr/>
    </dgm:pt>
    <dgm:pt modelId="{F33BC228-1BB3-44D0-A439-D7C054DDB76D}" type="pres">
      <dgm:prSet presAssocID="{2E0CE704-288B-491A-8F87-2CBA4BF97F0C}" presName="circleA" presStyleLbl="node1" presStyleIdx="2" presStyleCnt="3"/>
      <dgm:spPr/>
    </dgm:pt>
    <dgm:pt modelId="{DCEEC23F-BD27-4098-8D68-75DFAB4D1C6E}" type="pres">
      <dgm:prSet presAssocID="{2E0CE704-288B-491A-8F87-2CBA4BF97F0C}" presName="spaceA" presStyleCnt="0"/>
      <dgm:spPr/>
    </dgm:pt>
  </dgm:ptLst>
  <dgm:cxnLst>
    <dgm:cxn modelId="{E5B3D129-90CE-4826-B60E-EF5484706ED5}" type="presOf" srcId="{ABE418FA-4FD5-4BCA-B22E-F58123A88459}" destId="{1ECABFD6-90AC-44FD-A98C-70E1AF5299A6}" srcOrd="0" destOrd="0" presId="urn:microsoft.com/office/officeart/2005/8/layout/hProcess11"/>
    <dgm:cxn modelId="{0EBDE939-BC7F-468B-BE7B-2CDF83C94B3E}" srcId="{ABE418FA-4FD5-4BCA-B22E-F58123A88459}" destId="{B4547107-081B-4593-B582-7D3C96CEC914}" srcOrd="0" destOrd="0" parTransId="{4F8D4A08-EBCC-4518-A05D-DC8DAE1B79A1}" sibTransId="{31BA7FE0-5EFB-4B5F-98D5-88BA6E3EF928}"/>
    <dgm:cxn modelId="{7354057D-B89A-4141-9E05-17CC4FB3871C}" srcId="{ABE418FA-4FD5-4BCA-B22E-F58123A88459}" destId="{2E0CE704-288B-491A-8F87-2CBA4BF97F0C}" srcOrd="2" destOrd="0" parTransId="{1A8D9506-9A71-40C3-A294-119ACAE724CC}" sibTransId="{BD6F5902-3FF7-41E8-9F27-3D34CE3D2B57}"/>
    <dgm:cxn modelId="{E42058A9-8B11-4103-BE60-4D1BBCC0389F}" srcId="{ABE418FA-4FD5-4BCA-B22E-F58123A88459}" destId="{0DE74E75-A39D-4D6C-8A4B-2204B36C34C1}" srcOrd="1" destOrd="0" parTransId="{8752C4D2-0E26-4024-97A6-7E69B28B5E10}" sibTransId="{CDF3B659-CD90-4889-ADEB-D96594C68CB5}"/>
    <dgm:cxn modelId="{049E74AE-4314-4397-A54B-437D847271FC}" type="presOf" srcId="{0DE74E75-A39D-4D6C-8A4B-2204B36C34C1}" destId="{2325A936-A21C-40CB-90B5-58CE14BC0937}" srcOrd="0" destOrd="0" presId="urn:microsoft.com/office/officeart/2005/8/layout/hProcess11"/>
    <dgm:cxn modelId="{355001B8-0EB3-4278-BAF6-321A0DB9F3D9}" type="presOf" srcId="{2E0CE704-288B-491A-8F87-2CBA4BF97F0C}" destId="{CACFDD73-4357-4890-998B-0B4A39E8E488}" srcOrd="0" destOrd="0" presId="urn:microsoft.com/office/officeart/2005/8/layout/hProcess11"/>
    <dgm:cxn modelId="{EF32D1BD-6039-428F-B8A4-75D6C1FAC6A4}" type="presOf" srcId="{B4547107-081B-4593-B582-7D3C96CEC914}" destId="{15A251E6-87E8-4535-BE93-F1C8E24ACDE8}" srcOrd="0" destOrd="0" presId="urn:microsoft.com/office/officeart/2005/8/layout/hProcess11"/>
    <dgm:cxn modelId="{000D9428-C938-4A3A-9416-14F2D6AA5C9C}" type="presParOf" srcId="{1ECABFD6-90AC-44FD-A98C-70E1AF5299A6}" destId="{6A4694DF-02F9-4054-A54B-8E8A2FA2CB9B}" srcOrd="0" destOrd="0" presId="urn:microsoft.com/office/officeart/2005/8/layout/hProcess11"/>
    <dgm:cxn modelId="{90ED2746-A9C7-4CB4-A4C4-A1DC793541FC}" type="presParOf" srcId="{1ECABFD6-90AC-44FD-A98C-70E1AF5299A6}" destId="{7D5848AE-6B35-4BB6-96F4-162A2918452C}" srcOrd="1" destOrd="0" presId="urn:microsoft.com/office/officeart/2005/8/layout/hProcess11"/>
    <dgm:cxn modelId="{CE396DC6-BDDD-4C5C-8BB3-17330545896A}" type="presParOf" srcId="{7D5848AE-6B35-4BB6-96F4-162A2918452C}" destId="{3B7A595F-EF26-43B0-B46F-3E44EE04E65D}" srcOrd="0" destOrd="0" presId="urn:microsoft.com/office/officeart/2005/8/layout/hProcess11"/>
    <dgm:cxn modelId="{29A6D33B-F2A7-4364-999B-7425F9D6BA0A}" type="presParOf" srcId="{3B7A595F-EF26-43B0-B46F-3E44EE04E65D}" destId="{15A251E6-87E8-4535-BE93-F1C8E24ACDE8}" srcOrd="0" destOrd="0" presId="urn:microsoft.com/office/officeart/2005/8/layout/hProcess11"/>
    <dgm:cxn modelId="{1D6F8771-142D-4AFB-966A-C089F7AF1FF3}" type="presParOf" srcId="{3B7A595F-EF26-43B0-B46F-3E44EE04E65D}" destId="{FD55F4FE-DAA5-4DA1-92DE-09D62BC9A633}" srcOrd="1" destOrd="0" presId="urn:microsoft.com/office/officeart/2005/8/layout/hProcess11"/>
    <dgm:cxn modelId="{6B8443AE-B9E3-40BA-ABBB-1A8BE1FCD9A4}" type="presParOf" srcId="{3B7A595F-EF26-43B0-B46F-3E44EE04E65D}" destId="{5E100523-952A-4CE8-B02C-F07BE9BF9BFC}" srcOrd="2" destOrd="0" presId="urn:microsoft.com/office/officeart/2005/8/layout/hProcess11"/>
    <dgm:cxn modelId="{B926EC10-2AC3-4382-A3DD-D4E18F2B4786}" type="presParOf" srcId="{7D5848AE-6B35-4BB6-96F4-162A2918452C}" destId="{1CE48A6D-8AA0-4ABD-A03E-B550CFD32CF0}" srcOrd="1" destOrd="0" presId="urn:microsoft.com/office/officeart/2005/8/layout/hProcess11"/>
    <dgm:cxn modelId="{455A0E2B-29A1-403D-949D-B308BA3CA770}" type="presParOf" srcId="{7D5848AE-6B35-4BB6-96F4-162A2918452C}" destId="{5208B000-2B8D-4BC5-BDB5-5898AA5E7335}" srcOrd="2" destOrd="0" presId="urn:microsoft.com/office/officeart/2005/8/layout/hProcess11"/>
    <dgm:cxn modelId="{407B6B91-AFEE-4A67-B222-9F1E12862910}" type="presParOf" srcId="{5208B000-2B8D-4BC5-BDB5-5898AA5E7335}" destId="{2325A936-A21C-40CB-90B5-58CE14BC0937}" srcOrd="0" destOrd="0" presId="urn:microsoft.com/office/officeart/2005/8/layout/hProcess11"/>
    <dgm:cxn modelId="{40D7138C-7887-4C14-92C0-3004E0EEE29F}" type="presParOf" srcId="{5208B000-2B8D-4BC5-BDB5-5898AA5E7335}" destId="{A48D5785-4AFB-415F-8243-68007859FCFB}" srcOrd="1" destOrd="0" presId="urn:microsoft.com/office/officeart/2005/8/layout/hProcess11"/>
    <dgm:cxn modelId="{8636EA07-DD68-4F47-BB64-7C2D5F00ADF5}" type="presParOf" srcId="{5208B000-2B8D-4BC5-BDB5-5898AA5E7335}" destId="{79CEEF1E-60FC-4C2B-96E4-8112BC5034D5}" srcOrd="2" destOrd="0" presId="urn:microsoft.com/office/officeart/2005/8/layout/hProcess11"/>
    <dgm:cxn modelId="{8F5223A9-922A-4A82-938F-3A043E4E96FB}" type="presParOf" srcId="{7D5848AE-6B35-4BB6-96F4-162A2918452C}" destId="{00FB5341-9F3E-4FDD-8C15-C5354F1C796A}" srcOrd="3" destOrd="0" presId="urn:microsoft.com/office/officeart/2005/8/layout/hProcess11"/>
    <dgm:cxn modelId="{49A712E1-B5E8-478A-83A8-40B363A1ABE6}" type="presParOf" srcId="{7D5848AE-6B35-4BB6-96F4-162A2918452C}" destId="{9FF3D988-AEE8-403E-A0E6-B38CB33C7CBE}" srcOrd="4" destOrd="0" presId="urn:microsoft.com/office/officeart/2005/8/layout/hProcess11"/>
    <dgm:cxn modelId="{CF4845D9-E1AA-47D2-80C0-3169DD58D0EC}" type="presParOf" srcId="{9FF3D988-AEE8-403E-A0E6-B38CB33C7CBE}" destId="{CACFDD73-4357-4890-998B-0B4A39E8E488}" srcOrd="0" destOrd="0" presId="urn:microsoft.com/office/officeart/2005/8/layout/hProcess11"/>
    <dgm:cxn modelId="{15B4093D-B082-4C9D-BCA4-B86145F8D336}" type="presParOf" srcId="{9FF3D988-AEE8-403E-A0E6-B38CB33C7CBE}" destId="{F33BC228-1BB3-44D0-A439-D7C054DDB76D}" srcOrd="1" destOrd="0" presId="urn:microsoft.com/office/officeart/2005/8/layout/hProcess11"/>
    <dgm:cxn modelId="{A08116E1-4F43-41EB-B2A0-23115A4CF548}" type="presParOf" srcId="{9FF3D988-AEE8-403E-A0E6-B38CB33C7CBE}" destId="{DCEEC23F-BD27-4098-8D68-75DFAB4D1C6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84F546-C342-4D57-85F3-FD9C5603906B}" type="doc">
      <dgm:prSet loTypeId="urn:microsoft.com/office/officeart/2005/8/layout/arrow5" loCatId="process" qsTypeId="urn:microsoft.com/office/officeart/2005/8/quickstyle/3d9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AFE2EDF8-A82B-4638-B13B-FA96FDE44038}">
      <dgm:prSet phldrT="[Texto]"/>
      <dgm:spPr/>
      <dgm:t>
        <a:bodyPr/>
        <a:lstStyle/>
        <a:p>
          <a:r>
            <a:rPr lang="es-ES" dirty="0"/>
            <a:t>Cooperación</a:t>
          </a:r>
        </a:p>
      </dgm:t>
    </dgm:pt>
    <dgm:pt modelId="{B54C692D-276F-440C-B859-5B1402DCB933}" type="parTrans" cxnId="{C44C3F02-31BD-439C-A5FD-0821BA819B48}">
      <dgm:prSet/>
      <dgm:spPr/>
      <dgm:t>
        <a:bodyPr/>
        <a:lstStyle/>
        <a:p>
          <a:endParaRPr lang="es-ES"/>
        </a:p>
      </dgm:t>
    </dgm:pt>
    <dgm:pt modelId="{81A22D41-B7EF-4B31-9781-7D3DBCB33150}" type="sibTrans" cxnId="{C44C3F02-31BD-439C-A5FD-0821BA819B48}">
      <dgm:prSet/>
      <dgm:spPr/>
      <dgm:t>
        <a:bodyPr/>
        <a:lstStyle/>
        <a:p>
          <a:endParaRPr lang="es-ES"/>
        </a:p>
      </dgm:t>
    </dgm:pt>
    <dgm:pt modelId="{6AC148E9-788E-4E3F-B33F-314F5FDE373D}">
      <dgm:prSet phldrT="[Texto]"/>
      <dgm:spPr/>
      <dgm:t>
        <a:bodyPr/>
        <a:lstStyle/>
        <a:p>
          <a:r>
            <a:rPr lang="es-ES" dirty="0"/>
            <a:t>Competencia</a:t>
          </a:r>
        </a:p>
      </dgm:t>
    </dgm:pt>
    <dgm:pt modelId="{C1F07E5F-64BB-4D9C-87BD-D82C58DE5073}" type="parTrans" cxnId="{E83D1A05-2757-48EC-BC13-BE699400C2AD}">
      <dgm:prSet/>
      <dgm:spPr/>
      <dgm:t>
        <a:bodyPr/>
        <a:lstStyle/>
        <a:p>
          <a:endParaRPr lang="es-ES"/>
        </a:p>
      </dgm:t>
    </dgm:pt>
    <dgm:pt modelId="{6BF8B3BF-EC9B-41AB-8BB1-D2E22CB1600E}" type="sibTrans" cxnId="{E83D1A05-2757-48EC-BC13-BE699400C2AD}">
      <dgm:prSet/>
      <dgm:spPr/>
      <dgm:t>
        <a:bodyPr/>
        <a:lstStyle/>
        <a:p>
          <a:endParaRPr lang="es-ES"/>
        </a:p>
      </dgm:t>
    </dgm:pt>
    <dgm:pt modelId="{966B3CE2-3B46-4650-A339-3C41EE006F4C}" type="pres">
      <dgm:prSet presAssocID="{9984F546-C342-4D57-85F3-FD9C5603906B}" presName="diagram" presStyleCnt="0">
        <dgm:presLayoutVars>
          <dgm:dir/>
          <dgm:resizeHandles val="exact"/>
        </dgm:presLayoutVars>
      </dgm:prSet>
      <dgm:spPr/>
    </dgm:pt>
    <dgm:pt modelId="{2434F7B3-81D2-47AD-9A46-7E14A9567585}" type="pres">
      <dgm:prSet presAssocID="{AFE2EDF8-A82B-4638-B13B-FA96FDE44038}" presName="arrow" presStyleLbl="node1" presStyleIdx="0" presStyleCnt="2">
        <dgm:presLayoutVars>
          <dgm:bulletEnabled val="1"/>
        </dgm:presLayoutVars>
      </dgm:prSet>
      <dgm:spPr/>
    </dgm:pt>
    <dgm:pt modelId="{CF7E3007-8E3D-41FC-A4E7-0EDFCCDBC026}" type="pres">
      <dgm:prSet presAssocID="{6AC148E9-788E-4E3F-B33F-314F5FDE373D}" presName="arrow" presStyleLbl="node1" presStyleIdx="1" presStyleCnt="2">
        <dgm:presLayoutVars>
          <dgm:bulletEnabled val="1"/>
        </dgm:presLayoutVars>
      </dgm:prSet>
      <dgm:spPr/>
    </dgm:pt>
  </dgm:ptLst>
  <dgm:cxnLst>
    <dgm:cxn modelId="{C44C3F02-31BD-439C-A5FD-0821BA819B48}" srcId="{9984F546-C342-4D57-85F3-FD9C5603906B}" destId="{AFE2EDF8-A82B-4638-B13B-FA96FDE44038}" srcOrd="0" destOrd="0" parTransId="{B54C692D-276F-440C-B859-5B1402DCB933}" sibTransId="{81A22D41-B7EF-4B31-9781-7D3DBCB33150}"/>
    <dgm:cxn modelId="{E83D1A05-2757-48EC-BC13-BE699400C2AD}" srcId="{9984F546-C342-4D57-85F3-FD9C5603906B}" destId="{6AC148E9-788E-4E3F-B33F-314F5FDE373D}" srcOrd="1" destOrd="0" parTransId="{C1F07E5F-64BB-4D9C-87BD-D82C58DE5073}" sibTransId="{6BF8B3BF-EC9B-41AB-8BB1-D2E22CB1600E}"/>
    <dgm:cxn modelId="{5DD19223-B924-4A8D-ABC9-1EB928CF10CA}" type="presOf" srcId="{AFE2EDF8-A82B-4638-B13B-FA96FDE44038}" destId="{2434F7B3-81D2-47AD-9A46-7E14A9567585}" srcOrd="0" destOrd="0" presId="urn:microsoft.com/office/officeart/2005/8/layout/arrow5"/>
    <dgm:cxn modelId="{7F653A27-F438-45B3-A3B9-484D3CDF716A}" type="presOf" srcId="{9984F546-C342-4D57-85F3-FD9C5603906B}" destId="{966B3CE2-3B46-4650-A339-3C41EE006F4C}" srcOrd="0" destOrd="0" presId="urn:microsoft.com/office/officeart/2005/8/layout/arrow5"/>
    <dgm:cxn modelId="{00B4D578-EF7D-4C71-A9FF-2EC0ECA8DC31}" type="presOf" srcId="{6AC148E9-788E-4E3F-B33F-314F5FDE373D}" destId="{CF7E3007-8E3D-41FC-A4E7-0EDFCCDBC026}" srcOrd="0" destOrd="0" presId="urn:microsoft.com/office/officeart/2005/8/layout/arrow5"/>
    <dgm:cxn modelId="{B1983086-5C07-458D-B849-3AC601C1FA02}" type="presParOf" srcId="{966B3CE2-3B46-4650-A339-3C41EE006F4C}" destId="{2434F7B3-81D2-47AD-9A46-7E14A9567585}" srcOrd="0" destOrd="0" presId="urn:microsoft.com/office/officeart/2005/8/layout/arrow5"/>
    <dgm:cxn modelId="{17415E5C-075F-4776-94A5-B86CDADDB3F3}" type="presParOf" srcId="{966B3CE2-3B46-4650-A339-3C41EE006F4C}" destId="{CF7E3007-8E3D-41FC-A4E7-0EDFCCDBC02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A91B7-65A5-4041-9041-2DC501961827}">
      <dsp:nvSpPr>
        <dsp:cNvPr id="0" name=""/>
        <dsp:cNvSpPr/>
      </dsp:nvSpPr>
      <dsp:spPr>
        <a:xfrm>
          <a:off x="2511646" y="1903148"/>
          <a:ext cx="1438467" cy="1438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Política Ambiental</a:t>
          </a:r>
        </a:p>
      </dsp:txBody>
      <dsp:txXfrm>
        <a:off x="2722305" y="2113807"/>
        <a:ext cx="1017149" cy="1017149"/>
      </dsp:txXfrm>
    </dsp:sp>
    <dsp:sp modelId="{C587977F-6F2D-4FDF-B7A7-60B0AA738ACA}">
      <dsp:nvSpPr>
        <dsp:cNvPr id="0" name=""/>
        <dsp:cNvSpPr/>
      </dsp:nvSpPr>
      <dsp:spPr>
        <a:xfrm rot="16200000">
          <a:off x="3013705" y="1665939"/>
          <a:ext cx="434348" cy="40070"/>
        </a:xfrm>
        <a:custGeom>
          <a:avLst/>
          <a:gdLst/>
          <a:ahLst/>
          <a:cxnLst/>
          <a:rect l="0" t="0" r="0" b="0"/>
          <a:pathLst>
            <a:path>
              <a:moveTo>
                <a:pt x="0" y="20035"/>
              </a:moveTo>
              <a:lnTo>
                <a:pt x="434348" y="20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3220021" y="1675115"/>
        <a:ext cx="21717" cy="21717"/>
      </dsp:txXfrm>
    </dsp:sp>
    <dsp:sp modelId="{51C8F5A7-574A-490C-A320-1F00B0B6C7FA}">
      <dsp:nvSpPr>
        <dsp:cNvPr id="0" name=""/>
        <dsp:cNvSpPr/>
      </dsp:nvSpPr>
      <dsp:spPr>
        <a:xfrm>
          <a:off x="2511646" y="30332"/>
          <a:ext cx="1438467" cy="1438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Conservación</a:t>
          </a:r>
        </a:p>
      </dsp:txBody>
      <dsp:txXfrm>
        <a:off x="2722305" y="240991"/>
        <a:ext cx="1017149" cy="1017149"/>
      </dsp:txXfrm>
    </dsp:sp>
    <dsp:sp modelId="{A6FD0F7C-C130-4D7B-8992-DC79FABE0197}">
      <dsp:nvSpPr>
        <dsp:cNvPr id="0" name=""/>
        <dsp:cNvSpPr/>
      </dsp:nvSpPr>
      <dsp:spPr>
        <a:xfrm>
          <a:off x="3950113" y="2602347"/>
          <a:ext cx="434348" cy="40070"/>
        </a:xfrm>
        <a:custGeom>
          <a:avLst/>
          <a:gdLst/>
          <a:ahLst/>
          <a:cxnLst/>
          <a:rect l="0" t="0" r="0" b="0"/>
          <a:pathLst>
            <a:path>
              <a:moveTo>
                <a:pt x="0" y="20035"/>
              </a:moveTo>
              <a:lnTo>
                <a:pt x="434348" y="20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4156429" y="2611523"/>
        <a:ext cx="21717" cy="21717"/>
      </dsp:txXfrm>
    </dsp:sp>
    <dsp:sp modelId="{C4726E00-5A63-4AF3-BA98-141C6F2ABDA6}">
      <dsp:nvSpPr>
        <dsp:cNvPr id="0" name=""/>
        <dsp:cNvSpPr/>
      </dsp:nvSpPr>
      <dsp:spPr>
        <a:xfrm>
          <a:off x="4384462" y="1903148"/>
          <a:ext cx="1438467" cy="1438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Mitigación</a:t>
          </a:r>
        </a:p>
      </dsp:txBody>
      <dsp:txXfrm>
        <a:off x="4595121" y="2113807"/>
        <a:ext cx="1017149" cy="1017149"/>
      </dsp:txXfrm>
    </dsp:sp>
    <dsp:sp modelId="{5FA3567A-3199-4657-8B88-468852BAC1B1}">
      <dsp:nvSpPr>
        <dsp:cNvPr id="0" name=""/>
        <dsp:cNvSpPr/>
      </dsp:nvSpPr>
      <dsp:spPr>
        <a:xfrm rot="5400000">
          <a:off x="3003395" y="3549065"/>
          <a:ext cx="454968" cy="40070"/>
        </a:xfrm>
        <a:custGeom>
          <a:avLst/>
          <a:gdLst/>
          <a:ahLst/>
          <a:cxnLst/>
          <a:rect l="0" t="0" r="0" b="0"/>
          <a:pathLst>
            <a:path>
              <a:moveTo>
                <a:pt x="0" y="20035"/>
              </a:moveTo>
              <a:lnTo>
                <a:pt x="454968" y="20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3219505" y="3557726"/>
        <a:ext cx="22748" cy="22748"/>
      </dsp:txXfrm>
    </dsp:sp>
    <dsp:sp modelId="{A4D25F83-4393-460A-A7F6-871052EA468D}">
      <dsp:nvSpPr>
        <dsp:cNvPr id="0" name=""/>
        <dsp:cNvSpPr/>
      </dsp:nvSpPr>
      <dsp:spPr>
        <a:xfrm>
          <a:off x="2397755" y="3796584"/>
          <a:ext cx="1666249" cy="1397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Aprovechamiento</a:t>
          </a:r>
        </a:p>
      </dsp:txBody>
      <dsp:txXfrm>
        <a:off x="2641772" y="4001203"/>
        <a:ext cx="1178215" cy="987988"/>
      </dsp:txXfrm>
    </dsp:sp>
    <dsp:sp modelId="{17E40A65-7BF5-4DD1-B544-BE13558E0676}">
      <dsp:nvSpPr>
        <dsp:cNvPr id="0" name=""/>
        <dsp:cNvSpPr/>
      </dsp:nvSpPr>
      <dsp:spPr>
        <a:xfrm rot="10800000">
          <a:off x="2077297" y="2602347"/>
          <a:ext cx="434348" cy="40070"/>
        </a:xfrm>
        <a:custGeom>
          <a:avLst/>
          <a:gdLst/>
          <a:ahLst/>
          <a:cxnLst/>
          <a:rect l="0" t="0" r="0" b="0"/>
          <a:pathLst>
            <a:path>
              <a:moveTo>
                <a:pt x="0" y="20035"/>
              </a:moveTo>
              <a:lnTo>
                <a:pt x="434348" y="20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10800000">
        <a:off x="2283613" y="2611523"/>
        <a:ext cx="21717" cy="21717"/>
      </dsp:txXfrm>
    </dsp:sp>
    <dsp:sp modelId="{6738AAB5-2779-442C-8409-2F2B97A8572D}">
      <dsp:nvSpPr>
        <dsp:cNvPr id="0" name=""/>
        <dsp:cNvSpPr/>
      </dsp:nvSpPr>
      <dsp:spPr>
        <a:xfrm>
          <a:off x="638830" y="1903148"/>
          <a:ext cx="1438467" cy="1438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Restauración</a:t>
          </a:r>
        </a:p>
      </dsp:txBody>
      <dsp:txXfrm>
        <a:off x="849489" y="2113807"/>
        <a:ext cx="1017149" cy="10171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0009C-FBBA-48A1-83B4-BDF633F05394}">
      <dsp:nvSpPr>
        <dsp:cNvPr id="0" name=""/>
        <dsp:cNvSpPr/>
      </dsp:nvSpPr>
      <dsp:spPr>
        <a:xfrm>
          <a:off x="3779" y="230"/>
          <a:ext cx="10508041" cy="203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 err="1"/>
            <a:t>Policentricidad</a:t>
          </a:r>
          <a:r>
            <a:rPr lang="es-ES" sz="6500" kern="1200" dirty="0"/>
            <a:t> </a:t>
          </a:r>
        </a:p>
      </dsp:txBody>
      <dsp:txXfrm>
        <a:off x="63457" y="59908"/>
        <a:ext cx="10388685" cy="1918209"/>
      </dsp:txXfrm>
    </dsp:sp>
    <dsp:sp modelId="{E74CC6C6-6EAB-4E71-9FE4-7DE463FD2208}">
      <dsp:nvSpPr>
        <dsp:cNvPr id="0" name=""/>
        <dsp:cNvSpPr/>
      </dsp:nvSpPr>
      <dsp:spPr>
        <a:xfrm>
          <a:off x="3779" y="2313542"/>
          <a:ext cx="3316932" cy="203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Estado</a:t>
          </a:r>
        </a:p>
      </dsp:txBody>
      <dsp:txXfrm>
        <a:off x="63457" y="2373220"/>
        <a:ext cx="3197576" cy="1918209"/>
      </dsp:txXfrm>
    </dsp:sp>
    <dsp:sp modelId="{D352C8C6-2E15-4CCA-9F2B-84C196201744}">
      <dsp:nvSpPr>
        <dsp:cNvPr id="0" name=""/>
        <dsp:cNvSpPr/>
      </dsp:nvSpPr>
      <dsp:spPr>
        <a:xfrm>
          <a:off x="3599333" y="2313542"/>
          <a:ext cx="3316932" cy="203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Mercado</a:t>
          </a:r>
        </a:p>
      </dsp:txBody>
      <dsp:txXfrm>
        <a:off x="3659011" y="2373220"/>
        <a:ext cx="3197576" cy="1918209"/>
      </dsp:txXfrm>
    </dsp:sp>
    <dsp:sp modelId="{8CB425AD-A40A-44DA-A40C-41D6C99F6122}">
      <dsp:nvSpPr>
        <dsp:cNvPr id="0" name=""/>
        <dsp:cNvSpPr/>
      </dsp:nvSpPr>
      <dsp:spPr>
        <a:xfrm>
          <a:off x="7194888" y="2313542"/>
          <a:ext cx="3316932" cy="203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Autogestión</a:t>
          </a:r>
        </a:p>
      </dsp:txBody>
      <dsp:txXfrm>
        <a:off x="7254566" y="2373220"/>
        <a:ext cx="3197576" cy="19182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78287-2878-456F-9C16-F73011B03CBB}">
      <dsp:nvSpPr>
        <dsp:cNvPr id="0" name=""/>
        <dsp:cNvSpPr/>
      </dsp:nvSpPr>
      <dsp:spPr>
        <a:xfrm>
          <a:off x="0" y="380742"/>
          <a:ext cx="10515599" cy="1087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200" kern="1200" dirty="0" err="1"/>
            <a:t>ANPs</a:t>
          </a:r>
          <a:r>
            <a:rPr lang="es-ES" sz="6200" kern="1200" dirty="0"/>
            <a:t> en México</a:t>
          </a:r>
        </a:p>
      </dsp:txBody>
      <dsp:txXfrm>
        <a:off x="31862" y="412604"/>
        <a:ext cx="10451875" cy="1024110"/>
      </dsp:txXfrm>
    </dsp:sp>
    <dsp:sp modelId="{4C184A75-84BB-4070-BB04-4C4D6DA6502E}">
      <dsp:nvSpPr>
        <dsp:cNvPr id="0" name=""/>
        <dsp:cNvSpPr/>
      </dsp:nvSpPr>
      <dsp:spPr>
        <a:xfrm>
          <a:off x="0" y="1664386"/>
          <a:ext cx="1087834" cy="108783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729FA-64CF-4B79-8294-D573D387BC0E}">
      <dsp:nvSpPr>
        <dsp:cNvPr id="0" name=""/>
        <dsp:cNvSpPr/>
      </dsp:nvSpPr>
      <dsp:spPr>
        <a:xfrm>
          <a:off x="1153104" y="1664386"/>
          <a:ext cx="9362495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Para 2024 existían en México 226 </a:t>
          </a:r>
          <a:r>
            <a:rPr lang="es-ES" sz="3200" kern="1200" dirty="0" err="1"/>
            <a:t>ANPs</a:t>
          </a:r>
          <a:endParaRPr lang="es-ES" sz="3200" kern="1200" dirty="0"/>
        </a:p>
      </dsp:txBody>
      <dsp:txXfrm>
        <a:off x="1206217" y="1717499"/>
        <a:ext cx="9256269" cy="981608"/>
      </dsp:txXfrm>
    </dsp:sp>
    <dsp:sp modelId="{74C58497-8004-4EFA-B3F3-10D82FF1AA87}">
      <dsp:nvSpPr>
        <dsp:cNvPr id="0" name=""/>
        <dsp:cNvSpPr/>
      </dsp:nvSpPr>
      <dsp:spPr>
        <a:xfrm>
          <a:off x="0" y="2882761"/>
          <a:ext cx="1087834" cy="108783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88D06-2AE6-4037-82A0-08F6552DA8D2}">
      <dsp:nvSpPr>
        <dsp:cNvPr id="0" name=""/>
        <dsp:cNvSpPr/>
      </dsp:nvSpPr>
      <dsp:spPr>
        <a:xfrm>
          <a:off x="1153104" y="2882761"/>
          <a:ext cx="9362495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Sólo 125 cuenta con programa de manejo ambiental</a:t>
          </a:r>
        </a:p>
      </dsp:txBody>
      <dsp:txXfrm>
        <a:off x="1206217" y="2935874"/>
        <a:ext cx="9256269" cy="981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A759-9819-4953-A376-5E510FBB8951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44670-7D0D-4623-B7A8-1141A2BC97BE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Restrictivos</a:t>
          </a:r>
        </a:p>
      </dsp:txBody>
      <dsp:txXfrm>
        <a:off x="2175669" y="0"/>
        <a:ext cx="4169965" cy="1305404"/>
      </dsp:txXfrm>
    </dsp:sp>
    <dsp:sp modelId="{E6B23062-4271-4827-A932-EBB947F7A008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058C2-4663-4A3D-BB6D-6DF77F17A2A9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Desarrollo Sustentable</a:t>
          </a:r>
        </a:p>
      </dsp:txBody>
      <dsp:txXfrm>
        <a:off x="2175669" y="1305404"/>
        <a:ext cx="4169965" cy="1305399"/>
      </dsp:txXfrm>
    </dsp:sp>
    <dsp:sp modelId="{E32B6B3F-1CB0-490C-8256-102E57474FA2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E58EF-D6E2-49E3-8692-EDBCC163BA4C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Mercado</a:t>
          </a:r>
        </a:p>
      </dsp:txBody>
      <dsp:txXfrm>
        <a:off x="2175669" y="2610804"/>
        <a:ext cx="4169965" cy="1305400"/>
      </dsp:txXfrm>
    </dsp:sp>
    <dsp:sp modelId="{C72B2D38-ACBC-4810-9FE8-9B4E4F2E1396}">
      <dsp:nvSpPr>
        <dsp:cNvPr id="0" name=""/>
        <dsp:cNvSpPr/>
      </dsp:nvSpPr>
      <dsp:spPr>
        <a:xfrm>
          <a:off x="6345634" y="0"/>
          <a:ext cx="4169965" cy="13054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Regulación jurídica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 err="1"/>
            <a:t>ANPs</a:t>
          </a:r>
          <a:endParaRPr lang="es-ES" sz="2500" kern="1200" dirty="0"/>
        </a:p>
      </dsp:txBody>
      <dsp:txXfrm>
        <a:off x="6345634" y="0"/>
        <a:ext cx="4169965" cy="1305404"/>
      </dsp:txXfrm>
    </dsp:sp>
    <dsp:sp modelId="{7B521134-0745-40BA-ABA9-7C24493CCDAD}">
      <dsp:nvSpPr>
        <dsp:cNvPr id="0" name=""/>
        <dsp:cNvSpPr/>
      </dsp:nvSpPr>
      <dsp:spPr>
        <a:xfrm>
          <a:off x="6345634" y="1305404"/>
          <a:ext cx="4169965" cy="1305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Manejo forestal sustentable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Proyectos de desarrollo local</a:t>
          </a:r>
        </a:p>
      </dsp:txBody>
      <dsp:txXfrm>
        <a:off x="6345634" y="1305404"/>
        <a:ext cx="4169965" cy="1305399"/>
      </dsp:txXfrm>
    </dsp:sp>
    <dsp:sp modelId="{07AF2D21-EBEE-438C-A597-C4F3E9846D67}">
      <dsp:nvSpPr>
        <dsp:cNvPr id="0" name=""/>
        <dsp:cNvSpPr/>
      </dsp:nvSpPr>
      <dsp:spPr>
        <a:xfrm>
          <a:off x="6345634" y="2610804"/>
          <a:ext cx="4169965" cy="130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Pago por servicios ambientales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Adquisición de tierras</a:t>
          </a:r>
        </a:p>
      </dsp:txBody>
      <dsp:txXfrm>
        <a:off x="6345634" y="2610804"/>
        <a:ext cx="4169965" cy="1305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08411-D73A-49C5-8176-1A067A02D241}">
      <dsp:nvSpPr>
        <dsp:cNvPr id="0" name=""/>
        <dsp:cNvSpPr/>
      </dsp:nvSpPr>
      <dsp:spPr>
        <a:xfrm>
          <a:off x="2290063" y="0"/>
          <a:ext cx="3435096" cy="30918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800" kern="1200" dirty="0"/>
            <a:t>MML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800" kern="1200" dirty="0"/>
            <a:t>GBR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800" kern="1200" dirty="0" err="1"/>
            <a:t>Zoop</a:t>
          </a:r>
          <a:endParaRPr lang="es-ES" sz="4800" kern="1200" dirty="0"/>
        </a:p>
      </dsp:txBody>
      <dsp:txXfrm>
        <a:off x="2290063" y="386477"/>
        <a:ext cx="2275665" cy="2318861"/>
      </dsp:txXfrm>
    </dsp:sp>
    <dsp:sp modelId="{B77BBC54-4F90-4BE5-89DA-F704EA09AB90}">
      <dsp:nvSpPr>
        <dsp:cNvPr id="0" name=""/>
        <dsp:cNvSpPr/>
      </dsp:nvSpPr>
      <dsp:spPr>
        <a:xfrm>
          <a:off x="0" y="0"/>
          <a:ext cx="2290064" cy="3091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Evaluación de procesos</a:t>
          </a:r>
        </a:p>
      </dsp:txBody>
      <dsp:txXfrm>
        <a:off x="111792" y="111792"/>
        <a:ext cx="2066480" cy="2868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60502-81A5-46DB-9371-3136C60DD9F4}">
      <dsp:nvSpPr>
        <dsp:cNvPr id="0" name=""/>
        <dsp:cNvSpPr/>
      </dsp:nvSpPr>
      <dsp:spPr>
        <a:xfrm>
          <a:off x="377195" y="253"/>
          <a:ext cx="2382918" cy="142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Marco jurídico adecuado</a:t>
          </a:r>
        </a:p>
      </dsp:txBody>
      <dsp:txXfrm>
        <a:off x="419071" y="42129"/>
        <a:ext cx="2299166" cy="1345998"/>
      </dsp:txXfrm>
    </dsp:sp>
    <dsp:sp modelId="{19DDFBFB-D3B3-4BBE-ACFE-7BFBF199632D}">
      <dsp:nvSpPr>
        <dsp:cNvPr id="0" name=""/>
        <dsp:cNvSpPr/>
      </dsp:nvSpPr>
      <dsp:spPr>
        <a:xfrm>
          <a:off x="2969810" y="419646"/>
          <a:ext cx="505178" cy="590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2969810" y="537839"/>
        <a:ext cx="353625" cy="354577"/>
      </dsp:txXfrm>
    </dsp:sp>
    <dsp:sp modelId="{F5F6DE4F-2617-4486-A1F0-F0BBF8C5DB0B}">
      <dsp:nvSpPr>
        <dsp:cNvPr id="0" name=""/>
        <dsp:cNvSpPr/>
      </dsp:nvSpPr>
      <dsp:spPr>
        <a:xfrm>
          <a:off x="3713280" y="253"/>
          <a:ext cx="2382918" cy="142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Recursos humanos</a:t>
          </a:r>
        </a:p>
      </dsp:txBody>
      <dsp:txXfrm>
        <a:off x="3755156" y="42129"/>
        <a:ext cx="2299166" cy="1345998"/>
      </dsp:txXfrm>
    </dsp:sp>
    <dsp:sp modelId="{35D062AB-7603-44CF-BC6F-7152AD6EF55C}">
      <dsp:nvSpPr>
        <dsp:cNvPr id="0" name=""/>
        <dsp:cNvSpPr/>
      </dsp:nvSpPr>
      <dsp:spPr>
        <a:xfrm>
          <a:off x="6305895" y="419646"/>
          <a:ext cx="505178" cy="590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6305895" y="537839"/>
        <a:ext cx="353625" cy="354577"/>
      </dsp:txXfrm>
    </dsp:sp>
    <dsp:sp modelId="{01872007-146A-4518-9220-82A0ACAC9468}">
      <dsp:nvSpPr>
        <dsp:cNvPr id="0" name=""/>
        <dsp:cNvSpPr/>
      </dsp:nvSpPr>
      <dsp:spPr>
        <a:xfrm>
          <a:off x="7049366" y="253"/>
          <a:ext cx="2382918" cy="142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Infraestructura</a:t>
          </a:r>
        </a:p>
      </dsp:txBody>
      <dsp:txXfrm>
        <a:off x="7091242" y="42129"/>
        <a:ext cx="2299166" cy="1345998"/>
      </dsp:txXfrm>
    </dsp:sp>
    <dsp:sp modelId="{8605FA79-3C96-4AE4-BCA0-6071B04360F5}">
      <dsp:nvSpPr>
        <dsp:cNvPr id="0" name=""/>
        <dsp:cNvSpPr/>
      </dsp:nvSpPr>
      <dsp:spPr>
        <a:xfrm rot="5400000">
          <a:off x="7988236" y="1596808"/>
          <a:ext cx="505178" cy="590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 rot="-5400000">
        <a:off x="8063537" y="1639701"/>
        <a:ext cx="354577" cy="353625"/>
      </dsp:txXfrm>
    </dsp:sp>
    <dsp:sp modelId="{7912A0E5-EFB5-4DE2-BDE6-77E16D7799BD}">
      <dsp:nvSpPr>
        <dsp:cNvPr id="0" name=""/>
        <dsp:cNvSpPr/>
      </dsp:nvSpPr>
      <dsp:spPr>
        <a:xfrm>
          <a:off x="7049366" y="2383171"/>
          <a:ext cx="2382918" cy="142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Estructura organizacional</a:t>
          </a:r>
        </a:p>
      </dsp:txBody>
      <dsp:txXfrm>
        <a:off x="7091242" y="2425047"/>
        <a:ext cx="2299166" cy="1345998"/>
      </dsp:txXfrm>
    </dsp:sp>
    <dsp:sp modelId="{6029CAB7-E93E-4097-918E-7475F7F27023}">
      <dsp:nvSpPr>
        <dsp:cNvPr id="0" name=""/>
        <dsp:cNvSpPr/>
      </dsp:nvSpPr>
      <dsp:spPr>
        <a:xfrm rot="10800000">
          <a:off x="6334490" y="2802564"/>
          <a:ext cx="505178" cy="590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 rot="10800000">
        <a:off x="6486043" y="2920757"/>
        <a:ext cx="353625" cy="354577"/>
      </dsp:txXfrm>
    </dsp:sp>
    <dsp:sp modelId="{FE0C6545-9EA0-4D05-B843-E00231EE1F91}">
      <dsp:nvSpPr>
        <dsp:cNvPr id="0" name=""/>
        <dsp:cNvSpPr/>
      </dsp:nvSpPr>
      <dsp:spPr>
        <a:xfrm>
          <a:off x="3713280" y="2383171"/>
          <a:ext cx="2382918" cy="142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Etc.</a:t>
          </a:r>
        </a:p>
      </dsp:txBody>
      <dsp:txXfrm>
        <a:off x="3755156" y="2425047"/>
        <a:ext cx="2299166" cy="1345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F5C90-26FC-4F32-A2B9-6C27200AB83D}">
      <dsp:nvSpPr>
        <dsp:cNvPr id="0" name=""/>
        <dsp:cNvSpPr/>
      </dsp:nvSpPr>
      <dsp:spPr>
        <a:xfrm rot="10800000">
          <a:off x="1702138" y="512"/>
          <a:ext cx="5726049" cy="10394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370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Contexto general – Intervención estatal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Dura reglamentación a partir de los años 2000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Ampliación de los polígonos de conservación</a:t>
          </a:r>
        </a:p>
      </dsp:txBody>
      <dsp:txXfrm rot="10800000">
        <a:off x="1962001" y="512"/>
        <a:ext cx="5466186" cy="1039452"/>
      </dsp:txXfrm>
    </dsp:sp>
    <dsp:sp modelId="{52E48BD6-703D-4EE1-9E9F-81D0DEE81462}">
      <dsp:nvSpPr>
        <dsp:cNvPr id="0" name=""/>
        <dsp:cNvSpPr/>
      </dsp:nvSpPr>
      <dsp:spPr>
        <a:xfrm>
          <a:off x="1182412" y="0"/>
          <a:ext cx="1039452" cy="10394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FC410-3F77-4F2E-B8BB-759B210E3CB4}">
      <dsp:nvSpPr>
        <dsp:cNvPr id="0" name=""/>
        <dsp:cNvSpPr/>
      </dsp:nvSpPr>
      <dsp:spPr>
        <a:xfrm rot="10800000">
          <a:off x="1702138" y="1350249"/>
          <a:ext cx="5726049" cy="10394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370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Contexto general – Gestión comunitaria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Resquebrajamiento de vínculos simbólicos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Vacío de poder en el territorio</a:t>
          </a:r>
        </a:p>
      </dsp:txBody>
      <dsp:txXfrm rot="10800000">
        <a:off x="1962001" y="1350249"/>
        <a:ext cx="5466186" cy="1039452"/>
      </dsp:txXfrm>
    </dsp:sp>
    <dsp:sp modelId="{AFBBB1C3-7117-4265-81E7-35D697FAEB2A}">
      <dsp:nvSpPr>
        <dsp:cNvPr id="0" name=""/>
        <dsp:cNvSpPr/>
      </dsp:nvSpPr>
      <dsp:spPr>
        <a:xfrm>
          <a:off x="1182412" y="1350249"/>
          <a:ext cx="1039452" cy="10394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BE002-E8F4-4944-B65F-5CF890BCC7D4}">
      <dsp:nvSpPr>
        <dsp:cNvPr id="0" name=""/>
        <dsp:cNvSpPr/>
      </dsp:nvSpPr>
      <dsp:spPr>
        <a:xfrm rot="10800000">
          <a:off x="1702138" y="2699986"/>
          <a:ext cx="5726049" cy="10394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370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Contexto general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Incursión de crimen organizado en el territorio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Explotación desmedida de recursos naturales </a:t>
          </a:r>
        </a:p>
      </dsp:txBody>
      <dsp:txXfrm rot="10800000">
        <a:off x="1962001" y="2699986"/>
        <a:ext cx="5466186" cy="1039452"/>
      </dsp:txXfrm>
    </dsp:sp>
    <dsp:sp modelId="{288785DA-AAB3-4B3C-B90F-0409608102D7}">
      <dsp:nvSpPr>
        <dsp:cNvPr id="0" name=""/>
        <dsp:cNvSpPr/>
      </dsp:nvSpPr>
      <dsp:spPr>
        <a:xfrm>
          <a:off x="1182412" y="2699986"/>
          <a:ext cx="1039452" cy="103945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054ED-2B6B-4F63-8D1F-5859F476F0FE}">
      <dsp:nvSpPr>
        <dsp:cNvPr id="0" name=""/>
        <dsp:cNvSpPr/>
      </dsp:nvSpPr>
      <dsp:spPr>
        <a:xfrm>
          <a:off x="503187" y="1636"/>
          <a:ext cx="9509224" cy="9837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En México las estrategias de gestión de recursos naturales se han centrado en la regulación de áreas prioritarias de conservación</a:t>
          </a:r>
        </a:p>
      </dsp:txBody>
      <dsp:txXfrm>
        <a:off x="531999" y="30448"/>
        <a:ext cx="9451600" cy="926101"/>
      </dsp:txXfrm>
    </dsp:sp>
    <dsp:sp modelId="{7C845E6E-579D-46B5-A1D1-37C1A809060A}">
      <dsp:nvSpPr>
        <dsp:cNvPr id="0" name=""/>
        <dsp:cNvSpPr/>
      </dsp:nvSpPr>
      <dsp:spPr>
        <a:xfrm>
          <a:off x="503187" y="1162431"/>
          <a:ext cx="983725" cy="98372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5682A-5A94-45A8-A29D-2C89C5A4EF2A}">
      <dsp:nvSpPr>
        <dsp:cNvPr id="0" name=""/>
        <dsp:cNvSpPr/>
      </dsp:nvSpPr>
      <dsp:spPr>
        <a:xfrm>
          <a:off x="1545936" y="1162431"/>
          <a:ext cx="8466475" cy="98372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Estado homogéneo</a:t>
          </a:r>
        </a:p>
      </dsp:txBody>
      <dsp:txXfrm>
        <a:off x="1593966" y="1210461"/>
        <a:ext cx="8370415" cy="887665"/>
      </dsp:txXfrm>
    </dsp:sp>
    <dsp:sp modelId="{FBF671C3-1422-49E6-A614-D01A64C8D3B3}">
      <dsp:nvSpPr>
        <dsp:cNvPr id="0" name=""/>
        <dsp:cNvSpPr/>
      </dsp:nvSpPr>
      <dsp:spPr>
        <a:xfrm>
          <a:off x="503187" y="2264204"/>
          <a:ext cx="983725" cy="98372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DB809-CF28-4F50-B952-64E2AFA1401B}">
      <dsp:nvSpPr>
        <dsp:cNvPr id="0" name=""/>
        <dsp:cNvSpPr/>
      </dsp:nvSpPr>
      <dsp:spPr>
        <a:xfrm>
          <a:off x="1545936" y="2264204"/>
          <a:ext cx="8466475" cy="98372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Omisión de entornos institucionales</a:t>
          </a:r>
        </a:p>
      </dsp:txBody>
      <dsp:txXfrm>
        <a:off x="1593966" y="2312234"/>
        <a:ext cx="8370415" cy="887665"/>
      </dsp:txXfrm>
    </dsp:sp>
    <dsp:sp modelId="{299DCD73-2301-4605-89B5-A7158EE08C8B}">
      <dsp:nvSpPr>
        <dsp:cNvPr id="0" name=""/>
        <dsp:cNvSpPr/>
      </dsp:nvSpPr>
      <dsp:spPr>
        <a:xfrm>
          <a:off x="503187" y="3365976"/>
          <a:ext cx="983725" cy="98372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C5AC3-CEEE-4993-BFE3-D8ACE082D2E2}">
      <dsp:nvSpPr>
        <dsp:cNvPr id="0" name=""/>
        <dsp:cNvSpPr/>
      </dsp:nvSpPr>
      <dsp:spPr>
        <a:xfrm>
          <a:off x="1545936" y="3365976"/>
          <a:ext cx="8466475" cy="98372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Poca o nula importancia a actividades tradicional de gestión de R.N.</a:t>
          </a:r>
        </a:p>
      </dsp:txBody>
      <dsp:txXfrm>
        <a:off x="1593966" y="3414006"/>
        <a:ext cx="8370415" cy="887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F026E-8847-4A55-A372-DBB64BE099CE}">
      <dsp:nvSpPr>
        <dsp:cNvPr id="0" name=""/>
        <dsp:cNvSpPr/>
      </dsp:nvSpPr>
      <dsp:spPr>
        <a:xfrm>
          <a:off x="8351117" y="740240"/>
          <a:ext cx="203602" cy="376824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FF308-A0CF-4663-B26A-67B2CD37D213}">
      <dsp:nvSpPr>
        <dsp:cNvPr id="0" name=""/>
        <dsp:cNvSpPr/>
      </dsp:nvSpPr>
      <dsp:spPr>
        <a:xfrm>
          <a:off x="203602" y="740240"/>
          <a:ext cx="5295371" cy="3768245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71276-CB29-499E-915A-E6783692A690}">
      <dsp:nvSpPr>
        <dsp:cNvPr id="0" name=""/>
        <dsp:cNvSpPr/>
      </dsp:nvSpPr>
      <dsp:spPr>
        <a:xfrm>
          <a:off x="0" y="288726"/>
          <a:ext cx="5091769" cy="356443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BEBABF9-9A91-4EB7-88DA-45CDEADCDD8D}">
      <dsp:nvSpPr>
        <dsp:cNvPr id="0" name=""/>
        <dsp:cNvSpPr/>
      </dsp:nvSpPr>
      <dsp:spPr>
        <a:xfrm>
          <a:off x="410626" y="3854423"/>
          <a:ext cx="4884745" cy="44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Marco de Análisis y Desarrollo Institucional</a:t>
          </a:r>
        </a:p>
      </dsp:txBody>
      <dsp:txXfrm>
        <a:off x="410626" y="3854423"/>
        <a:ext cx="4884745" cy="447294"/>
      </dsp:txXfrm>
    </dsp:sp>
    <dsp:sp modelId="{7E3CD712-1842-4F87-9AB9-032F4280C0E0}">
      <dsp:nvSpPr>
        <dsp:cNvPr id="0" name=""/>
        <dsp:cNvSpPr/>
      </dsp:nvSpPr>
      <dsp:spPr>
        <a:xfrm>
          <a:off x="5714552" y="740240"/>
          <a:ext cx="2420985" cy="3768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Teoría Institucional: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Reglas formales e informales.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Reglas en uso.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Creación de expectativas 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Confianza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Acción colectiva</a:t>
          </a:r>
        </a:p>
      </dsp:txBody>
      <dsp:txXfrm>
        <a:off x="5714552" y="740240"/>
        <a:ext cx="2420985" cy="37682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694DF-02F9-4054-A54B-8E8A2FA2CB9B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251E6-87E8-4535-BE93-F1C8E24ACDE8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Capital institucional</a:t>
          </a:r>
        </a:p>
      </dsp:txBody>
      <dsp:txXfrm>
        <a:off x="4621" y="0"/>
        <a:ext cx="3049934" cy="1740535"/>
      </dsp:txXfrm>
    </dsp:sp>
    <dsp:sp modelId="{FD55F4FE-DAA5-4DA1-92DE-09D62BC9A633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5A936-A21C-40CB-90B5-58CE14BC0937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Autogestión de problemas colectivos </a:t>
          </a:r>
        </a:p>
      </dsp:txBody>
      <dsp:txXfrm>
        <a:off x="3207052" y="2610802"/>
        <a:ext cx="3049934" cy="1740535"/>
      </dsp:txXfrm>
    </dsp:sp>
    <dsp:sp modelId="{A48D5785-4AFB-415F-8243-68007859FCFB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FDD73-4357-4890-998B-0B4A39E8E488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Recursos optimizados por parte del Estado</a:t>
          </a:r>
        </a:p>
      </dsp:txBody>
      <dsp:txXfrm>
        <a:off x="6409484" y="0"/>
        <a:ext cx="3049934" cy="1740535"/>
      </dsp:txXfrm>
    </dsp:sp>
    <dsp:sp modelId="{F33BC228-1BB3-44D0-A439-D7C054DDB76D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4F7B3-81D2-47AD-9A46-7E14A9567585}">
      <dsp:nvSpPr>
        <dsp:cNvPr id="0" name=""/>
        <dsp:cNvSpPr/>
      </dsp:nvSpPr>
      <dsp:spPr>
        <a:xfrm rot="16200000">
          <a:off x="1877" y="376"/>
          <a:ext cx="3819090" cy="38190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  <a:sp3d extrusionH="28000" prstMaterial="matte"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Cooperación</a:t>
          </a:r>
        </a:p>
      </dsp:txBody>
      <dsp:txXfrm rot="5400000">
        <a:off x="1877" y="955148"/>
        <a:ext cx="3150749" cy="1909545"/>
      </dsp:txXfrm>
    </dsp:sp>
    <dsp:sp modelId="{CF7E3007-8E3D-41FC-A4E7-0EDFCCDBC026}">
      <dsp:nvSpPr>
        <dsp:cNvPr id="0" name=""/>
        <dsp:cNvSpPr/>
      </dsp:nvSpPr>
      <dsp:spPr>
        <a:xfrm rot="5400000">
          <a:off x="5348431" y="376"/>
          <a:ext cx="3819090" cy="38190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  <a:sp3d extrusionH="28000" prstMaterial="matte"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Competencia</a:t>
          </a:r>
        </a:p>
      </dsp:txBody>
      <dsp:txXfrm rot="-5400000">
        <a:off x="6016772" y="955149"/>
        <a:ext cx="3150749" cy="1909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81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37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66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1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69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20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2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3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74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C012-8356-4456-B873-1328C20811CC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447-8579-4033-B44B-E47B073243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0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46960"/>
            <a:ext cx="9144000" cy="1881618"/>
          </a:xfrm>
        </p:spPr>
        <p:txBody>
          <a:bodyPr>
            <a:normAutofit/>
          </a:bodyPr>
          <a:lstStyle/>
          <a:p>
            <a:r>
              <a:rPr lang="es-MX" sz="3600" b="1" dirty="0">
                <a:latin typeface="Arial Narrow" panose="020B0606020202030204" pitchFamily="34" charset="0"/>
              </a:rPr>
              <a:t>Retos y oportunidades para la evaluación de políticas de conservación de los recursos naturales</a:t>
            </a:r>
            <a:endParaRPr lang="es-MX" sz="3600" dirty="0">
              <a:latin typeface="Arial Narrow" panose="020B0606020202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06278"/>
            <a:ext cx="9144000" cy="1655762"/>
          </a:xfrm>
        </p:spPr>
        <p:txBody>
          <a:bodyPr/>
          <a:lstStyle/>
          <a:p>
            <a:r>
              <a:rPr lang="es-MX" dirty="0"/>
              <a:t>Mtro. Eduardo Alva-Rivera</a:t>
            </a:r>
          </a:p>
          <a:p>
            <a:r>
              <a:rPr lang="es-MX" dirty="0"/>
              <a:t>UAM-Lerma/</a:t>
            </a:r>
            <a:r>
              <a:rPr lang="es-MX" dirty="0" err="1"/>
              <a:t>Flacso</a:t>
            </a:r>
            <a:r>
              <a:rPr lang="es-MX" dirty="0"/>
              <a:t> México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45" y="221502"/>
            <a:ext cx="4077269" cy="1619476"/>
          </a:xfrm>
          <a:prstGeom prst="rect">
            <a:avLst/>
          </a:prstGeom>
        </p:spPr>
      </p:pic>
      <p:pic>
        <p:nvPicPr>
          <p:cNvPr id="1026" name="Picture 2" descr="Revista Estudiantil Latinoamericana de Ciencias Soc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12" y="188923"/>
            <a:ext cx="6466688" cy="15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7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019944"/>
              </p:ext>
            </p:extLst>
          </p:nvPr>
        </p:nvGraphicFramePr>
        <p:xfrm>
          <a:off x="1125451" y="123444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12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/>
              <a:t>Dos tipos de interacción entre Estado y actores sociales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545715"/>
              </p:ext>
            </p:extLst>
          </p:nvPr>
        </p:nvGraphicFramePr>
        <p:xfrm>
          <a:off x="2077720" y="1690688"/>
          <a:ext cx="9169400" cy="3819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5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082386"/>
              </p:ext>
            </p:extLst>
          </p:nvPr>
        </p:nvGraphicFramePr>
        <p:xfrm>
          <a:off x="1010920" y="113474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2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13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>
                <a:latin typeface="Arial Narrow" panose="020B0606020202030204" pitchFamily="34" charset="0"/>
              </a:rPr>
              <a:t>¿Es la regulación estatal el mejor instrumento de política pública para conservar áreas prioritarias de conservación de recursos naturales?</a:t>
            </a:r>
          </a:p>
        </p:txBody>
      </p:sp>
    </p:spTree>
    <p:extLst>
      <p:ext uri="{BB962C8B-B14F-4D97-AF65-F5344CB8AC3E}">
        <p14:creationId xmlns:p14="http://schemas.microsoft.com/office/powerpoint/2010/main" val="185984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4000" dirty="0">
                <a:latin typeface="Arial Narrow" panose="020B0606020202030204" pitchFamily="34" charset="0"/>
              </a:rPr>
              <a:t>Según el contexto institucional en que toma lugar la implementación de políticas públicas de conservación de recursos naturales, sería recomendable más o menos gobierno o más o menos autogestión.</a:t>
            </a:r>
          </a:p>
        </p:txBody>
      </p:sp>
    </p:spTree>
    <p:extLst>
      <p:ext uri="{BB962C8B-B14F-4D97-AF65-F5344CB8AC3E}">
        <p14:creationId xmlns:p14="http://schemas.microsoft.com/office/powerpoint/2010/main" val="321440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Área de oportunidad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413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5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Necesitamos evaluadores…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620" y="1690688"/>
            <a:ext cx="6536759" cy="427533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460240" y="5222240"/>
            <a:ext cx="1879600" cy="743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5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Árbol de la evaluación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38" y="1690688"/>
            <a:ext cx="6851719" cy="44813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flipH="1">
            <a:off x="4938682" y="6278880"/>
            <a:ext cx="231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/>
              <a:t>Christie &amp; </a:t>
            </a:r>
            <a:r>
              <a:rPr lang="es-MX" i="1" dirty="0" err="1"/>
              <a:t>Alkin</a:t>
            </a:r>
            <a:r>
              <a:rPr lang="es-MX" i="1" dirty="0"/>
              <a:t>, </a:t>
            </a:r>
            <a:r>
              <a:rPr lang="es-MX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4753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de políticas de conservación de recursos naturales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09160" cy="4351338"/>
          </a:xfrm>
        </p:spPr>
        <p:txBody>
          <a:bodyPr/>
          <a:lstStyle/>
          <a:p>
            <a:pPr algn="just"/>
            <a:endParaRPr lang="es-MX" dirty="0"/>
          </a:p>
          <a:p>
            <a:pPr algn="just"/>
            <a:r>
              <a:rPr lang="es-MX" dirty="0"/>
              <a:t>Política de conservación de recursos naturales se encarga de establecer acciones y medidas de gobierno en favor del mantenimiento de áreas naturales para la prestación de servicios ecosistémicos. 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6380051"/>
              </p:ext>
            </p:extLst>
          </p:nvPr>
        </p:nvGraphicFramePr>
        <p:xfrm>
          <a:off x="5628640" y="1501776"/>
          <a:ext cx="6461760" cy="522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3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Instrumentos de política pública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5325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628640" y="63119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Reyes, 2014</a:t>
            </a:r>
          </a:p>
        </p:txBody>
      </p:sp>
    </p:spTree>
    <p:extLst>
      <p:ext uri="{BB962C8B-B14F-4D97-AF65-F5344CB8AC3E}">
        <p14:creationId xmlns:p14="http://schemas.microsoft.com/office/powerpoint/2010/main" val="3808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Metodologías de evaluación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427000"/>
              </p:ext>
            </p:extLst>
          </p:nvPr>
        </p:nvGraphicFramePr>
        <p:xfrm>
          <a:off x="1082040" y="1690688"/>
          <a:ext cx="5725160" cy="309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56640" y="5153959"/>
            <a:ext cx="10297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Sí las políticas están mal diseñadas existe o puede existir la ausencia de soporte teórico en búsqueda de los objetivos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7548880" y="2062144"/>
            <a:ext cx="2865120" cy="223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indicadores</a:t>
            </a:r>
          </a:p>
        </p:txBody>
      </p:sp>
    </p:spTree>
    <p:extLst>
      <p:ext uri="{BB962C8B-B14F-4D97-AF65-F5344CB8AC3E}">
        <p14:creationId xmlns:p14="http://schemas.microsoft.com/office/powerpoint/2010/main" val="14548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 ejemplo, Vargas &amp;Carrillo, 2017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401301"/>
              </p:ext>
            </p:extLst>
          </p:nvPr>
        </p:nvGraphicFramePr>
        <p:xfrm>
          <a:off x="1640840" y="1927225"/>
          <a:ext cx="9809480" cy="38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3680" y="4307840"/>
            <a:ext cx="471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¿Estamos midiendo lo que debemos medir?</a:t>
            </a:r>
          </a:p>
        </p:txBody>
      </p:sp>
    </p:spTree>
    <p:extLst>
      <p:ext uri="{BB962C8B-B14F-4D97-AF65-F5344CB8AC3E}">
        <p14:creationId xmlns:p14="http://schemas.microsoft.com/office/powerpoint/2010/main" val="15082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Reserva de la Biosfera de la Mariposa Monarca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895132"/>
              </p:ext>
            </p:extLst>
          </p:nvPr>
        </p:nvGraphicFramePr>
        <p:xfrm>
          <a:off x="-543560" y="1926848"/>
          <a:ext cx="8610600" cy="373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139440" y="59029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González, 2021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01280" y="3196659"/>
            <a:ext cx="405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El contexto institucional importa</a:t>
            </a:r>
          </a:p>
        </p:txBody>
      </p:sp>
    </p:spTree>
    <p:extLst>
      <p:ext uri="{BB962C8B-B14F-4D97-AF65-F5344CB8AC3E}">
        <p14:creationId xmlns:p14="http://schemas.microsoft.com/office/powerpoint/2010/main" val="128746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Premisas de análisis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5692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9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34562" y="5823456"/>
            <a:ext cx="40116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Tomado de </a:t>
            </a:r>
            <a:r>
              <a:rPr lang="es-MX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Ostrom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(2005, p. 15)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56920" y="15557"/>
            <a:ext cx="10515600" cy="1325563"/>
          </a:xfrm>
        </p:spPr>
        <p:txBody>
          <a:bodyPr/>
          <a:lstStyle/>
          <a:p>
            <a:r>
              <a:rPr lang="es-MX" dirty="0"/>
              <a:t>Análisis de capital institucional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41725463"/>
              </p:ext>
            </p:extLst>
          </p:nvPr>
        </p:nvGraphicFramePr>
        <p:xfrm>
          <a:off x="2032000" y="1183682"/>
          <a:ext cx="8554720" cy="479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1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407</Words>
  <Application>Microsoft Office PowerPoint</Application>
  <PresentationFormat>Panorámica</PresentationFormat>
  <Paragraphs>85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Times New Roman</vt:lpstr>
      <vt:lpstr>Tema de Office</vt:lpstr>
      <vt:lpstr>Retos y oportunidades para la evaluación de políticas de conservación de los recursos naturales</vt:lpstr>
      <vt:lpstr>Árbol de la evaluación</vt:lpstr>
      <vt:lpstr>Evaluación de políticas de conservación de recursos naturales</vt:lpstr>
      <vt:lpstr>Instrumentos de política pública</vt:lpstr>
      <vt:lpstr>Metodologías de evaluación</vt:lpstr>
      <vt:lpstr>Un ejemplo, Vargas &amp;Carrillo, 2017</vt:lpstr>
      <vt:lpstr>Reserva de la Biosfera de la Mariposa Monarca</vt:lpstr>
      <vt:lpstr>Premisas de análisis</vt:lpstr>
      <vt:lpstr>Análisis de capital institucional</vt:lpstr>
      <vt:lpstr>Presentación de PowerPoint</vt:lpstr>
      <vt:lpstr>Dos tipos de interacción entre Estado y actores sociales</vt:lpstr>
      <vt:lpstr>Presentación de PowerPoint</vt:lpstr>
      <vt:lpstr>Presentación de PowerPoint</vt:lpstr>
      <vt:lpstr>Presentación de PowerPoint</vt:lpstr>
      <vt:lpstr>Área de oportunidad</vt:lpstr>
      <vt:lpstr>Necesitamos evaluadores…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Gobernanza, policentricidad y gestión ambiental  ¿más o menos gobierno para la conservación de recursos naturales?</dc:title>
  <dc:creator>Eduardo Alva Rivera</dc:creator>
  <cp:lastModifiedBy>Martha Patricia Orozco Busso</cp:lastModifiedBy>
  <cp:revision>21</cp:revision>
  <dcterms:created xsi:type="dcterms:W3CDTF">2025-04-09T16:32:16Z</dcterms:created>
  <dcterms:modified xsi:type="dcterms:W3CDTF">2025-06-05T18:25:15Z</dcterms:modified>
</cp:coreProperties>
</file>