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73" r:id="rId6"/>
    <p:sldId id="271" r:id="rId7"/>
    <p:sldId id="265" r:id="rId8"/>
    <p:sldId id="274" r:id="rId9"/>
    <p:sldId id="275" r:id="rId10"/>
    <p:sldId id="257" r:id="rId11"/>
    <p:sldId id="262" r:id="rId12"/>
    <p:sldId id="261" r:id="rId13"/>
    <p:sldId id="276" r:id="rId14"/>
    <p:sldId id="263" r:id="rId15"/>
    <p:sldId id="264" r:id="rId16"/>
    <p:sldId id="272" r:id="rId17"/>
    <p:sldId id="278" r:id="rId18"/>
    <p:sldId id="269" r:id="rId19"/>
    <p:sldId id="266" r:id="rId20"/>
    <p:sldId id="259" r:id="rId21"/>
    <p:sldId id="260" r:id="rId22"/>
  </p:sldIdLst>
  <p:sldSz cx="18288000" cy="10287000"/>
  <p:notesSz cx="6858000" cy="9144000"/>
  <p:embeddedFontLst>
    <p:embeddedFont>
      <p:font typeface="BR Omny" panose="020B0604020202020204" charset="0"/>
      <p:regular r:id="rId24"/>
    </p:embeddedFont>
    <p:embeddedFont>
      <p:font typeface="BR Omny Bold" panose="020B0604020202020204" charset="0"/>
      <p:regular r:id="rId25"/>
    </p:embeddedFont>
    <p:embeddedFont>
      <p:font typeface="BR Omny Bold Italics" panose="020B0604020202020204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94C7C-16C0-45BD-9AEA-250C7F50EE8D}" v="1117" dt="2025-06-03T09:36:39.704"/>
    <p1510:client id="{72EC7ECB-3A07-4ADA-8D96-A0052C9362EE}" v="1086" dt="2025-06-03T10:09:30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de Boer - ZOA Netherlands" userId="fc5722bd-95be-4768-b5ca-c5005f6b381b" providerId="ADAL" clId="{72EC7ECB-3A07-4ADA-8D96-A0052C9362EE}"/>
    <pc:docChg chg="undo redo custSel addSld delSld modSld sldOrd">
      <pc:chgData name="Sanne de Boer - ZOA Netherlands" userId="fc5722bd-95be-4768-b5ca-c5005f6b381b" providerId="ADAL" clId="{72EC7ECB-3A07-4ADA-8D96-A0052C9362EE}" dt="2025-06-03T10:09:30.703" v="11393" actId="47"/>
      <pc:docMkLst>
        <pc:docMk/>
      </pc:docMkLst>
      <pc:sldChg chg="modSp mod">
        <pc:chgData name="Sanne de Boer - ZOA Netherlands" userId="fc5722bd-95be-4768-b5ca-c5005f6b381b" providerId="ADAL" clId="{72EC7ECB-3A07-4ADA-8D96-A0052C9362EE}" dt="2025-05-22T12:27:12.341" v="403" actId="1076"/>
        <pc:sldMkLst>
          <pc:docMk/>
          <pc:sldMk cId="0" sldId="256"/>
        </pc:sldMkLst>
        <pc:spChg chg="mod">
          <ac:chgData name="Sanne de Boer - ZOA Netherlands" userId="fc5722bd-95be-4768-b5ca-c5005f6b381b" providerId="ADAL" clId="{72EC7ECB-3A07-4ADA-8D96-A0052C9362EE}" dt="2025-05-22T11:35:21.983" v="7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nne de Boer - ZOA Netherlands" userId="fc5722bd-95be-4768-b5ca-c5005f6b381b" providerId="ADAL" clId="{72EC7ECB-3A07-4ADA-8D96-A0052C9362EE}" dt="2025-05-22T11:35:13.193" v="6" actId="14100"/>
          <ac:spMkLst>
            <pc:docMk/>
            <pc:sldMk cId="0" sldId="256"/>
            <ac:spMk id="5" creationId="{00000000-0000-0000-0000-000000000000}"/>
          </ac:spMkLst>
        </pc:spChg>
        <pc:spChg chg="mod">
          <ac:chgData name="Sanne de Boer - ZOA Netherlands" userId="fc5722bd-95be-4768-b5ca-c5005f6b381b" providerId="ADAL" clId="{72EC7ECB-3A07-4ADA-8D96-A0052C9362EE}" dt="2025-05-22T12:27:12.341" v="403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Sanne de Boer - ZOA Netherlands" userId="fc5722bd-95be-4768-b5ca-c5005f6b381b" providerId="ADAL" clId="{72EC7ECB-3A07-4ADA-8D96-A0052C9362EE}" dt="2025-05-22T11:35:30.865" v="10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Sanne de Boer - ZOA Netherlands" userId="fc5722bd-95be-4768-b5ca-c5005f6b381b" providerId="ADAL" clId="{72EC7ECB-3A07-4ADA-8D96-A0052C9362EE}" dt="2025-05-22T12:26:50.270" v="402" actId="1036"/>
          <ac:spMkLst>
            <pc:docMk/>
            <pc:sldMk cId="0" sldId="256"/>
            <ac:spMk id="8" creationId="{00000000-0000-0000-0000-000000000000}"/>
          </ac:spMkLst>
        </pc:spChg>
      </pc:sldChg>
      <pc:sldChg chg="addSp modSp modNotesTx">
        <pc:chgData name="Sanne de Boer - ZOA Netherlands" userId="fc5722bd-95be-4768-b5ca-c5005f6b381b" providerId="ADAL" clId="{72EC7ECB-3A07-4ADA-8D96-A0052C9362EE}" dt="2025-06-03T10:08:16.079" v="11383" actId="6549"/>
        <pc:sldMkLst>
          <pc:docMk/>
          <pc:sldMk cId="0" sldId="257"/>
        </pc:sldMkLst>
        <pc:spChg chg="mod">
          <ac:chgData name="Sanne de Boer - ZOA Netherlands" userId="fc5722bd-95be-4768-b5ca-c5005f6b381b" providerId="ADAL" clId="{72EC7ECB-3A07-4ADA-8D96-A0052C9362EE}" dt="2025-05-28T13:27:36.440" v="2065" actId="20578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Sanne de Boer - ZOA Netherlands" userId="fc5722bd-95be-4768-b5ca-c5005f6b381b" providerId="ADAL" clId="{72EC7ECB-3A07-4ADA-8D96-A0052C9362EE}" dt="2025-05-22T11:36:03.869" v="12"/>
          <ac:spMkLst>
            <pc:docMk/>
            <pc:sldMk cId="0" sldId="257"/>
            <ac:spMk id="8" creationId="{28006662-0407-9E94-3064-13F37E1A64EC}"/>
          </ac:spMkLst>
        </pc:spChg>
        <pc:graphicFrameChg chg="add mod">
          <ac:chgData name="Sanne de Boer - ZOA Netherlands" userId="fc5722bd-95be-4768-b5ca-c5005f6b381b" providerId="ADAL" clId="{72EC7ECB-3A07-4ADA-8D96-A0052C9362EE}" dt="2025-05-22T11:36:02.041" v="11"/>
          <ac:graphicFrameMkLst>
            <pc:docMk/>
            <pc:sldMk cId="0" sldId="257"/>
            <ac:graphicFrameMk id="7" creationId="{52DFBE30-6800-1874-7375-B06F46A6FF4C}"/>
          </ac:graphicFrameMkLst>
        </pc:graphicFrameChg>
      </pc:sldChg>
      <pc:sldChg chg="del">
        <pc:chgData name="Sanne de Boer - ZOA Netherlands" userId="fc5722bd-95be-4768-b5ca-c5005f6b381b" providerId="ADAL" clId="{72EC7ECB-3A07-4ADA-8D96-A0052C9362EE}" dt="2025-05-22T11:36:09.491" v="14" actId="47"/>
        <pc:sldMkLst>
          <pc:docMk/>
          <pc:sldMk cId="0" sldId="258"/>
        </pc:sldMkLst>
      </pc:sldChg>
      <pc:sldChg chg="modSp mod ord">
        <pc:chgData name="Sanne de Boer - ZOA Netherlands" userId="fc5722bd-95be-4768-b5ca-c5005f6b381b" providerId="ADAL" clId="{72EC7ECB-3A07-4ADA-8D96-A0052C9362EE}" dt="2025-06-02T14:27:48.897" v="9456" actId="20577"/>
        <pc:sldMkLst>
          <pc:docMk/>
          <pc:sldMk cId="0" sldId="259"/>
        </pc:sldMkLst>
        <pc:spChg chg="mod">
          <ac:chgData name="Sanne de Boer - ZOA Netherlands" userId="fc5722bd-95be-4768-b5ca-c5005f6b381b" providerId="ADAL" clId="{72EC7ECB-3A07-4ADA-8D96-A0052C9362EE}" dt="2025-06-02T14:27:48.897" v="9456" actId="20577"/>
          <ac:spMkLst>
            <pc:docMk/>
            <pc:sldMk cId="0" sldId="259"/>
            <ac:spMk id="3" creationId="{00000000-0000-0000-0000-000000000000}"/>
          </ac:spMkLst>
        </pc:spChg>
      </pc:sldChg>
      <pc:sldChg chg="ord">
        <pc:chgData name="Sanne de Boer - ZOA Netherlands" userId="fc5722bd-95be-4768-b5ca-c5005f6b381b" providerId="ADAL" clId="{72EC7ECB-3A07-4ADA-8D96-A0052C9362EE}" dt="2025-06-02T14:27:39.062" v="9444"/>
        <pc:sldMkLst>
          <pc:docMk/>
          <pc:sldMk cId="0" sldId="260"/>
        </pc:sldMkLst>
      </pc:sldChg>
      <pc:sldChg chg="addSp delSp modSp add mod ord modNotesTx">
        <pc:chgData name="Sanne de Boer - ZOA Netherlands" userId="fc5722bd-95be-4768-b5ca-c5005f6b381b" providerId="ADAL" clId="{72EC7ECB-3A07-4ADA-8D96-A0052C9362EE}" dt="2025-06-03T10:08:31.002" v="11385" actId="6549"/>
        <pc:sldMkLst>
          <pc:docMk/>
          <pc:sldMk cId="2437752056" sldId="261"/>
        </pc:sldMkLst>
        <pc:spChg chg="mod">
          <ac:chgData name="Sanne de Boer - ZOA Netherlands" userId="fc5722bd-95be-4768-b5ca-c5005f6b381b" providerId="ADAL" clId="{72EC7ECB-3A07-4ADA-8D96-A0052C9362EE}" dt="2025-05-22T11:36:18.723" v="41" actId="20577"/>
          <ac:spMkLst>
            <pc:docMk/>
            <pc:sldMk cId="2437752056" sldId="261"/>
            <ac:spMk id="4" creationId="{00000000-0000-0000-0000-000000000000}"/>
          </ac:spMkLst>
        </pc:spChg>
        <pc:spChg chg="del mod">
          <ac:chgData name="Sanne de Boer - ZOA Netherlands" userId="fc5722bd-95be-4768-b5ca-c5005f6b381b" providerId="ADAL" clId="{72EC7ECB-3A07-4ADA-8D96-A0052C9362EE}" dt="2025-05-22T11:36:32.568" v="44"/>
          <ac:spMkLst>
            <pc:docMk/>
            <pc:sldMk cId="2437752056" sldId="261"/>
            <ac:spMk id="5" creationId="{00000000-0000-0000-0000-000000000000}"/>
          </ac:spMkLst>
        </pc:spChg>
        <pc:spChg chg="add mod">
          <ac:chgData name="Sanne de Boer - ZOA Netherlands" userId="fc5722bd-95be-4768-b5ca-c5005f6b381b" providerId="ADAL" clId="{72EC7ECB-3A07-4ADA-8D96-A0052C9362EE}" dt="2025-05-22T12:40:55.700" v="1205" actId="1035"/>
          <ac:spMkLst>
            <pc:docMk/>
            <pc:sldMk cId="2437752056" sldId="261"/>
            <ac:spMk id="7" creationId="{AC073EF7-BCBC-D45E-887D-7DD0972453AD}"/>
          </ac:spMkLst>
        </pc:spChg>
        <pc:picChg chg="add mod">
          <ac:chgData name="Sanne de Boer - ZOA Netherlands" userId="fc5722bd-95be-4768-b5ca-c5005f6b381b" providerId="ADAL" clId="{72EC7ECB-3A07-4ADA-8D96-A0052C9362EE}" dt="2025-05-22T12:41:30.986" v="1212" actId="1076"/>
          <ac:picMkLst>
            <pc:docMk/>
            <pc:sldMk cId="2437752056" sldId="261"/>
            <ac:picMk id="8" creationId="{3F9ACC99-4881-AA28-68CA-14BF2267D240}"/>
          </ac:picMkLst>
        </pc:picChg>
      </pc:sldChg>
      <pc:sldChg chg="addSp delSp modSp add mod ord modNotesTx">
        <pc:chgData name="Sanne de Boer - ZOA Netherlands" userId="fc5722bd-95be-4768-b5ca-c5005f6b381b" providerId="ADAL" clId="{72EC7ECB-3A07-4ADA-8D96-A0052C9362EE}" dt="2025-06-03T10:08:22.422" v="11384" actId="6549"/>
        <pc:sldMkLst>
          <pc:docMk/>
          <pc:sldMk cId="2630250697" sldId="262"/>
        </pc:sldMkLst>
        <pc:spChg chg="mod">
          <ac:chgData name="Sanne de Boer - ZOA Netherlands" userId="fc5722bd-95be-4768-b5ca-c5005f6b381b" providerId="ADAL" clId="{72EC7ECB-3A07-4ADA-8D96-A0052C9362EE}" dt="2025-05-31T12:17:43.446" v="4464" actId="20577"/>
          <ac:spMkLst>
            <pc:docMk/>
            <pc:sldMk cId="2630250697" sldId="262"/>
            <ac:spMk id="4" creationId="{00000000-0000-0000-0000-000000000000}"/>
          </ac:spMkLst>
        </pc:spChg>
        <pc:spChg chg="add mod">
          <ac:chgData name="Sanne de Boer - ZOA Netherlands" userId="fc5722bd-95be-4768-b5ca-c5005f6b381b" providerId="ADAL" clId="{72EC7ECB-3A07-4ADA-8D96-A0052C9362EE}" dt="2025-05-28T15:00:00.778" v="2604" actId="6549"/>
          <ac:spMkLst>
            <pc:docMk/>
            <pc:sldMk cId="2630250697" sldId="262"/>
            <ac:spMk id="5" creationId="{B807668B-1863-157F-64B3-D1A0E3DE6A9C}"/>
          </ac:spMkLst>
        </pc:spChg>
        <pc:graphicFrameChg chg="add del modGraphic">
          <ac:chgData name="Sanne de Boer - ZOA Netherlands" userId="fc5722bd-95be-4768-b5ca-c5005f6b381b" providerId="ADAL" clId="{72EC7ECB-3A07-4ADA-8D96-A0052C9362EE}" dt="2025-06-02T14:24:28.375" v="9180" actId="27309"/>
          <ac:graphicFrameMkLst>
            <pc:docMk/>
            <pc:sldMk cId="2630250697" sldId="262"/>
            <ac:graphicFrameMk id="9" creationId="{667BE18E-7FAD-4F67-7A51-48760F289718}"/>
          </ac:graphicFrameMkLst>
        </pc:graphicFrameChg>
        <pc:picChg chg="add mod">
          <ac:chgData name="Sanne de Boer - ZOA Netherlands" userId="fc5722bd-95be-4768-b5ca-c5005f6b381b" providerId="ADAL" clId="{72EC7ECB-3A07-4ADA-8D96-A0052C9362EE}" dt="2025-05-28T14:58:48.427" v="2488" actId="14100"/>
          <ac:picMkLst>
            <pc:docMk/>
            <pc:sldMk cId="2630250697" sldId="262"/>
            <ac:picMk id="8" creationId="{534FA886-FD70-3A2D-A7EA-9EB262DDC222}"/>
          </ac:picMkLst>
        </pc:picChg>
      </pc:sldChg>
      <pc:sldChg chg="addSp delSp modSp add mod modAnim modNotesTx">
        <pc:chgData name="Sanne de Boer - ZOA Netherlands" userId="fc5722bd-95be-4768-b5ca-c5005f6b381b" providerId="ADAL" clId="{72EC7ECB-3A07-4ADA-8D96-A0052C9362EE}" dt="2025-06-03T10:08:43.737" v="11387" actId="6549"/>
        <pc:sldMkLst>
          <pc:docMk/>
          <pc:sldMk cId="3979031845" sldId="263"/>
        </pc:sldMkLst>
        <pc:spChg chg="mod">
          <ac:chgData name="Sanne de Boer - ZOA Netherlands" userId="fc5722bd-95be-4768-b5ca-c5005f6b381b" providerId="ADAL" clId="{72EC7ECB-3A07-4ADA-8D96-A0052C9362EE}" dt="2025-05-31T12:50:33.297" v="5948" actId="14100"/>
          <ac:spMkLst>
            <pc:docMk/>
            <pc:sldMk cId="3979031845" sldId="263"/>
            <ac:spMk id="4" creationId="{00000000-0000-0000-0000-000000000000}"/>
          </ac:spMkLst>
        </pc:spChg>
        <pc:spChg chg="add mod">
          <ac:chgData name="Sanne de Boer - ZOA Netherlands" userId="fc5722bd-95be-4768-b5ca-c5005f6b381b" providerId="ADAL" clId="{72EC7ECB-3A07-4ADA-8D96-A0052C9362EE}" dt="2025-05-31T12:50:44.701" v="5965" actId="1036"/>
          <ac:spMkLst>
            <pc:docMk/>
            <pc:sldMk cId="3979031845" sldId="263"/>
            <ac:spMk id="5" creationId="{6F24394E-A218-9F1A-A7B2-063D037707E9}"/>
          </ac:spMkLst>
        </pc:spChg>
        <pc:spChg chg="del">
          <ac:chgData name="Sanne de Boer - ZOA Netherlands" userId="fc5722bd-95be-4768-b5ca-c5005f6b381b" providerId="ADAL" clId="{72EC7ECB-3A07-4ADA-8D96-A0052C9362EE}" dt="2025-05-31T13:04:12.047" v="6782" actId="478"/>
          <ac:spMkLst>
            <pc:docMk/>
            <pc:sldMk cId="3979031845" sldId="263"/>
            <ac:spMk id="6" creationId="{00000000-0000-0000-0000-000000000000}"/>
          </ac:spMkLst>
        </pc:spChg>
        <pc:picChg chg="add del mod">
          <ac:chgData name="Sanne de Boer - ZOA Netherlands" userId="fc5722bd-95be-4768-b5ca-c5005f6b381b" providerId="ADAL" clId="{72EC7ECB-3A07-4ADA-8D96-A0052C9362EE}" dt="2025-05-31T12:54:08.823" v="6161" actId="21"/>
          <ac:picMkLst>
            <pc:docMk/>
            <pc:sldMk cId="3979031845" sldId="263"/>
            <ac:picMk id="8" creationId="{51CF2003-D4C7-B22B-3CEC-8D02999882E2}"/>
          </ac:picMkLst>
        </pc:picChg>
        <pc:picChg chg="add mod">
          <ac:chgData name="Sanne de Boer - ZOA Netherlands" userId="fc5722bd-95be-4768-b5ca-c5005f6b381b" providerId="ADAL" clId="{72EC7ECB-3A07-4ADA-8D96-A0052C9362EE}" dt="2025-05-31T13:03:10.583" v="6775" actId="1076"/>
          <ac:picMkLst>
            <pc:docMk/>
            <pc:sldMk cId="3979031845" sldId="263"/>
            <ac:picMk id="9" creationId="{75FCF2C4-D03B-D54D-6BBE-B9376F7CE599}"/>
          </ac:picMkLst>
        </pc:picChg>
        <pc:picChg chg="add mod">
          <ac:chgData name="Sanne de Boer - ZOA Netherlands" userId="fc5722bd-95be-4768-b5ca-c5005f6b381b" providerId="ADAL" clId="{72EC7ECB-3A07-4ADA-8D96-A0052C9362EE}" dt="2025-05-31T13:04:15.038" v="6784" actId="1076"/>
          <ac:picMkLst>
            <pc:docMk/>
            <pc:sldMk cId="3979031845" sldId="263"/>
            <ac:picMk id="10" creationId="{B737C7F8-ED2A-F1E9-417A-831B01D164CE}"/>
          </ac:picMkLst>
        </pc:picChg>
      </pc:sldChg>
      <pc:sldChg chg="addSp delSp modSp add mod modNotesTx">
        <pc:chgData name="Sanne de Boer - ZOA Netherlands" userId="fc5722bd-95be-4768-b5ca-c5005f6b381b" providerId="ADAL" clId="{72EC7ECB-3A07-4ADA-8D96-A0052C9362EE}" dt="2025-06-03T10:08:50.184" v="11388" actId="6549"/>
        <pc:sldMkLst>
          <pc:docMk/>
          <pc:sldMk cId="3442997072" sldId="264"/>
        </pc:sldMkLst>
        <pc:spChg chg="mod">
          <ac:chgData name="Sanne de Boer - ZOA Netherlands" userId="fc5722bd-95be-4768-b5ca-c5005f6b381b" providerId="ADAL" clId="{72EC7ECB-3A07-4ADA-8D96-A0052C9362EE}" dt="2025-05-22T11:37:21.575" v="142" actId="20577"/>
          <ac:spMkLst>
            <pc:docMk/>
            <pc:sldMk cId="3442997072" sldId="264"/>
            <ac:spMk id="4" creationId="{00000000-0000-0000-0000-000000000000}"/>
          </ac:spMkLst>
        </pc:spChg>
        <pc:spChg chg="add mod">
          <ac:chgData name="Sanne de Boer - ZOA Netherlands" userId="fc5722bd-95be-4768-b5ca-c5005f6b381b" providerId="ADAL" clId="{72EC7ECB-3A07-4ADA-8D96-A0052C9362EE}" dt="2025-05-22T12:44:57.051" v="1534" actId="20577"/>
          <ac:spMkLst>
            <pc:docMk/>
            <pc:sldMk cId="3442997072" sldId="264"/>
            <ac:spMk id="5" creationId="{60210679-6032-D325-FD7C-758819173334}"/>
          </ac:spMkLst>
        </pc:spChg>
        <pc:picChg chg="add mod">
          <ac:chgData name="Sanne de Boer - ZOA Netherlands" userId="fc5722bd-95be-4768-b5ca-c5005f6b381b" providerId="ADAL" clId="{72EC7ECB-3A07-4ADA-8D96-A0052C9362EE}" dt="2025-05-28T13:22:29.471" v="1937" actId="1076"/>
          <ac:picMkLst>
            <pc:docMk/>
            <pc:sldMk cId="3442997072" sldId="264"/>
            <ac:picMk id="8" creationId="{5DC51412-1207-BFB0-F6DE-F72926A25C0B}"/>
          </ac:picMkLst>
        </pc:picChg>
        <pc:picChg chg="add del mod modCrop">
          <ac:chgData name="Sanne de Boer - ZOA Netherlands" userId="fc5722bd-95be-4768-b5ca-c5005f6b381b" providerId="ADAL" clId="{72EC7ECB-3A07-4ADA-8D96-A0052C9362EE}" dt="2025-05-28T13:22:21.123" v="1934" actId="478"/>
          <ac:picMkLst>
            <pc:docMk/>
            <pc:sldMk cId="3442997072" sldId="264"/>
            <ac:picMk id="10" creationId="{FC98C7C6-96D6-9955-098F-71EE19CA88CF}"/>
          </ac:picMkLst>
        </pc:picChg>
      </pc:sldChg>
      <pc:sldChg chg="addSp delSp modSp add mod ord modNotesTx">
        <pc:chgData name="Sanne de Boer - ZOA Netherlands" userId="fc5722bd-95be-4768-b5ca-c5005f6b381b" providerId="ADAL" clId="{72EC7ECB-3A07-4ADA-8D96-A0052C9362EE}" dt="2025-05-31T12:09:30.593" v="3706" actId="20577"/>
        <pc:sldMkLst>
          <pc:docMk/>
          <pc:sldMk cId="1651040698" sldId="265"/>
        </pc:sldMkLst>
        <pc:spChg chg="mod">
          <ac:chgData name="Sanne de Boer - ZOA Netherlands" userId="fc5722bd-95be-4768-b5ca-c5005f6b381b" providerId="ADAL" clId="{72EC7ECB-3A07-4ADA-8D96-A0052C9362EE}" dt="2025-05-28T14:42:41.702" v="2099" actId="20577"/>
          <ac:spMkLst>
            <pc:docMk/>
            <pc:sldMk cId="1651040698" sldId="265"/>
            <ac:spMk id="4" creationId="{00000000-0000-0000-0000-000000000000}"/>
          </ac:spMkLst>
        </pc:spChg>
        <pc:spChg chg="del mod">
          <ac:chgData name="Sanne de Boer - ZOA Netherlands" userId="fc5722bd-95be-4768-b5ca-c5005f6b381b" providerId="ADAL" clId="{72EC7ECB-3A07-4ADA-8D96-A0052C9362EE}" dt="2025-05-28T14:46:49.978" v="2229" actId="478"/>
          <ac:spMkLst>
            <pc:docMk/>
            <pc:sldMk cId="1651040698" sldId="265"/>
            <ac:spMk id="7" creationId="{AC073EF7-BCBC-D45E-887D-7DD0972453AD}"/>
          </ac:spMkLst>
        </pc:spChg>
        <pc:spChg chg="add del">
          <ac:chgData name="Sanne de Boer - ZOA Netherlands" userId="fc5722bd-95be-4768-b5ca-c5005f6b381b" providerId="ADAL" clId="{72EC7ECB-3A07-4ADA-8D96-A0052C9362EE}" dt="2025-05-28T12:56:08.609" v="1904" actId="22"/>
          <ac:spMkLst>
            <pc:docMk/>
            <pc:sldMk cId="1651040698" sldId="265"/>
            <ac:spMk id="8" creationId="{1B6459AA-34F9-6770-8293-91653120802C}"/>
          </ac:spMkLst>
        </pc:spChg>
        <pc:spChg chg="add del mod">
          <ac:chgData name="Sanne de Boer - ZOA Netherlands" userId="fc5722bd-95be-4768-b5ca-c5005f6b381b" providerId="ADAL" clId="{72EC7ECB-3A07-4ADA-8D96-A0052C9362EE}" dt="2025-05-28T14:44:25.746" v="2225" actId="478"/>
          <ac:spMkLst>
            <pc:docMk/>
            <pc:sldMk cId="1651040698" sldId="265"/>
            <ac:spMk id="15" creationId="{6574E2D0-AB2E-1839-D364-8888C9BF0559}"/>
          </ac:spMkLst>
        </pc:spChg>
        <pc:spChg chg="add mod">
          <ac:chgData name="Sanne de Boer - ZOA Netherlands" userId="fc5722bd-95be-4768-b5ca-c5005f6b381b" providerId="ADAL" clId="{72EC7ECB-3A07-4ADA-8D96-A0052C9362EE}" dt="2025-05-28T14:46:58.296" v="2232" actId="1076"/>
          <ac:spMkLst>
            <pc:docMk/>
            <pc:sldMk cId="1651040698" sldId="265"/>
            <ac:spMk id="16" creationId="{F615843D-B02F-EA76-C3F9-8B7317CE0051}"/>
          </ac:spMkLst>
        </pc:spChg>
        <pc:picChg chg="add mod">
          <ac:chgData name="Sanne de Boer - ZOA Netherlands" userId="fc5722bd-95be-4768-b5ca-c5005f6b381b" providerId="ADAL" clId="{72EC7ECB-3A07-4ADA-8D96-A0052C9362EE}" dt="2025-05-28T14:46:55.088" v="2231" actId="1076"/>
          <ac:picMkLst>
            <pc:docMk/>
            <pc:sldMk cId="1651040698" sldId="265"/>
            <ac:picMk id="10" creationId="{DBAAF94D-70AC-7CCA-5CAA-43165D1E883F}"/>
          </ac:picMkLst>
        </pc:picChg>
        <pc:picChg chg="add mod">
          <ac:chgData name="Sanne de Boer - ZOA Netherlands" userId="fc5722bd-95be-4768-b5ca-c5005f6b381b" providerId="ADAL" clId="{72EC7ECB-3A07-4ADA-8D96-A0052C9362EE}" dt="2025-05-28T14:46:52.815" v="2230" actId="1076"/>
          <ac:picMkLst>
            <pc:docMk/>
            <pc:sldMk cId="1651040698" sldId="265"/>
            <ac:picMk id="12" creationId="{9C846467-4C7B-77CA-A943-1D3A66F2276A}"/>
          </ac:picMkLst>
        </pc:picChg>
        <pc:picChg chg="add del mod">
          <ac:chgData name="Sanne de Boer - ZOA Netherlands" userId="fc5722bd-95be-4768-b5ca-c5005f6b381b" providerId="ADAL" clId="{72EC7ECB-3A07-4ADA-8D96-A0052C9362EE}" dt="2025-05-28T13:09:46.799" v="1916" actId="478"/>
          <ac:picMkLst>
            <pc:docMk/>
            <pc:sldMk cId="1651040698" sldId="265"/>
            <ac:picMk id="14" creationId="{3B22EAFD-631A-241E-5BA7-4AC9BD9B738C}"/>
          </ac:picMkLst>
        </pc:picChg>
      </pc:sldChg>
      <pc:sldChg chg="modNotesTx">
        <pc:chgData name="Sanne de Boer - ZOA Netherlands" userId="fc5722bd-95be-4768-b5ca-c5005f6b381b" providerId="ADAL" clId="{72EC7ECB-3A07-4ADA-8D96-A0052C9362EE}" dt="2025-06-03T10:09:02.463" v="11391" actId="6549"/>
        <pc:sldMkLst>
          <pc:docMk/>
          <pc:sldMk cId="3241004190" sldId="266"/>
        </pc:sldMkLst>
      </pc:sldChg>
      <pc:sldChg chg="del">
        <pc:chgData name="Sanne de Boer - ZOA Netherlands" userId="fc5722bd-95be-4768-b5ca-c5005f6b381b" providerId="ADAL" clId="{72EC7ECB-3A07-4ADA-8D96-A0052C9362EE}" dt="2025-05-31T12:49:08.028" v="5928" actId="47"/>
        <pc:sldMkLst>
          <pc:docMk/>
          <pc:sldMk cId="1824158782" sldId="267"/>
        </pc:sldMkLst>
      </pc:sldChg>
      <pc:sldChg chg="addSp delSp modSp new del modNotesTx">
        <pc:chgData name="Sanne de Boer - ZOA Netherlands" userId="fc5722bd-95be-4768-b5ca-c5005f6b381b" providerId="ADAL" clId="{72EC7ECB-3A07-4ADA-8D96-A0052C9362EE}" dt="2025-06-03T10:09:30.703" v="11393" actId="47"/>
        <pc:sldMkLst>
          <pc:docMk/>
          <pc:sldMk cId="1456819450" sldId="268"/>
        </pc:sldMkLst>
        <pc:spChg chg="add del mod">
          <ac:chgData name="Sanne de Boer - ZOA Netherlands" userId="fc5722bd-95be-4768-b5ca-c5005f6b381b" providerId="ADAL" clId="{72EC7ECB-3A07-4ADA-8D96-A0052C9362EE}" dt="2025-05-26T12:45:14.361" v="1551" actId="478"/>
          <ac:spMkLst>
            <pc:docMk/>
            <pc:sldMk cId="1456819450" sldId="268"/>
            <ac:spMk id="2" creationId="{ACBC7A0D-2E74-CB3F-332F-9355D120C204}"/>
          </ac:spMkLst>
        </pc:spChg>
      </pc:sldChg>
      <pc:sldChg chg="addSp modSp new mod ord modNotesTx">
        <pc:chgData name="Sanne de Boer - ZOA Netherlands" userId="fc5722bd-95be-4768-b5ca-c5005f6b381b" providerId="ADAL" clId="{72EC7ECB-3A07-4ADA-8D96-A0052C9362EE}" dt="2025-06-03T10:08:58.767" v="11390" actId="6549"/>
        <pc:sldMkLst>
          <pc:docMk/>
          <pc:sldMk cId="1100370233" sldId="269"/>
        </pc:sldMkLst>
        <pc:spChg chg="add mod">
          <ac:chgData name="Sanne de Boer - ZOA Netherlands" userId="fc5722bd-95be-4768-b5ca-c5005f6b381b" providerId="ADAL" clId="{72EC7ECB-3A07-4ADA-8D96-A0052C9362EE}" dt="2025-05-26T13:10:06.465" v="1899" actId="1076"/>
          <ac:spMkLst>
            <pc:docMk/>
            <pc:sldMk cId="1100370233" sldId="269"/>
            <ac:spMk id="2" creationId="{C83E18A6-9385-8CC5-8262-3F685290C6EC}"/>
          </ac:spMkLst>
        </pc:spChg>
      </pc:sldChg>
      <pc:sldChg chg="modSp new del mod modNotesTx">
        <pc:chgData name="Sanne de Boer - ZOA Netherlands" userId="fc5722bd-95be-4768-b5ca-c5005f6b381b" providerId="ADAL" clId="{72EC7ECB-3A07-4ADA-8D96-A0052C9362EE}" dt="2025-05-28T14:41:43.253" v="2082" actId="47"/>
        <pc:sldMkLst>
          <pc:docMk/>
          <pc:sldMk cId="4186370647" sldId="270"/>
        </pc:sldMkLst>
        <pc:spChg chg="mod">
          <ac:chgData name="Sanne de Boer - ZOA Netherlands" userId="fc5722bd-95be-4768-b5ca-c5005f6b381b" providerId="ADAL" clId="{72EC7ECB-3A07-4ADA-8D96-A0052C9362EE}" dt="2025-05-26T13:00:46.140" v="1684" actId="20577"/>
          <ac:spMkLst>
            <pc:docMk/>
            <pc:sldMk cId="4186370647" sldId="270"/>
            <ac:spMk id="2" creationId="{92F4686D-B063-E4E1-9188-3E47165B9F1B}"/>
          </ac:spMkLst>
        </pc:spChg>
      </pc:sldChg>
      <pc:sldChg chg="modNotesTx">
        <pc:chgData name="Sanne de Boer - ZOA Netherlands" userId="fc5722bd-95be-4768-b5ca-c5005f6b381b" providerId="ADAL" clId="{72EC7ECB-3A07-4ADA-8D96-A0052C9362EE}" dt="2025-06-03T10:07:59.017" v="11380" actId="6549"/>
        <pc:sldMkLst>
          <pc:docMk/>
          <pc:sldMk cId="75510037" sldId="271"/>
        </pc:sldMkLst>
      </pc:sldChg>
      <pc:sldChg chg="delSp modSp add mod modNotesTx">
        <pc:chgData name="Sanne de Boer - ZOA Netherlands" userId="fc5722bd-95be-4768-b5ca-c5005f6b381b" providerId="ADAL" clId="{72EC7ECB-3A07-4ADA-8D96-A0052C9362EE}" dt="2025-06-03T10:08:53.736" v="11389" actId="6549"/>
        <pc:sldMkLst>
          <pc:docMk/>
          <pc:sldMk cId="3287081537" sldId="272"/>
        </pc:sldMkLst>
        <pc:picChg chg="del">
          <ac:chgData name="Sanne de Boer - ZOA Netherlands" userId="fc5722bd-95be-4768-b5ca-c5005f6b381b" providerId="ADAL" clId="{72EC7ECB-3A07-4ADA-8D96-A0052C9362EE}" dt="2025-05-28T13:22:32.418" v="1938" actId="478"/>
          <ac:picMkLst>
            <pc:docMk/>
            <pc:sldMk cId="3287081537" sldId="272"/>
            <ac:picMk id="8" creationId="{5DC51412-1207-BFB0-F6DE-F72926A25C0B}"/>
          </ac:picMkLst>
        </pc:picChg>
        <pc:picChg chg="mod modCrop">
          <ac:chgData name="Sanne de Boer - ZOA Netherlands" userId="fc5722bd-95be-4768-b5ca-c5005f6b381b" providerId="ADAL" clId="{72EC7ECB-3A07-4ADA-8D96-A0052C9362EE}" dt="2025-05-28T13:22:50.595" v="1941" actId="14100"/>
          <ac:picMkLst>
            <pc:docMk/>
            <pc:sldMk cId="3287081537" sldId="272"/>
            <ac:picMk id="10" creationId="{FC98C7C6-96D6-9955-098F-71EE19CA88CF}"/>
          </ac:picMkLst>
        </pc:picChg>
      </pc:sldChg>
      <pc:sldChg chg="addSp delSp modSp new mod modNotesTx">
        <pc:chgData name="Sanne de Boer - ZOA Netherlands" userId="fc5722bd-95be-4768-b5ca-c5005f6b381b" providerId="ADAL" clId="{72EC7ECB-3A07-4ADA-8D96-A0052C9362EE}" dt="2025-06-03T10:07:55.955" v="11379" actId="6549"/>
        <pc:sldMkLst>
          <pc:docMk/>
          <pc:sldMk cId="630288807" sldId="273"/>
        </pc:sldMkLst>
        <pc:spChg chg="del">
          <ac:chgData name="Sanne de Boer - ZOA Netherlands" userId="fc5722bd-95be-4768-b5ca-c5005f6b381b" providerId="ADAL" clId="{72EC7ECB-3A07-4ADA-8D96-A0052C9362EE}" dt="2025-05-28T14:39:28.307" v="2078" actId="478"/>
          <ac:spMkLst>
            <pc:docMk/>
            <pc:sldMk cId="630288807" sldId="273"/>
            <ac:spMk id="2" creationId="{EE7ABF4E-7D0B-019E-A47B-5B4A04B5139A}"/>
          </ac:spMkLst>
        </pc:spChg>
        <pc:spChg chg="del">
          <ac:chgData name="Sanne de Boer - ZOA Netherlands" userId="fc5722bd-95be-4768-b5ca-c5005f6b381b" providerId="ADAL" clId="{72EC7ECB-3A07-4ADA-8D96-A0052C9362EE}" dt="2025-05-28T14:39:26.226" v="2077" actId="478"/>
          <ac:spMkLst>
            <pc:docMk/>
            <pc:sldMk cId="630288807" sldId="273"/>
            <ac:spMk id="3" creationId="{ADEC380F-227D-25E2-EEB0-04113BAD74BF}"/>
          </ac:spMkLst>
        </pc:spChg>
        <pc:spChg chg="add del">
          <ac:chgData name="Sanne de Boer - ZOA Netherlands" userId="fc5722bd-95be-4768-b5ca-c5005f6b381b" providerId="ADAL" clId="{72EC7ECB-3A07-4ADA-8D96-A0052C9362EE}" dt="2025-05-28T14:39:24.169" v="2076" actId="478"/>
          <ac:spMkLst>
            <pc:docMk/>
            <pc:sldMk cId="630288807" sldId="273"/>
            <ac:spMk id="5" creationId="{3861603F-7273-F734-2691-95857302AE4E}"/>
          </ac:spMkLst>
        </pc:spChg>
        <pc:graphicFrameChg chg="add mod">
          <ac:chgData name="Sanne de Boer - ZOA Netherlands" userId="fc5722bd-95be-4768-b5ca-c5005f6b381b" providerId="ADAL" clId="{72EC7ECB-3A07-4ADA-8D96-A0052C9362EE}" dt="2025-05-28T14:40:48.452" v="2081" actId="14100"/>
          <ac:graphicFrameMkLst>
            <pc:docMk/>
            <pc:sldMk cId="630288807" sldId="273"/>
            <ac:graphicFrameMk id="6" creationId="{D6B404C0-47F4-365D-C50F-76FE7826EBED}"/>
          </ac:graphicFrameMkLst>
        </pc:graphicFrameChg>
      </pc:sldChg>
      <pc:sldChg chg="addSp delSp modSp add mod modNotesTx">
        <pc:chgData name="Sanne de Boer - ZOA Netherlands" userId="fc5722bd-95be-4768-b5ca-c5005f6b381b" providerId="ADAL" clId="{72EC7ECB-3A07-4ADA-8D96-A0052C9362EE}" dt="2025-06-03T10:08:02.609" v="11381" actId="6549"/>
        <pc:sldMkLst>
          <pc:docMk/>
          <pc:sldMk cId="2998001612" sldId="274"/>
        </pc:sldMkLst>
        <pc:spChg chg="mod">
          <ac:chgData name="Sanne de Boer - ZOA Netherlands" userId="fc5722bd-95be-4768-b5ca-c5005f6b381b" providerId="ADAL" clId="{72EC7ECB-3A07-4ADA-8D96-A0052C9362EE}" dt="2025-05-28T14:47:05.162" v="2236" actId="20577"/>
          <ac:spMkLst>
            <pc:docMk/>
            <pc:sldMk cId="2998001612" sldId="274"/>
            <ac:spMk id="4" creationId="{00000000-0000-0000-0000-000000000000}"/>
          </ac:spMkLst>
        </pc:spChg>
        <pc:spChg chg="add del mod">
          <ac:chgData name="Sanne de Boer - ZOA Netherlands" userId="fc5722bd-95be-4768-b5ca-c5005f6b381b" providerId="ADAL" clId="{72EC7ECB-3A07-4ADA-8D96-A0052C9362EE}" dt="2025-06-02T14:23:31.230" v="9176" actId="478"/>
          <ac:spMkLst>
            <pc:docMk/>
            <pc:sldMk cId="2998001612" sldId="274"/>
            <ac:spMk id="16" creationId="{F615843D-B02F-EA76-C3F9-8B7317CE0051}"/>
          </ac:spMkLst>
        </pc:spChg>
        <pc:picChg chg="add mod">
          <ac:chgData name="Sanne de Boer - ZOA Netherlands" userId="fc5722bd-95be-4768-b5ca-c5005f6b381b" providerId="ADAL" clId="{72EC7ECB-3A07-4ADA-8D96-A0052C9362EE}" dt="2025-06-02T14:23:25.370" v="9175" actId="1076"/>
          <ac:picMkLst>
            <pc:docMk/>
            <pc:sldMk cId="2998001612" sldId="274"/>
            <ac:picMk id="7" creationId="{502E0C16-D737-987B-93AB-69A6DFEFB8D7}"/>
          </ac:picMkLst>
        </pc:picChg>
        <pc:picChg chg="del">
          <ac:chgData name="Sanne de Boer - ZOA Netherlands" userId="fc5722bd-95be-4768-b5ca-c5005f6b381b" providerId="ADAL" clId="{72EC7ECB-3A07-4ADA-8D96-A0052C9362EE}" dt="2025-05-28T14:47:08.424" v="2238" actId="478"/>
          <ac:picMkLst>
            <pc:docMk/>
            <pc:sldMk cId="2998001612" sldId="274"/>
            <ac:picMk id="10" creationId="{DBAAF94D-70AC-7CCA-5CAA-43165D1E883F}"/>
          </ac:picMkLst>
        </pc:picChg>
        <pc:picChg chg="del">
          <ac:chgData name="Sanne de Boer - ZOA Netherlands" userId="fc5722bd-95be-4768-b5ca-c5005f6b381b" providerId="ADAL" clId="{72EC7ECB-3A07-4ADA-8D96-A0052C9362EE}" dt="2025-05-28T14:47:07.848" v="2237" actId="478"/>
          <ac:picMkLst>
            <pc:docMk/>
            <pc:sldMk cId="2998001612" sldId="274"/>
            <ac:picMk id="12" creationId="{9C846467-4C7B-77CA-A943-1D3A66F2276A}"/>
          </ac:picMkLst>
        </pc:picChg>
      </pc:sldChg>
      <pc:sldChg chg="addSp delSp modSp add mod modNotesTx">
        <pc:chgData name="Sanne de Boer - ZOA Netherlands" userId="fc5722bd-95be-4768-b5ca-c5005f6b381b" providerId="ADAL" clId="{72EC7ECB-3A07-4ADA-8D96-A0052C9362EE}" dt="2025-06-03T10:08:06.774" v="11382" actId="6549"/>
        <pc:sldMkLst>
          <pc:docMk/>
          <pc:sldMk cId="1027653961" sldId="275"/>
        </pc:sldMkLst>
        <pc:spChg chg="mod">
          <ac:chgData name="Sanne de Boer - ZOA Netherlands" userId="fc5722bd-95be-4768-b5ca-c5005f6b381b" providerId="ADAL" clId="{72EC7ECB-3A07-4ADA-8D96-A0052C9362EE}" dt="2025-05-28T14:48:20.990" v="2290" actId="20577"/>
          <ac:spMkLst>
            <pc:docMk/>
            <pc:sldMk cId="1027653961" sldId="275"/>
            <ac:spMk id="4" creationId="{00000000-0000-0000-0000-000000000000}"/>
          </ac:spMkLst>
        </pc:spChg>
        <pc:spChg chg="add">
          <ac:chgData name="Sanne de Boer - ZOA Netherlands" userId="fc5722bd-95be-4768-b5ca-c5005f6b381b" providerId="ADAL" clId="{72EC7ECB-3A07-4ADA-8D96-A0052C9362EE}" dt="2025-05-28T14:49:08.779" v="2317"/>
          <ac:spMkLst>
            <pc:docMk/>
            <pc:sldMk cId="1027653961" sldId="275"/>
            <ac:spMk id="5" creationId="{D55D5795-7475-3320-3CE4-2F234E3D4B5A}"/>
          </ac:spMkLst>
        </pc:spChg>
        <pc:spChg chg="add">
          <ac:chgData name="Sanne de Boer - ZOA Netherlands" userId="fc5722bd-95be-4768-b5ca-c5005f6b381b" providerId="ADAL" clId="{72EC7ECB-3A07-4ADA-8D96-A0052C9362EE}" dt="2025-05-28T14:49:32.112" v="2321"/>
          <ac:spMkLst>
            <pc:docMk/>
            <pc:sldMk cId="1027653961" sldId="275"/>
            <ac:spMk id="8" creationId="{000166B1-8E9A-976E-E7A9-7BD8739214F7}"/>
          </ac:spMkLst>
        </pc:spChg>
        <pc:spChg chg="add">
          <ac:chgData name="Sanne de Boer - ZOA Netherlands" userId="fc5722bd-95be-4768-b5ca-c5005f6b381b" providerId="ADAL" clId="{72EC7ECB-3A07-4ADA-8D96-A0052C9362EE}" dt="2025-05-28T14:49:54.138" v="2324"/>
          <ac:spMkLst>
            <pc:docMk/>
            <pc:sldMk cId="1027653961" sldId="275"/>
            <ac:spMk id="11" creationId="{483FDDE3-B701-AABE-D8D0-1F684605BECF}"/>
          </ac:spMkLst>
        </pc:spChg>
        <pc:spChg chg="add">
          <ac:chgData name="Sanne de Boer - ZOA Netherlands" userId="fc5722bd-95be-4768-b5ca-c5005f6b381b" providerId="ADAL" clId="{72EC7ECB-3A07-4ADA-8D96-A0052C9362EE}" dt="2025-05-28T14:50:10.065" v="2327"/>
          <ac:spMkLst>
            <pc:docMk/>
            <pc:sldMk cId="1027653961" sldId="275"/>
            <ac:spMk id="14" creationId="{5E710F36-D3D0-2EA6-EE6D-3C4A0F88C280}"/>
          </ac:spMkLst>
        </pc:spChg>
        <pc:spChg chg="mod">
          <ac:chgData name="Sanne de Boer - ZOA Netherlands" userId="fc5722bd-95be-4768-b5ca-c5005f6b381b" providerId="ADAL" clId="{72EC7ECB-3A07-4ADA-8D96-A0052C9362EE}" dt="2025-05-28T14:54:21.631" v="2435" actId="20577"/>
          <ac:spMkLst>
            <pc:docMk/>
            <pc:sldMk cId="1027653961" sldId="275"/>
            <ac:spMk id="16" creationId="{F615843D-B02F-EA76-C3F9-8B7317CE0051}"/>
          </ac:spMkLst>
        </pc:spChg>
        <pc:spChg chg="add">
          <ac:chgData name="Sanne de Boer - ZOA Netherlands" userId="fc5722bd-95be-4768-b5ca-c5005f6b381b" providerId="ADAL" clId="{72EC7ECB-3A07-4ADA-8D96-A0052C9362EE}" dt="2025-05-28T14:50:33.915" v="2332"/>
          <ac:spMkLst>
            <pc:docMk/>
            <pc:sldMk cId="1027653961" sldId="275"/>
            <ac:spMk id="17" creationId="{4CBC6F4B-A96B-C477-A672-3FD2B243B504}"/>
          </ac:spMkLst>
        </pc:spChg>
        <pc:spChg chg="add del">
          <ac:chgData name="Sanne de Boer - ZOA Netherlands" userId="fc5722bd-95be-4768-b5ca-c5005f6b381b" providerId="ADAL" clId="{72EC7ECB-3A07-4ADA-8D96-A0052C9362EE}" dt="2025-05-28T14:50:40.891" v="2334" actId="478"/>
          <ac:spMkLst>
            <pc:docMk/>
            <pc:sldMk cId="1027653961" sldId="275"/>
            <ac:spMk id="18" creationId="{61D298B6-378B-DD9A-36CC-DDDE163ED0A2}"/>
          </ac:spMkLst>
        </pc:spChg>
        <pc:spChg chg="add">
          <ac:chgData name="Sanne de Boer - ZOA Netherlands" userId="fc5722bd-95be-4768-b5ca-c5005f6b381b" providerId="ADAL" clId="{72EC7ECB-3A07-4ADA-8D96-A0052C9362EE}" dt="2025-05-28T14:50:51.692" v="2335"/>
          <ac:spMkLst>
            <pc:docMk/>
            <pc:sldMk cId="1027653961" sldId="275"/>
            <ac:spMk id="19" creationId="{92757C97-1344-7EB5-B4D5-F78059BF7430}"/>
          </ac:spMkLst>
        </pc:spChg>
        <pc:spChg chg="add del">
          <ac:chgData name="Sanne de Boer - ZOA Netherlands" userId="fc5722bd-95be-4768-b5ca-c5005f6b381b" providerId="ADAL" clId="{72EC7ECB-3A07-4ADA-8D96-A0052C9362EE}" dt="2025-05-28T14:50:55.182" v="2337" actId="478"/>
          <ac:spMkLst>
            <pc:docMk/>
            <pc:sldMk cId="1027653961" sldId="275"/>
            <ac:spMk id="20" creationId="{1714D2C2-2E87-1AC3-EFB5-52EA708D6BF4}"/>
          </ac:spMkLst>
        </pc:spChg>
        <pc:picChg chg="add mod">
          <ac:chgData name="Sanne de Boer - ZOA Netherlands" userId="fc5722bd-95be-4768-b5ca-c5005f6b381b" providerId="ADAL" clId="{72EC7ECB-3A07-4ADA-8D96-A0052C9362EE}" dt="2025-05-28T14:53:49.479" v="2429" actId="1076"/>
          <ac:picMkLst>
            <pc:docMk/>
            <pc:sldMk cId="1027653961" sldId="275"/>
            <ac:picMk id="7" creationId="{1C4A58CE-5621-BF22-024B-F68D0B6070D0}"/>
          </ac:picMkLst>
        </pc:picChg>
        <pc:picChg chg="add mod">
          <ac:chgData name="Sanne de Boer - ZOA Netherlands" userId="fc5722bd-95be-4768-b5ca-c5005f6b381b" providerId="ADAL" clId="{72EC7ECB-3A07-4ADA-8D96-A0052C9362EE}" dt="2025-05-28T14:53:52.751" v="2430" actId="1076"/>
          <ac:picMkLst>
            <pc:docMk/>
            <pc:sldMk cId="1027653961" sldId="275"/>
            <ac:picMk id="9" creationId="{2E7EA573-2510-51FA-DA69-74796E81D3D5}"/>
          </ac:picMkLst>
        </pc:picChg>
        <pc:picChg chg="del">
          <ac:chgData name="Sanne de Boer - ZOA Netherlands" userId="fc5722bd-95be-4768-b5ca-c5005f6b381b" providerId="ADAL" clId="{72EC7ECB-3A07-4ADA-8D96-A0052C9362EE}" dt="2025-05-28T14:48:07.185" v="2285" actId="478"/>
          <ac:picMkLst>
            <pc:docMk/>
            <pc:sldMk cId="1027653961" sldId="275"/>
            <ac:picMk id="10" creationId="{DBAAF94D-70AC-7CCA-5CAA-43165D1E883F}"/>
          </ac:picMkLst>
        </pc:picChg>
        <pc:picChg chg="del">
          <ac:chgData name="Sanne de Boer - ZOA Netherlands" userId="fc5722bd-95be-4768-b5ca-c5005f6b381b" providerId="ADAL" clId="{72EC7ECB-3A07-4ADA-8D96-A0052C9362EE}" dt="2025-05-28T14:48:06.650" v="2284" actId="478"/>
          <ac:picMkLst>
            <pc:docMk/>
            <pc:sldMk cId="1027653961" sldId="275"/>
            <ac:picMk id="12" creationId="{9C846467-4C7B-77CA-A943-1D3A66F2276A}"/>
          </ac:picMkLst>
        </pc:picChg>
        <pc:picChg chg="add mod">
          <ac:chgData name="Sanne de Boer - ZOA Netherlands" userId="fc5722bd-95be-4768-b5ca-c5005f6b381b" providerId="ADAL" clId="{72EC7ECB-3A07-4ADA-8D96-A0052C9362EE}" dt="2025-05-28T14:53:56.614" v="2431" actId="1076"/>
          <ac:picMkLst>
            <pc:docMk/>
            <pc:sldMk cId="1027653961" sldId="275"/>
            <ac:picMk id="13" creationId="{3984EF15-4126-C871-38FC-3448986773CB}"/>
          </ac:picMkLst>
        </pc:picChg>
        <pc:picChg chg="add mod">
          <ac:chgData name="Sanne de Boer - ZOA Netherlands" userId="fc5722bd-95be-4768-b5ca-c5005f6b381b" providerId="ADAL" clId="{72EC7ECB-3A07-4ADA-8D96-A0052C9362EE}" dt="2025-05-28T14:54:00" v="2432" actId="1076"/>
          <ac:picMkLst>
            <pc:docMk/>
            <pc:sldMk cId="1027653961" sldId="275"/>
            <ac:picMk id="15" creationId="{B589ABEB-E5F3-A8D6-2780-C9BEF7EF4663}"/>
          </ac:picMkLst>
        </pc:picChg>
        <pc:picChg chg="add mod">
          <ac:chgData name="Sanne de Boer - ZOA Netherlands" userId="fc5722bd-95be-4768-b5ca-c5005f6b381b" providerId="ADAL" clId="{72EC7ECB-3A07-4ADA-8D96-A0052C9362EE}" dt="2025-05-28T14:54:14.990" v="2434" actId="1076"/>
          <ac:picMkLst>
            <pc:docMk/>
            <pc:sldMk cId="1027653961" sldId="275"/>
            <ac:picMk id="22" creationId="{DB130885-2D65-B2E6-7034-9DC72368404C}"/>
          </ac:picMkLst>
        </pc:picChg>
      </pc:sldChg>
      <pc:sldChg chg="addSp delSp modSp add mod modNotesTx">
        <pc:chgData name="Sanne de Boer - ZOA Netherlands" userId="fc5722bd-95be-4768-b5ca-c5005f6b381b" providerId="ADAL" clId="{72EC7ECB-3A07-4ADA-8D96-A0052C9362EE}" dt="2025-06-03T10:08:37.970" v="11386" actId="6549"/>
        <pc:sldMkLst>
          <pc:docMk/>
          <pc:sldMk cId="3517172578" sldId="276"/>
        </pc:sldMkLst>
        <pc:spChg chg="mod">
          <ac:chgData name="Sanne de Boer - ZOA Netherlands" userId="fc5722bd-95be-4768-b5ca-c5005f6b381b" providerId="ADAL" clId="{72EC7ECB-3A07-4ADA-8D96-A0052C9362EE}" dt="2025-05-31T12:54:23.001" v="6181" actId="20577"/>
          <ac:spMkLst>
            <pc:docMk/>
            <pc:sldMk cId="3517172578" sldId="276"/>
            <ac:spMk id="7" creationId="{AC073EF7-BCBC-D45E-887D-7DD0972453AD}"/>
          </ac:spMkLst>
        </pc:spChg>
        <pc:picChg chg="add mod">
          <ac:chgData name="Sanne de Boer - ZOA Netherlands" userId="fc5722bd-95be-4768-b5ca-c5005f6b381b" providerId="ADAL" clId="{72EC7ECB-3A07-4ADA-8D96-A0052C9362EE}" dt="2025-05-31T12:54:30.287" v="6182" actId="1076"/>
          <ac:picMkLst>
            <pc:docMk/>
            <pc:sldMk cId="3517172578" sldId="276"/>
            <ac:picMk id="5" creationId="{51CF2003-D4C7-B22B-3CEC-8D02999882E2}"/>
          </ac:picMkLst>
        </pc:picChg>
        <pc:picChg chg="del">
          <ac:chgData name="Sanne de Boer - ZOA Netherlands" userId="fc5722bd-95be-4768-b5ca-c5005f6b381b" providerId="ADAL" clId="{72EC7ECB-3A07-4ADA-8D96-A0052C9362EE}" dt="2025-05-31T12:54:11.919" v="6162" actId="478"/>
          <ac:picMkLst>
            <pc:docMk/>
            <pc:sldMk cId="3517172578" sldId="276"/>
            <ac:picMk id="8" creationId="{3F9ACC99-4881-AA28-68CA-14BF2267D240}"/>
          </ac:picMkLst>
        </pc:picChg>
      </pc:sldChg>
      <pc:sldChg chg="add del">
        <pc:chgData name="Sanne de Boer - ZOA Netherlands" userId="fc5722bd-95be-4768-b5ca-c5005f6b381b" providerId="ADAL" clId="{72EC7ECB-3A07-4ADA-8D96-A0052C9362EE}" dt="2025-06-03T08:56:40.892" v="11376" actId="47"/>
        <pc:sldMkLst>
          <pc:docMk/>
          <pc:sldMk cId="4270419687" sldId="277"/>
        </pc:sldMkLst>
      </pc:sldChg>
      <pc:sldChg chg="new del">
        <pc:chgData name="Sanne de Boer - ZOA Netherlands" userId="fc5722bd-95be-4768-b5ca-c5005f6b381b" providerId="ADAL" clId="{72EC7ECB-3A07-4ADA-8D96-A0052C9362EE}" dt="2025-06-03T09:12:49.562" v="11378" actId="680"/>
        <pc:sldMkLst>
          <pc:docMk/>
          <pc:sldMk cId="3553159714" sldId="279"/>
        </pc:sldMkLst>
      </pc:sldChg>
    </pc:docChg>
  </pc:docChgLst>
  <pc:docChgLst>
    <pc:chgData name="Peter Das - ZOA Netherlands" userId="bee8beeb-16b5-4f98-81e2-ce31712dc7af" providerId="ADAL" clId="{35D94C7C-16C0-45BD-9AEA-250C7F50EE8D}"/>
    <pc:docChg chg="undo custSel addSld delSld modSld sldOrd">
      <pc:chgData name="Peter Das - ZOA Netherlands" userId="bee8beeb-16b5-4f98-81e2-ce31712dc7af" providerId="ADAL" clId="{35D94C7C-16C0-45BD-9AEA-250C7F50EE8D}" dt="2025-06-03T09:36:39.704" v="2985" actId="20577"/>
      <pc:docMkLst>
        <pc:docMk/>
      </pc:docMkLst>
      <pc:sldChg chg="modSp mod">
        <pc:chgData name="Peter Das - ZOA Netherlands" userId="bee8beeb-16b5-4f98-81e2-ce31712dc7af" providerId="ADAL" clId="{35D94C7C-16C0-45BD-9AEA-250C7F50EE8D}" dt="2025-05-21T13:45:37.003" v="3" actId="1076"/>
        <pc:sldMkLst>
          <pc:docMk/>
          <pc:sldMk cId="0" sldId="256"/>
        </pc:sldMkLst>
        <pc:spChg chg="mod">
          <ac:chgData name="Peter Das - ZOA Netherlands" userId="bee8beeb-16b5-4f98-81e2-ce31712dc7af" providerId="ADAL" clId="{35D94C7C-16C0-45BD-9AEA-250C7F50EE8D}" dt="2025-05-21T13:45:37.003" v="3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Peter Das - ZOA Netherlands" userId="bee8beeb-16b5-4f98-81e2-ce31712dc7af" providerId="ADAL" clId="{35D94C7C-16C0-45BD-9AEA-250C7F50EE8D}" dt="2025-05-21T13:45:33.614" v="1" actId="1076"/>
          <ac:spMkLst>
            <pc:docMk/>
            <pc:sldMk cId="0" sldId="256"/>
            <ac:spMk id="8" creationId="{00000000-0000-0000-0000-000000000000}"/>
          </ac:spMkLst>
        </pc:spChg>
      </pc:sldChg>
      <pc:sldChg chg="modSp mod ord modNotesTx">
        <pc:chgData name="Peter Das - ZOA Netherlands" userId="bee8beeb-16b5-4f98-81e2-ce31712dc7af" providerId="ADAL" clId="{35D94C7C-16C0-45BD-9AEA-250C7F50EE8D}" dt="2025-06-03T08:18:16.482" v="2741" actId="20577"/>
        <pc:sldMkLst>
          <pc:docMk/>
          <pc:sldMk cId="0" sldId="257"/>
        </pc:sldMkLst>
        <pc:spChg chg="mod">
          <ac:chgData name="Peter Das - ZOA Netherlands" userId="bee8beeb-16b5-4f98-81e2-ce31712dc7af" providerId="ADAL" clId="{35D94C7C-16C0-45BD-9AEA-250C7F50EE8D}" dt="2025-06-03T08:17:43.236" v="2657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Peter Das - ZOA Netherlands" userId="bee8beeb-16b5-4f98-81e2-ce31712dc7af" providerId="ADAL" clId="{35D94C7C-16C0-45BD-9AEA-250C7F50EE8D}" dt="2025-05-28T13:33:29.568" v="1001" actId="14100"/>
        <pc:sldMkLst>
          <pc:docMk/>
          <pc:sldMk cId="0" sldId="260"/>
        </pc:sldMkLst>
        <pc:spChg chg="mod">
          <ac:chgData name="Peter Das - ZOA Netherlands" userId="bee8beeb-16b5-4f98-81e2-ce31712dc7af" providerId="ADAL" clId="{35D94C7C-16C0-45BD-9AEA-250C7F50EE8D}" dt="2025-05-28T13:33:29.568" v="1001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Peter Das - ZOA Netherlands" userId="bee8beeb-16b5-4f98-81e2-ce31712dc7af" providerId="ADAL" clId="{35D94C7C-16C0-45BD-9AEA-250C7F50EE8D}" dt="2025-05-28T13:32:11.355" v="1000" actId="14100"/>
          <ac:spMkLst>
            <pc:docMk/>
            <pc:sldMk cId="0" sldId="260"/>
            <ac:spMk id="5" creationId="{00000000-0000-0000-0000-000000000000}"/>
          </ac:spMkLst>
        </pc:spChg>
        <pc:spChg chg="mod">
          <ac:chgData name="Peter Das - ZOA Netherlands" userId="bee8beeb-16b5-4f98-81e2-ce31712dc7af" providerId="ADAL" clId="{35D94C7C-16C0-45BD-9AEA-250C7F50EE8D}" dt="2025-05-28T13:32:05.635" v="999" actId="14100"/>
          <ac:spMkLst>
            <pc:docMk/>
            <pc:sldMk cId="0" sldId="260"/>
            <ac:spMk id="6" creationId="{00000000-0000-0000-0000-000000000000}"/>
          </ac:spMkLst>
        </pc:spChg>
      </pc:sldChg>
      <pc:sldChg chg="modNotesTx">
        <pc:chgData name="Peter Das - ZOA Netherlands" userId="bee8beeb-16b5-4f98-81e2-ce31712dc7af" providerId="ADAL" clId="{35D94C7C-16C0-45BD-9AEA-250C7F50EE8D}" dt="2025-05-26T12:57:07.625" v="309" actId="20577"/>
        <pc:sldMkLst>
          <pc:docMk/>
          <pc:sldMk cId="2437752056" sldId="261"/>
        </pc:sldMkLst>
      </pc:sldChg>
      <pc:sldChg chg="ord modNotesTx">
        <pc:chgData name="Peter Das - ZOA Netherlands" userId="bee8beeb-16b5-4f98-81e2-ce31712dc7af" providerId="ADAL" clId="{35D94C7C-16C0-45BD-9AEA-250C7F50EE8D}" dt="2025-06-03T08:20:14.814" v="2766" actId="20577"/>
        <pc:sldMkLst>
          <pc:docMk/>
          <pc:sldMk cId="2630250697" sldId="262"/>
        </pc:sldMkLst>
      </pc:sldChg>
      <pc:sldChg chg="modSp mod modNotesTx">
        <pc:chgData name="Peter Das - ZOA Netherlands" userId="bee8beeb-16b5-4f98-81e2-ce31712dc7af" providerId="ADAL" clId="{35D94C7C-16C0-45BD-9AEA-250C7F50EE8D}" dt="2025-06-03T08:21:00.205" v="2788" actId="20577"/>
        <pc:sldMkLst>
          <pc:docMk/>
          <pc:sldMk cId="3979031845" sldId="263"/>
        </pc:sldMkLst>
        <pc:picChg chg="mod">
          <ac:chgData name="Peter Das - ZOA Netherlands" userId="bee8beeb-16b5-4f98-81e2-ce31712dc7af" providerId="ADAL" clId="{35D94C7C-16C0-45BD-9AEA-250C7F50EE8D}" dt="2025-05-28T13:09:30.533" v="748" actId="1036"/>
          <ac:picMkLst>
            <pc:docMk/>
            <pc:sldMk cId="3979031845" sldId="263"/>
            <ac:picMk id="8" creationId="{51CF2003-D4C7-B22B-3CEC-8D02999882E2}"/>
          </ac:picMkLst>
        </pc:picChg>
      </pc:sldChg>
      <pc:sldChg chg="modSp mod modNotesTx">
        <pc:chgData name="Peter Das - ZOA Netherlands" userId="bee8beeb-16b5-4f98-81e2-ce31712dc7af" providerId="ADAL" clId="{35D94C7C-16C0-45BD-9AEA-250C7F50EE8D}" dt="2025-06-03T08:22:06.138" v="2817" actId="20577"/>
        <pc:sldMkLst>
          <pc:docMk/>
          <pc:sldMk cId="3442997072" sldId="264"/>
        </pc:sldMkLst>
        <pc:picChg chg="mod">
          <ac:chgData name="Peter Das - ZOA Netherlands" userId="bee8beeb-16b5-4f98-81e2-ce31712dc7af" providerId="ADAL" clId="{35D94C7C-16C0-45BD-9AEA-250C7F50EE8D}" dt="2025-05-28T13:18:19.492" v="953" actId="1037"/>
          <ac:picMkLst>
            <pc:docMk/>
            <pc:sldMk cId="3442997072" sldId="264"/>
            <ac:picMk id="8" creationId="{5DC51412-1207-BFB0-F6DE-F72926A25C0B}"/>
          </ac:picMkLst>
        </pc:picChg>
      </pc:sldChg>
      <pc:sldChg chg="modSp mod">
        <pc:chgData name="Peter Das - ZOA Netherlands" userId="bee8beeb-16b5-4f98-81e2-ce31712dc7af" providerId="ADAL" clId="{35D94C7C-16C0-45BD-9AEA-250C7F50EE8D}" dt="2025-05-28T13:27:21.449" v="957" actId="20577"/>
        <pc:sldMkLst>
          <pc:docMk/>
          <pc:sldMk cId="1651040698" sldId="265"/>
        </pc:sldMkLst>
        <pc:spChg chg="mod">
          <ac:chgData name="Peter Das - ZOA Netherlands" userId="bee8beeb-16b5-4f98-81e2-ce31712dc7af" providerId="ADAL" clId="{35D94C7C-16C0-45BD-9AEA-250C7F50EE8D}" dt="2025-05-28T13:27:21.449" v="957" actId="20577"/>
          <ac:spMkLst>
            <pc:docMk/>
            <pc:sldMk cId="1651040698" sldId="265"/>
            <ac:spMk id="7" creationId="{AC073EF7-BCBC-D45E-887D-7DD0972453AD}"/>
          </ac:spMkLst>
        </pc:spChg>
      </pc:sldChg>
      <pc:sldChg chg="modSp mod ord modNotesTx">
        <pc:chgData name="Peter Das - ZOA Netherlands" userId="bee8beeb-16b5-4f98-81e2-ce31712dc7af" providerId="ADAL" clId="{35D94C7C-16C0-45BD-9AEA-250C7F50EE8D}" dt="2025-06-03T09:36:39.704" v="2985" actId="20577"/>
        <pc:sldMkLst>
          <pc:docMk/>
          <pc:sldMk cId="3241004190" sldId="266"/>
        </pc:sldMkLst>
        <pc:spChg chg="mod">
          <ac:chgData name="Peter Das - ZOA Netherlands" userId="bee8beeb-16b5-4f98-81e2-ce31712dc7af" providerId="ADAL" clId="{35D94C7C-16C0-45BD-9AEA-250C7F50EE8D}" dt="2025-05-28T13:29:02.322" v="997" actId="20577"/>
          <ac:spMkLst>
            <pc:docMk/>
            <pc:sldMk cId="3241004190" sldId="266"/>
            <ac:spMk id="4" creationId="{00000000-0000-0000-0000-000000000000}"/>
          </ac:spMkLst>
        </pc:spChg>
        <pc:spChg chg="mod">
          <ac:chgData name="Peter Das - ZOA Netherlands" userId="bee8beeb-16b5-4f98-81e2-ce31712dc7af" providerId="ADAL" clId="{35D94C7C-16C0-45BD-9AEA-250C7F50EE8D}" dt="2025-06-03T09:36:39.704" v="2985" actId="20577"/>
          <ac:spMkLst>
            <pc:docMk/>
            <pc:sldMk cId="3241004190" sldId="266"/>
            <ac:spMk id="5" creationId="{60210679-6032-D325-FD7C-758819173334}"/>
          </ac:spMkLst>
        </pc:spChg>
      </pc:sldChg>
      <pc:sldChg chg="modSp add mod modNotesTx">
        <pc:chgData name="Peter Das - ZOA Netherlands" userId="bee8beeb-16b5-4f98-81e2-ce31712dc7af" providerId="ADAL" clId="{35D94C7C-16C0-45BD-9AEA-250C7F50EE8D}" dt="2025-05-26T12:53:05.724" v="308" actId="20577"/>
        <pc:sldMkLst>
          <pc:docMk/>
          <pc:sldMk cId="1824158782" sldId="267"/>
        </pc:sldMkLst>
        <pc:spChg chg="mod">
          <ac:chgData name="Peter Das - ZOA Netherlands" userId="bee8beeb-16b5-4f98-81e2-ce31712dc7af" providerId="ADAL" clId="{35D94C7C-16C0-45BD-9AEA-250C7F50EE8D}" dt="2025-05-26T12:40:01.247" v="207" actId="20577"/>
          <ac:spMkLst>
            <pc:docMk/>
            <pc:sldMk cId="1824158782" sldId="267"/>
            <ac:spMk id="4" creationId="{00000000-0000-0000-0000-000000000000}"/>
          </ac:spMkLst>
        </pc:spChg>
        <pc:spChg chg="mod">
          <ac:chgData name="Peter Das - ZOA Netherlands" userId="bee8beeb-16b5-4f98-81e2-ce31712dc7af" providerId="ADAL" clId="{35D94C7C-16C0-45BD-9AEA-250C7F50EE8D}" dt="2025-05-26T12:53:05.724" v="308" actId="20577"/>
          <ac:spMkLst>
            <pc:docMk/>
            <pc:sldMk cId="1824158782" sldId="267"/>
            <ac:spMk id="5" creationId="{B807668B-1863-157F-64B3-D1A0E3DE6A9C}"/>
          </ac:spMkLst>
        </pc:spChg>
      </pc:sldChg>
      <pc:sldChg chg="ord">
        <pc:chgData name="Peter Das - ZOA Netherlands" userId="bee8beeb-16b5-4f98-81e2-ce31712dc7af" providerId="ADAL" clId="{35D94C7C-16C0-45BD-9AEA-250C7F50EE8D}" dt="2025-05-28T13:28:23.687" v="959"/>
        <pc:sldMkLst>
          <pc:docMk/>
          <pc:sldMk cId="1456819450" sldId="268"/>
        </pc:sldMkLst>
      </pc:sldChg>
      <pc:sldChg chg="addSp delSp modSp mod modNotesTx">
        <pc:chgData name="Peter Das - ZOA Netherlands" userId="bee8beeb-16b5-4f98-81e2-ce31712dc7af" providerId="ADAL" clId="{35D94C7C-16C0-45BD-9AEA-250C7F50EE8D}" dt="2025-06-03T08:23:53.910" v="2847" actId="20577"/>
        <pc:sldMkLst>
          <pc:docMk/>
          <pc:sldMk cId="1100370233" sldId="269"/>
        </pc:sldMkLst>
        <pc:spChg chg="mod">
          <ac:chgData name="Peter Das - ZOA Netherlands" userId="bee8beeb-16b5-4f98-81e2-ce31712dc7af" providerId="ADAL" clId="{35D94C7C-16C0-45BD-9AEA-250C7F50EE8D}" dt="2025-06-02T19:41:50.646" v="1743" actId="20577"/>
          <ac:spMkLst>
            <pc:docMk/>
            <pc:sldMk cId="1100370233" sldId="269"/>
            <ac:spMk id="2" creationId="{C83E18A6-9385-8CC5-8262-3F685290C6EC}"/>
          </ac:spMkLst>
        </pc:spChg>
        <pc:spChg chg="add mod">
          <ac:chgData name="Peter Das - ZOA Netherlands" userId="bee8beeb-16b5-4f98-81e2-ce31712dc7af" providerId="ADAL" clId="{35D94C7C-16C0-45BD-9AEA-250C7F50EE8D}" dt="2025-06-02T11:21:37.215" v="1011"/>
          <ac:spMkLst>
            <pc:docMk/>
            <pc:sldMk cId="1100370233" sldId="269"/>
            <ac:spMk id="3" creationId="{5F697CE4-7551-686B-8112-408B1C1DB096}"/>
          </ac:spMkLst>
        </pc:spChg>
        <pc:spChg chg="add mod">
          <ac:chgData name="Peter Das - ZOA Netherlands" userId="bee8beeb-16b5-4f98-81e2-ce31712dc7af" providerId="ADAL" clId="{35D94C7C-16C0-45BD-9AEA-250C7F50EE8D}" dt="2025-06-02T11:21:46.297" v="1012"/>
          <ac:spMkLst>
            <pc:docMk/>
            <pc:sldMk cId="1100370233" sldId="269"/>
            <ac:spMk id="4" creationId="{BF81ABE8-B443-884B-622C-4AB54AE5BCE8}"/>
          </ac:spMkLst>
        </pc:spChg>
        <pc:spChg chg="add mod">
          <ac:chgData name="Peter Das - ZOA Netherlands" userId="bee8beeb-16b5-4f98-81e2-ce31712dc7af" providerId="ADAL" clId="{35D94C7C-16C0-45BD-9AEA-250C7F50EE8D}" dt="2025-06-02T11:22:41.809" v="1059" actId="20577"/>
          <ac:spMkLst>
            <pc:docMk/>
            <pc:sldMk cId="1100370233" sldId="269"/>
            <ac:spMk id="5" creationId="{7A0A945D-5051-0392-600C-2D7B488C37D9}"/>
          </ac:spMkLst>
        </pc:spChg>
        <pc:picChg chg="add del mod">
          <ac:chgData name="Peter Das - ZOA Netherlands" userId="bee8beeb-16b5-4f98-81e2-ce31712dc7af" providerId="ADAL" clId="{35D94C7C-16C0-45BD-9AEA-250C7F50EE8D}" dt="2025-06-02T19:39:37.490" v="1403" actId="478"/>
          <ac:picMkLst>
            <pc:docMk/>
            <pc:sldMk cId="1100370233" sldId="269"/>
            <ac:picMk id="7" creationId="{833546E9-AC3D-6316-4C6E-7323F5748F42}"/>
          </ac:picMkLst>
        </pc:picChg>
      </pc:sldChg>
      <pc:sldChg chg="addSp delSp modSp mod">
        <pc:chgData name="Peter Das - ZOA Netherlands" userId="bee8beeb-16b5-4f98-81e2-ce31712dc7af" providerId="ADAL" clId="{35D94C7C-16C0-45BD-9AEA-250C7F50EE8D}" dt="2025-05-28T13:01:33.525" v="719" actId="478"/>
        <pc:sldMkLst>
          <pc:docMk/>
          <pc:sldMk cId="4186370647" sldId="270"/>
        </pc:sldMkLst>
        <pc:spChg chg="add del mod">
          <ac:chgData name="Peter Das - ZOA Netherlands" userId="bee8beeb-16b5-4f98-81e2-ce31712dc7af" providerId="ADAL" clId="{35D94C7C-16C0-45BD-9AEA-250C7F50EE8D}" dt="2025-05-28T13:01:33.525" v="719" actId="478"/>
          <ac:spMkLst>
            <pc:docMk/>
            <pc:sldMk cId="4186370647" sldId="270"/>
            <ac:spMk id="2" creationId="{92F4686D-B063-E4E1-9188-3E47165B9F1B}"/>
          </ac:spMkLst>
        </pc:spChg>
        <pc:spChg chg="mod">
          <ac:chgData name="Peter Das - ZOA Netherlands" userId="bee8beeb-16b5-4f98-81e2-ce31712dc7af" providerId="ADAL" clId="{35D94C7C-16C0-45BD-9AEA-250C7F50EE8D}" dt="2025-05-28T12:52:25.596" v="468" actId="1076"/>
          <ac:spMkLst>
            <pc:docMk/>
            <pc:sldMk cId="4186370647" sldId="270"/>
            <ac:spMk id="3" creationId="{2B7D15D3-42F0-00AC-97FF-6A55B90507EB}"/>
          </ac:spMkLst>
        </pc:spChg>
        <pc:spChg chg="add del mod">
          <ac:chgData name="Peter Das - ZOA Netherlands" userId="bee8beeb-16b5-4f98-81e2-ce31712dc7af" providerId="ADAL" clId="{35D94C7C-16C0-45BD-9AEA-250C7F50EE8D}" dt="2025-05-28T13:01:33.525" v="719" actId="478"/>
          <ac:spMkLst>
            <pc:docMk/>
            <pc:sldMk cId="4186370647" sldId="270"/>
            <ac:spMk id="5" creationId="{3486A6E1-EDC8-FD7A-F5B1-F923EAD91952}"/>
          </ac:spMkLst>
        </pc:spChg>
      </pc:sldChg>
      <pc:sldChg chg="addSp delSp modSp mod">
        <pc:chgData name="Peter Das - ZOA Netherlands" userId="bee8beeb-16b5-4f98-81e2-ce31712dc7af" providerId="ADAL" clId="{35D94C7C-16C0-45BD-9AEA-250C7F50EE8D}" dt="2025-05-28T13:02:13.260" v="720" actId="20577"/>
        <pc:sldMkLst>
          <pc:docMk/>
          <pc:sldMk cId="75510037" sldId="271"/>
        </pc:sldMkLst>
        <pc:spChg chg="mod">
          <ac:chgData name="Peter Das - ZOA Netherlands" userId="bee8beeb-16b5-4f98-81e2-ce31712dc7af" providerId="ADAL" clId="{35D94C7C-16C0-45BD-9AEA-250C7F50EE8D}" dt="2025-05-28T12:59:01.723" v="552" actId="20577"/>
          <ac:spMkLst>
            <pc:docMk/>
            <pc:sldMk cId="75510037" sldId="271"/>
            <ac:spMk id="4" creationId="{00000000-0000-0000-0000-000000000000}"/>
          </ac:spMkLst>
        </pc:spChg>
        <pc:spChg chg="del mod">
          <ac:chgData name="Peter Das - ZOA Netherlands" userId="bee8beeb-16b5-4f98-81e2-ce31712dc7af" providerId="ADAL" clId="{35D94C7C-16C0-45BD-9AEA-250C7F50EE8D}" dt="2025-05-28T12:59:31.939" v="555"/>
          <ac:spMkLst>
            <pc:docMk/>
            <pc:sldMk cId="75510037" sldId="271"/>
            <ac:spMk id="5" creationId="{00000000-0000-0000-0000-000000000000}"/>
          </ac:spMkLst>
        </pc:spChg>
        <pc:spChg chg="add mod">
          <ac:chgData name="Peter Das - ZOA Netherlands" userId="bee8beeb-16b5-4f98-81e2-ce31712dc7af" providerId="ADAL" clId="{35D94C7C-16C0-45BD-9AEA-250C7F50EE8D}" dt="2025-05-28T13:02:13.260" v="720" actId="20577"/>
          <ac:spMkLst>
            <pc:docMk/>
            <pc:sldMk cId="75510037" sldId="271"/>
            <ac:spMk id="7" creationId="{F2C75EA4-A5A9-CD63-6161-85469984BEE9}"/>
          </ac:spMkLst>
        </pc:spChg>
      </pc:sldChg>
      <pc:sldChg chg="modNotesTx">
        <pc:chgData name="Peter Das - ZOA Netherlands" userId="bee8beeb-16b5-4f98-81e2-ce31712dc7af" providerId="ADAL" clId="{35D94C7C-16C0-45BD-9AEA-250C7F50EE8D}" dt="2025-06-03T09:00:38.580" v="2954" actId="20577"/>
        <pc:sldMkLst>
          <pc:docMk/>
          <pc:sldMk cId="630288807" sldId="273"/>
        </pc:sldMkLst>
      </pc:sldChg>
      <pc:sldChg chg="modNotesTx">
        <pc:chgData name="Peter Das - ZOA Netherlands" userId="bee8beeb-16b5-4f98-81e2-ce31712dc7af" providerId="ADAL" clId="{35D94C7C-16C0-45BD-9AEA-250C7F50EE8D}" dt="2025-06-03T08:13:59.278" v="2235" actId="20577"/>
        <pc:sldMkLst>
          <pc:docMk/>
          <pc:sldMk cId="2998001612" sldId="274"/>
        </pc:sldMkLst>
      </pc:sldChg>
      <pc:sldChg chg="modNotesTx">
        <pc:chgData name="Peter Das - ZOA Netherlands" userId="bee8beeb-16b5-4f98-81e2-ce31712dc7af" providerId="ADAL" clId="{35D94C7C-16C0-45BD-9AEA-250C7F50EE8D}" dt="2025-06-03T08:16:22.821" v="2574" actId="20577"/>
        <pc:sldMkLst>
          <pc:docMk/>
          <pc:sldMk cId="1027653961" sldId="275"/>
        </pc:sldMkLst>
      </pc:sldChg>
      <pc:sldChg chg="modNotesTx">
        <pc:chgData name="Peter Das - ZOA Netherlands" userId="bee8beeb-16b5-4f98-81e2-ce31712dc7af" providerId="ADAL" clId="{35D94C7C-16C0-45BD-9AEA-250C7F50EE8D}" dt="2025-06-03T09:27:30.510" v="2955" actId="20577"/>
        <pc:sldMkLst>
          <pc:docMk/>
          <pc:sldMk cId="3517172578" sldId="276"/>
        </pc:sldMkLst>
      </pc:sldChg>
      <pc:sldChg chg="del">
        <pc:chgData name="Peter Das - ZOA Netherlands" userId="bee8beeb-16b5-4f98-81e2-ce31712dc7af" providerId="ADAL" clId="{35D94C7C-16C0-45BD-9AEA-250C7F50EE8D}" dt="2025-06-03T08:23:18.965" v="2841" actId="47"/>
        <pc:sldMkLst>
          <pc:docMk/>
          <pc:sldMk cId="767839192" sldId="278"/>
        </pc:sldMkLst>
      </pc:sldChg>
      <pc:sldChg chg="add ord">
        <pc:chgData name="Peter Das - ZOA Netherlands" userId="bee8beeb-16b5-4f98-81e2-ce31712dc7af" providerId="ADAL" clId="{35D94C7C-16C0-45BD-9AEA-250C7F50EE8D}" dt="2025-06-03T08:23:26.878" v="2844"/>
        <pc:sldMkLst>
          <pc:docMk/>
          <pc:sldMk cId="3418414381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D489-DC41-42F5-998A-C2593C0C9BEC}" type="datetimeFigureOut">
              <a:rPr lang="en-NL" smtClean="0"/>
              <a:t>06/03/2025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98B83-695D-44FD-9ABC-F8033C656B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210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582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800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4375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719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84984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653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998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454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069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peter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790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270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411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016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392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98B83-695D-44FD-9ABC-F8033C656B32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6808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.deboer@zoa.ngo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p.das@zoa.n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zoa-international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6096451" y="-1760115"/>
            <a:ext cx="25306469" cy="17390127"/>
          </a:xfrm>
          <a:custGeom>
            <a:avLst/>
            <a:gdLst/>
            <a:ahLst/>
            <a:cxnLst/>
            <a:rect l="l" t="t" r="r" b="b"/>
            <a:pathLst>
              <a:path w="25306469" h="17390127">
                <a:moveTo>
                  <a:pt x="0" y="0"/>
                </a:moveTo>
                <a:lnTo>
                  <a:pt x="25306469" y="0"/>
                </a:lnTo>
                <a:lnTo>
                  <a:pt x="25306469" y="17390128"/>
                </a:lnTo>
                <a:lnTo>
                  <a:pt x="0" y="17390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" b="-33809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685800" y="7308616"/>
            <a:ext cx="3406884" cy="2108009"/>
          </a:xfrm>
          <a:custGeom>
            <a:avLst/>
            <a:gdLst/>
            <a:ahLst/>
            <a:cxnLst/>
            <a:rect l="l" t="t" r="r" b="b"/>
            <a:pathLst>
              <a:path w="3406884" h="2108009">
                <a:moveTo>
                  <a:pt x="0" y="0"/>
                </a:moveTo>
                <a:lnTo>
                  <a:pt x="3406884" y="0"/>
                </a:lnTo>
                <a:lnTo>
                  <a:pt x="3406884" y="2108009"/>
                </a:lnTo>
                <a:lnTo>
                  <a:pt x="0" y="2108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3434150"/>
            <a:ext cx="652547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85800" y="6266064"/>
            <a:ext cx="7151320" cy="981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Sanne de Boer</a:t>
            </a:r>
            <a:r>
              <a:rPr lang="en-US" sz="3200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r>
              <a:rPr lang="en-US" sz="320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and Peter Das</a:t>
            </a:r>
          </a:p>
          <a:p>
            <a:pPr algn="ctr">
              <a:lnSpc>
                <a:spcPts val="3840"/>
              </a:lnSpc>
            </a:pPr>
            <a:endParaRPr lang="en-US" sz="320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3005524"/>
            <a:ext cx="6525478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03-06-2025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9416624"/>
            <a:ext cx="4403114" cy="2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4163115"/>
            <a:ext cx="9753600" cy="1208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41"/>
              </a:lnSpc>
            </a:pPr>
            <a:r>
              <a:rPr lang="en-US" sz="4867" b="1">
                <a:solidFill>
                  <a:srgbClr val="FFFFFF"/>
                </a:solidFill>
                <a:latin typeface="BR Omny Bold"/>
                <a:ea typeface="BR Omny Bold"/>
                <a:cs typeface="BR Omny Bold"/>
                <a:sym typeface="BR Omny Bold"/>
              </a:rPr>
              <a:t>Measuring Strategic Priorities</a:t>
            </a:r>
          </a:p>
          <a:p>
            <a:pPr>
              <a:lnSpc>
                <a:spcPts val="3772"/>
              </a:lnSpc>
              <a:spcBef>
                <a:spcPct val="0"/>
              </a:spcBef>
            </a:pPr>
            <a:r>
              <a:rPr lang="en-US" sz="3143" b="1" i="1">
                <a:solidFill>
                  <a:srgbClr val="FFFFFF"/>
                </a:solidFill>
                <a:latin typeface="BR Omny Bold Italics"/>
                <a:ea typeface="BR Omny Bold Italics"/>
                <a:cs typeface="BR Omny Bold Italics"/>
                <a:sym typeface="BR Omny Bold Italics"/>
              </a:rPr>
              <a:t>Testing a new approach with adoption ladders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What are adoption ladders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C073EF7-BCBC-D45E-887D-7DD0972453AD}"/>
              </a:ext>
            </a:extLst>
          </p:cNvPr>
          <p:cNvSpPr txBox="1"/>
          <p:nvPr/>
        </p:nvSpPr>
        <p:spPr>
          <a:xfrm>
            <a:off x="1028700" y="2171700"/>
            <a:ext cx="15354300" cy="609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704" lvl="1" algn="l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An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2003-D4C7-B22B-3CEC-8D0299988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817" y="2781611"/>
            <a:ext cx="10768066" cy="56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7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699" y="1095295"/>
            <a:ext cx="10957891" cy="71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What to do with adoption ladders?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F24394E-A218-9F1A-A7B2-063D037707E9}"/>
              </a:ext>
            </a:extLst>
          </p:cNvPr>
          <p:cNvSpPr txBox="1"/>
          <p:nvPr/>
        </p:nvSpPr>
        <p:spPr>
          <a:xfrm>
            <a:off x="1028700" y="2159582"/>
            <a:ext cx="11210719" cy="132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409" lvl="1" indent="-242705" algn="l">
              <a:lnSpc>
                <a:spcPts val="5620"/>
              </a:lnSpc>
              <a:buAutoNum type="arabicPeriod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Evaluate your position</a:t>
            </a:r>
          </a:p>
          <a:p>
            <a:pPr marL="485409" lvl="1" indent="-242705" algn="l">
              <a:lnSpc>
                <a:spcPts val="5620"/>
              </a:lnSpc>
              <a:buAutoNum type="arabicPeriod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Develop a strategy to get to the next step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FCF2C4-D03B-D54D-6BBE-B9376F7CE5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4615" y="2159582"/>
            <a:ext cx="10569649" cy="4573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37C7F8-ED2A-F1E9-417A-831B01D164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56596"/>
            <a:ext cx="9834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Dashboarding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0210679-6032-D325-FD7C-758819173334}"/>
              </a:ext>
            </a:extLst>
          </p:cNvPr>
          <p:cNvSpPr txBox="1"/>
          <p:nvPr/>
        </p:nvSpPr>
        <p:spPr>
          <a:xfrm>
            <a:off x="1028700" y="3054104"/>
            <a:ext cx="11210719" cy="60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2704" lvl="1" algn="l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Add print screen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C51412-1207-BFB0-F6DE-F72926A25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2468787"/>
            <a:ext cx="11662396" cy="67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9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Dashboarding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0210679-6032-D325-FD7C-758819173334}"/>
              </a:ext>
            </a:extLst>
          </p:cNvPr>
          <p:cNvSpPr txBox="1"/>
          <p:nvPr/>
        </p:nvSpPr>
        <p:spPr>
          <a:xfrm>
            <a:off x="1028700" y="3054104"/>
            <a:ext cx="11210719" cy="60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2704" lvl="1" algn="l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Add print screen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98C7C6-96D6-9955-098F-71EE19CA88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7" t="8046"/>
          <a:stretch/>
        </p:blipFill>
        <p:spPr>
          <a:xfrm>
            <a:off x="1028700" y="2327000"/>
            <a:ext cx="11791188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8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73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1841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E18A6-9385-8CC5-8262-3F685290C6EC}"/>
              </a:ext>
            </a:extLst>
          </p:cNvPr>
          <p:cNvSpPr txBox="1"/>
          <p:nvPr/>
        </p:nvSpPr>
        <p:spPr>
          <a:xfrm>
            <a:off x="1028700" y="2998381"/>
            <a:ext cx="12207398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NL" sz="2250">
                <a:latin typeface="BR Omny" panose="020B0604020202020204" charset="0"/>
              </a:rPr>
              <a:t>Report on </a:t>
            </a:r>
            <a:r>
              <a:rPr lang="en-NL" sz="2250" u="sng">
                <a:latin typeface="BR Omny" panose="020B0604020202020204" charset="0"/>
              </a:rPr>
              <a:t>quarterly</a:t>
            </a:r>
            <a:r>
              <a:rPr lang="en-NL" sz="2250">
                <a:latin typeface="BR Omny" panose="020B0604020202020204" charset="0"/>
              </a:rPr>
              <a:t> indicators: for steering</a:t>
            </a:r>
          </a:p>
          <a:p>
            <a:pPr marL="285750" indent="-285750">
              <a:buFontTx/>
              <a:buChar char="-"/>
            </a:pPr>
            <a:endParaRPr lang="en-NL" sz="2250">
              <a:latin typeface="BR Omny" panose="020B0604020202020204" charset="0"/>
            </a:endParaRPr>
          </a:p>
          <a:p>
            <a:r>
              <a:rPr lang="en-NL" sz="2250">
                <a:latin typeface="BR Omny" panose="020B0604020202020204" charset="0"/>
              </a:rPr>
              <a:t>	E.g. 	% of current projects that include a peace/conflict re</a:t>
            </a:r>
            <a:r>
              <a:rPr lang="en-GB" sz="2250">
                <a:latin typeface="BR Omny" panose="020B0604020202020204" charset="0"/>
              </a:rPr>
              <a:t>la</a:t>
            </a:r>
            <a:r>
              <a:rPr lang="en-NL" sz="2250">
                <a:latin typeface="BR Omny" panose="020B0604020202020204" charset="0"/>
              </a:rPr>
              <a:t>ted indicator</a:t>
            </a:r>
          </a:p>
          <a:p>
            <a:r>
              <a:rPr lang="en-NL" sz="2250">
                <a:latin typeface="BR Omny" panose="020B0604020202020204" charset="0"/>
              </a:rPr>
              <a:t>		% of project evaluations that include a question related to Peace Nexus</a:t>
            </a:r>
          </a:p>
          <a:p>
            <a:r>
              <a:rPr lang="en-NL" sz="2250">
                <a:latin typeface="BR Omny" panose="020B0604020202020204" charset="0"/>
              </a:rPr>
              <a:t>  </a:t>
            </a:r>
          </a:p>
          <a:p>
            <a:endParaRPr lang="en-NL" sz="2250">
              <a:latin typeface="BR Omny" panose="020B0604020202020204" charset="0"/>
            </a:endParaRPr>
          </a:p>
          <a:p>
            <a:pPr marL="285750" indent="-285750">
              <a:buFontTx/>
              <a:buChar char="-"/>
            </a:pPr>
            <a:endParaRPr lang="en-NL" sz="2250">
              <a:latin typeface="BR Omny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n-NL" sz="2250" u="sng">
                <a:latin typeface="BR Omny" panose="020B0604020202020204" charset="0"/>
              </a:rPr>
              <a:t>External</a:t>
            </a:r>
            <a:r>
              <a:rPr lang="en-NL" sz="2250">
                <a:latin typeface="BR Omny" panose="020B0604020202020204" charset="0"/>
              </a:rPr>
              <a:t> evaluation</a:t>
            </a:r>
          </a:p>
          <a:p>
            <a:endParaRPr lang="en-NL" sz="2250">
              <a:latin typeface="BR Omny" panose="020B0604020202020204" charset="0"/>
            </a:endParaRPr>
          </a:p>
          <a:p>
            <a:r>
              <a:rPr lang="en-NL" sz="2250">
                <a:latin typeface="BR Omny" panose="020B0604020202020204" charset="0"/>
              </a:rPr>
              <a:t>	To assess whether the adoption of the Strategic Priorities leads to results that go 	beyond implementing the SP-activities.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F697CE4-7551-686B-8112-408B1C1DB096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F81ABE8-B443-884B-622C-4AB54AE5BCE8}"/>
              </a:ext>
            </a:extLst>
          </p:cNvPr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A945D-5051-0392-600C-2D7B488C37D9}"/>
              </a:ext>
            </a:extLst>
          </p:cNvPr>
          <p:cNvSpPr txBox="1"/>
          <p:nvPr/>
        </p:nvSpPr>
        <p:spPr>
          <a:xfrm>
            <a:off x="1028699" y="1095295"/>
            <a:ext cx="13963207" cy="71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NL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To complement the adoption ladders we...</a:t>
            </a:r>
            <a:endParaRPr lang="en-US" sz="4800" b="1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</p:spTree>
    <p:extLst>
      <p:ext uri="{BB962C8B-B14F-4D97-AF65-F5344CB8AC3E}">
        <p14:creationId xmlns:p14="http://schemas.microsoft.com/office/powerpoint/2010/main" val="110037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NL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Group work / plenary discussion</a:t>
            </a:r>
            <a:endParaRPr lang="en-US" sz="4800" b="1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0210679-6032-D325-FD7C-758819173334}"/>
              </a:ext>
            </a:extLst>
          </p:cNvPr>
          <p:cNvSpPr txBox="1"/>
          <p:nvPr/>
        </p:nvSpPr>
        <p:spPr>
          <a:xfrm>
            <a:off x="1028700" y="3054104"/>
            <a:ext cx="11210719" cy="420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2704" lvl="1" algn="l">
              <a:lnSpc>
                <a:spcPts val="5620"/>
              </a:lnSpc>
            </a:pPr>
            <a:r>
              <a:rPr lang="en-NL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Based on what was presented about the adoption ladders:</a:t>
            </a:r>
          </a:p>
          <a:p>
            <a:pPr marL="242704" lvl="1" algn="l">
              <a:lnSpc>
                <a:spcPts val="5620"/>
              </a:lnSpc>
            </a:pPr>
            <a:endParaRPr lang="en-NL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585604" lvl="1" indent="-342900" algn="l">
              <a:lnSpc>
                <a:spcPts val="5620"/>
              </a:lnSpc>
              <a:buFontTx/>
              <a:buChar char="-"/>
            </a:pPr>
            <a:r>
              <a:rPr lang="en-NL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What are possible other applications of adoption ladders?</a:t>
            </a:r>
          </a:p>
          <a:p>
            <a:pPr marL="585604" lvl="1" indent="-342900" algn="l">
              <a:lnSpc>
                <a:spcPts val="5620"/>
              </a:lnSpc>
              <a:buFontTx/>
              <a:buChar char="-"/>
            </a:pPr>
            <a:endParaRPr lang="en-NL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585604" lvl="1" indent="-342900" algn="l">
              <a:lnSpc>
                <a:spcPts val="5620"/>
              </a:lnSpc>
              <a:buFontTx/>
              <a:buChar char="-"/>
            </a:pPr>
            <a:r>
              <a:rPr lang="en-NL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In your situation, what would be advantages and disadvantages of using adoption ladders?</a:t>
            </a: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</p:spTree>
    <p:extLst>
      <p:ext uri="{BB962C8B-B14F-4D97-AF65-F5344CB8AC3E}">
        <p14:creationId xmlns:p14="http://schemas.microsoft.com/office/powerpoint/2010/main" val="324100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73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Questions?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86802" y="-7029372"/>
            <a:ext cx="24727697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2666543" y="1231828"/>
            <a:ext cx="1706463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3" y="1531485"/>
            <a:ext cx="2050600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1739714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72016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D6B404C0-47F4-365D-C50F-76FE7826EB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699216"/>
                  </p:ext>
                </p:extLst>
              </p:nvPr>
            </p:nvGraphicFramePr>
            <p:xfrm>
              <a:off x="0" y="0"/>
              <a:ext cx="18288000" cy="10287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D6B404C0-47F4-365D-C50F-76FE7826EB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8288000" cy="102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28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NL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Introduction</a:t>
            </a:r>
            <a:endParaRPr lang="en-US" sz="4800" b="1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75EA4-A5A9-CD63-6161-85469984BEE9}"/>
              </a:ext>
            </a:extLst>
          </p:cNvPr>
          <p:cNvSpPr txBox="1"/>
          <p:nvPr/>
        </p:nvSpPr>
        <p:spPr>
          <a:xfrm>
            <a:off x="1031415" y="3409019"/>
            <a:ext cx="11437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250">
                <a:latin typeface="BR Omny" panose="020B0604020202020204" charset="0"/>
              </a:rPr>
              <a:t>Please introduce yourself by sharing:</a:t>
            </a:r>
          </a:p>
          <a:p>
            <a:endParaRPr lang="en-NL" sz="2250">
              <a:latin typeface="BR Omny" panose="020B0604020202020204" charset="0"/>
            </a:endParaRPr>
          </a:p>
          <a:p>
            <a:pPr marL="342900" indent="-342900">
              <a:buFontTx/>
              <a:buChar char="-"/>
            </a:pPr>
            <a:r>
              <a:rPr lang="en-GB" sz="2250">
                <a:latin typeface="BR Omny" panose="020B0604020202020204" charset="0"/>
              </a:rPr>
              <a:t>Y</a:t>
            </a:r>
            <a:r>
              <a:rPr lang="en-NL" sz="2250">
                <a:latin typeface="BR Omny" panose="020B0604020202020204" charset="0"/>
              </a:rPr>
              <a:t>our name</a:t>
            </a:r>
          </a:p>
          <a:p>
            <a:pPr marL="342900" indent="-342900">
              <a:buFontTx/>
              <a:buChar char="-"/>
            </a:pPr>
            <a:endParaRPr lang="en-NL" sz="2250">
              <a:latin typeface="BR Omny" panose="020B0604020202020204" charset="0"/>
            </a:endParaRPr>
          </a:p>
          <a:p>
            <a:pPr marL="342900" indent="-342900">
              <a:buFontTx/>
              <a:buChar char="-"/>
            </a:pPr>
            <a:r>
              <a:rPr lang="en-NL" sz="2250">
                <a:latin typeface="BR Omny" panose="020B0604020202020204" charset="0"/>
              </a:rPr>
              <a:t>Your organisation </a:t>
            </a:r>
          </a:p>
          <a:p>
            <a:pPr marL="342900" indent="-342900">
              <a:buFontTx/>
              <a:buChar char="-"/>
            </a:pPr>
            <a:endParaRPr lang="en-NL" sz="2250">
              <a:latin typeface="BR Omny" panose="020B0604020202020204" charset="0"/>
            </a:endParaRPr>
          </a:p>
          <a:p>
            <a:pPr marL="342900" indent="-342900">
              <a:buFontTx/>
              <a:buChar char="-"/>
            </a:pPr>
            <a:r>
              <a:rPr lang="en-NL" sz="2250">
                <a:latin typeface="BR Omny" panose="020B0604020202020204" charset="0"/>
              </a:rPr>
              <a:t>Your position in your organisation</a:t>
            </a:r>
          </a:p>
          <a:p>
            <a:pPr marL="342900" indent="-342900">
              <a:buFontTx/>
              <a:buChar char="-"/>
            </a:pPr>
            <a:endParaRPr lang="en-NL" sz="2250">
              <a:latin typeface="BR Omn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Introductions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Picture 9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BAAF94D-70AC-7CCA-5CAA-43165D1E8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2" y="3510416"/>
            <a:ext cx="2298391" cy="3060457"/>
          </a:xfrm>
          <a:prstGeom prst="rect">
            <a:avLst/>
          </a:prstGeom>
        </p:spPr>
      </p:pic>
      <p:pic>
        <p:nvPicPr>
          <p:cNvPr id="12" name="Picture 1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9C846467-4C7B-77CA-A943-1D3A66F22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516512"/>
            <a:ext cx="2310584" cy="3054361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F615843D-B02F-EA76-C3F9-8B7317CE0051}"/>
              </a:ext>
            </a:extLst>
          </p:cNvPr>
          <p:cNvSpPr txBox="1"/>
          <p:nvPr/>
        </p:nvSpPr>
        <p:spPr>
          <a:xfrm>
            <a:off x="6392331" y="4101774"/>
            <a:ext cx="7889748" cy="1328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704" lvl="1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Peter Das: </a:t>
            </a:r>
            <a:r>
              <a:rPr lang="en-US" sz="2248" err="1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  <a:hlinkClick r:id="rId7"/>
              </a:rPr>
              <a:t>p.das@zoa.ngo</a:t>
            </a: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</a:p>
          <a:p>
            <a:pPr marL="242704" lvl="1" algn="l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Sanne de Boer: </a:t>
            </a:r>
            <a:r>
              <a:rPr lang="en-US" sz="2248" err="1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  <a:hlinkClick r:id="rId8"/>
              </a:rPr>
              <a:t>s.deboer@zoa.ngo</a:t>
            </a: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</p:spTree>
    <p:extLst>
      <p:ext uri="{BB962C8B-B14F-4D97-AF65-F5344CB8AC3E}">
        <p14:creationId xmlns:p14="http://schemas.microsoft.com/office/powerpoint/2010/main" val="165104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ZOA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E0C16-D737-987B-93AB-69A6DFEFB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63" y="2110627"/>
            <a:ext cx="9972606" cy="70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ZOA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615843D-B02F-EA76-C3F9-8B7317CE0051}"/>
              </a:ext>
            </a:extLst>
          </p:cNvPr>
          <p:cNvSpPr txBox="1"/>
          <p:nvPr/>
        </p:nvSpPr>
        <p:spPr>
          <a:xfrm>
            <a:off x="1028700" y="2620446"/>
            <a:ext cx="7889748" cy="6355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704" lvl="1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From relief to recovery, with a multisectoral approach:</a:t>
            </a:r>
          </a:p>
          <a:p>
            <a:pPr marL="242704" lvl="1">
              <a:lnSpc>
                <a:spcPts val="5620"/>
              </a:lnSpc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242704" lvl="1">
              <a:lnSpc>
                <a:spcPts val="5620"/>
              </a:lnSpc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242704" lvl="1">
              <a:lnSpc>
                <a:spcPts val="5620"/>
              </a:lnSpc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242704" lvl="1">
              <a:lnSpc>
                <a:spcPts val="5620"/>
              </a:lnSpc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242704" lvl="1">
              <a:lnSpc>
                <a:spcPts val="5620"/>
              </a:lnSpc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242704" lvl="1">
              <a:lnSpc>
                <a:spcPts val="5620"/>
              </a:lnSpc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242704" lvl="1">
              <a:lnSpc>
                <a:spcPts val="5620"/>
              </a:lnSpc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242704" lvl="1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More information: </a:t>
            </a: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  <a:hlinkClick r:id="rId5"/>
              </a:rPr>
              <a:t>https://www.zoa-international.com/</a:t>
            </a: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A58CE-5621-BF22-024B-F68D0B607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557" y="4880403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EA573-2510-51FA-DA69-74796E81D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839" y="4962660"/>
            <a:ext cx="952500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84EF15-4126-C871-38FC-344898677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658" y="4880403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89ABEB-E5F3-A8D6-2780-C9BEF7EF4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500" y="4962660"/>
            <a:ext cx="952500" cy="952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30885-2D65-B2E6-7034-9DC723684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3767" y="4691554"/>
            <a:ext cx="1373574" cy="13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Outline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54104"/>
            <a:ext cx="11210719" cy="420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409" lvl="1" indent="-242705">
              <a:lnSpc>
                <a:spcPts val="5620"/>
              </a:lnSpc>
              <a:buFontTx/>
              <a:buAutoNum type="arabicPeriod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What prompted us to start using </a:t>
            </a:r>
            <a:r>
              <a:rPr lang="en-NL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adoption ladders</a:t>
            </a: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?</a:t>
            </a:r>
          </a:p>
          <a:p>
            <a:pPr marL="485409" lvl="1" indent="-242705" algn="l">
              <a:lnSpc>
                <a:spcPts val="5620"/>
              </a:lnSpc>
              <a:buAutoNum type="arabicPeriod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What are adoption ladders?</a:t>
            </a:r>
          </a:p>
          <a:p>
            <a:pPr marL="485409" lvl="1" indent="-242705" algn="l">
              <a:lnSpc>
                <a:spcPts val="5620"/>
              </a:lnSpc>
              <a:buAutoNum type="arabicPeriod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What we do with adoption ladders?</a:t>
            </a:r>
          </a:p>
          <a:p>
            <a:pPr marL="485409" lvl="1" indent="-242705" algn="l">
              <a:lnSpc>
                <a:spcPts val="5620"/>
              </a:lnSpc>
              <a:buAutoNum type="arabicPeriod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Use of a dashboard based on the adoption ladders</a:t>
            </a:r>
          </a:p>
          <a:p>
            <a:pPr marL="485409" lvl="1" indent="-242705" algn="l">
              <a:lnSpc>
                <a:spcPts val="5620"/>
              </a:lnSpc>
              <a:buAutoNum type="arabicPeriod"/>
            </a:pPr>
            <a:r>
              <a:rPr lang="en-NL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What do we do to complement the adoption ladders?</a:t>
            </a: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485409" lvl="1" indent="-242705" algn="l">
              <a:lnSpc>
                <a:spcPts val="5620"/>
              </a:lnSpc>
              <a:buAutoNum type="arabicPeriod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Possible other use cases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145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What prompted us to start using adoption ladders?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807668B-1863-157F-64B3-D1A0E3DE6A9C}"/>
              </a:ext>
            </a:extLst>
          </p:cNvPr>
          <p:cNvSpPr txBox="1"/>
          <p:nvPr/>
        </p:nvSpPr>
        <p:spPr>
          <a:xfrm>
            <a:off x="1028701" y="3054104"/>
            <a:ext cx="6926580" cy="4200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704" lvl="1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ZOA’s strategic plan 2023 – 2026: </a:t>
            </a:r>
          </a:p>
          <a:p>
            <a:pPr marL="585604" lvl="1" indent="-342900">
              <a:lnSpc>
                <a:spcPts val="5620"/>
              </a:lnSpc>
              <a:buFont typeface="Arial" panose="020B0604020202020204" pitchFamily="34" charset="0"/>
              <a:buChar char="•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Peace Nexus</a:t>
            </a:r>
          </a:p>
          <a:p>
            <a:pPr marL="585604" lvl="1" indent="-342900">
              <a:lnSpc>
                <a:spcPts val="5620"/>
              </a:lnSpc>
              <a:buFont typeface="Arial" panose="020B0604020202020204" pitchFamily="34" charset="0"/>
              <a:buChar char="•"/>
            </a:pPr>
            <a:r>
              <a:rPr lang="en-US" sz="2248" err="1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Localisation</a:t>
            </a: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585604" lvl="1" indent="-342900">
              <a:lnSpc>
                <a:spcPts val="5620"/>
              </a:lnSpc>
              <a:buFont typeface="Arial" panose="020B0604020202020204" pitchFamily="34" charset="0"/>
              <a:buChar char="•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Climate Resilience</a:t>
            </a:r>
          </a:p>
          <a:p>
            <a:pPr marL="585604" lvl="1" indent="-342900">
              <a:lnSpc>
                <a:spcPts val="5620"/>
              </a:lnSpc>
              <a:buFont typeface="Arial" panose="020B0604020202020204" pitchFamily="34" charset="0"/>
              <a:buChar char="•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Gender, Diversity and Inclusion</a:t>
            </a:r>
          </a:p>
          <a:p>
            <a:pPr marL="485409" lvl="1" indent="-242705" algn="l">
              <a:lnSpc>
                <a:spcPts val="5620"/>
              </a:lnSpc>
              <a:buAutoNum type="arabicPeriod"/>
            </a:pPr>
            <a:endParaRPr lang="en-US" sz="2248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4FA886-FD70-3A2D-A7EA-9EB262DD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872" y="3109574"/>
            <a:ext cx="9299549" cy="65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5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4740171" y="262539"/>
            <a:ext cx="3284093" cy="1684561"/>
          </a:xfrm>
          <a:custGeom>
            <a:avLst/>
            <a:gdLst/>
            <a:ahLst/>
            <a:cxnLst/>
            <a:rect l="l" t="t" r="r" b="b"/>
            <a:pathLst>
              <a:path w="3284093" h="1684561">
                <a:moveTo>
                  <a:pt x="0" y="0"/>
                </a:moveTo>
                <a:lnTo>
                  <a:pt x="3284093" y="0"/>
                </a:lnTo>
                <a:lnTo>
                  <a:pt x="3284093" y="1684561"/>
                </a:lnTo>
                <a:lnTo>
                  <a:pt x="0" y="168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75" t="-21072" r="-8328" b="-20170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8700" y="1095295"/>
            <a:ext cx="997260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What are adoption ladders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C073EF7-BCBC-D45E-887D-7DD0972453AD}"/>
              </a:ext>
            </a:extLst>
          </p:cNvPr>
          <p:cNvSpPr txBox="1"/>
          <p:nvPr/>
        </p:nvSpPr>
        <p:spPr>
          <a:xfrm>
            <a:off x="1028700" y="2171700"/>
            <a:ext cx="15354300" cy="2046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2704" lvl="1" algn="l">
              <a:lnSpc>
                <a:spcPts val="5620"/>
              </a:lnSpc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Transtheoretical model of </a:t>
            </a:r>
            <a:r>
              <a:rPr lang="en-US" sz="2248" err="1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behaviour</a:t>
            </a: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change: </a:t>
            </a:r>
          </a:p>
          <a:p>
            <a:pPr marL="585604" lvl="1" indent="-342900" algn="l">
              <a:lnSpc>
                <a:spcPts val="5620"/>
              </a:lnSpc>
              <a:buFont typeface="Arial" panose="020B0604020202020204" pitchFamily="34" charset="0"/>
              <a:buChar char="•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MEAL to measure change </a:t>
            </a:r>
            <a:endParaRPr lang="en-US" sz="2248" b="1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585604" lvl="1" indent="-342900" algn="l">
              <a:lnSpc>
                <a:spcPts val="5620"/>
              </a:lnSpc>
              <a:buFont typeface="Arial" panose="020B0604020202020204" pitchFamily="34" charset="0"/>
              <a:buChar char="•"/>
            </a:pPr>
            <a:r>
              <a:rPr lang="en-US" sz="2248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MEAL to promote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ACC99-4881-AA28-68CA-14BF2267D2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7971" y="3467100"/>
            <a:ext cx="99822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2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51i6tng9nopk9yh8pk9rzythx3w5y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webextension1.xml><?xml version="1.0" encoding="utf-8"?>
<we:webextension xmlns:we="http://schemas.microsoft.com/office/webextensions/webextension/2010/11" id="{4693F0F6-4051-48DE-83AF-D65A00331716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q37bwsse9fxt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16f955-b818-4a6b-a541-dc9e9f74f1c5" xsi:nil="true"/>
    <lcf76f155ced4ddcb4097134ff3c332f xmlns="43d10e95-3eb1-4268-bb53-31ea3dce4d4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C5C6AF4A1C947A35C6BBE95861E78" ma:contentTypeVersion="19" ma:contentTypeDescription="Create a new document." ma:contentTypeScope="" ma:versionID="5264c900c0be4ad364dac033fe25a2cd">
  <xsd:schema xmlns:xsd="http://www.w3.org/2001/XMLSchema" xmlns:xs="http://www.w3.org/2001/XMLSchema" xmlns:p="http://schemas.microsoft.com/office/2006/metadata/properties" xmlns:ns2="43d10e95-3eb1-4268-bb53-31ea3dce4d46" xmlns:ns3="8c16f955-b818-4a6b-a541-dc9e9f74f1c5" targetNamespace="http://schemas.microsoft.com/office/2006/metadata/properties" ma:root="true" ma:fieldsID="4a1b2865e198863fafe7cec1f56187d5" ns2:_="" ns3:_="">
    <xsd:import namespace="43d10e95-3eb1-4268-bb53-31ea3dce4d46"/>
    <xsd:import namespace="8c16f955-b818-4a6b-a541-dc9e9f74f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10e95-3eb1-4268-bb53-31ea3dce4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ecc9f0-76e5-480f-8461-77bca5fbcd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f955-b818-4a6b-a541-dc9e9f74f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803ed30-af4c-40fb-aca6-d2840f30447a}" ma:internalName="TaxCatchAll" ma:showField="CatchAllData" ma:web="8c16f955-b818-4a6b-a541-dc9e9f74f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4E4C2-18DD-4C87-8859-999143C3A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60016-86C2-45F2-8118-97363BA03E69}">
  <ds:schemaRefs>
    <ds:schemaRef ds:uri="43d10e95-3eb1-4268-bb53-31ea3dce4d46"/>
    <ds:schemaRef ds:uri="8c16f955-b818-4a6b-a541-dc9e9f74f1c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20907E-8155-4EEB-B3BA-B1F122572D11}">
  <ds:schemaRefs>
    <ds:schemaRef ds:uri="43d10e95-3eb1-4268-bb53-31ea3dce4d46"/>
    <ds:schemaRef ds:uri="8c16f955-b818-4a6b-a541-dc9e9f74f1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18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Glocal25 slide deck</dc:title>
  <dc:creator>Peter Das - ZOA Netherlands</dc:creator>
  <cp:revision>1</cp:revision>
  <dcterms:created xsi:type="dcterms:W3CDTF">2006-08-16T00:00:00Z</dcterms:created>
  <dcterms:modified xsi:type="dcterms:W3CDTF">2025-06-03T10:09:39Z</dcterms:modified>
  <dc:identifier>DAGoFPgTAKY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0x01010006FC5C6AF4A1C947A35C6BBE95861E78</vt:lpwstr>
  </property>
  <property fmtid="{D5CDD505-2E9C-101B-9397-08002B2CF9AE}" pid="3" name="MediaServiceImageTags">
    <vt:lpwstr/>
  </property>
</Properties>
</file>