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05" r:id="rId1"/>
  </p:sldMasterIdLst>
  <p:notesMasterIdLst>
    <p:notesMasterId r:id="rId14"/>
  </p:notesMasterIdLst>
  <p:handoutMasterIdLst>
    <p:handoutMasterId r:id="rId15"/>
  </p:handoutMasterIdLst>
  <p:sldIdLst>
    <p:sldId id="401" r:id="rId2"/>
    <p:sldId id="265" r:id="rId3"/>
    <p:sldId id="407" r:id="rId4"/>
    <p:sldId id="279" r:id="rId5"/>
    <p:sldId id="1519" r:id="rId6"/>
    <p:sldId id="1520" r:id="rId7"/>
    <p:sldId id="1521" r:id="rId8"/>
    <p:sldId id="1522" r:id="rId9"/>
    <p:sldId id="1523" r:id="rId10"/>
    <p:sldId id="403" r:id="rId11"/>
    <p:sldId id="278" r:id="rId12"/>
    <p:sldId id="1518" r:id="rId13"/>
  </p:sldIdLst>
  <p:sldSz cx="12192000" cy="6858000"/>
  <p:notesSz cx="6858000" cy="9144000"/>
  <p:embeddedFontLst>
    <p:embeddedFont>
      <p:font typeface="Rubik" panose="020B0604020202020204" charset="-79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401"/>
            <p14:sldId id="265"/>
            <p14:sldId id="407"/>
            <p14:sldId id="279"/>
            <p14:sldId id="1519"/>
            <p14:sldId id="1520"/>
            <p14:sldId id="1521"/>
            <p14:sldId id="1522"/>
            <p14:sldId id="1523"/>
            <p14:sldId id="403"/>
            <p14:sldId id="278"/>
            <p14:sldId id="15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741"/>
    <a:srgbClr val="1B76BC"/>
    <a:srgbClr val="FE1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881B9-305A-4EC0-B57D-2260456A5A2E}" v="36" dt="2025-06-04T02:57:17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1"/>
    <p:restoredTop sz="96347"/>
  </p:normalViewPr>
  <p:slideViewPr>
    <p:cSldViewPr snapToGrid="0" snapToObjects="1">
      <p:cViewPr varScale="1">
        <p:scale>
          <a:sx n="75" d="100"/>
          <a:sy n="75" d="100"/>
        </p:scale>
        <p:origin x="11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4328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ka Blacklock" userId="490e5cb8-4ddb-426a-9b4f-1952e845d31e" providerId="ADAL" clId="{074881B9-305A-4EC0-B57D-2260456A5A2E}"/>
    <pc:docChg chg="undo custSel addSld delSld modSld sldOrd modSection">
      <pc:chgData name="Denika Blacklock" userId="490e5cb8-4ddb-426a-9b4f-1952e845d31e" providerId="ADAL" clId="{074881B9-305A-4EC0-B57D-2260456A5A2E}" dt="2025-06-05T05:29:43.274" v="549" actId="20577"/>
      <pc:docMkLst>
        <pc:docMk/>
      </pc:docMkLst>
      <pc:sldChg chg="del">
        <pc:chgData name="Denika Blacklock" userId="490e5cb8-4ddb-426a-9b4f-1952e845d31e" providerId="ADAL" clId="{074881B9-305A-4EC0-B57D-2260456A5A2E}" dt="2025-06-04T02:51:31.121" v="479" actId="47"/>
        <pc:sldMkLst>
          <pc:docMk/>
          <pc:sldMk cId="32226977" sldId="259"/>
        </pc:sldMkLst>
      </pc:sldChg>
      <pc:sldChg chg="addSp modSp mod">
        <pc:chgData name="Denika Blacklock" userId="490e5cb8-4ddb-426a-9b4f-1952e845d31e" providerId="ADAL" clId="{074881B9-305A-4EC0-B57D-2260456A5A2E}" dt="2025-06-04T02:33:32.313" v="199" actId="1076"/>
        <pc:sldMkLst>
          <pc:docMk/>
          <pc:sldMk cId="494828871" sldId="265"/>
        </pc:sldMkLst>
        <pc:spChg chg="mod">
          <ac:chgData name="Denika Blacklock" userId="490e5cb8-4ddb-426a-9b4f-1952e845d31e" providerId="ADAL" clId="{074881B9-305A-4EC0-B57D-2260456A5A2E}" dt="2025-06-04T02:29:24.139" v="135" actId="20577"/>
          <ac:spMkLst>
            <pc:docMk/>
            <pc:sldMk cId="494828871" sldId="265"/>
            <ac:spMk id="3" creationId="{00000000-0000-0000-0000-000000000000}"/>
          </ac:spMkLst>
        </pc:spChg>
        <pc:spChg chg="mod">
          <ac:chgData name="Denika Blacklock" userId="490e5cb8-4ddb-426a-9b4f-1952e845d31e" providerId="ADAL" clId="{074881B9-305A-4EC0-B57D-2260456A5A2E}" dt="2025-06-04T02:33:32.313" v="199" actId="1076"/>
          <ac:spMkLst>
            <pc:docMk/>
            <pc:sldMk cId="494828871" sldId="265"/>
            <ac:spMk id="7" creationId="{00000000-0000-0000-0000-000000000000}"/>
          </ac:spMkLst>
        </pc:spChg>
        <pc:picChg chg="add mod">
          <ac:chgData name="Denika Blacklock" userId="490e5cb8-4ddb-426a-9b4f-1952e845d31e" providerId="ADAL" clId="{074881B9-305A-4EC0-B57D-2260456A5A2E}" dt="2025-06-04T02:31:15.538" v="145" actId="1076"/>
          <ac:picMkLst>
            <pc:docMk/>
            <pc:sldMk cId="494828871" sldId="265"/>
            <ac:picMk id="4" creationId="{D66E8C89-A3DE-D700-3F00-177B0D154114}"/>
          </ac:picMkLst>
        </pc:picChg>
        <pc:picChg chg="add mod">
          <ac:chgData name="Denika Blacklock" userId="490e5cb8-4ddb-426a-9b4f-1952e845d31e" providerId="ADAL" clId="{074881B9-305A-4EC0-B57D-2260456A5A2E}" dt="2025-06-04T02:31:23.026" v="147" actId="1076"/>
          <ac:picMkLst>
            <pc:docMk/>
            <pc:sldMk cId="494828871" sldId="265"/>
            <ac:picMk id="5" creationId="{FA744496-C16D-BE4B-C66B-753763F082A8}"/>
          </ac:picMkLst>
        </pc:picChg>
        <pc:picChg chg="add mod">
          <ac:chgData name="Denika Blacklock" userId="490e5cb8-4ddb-426a-9b4f-1952e845d31e" providerId="ADAL" clId="{074881B9-305A-4EC0-B57D-2260456A5A2E}" dt="2025-06-04T02:31:29.204" v="149" actId="1076"/>
          <ac:picMkLst>
            <pc:docMk/>
            <pc:sldMk cId="494828871" sldId="265"/>
            <ac:picMk id="6" creationId="{24CB00FE-C9A7-572F-4009-0FF44B7CDB5F}"/>
          </ac:picMkLst>
        </pc:picChg>
        <pc:picChg chg="add mod">
          <ac:chgData name="Denika Blacklock" userId="490e5cb8-4ddb-426a-9b4f-1952e845d31e" providerId="ADAL" clId="{074881B9-305A-4EC0-B57D-2260456A5A2E}" dt="2025-06-04T02:33:26.517" v="198" actId="1076"/>
          <ac:picMkLst>
            <pc:docMk/>
            <pc:sldMk cId="494828871" sldId="265"/>
            <ac:picMk id="8" creationId="{BFD2335B-CBF0-E2EE-4E1C-7A1F3196F5F3}"/>
          </ac:picMkLst>
        </pc:picChg>
      </pc:sldChg>
      <pc:sldChg chg="modSp del">
        <pc:chgData name="Denika Blacklock" userId="490e5cb8-4ddb-426a-9b4f-1952e845d31e" providerId="ADAL" clId="{074881B9-305A-4EC0-B57D-2260456A5A2E}" dt="2025-06-04T02:51:14.978" v="476" actId="47"/>
        <pc:sldMkLst>
          <pc:docMk/>
          <pc:sldMk cId="2137362940" sldId="266"/>
        </pc:sldMkLst>
        <pc:spChg chg="mod">
          <ac:chgData name="Denika Blacklock" userId="490e5cb8-4ddb-426a-9b4f-1952e845d31e" providerId="ADAL" clId="{074881B9-305A-4EC0-B57D-2260456A5A2E}" dt="2025-06-04T02:35:36.281" v="212"/>
          <ac:spMkLst>
            <pc:docMk/>
            <pc:sldMk cId="2137362940" sldId="266"/>
            <ac:spMk id="7" creationId="{00000000-0000-0000-0000-000000000000}"/>
          </ac:spMkLst>
        </pc:spChg>
      </pc:sldChg>
      <pc:sldChg chg="del">
        <pc:chgData name="Denika Blacklock" userId="490e5cb8-4ddb-426a-9b4f-1952e845d31e" providerId="ADAL" clId="{074881B9-305A-4EC0-B57D-2260456A5A2E}" dt="2025-06-04T02:53:27.331" v="506" actId="2696"/>
        <pc:sldMkLst>
          <pc:docMk/>
          <pc:sldMk cId="1294082539" sldId="267"/>
        </pc:sldMkLst>
      </pc:sldChg>
      <pc:sldChg chg="addSp delSp modSp mod">
        <pc:chgData name="Denika Blacklock" userId="490e5cb8-4ddb-426a-9b4f-1952e845d31e" providerId="ADAL" clId="{074881B9-305A-4EC0-B57D-2260456A5A2E}" dt="2025-06-04T02:53:11.997" v="505" actId="1076"/>
        <pc:sldMkLst>
          <pc:docMk/>
          <pc:sldMk cId="885864430" sldId="278"/>
        </pc:sldMkLst>
        <pc:spChg chg="mod">
          <ac:chgData name="Denika Blacklock" userId="490e5cb8-4ddb-426a-9b4f-1952e845d31e" providerId="ADAL" clId="{074881B9-305A-4EC0-B57D-2260456A5A2E}" dt="2025-06-04T02:51:46.408" v="488" actId="20577"/>
          <ac:spMkLst>
            <pc:docMk/>
            <pc:sldMk cId="885864430" sldId="278"/>
            <ac:spMk id="4" creationId="{00000000-0000-0000-0000-000000000000}"/>
          </ac:spMkLst>
        </pc:spChg>
        <pc:spChg chg="del">
          <ac:chgData name="Denika Blacklock" userId="490e5cb8-4ddb-426a-9b4f-1952e845d31e" providerId="ADAL" clId="{074881B9-305A-4EC0-B57D-2260456A5A2E}" dt="2025-06-04T02:52:04.277" v="490" actId="478"/>
          <ac:spMkLst>
            <pc:docMk/>
            <pc:sldMk cId="885864430" sldId="278"/>
            <ac:spMk id="9" creationId="{00000000-0000-0000-0000-000000000000}"/>
          </ac:spMkLst>
        </pc:spChg>
        <pc:spChg chg="mod">
          <ac:chgData name="Denika Blacklock" userId="490e5cb8-4ddb-426a-9b4f-1952e845d31e" providerId="ADAL" clId="{074881B9-305A-4EC0-B57D-2260456A5A2E}" dt="2025-06-04T02:52:27.972" v="497" actId="179"/>
          <ac:spMkLst>
            <pc:docMk/>
            <pc:sldMk cId="885864430" sldId="278"/>
            <ac:spMk id="10" creationId="{00000000-0000-0000-0000-000000000000}"/>
          </ac:spMkLst>
        </pc:spChg>
        <pc:picChg chg="add mod">
          <ac:chgData name="Denika Blacklock" userId="490e5cb8-4ddb-426a-9b4f-1952e845d31e" providerId="ADAL" clId="{074881B9-305A-4EC0-B57D-2260456A5A2E}" dt="2025-06-04T02:53:11.997" v="505" actId="1076"/>
          <ac:picMkLst>
            <pc:docMk/>
            <pc:sldMk cId="885864430" sldId="278"/>
            <ac:picMk id="5" creationId="{7FB93616-380C-B4CD-2F66-0C03E9486449}"/>
          </ac:picMkLst>
        </pc:picChg>
        <pc:picChg chg="add mod">
          <ac:chgData name="Denika Blacklock" userId="490e5cb8-4ddb-426a-9b4f-1952e845d31e" providerId="ADAL" clId="{074881B9-305A-4EC0-B57D-2260456A5A2E}" dt="2025-06-04T02:53:05.981" v="504" actId="1076"/>
          <ac:picMkLst>
            <pc:docMk/>
            <pc:sldMk cId="885864430" sldId="278"/>
            <ac:picMk id="6" creationId="{F75E74B7-97DE-CE38-3CA8-80DC2FF13A35}"/>
          </ac:picMkLst>
        </pc:picChg>
        <pc:picChg chg="add mod">
          <ac:chgData name="Denika Blacklock" userId="490e5cb8-4ddb-426a-9b4f-1952e845d31e" providerId="ADAL" clId="{074881B9-305A-4EC0-B57D-2260456A5A2E}" dt="2025-06-04T02:52:55.720" v="503" actId="1076"/>
          <ac:picMkLst>
            <pc:docMk/>
            <pc:sldMk cId="885864430" sldId="278"/>
            <ac:picMk id="7" creationId="{9F511D9B-2A50-CDCA-49EA-8237AE84BADD}"/>
          </ac:picMkLst>
        </pc:picChg>
      </pc:sldChg>
      <pc:sldChg chg="addSp delSp modSp mod ord">
        <pc:chgData name="Denika Blacklock" userId="490e5cb8-4ddb-426a-9b4f-1952e845d31e" providerId="ADAL" clId="{074881B9-305A-4EC0-B57D-2260456A5A2E}" dt="2025-06-04T02:57:31.930" v="519" actId="18131"/>
        <pc:sldMkLst>
          <pc:docMk/>
          <pc:sldMk cId="1803335617" sldId="279"/>
        </pc:sldMkLst>
        <pc:spChg chg="del mod">
          <ac:chgData name="Denika Blacklock" userId="490e5cb8-4ddb-426a-9b4f-1952e845d31e" providerId="ADAL" clId="{074881B9-305A-4EC0-B57D-2260456A5A2E}" dt="2025-06-04T02:57:17.434" v="516"/>
          <ac:spMkLst>
            <pc:docMk/>
            <pc:sldMk cId="1803335617" sldId="279"/>
            <ac:spMk id="3" creationId="{00000000-0000-0000-0000-000000000000}"/>
          </ac:spMkLst>
        </pc:spChg>
        <pc:spChg chg="mod">
          <ac:chgData name="Denika Blacklock" userId="490e5cb8-4ddb-426a-9b4f-1952e845d31e" providerId="ADAL" clId="{074881B9-305A-4EC0-B57D-2260456A5A2E}" dt="2025-06-04T02:36:10.671" v="238" actId="14100"/>
          <ac:spMkLst>
            <pc:docMk/>
            <pc:sldMk cId="1803335617" sldId="279"/>
            <ac:spMk id="4" creationId="{00000000-0000-0000-0000-000000000000}"/>
          </ac:spMkLst>
        </pc:spChg>
        <pc:spChg chg="del">
          <ac:chgData name="Denika Blacklock" userId="490e5cb8-4ddb-426a-9b4f-1952e845d31e" providerId="ADAL" clId="{074881B9-305A-4EC0-B57D-2260456A5A2E}" dt="2025-06-04T02:36:13.815" v="239" actId="478"/>
          <ac:spMkLst>
            <pc:docMk/>
            <pc:sldMk cId="1803335617" sldId="279"/>
            <ac:spMk id="6" creationId="{00000000-0000-0000-0000-000000000000}"/>
          </ac:spMkLst>
        </pc:spChg>
        <pc:spChg chg="mod">
          <ac:chgData name="Denika Blacklock" userId="490e5cb8-4ddb-426a-9b4f-1952e845d31e" providerId="ADAL" clId="{074881B9-305A-4EC0-B57D-2260456A5A2E}" dt="2025-06-04T02:37:42.904" v="260" actId="5793"/>
          <ac:spMkLst>
            <pc:docMk/>
            <pc:sldMk cId="1803335617" sldId="279"/>
            <ac:spMk id="7" creationId="{00000000-0000-0000-0000-000000000000}"/>
          </ac:spMkLst>
        </pc:spChg>
        <pc:picChg chg="add mod">
          <ac:chgData name="Denika Blacklock" userId="490e5cb8-4ddb-426a-9b4f-1952e845d31e" providerId="ADAL" clId="{074881B9-305A-4EC0-B57D-2260456A5A2E}" dt="2025-06-04T02:39:20.830" v="270" actId="1076"/>
          <ac:picMkLst>
            <pc:docMk/>
            <pc:sldMk cId="1803335617" sldId="279"/>
            <ac:picMk id="5" creationId="{B722FE19-56DD-B47D-BD6B-45C12D5617D2}"/>
          </ac:picMkLst>
        </pc:picChg>
        <pc:picChg chg="add mod">
          <ac:chgData name="Denika Blacklock" userId="490e5cb8-4ddb-426a-9b4f-1952e845d31e" providerId="ADAL" clId="{074881B9-305A-4EC0-B57D-2260456A5A2E}" dt="2025-06-04T02:39:28.084" v="272" actId="1076"/>
          <ac:picMkLst>
            <pc:docMk/>
            <pc:sldMk cId="1803335617" sldId="279"/>
            <ac:picMk id="8" creationId="{2082F028-D65C-2EA2-D29E-A4CFF945D3DD}"/>
          </ac:picMkLst>
        </pc:picChg>
        <pc:picChg chg="add mod modCrop">
          <ac:chgData name="Denika Blacklock" userId="490e5cb8-4ddb-426a-9b4f-1952e845d31e" providerId="ADAL" clId="{074881B9-305A-4EC0-B57D-2260456A5A2E}" dt="2025-06-04T02:57:31.930" v="519" actId="18131"/>
          <ac:picMkLst>
            <pc:docMk/>
            <pc:sldMk cId="1803335617" sldId="279"/>
            <ac:picMk id="10" creationId="{13E885FD-8C98-60D4-0305-1A859F2B2E49}"/>
          </ac:picMkLst>
        </pc:picChg>
      </pc:sldChg>
      <pc:sldChg chg="del">
        <pc:chgData name="Denika Blacklock" userId="490e5cb8-4ddb-426a-9b4f-1952e845d31e" providerId="ADAL" clId="{074881B9-305A-4EC0-B57D-2260456A5A2E}" dt="2025-06-04T02:51:31.121" v="479" actId="47"/>
        <pc:sldMkLst>
          <pc:docMk/>
          <pc:sldMk cId="309434797" sldId="287"/>
        </pc:sldMkLst>
      </pc:sldChg>
      <pc:sldChg chg="addSp delSp modSp mod">
        <pc:chgData name="Denika Blacklock" userId="490e5cb8-4ddb-426a-9b4f-1952e845d31e" providerId="ADAL" clId="{074881B9-305A-4EC0-B57D-2260456A5A2E}" dt="2025-06-04T02:29:14.017" v="117" actId="18131"/>
        <pc:sldMkLst>
          <pc:docMk/>
          <pc:sldMk cId="3069965530" sldId="401"/>
        </pc:sldMkLst>
        <pc:spChg chg="mod">
          <ac:chgData name="Denika Blacklock" userId="490e5cb8-4ddb-426a-9b4f-1952e845d31e" providerId="ADAL" clId="{074881B9-305A-4EC0-B57D-2260456A5A2E}" dt="2025-06-04T02:28:22.490" v="89" actId="20577"/>
          <ac:spMkLst>
            <pc:docMk/>
            <pc:sldMk cId="3069965530" sldId="401"/>
            <ac:spMk id="4" creationId="{86D321A2-65AC-4C18-CA75-0FB5084CA306}"/>
          </ac:spMkLst>
        </pc:spChg>
        <pc:spChg chg="mod">
          <ac:chgData name="Denika Blacklock" userId="490e5cb8-4ddb-426a-9b4f-1952e845d31e" providerId="ADAL" clId="{074881B9-305A-4EC0-B57D-2260456A5A2E}" dt="2025-06-04T02:28:39.826" v="114" actId="20577"/>
          <ac:spMkLst>
            <pc:docMk/>
            <pc:sldMk cId="3069965530" sldId="401"/>
            <ac:spMk id="5" creationId="{02FA3257-663D-61CE-A5D5-22B53DB71488}"/>
          </ac:spMkLst>
        </pc:spChg>
        <pc:spChg chg="add del mod">
          <ac:chgData name="Denika Blacklock" userId="490e5cb8-4ddb-426a-9b4f-1952e845d31e" providerId="ADAL" clId="{074881B9-305A-4EC0-B57D-2260456A5A2E}" dt="2025-06-04T02:27:18.654" v="30"/>
          <ac:spMkLst>
            <pc:docMk/>
            <pc:sldMk cId="3069965530" sldId="401"/>
            <ac:spMk id="7" creationId="{5E1DE31C-41FB-7FDD-1A20-9CCF10BC2E54}"/>
          </ac:spMkLst>
        </pc:spChg>
        <pc:picChg chg="del">
          <ac:chgData name="Denika Blacklock" userId="490e5cb8-4ddb-426a-9b4f-1952e845d31e" providerId="ADAL" clId="{074881B9-305A-4EC0-B57D-2260456A5A2E}" dt="2025-06-04T02:27:09.467" v="27" actId="478"/>
          <ac:picMkLst>
            <pc:docMk/>
            <pc:sldMk cId="3069965530" sldId="401"/>
            <ac:picMk id="10" creationId="{FDEA9D98-688E-06FA-04A1-ECFAC9E7C0A6}"/>
          </ac:picMkLst>
        </pc:picChg>
        <pc:picChg chg="add mod">
          <ac:chgData name="Denika Blacklock" userId="490e5cb8-4ddb-426a-9b4f-1952e845d31e" providerId="ADAL" clId="{074881B9-305A-4EC0-B57D-2260456A5A2E}" dt="2025-06-04T02:27:15.293" v="29"/>
          <ac:picMkLst>
            <pc:docMk/>
            <pc:sldMk cId="3069965530" sldId="401"/>
            <ac:picMk id="12" creationId="{16F7C849-EABB-79DE-D3C3-870685C8CC7E}"/>
          </ac:picMkLst>
        </pc:picChg>
        <pc:picChg chg="add mod ord modCrop">
          <ac:chgData name="Denika Blacklock" userId="490e5cb8-4ddb-426a-9b4f-1952e845d31e" providerId="ADAL" clId="{074881B9-305A-4EC0-B57D-2260456A5A2E}" dt="2025-06-04T02:29:14.017" v="117" actId="18131"/>
          <ac:picMkLst>
            <pc:docMk/>
            <pc:sldMk cId="3069965530" sldId="401"/>
            <ac:picMk id="14" creationId="{4FB6274C-1CD7-B8F5-2652-2E6E41EC79A8}"/>
          </ac:picMkLst>
        </pc:picChg>
        <pc:picChg chg="add mod">
          <ac:chgData name="Denika Blacklock" userId="490e5cb8-4ddb-426a-9b4f-1952e845d31e" providerId="ADAL" clId="{074881B9-305A-4EC0-B57D-2260456A5A2E}" dt="2025-06-04T02:28:26.698" v="90" actId="1076"/>
          <ac:picMkLst>
            <pc:docMk/>
            <pc:sldMk cId="3069965530" sldId="401"/>
            <ac:picMk id="15" creationId="{6843F3CA-67FE-08C5-F30E-43C1270D95B4}"/>
          </ac:picMkLst>
        </pc:picChg>
      </pc:sldChg>
      <pc:sldChg chg="del">
        <pc:chgData name="Denika Blacklock" userId="490e5cb8-4ddb-426a-9b4f-1952e845d31e" providerId="ADAL" clId="{074881B9-305A-4EC0-B57D-2260456A5A2E}" dt="2025-06-04T02:51:31.121" v="479" actId="47"/>
        <pc:sldMkLst>
          <pc:docMk/>
          <pc:sldMk cId="3517782432" sldId="402"/>
        </pc:sldMkLst>
      </pc:sldChg>
      <pc:sldChg chg="modSp mod ord">
        <pc:chgData name="Denika Blacklock" userId="490e5cb8-4ddb-426a-9b4f-1952e845d31e" providerId="ADAL" clId="{074881B9-305A-4EC0-B57D-2260456A5A2E}" dt="2025-06-05T05:29:43.274" v="549" actId="20577"/>
        <pc:sldMkLst>
          <pc:docMk/>
          <pc:sldMk cId="2566525354" sldId="403"/>
        </pc:sldMkLst>
        <pc:spChg chg="mod">
          <ac:chgData name="Denika Blacklock" userId="490e5cb8-4ddb-426a-9b4f-1952e845d31e" providerId="ADAL" clId="{074881B9-305A-4EC0-B57D-2260456A5A2E}" dt="2025-06-05T05:29:43.274" v="549" actId="20577"/>
          <ac:spMkLst>
            <pc:docMk/>
            <pc:sldMk cId="2566525354" sldId="403"/>
            <ac:spMk id="10" creationId="{00000000-0000-0000-0000-000000000000}"/>
          </ac:spMkLst>
        </pc:spChg>
      </pc:sldChg>
      <pc:sldChg chg="del">
        <pc:chgData name="Denika Blacklock" userId="490e5cb8-4ddb-426a-9b4f-1952e845d31e" providerId="ADAL" clId="{074881B9-305A-4EC0-B57D-2260456A5A2E}" dt="2025-06-04T02:51:31.121" v="479" actId="47"/>
        <pc:sldMkLst>
          <pc:docMk/>
          <pc:sldMk cId="2202740692" sldId="404"/>
        </pc:sldMkLst>
      </pc:sldChg>
      <pc:sldChg chg="del">
        <pc:chgData name="Denika Blacklock" userId="490e5cb8-4ddb-426a-9b4f-1952e845d31e" providerId="ADAL" clId="{074881B9-305A-4EC0-B57D-2260456A5A2E}" dt="2025-06-04T02:51:31.121" v="479" actId="47"/>
        <pc:sldMkLst>
          <pc:docMk/>
          <pc:sldMk cId="937575057" sldId="405"/>
        </pc:sldMkLst>
      </pc:sldChg>
      <pc:sldChg chg="del">
        <pc:chgData name="Denika Blacklock" userId="490e5cb8-4ddb-426a-9b4f-1952e845d31e" providerId="ADAL" clId="{074881B9-305A-4EC0-B57D-2260456A5A2E}" dt="2025-06-04T02:51:37.969" v="480" actId="47"/>
        <pc:sldMkLst>
          <pc:docMk/>
          <pc:sldMk cId="2571922893" sldId="406"/>
        </pc:sldMkLst>
      </pc:sldChg>
      <pc:sldChg chg="addSp modSp mod ord">
        <pc:chgData name="Denika Blacklock" userId="490e5cb8-4ddb-426a-9b4f-1952e845d31e" providerId="ADAL" clId="{074881B9-305A-4EC0-B57D-2260456A5A2E}" dt="2025-06-04T02:38:11.617" v="264" actId="1076"/>
        <pc:sldMkLst>
          <pc:docMk/>
          <pc:sldMk cId="11218269" sldId="407"/>
        </pc:sldMkLst>
        <pc:spChg chg="mod">
          <ac:chgData name="Denika Blacklock" userId="490e5cb8-4ddb-426a-9b4f-1952e845d31e" providerId="ADAL" clId="{074881B9-305A-4EC0-B57D-2260456A5A2E}" dt="2025-06-04T02:32:07.099" v="184" actId="20577"/>
          <ac:spMkLst>
            <pc:docMk/>
            <pc:sldMk cId="11218269" sldId="407"/>
            <ac:spMk id="3" creationId="{00000000-0000-0000-0000-000000000000}"/>
          </ac:spMkLst>
        </pc:spChg>
        <pc:spChg chg="mod">
          <ac:chgData name="Denika Blacklock" userId="490e5cb8-4ddb-426a-9b4f-1952e845d31e" providerId="ADAL" clId="{074881B9-305A-4EC0-B57D-2260456A5A2E}" dt="2025-06-04T02:38:11.617" v="264" actId="1076"/>
          <ac:spMkLst>
            <pc:docMk/>
            <pc:sldMk cId="11218269" sldId="407"/>
            <ac:spMk id="11" creationId="{232C05CF-50AE-6BD9-235B-A430B1E90A4B}"/>
          </ac:spMkLst>
        </pc:spChg>
        <pc:picChg chg="add mod">
          <ac:chgData name="Denika Blacklock" userId="490e5cb8-4ddb-426a-9b4f-1952e845d31e" providerId="ADAL" clId="{074881B9-305A-4EC0-B57D-2260456A5A2E}" dt="2025-06-04T02:34:40.425" v="210" actId="1076"/>
          <ac:picMkLst>
            <pc:docMk/>
            <pc:sldMk cId="11218269" sldId="407"/>
            <ac:picMk id="4" creationId="{64367609-5E8C-CC15-42E4-A2AEA8250E71}"/>
          </ac:picMkLst>
        </pc:picChg>
        <pc:picChg chg="add mod">
          <ac:chgData name="Denika Blacklock" userId="490e5cb8-4ddb-426a-9b4f-1952e845d31e" providerId="ADAL" clId="{074881B9-305A-4EC0-B57D-2260456A5A2E}" dt="2025-06-04T02:34:18.408" v="207" actId="1076"/>
          <ac:picMkLst>
            <pc:docMk/>
            <pc:sldMk cId="11218269" sldId="407"/>
            <ac:picMk id="5" creationId="{4E983593-D6C8-29F0-3D3A-D19C6161776D}"/>
          </ac:picMkLst>
        </pc:picChg>
        <pc:picChg chg="add mod">
          <ac:chgData name="Denika Blacklock" userId="490e5cb8-4ddb-426a-9b4f-1952e845d31e" providerId="ADAL" clId="{074881B9-305A-4EC0-B57D-2260456A5A2E}" dt="2025-06-04T02:34:26.182" v="208" actId="1076"/>
          <ac:picMkLst>
            <pc:docMk/>
            <pc:sldMk cId="11218269" sldId="407"/>
            <ac:picMk id="6" creationId="{29B8B09D-342B-CCE3-0477-CF20DBAE4C0A}"/>
          </ac:picMkLst>
        </pc:picChg>
        <pc:picChg chg="add mod">
          <ac:chgData name="Denika Blacklock" userId="490e5cb8-4ddb-426a-9b4f-1952e845d31e" providerId="ADAL" clId="{074881B9-305A-4EC0-B57D-2260456A5A2E}" dt="2025-06-04T02:34:33.047" v="209" actId="1076"/>
          <ac:picMkLst>
            <pc:docMk/>
            <pc:sldMk cId="11218269" sldId="407"/>
            <ac:picMk id="7" creationId="{7808C85A-EB8B-4E1E-CC26-45BDD9059E63}"/>
          </ac:picMkLst>
        </pc:picChg>
      </pc:sldChg>
      <pc:sldChg chg="del">
        <pc:chgData name="Denika Blacklock" userId="490e5cb8-4ddb-426a-9b4f-1952e845d31e" providerId="ADAL" clId="{074881B9-305A-4EC0-B57D-2260456A5A2E}" dt="2025-06-04T02:51:31.121" v="479" actId="47"/>
        <pc:sldMkLst>
          <pc:docMk/>
          <pc:sldMk cId="692485264" sldId="409"/>
        </pc:sldMkLst>
      </pc:sldChg>
      <pc:sldChg chg="del">
        <pc:chgData name="Denika Blacklock" userId="490e5cb8-4ddb-426a-9b4f-1952e845d31e" providerId="ADAL" clId="{074881B9-305A-4EC0-B57D-2260456A5A2E}" dt="2025-06-04T02:51:37.969" v="480" actId="47"/>
        <pc:sldMkLst>
          <pc:docMk/>
          <pc:sldMk cId="1973180457" sldId="410"/>
        </pc:sldMkLst>
      </pc:sldChg>
      <pc:sldChg chg="del">
        <pc:chgData name="Denika Blacklock" userId="490e5cb8-4ddb-426a-9b4f-1952e845d31e" providerId="ADAL" clId="{074881B9-305A-4EC0-B57D-2260456A5A2E}" dt="2025-06-04T02:51:37.969" v="480" actId="47"/>
        <pc:sldMkLst>
          <pc:docMk/>
          <pc:sldMk cId="1060434950" sldId="412"/>
        </pc:sldMkLst>
      </pc:sldChg>
      <pc:sldChg chg="del">
        <pc:chgData name="Denika Blacklock" userId="490e5cb8-4ddb-426a-9b4f-1952e845d31e" providerId="ADAL" clId="{074881B9-305A-4EC0-B57D-2260456A5A2E}" dt="2025-06-04T02:51:37.969" v="480" actId="47"/>
        <pc:sldMkLst>
          <pc:docMk/>
          <pc:sldMk cId="1465376635" sldId="413"/>
        </pc:sldMkLst>
      </pc:sldChg>
      <pc:sldChg chg="del">
        <pc:chgData name="Denika Blacklock" userId="490e5cb8-4ddb-426a-9b4f-1952e845d31e" providerId="ADAL" clId="{074881B9-305A-4EC0-B57D-2260456A5A2E}" dt="2025-06-04T02:51:41.721" v="481" actId="47"/>
        <pc:sldMkLst>
          <pc:docMk/>
          <pc:sldMk cId="768195465" sldId="414"/>
        </pc:sldMkLst>
      </pc:sldChg>
      <pc:sldChg chg="addSp delSp modSp add mod">
        <pc:chgData name="Denika Blacklock" userId="490e5cb8-4ddb-426a-9b4f-1952e845d31e" providerId="ADAL" clId="{074881B9-305A-4EC0-B57D-2260456A5A2E}" dt="2025-06-04T02:54:22.486" v="510" actId="18131"/>
        <pc:sldMkLst>
          <pc:docMk/>
          <pc:sldMk cId="1353752674" sldId="1519"/>
        </pc:sldMkLst>
        <pc:spChg chg="del">
          <ac:chgData name="Denika Blacklock" userId="490e5cb8-4ddb-426a-9b4f-1952e845d31e" providerId="ADAL" clId="{074881B9-305A-4EC0-B57D-2260456A5A2E}" dt="2025-06-04T02:54:10.062" v="507"/>
          <ac:spMkLst>
            <pc:docMk/>
            <pc:sldMk cId="1353752674" sldId="1519"/>
            <ac:spMk id="3" creationId="{B391BF96-7D6D-3C79-A8FD-362BF25D8C98}"/>
          </ac:spMkLst>
        </pc:spChg>
        <pc:spChg chg="del mod">
          <ac:chgData name="Denika Blacklock" userId="490e5cb8-4ddb-426a-9b4f-1952e845d31e" providerId="ADAL" clId="{074881B9-305A-4EC0-B57D-2260456A5A2E}" dt="2025-06-04T02:44:15.520" v="369" actId="478"/>
          <ac:spMkLst>
            <pc:docMk/>
            <pc:sldMk cId="1353752674" sldId="1519"/>
            <ac:spMk id="4" creationId="{629B7C00-AD78-735A-5248-E4A6DBE86AA7}"/>
          </ac:spMkLst>
        </pc:spChg>
        <pc:spChg chg="mod">
          <ac:chgData name="Denika Blacklock" userId="490e5cb8-4ddb-426a-9b4f-1952e845d31e" providerId="ADAL" clId="{074881B9-305A-4EC0-B57D-2260456A5A2E}" dt="2025-06-04T02:45:00.015" v="379" actId="179"/>
          <ac:spMkLst>
            <pc:docMk/>
            <pc:sldMk cId="1353752674" sldId="1519"/>
            <ac:spMk id="7" creationId="{38D7C4A4-5F4E-10A3-1258-2652F6DF0F48}"/>
          </ac:spMkLst>
        </pc:spChg>
        <pc:picChg chg="add mod">
          <ac:chgData name="Denika Blacklock" userId="490e5cb8-4ddb-426a-9b4f-1952e845d31e" providerId="ADAL" clId="{074881B9-305A-4EC0-B57D-2260456A5A2E}" dt="2025-06-04T02:44:38.915" v="375" actId="1076"/>
          <ac:picMkLst>
            <pc:docMk/>
            <pc:sldMk cId="1353752674" sldId="1519"/>
            <ac:picMk id="5" creationId="{8F097BB1-2964-2678-0471-A0DB396F9BBD}"/>
          </ac:picMkLst>
        </pc:picChg>
        <pc:picChg chg="add mod">
          <ac:chgData name="Denika Blacklock" userId="490e5cb8-4ddb-426a-9b4f-1952e845d31e" providerId="ADAL" clId="{074881B9-305A-4EC0-B57D-2260456A5A2E}" dt="2025-06-04T02:44:46.090" v="376" actId="1076"/>
          <ac:picMkLst>
            <pc:docMk/>
            <pc:sldMk cId="1353752674" sldId="1519"/>
            <ac:picMk id="6" creationId="{4D8FF613-8F7A-F13B-1C9A-A6CC8C573E10}"/>
          </ac:picMkLst>
        </pc:picChg>
        <pc:picChg chg="add mod">
          <ac:chgData name="Denika Blacklock" userId="490e5cb8-4ddb-426a-9b4f-1952e845d31e" providerId="ADAL" clId="{074881B9-305A-4EC0-B57D-2260456A5A2E}" dt="2025-06-04T02:44:53.052" v="377" actId="1076"/>
          <ac:picMkLst>
            <pc:docMk/>
            <pc:sldMk cId="1353752674" sldId="1519"/>
            <ac:picMk id="8" creationId="{3C08442D-5E4C-25BD-731F-68A49E63CE5F}"/>
          </ac:picMkLst>
        </pc:picChg>
        <pc:picChg chg="add mod modCrop">
          <ac:chgData name="Denika Blacklock" userId="490e5cb8-4ddb-426a-9b4f-1952e845d31e" providerId="ADAL" clId="{074881B9-305A-4EC0-B57D-2260456A5A2E}" dt="2025-06-04T02:54:22.486" v="510" actId="18131"/>
          <ac:picMkLst>
            <pc:docMk/>
            <pc:sldMk cId="1353752674" sldId="1519"/>
            <ac:picMk id="10" creationId="{1819D662-37B9-074B-8F26-F383FD773037}"/>
          </ac:picMkLst>
        </pc:picChg>
      </pc:sldChg>
      <pc:sldChg chg="addSp delSp modSp add mod ord">
        <pc:chgData name="Denika Blacklock" userId="490e5cb8-4ddb-426a-9b4f-1952e845d31e" providerId="ADAL" clId="{074881B9-305A-4EC0-B57D-2260456A5A2E}" dt="2025-06-04T02:46:01.661" v="384" actId="21"/>
        <pc:sldMkLst>
          <pc:docMk/>
          <pc:sldMk cId="2287294858" sldId="1520"/>
        </pc:sldMkLst>
        <pc:spChg chg="mod">
          <ac:chgData name="Denika Blacklock" userId="490e5cb8-4ddb-426a-9b4f-1952e845d31e" providerId="ADAL" clId="{074881B9-305A-4EC0-B57D-2260456A5A2E}" dt="2025-06-04T02:41:29.546" v="338" actId="20577"/>
          <ac:spMkLst>
            <pc:docMk/>
            <pc:sldMk cId="2287294858" sldId="1520"/>
            <ac:spMk id="3" creationId="{14C37112-4FA8-CB25-7A13-42AD92BC0EA7}"/>
          </ac:spMkLst>
        </pc:spChg>
        <pc:spChg chg="mod">
          <ac:chgData name="Denika Blacklock" userId="490e5cb8-4ddb-426a-9b4f-1952e845d31e" providerId="ADAL" clId="{074881B9-305A-4EC0-B57D-2260456A5A2E}" dt="2025-06-04T02:43:59.282" v="366" actId="20577"/>
          <ac:spMkLst>
            <pc:docMk/>
            <pc:sldMk cId="2287294858" sldId="1520"/>
            <ac:spMk id="11" creationId="{AC6B9416-F618-4E79-D3E6-4FBDB69B0FF5}"/>
          </ac:spMkLst>
        </pc:spChg>
        <pc:picChg chg="mod">
          <ac:chgData name="Denika Blacklock" userId="490e5cb8-4ddb-426a-9b4f-1952e845d31e" providerId="ADAL" clId="{074881B9-305A-4EC0-B57D-2260456A5A2E}" dt="2025-06-04T02:43:36.555" v="360" actId="1076"/>
          <ac:picMkLst>
            <pc:docMk/>
            <pc:sldMk cId="2287294858" sldId="1520"/>
            <ac:picMk id="4" creationId="{AFDB8F42-9774-EDF6-5839-092D0ADFBA05}"/>
          </ac:picMkLst>
        </pc:picChg>
        <pc:picChg chg="mod">
          <ac:chgData name="Denika Blacklock" userId="490e5cb8-4ddb-426a-9b4f-1952e845d31e" providerId="ADAL" clId="{074881B9-305A-4EC0-B57D-2260456A5A2E}" dt="2025-06-04T02:43:42.670" v="361" actId="1076"/>
          <ac:picMkLst>
            <pc:docMk/>
            <pc:sldMk cId="2287294858" sldId="1520"/>
            <ac:picMk id="5" creationId="{533E6099-83FE-18F1-FB5E-7F805C980E0E}"/>
          </ac:picMkLst>
        </pc:picChg>
        <pc:picChg chg="mod">
          <ac:chgData name="Denika Blacklock" userId="490e5cb8-4ddb-426a-9b4f-1952e845d31e" providerId="ADAL" clId="{074881B9-305A-4EC0-B57D-2260456A5A2E}" dt="2025-06-04T02:43:15.019" v="356" actId="1076"/>
          <ac:picMkLst>
            <pc:docMk/>
            <pc:sldMk cId="2287294858" sldId="1520"/>
            <ac:picMk id="6" creationId="{09EFF338-CA6D-E0B9-05F4-735829D89BD2}"/>
          </ac:picMkLst>
        </pc:picChg>
        <pc:picChg chg="mod">
          <ac:chgData name="Denika Blacklock" userId="490e5cb8-4ddb-426a-9b4f-1952e845d31e" providerId="ADAL" clId="{074881B9-305A-4EC0-B57D-2260456A5A2E}" dt="2025-06-04T02:43:10.429" v="355" actId="1076"/>
          <ac:picMkLst>
            <pc:docMk/>
            <pc:sldMk cId="2287294858" sldId="1520"/>
            <ac:picMk id="7" creationId="{8B8388DF-9DCB-05B6-62CF-5ABA10360730}"/>
          </ac:picMkLst>
        </pc:picChg>
        <pc:picChg chg="add del mod">
          <ac:chgData name="Denika Blacklock" userId="490e5cb8-4ddb-426a-9b4f-1952e845d31e" providerId="ADAL" clId="{074881B9-305A-4EC0-B57D-2260456A5A2E}" dt="2025-06-04T02:46:01.661" v="384" actId="21"/>
          <ac:picMkLst>
            <pc:docMk/>
            <pc:sldMk cId="2287294858" sldId="1520"/>
            <ac:picMk id="8" creationId="{DD611115-E06F-58F0-B2EF-5DCD9ED0F98B}"/>
          </ac:picMkLst>
        </pc:picChg>
      </pc:sldChg>
      <pc:sldChg chg="add del">
        <pc:chgData name="Denika Blacklock" userId="490e5cb8-4ddb-426a-9b4f-1952e845d31e" providerId="ADAL" clId="{074881B9-305A-4EC0-B57D-2260456A5A2E}" dt="2025-06-04T02:45:33.890" v="380" actId="2696"/>
        <pc:sldMkLst>
          <pc:docMk/>
          <pc:sldMk cId="735693704" sldId="1521"/>
        </pc:sldMkLst>
      </pc:sldChg>
      <pc:sldChg chg="addSp delSp modSp add mod ord">
        <pc:chgData name="Denika Blacklock" userId="490e5cb8-4ddb-426a-9b4f-1952e845d31e" providerId="ADAL" clId="{074881B9-305A-4EC0-B57D-2260456A5A2E}" dt="2025-06-04T02:55:12.553" v="511"/>
        <pc:sldMkLst>
          <pc:docMk/>
          <pc:sldMk cId="3123033278" sldId="1521"/>
        </pc:sldMkLst>
        <pc:spChg chg="del">
          <ac:chgData name="Denika Blacklock" userId="490e5cb8-4ddb-426a-9b4f-1952e845d31e" providerId="ADAL" clId="{074881B9-305A-4EC0-B57D-2260456A5A2E}" dt="2025-06-04T02:55:12.553" v="511"/>
          <ac:spMkLst>
            <pc:docMk/>
            <pc:sldMk cId="3123033278" sldId="1521"/>
            <ac:spMk id="3" creationId="{61218133-2467-F161-D17B-AC924027342A}"/>
          </ac:spMkLst>
        </pc:spChg>
        <pc:spChg chg="mod">
          <ac:chgData name="Denika Blacklock" userId="490e5cb8-4ddb-426a-9b4f-1952e845d31e" providerId="ADAL" clId="{074881B9-305A-4EC0-B57D-2260456A5A2E}" dt="2025-06-04T02:47:19.392" v="402" actId="207"/>
          <ac:spMkLst>
            <pc:docMk/>
            <pc:sldMk cId="3123033278" sldId="1521"/>
            <ac:spMk id="7" creationId="{9B40C2EF-7CD4-5071-D3FB-ED6BD11F1C52}"/>
          </ac:spMkLst>
        </pc:spChg>
        <pc:picChg chg="add mod">
          <ac:chgData name="Denika Blacklock" userId="490e5cb8-4ddb-426a-9b4f-1952e845d31e" providerId="ADAL" clId="{074881B9-305A-4EC0-B57D-2260456A5A2E}" dt="2025-06-04T02:47:37.082" v="405" actId="1076"/>
          <ac:picMkLst>
            <pc:docMk/>
            <pc:sldMk cId="3123033278" sldId="1521"/>
            <ac:picMk id="4" creationId="{DD611115-E06F-58F0-B2EF-5DCD9ED0F98B}"/>
          </ac:picMkLst>
        </pc:picChg>
        <pc:picChg chg="mod">
          <ac:chgData name="Denika Blacklock" userId="490e5cb8-4ddb-426a-9b4f-1952e845d31e" providerId="ADAL" clId="{074881B9-305A-4EC0-B57D-2260456A5A2E}" dt="2025-06-04T02:47:25.988" v="403" actId="1076"/>
          <ac:picMkLst>
            <pc:docMk/>
            <pc:sldMk cId="3123033278" sldId="1521"/>
            <ac:picMk id="5" creationId="{F9116A5E-2FEE-B8B8-DD25-33C07DE1D893}"/>
          </ac:picMkLst>
        </pc:picChg>
        <pc:picChg chg="mod">
          <ac:chgData name="Denika Blacklock" userId="490e5cb8-4ddb-426a-9b4f-1952e845d31e" providerId="ADAL" clId="{074881B9-305A-4EC0-B57D-2260456A5A2E}" dt="2025-06-04T02:47:30.395" v="404" actId="1076"/>
          <ac:picMkLst>
            <pc:docMk/>
            <pc:sldMk cId="3123033278" sldId="1521"/>
            <ac:picMk id="6" creationId="{C030C937-D542-139E-425F-1A0426950C03}"/>
          </ac:picMkLst>
        </pc:picChg>
        <pc:picChg chg="del">
          <ac:chgData name="Denika Blacklock" userId="490e5cb8-4ddb-426a-9b4f-1952e845d31e" providerId="ADAL" clId="{074881B9-305A-4EC0-B57D-2260456A5A2E}" dt="2025-06-04T02:46:55.920" v="395" actId="478"/>
          <ac:picMkLst>
            <pc:docMk/>
            <pc:sldMk cId="3123033278" sldId="1521"/>
            <ac:picMk id="8" creationId="{E4080D9A-66FB-36F9-F2EB-E29B8CF0D1B7}"/>
          </ac:picMkLst>
        </pc:picChg>
        <pc:picChg chg="add mod">
          <ac:chgData name="Denika Blacklock" userId="490e5cb8-4ddb-426a-9b4f-1952e845d31e" providerId="ADAL" clId="{074881B9-305A-4EC0-B57D-2260456A5A2E}" dt="2025-06-04T02:55:12.553" v="511"/>
          <ac:picMkLst>
            <pc:docMk/>
            <pc:sldMk cId="3123033278" sldId="1521"/>
            <ac:picMk id="9" creationId="{542D2F43-2FAF-F499-3193-0945D23A3202}"/>
          </ac:picMkLst>
        </pc:picChg>
      </pc:sldChg>
      <pc:sldChg chg="delSp modSp add mod ord">
        <pc:chgData name="Denika Blacklock" userId="490e5cb8-4ddb-426a-9b4f-1952e845d31e" providerId="ADAL" clId="{074881B9-305A-4EC0-B57D-2260456A5A2E}" dt="2025-06-04T02:50:30.144" v="472" actId="478"/>
        <pc:sldMkLst>
          <pc:docMk/>
          <pc:sldMk cId="2136751240" sldId="1522"/>
        </pc:sldMkLst>
        <pc:spChg chg="mod">
          <ac:chgData name="Denika Blacklock" userId="490e5cb8-4ddb-426a-9b4f-1952e845d31e" providerId="ADAL" clId="{074881B9-305A-4EC0-B57D-2260456A5A2E}" dt="2025-06-04T02:48:15.277" v="427" actId="20577"/>
          <ac:spMkLst>
            <pc:docMk/>
            <pc:sldMk cId="2136751240" sldId="1522"/>
            <ac:spMk id="3" creationId="{6A0ECA3D-D532-465F-9CAD-A554012776A1}"/>
          </ac:spMkLst>
        </pc:spChg>
        <pc:spChg chg="mod">
          <ac:chgData name="Denika Blacklock" userId="490e5cb8-4ddb-426a-9b4f-1952e845d31e" providerId="ADAL" clId="{074881B9-305A-4EC0-B57D-2260456A5A2E}" dt="2025-06-04T02:49:43.069" v="460" actId="21"/>
          <ac:spMkLst>
            <pc:docMk/>
            <pc:sldMk cId="2136751240" sldId="1522"/>
            <ac:spMk id="11" creationId="{84E5C25A-A3E9-1E1C-B408-798C778C72D8}"/>
          </ac:spMkLst>
        </pc:spChg>
        <pc:picChg chg="mod">
          <ac:chgData name="Denika Blacklock" userId="490e5cb8-4ddb-426a-9b4f-1952e845d31e" providerId="ADAL" clId="{074881B9-305A-4EC0-B57D-2260456A5A2E}" dt="2025-06-04T02:50:28.370" v="471" actId="1076"/>
          <ac:picMkLst>
            <pc:docMk/>
            <pc:sldMk cId="2136751240" sldId="1522"/>
            <ac:picMk id="4" creationId="{22EFA94F-2638-FB45-F91E-08FE4C490700}"/>
          </ac:picMkLst>
        </pc:picChg>
        <pc:picChg chg="del mod">
          <ac:chgData name="Denika Blacklock" userId="490e5cb8-4ddb-426a-9b4f-1952e845d31e" providerId="ADAL" clId="{074881B9-305A-4EC0-B57D-2260456A5A2E}" dt="2025-06-04T02:50:30.144" v="472" actId="478"/>
          <ac:picMkLst>
            <pc:docMk/>
            <pc:sldMk cId="2136751240" sldId="1522"/>
            <ac:picMk id="5" creationId="{6605C942-B573-7C18-E0C4-3048B08573CD}"/>
          </ac:picMkLst>
        </pc:picChg>
        <pc:picChg chg="mod">
          <ac:chgData name="Denika Blacklock" userId="490e5cb8-4ddb-426a-9b4f-1952e845d31e" providerId="ADAL" clId="{074881B9-305A-4EC0-B57D-2260456A5A2E}" dt="2025-06-04T02:50:23.739" v="470" actId="1076"/>
          <ac:picMkLst>
            <pc:docMk/>
            <pc:sldMk cId="2136751240" sldId="1522"/>
            <ac:picMk id="6" creationId="{B3A69421-E08E-7135-9FFB-D73639FAD033}"/>
          </ac:picMkLst>
        </pc:picChg>
        <pc:picChg chg="mod">
          <ac:chgData name="Denika Blacklock" userId="490e5cb8-4ddb-426a-9b4f-1952e845d31e" providerId="ADAL" clId="{074881B9-305A-4EC0-B57D-2260456A5A2E}" dt="2025-06-04T02:50:19.122" v="469" actId="1076"/>
          <ac:picMkLst>
            <pc:docMk/>
            <pc:sldMk cId="2136751240" sldId="1522"/>
            <ac:picMk id="7" creationId="{201087E7-52B6-9450-2F34-F48EABAF6CC2}"/>
          </ac:picMkLst>
        </pc:picChg>
      </pc:sldChg>
      <pc:sldChg chg="addSp delSp modSp add mod ord">
        <pc:chgData name="Denika Blacklock" userId="490e5cb8-4ddb-426a-9b4f-1952e845d31e" providerId="ADAL" clId="{074881B9-305A-4EC0-B57D-2260456A5A2E}" dt="2025-06-04T02:56:45.003" v="515" actId="18131"/>
        <pc:sldMkLst>
          <pc:docMk/>
          <pc:sldMk cId="186470951" sldId="1523"/>
        </pc:sldMkLst>
        <pc:spChg chg="del">
          <ac:chgData name="Denika Blacklock" userId="490e5cb8-4ddb-426a-9b4f-1952e845d31e" providerId="ADAL" clId="{074881B9-305A-4EC0-B57D-2260456A5A2E}" dt="2025-06-04T02:56:33.148" v="512"/>
          <ac:spMkLst>
            <pc:docMk/>
            <pc:sldMk cId="186470951" sldId="1523"/>
            <ac:spMk id="3" creationId="{61EA160D-7869-E483-0EEA-09875EE9F8CA}"/>
          </ac:spMkLst>
        </pc:spChg>
        <pc:spChg chg="mod">
          <ac:chgData name="Denika Blacklock" userId="490e5cb8-4ddb-426a-9b4f-1952e845d31e" providerId="ADAL" clId="{074881B9-305A-4EC0-B57D-2260456A5A2E}" dt="2025-06-04T02:52:43.244" v="499" actId="1076"/>
          <ac:spMkLst>
            <pc:docMk/>
            <pc:sldMk cId="186470951" sldId="1523"/>
            <ac:spMk id="7" creationId="{78B086FD-ECEA-50E0-CBFA-D2136B906C9F}"/>
          </ac:spMkLst>
        </pc:spChg>
        <pc:picChg chg="del mod">
          <ac:chgData name="Denika Blacklock" userId="490e5cb8-4ddb-426a-9b4f-1952e845d31e" providerId="ADAL" clId="{074881B9-305A-4EC0-B57D-2260456A5A2E}" dt="2025-06-04T02:50:49.861" v="475" actId="478"/>
          <ac:picMkLst>
            <pc:docMk/>
            <pc:sldMk cId="186470951" sldId="1523"/>
            <ac:picMk id="4" creationId="{47732480-0601-BEC4-C566-A317ABC82E5B}"/>
          </ac:picMkLst>
        </pc:picChg>
        <pc:picChg chg="mod">
          <ac:chgData name="Denika Blacklock" userId="490e5cb8-4ddb-426a-9b4f-1952e845d31e" providerId="ADAL" clId="{074881B9-305A-4EC0-B57D-2260456A5A2E}" dt="2025-06-04T02:50:40.424" v="473" actId="1076"/>
          <ac:picMkLst>
            <pc:docMk/>
            <pc:sldMk cId="186470951" sldId="1523"/>
            <ac:picMk id="5" creationId="{9353F3A2-95A9-3B28-E007-4A436EFD2704}"/>
          </ac:picMkLst>
        </pc:picChg>
        <pc:picChg chg="mod">
          <ac:chgData name="Denika Blacklock" userId="490e5cb8-4ddb-426a-9b4f-1952e845d31e" providerId="ADAL" clId="{074881B9-305A-4EC0-B57D-2260456A5A2E}" dt="2025-06-04T02:50:48.499" v="474" actId="1076"/>
          <ac:picMkLst>
            <pc:docMk/>
            <pc:sldMk cId="186470951" sldId="1523"/>
            <ac:picMk id="6" creationId="{0FD1EA23-E0F3-3BC2-7123-715043924950}"/>
          </ac:picMkLst>
        </pc:picChg>
        <pc:picChg chg="add mod modCrop">
          <ac:chgData name="Denika Blacklock" userId="490e5cb8-4ddb-426a-9b4f-1952e845d31e" providerId="ADAL" clId="{074881B9-305A-4EC0-B57D-2260456A5A2E}" dt="2025-06-04T02:56:45.003" v="515" actId="18131"/>
          <ac:picMkLst>
            <pc:docMk/>
            <pc:sldMk cId="186470951" sldId="1523"/>
            <ac:picMk id="9" creationId="{0D90BE31-0710-559C-7FC3-AC8F52C646A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rgbClr val="1B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AC4FBB0-9765-A451-6967-6BAF22767FD1}"/>
              </a:ext>
            </a:extLst>
          </p:cNvPr>
          <p:cNvSpPr/>
          <p:nvPr/>
        </p:nvSpPr>
        <p:spPr>
          <a:xfrm rot="5400000">
            <a:off x="-2933704" y="2933702"/>
            <a:ext cx="6858002" cy="990596"/>
          </a:xfrm>
          <a:custGeom>
            <a:avLst/>
            <a:gdLst/>
            <a:ahLst/>
            <a:cxnLst/>
            <a:rect l="l" t="t" r="r" b="b"/>
            <a:pathLst>
              <a:path w="2794942" h="564377">
                <a:moveTo>
                  <a:pt x="0" y="0"/>
                </a:moveTo>
                <a:lnTo>
                  <a:pt x="2794942" y="0"/>
                </a:lnTo>
                <a:lnTo>
                  <a:pt x="2794942" y="564377"/>
                </a:lnTo>
                <a:lnTo>
                  <a:pt x="0" y="564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15807" r="-15807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43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195795-B41E-2D0C-C027-C077F42E7E33}"/>
              </a:ext>
            </a:extLst>
          </p:cNvPr>
          <p:cNvSpPr/>
          <p:nvPr userDrawn="1"/>
        </p:nvSpPr>
        <p:spPr>
          <a:xfrm>
            <a:off x="3135465" y="0"/>
            <a:ext cx="990600" cy="6858000"/>
          </a:xfrm>
          <a:prstGeom prst="rect">
            <a:avLst/>
          </a:prstGeom>
          <a:solidFill>
            <a:srgbClr val="1B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5EE85FD-35D3-F91C-0744-BEAEDD3E278F}"/>
              </a:ext>
            </a:extLst>
          </p:cNvPr>
          <p:cNvSpPr/>
          <p:nvPr userDrawn="1"/>
        </p:nvSpPr>
        <p:spPr>
          <a:xfrm rot="5400000">
            <a:off x="201761" y="2933702"/>
            <a:ext cx="6858002" cy="990596"/>
          </a:xfrm>
          <a:custGeom>
            <a:avLst/>
            <a:gdLst/>
            <a:ahLst/>
            <a:cxnLst/>
            <a:rect l="l" t="t" r="r" b="b"/>
            <a:pathLst>
              <a:path w="2794942" h="564377">
                <a:moveTo>
                  <a:pt x="0" y="0"/>
                </a:moveTo>
                <a:lnTo>
                  <a:pt x="2794942" y="0"/>
                </a:lnTo>
                <a:lnTo>
                  <a:pt x="2794942" y="564377"/>
                </a:lnTo>
                <a:lnTo>
                  <a:pt x="0" y="564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15807" r="-15807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 b="1" i="0"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8325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3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7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60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898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0329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8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24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rgbClr val="90C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176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Rubik" pitchFamily="2" charset="-79"/>
                <a:cs typeface="Rubik" pitchFamily="2" charset="-79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‹#›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81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32812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1FE1A989-42EF-40B2-87AB-6941C231CD4A}" type="datetime1">
              <a:rPr lang="en-US" smtClean="0"/>
              <a:t>6/5/2025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45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Rubik" pitchFamily="2" charset="-79"/>
                <a:cs typeface="Rubik" pitchFamily="2" charset="-79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‹#›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Rubik" pitchFamily="2" charset="-79"/>
                <a:cs typeface="Rubik" pitchFamily="2" charset="-79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‹#›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Rubik" pitchFamily="2" charset="-79"/>
                <a:ea typeface="Rubik" pitchFamily="2" charset="-79"/>
                <a:cs typeface="Rubik" pitchFamily="2" charset="-79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AF8A4A2-A086-A994-0944-FA1D61C2FB37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alphaModFix amt="35000"/>
          </a:blip>
          <a:stretch>
            <a:fillRect/>
          </a:stretch>
        </p:blipFill>
        <p:spPr>
          <a:xfrm>
            <a:off x="328539" y="3030940"/>
            <a:ext cx="421069" cy="41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18" r:id="rId2"/>
    <p:sldLayoutId id="2147484009" r:id="rId3"/>
    <p:sldLayoutId id="2147484023" r:id="rId4"/>
    <p:sldLayoutId id="2147484035" r:id="rId5"/>
    <p:sldLayoutId id="2147484022" r:id="rId6"/>
    <p:sldLayoutId id="2147484043" r:id="rId7"/>
    <p:sldLayoutId id="2147484010" r:id="rId8"/>
    <p:sldLayoutId id="2147484011" r:id="rId9"/>
    <p:sldLayoutId id="2147484012" r:id="rId10"/>
    <p:sldLayoutId id="2147484052" r:id="rId11"/>
    <p:sldLayoutId id="2147484053" r:id="rId12"/>
    <p:sldLayoutId id="2147484054" r:id="rId13"/>
    <p:sldLayoutId id="2147484019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20" r:id="rId20"/>
    <p:sldLayoutId id="2147484021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47" r:id="rId30"/>
    <p:sldLayoutId id="2147484032" r:id="rId31"/>
    <p:sldLayoutId id="2147484048" r:id="rId32"/>
    <p:sldLayoutId id="2147484033" r:id="rId33"/>
    <p:sldLayoutId id="2147484034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51" r:id="rId40"/>
    <p:sldLayoutId id="2147484041" r:id="rId41"/>
    <p:sldLayoutId id="2147484044" r:id="rId42"/>
    <p:sldLayoutId id="2147484042" r:id="rId43"/>
    <p:sldLayoutId id="2147484045" r:id="rId44"/>
    <p:sldLayoutId id="2147484046" r:id="rId45"/>
    <p:sldLayoutId id="2147484049" r:id="rId46"/>
    <p:sldLayoutId id="2147484050" r:id="rId47"/>
    <p:sldLayoutId id="2147484085" r:id="rId48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i="0" kern="1200" spc="-151" baseline="0">
          <a:solidFill>
            <a:schemeClr val="tx1"/>
          </a:solidFill>
          <a:latin typeface="Rubik" pitchFamily="2" charset="-79"/>
          <a:ea typeface="+mj-ea"/>
          <a:cs typeface="Rubik" pitchFamily="2" charset="-79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Rubik" pitchFamily="2" charset="-79"/>
          <a:ea typeface="+mn-ea"/>
          <a:cs typeface="Rubik" pitchFamily="2" charset="-79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Rubik" pitchFamily="2" charset="-79"/>
          <a:ea typeface="+mn-ea"/>
          <a:cs typeface="Rubik" pitchFamily="2" charset="-79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Rubik" pitchFamily="2" charset="-79"/>
          <a:ea typeface="+mn-ea"/>
          <a:cs typeface="Rubik" pitchFamily="2" charset="-79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>
          <a:solidFill>
            <a:schemeClr val="tx1">
              <a:alpha val="70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 baseline="0">
          <a:solidFill>
            <a:schemeClr val="tx1">
              <a:alpha val="50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4FB6274C-1CD7-B8F5-2652-2E6E41EC79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3" r="5218"/>
          <a:stretch>
            <a:fillRect/>
          </a:stretch>
        </p:blipFill>
        <p:spPr>
          <a:xfrm>
            <a:off x="0" y="1"/>
            <a:ext cx="6595872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523" y="411480"/>
            <a:ext cx="4654296" cy="16205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B76BC"/>
                </a:solidFill>
              </a:rPr>
              <a:t>Adaptive MEL from Theory to Practice: </a:t>
            </a:r>
            <a:br>
              <a:rPr lang="en-US" sz="3200" dirty="0">
                <a:solidFill>
                  <a:srgbClr val="1B76BC"/>
                </a:solidFill>
              </a:rPr>
            </a:br>
            <a:r>
              <a:rPr lang="en-US" sz="3200" dirty="0">
                <a:solidFill>
                  <a:srgbClr val="1B76BC"/>
                </a:solidFill>
              </a:rPr>
              <a:t>A Toolbox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FA3257-663D-61CE-A5D5-22B53DB71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0523" y="4135629"/>
            <a:ext cx="4206240" cy="1380744"/>
          </a:xfrm>
        </p:spPr>
        <p:txBody>
          <a:bodyPr anchor="t" anchorCtr="0">
            <a:normAutofit fontScale="92500" lnSpcReduction="10000"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5 June 2025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7FEBD03-3651-56C3-D8E3-E313FD19C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1" y="534143"/>
            <a:ext cx="2441459" cy="1106794"/>
          </a:xfrm>
          <a:prstGeom prst="rect">
            <a:avLst/>
          </a:prstGeom>
        </p:spPr>
      </p:pic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C7FD52BF-DE52-6BE5-6759-73D2ADA3B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23" y="5971593"/>
            <a:ext cx="2787821" cy="474927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4C08B194-9A0A-450D-960E-785EC6638B25}"/>
              </a:ext>
            </a:extLst>
          </p:cNvPr>
          <p:cNvSpPr/>
          <p:nvPr/>
        </p:nvSpPr>
        <p:spPr>
          <a:xfrm rot="5400000">
            <a:off x="2786376" y="2933702"/>
            <a:ext cx="6858002" cy="990596"/>
          </a:xfrm>
          <a:custGeom>
            <a:avLst/>
            <a:gdLst/>
            <a:ahLst/>
            <a:cxnLst/>
            <a:rect l="l" t="t" r="r" b="b"/>
            <a:pathLst>
              <a:path w="2794942" h="564377">
                <a:moveTo>
                  <a:pt x="0" y="0"/>
                </a:moveTo>
                <a:lnTo>
                  <a:pt x="2794942" y="0"/>
                </a:lnTo>
                <a:lnTo>
                  <a:pt x="2794942" y="564377"/>
                </a:lnTo>
                <a:lnTo>
                  <a:pt x="0" y="5643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65000"/>
            </a:blip>
            <a:srcRect/>
            <a:stretch>
              <a:fillRect l="-15807" r="-15807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5" name="Picture 1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843F3CA-67FE-08C5-F30E-43C1270D9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36" y="2211612"/>
            <a:ext cx="2366489" cy="8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6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looking at a device&#10;&#10;AI-generated content may be incorrect.">
            <a:extLst>
              <a:ext uri="{FF2B5EF4-FFF2-40B4-BE49-F238E27FC236}">
                <a16:creationId xmlns:a16="http://schemas.microsoft.com/office/drawing/2014/main" id="{0398FF61-9737-4CD8-D828-D0D66D282B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>
            <a:fillRect/>
          </a:stretch>
        </p:blipFill>
        <p:spPr>
          <a:xfrm>
            <a:off x="0" y="1905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1" y="0"/>
            <a:ext cx="12191999" cy="6877050"/>
          </a:xfrm>
          <a:prstGeom prst="rect">
            <a:avLst/>
          </a:prstGeom>
          <a:solidFill>
            <a:srgbClr val="1B76BC">
              <a:alpha val="864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  <a:latin typeface="Rubik" pitchFamily="2" charset="-79"/>
                <a:cs typeface="Rubik" pitchFamily="2" charset="-79"/>
              </a:rPr>
              <a:pPr/>
              <a:t>10</a:t>
            </a:fld>
            <a:endParaRPr lang="en-US" dirty="0">
              <a:solidFill>
                <a:schemeClr val="bg1">
                  <a:alpha val="70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749608" y="1806120"/>
            <a:ext cx="6544070" cy="1412843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DISCUSSION</a:t>
            </a:r>
            <a:endParaRPr lang="en-US" b="1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ECA53-A45E-58F3-3BD4-27A7A725B06E}"/>
              </a:ext>
            </a:extLst>
          </p:cNvPr>
          <p:cNvSpPr/>
          <p:nvPr/>
        </p:nvSpPr>
        <p:spPr>
          <a:xfrm rot="5400000">
            <a:off x="8267702" y="2933702"/>
            <a:ext cx="6858002" cy="990596"/>
          </a:xfrm>
          <a:custGeom>
            <a:avLst/>
            <a:gdLst/>
            <a:ahLst/>
            <a:cxnLst/>
            <a:rect l="l" t="t" r="r" b="b"/>
            <a:pathLst>
              <a:path w="2794942" h="564377">
                <a:moveTo>
                  <a:pt x="0" y="0"/>
                </a:moveTo>
                <a:lnTo>
                  <a:pt x="2794942" y="0"/>
                </a:lnTo>
                <a:lnTo>
                  <a:pt x="2794942" y="564377"/>
                </a:lnTo>
                <a:lnTo>
                  <a:pt x="0" y="5643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5000"/>
            </a:blip>
            <a:srcRect/>
            <a:stretch>
              <a:fillRect l="-15807" r="-15807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52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  <a:latin typeface="Rubik" pitchFamily="2" charset="-79"/>
                <a:cs typeface="Rubik" pitchFamily="2" charset="-79"/>
              </a:rPr>
              <a:pPr/>
              <a:t>11</a:t>
            </a:fld>
            <a:endParaRPr lang="en-US" dirty="0">
              <a:solidFill>
                <a:schemeClr val="bg1">
                  <a:alpha val="70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B76BC"/>
                </a:solidFill>
              </a:rPr>
              <a:t>Wrap Up</a:t>
            </a:r>
            <a:endParaRPr lang="en-US" b="1" dirty="0">
              <a:solidFill>
                <a:srgbClr val="1B76BC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6900" y="2679201"/>
            <a:ext cx="6494780" cy="19945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b="1" dirty="0">
                <a:latin typeface="Rubik" panose="020B0604020202020204" charset="-79"/>
                <a:cs typeface="Rubik" panose="020B0604020202020204" charset="-79"/>
              </a:rPr>
              <a:t>Key take aways</a:t>
            </a:r>
          </a:p>
          <a:p>
            <a:pPr marL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AU" b="1" dirty="0">
              <a:latin typeface="Rubik" panose="020B0604020202020204" charset="-79"/>
              <a:cs typeface="Rubik" panose="020B0604020202020204" charset="-79"/>
            </a:endParaRPr>
          </a:p>
          <a:p>
            <a:pPr marL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b="1" dirty="0">
                <a:latin typeface="Rubik" panose="020B0604020202020204" charset="-79"/>
                <a:cs typeface="Rubik" panose="020B0604020202020204" charset="-79"/>
              </a:rPr>
              <a:t>Emerging lessons</a:t>
            </a:r>
          </a:p>
          <a:p>
            <a:pPr marL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AU" b="1" dirty="0">
              <a:latin typeface="Rubik" panose="020B0604020202020204" charset="-79"/>
              <a:cs typeface="Rubik" panose="020B0604020202020204" charset="-79"/>
            </a:endParaRPr>
          </a:p>
          <a:p>
            <a:pPr marL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b="1" dirty="0">
                <a:latin typeface="Rubik" panose="020B0604020202020204" charset="-79"/>
                <a:cs typeface="Rubik" panose="020B0604020202020204" charset="-79"/>
              </a:rPr>
              <a:t>Food for thought and ideas to explore</a:t>
            </a:r>
            <a:endParaRPr lang="en-AU" dirty="0">
              <a:latin typeface="Rubik" panose="020B0604020202020204" charset="-79"/>
              <a:cs typeface="Rubik" panose="020B0604020202020204" charset="-79"/>
            </a:endParaRPr>
          </a:p>
          <a:p>
            <a:pPr>
              <a:lnSpc>
                <a:spcPct val="120000"/>
              </a:lnSpc>
            </a:pPr>
            <a:endParaRPr lang="en-US" sz="10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7FB93616-380C-B4CD-2F66-0C03E9486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900" y="4091350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F75E74B7-97DE-CE38-3CA8-80DC2FF13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900" y="3292712"/>
            <a:ext cx="443044" cy="443044"/>
          </a:xfrm>
          <a:prstGeom prst="rect">
            <a:avLst/>
          </a:prstGeom>
        </p:spPr>
      </p:pic>
      <p:pic>
        <p:nvPicPr>
          <p:cNvPr id="7" name="Graphic 6" descr="Caret Right outline">
            <a:extLst>
              <a:ext uri="{FF2B5EF4-FFF2-40B4-BE49-F238E27FC236}">
                <a16:creationId xmlns:a16="http://schemas.microsoft.com/office/drawing/2014/main" id="{9F511D9B-2A50-CDCA-49EA-8237AE84B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900" y="2679201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6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6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42D1BD-491B-8D3D-D9C6-AF7B1E13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circles and dots&#10;&#10;AI-generated content may be incorrect.">
            <a:extLst>
              <a:ext uri="{FF2B5EF4-FFF2-40B4-BE49-F238E27FC236}">
                <a16:creationId xmlns:a16="http://schemas.microsoft.com/office/drawing/2014/main" id="{93C5DA26-3238-A4EF-D57B-C09816FF5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29" y="935968"/>
            <a:ext cx="4369143" cy="374498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82E082E-2BCF-D2A0-2F77-7A79BD2114A8}"/>
              </a:ext>
            </a:extLst>
          </p:cNvPr>
          <p:cNvSpPr txBox="1">
            <a:spLocks/>
          </p:cNvSpPr>
          <p:nvPr/>
        </p:nvSpPr>
        <p:spPr>
          <a:xfrm>
            <a:off x="4752761" y="5028655"/>
            <a:ext cx="2686479" cy="4589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Thank You</a:t>
            </a:r>
          </a:p>
          <a:p>
            <a:pPr algn="ctr"/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8C469E-7DC8-9998-0E76-3780D4170BB3}"/>
              </a:ext>
            </a:extLst>
          </p:cNvPr>
          <p:cNvGrpSpPr/>
          <p:nvPr/>
        </p:nvGrpSpPr>
        <p:grpSpPr>
          <a:xfrm>
            <a:off x="0" y="5923579"/>
            <a:ext cx="12192001" cy="990596"/>
            <a:chOff x="0" y="-1878102"/>
            <a:chExt cx="12192001" cy="99059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CFF1BAB-B67A-3E94-5499-D419222964B5}"/>
                </a:ext>
              </a:extLst>
            </p:cNvPr>
            <p:cNvSpPr/>
            <p:nvPr/>
          </p:nvSpPr>
          <p:spPr>
            <a:xfrm>
              <a:off x="0" y="-1878102"/>
              <a:ext cx="7022288" cy="990596"/>
            </a:xfrm>
            <a:custGeom>
              <a:avLst/>
              <a:gdLst/>
              <a:ahLst/>
              <a:cxnLst/>
              <a:rect l="l" t="t" r="r" b="b"/>
              <a:pathLst>
                <a:path w="2794942" h="564377">
                  <a:moveTo>
                    <a:pt x="0" y="0"/>
                  </a:moveTo>
                  <a:lnTo>
                    <a:pt x="2794942" y="0"/>
                  </a:lnTo>
                  <a:lnTo>
                    <a:pt x="2794942" y="564377"/>
                  </a:lnTo>
                  <a:lnTo>
                    <a:pt x="0" y="56437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alphaModFix amt="20000"/>
              </a:blip>
              <a:srcRect/>
              <a:stretch>
                <a:fillRect l="-28224" r="-31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0CAB08F-4766-05AA-59FA-1BC92A01F406}"/>
                </a:ext>
              </a:extLst>
            </p:cNvPr>
            <p:cNvSpPr/>
            <p:nvPr/>
          </p:nvSpPr>
          <p:spPr>
            <a:xfrm>
              <a:off x="6793689" y="-1878102"/>
              <a:ext cx="5398312" cy="990596"/>
            </a:xfrm>
            <a:custGeom>
              <a:avLst/>
              <a:gdLst/>
              <a:ahLst/>
              <a:cxnLst/>
              <a:rect l="l" t="t" r="r" b="b"/>
              <a:pathLst>
                <a:path w="2794942" h="564377">
                  <a:moveTo>
                    <a:pt x="0" y="0"/>
                  </a:moveTo>
                  <a:lnTo>
                    <a:pt x="2794942" y="0"/>
                  </a:lnTo>
                  <a:lnTo>
                    <a:pt x="2794942" y="564377"/>
                  </a:lnTo>
                  <a:lnTo>
                    <a:pt x="0" y="56437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alphaModFix amt="20000"/>
              </a:blip>
              <a:srcRect/>
              <a:stretch>
                <a:fillRect l="846" r="-6804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063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2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6900" y="1266035"/>
            <a:ext cx="2971318" cy="1621619"/>
          </a:xfrm>
        </p:spPr>
        <p:txBody>
          <a:bodyPr/>
          <a:lstStyle/>
          <a:p>
            <a:r>
              <a:rPr lang="en-US" b="1" dirty="0">
                <a:solidFill>
                  <a:srgbClr val="1B76BC"/>
                </a:solidFill>
                <a:latin typeface="Rubik" pitchFamily="2" charset="-79"/>
                <a:cs typeface="Rubik" pitchFamily="2" charset="-79"/>
              </a:rPr>
              <a:t>Session Objectives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1266035"/>
            <a:ext cx="5524500" cy="37696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Today’s discussion focuses on the following issues:</a:t>
            </a:r>
          </a:p>
          <a:p>
            <a:pPr marL="457200"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What is Adaptive MEL and what does it look like in practice?</a:t>
            </a:r>
          </a:p>
          <a:p>
            <a:pPr marL="457200"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Why is Adaptive MEL important?</a:t>
            </a:r>
          </a:p>
          <a:p>
            <a:pPr marL="457200"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How does Adaptive MEL strengthen locally-led development?</a:t>
            </a:r>
            <a:endParaRPr lang="en-US" sz="2400" kern="100" dirty="0">
              <a:solidFill>
                <a:srgbClr val="343A40"/>
              </a:solidFill>
              <a:latin typeface="Rubik" panose="020B0604020202020204" charset="-79"/>
              <a:ea typeface="DengXian" panose="02010600030101010101" pitchFamily="2" charset="-122"/>
              <a:cs typeface="Rubik" panose="020B0604020202020204" charset="-79"/>
            </a:endParaRPr>
          </a:p>
        </p:txBody>
      </p:sp>
      <p:pic>
        <p:nvPicPr>
          <p:cNvPr id="4" name="Graphic 3" descr="Caret Right outline">
            <a:extLst>
              <a:ext uri="{FF2B5EF4-FFF2-40B4-BE49-F238E27FC236}">
                <a16:creationId xmlns:a16="http://schemas.microsoft.com/office/drawing/2014/main" id="{D66E8C89-A3DE-D700-3F00-177B0D15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8117" y="2236385"/>
            <a:ext cx="443044" cy="443044"/>
          </a:xfrm>
          <a:prstGeom prst="rect">
            <a:avLst/>
          </a:prstGeom>
        </p:spPr>
      </p:pic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FA744496-C16D-BE4B-C66B-753763F08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8117" y="3193009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24CB00FE-C9A7-572F-4009-0FF44B7C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8117" y="3735528"/>
            <a:ext cx="443044" cy="443044"/>
          </a:xfrm>
          <a:prstGeom prst="rect">
            <a:avLst/>
          </a:prstGeom>
        </p:spPr>
      </p:pic>
      <p:pic>
        <p:nvPicPr>
          <p:cNvPr id="8" name="Graphic 7" descr="Caret Right outline">
            <a:extLst>
              <a:ext uri="{FF2B5EF4-FFF2-40B4-BE49-F238E27FC236}">
                <a16:creationId xmlns:a16="http://schemas.microsoft.com/office/drawing/2014/main" id="{BFD2335B-CBF0-E2EE-4E1C-7A1F3196F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85723" y="3414531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3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6899" y="545363"/>
            <a:ext cx="8886960" cy="1621619"/>
          </a:xfrm>
        </p:spPr>
        <p:txBody>
          <a:bodyPr/>
          <a:lstStyle/>
          <a:p>
            <a:r>
              <a:rPr lang="en-US" sz="3200" dirty="0">
                <a:solidFill>
                  <a:srgbClr val="1B76BC"/>
                </a:solidFill>
              </a:rPr>
              <a:t>Adaptive MEL in Practice</a:t>
            </a:r>
            <a:endParaRPr lang="en-US" sz="2800" dirty="0">
              <a:solidFill>
                <a:srgbClr val="1B76B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05CF-50AE-6BD9-235B-A430B1E90A4B}"/>
              </a:ext>
            </a:extLst>
          </p:cNvPr>
          <p:cNvSpPr txBox="1"/>
          <p:nvPr/>
        </p:nvSpPr>
        <p:spPr>
          <a:xfrm>
            <a:off x="1866899" y="1617648"/>
            <a:ext cx="9093021" cy="44392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What is Adaptive MEL?</a:t>
            </a:r>
          </a:p>
          <a:p>
            <a:pPr marL="457200"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Principle-based MEL systems and frameworks</a:t>
            </a:r>
          </a:p>
          <a:p>
            <a:pPr marL="457200"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Designed to adapt to changing priorities, emerging change, and changes in context without losing sight of the objective of the program and intended outcomes</a:t>
            </a:r>
          </a:p>
          <a:p>
            <a:pPr marL="457200"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Brings together a ‘toolbox’ of options to </a:t>
            </a:r>
            <a:r>
              <a:rPr lang="en-US" sz="1600" kern="0" dirty="0" err="1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utilise</a:t>
            </a: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 to measure progress, particularly for complex programs and those programs focusing on systems change</a:t>
            </a:r>
          </a:p>
          <a:p>
            <a:pPr marL="457200"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Tools need to be able to:</a:t>
            </a:r>
          </a:p>
          <a:p>
            <a:pPr marL="803275" lvl="1" indent="-347663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803275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Continually measure outcomes</a:t>
            </a:r>
          </a:p>
          <a:p>
            <a:pPr marL="803275" lvl="1" indent="-347663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803275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Accommodate reflection and inquiry</a:t>
            </a:r>
          </a:p>
          <a:p>
            <a:pPr marL="803275" lvl="1" indent="-347663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803275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Track emergent change, particularly unexpected/unanticipated change</a:t>
            </a:r>
          </a:p>
          <a:p>
            <a:pPr marL="803275" lvl="1" indent="-347663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803275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Ensure a clear change of evidence of results and contributions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4" name="Graphic 3" descr="Caret Right outline">
            <a:extLst>
              <a:ext uri="{FF2B5EF4-FFF2-40B4-BE49-F238E27FC236}">
                <a16:creationId xmlns:a16="http://schemas.microsoft.com/office/drawing/2014/main" id="{64367609-5E8C-CC15-42E4-A2AEA8250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899" y="3676225"/>
            <a:ext cx="443044" cy="443044"/>
          </a:xfrm>
          <a:prstGeom prst="rect">
            <a:avLst/>
          </a:prstGeom>
        </p:spPr>
      </p:pic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4E983593-D6C8-29F0-3D3A-D19C6161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899" y="3053070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29B8B09D-342B-CCE3-0477-CF20DBAE4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899" y="2429915"/>
            <a:ext cx="443044" cy="443044"/>
          </a:xfrm>
          <a:prstGeom prst="rect">
            <a:avLst/>
          </a:prstGeom>
        </p:spPr>
      </p:pic>
      <p:pic>
        <p:nvPicPr>
          <p:cNvPr id="7" name="Graphic 6" descr="Caret Right outline">
            <a:extLst>
              <a:ext uri="{FF2B5EF4-FFF2-40B4-BE49-F238E27FC236}">
                <a16:creationId xmlns:a16="http://schemas.microsoft.com/office/drawing/2014/main" id="{7808C85A-EB8B-4E1E-CC26-45BDD9059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899" y="1986871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4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2364" y="996124"/>
            <a:ext cx="5675796" cy="1621619"/>
          </a:xfrm>
        </p:spPr>
        <p:txBody>
          <a:bodyPr/>
          <a:lstStyle/>
          <a:p>
            <a:r>
              <a:rPr lang="en-US" dirty="0">
                <a:solidFill>
                  <a:srgbClr val="1B76BC"/>
                </a:solidFill>
              </a:rPr>
              <a:t>Tools for Adaptive MEL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2364" y="2030453"/>
            <a:ext cx="6112676" cy="31690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600" b="1" kern="0" dirty="0"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Have a strong Theory of Change:</a:t>
            </a:r>
          </a:p>
          <a:p>
            <a:pPr marL="461963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kern="0" dirty="0"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be able to </a:t>
            </a:r>
            <a:r>
              <a:rPr lang="en-US" sz="1400" dirty="0">
                <a:latin typeface="Rubik" panose="020B0604020202020204" charset="-79"/>
                <a:ea typeface="Calibri" panose="020F0502020204030204" pitchFamily="34" charset="0"/>
                <a:cs typeface="Rubik" panose="020B0604020202020204" charset="-79"/>
              </a:rPr>
              <a:t>deconstruct the variables of what change looks like vis a vis the program’s intended outcomes. Design indicators using those variables.</a:t>
            </a:r>
          </a:p>
          <a:p>
            <a:pPr marL="461963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dirty="0">
                <a:latin typeface="Rubik" panose="020B0604020202020204" charset="-79"/>
                <a:ea typeface="Calibri" panose="020F0502020204030204" pitchFamily="34" charset="0"/>
                <a:cs typeface="Rubik" panose="020B0604020202020204" charset="-79"/>
              </a:rPr>
              <a:t>as program implementation progresses, re-evaluate what change might look like based on the changes observed and update indicators as necessary, so that you can continually measure outcomes</a:t>
            </a:r>
          </a:p>
          <a:p>
            <a:pPr marL="0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US" sz="1600" i="1" kern="0" dirty="0">
                <a:solidFill>
                  <a:srgbClr val="0070C0"/>
                </a:solidFill>
                <a:latin typeface="Rubik" panose="020B0604020202020204" charset="-79"/>
                <a:ea typeface="Calibri" panose="020F0502020204030204" pitchFamily="34" charset="0"/>
                <a:cs typeface="Rubik" panose="020B0604020202020204" charset="-79"/>
              </a:rPr>
              <a:t>Tools: Theory of Change, Outcome Harvesting, Outcome Rubric</a:t>
            </a:r>
            <a:endParaRPr lang="en-US" sz="1600" i="1" kern="0" dirty="0">
              <a:solidFill>
                <a:srgbClr val="0070C0"/>
              </a:solidFill>
              <a:latin typeface="Rubik" panose="020B0604020202020204" charset="-79"/>
              <a:ea typeface="Times New Roman" panose="02020603050405020304" pitchFamily="18" charset="0"/>
              <a:cs typeface="Rubik" panose="020B0604020202020204" charset="-79"/>
            </a:endParaRPr>
          </a:p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n-US" sz="1000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0" name="Picture Placeholder 9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3E885FD-8C98-60D4-0305-1A859F2B2E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5" r="35809"/>
          <a:stretch>
            <a:fillRect/>
          </a:stretch>
        </p:blipFill>
        <p:spPr>
          <a:xfrm>
            <a:off x="0" y="0"/>
            <a:ext cx="3135313" cy="6858000"/>
          </a:xfrm>
        </p:spPr>
      </p:pic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B722FE19-56DD-B47D-BD6B-45C12D561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0743" y="2501661"/>
            <a:ext cx="443044" cy="443044"/>
          </a:xfrm>
          <a:prstGeom prst="rect">
            <a:avLst/>
          </a:prstGeom>
        </p:spPr>
      </p:pic>
      <p:pic>
        <p:nvPicPr>
          <p:cNvPr id="8" name="Graphic 7" descr="Caret Right outline">
            <a:extLst>
              <a:ext uri="{FF2B5EF4-FFF2-40B4-BE49-F238E27FC236}">
                <a16:creationId xmlns:a16="http://schemas.microsoft.com/office/drawing/2014/main" id="{2082F028-D65C-2EA2-D29E-A4CFF945D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0743" y="3407517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35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20E2A-F1A0-FAC0-148D-2E9A2BAAF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ED20C-2699-ABA8-ADE2-97C56C1A9B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5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7C4A4-5F4E-10A3-1258-2652F6DF0F48}"/>
              </a:ext>
            </a:extLst>
          </p:cNvPr>
          <p:cNvSpPr txBox="1"/>
          <p:nvPr/>
        </p:nvSpPr>
        <p:spPr>
          <a:xfrm>
            <a:off x="5191408" y="1126213"/>
            <a:ext cx="6397156" cy="51338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b="1" kern="0" dirty="0"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Have measurement tools that can be used for many purposes:</a:t>
            </a:r>
          </a:p>
          <a:p>
            <a:pPr marL="461963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kern="0" dirty="0"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can be used across different activities, so that you are not creating tools for individual activities, which creates more work as activities change and evolve</a:t>
            </a:r>
          </a:p>
          <a:p>
            <a:pPr marL="461963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kern="0" dirty="0"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tools should also be able to capture emerging/unexpected/unanticipated change</a:t>
            </a:r>
          </a:p>
          <a:p>
            <a:pPr marL="0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i="1" kern="0" dirty="0">
                <a:solidFill>
                  <a:srgbClr val="0070C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Tools: training forms that capture knowledge transfer / use; meeting minutes and notes to file to capture observations in stakeholder commitments/behaviour change, etc.; quantitative data</a:t>
            </a:r>
          </a:p>
          <a:p>
            <a:pPr marL="0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n-US" sz="1400" b="1" kern="0" dirty="0">
              <a:latin typeface="Rubik" panose="020B0604020202020204" charset="-79"/>
              <a:ea typeface="Times New Roman" panose="02020603050405020304" pitchFamily="18" charset="0"/>
              <a:cs typeface="Rubik" panose="020B0604020202020204" charset="-79"/>
            </a:endParaRPr>
          </a:p>
          <a:p>
            <a:pPr marL="0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b="1" kern="0" dirty="0"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Have tools that accommodate reflection and inquiry:</a:t>
            </a:r>
          </a:p>
          <a:p>
            <a:pPr marL="457200" lvl="2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400" kern="0" dirty="0"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capture nuance and ‘intangible’ elements of change and emerging pathways</a:t>
            </a:r>
          </a:p>
          <a:p>
            <a:pPr marL="0" lvl="2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tabLst>
                <a:tab pos="0" algn="l"/>
              </a:tabLst>
            </a:pPr>
            <a:r>
              <a:rPr lang="en-US" sz="1400" i="1" kern="0" dirty="0">
                <a:solidFill>
                  <a:srgbClr val="0070C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Tools: Observation Form/Checklist; After Action Review; Internal/Partner Reflection; Quality Assurance Scorecards</a:t>
            </a:r>
          </a:p>
          <a:p>
            <a:pPr>
              <a:lnSpc>
                <a:spcPct val="120000"/>
              </a:lnSpc>
            </a:pPr>
            <a:r>
              <a:rPr lang="en-US" sz="1000" dirty="0">
                <a:latin typeface="Rubik" pitchFamily="2" charset="-79"/>
                <a:cs typeface="Rubik" pitchFamily="2" charset="-79"/>
              </a:rPr>
              <a:t>. </a:t>
            </a:r>
          </a:p>
        </p:txBody>
      </p:sp>
      <p:pic>
        <p:nvPicPr>
          <p:cNvPr id="10" name="Picture Placeholder 9" descr="A group of people looking at papers&#10;&#10;AI-generated content may be incorrect.">
            <a:extLst>
              <a:ext uri="{FF2B5EF4-FFF2-40B4-BE49-F238E27FC236}">
                <a16:creationId xmlns:a16="http://schemas.microsoft.com/office/drawing/2014/main" id="{1819D662-37B9-074B-8F26-F383FD7730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r="24164"/>
          <a:stretch>
            <a:fillRect/>
          </a:stretch>
        </p:blipFill>
        <p:spPr>
          <a:xfrm>
            <a:off x="0" y="0"/>
            <a:ext cx="3135464" cy="6858000"/>
          </a:xfrm>
        </p:spPr>
      </p:pic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8F097BB1-2964-2678-0471-A0DB396F9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3580" y="1575259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4D8FF613-8F7A-F13B-1C9A-A6CC8C573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3580" y="2467349"/>
            <a:ext cx="443044" cy="443044"/>
          </a:xfrm>
          <a:prstGeom prst="rect">
            <a:avLst/>
          </a:prstGeom>
        </p:spPr>
      </p:pic>
      <p:pic>
        <p:nvPicPr>
          <p:cNvPr id="8" name="Graphic 7" descr="Caret Right outline">
            <a:extLst>
              <a:ext uri="{FF2B5EF4-FFF2-40B4-BE49-F238E27FC236}">
                <a16:creationId xmlns:a16="http://schemas.microsoft.com/office/drawing/2014/main" id="{3C08442D-5E4C-25BD-731F-68A49E63C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3580" y="4766579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52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34B42-E4C2-33DE-C259-B7E5CAFBD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609D4A-9349-8860-DC5D-F0D6900C7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6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37112-4FA8-CB25-7A13-42AD92BC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899" y="545363"/>
            <a:ext cx="8886960" cy="1621619"/>
          </a:xfrm>
        </p:spPr>
        <p:txBody>
          <a:bodyPr/>
          <a:lstStyle/>
          <a:p>
            <a:r>
              <a:rPr lang="en-US" sz="3200" dirty="0">
                <a:solidFill>
                  <a:srgbClr val="1B76BC"/>
                </a:solidFill>
              </a:rPr>
              <a:t>Adaptive MEL for Complex Development </a:t>
            </a:r>
            <a:endParaRPr lang="en-US" sz="2800" dirty="0">
              <a:solidFill>
                <a:srgbClr val="1B76B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B9416-F618-4E79-D3E6-4FBDB69B0FF5}"/>
              </a:ext>
            </a:extLst>
          </p:cNvPr>
          <p:cNvSpPr txBox="1"/>
          <p:nvPr/>
        </p:nvSpPr>
        <p:spPr>
          <a:xfrm>
            <a:off x="1925318" y="1619856"/>
            <a:ext cx="9093021" cy="50220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343A40"/>
                </a:solidFill>
                <a:latin typeface="Rubik" panose="020B0604020202020204" charset="-79"/>
                <a:ea typeface="Times New Roman" panose="02020603050405020304" pitchFamily="18" charset="0"/>
                <a:cs typeface="Rubik" panose="020B0604020202020204" charset="-79"/>
              </a:rPr>
              <a:t>Why is Adaptive MEL important?</a:t>
            </a:r>
          </a:p>
          <a:p>
            <a:pPr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kern="100" dirty="0"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Development programs deal increasingly in complexity</a:t>
            </a:r>
          </a:p>
          <a:p>
            <a:pPr marL="45720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problem-solution strategies are not enough; need be aware of the limitations of linear thinking</a:t>
            </a:r>
          </a:p>
          <a:p>
            <a:pPr marL="45720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work within / support change of complex systems; analytical thinking means understanding change across parts of the system, as well as seeing the whole system and the new parts emerging within it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Rubik" panose="020B0604020202020204" charset="-79"/>
                <a:ea typeface="+mn-lt"/>
                <a:cs typeface="Rubik" panose="020B0604020202020204" charset="-79"/>
              </a:rPr>
              <a:t>When a program is complex, its MEL framework needs to be simple and clear: processes, tools, roles, and deliverables</a:t>
            </a:r>
          </a:p>
          <a:p>
            <a:pPr marL="457200" lvl="1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Rubik" panose="020B0604020202020204" charset="-79"/>
                <a:ea typeface="+mn-lt"/>
                <a:cs typeface="Rubik" panose="020B0604020202020204" charset="-79"/>
              </a:rPr>
              <a:t>as change is emergent, adaptive MEL brings a toolbox of tools to the table to respond to emerging needs of a program based on results and ways forward, without constantly changing the MEL framework</a:t>
            </a:r>
          </a:p>
          <a:p>
            <a:pPr marL="457200" lvl="1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Rubik" panose="020B0604020202020204" charset="-79"/>
                <a:ea typeface="+mn-lt"/>
                <a:cs typeface="Rubik" panose="020B0604020202020204" charset="-79"/>
              </a:rPr>
              <a:t>provides a framework to ensure the program doesn’t lose sight of the big picture, but also provide evidence for shifts and adjustments at the strategy, outcome and activity levels</a:t>
            </a:r>
          </a:p>
        </p:txBody>
      </p:sp>
      <p:pic>
        <p:nvPicPr>
          <p:cNvPr id="4" name="Graphic 3" descr="Caret Right outline">
            <a:extLst>
              <a:ext uri="{FF2B5EF4-FFF2-40B4-BE49-F238E27FC236}">
                <a16:creationId xmlns:a16="http://schemas.microsoft.com/office/drawing/2014/main" id="{AFDB8F42-9774-EDF6-5839-092D0ADFB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5318" y="5016622"/>
            <a:ext cx="443044" cy="443044"/>
          </a:xfrm>
          <a:prstGeom prst="rect">
            <a:avLst/>
          </a:prstGeom>
        </p:spPr>
      </p:pic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533E6099-83FE-18F1-FB5E-7F805C980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5318" y="5975833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09EFF338-CA6D-E0B9-05F4-735829D89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5318" y="3279672"/>
            <a:ext cx="443044" cy="443044"/>
          </a:xfrm>
          <a:prstGeom prst="rect">
            <a:avLst/>
          </a:prstGeom>
        </p:spPr>
      </p:pic>
      <p:pic>
        <p:nvPicPr>
          <p:cNvPr id="7" name="Graphic 6" descr="Caret Right outline">
            <a:extLst>
              <a:ext uri="{FF2B5EF4-FFF2-40B4-BE49-F238E27FC236}">
                <a16:creationId xmlns:a16="http://schemas.microsoft.com/office/drawing/2014/main" id="{8B8388DF-9DCB-05B6-62CF-5ABA10360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5318" y="2519034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E6247-194F-5EEF-1CCF-BC2A116EB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F95982-BED5-734F-1C5F-B62AD1E2F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7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0C2EF-7CD4-5071-D3FB-ED6BD11F1C52}"/>
              </a:ext>
            </a:extLst>
          </p:cNvPr>
          <p:cNvSpPr txBox="1"/>
          <p:nvPr/>
        </p:nvSpPr>
        <p:spPr>
          <a:xfrm>
            <a:off x="5172382" y="1126213"/>
            <a:ext cx="6397156" cy="50738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kern="100" dirty="0">
                <a:latin typeface="Rubik" panose="020B0604020202020204" charset="-79"/>
                <a:ea typeface="+mn-lt"/>
                <a:cs typeface="Rubik" panose="020B0604020202020204" charset="-79"/>
              </a:rPr>
              <a:t>Complex program necessitate availability</a:t>
            </a:r>
            <a:r>
              <a:rPr lang="en-US" sz="1600" b="1" kern="100" dirty="0"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 different tools for different situations</a:t>
            </a:r>
          </a:p>
          <a:p>
            <a:pPr marL="45720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when context changes and a change in approach is required (thinking/working politically)</a:t>
            </a:r>
          </a:p>
          <a:p>
            <a:pPr marL="45720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when the type of data required to track change shifts as results emerge and activity implementation becomes iteratives</a:t>
            </a:r>
          </a:p>
          <a:p>
            <a:pPr marL="45720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options in situations where access to stakeholders or data availability can be inconsistent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i="1" kern="100" dirty="0">
              <a:latin typeface="Rubik" panose="020B0604020202020204" charset="-79"/>
              <a:ea typeface="DengXian" panose="02010600030101010101" pitchFamily="2" charset="-122"/>
              <a:cs typeface="Rubik" panose="020B0604020202020204" charset="-79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i="1" kern="100" dirty="0">
                <a:solidFill>
                  <a:srgbClr val="0070C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Adaptive MEL frameworks enable development programs to </a:t>
            </a:r>
            <a:r>
              <a:rPr lang="en-US" sz="1600" b="1" i="1" kern="100" dirty="0">
                <a:solidFill>
                  <a:srgbClr val="0070C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continuously measure change and contribution and maintain a rigorous chain of evidence even as pathways to change </a:t>
            </a:r>
            <a:r>
              <a:rPr lang="en-US" sz="1600" i="1" kern="100" dirty="0">
                <a:solidFill>
                  <a:srgbClr val="0070C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and what change looks like shift and adapt to changing context</a:t>
            </a:r>
            <a:endParaRPr lang="en-US" sz="1600" b="1" i="1" spc="-150" dirty="0">
              <a:solidFill>
                <a:srgbClr val="0070C0"/>
              </a:solidFill>
              <a:latin typeface="Rubik" panose="020B0604020202020204" charset="-79"/>
              <a:ea typeface="Roboto" panose="02000000000000000000" pitchFamily="2" charset="0"/>
              <a:cs typeface="Rubik" panose="020B0604020202020204" charset="-79"/>
            </a:endParaRPr>
          </a:p>
          <a:p>
            <a:pPr>
              <a:lnSpc>
                <a:spcPct val="120000"/>
              </a:lnSpc>
            </a:pPr>
            <a:r>
              <a:rPr lang="en-US" sz="1000" dirty="0">
                <a:latin typeface="Rubik" pitchFamily="2" charset="-79"/>
                <a:cs typeface="Rubik" pitchFamily="2" charset="-79"/>
              </a:rPr>
              <a:t>. </a:t>
            </a:r>
          </a:p>
        </p:txBody>
      </p:sp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F9116A5E-2FEE-B8B8-DD25-33C07DE1D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3004" y="1839419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C030C937-D542-139E-425F-1A0426950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3004" y="2552625"/>
            <a:ext cx="443044" cy="443044"/>
          </a:xfrm>
          <a:prstGeom prst="rect">
            <a:avLst/>
          </a:prstGeom>
        </p:spPr>
      </p:pic>
      <p:pic>
        <p:nvPicPr>
          <p:cNvPr id="4" name="Graphic 3" descr="Caret Right outline">
            <a:extLst>
              <a:ext uri="{FF2B5EF4-FFF2-40B4-BE49-F238E27FC236}">
                <a16:creationId xmlns:a16="http://schemas.microsoft.com/office/drawing/2014/main" id="{DD611115-E06F-58F0-B2EF-5DCD9ED0F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3004" y="3562639"/>
            <a:ext cx="443044" cy="443044"/>
          </a:xfrm>
          <a:prstGeom prst="rect">
            <a:avLst/>
          </a:prstGeom>
        </p:spPr>
      </p:pic>
      <p:pic>
        <p:nvPicPr>
          <p:cNvPr id="9" name="Picture Placeholder 7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542D2F43-2FAF-F499-3193-0945D23A32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r="34759"/>
          <a:stretch>
            <a:fillRect/>
          </a:stretch>
        </p:blipFill>
        <p:spPr>
          <a:xfrm>
            <a:off x="0" y="0"/>
            <a:ext cx="3135313" cy="6858000"/>
          </a:xfrm>
        </p:spPr>
      </p:pic>
    </p:spTree>
    <p:extLst>
      <p:ext uri="{BB962C8B-B14F-4D97-AF65-F5344CB8AC3E}">
        <p14:creationId xmlns:p14="http://schemas.microsoft.com/office/powerpoint/2010/main" val="312303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2AE13-2CF5-7754-E2B9-36315C5A5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1FA13-E506-2B7D-248E-125FE67372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8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0ECA3D-D532-465F-9CAD-A5540127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899" y="545363"/>
            <a:ext cx="8886960" cy="1621619"/>
          </a:xfrm>
        </p:spPr>
        <p:txBody>
          <a:bodyPr/>
          <a:lstStyle/>
          <a:p>
            <a:r>
              <a:rPr lang="en-US" sz="3200" dirty="0">
                <a:solidFill>
                  <a:srgbClr val="1B76BC"/>
                </a:solidFill>
              </a:rPr>
              <a:t>Adaptive MEL for Locally-Led Development </a:t>
            </a:r>
            <a:endParaRPr lang="en-US" sz="2800" dirty="0">
              <a:solidFill>
                <a:srgbClr val="1B76B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5C25A-A3E9-1E1C-B408-798C778C72D8}"/>
              </a:ext>
            </a:extLst>
          </p:cNvPr>
          <p:cNvSpPr txBox="1"/>
          <p:nvPr/>
        </p:nvSpPr>
        <p:spPr>
          <a:xfrm>
            <a:off x="1866899" y="1508096"/>
            <a:ext cx="9093021" cy="37471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b="1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How does Adaptive MEL strengthen locally led development?</a:t>
            </a:r>
          </a:p>
          <a:p>
            <a:pPr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600" b="1" kern="0" dirty="0">
              <a:solidFill>
                <a:srgbClr val="343A40"/>
              </a:solidFill>
              <a:latin typeface="Rubik" panose="020B0604020202020204" charset="-79"/>
              <a:ea typeface="DengXian" panose="02010600030101010101" pitchFamily="2" charset="-122"/>
              <a:cs typeface="Rubik" panose="020B0604020202020204" charset="-79"/>
            </a:endParaRPr>
          </a:p>
          <a:p>
            <a:pPr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Implementation of adaptive MEL is a collective responsibility, not just of program staff but also of stakeholders/partners</a:t>
            </a:r>
          </a:p>
          <a:p>
            <a:pPr marL="457200"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measurement is participatory with significant space for reflection</a:t>
            </a:r>
          </a:p>
          <a:p>
            <a:pPr marL="457200"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creates space to work out which tools work best not only for the program, but for different stakeholders to ensure their meaningful participation</a:t>
            </a:r>
          </a:p>
          <a:p>
            <a:pPr marL="457200"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creates a framework for stakeholders/partners to have a say in what works well, what does not, and what is ‘good enough’</a:t>
            </a:r>
          </a:p>
          <a:p>
            <a:pPr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600" b="1" kern="0" dirty="0">
              <a:solidFill>
                <a:srgbClr val="343A40"/>
              </a:solidFill>
              <a:latin typeface="Rubik" panose="020B0604020202020204" charset="-79"/>
              <a:ea typeface="DengXian" panose="02010600030101010101" pitchFamily="2" charset="-122"/>
              <a:cs typeface="Rubik" panose="020B0604020202020204" charset="-79"/>
            </a:endParaRPr>
          </a:p>
        </p:txBody>
      </p:sp>
      <p:pic>
        <p:nvPicPr>
          <p:cNvPr id="4" name="Graphic 3" descr="Caret Right outline">
            <a:extLst>
              <a:ext uri="{FF2B5EF4-FFF2-40B4-BE49-F238E27FC236}">
                <a16:creationId xmlns:a16="http://schemas.microsoft.com/office/drawing/2014/main" id="{22EFA94F-2638-FB45-F91E-08FE4C49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899" y="4192735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B3A69421-E08E-7135-9FFB-D73639FAD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899" y="3573238"/>
            <a:ext cx="443044" cy="443044"/>
          </a:xfrm>
          <a:prstGeom prst="rect">
            <a:avLst/>
          </a:prstGeom>
        </p:spPr>
      </p:pic>
      <p:pic>
        <p:nvPicPr>
          <p:cNvPr id="7" name="Graphic 6" descr="Caret Right outline">
            <a:extLst>
              <a:ext uri="{FF2B5EF4-FFF2-40B4-BE49-F238E27FC236}">
                <a16:creationId xmlns:a16="http://schemas.microsoft.com/office/drawing/2014/main" id="{201087E7-52B6-9450-2F34-F48EABAF6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899" y="3046563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1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529C-C68F-DEE4-CF50-BDBDF51F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080B8-D4DA-0DBC-3D65-46E6256A1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latin typeface="Rubik" pitchFamily="2" charset="-79"/>
                <a:cs typeface="Rubik" pitchFamily="2" charset="-79"/>
              </a:rPr>
              <a:pPr/>
              <a:t>9</a:t>
            </a:fld>
            <a:endParaRPr lang="en-US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86FD-ECEA-50E0-CBFA-D2136B906C9F}"/>
              </a:ext>
            </a:extLst>
          </p:cNvPr>
          <p:cNvSpPr txBox="1"/>
          <p:nvPr/>
        </p:nvSpPr>
        <p:spPr>
          <a:xfrm>
            <a:off x="5213022" y="1114506"/>
            <a:ext cx="6397156" cy="43997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Adaptive MEL creates a framework to re-evaluate what change looks like as a program progresses</a:t>
            </a:r>
          </a:p>
          <a:p>
            <a:pPr marL="457200"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reflection and learning mean that stakeholders/partners are part of the process of determining what change looks like as the program progresses and outcomes emerge</a:t>
            </a:r>
          </a:p>
          <a:p>
            <a:pPr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600" b="1" kern="0" dirty="0">
              <a:solidFill>
                <a:srgbClr val="343A40"/>
              </a:solidFill>
              <a:latin typeface="Rubik" panose="020B0604020202020204" charset="-79"/>
              <a:ea typeface="DengXian" panose="02010600030101010101" pitchFamily="2" charset="-122"/>
              <a:cs typeface="Rubik" panose="020B0604020202020204" charset="-79"/>
            </a:endParaRPr>
          </a:p>
          <a:p>
            <a:pPr marR="0" lvl="0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600" b="1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Creates a framework for collaborative measurement that enhances equitable partnerships</a:t>
            </a:r>
          </a:p>
          <a:p>
            <a:pPr marL="457200" marR="0" lvl="0" indent="-223838">
              <a:lnSpc>
                <a:spcPct val="95000"/>
              </a:lnSpc>
              <a:spcBef>
                <a:spcPts val="8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600" kern="0" dirty="0">
                <a:solidFill>
                  <a:srgbClr val="343A40"/>
                </a:solidFill>
                <a:latin typeface="Rubik" panose="020B0604020202020204" charset="-79"/>
                <a:ea typeface="DengXian" panose="02010600030101010101" pitchFamily="2" charset="-122"/>
                <a:cs typeface="Rubik" panose="020B0604020202020204" charset="-79"/>
              </a:rPr>
              <a:t> 	local evidence is more meaningful for local context and ownership of program implementation and results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i="1" kern="100" dirty="0">
              <a:latin typeface="Rubik" panose="020B0604020202020204" charset="-79"/>
              <a:ea typeface="DengXian" panose="02010600030101010101" pitchFamily="2" charset="-122"/>
              <a:cs typeface="Rubik" panose="020B0604020202020204" charset="-79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i="1" kern="100" dirty="0">
              <a:solidFill>
                <a:srgbClr val="0070C0"/>
              </a:solidFill>
              <a:latin typeface="Rubik" panose="020B0604020202020204" charset="-79"/>
              <a:ea typeface="DengXian" panose="02010600030101010101" pitchFamily="2" charset="-122"/>
              <a:cs typeface="Rubik" panose="020B0604020202020204" charset="-79"/>
            </a:endParaRPr>
          </a:p>
          <a:p>
            <a:pPr>
              <a:lnSpc>
                <a:spcPct val="120000"/>
              </a:lnSpc>
            </a:pPr>
            <a:r>
              <a:rPr lang="en-US" sz="1000" dirty="0">
                <a:latin typeface="Rubik" pitchFamily="2" charset="-79"/>
                <a:cs typeface="Rubik" pitchFamily="2" charset="-79"/>
              </a:rPr>
              <a:t>. </a:t>
            </a:r>
          </a:p>
        </p:txBody>
      </p:sp>
      <p:pic>
        <p:nvPicPr>
          <p:cNvPr id="9" name="Picture Placeholder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0D90BE31-0710-559C-7FC3-AC8F52C64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1671" r="27202" b="-1671"/>
          <a:stretch>
            <a:fillRect/>
          </a:stretch>
        </p:blipFill>
        <p:spPr>
          <a:xfrm>
            <a:off x="0" y="0"/>
            <a:ext cx="3135464" cy="6858000"/>
          </a:xfrm>
        </p:spPr>
      </p:pic>
      <p:pic>
        <p:nvPicPr>
          <p:cNvPr id="5" name="Graphic 4" descr="Caret Right outline">
            <a:extLst>
              <a:ext uri="{FF2B5EF4-FFF2-40B4-BE49-F238E27FC236}">
                <a16:creationId xmlns:a16="http://schemas.microsoft.com/office/drawing/2014/main" id="{9353F3A2-95A9-3B28-E007-4A436EFD2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3022" y="1719497"/>
            <a:ext cx="443044" cy="443044"/>
          </a:xfrm>
          <a:prstGeom prst="rect">
            <a:avLst/>
          </a:prstGeom>
        </p:spPr>
      </p:pic>
      <p:pic>
        <p:nvPicPr>
          <p:cNvPr id="6" name="Graphic 5" descr="Caret Right outline">
            <a:extLst>
              <a:ext uri="{FF2B5EF4-FFF2-40B4-BE49-F238E27FC236}">
                <a16:creationId xmlns:a16="http://schemas.microsoft.com/office/drawing/2014/main" id="{0FD1EA23-E0F3-3BC2-7123-715043924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3022" y="3784161"/>
            <a:ext cx="443044" cy="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951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Balance Color">
      <a:dk1>
        <a:srgbClr val="1F1F1F"/>
      </a:dk1>
      <a:lt1>
        <a:srgbClr val="FFFFFF"/>
      </a:lt1>
      <a:dk2>
        <a:srgbClr val="202020"/>
      </a:dk2>
      <a:lt2>
        <a:srgbClr val="FFFFFF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067652-e594-4683-81e3-2cbf4d08314b}" enabled="1" method="Standard" siteId="{dd4b51f9-ee38-4f0d-87d3-0fcc190484c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B&amp;D-Powerpoint Template_16x9</Template>
  <TotalTime>0</TotalTime>
  <Words>784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Wingdings</vt:lpstr>
      <vt:lpstr>Rubik</vt:lpstr>
      <vt:lpstr>Arial</vt:lpstr>
      <vt:lpstr>B&amp;D-Powerpoint Template_16x9</vt:lpstr>
      <vt:lpstr>Adaptive MEL from Theory to Practice:  A Toolbox </vt:lpstr>
      <vt:lpstr>Session Objectives</vt:lpstr>
      <vt:lpstr>Adaptive MEL in Practice</vt:lpstr>
      <vt:lpstr>Tools for Adaptive MEL</vt:lpstr>
      <vt:lpstr>PowerPoint Presentation</vt:lpstr>
      <vt:lpstr>Adaptive MEL for Complex Development </vt:lpstr>
      <vt:lpstr>PowerPoint Presentation</vt:lpstr>
      <vt:lpstr>Adaptive MEL for Locally-Led Development </vt:lpstr>
      <vt:lpstr>PowerPoint Presentation</vt:lpstr>
      <vt:lpstr>PowerPoint Presentation</vt:lpstr>
      <vt:lpstr>Wrap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Denika Blacklock</cp:lastModifiedBy>
  <cp:revision>222</cp:revision>
  <cp:lastPrinted>2017-03-09T03:48:56Z</cp:lastPrinted>
  <dcterms:created xsi:type="dcterms:W3CDTF">2016-11-10T06:07:03Z</dcterms:created>
  <dcterms:modified xsi:type="dcterms:W3CDTF">2025-06-05T05:29:47Z</dcterms:modified>
</cp:coreProperties>
</file>