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6"/>
  </p:sldMasterIdLst>
  <p:notesMasterIdLst>
    <p:notesMasterId r:id="rId16"/>
  </p:notesMasterIdLst>
  <p:sldIdLst>
    <p:sldId id="256" r:id="rId7"/>
    <p:sldId id="257" r:id="rId8"/>
    <p:sldId id="272" r:id="rId9"/>
    <p:sldId id="268" r:id="rId10"/>
    <p:sldId id="274" r:id="rId11"/>
    <p:sldId id="275" r:id="rId12"/>
    <p:sldId id="278" r:id="rId13"/>
    <p:sldId id="27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2327"/>
    <a:srgbClr val="295778"/>
    <a:srgbClr val="5F03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-114" y="-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or Saravia Sepúlveda" userId="fd06de5f-df7c-466c-9873-db0b299f7532" providerId="ADAL" clId="{422BD9EE-BA69-43B5-A57A-401E9512BB90}"/>
    <pc:docChg chg="undo custSel addSld delSld modSld sldOrd">
      <pc:chgData name="Leonor Saravia Sepúlveda" userId="fd06de5f-df7c-466c-9873-db0b299f7532" providerId="ADAL" clId="{422BD9EE-BA69-43B5-A57A-401E9512BB90}" dt="2025-05-25T21:23:18.372" v="7582" actId="20577"/>
      <pc:docMkLst>
        <pc:docMk/>
      </pc:docMkLst>
      <pc:sldChg chg="delSp modSp mod">
        <pc:chgData name="Leonor Saravia Sepúlveda" userId="fd06de5f-df7c-466c-9873-db0b299f7532" providerId="ADAL" clId="{422BD9EE-BA69-43B5-A57A-401E9512BB90}" dt="2025-05-25T18:06:22.957" v="515" actId="790"/>
        <pc:sldMkLst>
          <pc:docMk/>
          <pc:sldMk cId="3087675877" sldId="256"/>
        </pc:sldMkLst>
        <pc:spChg chg="mod">
          <ac:chgData name="Leonor Saravia Sepúlveda" userId="fd06de5f-df7c-466c-9873-db0b299f7532" providerId="ADAL" clId="{422BD9EE-BA69-43B5-A57A-401E9512BB90}" dt="2025-05-25T18:06:22.957" v="515" actId="790"/>
          <ac:spMkLst>
            <pc:docMk/>
            <pc:sldMk cId="3087675877" sldId="256"/>
            <ac:spMk id="2" creationId="{94C5E5FB-9D76-6D4D-8503-EE18F8173C76}"/>
          </ac:spMkLst>
        </pc:spChg>
        <pc:spChg chg="mod">
          <ac:chgData name="Leonor Saravia Sepúlveda" userId="fd06de5f-df7c-466c-9873-db0b299f7532" providerId="ADAL" clId="{422BD9EE-BA69-43B5-A57A-401E9512BB90}" dt="2025-05-25T18:06:22.957" v="515" actId="790"/>
          <ac:spMkLst>
            <pc:docMk/>
            <pc:sldMk cId="3087675877" sldId="256"/>
            <ac:spMk id="3" creationId="{DEA1DF97-6BDC-2443-B49D-95D0660875E6}"/>
          </ac:spMkLst>
        </pc:spChg>
      </pc:sldChg>
      <pc:sldChg chg="addSp delSp modSp mod">
        <pc:chgData name="Leonor Saravia Sepúlveda" userId="fd06de5f-df7c-466c-9873-db0b299f7532" providerId="ADAL" clId="{422BD9EE-BA69-43B5-A57A-401E9512BB90}" dt="2025-05-25T20:33:17.952" v="5667" actId="122"/>
        <pc:sldMkLst>
          <pc:docMk/>
          <pc:sldMk cId="3849116089" sldId="257"/>
        </pc:sldMkLst>
        <pc:spChg chg="mod">
          <ac:chgData name="Leonor Saravia Sepúlveda" userId="fd06de5f-df7c-466c-9873-db0b299f7532" providerId="ADAL" clId="{422BD9EE-BA69-43B5-A57A-401E9512BB90}" dt="2025-05-25T20:33:17.952" v="5667" actId="122"/>
          <ac:spMkLst>
            <pc:docMk/>
            <pc:sldMk cId="3849116089" sldId="257"/>
            <ac:spMk id="2" creationId="{0515CAC8-6D4E-BE4C-A699-2F32CAA4CE61}"/>
          </ac:spMkLst>
        </pc:spChg>
        <pc:spChg chg="mod">
          <ac:chgData name="Leonor Saravia Sepúlveda" userId="fd06de5f-df7c-466c-9873-db0b299f7532" providerId="ADAL" clId="{422BD9EE-BA69-43B5-A57A-401E9512BB90}" dt="2025-05-25T20:33:01.929" v="5666" actId="404"/>
          <ac:spMkLst>
            <pc:docMk/>
            <pc:sldMk cId="3849116089" sldId="257"/>
            <ac:spMk id="3" creationId="{E86CCE50-1E05-3843-B2E5-E688CF8B5B36}"/>
          </ac:spMkLst>
        </pc:spChg>
        <pc:spChg chg="add">
          <ac:chgData name="Leonor Saravia Sepúlveda" userId="fd06de5f-df7c-466c-9873-db0b299f7532" providerId="ADAL" clId="{422BD9EE-BA69-43B5-A57A-401E9512BB90}" dt="2025-05-25T19:26:38.210" v="716" actId="26606"/>
          <ac:spMkLst>
            <pc:docMk/>
            <pc:sldMk cId="3849116089" sldId="257"/>
            <ac:spMk id="14" creationId="{49B156FC-D805-8A33-A0F3-A1AD8BF800D0}"/>
          </ac:spMkLst>
        </pc:spChg>
        <pc:picChg chg="add mod ord">
          <ac:chgData name="Leonor Saravia Sepúlveda" userId="fd06de5f-df7c-466c-9873-db0b299f7532" providerId="ADAL" clId="{422BD9EE-BA69-43B5-A57A-401E9512BB90}" dt="2025-05-25T19:26:38.210" v="716" actId="26606"/>
          <ac:picMkLst>
            <pc:docMk/>
            <pc:sldMk cId="3849116089" sldId="257"/>
            <ac:picMk id="6" creationId="{3404C8C7-F491-4596-FBF9-663D930C0190}"/>
          </ac:picMkLst>
        </pc:picChg>
      </pc:sldChg>
      <pc:sldChg chg="del">
        <pc:chgData name="Leonor Saravia Sepúlveda" userId="fd06de5f-df7c-466c-9873-db0b299f7532" providerId="ADAL" clId="{422BD9EE-BA69-43B5-A57A-401E9512BB90}" dt="2025-05-25T20:06:25.266" v="3992" actId="47"/>
        <pc:sldMkLst>
          <pc:docMk/>
          <pc:sldMk cId="3402861461" sldId="258"/>
        </pc:sldMkLst>
      </pc:sldChg>
      <pc:sldChg chg="del">
        <pc:chgData name="Leonor Saravia Sepúlveda" userId="fd06de5f-df7c-466c-9873-db0b299f7532" providerId="ADAL" clId="{422BD9EE-BA69-43B5-A57A-401E9512BB90}" dt="2025-05-25T21:20:53.879" v="7570" actId="47"/>
        <pc:sldMkLst>
          <pc:docMk/>
          <pc:sldMk cId="3318916270" sldId="264"/>
        </pc:sldMkLst>
      </pc:sldChg>
      <pc:sldChg chg="modSp mod ord">
        <pc:chgData name="Leonor Saravia Sepúlveda" userId="fd06de5f-df7c-466c-9873-db0b299f7532" providerId="ADAL" clId="{422BD9EE-BA69-43B5-A57A-401E9512BB90}" dt="2025-05-25T20:33:29.272" v="5671" actId="122"/>
        <pc:sldMkLst>
          <pc:docMk/>
          <pc:sldMk cId="3583802377" sldId="268"/>
        </pc:sldMkLst>
        <pc:spChg chg="mod">
          <ac:chgData name="Leonor Saravia Sepúlveda" userId="fd06de5f-df7c-466c-9873-db0b299f7532" providerId="ADAL" clId="{422BD9EE-BA69-43B5-A57A-401E9512BB90}" dt="2025-05-25T20:33:29.272" v="5671" actId="122"/>
          <ac:spMkLst>
            <pc:docMk/>
            <pc:sldMk cId="3583802377" sldId="268"/>
            <ac:spMk id="2" creationId="{F9BBEA38-DD59-7840-8922-02049BC5DC02}"/>
          </ac:spMkLst>
        </pc:spChg>
      </pc:sldChg>
      <pc:sldChg chg="del">
        <pc:chgData name="Leonor Saravia Sepúlveda" userId="fd06de5f-df7c-466c-9873-db0b299f7532" providerId="ADAL" clId="{422BD9EE-BA69-43B5-A57A-401E9512BB90}" dt="2025-05-25T21:20:53.879" v="7570" actId="47"/>
        <pc:sldMkLst>
          <pc:docMk/>
          <pc:sldMk cId="2572999987" sldId="269"/>
        </pc:sldMkLst>
      </pc:sldChg>
      <pc:sldChg chg="del">
        <pc:chgData name="Leonor Saravia Sepúlveda" userId="fd06de5f-df7c-466c-9873-db0b299f7532" providerId="ADAL" clId="{422BD9EE-BA69-43B5-A57A-401E9512BB90}" dt="2025-05-25T21:20:53.879" v="7570" actId="47"/>
        <pc:sldMkLst>
          <pc:docMk/>
          <pc:sldMk cId="477028604" sldId="270"/>
        </pc:sldMkLst>
      </pc:sldChg>
      <pc:sldChg chg="del">
        <pc:chgData name="Leonor Saravia Sepúlveda" userId="fd06de5f-df7c-466c-9873-db0b299f7532" providerId="ADAL" clId="{422BD9EE-BA69-43B5-A57A-401E9512BB90}" dt="2025-05-25T21:20:53.879" v="7570" actId="47"/>
        <pc:sldMkLst>
          <pc:docMk/>
          <pc:sldMk cId="3366606148" sldId="271"/>
        </pc:sldMkLst>
      </pc:sldChg>
      <pc:sldChg chg="modSp mod ord">
        <pc:chgData name="Leonor Saravia Sepúlveda" userId="fd06de5f-df7c-466c-9873-db0b299f7532" providerId="ADAL" clId="{422BD9EE-BA69-43B5-A57A-401E9512BB90}" dt="2025-05-25T20:33:24.440" v="5669" actId="122"/>
        <pc:sldMkLst>
          <pc:docMk/>
          <pc:sldMk cId="3296642580" sldId="272"/>
        </pc:sldMkLst>
        <pc:spChg chg="mod">
          <ac:chgData name="Leonor Saravia Sepúlveda" userId="fd06de5f-df7c-466c-9873-db0b299f7532" providerId="ADAL" clId="{422BD9EE-BA69-43B5-A57A-401E9512BB90}" dt="2025-05-25T20:33:24.440" v="5669" actId="122"/>
          <ac:spMkLst>
            <pc:docMk/>
            <pc:sldMk cId="3296642580" sldId="272"/>
            <ac:spMk id="16" creationId="{70E279E5-1BC7-555C-036E-ED9AC3324D19}"/>
          </ac:spMkLst>
        </pc:spChg>
      </pc:sldChg>
      <pc:sldChg chg="del">
        <pc:chgData name="Leonor Saravia Sepúlveda" userId="fd06de5f-df7c-466c-9873-db0b299f7532" providerId="ADAL" clId="{422BD9EE-BA69-43B5-A57A-401E9512BB90}" dt="2025-05-25T21:21:11.011" v="7572" actId="47"/>
        <pc:sldMkLst>
          <pc:docMk/>
          <pc:sldMk cId="1107514689" sldId="273"/>
        </pc:sldMkLst>
      </pc:sldChg>
      <pc:sldChg chg="delSp modSp add mod">
        <pc:chgData name="Leonor Saravia Sepúlveda" userId="fd06de5f-df7c-466c-9873-db0b299f7532" providerId="ADAL" clId="{422BD9EE-BA69-43B5-A57A-401E9512BB90}" dt="2025-05-25T20:33:35.912" v="5673" actId="122"/>
        <pc:sldMkLst>
          <pc:docMk/>
          <pc:sldMk cId="146722880" sldId="274"/>
        </pc:sldMkLst>
        <pc:spChg chg="mod">
          <ac:chgData name="Leonor Saravia Sepúlveda" userId="fd06de5f-df7c-466c-9873-db0b299f7532" providerId="ADAL" clId="{422BD9EE-BA69-43B5-A57A-401E9512BB90}" dt="2025-05-25T20:33:35.912" v="5673" actId="122"/>
          <ac:spMkLst>
            <pc:docMk/>
            <pc:sldMk cId="146722880" sldId="274"/>
            <ac:spMk id="2" creationId="{9262A612-2835-A68E-E70D-B01E48F08024}"/>
          </ac:spMkLst>
        </pc:spChg>
        <pc:spChg chg="mod">
          <ac:chgData name="Leonor Saravia Sepúlveda" userId="fd06de5f-df7c-466c-9873-db0b299f7532" providerId="ADAL" clId="{422BD9EE-BA69-43B5-A57A-401E9512BB90}" dt="2025-05-25T20:27:02.522" v="5663" actId="20577"/>
          <ac:spMkLst>
            <pc:docMk/>
            <pc:sldMk cId="146722880" sldId="274"/>
            <ac:spMk id="3" creationId="{8D958986-3F6E-0982-536B-8F9E0B7FE93F}"/>
          </ac:spMkLst>
        </pc:spChg>
      </pc:sldChg>
      <pc:sldChg chg="new del">
        <pc:chgData name="Leonor Saravia Sepúlveda" userId="fd06de5f-df7c-466c-9873-db0b299f7532" providerId="ADAL" clId="{422BD9EE-BA69-43B5-A57A-401E9512BB90}" dt="2025-05-25T20:07:15.189" v="3994" actId="680"/>
        <pc:sldMkLst>
          <pc:docMk/>
          <pc:sldMk cId="118778871" sldId="275"/>
        </pc:sldMkLst>
      </pc:sldChg>
      <pc:sldChg chg="addSp delSp modSp new del mod">
        <pc:chgData name="Leonor Saravia Sepúlveda" userId="fd06de5f-df7c-466c-9873-db0b299f7532" providerId="ADAL" clId="{422BD9EE-BA69-43B5-A57A-401E9512BB90}" dt="2025-05-25T19:27:48.412" v="725" actId="47"/>
        <pc:sldMkLst>
          <pc:docMk/>
          <pc:sldMk cId="2295224965" sldId="275"/>
        </pc:sldMkLst>
      </pc:sldChg>
      <pc:sldChg chg="modSp add mod">
        <pc:chgData name="Leonor Saravia Sepúlveda" userId="fd06de5f-df7c-466c-9873-db0b299f7532" providerId="ADAL" clId="{422BD9EE-BA69-43B5-A57A-401E9512BB90}" dt="2025-05-25T20:50:58.310" v="5952" actId="20577"/>
        <pc:sldMkLst>
          <pc:docMk/>
          <pc:sldMk cId="2557291229" sldId="275"/>
        </pc:sldMkLst>
        <pc:spChg chg="mod">
          <ac:chgData name="Leonor Saravia Sepúlveda" userId="fd06de5f-df7c-466c-9873-db0b299f7532" providerId="ADAL" clId="{422BD9EE-BA69-43B5-A57A-401E9512BB90}" dt="2025-05-25T20:33:44.701" v="5675" actId="122"/>
          <ac:spMkLst>
            <pc:docMk/>
            <pc:sldMk cId="2557291229" sldId="275"/>
            <ac:spMk id="2" creationId="{12AF25FA-49A9-FB15-53AC-041761C22A0E}"/>
          </ac:spMkLst>
        </pc:spChg>
        <pc:spChg chg="mod">
          <ac:chgData name="Leonor Saravia Sepúlveda" userId="fd06de5f-df7c-466c-9873-db0b299f7532" providerId="ADAL" clId="{422BD9EE-BA69-43B5-A57A-401E9512BB90}" dt="2025-05-25T20:50:58.310" v="5952" actId="20577"/>
          <ac:spMkLst>
            <pc:docMk/>
            <pc:sldMk cId="2557291229" sldId="275"/>
            <ac:spMk id="3" creationId="{0D60AD07-76E1-85AD-29EA-9A3E51A2CDBC}"/>
          </ac:spMkLst>
        </pc:spChg>
      </pc:sldChg>
      <pc:sldChg chg="modSp add mod">
        <pc:chgData name="Leonor Saravia Sepúlveda" userId="fd06de5f-df7c-466c-9873-db0b299f7532" providerId="ADAL" clId="{422BD9EE-BA69-43B5-A57A-401E9512BB90}" dt="2025-05-25T21:23:18.372" v="7582" actId="20577"/>
        <pc:sldMkLst>
          <pc:docMk/>
          <pc:sldMk cId="2568278223" sldId="276"/>
        </pc:sldMkLst>
        <pc:spChg chg="mod">
          <ac:chgData name="Leonor Saravia Sepúlveda" userId="fd06de5f-df7c-466c-9873-db0b299f7532" providerId="ADAL" clId="{422BD9EE-BA69-43B5-A57A-401E9512BB90}" dt="2025-05-25T21:23:18.372" v="7582" actId="20577"/>
          <ac:spMkLst>
            <pc:docMk/>
            <pc:sldMk cId="2568278223" sldId="276"/>
            <ac:spMk id="2" creationId="{4692D4B3-C0DD-D9A6-10AB-1217C47EC94A}"/>
          </ac:spMkLst>
        </pc:spChg>
        <pc:spChg chg="mod">
          <ac:chgData name="Leonor Saravia Sepúlveda" userId="fd06de5f-df7c-466c-9873-db0b299f7532" providerId="ADAL" clId="{422BD9EE-BA69-43B5-A57A-401E9512BB90}" dt="2025-05-25T21:20:03.037" v="7568" actId="20577"/>
          <ac:spMkLst>
            <pc:docMk/>
            <pc:sldMk cId="2568278223" sldId="276"/>
            <ac:spMk id="3" creationId="{805DA128-C630-DAB4-661E-F72BBEEE4DDD}"/>
          </ac:spMkLst>
        </pc:spChg>
      </pc:sldChg>
      <pc:sldChg chg="add del">
        <pc:chgData name="Leonor Saravia Sepúlveda" userId="fd06de5f-df7c-466c-9873-db0b299f7532" providerId="ADAL" clId="{422BD9EE-BA69-43B5-A57A-401E9512BB90}" dt="2025-05-25T21:20:23.972" v="7569" actId="47"/>
        <pc:sldMkLst>
          <pc:docMk/>
          <pc:sldMk cId="1263985854" sldId="277"/>
        </pc:sldMkLst>
      </pc:sldChg>
      <pc:sldChg chg="addSp delSp modSp add mod">
        <pc:chgData name="Leonor Saravia Sepúlveda" userId="fd06de5f-df7c-466c-9873-db0b299f7532" providerId="ADAL" clId="{422BD9EE-BA69-43B5-A57A-401E9512BB90}" dt="2025-05-25T20:45:13.358" v="5814" actId="20577"/>
        <pc:sldMkLst>
          <pc:docMk/>
          <pc:sldMk cId="63328254" sldId="278"/>
        </pc:sldMkLst>
        <pc:spChg chg="add mod">
          <ac:chgData name="Leonor Saravia Sepúlveda" userId="fd06de5f-df7c-466c-9873-db0b299f7532" providerId="ADAL" clId="{422BD9EE-BA69-43B5-A57A-401E9512BB90}" dt="2025-05-25T20:40:43.984" v="5771"/>
          <ac:spMkLst>
            <pc:docMk/>
            <pc:sldMk cId="63328254" sldId="278"/>
            <ac:spMk id="12" creationId="{82536BEE-2A79-FD40-2DB9-2B0D61ABF055}"/>
          </ac:spMkLst>
        </pc:spChg>
        <pc:graphicFrameChg chg="add mod modGraphic">
          <ac:chgData name="Leonor Saravia Sepúlveda" userId="fd06de5f-df7c-466c-9873-db0b299f7532" providerId="ADAL" clId="{422BD9EE-BA69-43B5-A57A-401E9512BB90}" dt="2025-05-25T20:45:13.358" v="5814" actId="20577"/>
          <ac:graphicFrameMkLst>
            <pc:docMk/>
            <pc:sldMk cId="63328254" sldId="278"/>
            <ac:graphicFrameMk id="15" creationId="{0D343FD9-8B41-99F0-5996-27359EB8F21B}"/>
          </ac:graphicFrameMkLst>
        </pc:graphicFrameChg>
      </pc:sldChg>
      <pc:sldChg chg="add">
        <pc:chgData name="Leonor Saravia Sepúlveda" userId="fd06de5f-df7c-466c-9873-db0b299f7532" providerId="ADAL" clId="{422BD9EE-BA69-43B5-A57A-401E9512BB90}" dt="2025-05-25T21:21:09.964" v="7571"/>
        <pc:sldMkLst>
          <pc:docMk/>
          <pc:sldMk cId="3218471491" sldId="279"/>
        </pc:sldMkLst>
      </pc:sldChg>
    </pc:docChg>
  </pc:docChgLst>
  <pc:docChgLst>
    <pc:chgData name="Leonor Saravia Sepúlveda" userId="fd06de5f-df7c-466c-9873-db0b299f7532" providerId="ADAL" clId="{EFF2EC6C-A1FF-4AAC-8E65-86F6C0C96744}"/>
    <pc:docChg chg="custSel modSld">
      <pc:chgData name="Leonor Saravia Sepúlveda" userId="fd06de5f-df7c-466c-9873-db0b299f7532" providerId="ADAL" clId="{EFF2EC6C-A1FF-4AAC-8E65-86F6C0C96744}" dt="2025-05-28T13:41:14.927" v="410" actId="20577"/>
      <pc:docMkLst>
        <pc:docMk/>
      </pc:docMkLst>
      <pc:sldChg chg="modSp mod">
        <pc:chgData name="Leonor Saravia Sepúlveda" userId="fd06de5f-df7c-466c-9873-db0b299f7532" providerId="ADAL" clId="{EFF2EC6C-A1FF-4AAC-8E65-86F6C0C96744}" dt="2025-05-28T13:32:08.373" v="61" actId="2711"/>
        <pc:sldMkLst>
          <pc:docMk/>
          <pc:sldMk cId="3849116089" sldId="257"/>
        </pc:sldMkLst>
        <pc:spChg chg="mod">
          <ac:chgData name="Leonor Saravia Sepúlveda" userId="fd06de5f-df7c-466c-9873-db0b299f7532" providerId="ADAL" clId="{EFF2EC6C-A1FF-4AAC-8E65-86F6C0C96744}" dt="2025-05-28T13:32:08.373" v="61" actId="2711"/>
          <ac:spMkLst>
            <pc:docMk/>
            <pc:sldMk cId="3849116089" sldId="257"/>
            <ac:spMk id="2" creationId="{0515CAC8-6D4E-BE4C-A699-2F32CAA4CE61}"/>
          </ac:spMkLst>
        </pc:spChg>
        <pc:spChg chg="mod">
          <ac:chgData name="Leonor Saravia Sepúlveda" userId="fd06de5f-df7c-466c-9873-db0b299f7532" providerId="ADAL" clId="{EFF2EC6C-A1FF-4AAC-8E65-86F6C0C96744}" dt="2025-05-28T13:30:26.069" v="60" actId="20577"/>
          <ac:spMkLst>
            <pc:docMk/>
            <pc:sldMk cId="3849116089" sldId="257"/>
            <ac:spMk id="3" creationId="{E86CCE50-1E05-3843-B2E5-E688CF8B5B36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32:30.178" v="64" actId="2711"/>
        <pc:sldMkLst>
          <pc:docMk/>
          <pc:sldMk cId="3583802377" sldId="268"/>
        </pc:sldMkLst>
        <pc:spChg chg="mod">
          <ac:chgData name="Leonor Saravia Sepúlveda" userId="fd06de5f-df7c-466c-9873-db0b299f7532" providerId="ADAL" clId="{EFF2EC6C-A1FF-4AAC-8E65-86F6C0C96744}" dt="2025-05-28T13:32:25.341" v="63" actId="2711"/>
          <ac:spMkLst>
            <pc:docMk/>
            <pc:sldMk cId="3583802377" sldId="268"/>
            <ac:spMk id="2" creationId="{F9BBEA38-DD59-7840-8922-02049BC5DC02}"/>
          </ac:spMkLst>
        </pc:spChg>
        <pc:spChg chg="mod">
          <ac:chgData name="Leonor Saravia Sepúlveda" userId="fd06de5f-df7c-466c-9873-db0b299f7532" providerId="ADAL" clId="{EFF2EC6C-A1FF-4AAC-8E65-86F6C0C96744}" dt="2025-05-28T13:32:30.178" v="64" actId="2711"/>
          <ac:spMkLst>
            <pc:docMk/>
            <pc:sldMk cId="3583802377" sldId="268"/>
            <ac:spMk id="3" creationId="{D2066BED-67E1-7547-9D36-A2584FDB05CE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32:18.333" v="62" actId="2711"/>
        <pc:sldMkLst>
          <pc:docMk/>
          <pc:sldMk cId="3296642580" sldId="272"/>
        </pc:sldMkLst>
        <pc:spChg chg="mod">
          <ac:chgData name="Leonor Saravia Sepúlveda" userId="fd06de5f-df7c-466c-9873-db0b299f7532" providerId="ADAL" clId="{EFF2EC6C-A1FF-4AAC-8E65-86F6C0C96744}" dt="2025-05-28T13:32:18.333" v="62" actId="2711"/>
          <ac:spMkLst>
            <pc:docMk/>
            <pc:sldMk cId="3296642580" sldId="272"/>
            <ac:spMk id="16" creationId="{70E279E5-1BC7-555C-036E-ED9AC3324D19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34:43.840" v="126" actId="2711"/>
        <pc:sldMkLst>
          <pc:docMk/>
          <pc:sldMk cId="146722880" sldId="274"/>
        </pc:sldMkLst>
        <pc:spChg chg="mod">
          <ac:chgData name="Leonor Saravia Sepúlveda" userId="fd06de5f-df7c-466c-9873-db0b299f7532" providerId="ADAL" clId="{EFF2EC6C-A1FF-4AAC-8E65-86F6C0C96744}" dt="2025-05-28T13:34:43.840" v="126" actId="2711"/>
          <ac:spMkLst>
            <pc:docMk/>
            <pc:sldMk cId="146722880" sldId="274"/>
            <ac:spMk id="2" creationId="{9262A612-2835-A68E-E70D-B01E48F08024}"/>
          </ac:spMkLst>
        </pc:spChg>
        <pc:spChg chg="mod">
          <ac:chgData name="Leonor Saravia Sepúlveda" userId="fd06de5f-df7c-466c-9873-db0b299f7532" providerId="ADAL" clId="{EFF2EC6C-A1FF-4AAC-8E65-86F6C0C96744}" dt="2025-05-28T13:34:13.182" v="125" actId="20577"/>
          <ac:spMkLst>
            <pc:docMk/>
            <pc:sldMk cId="146722880" sldId="274"/>
            <ac:spMk id="3" creationId="{8D958986-3F6E-0982-536B-8F9E0B7FE93F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36:31.906" v="216" actId="20577"/>
        <pc:sldMkLst>
          <pc:docMk/>
          <pc:sldMk cId="2557291229" sldId="275"/>
        </pc:sldMkLst>
        <pc:spChg chg="mod">
          <ac:chgData name="Leonor Saravia Sepúlveda" userId="fd06de5f-df7c-466c-9873-db0b299f7532" providerId="ADAL" clId="{EFF2EC6C-A1FF-4AAC-8E65-86F6C0C96744}" dt="2025-05-28T13:34:56.912" v="127" actId="2711"/>
          <ac:spMkLst>
            <pc:docMk/>
            <pc:sldMk cId="2557291229" sldId="275"/>
            <ac:spMk id="2" creationId="{12AF25FA-49A9-FB15-53AC-041761C22A0E}"/>
          </ac:spMkLst>
        </pc:spChg>
        <pc:spChg chg="mod">
          <ac:chgData name="Leonor Saravia Sepúlveda" userId="fd06de5f-df7c-466c-9873-db0b299f7532" providerId="ADAL" clId="{EFF2EC6C-A1FF-4AAC-8E65-86F6C0C96744}" dt="2025-05-28T13:36:31.906" v="216" actId="20577"/>
          <ac:spMkLst>
            <pc:docMk/>
            <pc:sldMk cId="2557291229" sldId="275"/>
            <ac:spMk id="3" creationId="{0D60AD07-76E1-85AD-29EA-9A3E51A2CDBC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41:14.927" v="410" actId="20577"/>
        <pc:sldMkLst>
          <pc:docMk/>
          <pc:sldMk cId="2568278223" sldId="276"/>
        </pc:sldMkLst>
        <pc:spChg chg="mod">
          <ac:chgData name="Leonor Saravia Sepúlveda" userId="fd06de5f-df7c-466c-9873-db0b299f7532" providerId="ADAL" clId="{EFF2EC6C-A1FF-4AAC-8E65-86F6C0C96744}" dt="2025-05-28T13:38:17.266" v="218" actId="2711"/>
          <ac:spMkLst>
            <pc:docMk/>
            <pc:sldMk cId="2568278223" sldId="276"/>
            <ac:spMk id="2" creationId="{4692D4B3-C0DD-D9A6-10AB-1217C47EC94A}"/>
          </ac:spMkLst>
        </pc:spChg>
        <pc:spChg chg="mod">
          <ac:chgData name="Leonor Saravia Sepúlveda" userId="fd06de5f-df7c-466c-9873-db0b299f7532" providerId="ADAL" clId="{EFF2EC6C-A1FF-4AAC-8E65-86F6C0C96744}" dt="2025-05-28T13:41:14.927" v="410" actId="20577"/>
          <ac:spMkLst>
            <pc:docMk/>
            <pc:sldMk cId="2568278223" sldId="276"/>
            <ac:spMk id="3" creationId="{805DA128-C630-DAB4-661E-F72BBEEE4DDD}"/>
          </ac:spMkLst>
        </pc:spChg>
      </pc:sldChg>
      <pc:sldChg chg="modSp mod">
        <pc:chgData name="Leonor Saravia Sepúlveda" userId="fd06de5f-df7c-466c-9873-db0b299f7532" providerId="ADAL" clId="{EFF2EC6C-A1FF-4AAC-8E65-86F6C0C96744}" dt="2025-05-28T13:37:51.763" v="217" actId="2711"/>
        <pc:sldMkLst>
          <pc:docMk/>
          <pc:sldMk cId="63328254" sldId="278"/>
        </pc:sldMkLst>
        <pc:spChg chg="mod">
          <ac:chgData name="Leonor Saravia Sepúlveda" userId="fd06de5f-df7c-466c-9873-db0b299f7532" providerId="ADAL" clId="{EFF2EC6C-A1FF-4AAC-8E65-86F6C0C96744}" dt="2025-05-28T13:37:51.763" v="217" actId="2711"/>
          <ac:spMkLst>
            <pc:docMk/>
            <pc:sldMk cId="63328254" sldId="278"/>
            <ac:spMk id="2" creationId="{E5C05A8C-FA9F-BBD0-10D6-FCF1D79B04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BA5F-2F06-8544-B2A7-C3616961ACD1}" type="datetimeFigureOut">
              <a:rPr lang="es-ES_tradnl" smtClean="0"/>
              <a:pPr/>
              <a:t>01/06/2025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0F2F-2065-F64F-95F2-DEC0F5CF464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805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8767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9 instituciones: 8 bancos o agencias y </a:t>
            </a:r>
            <a:r>
              <a:rPr lang="es-CL" dirty="0" err="1"/>
              <a:t>Alide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0375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xmlns="" id="{C06A9A04-5F87-0F40-A0C5-06C88F0FF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A43B3-7203-3440-B047-8D271DB8E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0" y="1719263"/>
            <a:ext cx="65786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1501C1-6D95-9B4F-A0A3-092C6B879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500" y="4198938"/>
            <a:ext cx="6578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0C5FF-9776-144D-9ECF-488A5CE8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8450" y="1358901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7/6/21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3366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F5F9-2CCC-CA41-AFD9-BEAE8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252C78-CA72-F848-B497-9D72BD21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7AD10-51CA-E746-9846-F3748AB5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E3C6B-C8CD-A643-B423-E0B47E4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A71F2-9EA5-8A44-85A3-E1633CEB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3390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5A956-0CE9-2C42-B9CC-D4AC06F34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36707-EBA8-3D4C-8621-12B11555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CF06B-A755-5747-9E21-72D263DA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D3180-5B50-6940-AA2F-89B7C706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30957-F869-D54C-86CB-51FD8F80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813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709E5-BDFE-734D-9FD3-842F1415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23603-1993-C640-B602-E1CCC2A9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628E6D-6BBD-E245-97CF-9D1FBB88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B4D20-2E16-9849-A5B8-9919A65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C93D24-7FAA-6F4F-870B-691F2FE0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67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CC84-18D3-F748-80CA-83F01CB6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6897"/>
            <a:ext cx="10515600" cy="2303462"/>
          </a:xfrm>
        </p:spPr>
        <p:txBody>
          <a:bodyPr anchor="b"/>
          <a:lstStyle>
            <a:lvl1pPr>
              <a:defRPr sz="6000">
                <a:solidFill>
                  <a:srgbClr val="C223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66574-3B9E-5C45-B3E1-74DB5674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12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46C3E-A7A5-A941-9772-1A913541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FF44-857C-5240-B3AD-A8F91EF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4328B-D152-EB49-A95C-A4703653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41EBBA-16C7-064C-9FC3-73186C4C7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0" y="2722958"/>
            <a:ext cx="43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61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4DE76-B472-CF46-B547-9A351FB1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1AB4B-ACFA-0E4D-9CA3-9B94A302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349A00-4011-7D44-87EB-9E3E1C25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14C84-879B-9A4F-9070-B16C75A4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B42CC-6916-A445-8A24-F719AD8C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AB75C-7954-F542-9FB1-0D9067B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887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91721-3D7C-F747-BF42-053F9688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2D6ED-D251-5540-8F2B-A808111D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2B2E35-FF07-9D49-A5BA-F5A434939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EFB63F-1B7E-334E-A685-3FF456BD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44EA14-845A-4545-91B2-C7F48FC58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9F8C9B-1952-9241-B185-A8BD1961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F1A87B-D8A1-BB4A-A23A-0A8ACEE1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7F1028-D256-184B-AE8A-2DEE6856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8930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40875-0CCB-9043-9479-6BAFED37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37E4D-7622-0D4D-A600-BE629085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B17F84-4C52-0345-94E9-B3EDF3A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138FD6-42B0-0643-807B-6C0B168E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335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15A1FB-AB2B-3247-BDDA-718126C8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ACB1B9-E13D-3A44-9837-1366D05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637C8-B7B0-574B-A520-611553D5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508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18C52-D987-1846-A37A-E778BF1C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33782-C191-7246-B647-E81732B3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D7CDE-588B-7049-B87B-BEE69C637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86316-8989-F642-89E0-D4343D25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C28920-0EB8-AE41-AEFC-B3674DF1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16E2F2-E028-D048-923F-0F766629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709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9BAAC-AE42-1542-9B16-DB44ABB8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FB31FD-C5F3-6244-ABE6-57D546318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EE135A-5BB8-B249-82AB-A02A488F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1827F1-37D1-9443-85CE-D7609E95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880D-6F56-A44D-88AD-1BE5755B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070766-B098-FA4A-BA44-42890EA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1017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8E40D-531A-AB4F-AC34-4C1DBF6819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4000"/>
          </a:blip>
          <a:stretch>
            <a:fillRect/>
          </a:stretch>
        </p:blipFill>
        <p:spPr>
          <a:xfrm flipH="1">
            <a:off x="-2081881" y="681037"/>
            <a:ext cx="11326561" cy="6858000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754774-FE91-A849-B10A-9B141B20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4150"/>
            <a:ext cx="1109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7D680-6597-8345-B821-17D98C8D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63700"/>
            <a:ext cx="11099800" cy="451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7255A-8791-5443-A7C5-AD7E6E78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10837" y="1357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noProof="0"/>
              <a:t>7/6/21</a:t>
            </a:r>
            <a:endParaRPr lang="pt-P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07F0F-C85D-A34E-B854-7151BC7FB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00" y="64452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pt-P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F8028-527A-304E-803F-CD2D7476B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958" y="6445250"/>
            <a:ext cx="52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C2232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36EB17D-BCEE-5041-B75C-6AA110C572CA}" type="slidenum">
              <a:rPr lang="pt-PT" noProof="0" smtClean="0"/>
              <a:pPr/>
              <a:t>‹#›</a:t>
            </a:fld>
            <a:endParaRPr lang="pt-PT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4D8C2-9449-DD46-988F-30ABFACB6632}"/>
              </a:ext>
            </a:extLst>
          </p:cNvPr>
          <p:cNvSpPr txBox="1"/>
          <p:nvPr userDrawn="1"/>
        </p:nvSpPr>
        <p:spPr>
          <a:xfrm>
            <a:off x="5014661" y="6492875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0" i="0" noProof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Rede de Desenvolvimento de Capacidades de Avaliação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9340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0308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23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Wingdings" pitchFamily="2" charset="2"/>
        <a:buChar char="§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5E5FB-9D76-6D4D-8503-EE18F817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805" y="2235200"/>
            <a:ext cx="6578600" cy="2387600"/>
          </a:xfrm>
        </p:spPr>
        <p:txBody>
          <a:bodyPr>
            <a:noAutofit/>
          </a:bodyPr>
          <a:lstStyle/>
          <a:p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Institucionalización de un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á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rea de Monitoreo y Evaluación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xperiencias de bancos y agencias de desarrollo de América Latina y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l Caribe</a:t>
            </a:r>
            <a:endParaRPr lang="es-CL" sz="8000" noProof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A1DF97-6BDC-2443-B49D-95D06608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60" y="5610756"/>
            <a:ext cx="6578600" cy="1574800"/>
          </a:xfrm>
        </p:spPr>
        <p:txBody>
          <a:bodyPr>
            <a:normAutofit/>
          </a:bodyPr>
          <a:lstStyle/>
          <a:p>
            <a:r>
              <a:rPr lang="es-CL" noProof="0" dirty="0">
                <a:latin typeface="+mn-lt"/>
              </a:rPr>
              <a:t>Leonor Saravia S. </a:t>
            </a:r>
          </a:p>
          <a:p>
            <a:r>
              <a:rPr lang="es-CL" noProof="0" dirty="0">
                <a:latin typeface="+mn-lt"/>
              </a:rPr>
              <a:t>5 de junio de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4F4870-98D1-8C48-A5A8-69FA941C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08" y="1690388"/>
            <a:ext cx="317663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67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5CAC8-6D4E-BE4C-A699-2F32CAA4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4150"/>
            <a:ext cx="110998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documento y </a:t>
            </a: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intercambio de experiencias de bancos y agencias de </a:t>
            </a:r>
            <a:r>
              <a:rPr lang="pt-B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ALC  </a:t>
            </a:r>
            <a:endParaRPr lang="es-ES_tradnl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CCE50-1E05-3843-B2E5-E688CF8B5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563" y="2510726"/>
            <a:ext cx="5181600" cy="206127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Trabajo conjunto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cual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volcaron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principales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elementos considerados relevantes por diversos bancos y agencias de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ALC,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miembros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ReDeCA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para la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institucionalización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Monitoreo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BR" sz="20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Evaluación</a:t>
            </a:r>
            <a:r>
              <a:rPr lang="pt-BR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(M&amp;E). </a:t>
            </a:r>
            <a:endParaRPr lang="es-CL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xmlns="" id="{3404C8C7-F491-4596-FBF9-663D930C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67" r="22853" b="2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49B156FC-D805-8A33-A0F3-A1AD8BF8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F45AA0-1FC3-7B4D-B884-8B501C18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8491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9FBFEC-7576-6A53-6CD7-E8D0362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3</a:t>
            </a:fld>
            <a:endParaRPr lang="es-ES_tradnl"/>
          </a:p>
        </p:txBody>
      </p:sp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xmlns="" id="{14AF351E-CD20-F42F-369A-32372384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77" y="1228421"/>
            <a:ext cx="2952750" cy="155257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5EDC582B-AD42-C09A-B386-CD91B669C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9399" y="4452562"/>
            <a:ext cx="1912770" cy="6135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91FB9D5-545C-20C1-1E9B-792F024EB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450" y="4286841"/>
            <a:ext cx="2611046" cy="9450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6998338-80AC-E9BC-5EDB-BA876566A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076" y="4225762"/>
            <a:ext cx="3380478" cy="1105157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xmlns="" id="{62EB4678-D684-F2C4-5D4C-D7CFDAE09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601" y="3058935"/>
            <a:ext cx="2438895" cy="522153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xmlns="" id="{6BC26AC1-F9DD-901D-34E3-DA89662FD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147" y="4080471"/>
            <a:ext cx="1395738" cy="1395738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ECAB9CB-86CD-2E35-0D0F-D9F522F3D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586" y="1584336"/>
            <a:ext cx="2382241" cy="884206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3F38AEB-21CA-17F0-D23A-2F7E1476A3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145" y="3136243"/>
            <a:ext cx="2295068" cy="419670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xmlns="" id="{2C74B572-01B4-9C1C-DFC3-760B02B2F9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7076" y="1604398"/>
            <a:ext cx="3042012" cy="79921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0E279E5-1BC7-555C-036E-ED9AC332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7354"/>
            <a:ext cx="11099800" cy="1325563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 participantes de ALC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64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BEA38-DD59-7840-8922-02049BC5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7354"/>
            <a:ext cx="11099800" cy="1325563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 participantes de ALC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66BED-67E1-7547-9D36-A2584FDB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634" y="1380207"/>
            <a:ext cx="8192324" cy="4572159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Agência de Fomento do Estado de Santa Catarina S.A, BADESC. Brasil. </a:t>
            </a:r>
          </a:p>
          <a:p>
            <a:pPr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Asociación Latinoamericana de Instituciones Financieras para el Desarrollo, ALIDE. </a:t>
            </a:r>
          </a:p>
          <a:p>
            <a:pPr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de Desarrollo del Ecuador B.P, BDE. Ecuador.</a:t>
            </a:r>
          </a:p>
          <a:p>
            <a:pPr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de Inversión y Comercio Exterior, BICE. Argentina.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Nacional de Desenvolvimento Econômico e Social, BNDES. Brasil.</a:t>
            </a: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Regional de Desenvolvimento do Extremo Sul, BRDE. Brasil. </a:t>
            </a:r>
          </a:p>
          <a:p>
            <a:pPr algn="just"/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Corporación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Fomento de la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CORFO. Chile.</a:t>
            </a:r>
          </a:p>
          <a:p>
            <a:pPr algn="just"/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of Jamaica Ltd.,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DBANKJM. Jamaica. </a:t>
            </a:r>
          </a:p>
          <a:p>
            <a:pPr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Financiera, NAFIN. México.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7F51AAB-878A-3C4F-9B83-AC932A6BA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2605590"/>
            <a:ext cx="2656083" cy="215239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9101CE2-F415-1D4C-B08C-A9BAD87D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838023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D8EB1F-1D16-A7A6-8E73-D73CE10F5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2A612-2835-A68E-E70D-B01E48F0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7352"/>
            <a:ext cx="110998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incentivar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institucionalización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sistema de M&amp;E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958986-3F6E-0982-536B-8F9E0B7F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43" y="1512915"/>
            <a:ext cx="10720057" cy="480640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Contar con sistemas </a:t>
            </a:r>
            <a:r>
              <a:rPr lang="es-CL" sz="2000" dirty="0">
                <a:latin typeface="Times New Roman" panose="02020603050405020304" pitchFamily="18" charset="0"/>
                <a:ea typeface="Aptos" panose="020B0004020202020204" pitchFamily="34" charset="0"/>
              </a:rPr>
              <a:t>de M&amp;E en las instituciones significa contar con capacidades institucionales de seguimiento y de evaluación que permiten administrar de manera eficiente y eficaz los recursos en el tiempo.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Un sistema de M&amp;E puede colaborar con información para </a:t>
            </a:r>
            <a:r>
              <a:rPr lang="es-CL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gestión de los proyectos</a:t>
            </a: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</a:t>
            </a:r>
            <a:r>
              <a:rPr lang="es-CL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programas de desarrollo, mostrando posibles desviaciones respecto a los esperado durante su ejecución, respecto a los logros y resultados y contribuir con la toma de decisiones en cuanto a la continuidad de las iniciativas, escalamiento, asignación de recursos, entre otras.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Contar con un sistema de M&amp;E colaborará para </a:t>
            </a:r>
            <a:r>
              <a:rPr lang="es-CL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garantizar el uso eficiente de los recursos, promover la transparencia y fortalecer la capacidad de adaptación y aprendizaje de las instituciones.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Contribuye no solo a la mejora interna de los procesos, sino también a la consolidación de la estrategia institucional y a la promoción de un entorno de desarrollo más efectivo y responsable.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E2E343-DD95-86ED-BE0D-0E06F3B9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672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6CFAD5-F4C6-6BDE-9D5D-D83DFE09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F25FA-49A9-FB15-53AC-041761C2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7352"/>
            <a:ext cx="110998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Reflexiones para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institucionalización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sistema de M&amp;E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0AD07-76E1-85AD-29EA-9A3E51A2C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43" y="1512915"/>
            <a:ext cx="10720057" cy="480640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Existe heterogeneidad en el modelo de M&amp;E que implementan las instituciones y además, el énfasis institucional sobre la materia puede variar en el tiempo.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Existen sistemas de M&amp;E cuya implementación es motivada a nivel reglamentario o regulatorio de niveles superiores de un país, mientras que en otros casos la implementación es incentivada por las entidades o unidades que administran los proyectos o líneas de acción que requieren de información para la gestión y toma de decisiones.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las entidades participantes coinciden en la relevancia que tiene contar con información de seguimiento y resultados de sus proyectos, programas y líneas de acción para dar cuenta de los logros y avances de los mismos, en diversas instancias de decisión.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 identificó que para institucionalizar un sistema de M&amp;E es fundamental contar con el respaldo institucional de la alta dirección de la entidad y que la información provista por el sistema de M&amp;E sea utilizada efectivamente.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D2DA10-38E7-98E1-ADC5-1A22258F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5729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A01B15-EE97-64E6-4CCA-2B5D736F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05A8C-FA9F-BBD0-10D6-FCF1D79B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7352"/>
            <a:ext cx="110998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Reflexiones para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institucionalización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sistema de M&amp;E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9B12BA-46BC-8081-F102-8DE458F4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s-ES_tradnl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82536BEE-2A79-FD40-2DB9-2B0D61AB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72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0D343FD9-8B41-99F0-5996-27359EB8F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961817"/>
              </p:ext>
            </p:extLst>
          </p:nvPr>
        </p:nvGraphicFramePr>
        <p:xfrm>
          <a:off x="1502875" y="1720532"/>
          <a:ext cx="9316016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8008">
                  <a:extLst>
                    <a:ext uri="{9D8B030D-6E8A-4147-A177-3AD203B41FA5}">
                      <a16:colId xmlns:a16="http://schemas.microsoft.com/office/drawing/2014/main" xmlns="" val="3960196576"/>
                    </a:ext>
                  </a:extLst>
                </a:gridCol>
                <a:gridCol w="4658008">
                  <a:extLst>
                    <a:ext uri="{9D8B030D-6E8A-4147-A177-3AD203B41FA5}">
                      <a16:colId xmlns:a16="http://schemas.microsoft.com/office/drawing/2014/main" xmlns="" val="39579118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Tipos de sistemas de M&amp;E en los bancos e agencias de </a:t>
                      </a:r>
                      <a:r>
                        <a:rPr lang="es-CL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ReDeCA</a:t>
                      </a:r>
                      <a:endParaRPr lang="es-C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370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Centralizado.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Enfoque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transparencia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social,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rendición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cuentas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mejora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programas. Implica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creación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departamento específico para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llevar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cabo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actividades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M&amp;E: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ALIDE.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BADESC, Brasil.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BICE, Argentina.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BNDES, Brasil.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DBANKJM, Jamaica.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Nafin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México.</a:t>
                      </a:r>
                      <a:endParaRPr lang="es-C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Descentralizado.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Enfoque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mejoría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programas. El M&amp;E es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ejecutado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por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propios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departamentos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responsables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ejecución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programas.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BRDE, Brasil.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CORFO, Chile.</a:t>
                      </a:r>
                      <a:r>
                        <a:rPr lang="es-C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BDE, Ecuador.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79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32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224FCC-936B-9B0B-68D3-5C977CD7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2D4B3-C0DD-D9A6-10AB-1217C47E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7352"/>
            <a:ext cx="110998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Desafíos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identificados para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institucionalización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sistema de M&amp;E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5DA128-C630-DAB4-661E-F72BBEEE4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43" y="1512915"/>
            <a:ext cx="10720057" cy="480640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Identificar la información y respuestas que la institución requiere de un sistema de M&amp;E y la periodicidad de la misma.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Identificación y fortalecimiento de las capacidades institucionales y recursos requeridos para la institucionalización de un sistema de M&amp;E (recursos humanos, financieros y tecnológicos disponibles). La diagramación variará en función del modelo de M&amp;E a implementar.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Estructuración de la gestión de datos y de los sistemas de información para el M&amp;E. Contar con datos fehacientes y en el momento requerido, es vital para la construcción de un sistema de M&amp;E.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implementación de un sistema de M&amp;E debe ir acompañado de la difusión y comunicación de los resultados obtenidos, lo que contribuye a la institucionalización del sistema.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 éxito de la institucionalización y del desarrollo de un sistema de M&amp;E dependen del respaldo de la alta dirección de la organización, lo que permitirá el desarrollo de las actividades e inversión de recursos necesarios con este objetivo.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E16F37-05CB-BDC8-8A7B-69DB3AAC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682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B15E77-B6D1-96AA-CE85-340EA2C8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70D4B-6A46-F4DC-5580-C57D108E8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805" y="2235200"/>
            <a:ext cx="6578600" cy="2387600"/>
          </a:xfrm>
        </p:spPr>
        <p:txBody>
          <a:bodyPr>
            <a:noAutofit/>
          </a:bodyPr>
          <a:lstStyle/>
          <a:p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Institucionalización de un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á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rea de Monitoreo y Evaluación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xperiencias de bancos y agencias de desarrollo de América Latina y </a:t>
            </a:r>
            <a:r>
              <a:rPr lang="es-CL" sz="4000" kern="100" noProof="0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s-CL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l Caribe</a:t>
            </a:r>
            <a:endParaRPr lang="es-CL" sz="8000" noProof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BEA8B-BB9B-7338-78B7-CA7B3CAEA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60" y="5610756"/>
            <a:ext cx="6578600" cy="1574800"/>
          </a:xfrm>
        </p:spPr>
        <p:txBody>
          <a:bodyPr>
            <a:normAutofit/>
          </a:bodyPr>
          <a:lstStyle/>
          <a:p>
            <a:r>
              <a:rPr lang="es-CL" noProof="0" dirty="0">
                <a:latin typeface="+mn-lt"/>
              </a:rPr>
              <a:t>Leonor Saravia S. </a:t>
            </a:r>
          </a:p>
          <a:p>
            <a:r>
              <a:rPr lang="es-CL" noProof="0" dirty="0">
                <a:latin typeface="+mn-lt"/>
              </a:rPr>
              <a:t>5 de junio de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9593E0-8581-F7C8-1436-E388B4B8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08" y="1690388"/>
            <a:ext cx="317663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47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FD5C241A1494FA576161CC2FAEAEE" ma:contentTypeVersion="18" ma:contentTypeDescription="Crear nuevo documento." ma:contentTypeScope="" ma:versionID="524bc48ad81a82f0c88adbcb398c09aa">
  <xsd:schema xmlns:xsd="http://www.w3.org/2001/XMLSchema" xmlns:xs="http://www.w3.org/2001/XMLSchema" xmlns:p="http://schemas.microsoft.com/office/2006/metadata/properties" xmlns:ns3="ef331753-91a4-4cda-98c2-420a6a58d139" xmlns:ns4="66ffc224-3ba0-4176-8efa-217e9de68ffc" targetNamespace="http://schemas.microsoft.com/office/2006/metadata/properties" ma:root="true" ma:fieldsID="709f5d59133776abf8b4e051451cb758" ns3:_="" ns4:_="">
    <xsd:import namespace="ef331753-91a4-4cda-98c2-420a6a58d139"/>
    <xsd:import namespace="66ffc224-3ba0-4176-8efa-217e9de68f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31753-91a4-4cda-98c2-420a6a58d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c224-3ba0-4176-8efa-217e9de68f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_x0020_to_x0020_Information_x00a0_Policy xmlns="cdc7663a-08f0-4737-9e8c-148ce897a09c">Confidential</Access_x0020_to_x0020_Information_x00a0_Policy>
    <SISCOR_x0020_Number xmlns="cdc7663a-08f0-4737-9e8c-148ce897a09c" xsi:nil="true"/>
    <ic46d7e087fd4a108fb86518ca413cc6 xmlns="cdc7663a-08f0-4737-9e8c-148ce897a09c">
      <Terms xmlns="http://schemas.microsoft.com/office/infopath/2007/PartnerControls"/>
    </ic46d7e087fd4a108fb86518ca413cc6>
    <IDBDocs_x0020_Number xmlns="cdc7663a-08f0-4737-9e8c-148ce897a09c" xsi:nil="true"/>
    <Division_x0020_or_x0020_Unit xmlns="cdc7663a-08f0-4737-9e8c-148ce897a09c" xsi:nil="true"/>
    <Fiscal_x0020_Year_x0020_IDB xmlns="cdc7663a-08f0-4737-9e8c-148ce897a09c" xsi:nil="true"/>
    <Other_x0020_Author xmlns="cdc7663a-08f0-4737-9e8c-148ce897a09c" xsi:nil="true"/>
    <Migration_x0020_Info xmlns="cdc7663a-08f0-4737-9e8c-148ce897a09c" xsi:nil="true"/>
    <j65ec2e3a7e44c39a1acebfd2a19200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ORF-02 Auditing, Evaluation and Inspection - General Matters</TermName>
          <TermId xmlns="http://schemas.microsoft.com/office/infopath/2007/PartnerControls">4c22fd3a-d97d-4a9e-9a7e-9396dcdfbcd8</TermId>
        </TermInfo>
      </Terms>
    </j65ec2e3a7e44c39a1acebfd2a19200a>
    <Evaluation_x0020_Type xmlns="cdc7663a-08f0-4737-9e8c-148ce897a09c" xsi:nil="true"/>
    <Document_x0020_Author xmlns="cdc7663a-08f0-4737-9e8c-148ce897a09c" xsi:nil="true"/>
    <Document_x0020_Language_x0020_IDB xmlns="cdc7663a-08f0-4737-9e8c-148ce897a09c" xsi:nil="true"/>
    <TaxCatchAll xmlns="cdc7663a-08f0-4737-9e8c-148ce897a09c">
      <Value>315</Value>
      <Value>120</Value>
    </TaxCatchAll>
    <TaxKeywordTaxHTField xmlns="cdc7663a-08f0-4737-9e8c-148ce897a09c">
      <Terms xmlns="http://schemas.microsoft.com/office/infopath/2007/PartnerControls"/>
    </TaxKeywordTaxHTField>
    <Reg_x0020_SEC_x0020_Number xmlns="cdc7663a-08f0-4737-9e8c-148ce897a09c" xsi:nil="true"/>
    <Identifier xmlns="cdc7663a-08f0-4737-9e8c-148ce897a09c" xsi:nil="true"/>
    <Stage xmlns="cdc7663a-08f0-4737-9e8c-148ce897a09c">Draft</Stage>
    <Project_x0020_Number xmlns="cdc7663a-08f0-4737-9e8c-148ce897a09c" xsi:nil="true"/>
    <nddeef1749674d76abdbe4b239a70bc6 xmlns="cdc7663a-08f0-4737-9e8c-148ce897a09c">
      <Terms xmlns="http://schemas.microsoft.com/office/infopath/2007/PartnerControls"/>
    </nddeef1749674d76abdbe4b239a70bc6>
    <cf0f1ca6d90e4583ad80995bcde0e58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5 Organization and Functions</TermName>
          <TermId xmlns="http://schemas.microsoft.com/office/infopath/2007/PartnerControls">4701d7f9-8df6-4219-aeac-8d4b644c65a0</TermId>
        </TermInfo>
      </Terms>
    </cf0f1ca6d90e4583ad80995bcde0e58a>
    <n2077c22f1e24496a073d1eb26f4ff79 xmlns="cdc7663a-08f0-4737-9e8c-148ce897a09c">
      <Terms xmlns="http://schemas.microsoft.com/office/infopath/2007/PartnerControls"/>
    </n2077c22f1e24496a073d1eb26f4ff79>
    <_dlc_DocId xmlns="cdc7663a-08f0-4737-9e8c-148ce897a09c">EZSHARE-1550751888-55</_dlc_DocId>
    <_dlc_DocIdUrl xmlns="cdc7663a-08f0-4737-9e8c-148ce897a09c">
      <Url>https://idbg.sharepoint.com/teams/ez-OVE/CBO/_layouts/15/DocIdRedir.aspx?ID=EZSHARE-1550751888-55</Url>
      <Description>EZSHARE-1550751888-55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ae61f9b1-e23d-4f49-b3d7-56b991556c4b" ContentTypeId="0x0101005CDACA3C2CCC724F88EC0F18A8AAB7D8" PreviousValue="false" LastSyncTimeStamp="2022-04-08T20:32:42.943Z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6D595-C9AB-4DF2-A9F1-826B7A9F4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31753-91a4-4cda-98c2-420a6a58d139"/>
    <ds:schemaRef ds:uri="66ffc224-3ba0-4176-8efa-217e9de68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3A2042-DCAB-48B3-8504-A210219A6657}">
  <ds:schemaRefs>
    <ds:schemaRef ds:uri="http://schemas.microsoft.com/office/2006/metadata/properties"/>
    <ds:schemaRef ds:uri="http://schemas.microsoft.com/office/infopath/2007/PartnerControls"/>
    <ds:schemaRef ds:uri="cdc7663a-08f0-4737-9e8c-148ce897a09c"/>
  </ds:schemaRefs>
</ds:datastoreItem>
</file>

<file path=customXml/itemProps3.xml><?xml version="1.0" encoding="utf-8"?>
<ds:datastoreItem xmlns:ds="http://schemas.openxmlformats.org/officeDocument/2006/customXml" ds:itemID="{95522D5C-8DB4-4551-B9C8-6EF636C5F0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7ED54B1-45E6-480F-ABC9-30C9B53B140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734D9A2-2D59-4966-819A-809F694827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6291</TotalTime>
  <Words>877</Words>
  <Application>Microsoft Office PowerPoint</Application>
  <PresentationFormat>Custom</PresentationFormat>
  <Paragraphs>60</Paragraphs>
  <Slides>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Institucionalización de un área de Monitoreo y Evaluación: experiencias de bancos y agencias de desarrollo de América Latina y El Caribe</vt:lpstr>
      <vt:lpstr>Proceso de elaboración del documento y el intercambio de experiencias de bancos y agencias de desarrollo de ALC  </vt:lpstr>
      <vt:lpstr>Instituciones participantes de ALC</vt:lpstr>
      <vt:lpstr>Instituciones participantes de ALC</vt:lpstr>
      <vt:lpstr>Por qué incentivar la institucionalización de un sistema de M&amp;E</vt:lpstr>
      <vt:lpstr>Reflexiones para la institucionalización de un sistema de M&amp;E</vt:lpstr>
      <vt:lpstr>Reflexiones para la institucionalización de un sistema de M&amp;E</vt:lpstr>
      <vt:lpstr>Desafíos identificados para la institucionalización de un sistema de M&amp;E</vt:lpstr>
      <vt:lpstr>Institucionalización de un área de Monitoreo y Evaluación: experiencias de bancos y agencias de desarrollo de América Latina y El Caribe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Ahumada Manjarres, Alejandro</dc:creator>
  <cp:lastModifiedBy>Jose Pires</cp:lastModifiedBy>
  <cp:revision>35</cp:revision>
  <dcterms:created xsi:type="dcterms:W3CDTF">2021-07-06T21:19:07Z</dcterms:created>
  <dcterms:modified xsi:type="dcterms:W3CDTF">2025-06-01T20:52:48Z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0x0101005CDACA3C2CCC724F88EC0F18A8AAB7D800908BDD1E641F964F851270CBD7933D25</vt:lpwstr>
  </property>
  <property fmtid="{D5CDD505-2E9C-101B-9397-08002B2CF9AE}" pid="3" name="Series Corporate IDB">
    <vt:lpwstr>315;#ORF-02 Auditing, Evaluation and Inspection - General Matters|4c22fd3a-d97d-4a9e-9a7e-9396dcdfbcd8</vt:lpwstr>
  </property>
  <property fmtid="{D5CDD505-2E9C-101B-9397-08002B2CF9AE}" pid="4" name="_dlc_DocIdItemGuid">
    <vt:lpwstr>a9d3858f-691e-476b-879f-1c14b8f6aa1f</vt:lpwstr>
  </property>
  <property fmtid="{D5CDD505-2E9C-101B-9397-08002B2CF9AE}" pid="5" name="Function Corporate IDB">
    <vt:lpwstr>120;#5 Organization and Functions|4701d7f9-8df6-4219-aeac-8d4b644c65a0</vt:lpwstr>
  </property>
  <property fmtid="{D5CDD505-2E9C-101B-9397-08002B2CF9AE}" pid="6" name="TaxKeyword">
    <vt:lpwstr/>
  </property>
  <property fmtid="{D5CDD505-2E9C-101B-9397-08002B2CF9AE}" pid="7" name="Country">
    <vt:lpwstr/>
  </property>
  <property fmtid="{D5CDD505-2E9C-101B-9397-08002B2CF9AE}" pid="8" name="Document Type IDB">
    <vt:lpwstr/>
  </property>
  <property fmtid="{D5CDD505-2E9C-101B-9397-08002B2CF9AE}" pid="9" name="Sector IDB">
    <vt:lpwstr/>
  </property>
  <property fmtid="{D5CDD505-2E9C-101B-9397-08002B2CF9AE}" pid="10" name="MediaServiceImageTags">
    <vt:lpwstr/>
  </property>
  <property fmtid="{D5CDD505-2E9C-101B-9397-08002B2CF9AE}" pid="11" name="lcf76f155ced4ddcb4097134ff3c332f">
    <vt:lpwstr/>
  </property>
</Properties>
</file>