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3" r:id="rId3"/>
    <p:sldId id="263" r:id="rId4"/>
    <p:sldId id="261" r:id="rId5"/>
    <p:sldId id="262" r:id="rId6"/>
    <p:sldId id="264" r:id="rId7"/>
    <p:sldId id="265" r:id="rId8"/>
    <p:sldId id="266" r:id="rId9"/>
    <p:sldId id="267" r:id="rId10"/>
    <p:sldId id="268" r:id="rId11"/>
    <p:sldId id="269" r:id="rId12"/>
    <p:sldId id="275" r:id="rId13"/>
    <p:sldId id="270" r:id="rId14"/>
    <p:sldId id="259" r:id="rId15"/>
    <p:sldId id="271" r:id="rId16"/>
    <p:sldId id="274" r:id="rId17"/>
    <p:sldId id="272" r:id="rId18"/>
    <p:sldId id="260" r:id="rId19"/>
  </p:sldIdLst>
  <p:sldSz cx="18288000" cy="10287000"/>
  <p:notesSz cx="6858000" cy="9144000"/>
  <p:embeddedFontLst>
    <p:embeddedFont>
      <p:font typeface="ADLaM Display" panose="02010000000000000000" pitchFamily="2" charset="0"/>
      <p:regular r:id="rId20"/>
    </p:embeddedFont>
    <p:embeddedFont>
      <p:font typeface="Agrandir Medium" panose="020B0604020202020204" charset="0"/>
      <p:regular r:id="rId21"/>
    </p:embeddedFont>
    <p:embeddedFont>
      <p:font typeface="Codec Pro ExtraBold" panose="020B0604020202020204" charset="0"/>
      <p:regular r:id="rId22"/>
    </p:embeddedFont>
    <p:embeddedFont>
      <p:font typeface="Codec Pro ExtraBold Bold" panose="020B0604020202020204" charset="0"/>
      <p:regular r:id="rId23"/>
    </p:embeddedFont>
    <p:embeddedFont>
      <p:font typeface="Glacial Indifference Bold" panose="020B0604020202020204" charset="0"/>
      <p:regular r:id="rId24"/>
    </p:embeddedFont>
    <p:embeddedFont>
      <p:font typeface="IBM Plex Sans" panose="020B0503050203000203" pitchFamily="34" charset="0"/>
      <p:regular r:id="rId25"/>
      <p:bold r:id="rId26"/>
      <p:italic r:id="rId27"/>
      <p:boldItalic r:id="rId28"/>
    </p:embeddedFont>
    <p:embeddedFont>
      <p:font typeface="Inter" panose="020B0604020202020204" charset="0"/>
      <p:regular r:id="rId29"/>
    </p:embeddedFont>
    <p:embeddedFont>
      <p:font typeface="Inter Medium" panose="020B0604020202020204" charset="0"/>
      <p:regular r:id="rId30"/>
    </p:embeddedFont>
    <p:embeddedFont>
      <p:font typeface="Inter Semi-Bold" panose="020B0604020202020204" charset="0"/>
      <p:regular r:id="rId31"/>
    </p:embeddedFont>
    <p:embeddedFont>
      <p:font typeface="League Spartan" panose="020B0604020202020204" charset="0"/>
      <p:regular r:id="rId32"/>
    </p:embeddedFont>
    <p:embeddedFont>
      <p:font typeface="Montserrat Heavy" panose="020B0604020202020204" charset="0"/>
      <p:regular r:id="rId33"/>
    </p:embeddedFont>
    <p:embeddedFont>
      <p:font typeface="Montserrat Light Bold" panose="020B0604020202020204" charset="0"/>
      <p:regular r:id="rId34"/>
      <p:bold r:id="rId35"/>
    </p:embeddedFont>
    <p:embeddedFont>
      <p:font typeface="Oswald Bold" panose="020B0604020202020204" charset="0"/>
      <p:regular r:id="rId36"/>
    </p:embeddedFont>
    <p:embeddedFont>
      <p:font typeface="Poppins Bold" panose="020B0604020202020204" charset="0"/>
      <p:regular r:id="rId37"/>
    </p:embeddedFont>
    <p:embeddedFont>
      <p:font typeface="Roboto" panose="02000000000000000000" pitchFamily="2"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75902-8B31-4946-AF41-F9D30FB83219}" v="255" dt="2025-06-03T03:12:26.159"/>
    <p1510:client id="{51CF9BFA-D398-4906-9AD8-B23E87CE0C18}" v="33" dt="2025-06-03T14:47:27.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microsoft.com/office/2016/11/relationships/changesInfo" Target="changesInfos/changesInfo1.xml"/><Relationship Id="rId20" Type="http://schemas.openxmlformats.org/officeDocument/2006/relationships/font" Target="fonts/font1.fntdata"/><Relationship Id="rId41" Type="http://schemas.openxmlformats.org/officeDocument/2006/relationships/font" Target="fonts/font2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bely Diaz" userId="548916143489d050" providerId="LiveId" clId="{33775902-8B31-4946-AF41-F9D30FB83219}"/>
    <pc:docChg chg="undo custSel addSld delSld modSld sldOrd">
      <pc:chgData name="Mabely Diaz" userId="548916143489d050" providerId="LiveId" clId="{33775902-8B31-4946-AF41-F9D30FB83219}" dt="2025-06-03T03:14:32.966" v="6121" actId="1076"/>
      <pc:docMkLst>
        <pc:docMk/>
      </pc:docMkLst>
      <pc:sldChg chg="addSp modSp mod">
        <pc:chgData name="Mabely Diaz" userId="548916143489d050" providerId="LiveId" clId="{33775902-8B31-4946-AF41-F9D30FB83219}" dt="2025-06-03T01:14:52.939" v="184" actId="1076"/>
        <pc:sldMkLst>
          <pc:docMk/>
          <pc:sldMk cId="0" sldId="256"/>
        </pc:sldMkLst>
        <pc:spChg chg="mod">
          <ac:chgData name="Mabely Diaz" userId="548916143489d050" providerId="LiveId" clId="{33775902-8B31-4946-AF41-F9D30FB83219}" dt="2025-06-03T01:14:39.094" v="181" actId="1076"/>
          <ac:spMkLst>
            <pc:docMk/>
            <pc:sldMk cId="0" sldId="256"/>
            <ac:spMk id="23" creationId="{00000000-0000-0000-0000-000000000000}"/>
          </ac:spMkLst>
        </pc:spChg>
        <pc:spChg chg="mod">
          <ac:chgData name="Mabely Diaz" userId="548916143489d050" providerId="LiveId" clId="{33775902-8B31-4946-AF41-F9D30FB83219}" dt="2025-06-03T01:14:14.404" v="173" actId="1076"/>
          <ac:spMkLst>
            <pc:docMk/>
            <pc:sldMk cId="0" sldId="256"/>
            <ac:spMk id="24" creationId="{00000000-0000-0000-0000-000000000000}"/>
          </ac:spMkLst>
        </pc:spChg>
        <pc:spChg chg="mod">
          <ac:chgData name="Mabely Diaz" userId="548916143489d050" providerId="LiveId" clId="{33775902-8B31-4946-AF41-F9D30FB83219}" dt="2025-06-03T01:14:52.939" v="184" actId="1076"/>
          <ac:spMkLst>
            <pc:docMk/>
            <pc:sldMk cId="0" sldId="256"/>
            <ac:spMk id="25" creationId="{00000000-0000-0000-0000-000000000000}"/>
          </ac:spMkLst>
        </pc:spChg>
        <pc:spChg chg="add mod">
          <ac:chgData name="Mabely Diaz" userId="548916143489d050" providerId="LiveId" clId="{33775902-8B31-4946-AF41-F9D30FB83219}" dt="2025-06-03T01:14:45.329" v="182" actId="1076"/>
          <ac:spMkLst>
            <pc:docMk/>
            <pc:sldMk cId="0" sldId="256"/>
            <ac:spMk id="26" creationId="{42B0DA3F-C1E4-2DF1-E07B-E346FFEC052E}"/>
          </ac:spMkLst>
        </pc:spChg>
        <pc:spChg chg="add mod">
          <ac:chgData name="Mabely Diaz" userId="548916143489d050" providerId="LiveId" clId="{33775902-8B31-4946-AF41-F9D30FB83219}" dt="2025-06-03T01:14:50.907" v="183" actId="1076"/>
          <ac:spMkLst>
            <pc:docMk/>
            <pc:sldMk cId="0" sldId="256"/>
            <ac:spMk id="27" creationId="{3B94827A-7C81-C55F-795A-4EEF0A57522A}"/>
          </ac:spMkLst>
        </pc:spChg>
      </pc:sldChg>
      <pc:sldChg chg="del">
        <pc:chgData name="Mabely Diaz" userId="548916143489d050" providerId="LiveId" clId="{33775902-8B31-4946-AF41-F9D30FB83219}" dt="2025-06-03T03:13:36.814" v="6115" actId="47"/>
        <pc:sldMkLst>
          <pc:docMk/>
          <pc:sldMk cId="0" sldId="257"/>
        </pc:sldMkLst>
      </pc:sldChg>
      <pc:sldChg chg="del ord">
        <pc:chgData name="Mabely Diaz" userId="548916143489d050" providerId="LiveId" clId="{33775902-8B31-4946-AF41-F9D30FB83219}" dt="2025-06-03T03:13:38.237" v="6116" actId="47"/>
        <pc:sldMkLst>
          <pc:docMk/>
          <pc:sldMk cId="0" sldId="258"/>
        </pc:sldMkLst>
      </pc:sldChg>
      <pc:sldChg chg="addSp modSp mod ord">
        <pc:chgData name="Mabely Diaz" userId="548916143489d050" providerId="LiveId" clId="{33775902-8B31-4946-AF41-F9D30FB83219}" dt="2025-06-03T02:48:07.836" v="4737"/>
        <pc:sldMkLst>
          <pc:docMk/>
          <pc:sldMk cId="0" sldId="259"/>
        </pc:sldMkLst>
        <pc:spChg chg="mod">
          <ac:chgData name="Mabely Diaz" userId="548916143489d050" providerId="LiveId" clId="{33775902-8B31-4946-AF41-F9D30FB83219}" dt="2025-06-03T02:41:36.461" v="3888" actId="404"/>
          <ac:spMkLst>
            <pc:docMk/>
            <pc:sldMk cId="0" sldId="259"/>
            <ac:spMk id="27" creationId="{00000000-0000-0000-0000-000000000000}"/>
          </ac:spMkLst>
        </pc:spChg>
        <pc:spChg chg="mod">
          <ac:chgData name="Mabely Diaz" userId="548916143489d050" providerId="LiveId" clId="{33775902-8B31-4946-AF41-F9D30FB83219}" dt="2025-06-03T02:47:31.907" v="4734" actId="207"/>
          <ac:spMkLst>
            <pc:docMk/>
            <pc:sldMk cId="0" sldId="259"/>
            <ac:spMk id="32" creationId="{00000000-0000-0000-0000-000000000000}"/>
          </ac:spMkLst>
        </pc:spChg>
        <pc:spChg chg="mod">
          <ac:chgData name="Mabely Diaz" userId="548916143489d050" providerId="LiveId" clId="{33775902-8B31-4946-AF41-F9D30FB83219}" dt="2025-06-03T02:46:08.502" v="4727" actId="122"/>
          <ac:spMkLst>
            <pc:docMk/>
            <pc:sldMk cId="0" sldId="259"/>
            <ac:spMk id="33" creationId="{00000000-0000-0000-0000-000000000000}"/>
          </ac:spMkLst>
        </pc:spChg>
        <pc:spChg chg="mod">
          <ac:chgData name="Mabely Diaz" userId="548916143489d050" providerId="LiveId" clId="{33775902-8B31-4946-AF41-F9D30FB83219}" dt="2025-06-03T02:47:39.003" v="4736" actId="207"/>
          <ac:spMkLst>
            <pc:docMk/>
            <pc:sldMk cId="0" sldId="259"/>
            <ac:spMk id="34" creationId="{00000000-0000-0000-0000-000000000000}"/>
          </ac:spMkLst>
        </pc:spChg>
        <pc:spChg chg="mod">
          <ac:chgData name="Mabely Diaz" userId="548916143489d050" providerId="LiveId" clId="{33775902-8B31-4946-AF41-F9D30FB83219}" dt="2025-06-03T02:45:51.077" v="4720" actId="122"/>
          <ac:spMkLst>
            <pc:docMk/>
            <pc:sldMk cId="0" sldId="259"/>
            <ac:spMk id="35" creationId="{00000000-0000-0000-0000-000000000000}"/>
          </ac:spMkLst>
        </pc:spChg>
        <pc:spChg chg="add mod">
          <ac:chgData name="Mabely Diaz" userId="548916143489d050" providerId="LiveId" clId="{33775902-8B31-4946-AF41-F9D30FB83219}" dt="2025-06-03T02:48:07.836" v="4737"/>
          <ac:spMkLst>
            <pc:docMk/>
            <pc:sldMk cId="0" sldId="259"/>
            <ac:spMk id="46" creationId="{000E6A9B-C00B-5605-1494-679B48D0001D}"/>
          </ac:spMkLst>
        </pc:spChg>
      </pc:sldChg>
      <pc:sldChg chg="addSp delSp modSp add mod">
        <pc:chgData name="Mabely Diaz" userId="548916143489d050" providerId="LiveId" clId="{33775902-8B31-4946-AF41-F9D30FB83219}" dt="2025-06-03T02:10:05.781" v="2590" actId="1076"/>
        <pc:sldMkLst>
          <pc:docMk/>
          <pc:sldMk cId="2323699311" sldId="261"/>
        </pc:sldMkLst>
        <pc:spChg chg="mod">
          <ac:chgData name="Mabely Diaz" userId="548916143489d050" providerId="LiveId" clId="{33775902-8B31-4946-AF41-F9D30FB83219}" dt="2025-06-03T02:10:02.842" v="2589" actId="1076"/>
          <ac:spMkLst>
            <pc:docMk/>
            <pc:sldMk cId="2323699311" sldId="261"/>
            <ac:spMk id="2" creationId="{7D50E0E3-0589-9BEA-DF40-74234E37ED94}"/>
          </ac:spMkLst>
        </pc:spChg>
        <pc:spChg chg="mod">
          <ac:chgData name="Mabely Diaz" userId="548916143489d050" providerId="LiveId" clId="{33775902-8B31-4946-AF41-F9D30FB83219}" dt="2025-06-03T02:10:05.781" v="2590" actId="1076"/>
          <ac:spMkLst>
            <pc:docMk/>
            <pc:sldMk cId="2323699311" sldId="261"/>
            <ac:spMk id="3" creationId="{226EE8D1-C49A-1927-3177-ECF1EA950D98}"/>
          </ac:spMkLst>
        </pc:spChg>
        <pc:spChg chg="mod">
          <ac:chgData name="Mabely Diaz" userId="548916143489d050" providerId="LiveId" clId="{33775902-8B31-4946-AF41-F9D30FB83219}" dt="2025-06-03T02:09:56.184" v="2588" actId="14100"/>
          <ac:spMkLst>
            <pc:docMk/>
            <pc:sldMk cId="2323699311" sldId="261"/>
            <ac:spMk id="7" creationId="{1F32715A-466E-8D2C-2274-B6FCCBB1749C}"/>
          </ac:spMkLst>
        </pc:spChg>
        <pc:spChg chg="mod">
          <ac:chgData name="Mabely Diaz" userId="548916143489d050" providerId="LiveId" clId="{33775902-8B31-4946-AF41-F9D30FB83219}" dt="2025-06-03T02:09:53.792" v="2587" actId="14100"/>
          <ac:spMkLst>
            <pc:docMk/>
            <pc:sldMk cId="2323699311" sldId="261"/>
            <ac:spMk id="12" creationId="{182DA1B0-506D-CA8E-E1CA-37AA0D46126D}"/>
          </ac:spMkLst>
        </pc:spChg>
        <pc:spChg chg="mod">
          <ac:chgData name="Mabely Diaz" userId="548916143489d050" providerId="LiveId" clId="{33775902-8B31-4946-AF41-F9D30FB83219}" dt="2025-06-03T02:09:51.213" v="2586" actId="14100"/>
          <ac:spMkLst>
            <pc:docMk/>
            <pc:sldMk cId="2323699311" sldId="261"/>
            <ac:spMk id="17" creationId="{77DDDBBE-7D4D-2CED-277A-2409C717A7B1}"/>
          </ac:spMkLst>
        </pc:spChg>
        <pc:spChg chg="add mod">
          <ac:chgData name="Mabely Diaz" userId="548916143489d050" providerId="LiveId" clId="{33775902-8B31-4946-AF41-F9D30FB83219}" dt="2025-06-03T01:33:32.366" v="1487" actId="1076"/>
          <ac:spMkLst>
            <pc:docMk/>
            <pc:sldMk cId="2323699311" sldId="261"/>
            <ac:spMk id="19" creationId="{455B0C12-380B-587D-FA18-DAA9728CED21}"/>
          </ac:spMkLst>
        </pc:spChg>
        <pc:spChg chg="add">
          <ac:chgData name="Mabely Diaz" userId="548916143489d050" providerId="LiveId" clId="{33775902-8B31-4946-AF41-F9D30FB83219}" dt="2025-06-03T01:39:52.463" v="1492"/>
          <ac:spMkLst>
            <pc:docMk/>
            <pc:sldMk cId="2323699311" sldId="261"/>
            <ac:spMk id="20" creationId="{BFE2929D-6CCF-73C9-ED5C-C508FA075513}"/>
          </ac:spMkLst>
        </pc:spChg>
        <pc:spChg chg="add mod">
          <ac:chgData name="Mabely Diaz" userId="548916143489d050" providerId="LiveId" clId="{33775902-8B31-4946-AF41-F9D30FB83219}" dt="2025-06-03T01:40:01.684" v="1496"/>
          <ac:spMkLst>
            <pc:docMk/>
            <pc:sldMk cId="2323699311" sldId="261"/>
            <ac:spMk id="21" creationId="{3FC9424B-61EB-19EE-D437-57EB40A13B36}"/>
          </ac:spMkLst>
        </pc:spChg>
        <pc:picChg chg="add del mod">
          <ac:chgData name="Mabely Diaz" userId="548916143489d050" providerId="LiveId" clId="{33775902-8B31-4946-AF41-F9D30FB83219}" dt="2025-06-03T01:45:55.894" v="1507" actId="478"/>
          <ac:picMkLst>
            <pc:docMk/>
            <pc:sldMk cId="2323699311" sldId="261"/>
            <ac:picMk id="23" creationId="{92BE58B1-96BF-5F7F-99B8-03B1AD770F14}"/>
          </ac:picMkLst>
        </pc:picChg>
        <pc:picChg chg="add del mod">
          <ac:chgData name="Mabely Diaz" userId="548916143489d050" providerId="LiveId" clId="{33775902-8B31-4946-AF41-F9D30FB83219}" dt="2025-06-03T01:53:32.179" v="1716" actId="478"/>
          <ac:picMkLst>
            <pc:docMk/>
            <pc:sldMk cId="2323699311" sldId="261"/>
            <ac:picMk id="25" creationId="{DA924655-657B-51AD-7CF6-21378EF860FC}"/>
          </ac:picMkLst>
        </pc:picChg>
      </pc:sldChg>
      <pc:sldChg chg="addSp modSp new mod setBg">
        <pc:chgData name="Mabely Diaz" userId="548916143489d050" providerId="LiveId" clId="{33775902-8B31-4946-AF41-F9D30FB83219}" dt="2025-06-03T01:56:39.890" v="1800" actId="14100"/>
        <pc:sldMkLst>
          <pc:docMk/>
          <pc:sldMk cId="3079783727" sldId="262"/>
        </pc:sldMkLst>
        <pc:spChg chg="add mod ord">
          <ac:chgData name="Mabely Diaz" userId="548916143489d050" providerId="LiveId" clId="{33775902-8B31-4946-AF41-F9D30FB83219}" dt="2025-06-03T01:56:32.451" v="1798" actId="26606"/>
          <ac:spMkLst>
            <pc:docMk/>
            <pc:sldMk cId="3079783727" sldId="262"/>
            <ac:spMk id="2" creationId="{C5937479-DB80-92EE-A7D9-EA9DD65C4769}"/>
          </ac:spMkLst>
        </pc:spChg>
        <pc:spChg chg="add mod">
          <ac:chgData name="Mabely Diaz" userId="548916143489d050" providerId="LiveId" clId="{33775902-8B31-4946-AF41-F9D30FB83219}" dt="2025-06-03T01:56:32.451" v="1798" actId="26606"/>
          <ac:spMkLst>
            <pc:docMk/>
            <pc:sldMk cId="3079783727" sldId="262"/>
            <ac:spMk id="3" creationId="{E81E3C9B-7A85-756B-6F7A-DAAA7BD70B20}"/>
          </ac:spMkLst>
        </pc:spChg>
        <pc:spChg chg="add">
          <ac:chgData name="Mabely Diaz" userId="548916143489d050" providerId="LiveId" clId="{33775902-8B31-4946-AF41-F9D30FB83219}" dt="2025-06-03T01:56:32.451" v="1798" actId="26606"/>
          <ac:spMkLst>
            <pc:docMk/>
            <pc:sldMk cId="3079783727" sldId="262"/>
            <ac:spMk id="9" creationId="{955A2079-FA98-4876-80F0-72364A7D2EA4}"/>
          </ac:spMkLst>
        </pc:spChg>
        <pc:graphicFrameChg chg="add mod modGraphic">
          <ac:chgData name="Mabely Diaz" userId="548916143489d050" providerId="LiveId" clId="{33775902-8B31-4946-AF41-F9D30FB83219}" dt="2025-06-03T01:56:39.890" v="1800" actId="14100"/>
          <ac:graphicFrameMkLst>
            <pc:docMk/>
            <pc:sldMk cId="3079783727" sldId="262"/>
            <ac:graphicFrameMk id="4" creationId="{9CD29B95-2398-A7CB-2148-A03E79356E9A}"/>
          </ac:graphicFrameMkLst>
        </pc:graphicFrameChg>
      </pc:sldChg>
      <pc:sldChg chg="new del">
        <pc:chgData name="Mabely Diaz" userId="548916143489d050" providerId="LiveId" clId="{33775902-8B31-4946-AF41-F9D30FB83219}" dt="2025-06-03T01:33:51.732" v="1489" actId="47"/>
        <pc:sldMkLst>
          <pc:docMk/>
          <pc:sldMk cId="3980795765" sldId="262"/>
        </pc:sldMkLst>
      </pc:sldChg>
      <pc:sldChg chg="addSp modSp new mod ord setBg">
        <pc:chgData name="Mabely Diaz" userId="548916143489d050" providerId="LiveId" clId="{33775902-8B31-4946-AF41-F9D30FB83219}" dt="2025-06-03T01:55:37.448" v="1797" actId="1076"/>
        <pc:sldMkLst>
          <pc:docMk/>
          <pc:sldMk cId="2832616834" sldId="263"/>
        </pc:sldMkLst>
        <pc:spChg chg="add mod">
          <ac:chgData name="Mabely Diaz" userId="548916143489d050" providerId="LiveId" clId="{33775902-8B31-4946-AF41-F9D30FB83219}" dt="2025-06-03T01:55:25.398" v="1795" actId="26606"/>
          <ac:spMkLst>
            <pc:docMk/>
            <pc:sldMk cId="2832616834" sldId="263"/>
            <ac:spMk id="3" creationId="{0DA9B299-4DB2-1377-B8A8-0843188EDF4D}"/>
          </ac:spMkLst>
        </pc:spChg>
        <pc:spChg chg="add mod">
          <ac:chgData name="Mabely Diaz" userId="548916143489d050" providerId="LiveId" clId="{33775902-8B31-4946-AF41-F9D30FB83219}" dt="2025-06-03T01:55:37.448" v="1797" actId="1076"/>
          <ac:spMkLst>
            <pc:docMk/>
            <pc:sldMk cId="2832616834" sldId="263"/>
            <ac:spMk id="4" creationId="{7324194A-1F84-B309-43FD-62CA79E8DDF9}"/>
          </ac:spMkLst>
        </pc:spChg>
        <pc:spChg chg="add">
          <ac:chgData name="Mabely Diaz" userId="548916143489d050" providerId="LiveId" clId="{33775902-8B31-4946-AF41-F9D30FB83219}" dt="2025-06-03T01:55:25.398" v="1795" actId="26606"/>
          <ac:spMkLst>
            <pc:docMk/>
            <pc:sldMk cId="2832616834" sldId="263"/>
            <ac:spMk id="8" creationId="{BEBFA723-5A7B-472D-ABD7-1526B8D3A38B}"/>
          </ac:spMkLst>
        </pc:spChg>
        <pc:spChg chg="add">
          <ac:chgData name="Mabely Diaz" userId="548916143489d050" providerId="LiveId" clId="{33775902-8B31-4946-AF41-F9D30FB83219}" dt="2025-06-03T01:55:25.398" v="1795" actId="26606"/>
          <ac:spMkLst>
            <pc:docMk/>
            <pc:sldMk cId="2832616834" sldId="263"/>
            <ac:spMk id="10" creationId="{A6B27065-399A-4CF7-BF70-CF79B9848FC1}"/>
          </ac:spMkLst>
        </pc:spChg>
        <pc:grpChg chg="add">
          <ac:chgData name="Mabely Diaz" userId="548916143489d050" providerId="LiveId" clId="{33775902-8B31-4946-AF41-F9D30FB83219}" dt="2025-06-03T01:55:25.398" v="1795" actId="26606"/>
          <ac:grpSpMkLst>
            <pc:docMk/>
            <pc:sldMk cId="2832616834" sldId="263"/>
            <ac:grpSpMk id="12" creationId="{CF22986C-DDF7-4109-9D6A-006800D6B041}"/>
          </ac:grpSpMkLst>
        </pc:grpChg>
        <pc:picChg chg="add mod ord">
          <ac:chgData name="Mabely Diaz" userId="548916143489d050" providerId="LiveId" clId="{33775902-8B31-4946-AF41-F9D30FB83219}" dt="2025-06-03T01:55:25.398" v="1795" actId="26606"/>
          <ac:picMkLst>
            <pc:docMk/>
            <pc:sldMk cId="2832616834" sldId="263"/>
            <ac:picMk id="2" creationId="{642A1A03-BF05-BC6E-F678-DF5D2130F6A1}"/>
          </ac:picMkLst>
        </pc:picChg>
      </pc:sldChg>
      <pc:sldChg chg="addSp modSp new mod">
        <pc:chgData name="Mabely Diaz" userId="548916143489d050" providerId="LiveId" clId="{33775902-8B31-4946-AF41-F9D30FB83219}" dt="2025-06-03T02:12:47.501" v="2662" actId="1076"/>
        <pc:sldMkLst>
          <pc:docMk/>
          <pc:sldMk cId="2682151599" sldId="264"/>
        </pc:sldMkLst>
        <pc:spChg chg="add mod">
          <ac:chgData name="Mabely Diaz" userId="548916143489d050" providerId="LiveId" clId="{33775902-8B31-4946-AF41-F9D30FB83219}" dt="2025-06-03T02:00:50.723" v="2121" actId="404"/>
          <ac:spMkLst>
            <pc:docMk/>
            <pc:sldMk cId="2682151599" sldId="264"/>
            <ac:spMk id="2" creationId="{1F5F1BBC-C4C2-C097-D2C5-4C5630C65670}"/>
          </ac:spMkLst>
        </pc:spChg>
        <pc:spChg chg="add mod">
          <ac:chgData name="Mabely Diaz" userId="548916143489d050" providerId="LiveId" clId="{33775902-8B31-4946-AF41-F9D30FB83219}" dt="2025-06-03T02:12:43.420" v="2661" actId="1076"/>
          <ac:spMkLst>
            <pc:docMk/>
            <pc:sldMk cId="2682151599" sldId="264"/>
            <ac:spMk id="4" creationId="{BF1F4DC9-E44F-E65E-2E4C-B08B6E9CE2CE}"/>
          </ac:spMkLst>
        </pc:spChg>
        <pc:spChg chg="add mod">
          <ac:chgData name="Mabely Diaz" userId="548916143489d050" providerId="LiveId" clId="{33775902-8B31-4946-AF41-F9D30FB83219}" dt="2025-06-03T02:12:36.558" v="2660" actId="122"/>
          <ac:spMkLst>
            <pc:docMk/>
            <pc:sldMk cId="2682151599" sldId="264"/>
            <ac:spMk id="5" creationId="{61ED734E-8AB1-0DD6-5A50-8C75FA1A6237}"/>
          </ac:spMkLst>
        </pc:spChg>
        <pc:spChg chg="add mod">
          <ac:chgData name="Mabely Diaz" userId="548916143489d050" providerId="LiveId" clId="{33775902-8B31-4946-AF41-F9D30FB83219}" dt="2025-06-03T02:12:47.501" v="2662" actId="1076"/>
          <ac:spMkLst>
            <pc:docMk/>
            <pc:sldMk cId="2682151599" sldId="264"/>
            <ac:spMk id="6" creationId="{A88BC99B-6674-A3DE-52F4-9562B6A54E5B}"/>
          </ac:spMkLst>
        </pc:spChg>
        <pc:spChg chg="add mod">
          <ac:chgData name="Mabely Diaz" userId="548916143489d050" providerId="LiveId" clId="{33775902-8B31-4946-AF41-F9D30FB83219}" dt="2025-06-03T02:07:06.189" v="2582" actId="1076"/>
          <ac:spMkLst>
            <pc:docMk/>
            <pc:sldMk cId="2682151599" sldId="264"/>
            <ac:spMk id="7" creationId="{1957EC0B-F9CF-E47A-4E35-8348022D7844}"/>
          </ac:spMkLst>
        </pc:spChg>
        <pc:graphicFrameChg chg="add mod modGraphic">
          <ac:chgData name="Mabely Diaz" userId="548916143489d050" providerId="LiveId" clId="{33775902-8B31-4946-AF41-F9D30FB83219}" dt="2025-06-03T02:01:25.625" v="2123" actId="207"/>
          <ac:graphicFrameMkLst>
            <pc:docMk/>
            <pc:sldMk cId="2682151599" sldId="264"/>
            <ac:graphicFrameMk id="3" creationId="{5A4CB091-78C9-D9FD-CC0B-F569BDA5F664}"/>
          </ac:graphicFrameMkLst>
        </pc:graphicFrameChg>
      </pc:sldChg>
      <pc:sldChg chg="addSp modSp new mod setBg">
        <pc:chgData name="Mabely Diaz" userId="548916143489d050" providerId="LiveId" clId="{33775902-8B31-4946-AF41-F9D30FB83219}" dt="2025-06-03T02:40:29.155" v="3806" actId="1076"/>
        <pc:sldMkLst>
          <pc:docMk/>
          <pc:sldMk cId="2383653672" sldId="265"/>
        </pc:sldMkLst>
        <pc:spChg chg="add mod">
          <ac:chgData name="Mabely Diaz" userId="548916143489d050" providerId="LiveId" clId="{33775902-8B31-4946-AF41-F9D30FB83219}" dt="2025-06-03T02:20:28.449" v="2801" actId="207"/>
          <ac:spMkLst>
            <pc:docMk/>
            <pc:sldMk cId="2383653672" sldId="265"/>
            <ac:spMk id="2" creationId="{E72647E7-9DDB-D9D8-8342-26822588DD7D}"/>
          </ac:spMkLst>
        </pc:spChg>
        <pc:spChg chg="add mod">
          <ac:chgData name="Mabely Diaz" userId="548916143489d050" providerId="LiveId" clId="{33775902-8B31-4946-AF41-F9D30FB83219}" dt="2025-06-03T02:40:29.155" v="3806" actId="1076"/>
          <ac:spMkLst>
            <pc:docMk/>
            <pc:sldMk cId="2383653672" sldId="265"/>
            <ac:spMk id="4" creationId="{24516303-B692-B66D-E7DB-6E40194A491D}"/>
          </ac:spMkLst>
        </pc:spChg>
        <pc:spChg chg="add">
          <ac:chgData name="Mabely Diaz" userId="548916143489d050" providerId="LiveId" clId="{33775902-8B31-4946-AF41-F9D30FB83219}" dt="2025-06-03T02:19:56.616" v="2792" actId="26606"/>
          <ac:spMkLst>
            <pc:docMk/>
            <pc:sldMk cId="2383653672" sldId="265"/>
            <ac:spMk id="8" creationId="{ECC07320-C2CA-4E29-8481-9D9E143C7788}"/>
          </ac:spMkLst>
        </pc:spChg>
        <pc:picChg chg="add mod">
          <ac:chgData name="Mabely Diaz" userId="548916143489d050" providerId="LiveId" clId="{33775902-8B31-4946-AF41-F9D30FB83219}" dt="2025-06-03T02:19:56.616" v="2792" actId="26606"/>
          <ac:picMkLst>
            <pc:docMk/>
            <pc:sldMk cId="2383653672" sldId="265"/>
            <ac:picMk id="3" creationId="{C1653317-D91A-7EDA-2D74-4D8E095BCA52}"/>
          </ac:picMkLst>
        </pc:picChg>
      </pc:sldChg>
      <pc:sldChg chg="modSp add mod">
        <pc:chgData name="Mabely Diaz" userId="548916143489d050" providerId="LiveId" clId="{33775902-8B31-4946-AF41-F9D30FB83219}" dt="2025-06-03T02:24:35.687" v="2891" actId="20577"/>
        <pc:sldMkLst>
          <pc:docMk/>
          <pc:sldMk cId="0" sldId="266"/>
        </pc:sldMkLst>
        <pc:spChg chg="mod">
          <ac:chgData name="Mabely Diaz" userId="548916143489d050" providerId="LiveId" clId="{33775902-8B31-4946-AF41-F9D30FB83219}" dt="2025-06-03T02:24:35.687" v="2891" actId="20577"/>
          <ac:spMkLst>
            <pc:docMk/>
            <pc:sldMk cId="0" sldId="266"/>
            <ac:spMk id="82" creationId="{00000000-0000-0000-0000-000000000000}"/>
          </ac:spMkLst>
        </pc:spChg>
      </pc:sldChg>
      <pc:sldChg chg="new">
        <pc:chgData name="Mabely Diaz" userId="548916143489d050" providerId="LiveId" clId="{33775902-8B31-4946-AF41-F9D30FB83219}" dt="2025-06-03T02:23:28.773" v="2878" actId="680"/>
        <pc:sldMkLst>
          <pc:docMk/>
          <pc:sldMk cId="3614913727" sldId="267"/>
        </pc:sldMkLst>
      </pc:sldChg>
      <pc:sldChg chg="modSp add del mod">
        <pc:chgData name="Mabely Diaz" userId="548916143489d050" providerId="LiveId" clId="{33775902-8B31-4946-AF41-F9D30FB83219}" dt="2025-06-03T03:14:17.395" v="6117" actId="1076"/>
        <pc:sldMkLst>
          <pc:docMk/>
          <pc:sldMk cId="0" sldId="268"/>
        </pc:sldMkLst>
        <pc:spChg chg="mod">
          <ac:chgData name="Mabely Diaz" userId="548916143489d050" providerId="LiveId" clId="{33775902-8B31-4946-AF41-F9D30FB83219}" dt="2025-06-03T03:14:17.395" v="6117" actId="1076"/>
          <ac:spMkLst>
            <pc:docMk/>
            <pc:sldMk cId="0" sldId="268"/>
            <ac:spMk id="59" creationId="{9088A7F9-022E-4B65-D767-2AA06C75DD51}"/>
          </ac:spMkLst>
        </pc:spChg>
      </pc:sldChg>
      <pc:sldChg chg="new del">
        <pc:chgData name="Mabely Diaz" userId="548916143489d050" providerId="LiveId" clId="{33775902-8B31-4946-AF41-F9D30FB83219}" dt="2025-06-03T02:24:17.231" v="2881" actId="47"/>
        <pc:sldMkLst>
          <pc:docMk/>
          <pc:sldMk cId="601516223" sldId="268"/>
        </pc:sldMkLst>
      </pc:sldChg>
      <pc:sldChg chg="modSp add del mod">
        <pc:chgData name="Mabely Diaz" userId="548916143489d050" providerId="LiveId" clId="{33775902-8B31-4946-AF41-F9D30FB83219}" dt="2025-06-03T03:14:32.966" v="6121" actId="1076"/>
        <pc:sldMkLst>
          <pc:docMk/>
          <pc:sldMk cId="0" sldId="269"/>
        </pc:sldMkLst>
        <pc:spChg chg="mod">
          <ac:chgData name="Mabely Diaz" userId="548916143489d050" providerId="LiveId" clId="{33775902-8B31-4946-AF41-F9D30FB83219}" dt="2025-06-03T03:14:25.087" v="6118" actId="1076"/>
          <ac:spMkLst>
            <pc:docMk/>
            <pc:sldMk cId="0" sldId="269"/>
            <ac:spMk id="30" creationId="{00000000-0000-0000-0000-000000000000}"/>
          </ac:spMkLst>
        </pc:spChg>
        <pc:spChg chg="mod">
          <ac:chgData name="Mabely Diaz" userId="548916143489d050" providerId="LiveId" clId="{33775902-8B31-4946-AF41-F9D30FB83219}" dt="2025-06-03T03:14:27.697" v="6119" actId="1076"/>
          <ac:spMkLst>
            <pc:docMk/>
            <pc:sldMk cId="0" sldId="269"/>
            <ac:spMk id="31" creationId="{00000000-0000-0000-0000-000000000000}"/>
          </ac:spMkLst>
        </pc:spChg>
        <pc:spChg chg="mod">
          <ac:chgData name="Mabely Diaz" userId="548916143489d050" providerId="LiveId" clId="{33775902-8B31-4946-AF41-F9D30FB83219}" dt="2025-06-03T03:14:30.542" v="6120" actId="1076"/>
          <ac:spMkLst>
            <pc:docMk/>
            <pc:sldMk cId="0" sldId="269"/>
            <ac:spMk id="32" creationId="{00000000-0000-0000-0000-000000000000}"/>
          </ac:spMkLst>
        </pc:spChg>
        <pc:spChg chg="mod">
          <ac:chgData name="Mabely Diaz" userId="548916143489d050" providerId="LiveId" clId="{33775902-8B31-4946-AF41-F9D30FB83219}" dt="2025-06-03T03:14:32.966" v="6121" actId="1076"/>
          <ac:spMkLst>
            <pc:docMk/>
            <pc:sldMk cId="0" sldId="269"/>
            <ac:spMk id="34" creationId="{FDEA5619-862C-09FD-F514-380E7BD38680}"/>
          </ac:spMkLst>
        </pc:spChg>
      </pc:sldChg>
      <pc:sldChg chg="add del">
        <pc:chgData name="Mabely Diaz" userId="548916143489d050" providerId="LiveId" clId="{33775902-8B31-4946-AF41-F9D30FB83219}" dt="2025-06-03T02:26:57.084" v="2892" actId="47"/>
        <pc:sldMkLst>
          <pc:docMk/>
          <pc:sldMk cId="0" sldId="270"/>
        </pc:sldMkLst>
      </pc:sldChg>
      <pc:sldChg chg="addSp modSp add mod">
        <pc:chgData name="Mabely Diaz" userId="548916143489d050" providerId="LiveId" clId="{33775902-8B31-4946-AF41-F9D30FB83219}" dt="2025-06-03T02:46:42.585" v="4733" actId="207"/>
        <pc:sldMkLst>
          <pc:docMk/>
          <pc:sldMk cId="3518315574" sldId="270"/>
        </pc:sldMkLst>
        <pc:spChg chg="mod">
          <ac:chgData name="Mabely Diaz" userId="548916143489d050" providerId="LiveId" clId="{33775902-8B31-4946-AF41-F9D30FB83219}" dt="2025-06-03T02:35:49.201" v="3701" actId="20577"/>
          <ac:spMkLst>
            <pc:docMk/>
            <pc:sldMk cId="3518315574" sldId="270"/>
            <ac:spMk id="2" creationId="{22166420-A737-3C56-88C6-F5E228FD2134}"/>
          </ac:spMkLst>
        </pc:spChg>
        <pc:spChg chg="mod">
          <ac:chgData name="Mabely Diaz" userId="548916143489d050" providerId="LiveId" clId="{33775902-8B31-4946-AF41-F9D30FB83219}" dt="2025-06-03T02:46:42.585" v="4733" actId="207"/>
          <ac:spMkLst>
            <pc:docMk/>
            <pc:sldMk cId="3518315574" sldId="270"/>
            <ac:spMk id="3" creationId="{08E8D36F-4704-C9AA-5E9D-2A5DC665CB9B}"/>
          </ac:spMkLst>
        </pc:spChg>
        <pc:spChg chg="add mod">
          <ac:chgData name="Mabely Diaz" userId="548916143489d050" providerId="LiveId" clId="{33775902-8B31-4946-AF41-F9D30FB83219}" dt="2025-06-03T02:40:39.094" v="3808" actId="1076"/>
          <ac:spMkLst>
            <pc:docMk/>
            <pc:sldMk cId="3518315574" sldId="270"/>
            <ac:spMk id="4" creationId="{D8858070-7FCB-073B-E3E2-A188D2F0D565}"/>
          </ac:spMkLst>
        </pc:spChg>
      </pc:sldChg>
      <pc:sldChg chg="addSp modSp new mod">
        <pc:chgData name="Mabely Diaz" userId="548916143489d050" providerId="LiveId" clId="{33775902-8B31-4946-AF41-F9D30FB83219}" dt="2025-06-03T03:04:27.926" v="5893" actId="20577"/>
        <pc:sldMkLst>
          <pc:docMk/>
          <pc:sldMk cId="1561698797" sldId="271"/>
        </pc:sldMkLst>
        <pc:spChg chg="add mod">
          <ac:chgData name="Mabely Diaz" userId="548916143489d050" providerId="LiveId" clId="{33775902-8B31-4946-AF41-F9D30FB83219}" dt="2025-06-03T02:57:54.567" v="5861" actId="404"/>
          <ac:spMkLst>
            <pc:docMk/>
            <pc:sldMk cId="1561698797" sldId="271"/>
            <ac:spMk id="2" creationId="{3B4C814C-F827-7FEE-D5C7-C3DB43589181}"/>
          </ac:spMkLst>
        </pc:spChg>
        <pc:spChg chg="add mod">
          <ac:chgData name="Mabely Diaz" userId="548916143489d050" providerId="LiveId" clId="{33775902-8B31-4946-AF41-F9D30FB83219}" dt="2025-06-03T02:59:27.179" v="5880" actId="13822"/>
          <ac:spMkLst>
            <pc:docMk/>
            <pc:sldMk cId="1561698797" sldId="271"/>
            <ac:spMk id="3" creationId="{B18E65D7-5356-EFE5-9CE8-DA778B0A5EC7}"/>
          </ac:spMkLst>
        </pc:spChg>
        <pc:spChg chg="add mod">
          <ac:chgData name="Mabely Diaz" userId="548916143489d050" providerId="LiveId" clId="{33775902-8B31-4946-AF41-F9D30FB83219}" dt="2025-06-03T03:01:10.220" v="5885" actId="1076"/>
          <ac:spMkLst>
            <pc:docMk/>
            <pc:sldMk cId="1561698797" sldId="271"/>
            <ac:spMk id="4" creationId="{28CDE674-C48D-AB66-F0A6-1CE66570CA5D}"/>
          </ac:spMkLst>
        </pc:spChg>
        <pc:spChg chg="add mod">
          <ac:chgData name="Mabely Diaz" userId="548916143489d050" providerId="LiveId" clId="{33775902-8B31-4946-AF41-F9D30FB83219}" dt="2025-06-03T03:01:00.626" v="5883" actId="1076"/>
          <ac:spMkLst>
            <pc:docMk/>
            <pc:sldMk cId="1561698797" sldId="271"/>
            <ac:spMk id="5" creationId="{2E3AEDC4-85E3-6E5F-9FAB-490C0AE78255}"/>
          </ac:spMkLst>
        </pc:spChg>
        <pc:spChg chg="add mod">
          <ac:chgData name="Mabely Diaz" userId="548916143489d050" providerId="LiveId" clId="{33775902-8B31-4946-AF41-F9D30FB83219}" dt="2025-06-03T03:04:27.926" v="5893" actId="20577"/>
          <ac:spMkLst>
            <pc:docMk/>
            <pc:sldMk cId="1561698797" sldId="271"/>
            <ac:spMk id="6" creationId="{6135C9B0-4228-E21E-D9E5-622A426CB9E8}"/>
          </ac:spMkLst>
        </pc:spChg>
        <pc:spChg chg="add mod">
          <ac:chgData name="Mabely Diaz" userId="548916143489d050" providerId="LiveId" clId="{33775902-8B31-4946-AF41-F9D30FB83219}" dt="2025-06-03T03:01:13.845" v="5886" actId="1076"/>
          <ac:spMkLst>
            <pc:docMk/>
            <pc:sldMk cId="1561698797" sldId="271"/>
            <ac:spMk id="7" creationId="{5036F778-F991-6EC0-C8AD-44A06FD16925}"/>
          </ac:spMkLst>
        </pc:spChg>
        <pc:spChg chg="add mod">
          <ac:chgData name="Mabely Diaz" userId="548916143489d050" providerId="LiveId" clId="{33775902-8B31-4946-AF41-F9D30FB83219}" dt="2025-06-03T03:00:53.399" v="5882" actId="1076"/>
          <ac:spMkLst>
            <pc:docMk/>
            <pc:sldMk cId="1561698797" sldId="271"/>
            <ac:spMk id="8" creationId="{99AC5B67-2649-700D-B496-1C0AE14B442D}"/>
          </ac:spMkLst>
        </pc:spChg>
      </pc:sldChg>
      <pc:sldChg chg="addSp modSp new mod">
        <pc:chgData name="Mabely Diaz" userId="548916143489d050" providerId="LiveId" clId="{33775902-8B31-4946-AF41-F9D30FB83219}" dt="2025-06-03T03:13:29.001" v="6114" actId="1076"/>
        <pc:sldMkLst>
          <pc:docMk/>
          <pc:sldMk cId="633187566" sldId="272"/>
        </pc:sldMkLst>
        <pc:spChg chg="add mod">
          <ac:chgData name="Mabely Diaz" userId="548916143489d050" providerId="LiveId" clId="{33775902-8B31-4946-AF41-F9D30FB83219}" dt="2025-06-03T03:04:06.773" v="5889" actId="1076"/>
          <ac:spMkLst>
            <pc:docMk/>
            <pc:sldMk cId="633187566" sldId="272"/>
            <ac:spMk id="2" creationId="{C0D64EA8-4449-9580-EDEF-08D4642858A4}"/>
          </ac:spMkLst>
        </pc:spChg>
        <pc:spChg chg="add mod">
          <ac:chgData name="Mabely Diaz" userId="548916143489d050" providerId="LiveId" clId="{33775902-8B31-4946-AF41-F9D30FB83219}" dt="2025-06-03T03:13:26.718" v="6113" actId="1076"/>
          <ac:spMkLst>
            <pc:docMk/>
            <pc:sldMk cId="633187566" sldId="272"/>
            <ac:spMk id="3" creationId="{FCC66E9B-3ED5-DCF1-DB29-42C94B85200C}"/>
          </ac:spMkLst>
        </pc:spChg>
        <pc:spChg chg="add mod">
          <ac:chgData name="Mabely Diaz" userId="548916143489d050" providerId="LiveId" clId="{33775902-8B31-4946-AF41-F9D30FB83219}" dt="2025-06-03T03:13:29.001" v="6114" actId="1076"/>
          <ac:spMkLst>
            <pc:docMk/>
            <pc:sldMk cId="633187566" sldId="272"/>
            <ac:spMk id="4" creationId="{C2087FAE-5BC9-DD79-F093-17A88F8C82B0}"/>
          </ac:spMkLst>
        </pc:spChg>
      </pc:sldChg>
      <pc:sldChg chg="addSp modSp add mod setBg">
        <pc:chgData name="Mabely Diaz" userId="548916143489d050" providerId="LiveId" clId="{33775902-8B31-4946-AF41-F9D30FB83219}" dt="2025-06-03T03:08:52.093" v="5912" actId="5793"/>
        <pc:sldMkLst>
          <pc:docMk/>
          <pc:sldMk cId="2924090540" sldId="273"/>
        </pc:sldMkLst>
        <pc:spChg chg="ord">
          <ac:chgData name="Mabely Diaz" userId="548916143489d050" providerId="LiveId" clId="{33775902-8B31-4946-AF41-F9D30FB83219}" dt="2025-06-03T03:08:41.859" v="5910" actId="26606"/>
          <ac:spMkLst>
            <pc:docMk/>
            <pc:sldMk cId="2924090540" sldId="273"/>
            <ac:spMk id="2" creationId="{3BA28E3E-8F97-CBCD-6857-66397FF8D640}"/>
          </ac:spMkLst>
        </pc:spChg>
        <pc:spChg chg="add mod">
          <ac:chgData name="Mabely Diaz" userId="548916143489d050" providerId="LiveId" clId="{33775902-8B31-4946-AF41-F9D30FB83219}" dt="2025-06-03T03:08:52.093" v="5912" actId="5793"/>
          <ac:spMkLst>
            <pc:docMk/>
            <pc:sldMk cId="2924090540" sldId="273"/>
            <ac:spMk id="3" creationId="{47E2E576-E46B-59F9-217F-DCC9400C7BFD}"/>
          </ac:spMkLst>
        </pc:spChg>
        <pc:spChg chg="add">
          <ac:chgData name="Mabely Diaz" userId="548916143489d050" providerId="LiveId" clId="{33775902-8B31-4946-AF41-F9D30FB83219}" dt="2025-06-03T03:08:41.859" v="5910" actId="26606"/>
          <ac:spMkLst>
            <pc:docMk/>
            <pc:sldMk cId="2924090540" sldId="273"/>
            <ac:spMk id="10" creationId="{743AA782-23D1-4521-8CAD-47662984AA08}"/>
          </ac:spMkLst>
        </pc:spChg>
        <pc:spChg chg="add">
          <ac:chgData name="Mabely Diaz" userId="548916143489d050" providerId="LiveId" clId="{33775902-8B31-4946-AF41-F9D30FB83219}" dt="2025-06-03T03:08:41.859" v="5910" actId="26606"/>
          <ac:spMkLst>
            <pc:docMk/>
            <pc:sldMk cId="2924090540" sldId="273"/>
            <ac:spMk id="12" creationId="{650D18FE-0824-4A46-B22C-A86B52E5780A}"/>
          </ac:spMkLst>
        </pc:spChg>
        <pc:picChg chg="add mod">
          <ac:chgData name="Mabely Diaz" userId="548916143489d050" providerId="LiveId" clId="{33775902-8B31-4946-AF41-F9D30FB83219}" dt="2025-06-03T03:08:41.859" v="5910" actId="26606"/>
          <ac:picMkLst>
            <pc:docMk/>
            <pc:sldMk cId="2924090540" sldId="273"/>
            <ac:picMk id="5" creationId="{B32BC88B-4389-19F5-AA11-D66DEA2C331C}"/>
          </ac:picMkLst>
        </pc:picChg>
      </pc:sldChg>
      <pc:sldChg chg="addSp delSp modSp add mod setBg delDesignElem">
        <pc:chgData name="Mabely Diaz" userId="548916143489d050" providerId="LiveId" clId="{33775902-8B31-4946-AF41-F9D30FB83219}" dt="2025-06-03T03:10:53.364" v="5922" actId="403"/>
        <pc:sldMkLst>
          <pc:docMk/>
          <pc:sldMk cId="3497704430" sldId="274"/>
        </pc:sldMkLst>
        <pc:spChg chg="mod">
          <ac:chgData name="Mabely Diaz" userId="548916143489d050" providerId="LiveId" clId="{33775902-8B31-4946-AF41-F9D30FB83219}" dt="2025-06-03T03:10:53.364" v="5922" actId="403"/>
          <ac:spMkLst>
            <pc:docMk/>
            <pc:sldMk cId="3497704430" sldId="274"/>
            <ac:spMk id="3" creationId="{72D7E4EA-A5D1-BDDF-4BA7-A65C294851D8}"/>
          </ac:spMkLst>
        </pc:spChg>
        <pc:spChg chg="del">
          <ac:chgData name="Mabely Diaz" userId="548916143489d050" providerId="LiveId" clId="{33775902-8B31-4946-AF41-F9D30FB83219}" dt="2025-06-03T03:09:05.683" v="5914"/>
          <ac:spMkLst>
            <pc:docMk/>
            <pc:sldMk cId="3497704430" sldId="274"/>
            <ac:spMk id="10" creationId="{5C4EA7F5-EBBA-AFDC-66C7-3EE91016294D}"/>
          </ac:spMkLst>
        </pc:spChg>
        <pc:spChg chg="add">
          <ac:chgData name="Mabely Diaz" userId="548916143489d050" providerId="LiveId" clId="{33775902-8B31-4946-AF41-F9D30FB83219}" dt="2025-06-03T03:10:47.956" v="5921" actId="26606"/>
          <ac:spMkLst>
            <pc:docMk/>
            <pc:sldMk cId="3497704430" sldId="274"/>
            <ac:spMk id="11" creationId="{7B831B6F-405A-4B47-B9BB-5CA88F285844}"/>
          </ac:spMkLst>
        </pc:spChg>
        <pc:spChg chg="del">
          <ac:chgData name="Mabely Diaz" userId="548916143489d050" providerId="LiveId" clId="{33775902-8B31-4946-AF41-F9D30FB83219}" dt="2025-06-03T03:09:05.683" v="5914"/>
          <ac:spMkLst>
            <pc:docMk/>
            <pc:sldMk cId="3497704430" sldId="274"/>
            <ac:spMk id="12" creationId="{8FA32611-9EB4-B4F5-2467-C4173D11E7E9}"/>
          </ac:spMkLst>
        </pc:spChg>
        <pc:spChg chg="add">
          <ac:chgData name="Mabely Diaz" userId="548916143489d050" providerId="LiveId" clId="{33775902-8B31-4946-AF41-F9D30FB83219}" dt="2025-06-03T03:10:47.956" v="5921" actId="26606"/>
          <ac:spMkLst>
            <pc:docMk/>
            <pc:sldMk cId="3497704430" sldId="274"/>
            <ac:spMk id="13" creationId="{953EE71A-6488-4203-A7C4-77102FD0DCCA}"/>
          </ac:spMkLst>
        </pc:spChg>
        <pc:picChg chg="del">
          <ac:chgData name="Mabely Diaz" userId="548916143489d050" providerId="LiveId" clId="{33775902-8B31-4946-AF41-F9D30FB83219}" dt="2025-06-03T03:10:12.868" v="5915" actId="478"/>
          <ac:picMkLst>
            <pc:docMk/>
            <pc:sldMk cId="3497704430" sldId="274"/>
            <ac:picMk id="5" creationId="{0015B3B9-9311-D314-8B7B-3EFD6342CD05}"/>
          </ac:picMkLst>
        </pc:picChg>
        <pc:picChg chg="add mod ord">
          <ac:chgData name="Mabely Diaz" userId="548916143489d050" providerId="LiveId" clId="{33775902-8B31-4946-AF41-F9D30FB83219}" dt="2025-06-03T03:10:47.956" v="5921" actId="26606"/>
          <ac:picMkLst>
            <pc:docMk/>
            <pc:sldMk cId="3497704430" sldId="274"/>
            <ac:picMk id="6" creationId="{FC5BCEB2-A3C3-70E6-CE94-93149A61FA78}"/>
          </ac:picMkLst>
        </pc:picChg>
      </pc:sldChg>
      <pc:sldChg chg="add del setBg">
        <pc:chgData name="Mabely Diaz" userId="548916143489d050" providerId="LiveId" clId="{33775902-8B31-4946-AF41-F9D30FB83219}" dt="2025-06-03T03:11:13.281" v="5924" actId="47"/>
        <pc:sldMkLst>
          <pc:docMk/>
          <pc:sldMk cId="3085708457" sldId="275"/>
        </pc:sldMkLst>
      </pc:sldChg>
    </pc:docChg>
  </pc:docChgLst>
  <pc:docChgLst>
    <pc:chgData name="Mabely Diaz" userId="1ff79e63-86f7-4c37-af7f-f81e7b90ad7e" providerId="ADAL" clId="{51CF9BFA-D398-4906-9AD8-B23E87CE0C18}"/>
    <pc:docChg chg="custSel addSld modSld">
      <pc:chgData name="Mabely Diaz" userId="1ff79e63-86f7-4c37-af7f-f81e7b90ad7e" providerId="ADAL" clId="{51CF9BFA-D398-4906-9AD8-B23E87CE0C18}" dt="2025-06-03T19:13:28.490" v="3655" actId="20577"/>
      <pc:docMkLst>
        <pc:docMk/>
      </pc:docMkLst>
      <pc:sldChg chg="modSp mod">
        <pc:chgData name="Mabely Diaz" userId="1ff79e63-86f7-4c37-af7f-f81e7b90ad7e" providerId="ADAL" clId="{51CF9BFA-D398-4906-9AD8-B23E87CE0C18}" dt="2025-06-03T14:02:09.658" v="226" actId="1076"/>
        <pc:sldMkLst>
          <pc:docMk/>
          <pc:sldMk cId="0" sldId="259"/>
        </pc:sldMkLst>
        <pc:spChg chg="mod">
          <ac:chgData name="Mabely Diaz" userId="1ff79e63-86f7-4c37-af7f-f81e7b90ad7e" providerId="ADAL" clId="{51CF9BFA-D398-4906-9AD8-B23E87CE0C18}" dt="2025-06-03T13:59:15.712" v="197" actId="20577"/>
          <ac:spMkLst>
            <pc:docMk/>
            <pc:sldMk cId="0" sldId="259"/>
            <ac:spMk id="27" creationId="{00000000-0000-0000-0000-000000000000}"/>
          </ac:spMkLst>
        </pc:spChg>
        <pc:spChg chg="mod">
          <ac:chgData name="Mabely Diaz" userId="1ff79e63-86f7-4c37-af7f-f81e7b90ad7e" providerId="ADAL" clId="{51CF9BFA-D398-4906-9AD8-B23E87CE0C18}" dt="2025-06-03T13:59:40.870" v="218" actId="20577"/>
          <ac:spMkLst>
            <pc:docMk/>
            <pc:sldMk cId="0" sldId="259"/>
            <ac:spMk id="32" creationId="{00000000-0000-0000-0000-000000000000}"/>
          </ac:spMkLst>
        </pc:spChg>
        <pc:spChg chg="mod">
          <ac:chgData name="Mabely Diaz" userId="1ff79e63-86f7-4c37-af7f-f81e7b90ad7e" providerId="ADAL" clId="{51CF9BFA-D398-4906-9AD8-B23E87CE0C18}" dt="2025-06-03T13:59:22.985" v="201" actId="20577"/>
          <ac:spMkLst>
            <pc:docMk/>
            <pc:sldMk cId="0" sldId="259"/>
            <ac:spMk id="35" creationId="{00000000-0000-0000-0000-000000000000}"/>
          </ac:spMkLst>
        </pc:spChg>
        <pc:spChg chg="mod">
          <ac:chgData name="Mabely Diaz" userId="1ff79e63-86f7-4c37-af7f-f81e7b90ad7e" providerId="ADAL" clId="{51CF9BFA-D398-4906-9AD8-B23E87CE0C18}" dt="2025-06-03T14:02:09.658" v="226" actId="1076"/>
          <ac:spMkLst>
            <pc:docMk/>
            <pc:sldMk cId="0" sldId="259"/>
            <ac:spMk id="46" creationId="{000E6A9B-C00B-5605-1494-679B48D0001D}"/>
          </ac:spMkLst>
        </pc:spChg>
      </pc:sldChg>
      <pc:sldChg chg="addSp delSp modSp mod">
        <pc:chgData name="Mabely Diaz" userId="1ff79e63-86f7-4c37-af7f-f81e7b90ad7e" providerId="ADAL" clId="{51CF9BFA-D398-4906-9AD8-B23E87CE0C18}" dt="2025-06-03T14:04:29.048" v="229" actId="26606"/>
        <pc:sldMkLst>
          <pc:docMk/>
          <pc:sldMk cId="3079783727" sldId="262"/>
        </pc:sldMkLst>
        <pc:spChg chg="mod">
          <ac:chgData name="Mabely Diaz" userId="1ff79e63-86f7-4c37-af7f-f81e7b90ad7e" providerId="ADAL" clId="{51CF9BFA-D398-4906-9AD8-B23E87CE0C18}" dt="2025-06-03T14:04:29.048" v="229" actId="26606"/>
          <ac:spMkLst>
            <pc:docMk/>
            <pc:sldMk cId="3079783727" sldId="262"/>
            <ac:spMk id="3" creationId="{E81E3C9B-7A85-756B-6F7A-DAAA7BD70B20}"/>
          </ac:spMkLst>
        </pc:spChg>
        <pc:spChg chg="del">
          <ac:chgData name="Mabely Diaz" userId="1ff79e63-86f7-4c37-af7f-f81e7b90ad7e" providerId="ADAL" clId="{51CF9BFA-D398-4906-9AD8-B23E87CE0C18}" dt="2025-06-03T14:04:29.048" v="229" actId="26606"/>
          <ac:spMkLst>
            <pc:docMk/>
            <pc:sldMk cId="3079783727" sldId="262"/>
            <ac:spMk id="9" creationId="{955A2079-FA98-4876-80F0-72364A7D2EA4}"/>
          </ac:spMkLst>
        </pc:spChg>
        <pc:spChg chg="add">
          <ac:chgData name="Mabely Diaz" userId="1ff79e63-86f7-4c37-af7f-f81e7b90ad7e" providerId="ADAL" clId="{51CF9BFA-D398-4906-9AD8-B23E87CE0C18}" dt="2025-06-03T14:04:29.048" v="229" actId="26606"/>
          <ac:spMkLst>
            <pc:docMk/>
            <pc:sldMk cId="3079783727" sldId="262"/>
            <ac:spMk id="14" creationId="{C05CBC3C-2E5A-4839-8B9B-2E5A6ADF0F58}"/>
          </ac:spMkLst>
        </pc:spChg>
        <pc:spChg chg="add">
          <ac:chgData name="Mabely Diaz" userId="1ff79e63-86f7-4c37-af7f-f81e7b90ad7e" providerId="ADAL" clId="{51CF9BFA-D398-4906-9AD8-B23E87CE0C18}" dt="2025-06-03T14:04:29.048" v="229" actId="26606"/>
          <ac:spMkLst>
            <pc:docMk/>
            <pc:sldMk cId="3079783727" sldId="262"/>
            <ac:spMk id="16" creationId="{DB5B423A-57CC-4C58-AA26-8E2E862B03A0}"/>
          </ac:spMkLst>
        </pc:spChg>
        <pc:graphicFrameChg chg="mod modGraphic">
          <ac:chgData name="Mabely Diaz" userId="1ff79e63-86f7-4c37-af7f-f81e7b90ad7e" providerId="ADAL" clId="{51CF9BFA-D398-4906-9AD8-B23E87CE0C18}" dt="2025-06-03T14:04:29.048" v="229" actId="26606"/>
          <ac:graphicFrameMkLst>
            <pc:docMk/>
            <pc:sldMk cId="3079783727" sldId="262"/>
            <ac:graphicFrameMk id="4" creationId="{9CD29B95-2398-A7CB-2148-A03E79356E9A}"/>
          </ac:graphicFrameMkLst>
        </pc:graphicFrameChg>
      </pc:sldChg>
      <pc:sldChg chg="addSp modSp mod">
        <pc:chgData name="Mabely Diaz" userId="1ff79e63-86f7-4c37-af7f-f81e7b90ad7e" providerId="ADAL" clId="{51CF9BFA-D398-4906-9AD8-B23E87CE0C18}" dt="2025-06-03T14:35:21.611" v="2191" actId="164"/>
        <pc:sldMkLst>
          <pc:docMk/>
          <pc:sldMk cId="3614913727" sldId="267"/>
        </pc:sldMkLst>
        <pc:spChg chg="add mod">
          <ac:chgData name="Mabely Diaz" userId="1ff79e63-86f7-4c37-af7f-f81e7b90ad7e" providerId="ADAL" clId="{51CF9BFA-D398-4906-9AD8-B23E87CE0C18}" dt="2025-06-03T14:10:21.034" v="992" actId="1076"/>
          <ac:spMkLst>
            <pc:docMk/>
            <pc:sldMk cId="3614913727" sldId="267"/>
            <ac:spMk id="2" creationId="{A668FF7D-ABBA-DE1D-E47D-F5D430C48904}"/>
          </ac:spMkLst>
        </pc:spChg>
        <pc:spChg chg="add mod">
          <ac:chgData name="Mabely Diaz" userId="1ff79e63-86f7-4c37-af7f-f81e7b90ad7e" providerId="ADAL" clId="{51CF9BFA-D398-4906-9AD8-B23E87CE0C18}" dt="2025-06-03T14:10:33.970" v="996" actId="255"/>
          <ac:spMkLst>
            <pc:docMk/>
            <pc:sldMk cId="3614913727" sldId="267"/>
            <ac:spMk id="5" creationId="{B9AA7E3B-032F-E804-4407-877E520FD43E}"/>
          </ac:spMkLst>
        </pc:spChg>
        <pc:spChg chg="add mod">
          <ac:chgData name="Mabely Diaz" userId="1ff79e63-86f7-4c37-af7f-f81e7b90ad7e" providerId="ADAL" clId="{51CF9BFA-D398-4906-9AD8-B23E87CE0C18}" dt="2025-06-03T14:34:04.324" v="2178" actId="1076"/>
          <ac:spMkLst>
            <pc:docMk/>
            <pc:sldMk cId="3614913727" sldId="267"/>
            <ac:spMk id="6" creationId="{7ABEC93C-3442-2606-9D30-D4690F967001}"/>
          </ac:spMkLst>
        </pc:spChg>
        <pc:spChg chg="add mod">
          <ac:chgData name="Mabely Diaz" userId="1ff79e63-86f7-4c37-af7f-f81e7b90ad7e" providerId="ADAL" clId="{51CF9BFA-D398-4906-9AD8-B23E87CE0C18}" dt="2025-06-03T14:35:21.611" v="2191" actId="164"/>
          <ac:spMkLst>
            <pc:docMk/>
            <pc:sldMk cId="3614913727" sldId="267"/>
            <ac:spMk id="7" creationId="{85305A66-E0A5-0270-7C86-919982D16692}"/>
          </ac:spMkLst>
        </pc:spChg>
        <pc:spChg chg="add mod">
          <ac:chgData name="Mabely Diaz" userId="1ff79e63-86f7-4c37-af7f-f81e7b90ad7e" providerId="ADAL" clId="{51CF9BFA-D398-4906-9AD8-B23E87CE0C18}" dt="2025-06-03T14:35:21.611" v="2191" actId="164"/>
          <ac:spMkLst>
            <pc:docMk/>
            <pc:sldMk cId="3614913727" sldId="267"/>
            <ac:spMk id="8" creationId="{7ECADFCA-A75B-1DA3-1258-19052D21BCF6}"/>
          </ac:spMkLst>
        </pc:spChg>
        <pc:grpChg chg="add mod">
          <ac:chgData name="Mabely Diaz" userId="1ff79e63-86f7-4c37-af7f-f81e7b90ad7e" providerId="ADAL" clId="{51CF9BFA-D398-4906-9AD8-B23E87CE0C18}" dt="2025-06-03T14:35:21.611" v="2191" actId="164"/>
          <ac:grpSpMkLst>
            <pc:docMk/>
            <pc:sldMk cId="3614913727" sldId="267"/>
            <ac:grpSpMk id="9" creationId="{7E862BE3-D37E-AB47-B00C-B8564DF0D69B}"/>
          </ac:grpSpMkLst>
        </pc:grpChg>
        <pc:picChg chg="add mod">
          <ac:chgData name="Mabely Diaz" userId="1ff79e63-86f7-4c37-af7f-f81e7b90ad7e" providerId="ADAL" clId="{51CF9BFA-D398-4906-9AD8-B23E87CE0C18}" dt="2025-06-03T14:35:21.611" v="2191" actId="164"/>
          <ac:picMkLst>
            <pc:docMk/>
            <pc:sldMk cId="3614913727" sldId="267"/>
            <ac:picMk id="4" creationId="{01068DFB-AEF5-87A6-67E5-DEE77F78209E}"/>
          </ac:picMkLst>
        </pc:picChg>
      </pc:sldChg>
      <pc:sldChg chg="modSp mod">
        <pc:chgData name="Mabely Diaz" userId="1ff79e63-86f7-4c37-af7f-f81e7b90ad7e" providerId="ADAL" clId="{51CF9BFA-D398-4906-9AD8-B23E87CE0C18}" dt="2025-06-03T14:35:34.794" v="2193" actId="404"/>
        <pc:sldMkLst>
          <pc:docMk/>
          <pc:sldMk cId="0" sldId="268"/>
        </pc:sldMkLst>
        <pc:spChg chg="mod">
          <ac:chgData name="Mabely Diaz" userId="1ff79e63-86f7-4c37-af7f-f81e7b90ad7e" providerId="ADAL" clId="{51CF9BFA-D398-4906-9AD8-B23E87CE0C18}" dt="2025-06-03T14:35:30.504" v="2192" actId="404"/>
          <ac:spMkLst>
            <pc:docMk/>
            <pc:sldMk cId="0" sldId="268"/>
            <ac:spMk id="19" creationId="{00000000-0000-0000-0000-000000000000}"/>
          </ac:spMkLst>
        </pc:spChg>
        <pc:spChg chg="mod">
          <ac:chgData name="Mabely Diaz" userId="1ff79e63-86f7-4c37-af7f-f81e7b90ad7e" providerId="ADAL" clId="{51CF9BFA-D398-4906-9AD8-B23E87CE0C18}" dt="2025-06-03T14:35:30.504" v="2192" actId="404"/>
          <ac:spMkLst>
            <pc:docMk/>
            <pc:sldMk cId="0" sldId="268"/>
            <ac:spMk id="20" creationId="{00000000-0000-0000-0000-000000000000}"/>
          </ac:spMkLst>
        </pc:spChg>
        <pc:spChg chg="mod">
          <ac:chgData name="Mabely Diaz" userId="1ff79e63-86f7-4c37-af7f-f81e7b90ad7e" providerId="ADAL" clId="{51CF9BFA-D398-4906-9AD8-B23E87CE0C18}" dt="2025-06-03T14:35:34.794" v="2193" actId="404"/>
          <ac:spMkLst>
            <pc:docMk/>
            <pc:sldMk cId="0" sldId="268"/>
            <ac:spMk id="22" creationId="{00000000-0000-0000-0000-000000000000}"/>
          </ac:spMkLst>
        </pc:spChg>
        <pc:spChg chg="mod">
          <ac:chgData name="Mabely Diaz" userId="1ff79e63-86f7-4c37-af7f-f81e7b90ad7e" providerId="ADAL" clId="{51CF9BFA-D398-4906-9AD8-B23E87CE0C18}" dt="2025-06-03T14:35:34.794" v="2193" actId="404"/>
          <ac:spMkLst>
            <pc:docMk/>
            <pc:sldMk cId="0" sldId="268"/>
            <ac:spMk id="23" creationId="{00000000-0000-0000-0000-000000000000}"/>
          </ac:spMkLst>
        </pc:spChg>
        <pc:spChg chg="mod">
          <ac:chgData name="Mabely Diaz" userId="1ff79e63-86f7-4c37-af7f-f81e7b90ad7e" providerId="ADAL" clId="{51CF9BFA-D398-4906-9AD8-B23E87CE0C18}" dt="2025-06-03T13:56:27.146" v="8" actId="14100"/>
          <ac:spMkLst>
            <pc:docMk/>
            <pc:sldMk cId="0" sldId="268"/>
            <ac:spMk id="58" creationId="{1B85EC7E-9570-B0B5-DF48-BBD3784DF517}"/>
          </ac:spMkLst>
        </pc:spChg>
        <pc:spChg chg="mod">
          <ac:chgData name="Mabely Diaz" userId="1ff79e63-86f7-4c37-af7f-f81e7b90ad7e" providerId="ADAL" clId="{51CF9BFA-D398-4906-9AD8-B23E87CE0C18}" dt="2025-06-03T13:56:20.455" v="6" actId="1076"/>
          <ac:spMkLst>
            <pc:docMk/>
            <pc:sldMk cId="0" sldId="268"/>
            <ac:spMk id="59" creationId="{9088A7F9-022E-4B65-D767-2AA06C75DD51}"/>
          </ac:spMkLst>
        </pc:spChg>
        <pc:spChg chg="mod">
          <ac:chgData name="Mabely Diaz" userId="1ff79e63-86f7-4c37-af7f-f81e7b90ad7e" providerId="ADAL" clId="{51CF9BFA-D398-4906-9AD8-B23E87CE0C18}" dt="2025-06-03T13:56:13.992" v="5" actId="1076"/>
          <ac:spMkLst>
            <pc:docMk/>
            <pc:sldMk cId="0" sldId="268"/>
            <ac:spMk id="60" creationId="{00486504-C7EA-3B98-591A-F914D7E626A6}"/>
          </ac:spMkLst>
        </pc:spChg>
        <pc:spChg chg="mod">
          <ac:chgData name="Mabely Diaz" userId="1ff79e63-86f7-4c37-af7f-f81e7b90ad7e" providerId="ADAL" clId="{51CF9BFA-D398-4906-9AD8-B23E87CE0C18}" dt="2025-06-03T13:56:11.267" v="4" actId="1076"/>
          <ac:spMkLst>
            <pc:docMk/>
            <pc:sldMk cId="0" sldId="268"/>
            <ac:spMk id="61" creationId="{90320B2B-B14C-8352-1B87-5276312031D7}"/>
          </ac:spMkLst>
        </pc:spChg>
      </pc:sldChg>
      <pc:sldChg chg="modSp mod">
        <pc:chgData name="Mabely Diaz" userId="1ff79e63-86f7-4c37-af7f-f81e7b90ad7e" providerId="ADAL" clId="{51CF9BFA-D398-4906-9AD8-B23E87CE0C18}" dt="2025-06-03T13:56:53.669" v="14" actId="403"/>
        <pc:sldMkLst>
          <pc:docMk/>
          <pc:sldMk cId="0" sldId="269"/>
        </pc:sldMkLst>
        <pc:spChg chg="mod">
          <ac:chgData name="Mabely Diaz" userId="1ff79e63-86f7-4c37-af7f-f81e7b90ad7e" providerId="ADAL" clId="{51CF9BFA-D398-4906-9AD8-B23E87CE0C18}" dt="2025-06-03T13:56:53.669" v="14" actId="403"/>
          <ac:spMkLst>
            <pc:docMk/>
            <pc:sldMk cId="0" sldId="269"/>
            <ac:spMk id="27" creationId="{00000000-0000-0000-0000-000000000000}"/>
          </ac:spMkLst>
        </pc:spChg>
        <pc:spChg chg="mod">
          <ac:chgData name="Mabely Diaz" userId="1ff79e63-86f7-4c37-af7f-f81e7b90ad7e" providerId="ADAL" clId="{51CF9BFA-D398-4906-9AD8-B23E87CE0C18}" dt="2025-06-03T13:56:35.092" v="9" actId="14100"/>
          <ac:spMkLst>
            <pc:docMk/>
            <pc:sldMk cId="0" sldId="269"/>
            <ac:spMk id="29" creationId="{00000000-0000-0000-0000-000000000000}"/>
          </ac:spMkLst>
        </pc:spChg>
        <pc:spChg chg="mod">
          <ac:chgData name="Mabely Diaz" userId="1ff79e63-86f7-4c37-af7f-f81e7b90ad7e" providerId="ADAL" clId="{51CF9BFA-D398-4906-9AD8-B23E87CE0C18}" dt="2025-06-03T13:56:44.949" v="13" actId="1076"/>
          <ac:spMkLst>
            <pc:docMk/>
            <pc:sldMk cId="0" sldId="269"/>
            <ac:spMk id="30" creationId="{00000000-0000-0000-0000-000000000000}"/>
          </ac:spMkLst>
        </pc:spChg>
        <pc:spChg chg="mod">
          <ac:chgData name="Mabely Diaz" userId="1ff79e63-86f7-4c37-af7f-f81e7b90ad7e" providerId="ADAL" clId="{51CF9BFA-D398-4906-9AD8-B23E87CE0C18}" dt="2025-06-03T13:56:41.866" v="12" actId="1076"/>
          <ac:spMkLst>
            <pc:docMk/>
            <pc:sldMk cId="0" sldId="269"/>
            <ac:spMk id="31" creationId="{00000000-0000-0000-0000-000000000000}"/>
          </ac:spMkLst>
        </pc:spChg>
        <pc:spChg chg="mod">
          <ac:chgData name="Mabely Diaz" userId="1ff79e63-86f7-4c37-af7f-f81e7b90ad7e" providerId="ADAL" clId="{51CF9BFA-D398-4906-9AD8-B23E87CE0C18}" dt="2025-06-03T13:56:39.807" v="11" actId="1076"/>
          <ac:spMkLst>
            <pc:docMk/>
            <pc:sldMk cId="0" sldId="269"/>
            <ac:spMk id="32" creationId="{00000000-0000-0000-0000-000000000000}"/>
          </ac:spMkLst>
        </pc:spChg>
        <pc:spChg chg="mod">
          <ac:chgData name="Mabely Diaz" userId="1ff79e63-86f7-4c37-af7f-f81e7b90ad7e" providerId="ADAL" clId="{51CF9BFA-D398-4906-9AD8-B23E87CE0C18}" dt="2025-06-03T13:56:37.802" v="10" actId="1076"/>
          <ac:spMkLst>
            <pc:docMk/>
            <pc:sldMk cId="0" sldId="269"/>
            <ac:spMk id="34" creationId="{FDEA5619-862C-09FD-F514-380E7BD38680}"/>
          </ac:spMkLst>
        </pc:spChg>
      </pc:sldChg>
      <pc:sldChg chg="modSp mod">
        <pc:chgData name="Mabely Diaz" userId="1ff79e63-86f7-4c37-af7f-f81e7b90ad7e" providerId="ADAL" clId="{51CF9BFA-D398-4906-9AD8-B23E87CE0C18}" dt="2025-06-03T14:02:13.519" v="227" actId="1076"/>
        <pc:sldMkLst>
          <pc:docMk/>
          <pc:sldMk cId="3518315574" sldId="270"/>
        </pc:sldMkLst>
        <pc:spChg chg="mod">
          <ac:chgData name="Mabely Diaz" userId="1ff79e63-86f7-4c37-af7f-f81e7b90ad7e" providerId="ADAL" clId="{51CF9BFA-D398-4906-9AD8-B23E87CE0C18}" dt="2025-06-03T13:58:49.681" v="195" actId="1076"/>
          <ac:spMkLst>
            <pc:docMk/>
            <pc:sldMk cId="3518315574" sldId="270"/>
            <ac:spMk id="3" creationId="{08E8D36F-4704-C9AA-5E9D-2A5DC665CB9B}"/>
          </ac:spMkLst>
        </pc:spChg>
        <pc:spChg chg="mod">
          <ac:chgData name="Mabely Diaz" userId="1ff79e63-86f7-4c37-af7f-f81e7b90ad7e" providerId="ADAL" clId="{51CF9BFA-D398-4906-9AD8-B23E87CE0C18}" dt="2025-06-03T14:02:13.519" v="227" actId="1076"/>
          <ac:spMkLst>
            <pc:docMk/>
            <pc:sldMk cId="3518315574" sldId="270"/>
            <ac:spMk id="4" creationId="{D8858070-7FCB-073B-E3E2-A188D2F0D565}"/>
          </ac:spMkLst>
        </pc:spChg>
      </pc:sldChg>
      <pc:sldChg chg="modSp mod">
        <pc:chgData name="Mabely Diaz" userId="1ff79e63-86f7-4c37-af7f-f81e7b90ad7e" providerId="ADAL" clId="{51CF9BFA-D398-4906-9AD8-B23E87CE0C18}" dt="2025-06-03T14:51:37.606" v="3643" actId="20577"/>
        <pc:sldMkLst>
          <pc:docMk/>
          <pc:sldMk cId="1561698797" sldId="271"/>
        </pc:sldMkLst>
        <pc:spChg chg="mod">
          <ac:chgData name="Mabely Diaz" userId="1ff79e63-86f7-4c37-af7f-f81e7b90ad7e" providerId="ADAL" clId="{51CF9BFA-D398-4906-9AD8-B23E87CE0C18}" dt="2025-06-03T14:51:37.606" v="3643" actId="20577"/>
          <ac:spMkLst>
            <pc:docMk/>
            <pc:sldMk cId="1561698797" sldId="271"/>
            <ac:spMk id="2" creationId="{3B4C814C-F827-7FEE-D5C7-C3DB43589181}"/>
          </ac:spMkLst>
        </pc:spChg>
        <pc:spChg chg="mod">
          <ac:chgData name="Mabely Diaz" userId="1ff79e63-86f7-4c37-af7f-f81e7b90ad7e" providerId="ADAL" clId="{51CF9BFA-D398-4906-9AD8-B23E87CE0C18}" dt="2025-06-03T13:59:59.842" v="219" actId="1076"/>
          <ac:spMkLst>
            <pc:docMk/>
            <pc:sldMk cId="1561698797" sldId="271"/>
            <ac:spMk id="3" creationId="{B18E65D7-5356-EFE5-9CE8-DA778B0A5EC7}"/>
          </ac:spMkLst>
        </pc:spChg>
        <pc:spChg chg="mod">
          <ac:chgData name="Mabely Diaz" userId="1ff79e63-86f7-4c37-af7f-f81e7b90ad7e" providerId="ADAL" clId="{51CF9BFA-D398-4906-9AD8-B23E87CE0C18}" dt="2025-06-03T14:00:24.386" v="221" actId="1076"/>
          <ac:spMkLst>
            <pc:docMk/>
            <pc:sldMk cId="1561698797" sldId="271"/>
            <ac:spMk id="4" creationId="{28CDE674-C48D-AB66-F0A6-1CE66570CA5D}"/>
          </ac:spMkLst>
        </pc:spChg>
        <pc:spChg chg="mod">
          <ac:chgData name="Mabely Diaz" userId="1ff79e63-86f7-4c37-af7f-f81e7b90ad7e" providerId="ADAL" clId="{51CF9BFA-D398-4906-9AD8-B23E87CE0C18}" dt="2025-06-03T14:00:59.824" v="222" actId="1076"/>
          <ac:spMkLst>
            <pc:docMk/>
            <pc:sldMk cId="1561698797" sldId="271"/>
            <ac:spMk id="7" creationId="{5036F778-F991-6EC0-C8AD-44A06FD16925}"/>
          </ac:spMkLst>
        </pc:spChg>
        <pc:spChg chg="mod">
          <ac:chgData name="Mabely Diaz" userId="1ff79e63-86f7-4c37-af7f-f81e7b90ad7e" providerId="ADAL" clId="{51CF9BFA-D398-4906-9AD8-B23E87CE0C18}" dt="2025-06-03T14:02:04.180" v="225" actId="1076"/>
          <ac:spMkLst>
            <pc:docMk/>
            <pc:sldMk cId="1561698797" sldId="271"/>
            <ac:spMk id="8" creationId="{99AC5B67-2649-700D-B496-1C0AE14B442D}"/>
          </ac:spMkLst>
        </pc:spChg>
      </pc:sldChg>
      <pc:sldChg chg="modSp mod">
        <pc:chgData name="Mabely Diaz" userId="1ff79e63-86f7-4c37-af7f-f81e7b90ad7e" providerId="ADAL" clId="{51CF9BFA-D398-4906-9AD8-B23E87CE0C18}" dt="2025-06-03T19:13:28.490" v="3655" actId="20577"/>
        <pc:sldMkLst>
          <pc:docMk/>
          <pc:sldMk cId="633187566" sldId="272"/>
        </pc:sldMkLst>
        <pc:spChg chg="mod">
          <ac:chgData name="Mabely Diaz" userId="1ff79e63-86f7-4c37-af7f-f81e7b90ad7e" providerId="ADAL" clId="{51CF9BFA-D398-4906-9AD8-B23E87CE0C18}" dt="2025-06-03T19:13:28.490" v="3655" actId="20577"/>
          <ac:spMkLst>
            <pc:docMk/>
            <pc:sldMk cId="633187566" sldId="272"/>
            <ac:spMk id="4" creationId="{C2087FAE-5BC9-DD79-F093-17A88F8C82B0}"/>
          </ac:spMkLst>
        </pc:spChg>
      </pc:sldChg>
      <pc:sldChg chg="modSp mod">
        <pc:chgData name="Mabely Diaz" userId="1ff79e63-86f7-4c37-af7f-f81e7b90ad7e" providerId="ADAL" clId="{51CF9BFA-D398-4906-9AD8-B23E87CE0C18}" dt="2025-06-03T14:02:27.561" v="228" actId="1076"/>
        <pc:sldMkLst>
          <pc:docMk/>
          <pc:sldMk cId="2924090540" sldId="273"/>
        </pc:sldMkLst>
        <pc:spChg chg="mod">
          <ac:chgData name="Mabely Diaz" userId="1ff79e63-86f7-4c37-af7f-f81e7b90ad7e" providerId="ADAL" clId="{51CF9BFA-D398-4906-9AD8-B23E87CE0C18}" dt="2025-06-03T14:02:27.561" v="228" actId="1076"/>
          <ac:spMkLst>
            <pc:docMk/>
            <pc:sldMk cId="2924090540" sldId="273"/>
            <ac:spMk id="2" creationId="{3BA28E3E-8F97-CBCD-6857-66397FF8D640}"/>
          </ac:spMkLst>
        </pc:spChg>
        <pc:spChg chg="mod">
          <ac:chgData name="Mabely Diaz" userId="1ff79e63-86f7-4c37-af7f-f81e7b90ad7e" providerId="ADAL" clId="{51CF9BFA-D398-4906-9AD8-B23E87CE0C18}" dt="2025-06-03T13:25:20.729" v="1" actId="120"/>
          <ac:spMkLst>
            <pc:docMk/>
            <pc:sldMk cId="2924090540" sldId="273"/>
            <ac:spMk id="3" creationId="{47E2E576-E46B-59F9-217F-DCC9400C7BFD}"/>
          </ac:spMkLst>
        </pc:spChg>
      </pc:sldChg>
      <pc:sldChg chg="modSp mod">
        <pc:chgData name="Mabely Diaz" userId="1ff79e63-86f7-4c37-af7f-f81e7b90ad7e" providerId="ADAL" clId="{51CF9BFA-D398-4906-9AD8-B23E87CE0C18}" dt="2025-06-03T19:13:17.436" v="3653" actId="5793"/>
        <pc:sldMkLst>
          <pc:docMk/>
          <pc:sldMk cId="3497704430" sldId="274"/>
        </pc:sldMkLst>
        <pc:spChg chg="mod">
          <ac:chgData name="Mabely Diaz" userId="1ff79e63-86f7-4c37-af7f-f81e7b90ad7e" providerId="ADAL" clId="{51CF9BFA-D398-4906-9AD8-B23E87CE0C18}" dt="2025-06-03T14:01:53.615" v="224" actId="1076"/>
          <ac:spMkLst>
            <pc:docMk/>
            <pc:sldMk cId="3497704430" sldId="274"/>
            <ac:spMk id="2" creationId="{824989EB-DD3C-4974-FDA4-999950BC6B5B}"/>
          </ac:spMkLst>
        </pc:spChg>
        <pc:spChg chg="mod">
          <ac:chgData name="Mabely Diaz" userId="1ff79e63-86f7-4c37-af7f-f81e7b90ad7e" providerId="ADAL" clId="{51CF9BFA-D398-4906-9AD8-B23E87CE0C18}" dt="2025-06-03T19:13:17.436" v="3653" actId="5793"/>
          <ac:spMkLst>
            <pc:docMk/>
            <pc:sldMk cId="3497704430" sldId="274"/>
            <ac:spMk id="3" creationId="{72D7E4EA-A5D1-BDDF-4BA7-A65C294851D8}"/>
          </ac:spMkLst>
        </pc:spChg>
      </pc:sldChg>
      <pc:sldChg chg="addSp delSp modSp new mod">
        <pc:chgData name="Mabely Diaz" userId="1ff79e63-86f7-4c37-af7f-f81e7b90ad7e" providerId="ADAL" clId="{51CF9BFA-D398-4906-9AD8-B23E87CE0C18}" dt="2025-06-03T19:13:02.342" v="3652" actId="20577"/>
        <pc:sldMkLst>
          <pc:docMk/>
          <pc:sldMk cId="1272867775" sldId="275"/>
        </pc:sldMkLst>
        <pc:spChg chg="add mod">
          <ac:chgData name="Mabely Diaz" userId="1ff79e63-86f7-4c37-af7f-f81e7b90ad7e" providerId="ADAL" clId="{51CF9BFA-D398-4906-9AD8-B23E87CE0C18}" dt="2025-06-03T19:13:02.342" v="3652" actId="20577"/>
          <ac:spMkLst>
            <pc:docMk/>
            <pc:sldMk cId="1272867775" sldId="275"/>
            <ac:spMk id="2" creationId="{AAD25519-3FF7-B399-DCFD-CAD3C4D9F2DF}"/>
          </ac:spMkLst>
        </pc:spChg>
        <pc:spChg chg="add mod">
          <ac:chgData name="Mabely Diaz" userId="1ff79e63-86f7-4c37-af7f-f81e7b90ad7e" providerId="ADAL" clId="{51CF9BFA-D398-4906-9AD8-B23E87CE0C18}" dt="2025-06-03T14:50:31.761" v="3604" actId="1076"/>
          <ac:spMkLst>
            <pc:docMk/>
            <pc:sldMk cId="1272867775" sldId="275"/>
            <ac:spMk id="3" creationId="{49B8E237-5D54-B32A-19D6-C2BD1B4685E4}"/>
          </ac:spMkLst>
        </pc:spChg>
        <pc:spChg chg="add mod">
          <ac:chgData name="Mabely Diaz" userId="1ff79e63-86f7-4c37-af7f-f81e7b90ad7e" providerId="ADAL" clId="{51CF9BFA-D398-4906-9AD8-B23E87CE0C18}" dt="2025-06-03T14:46:44.886" v="3516" actId="1076"/>
          <ac:spMkLst>
            <pc:docMk/>
            <pc:sldMk cId="1272867775" sldId="275"/>
            <ac:spMk id="6" creationId="{3472EE0C-6DCC-2047-86C8-702BCC79CA3F}"/>
          </ac:spMkLst>
        </pc:spChg>
        <pc:spChg chg="add mod">
          <ac:chgData name="Mabely Diaz" userId="1ff79e63-86f7-4c37-af7f-f81e7b90ad7e" providerId="ADAL" clId="{51CF9BFA-D398-4906-9AD8-B23E87CE0C18}" dt="2025-06-03T14:44:29.198" v="3491" actId="1076"/>
          <ac:spMkLst>
            <pc:docMk/>
            <pc:sldMk cId="1272867775" sldId="275"/>
            <ac:spMk id="9" creationId="{7EA51703-426C-4C74-35B8-12382EFF43DF}"/>
          </ac:spMkLst>
        </pc:spChg>
        <pc:spChg chg="add mod">
          <ac:chgData name="Mabely Diaz" userId="1ff79e63-86f7-4c37-af7f-f81e7b90ad7e" providerId="ADAL" clId="{51CF9BFA-D398-4906-9AD8-B23E87CE0C18}" dt="2025-06-03T14:44:40.225" v="3494" actId="207"/>
          <ac:spMkLst>
            <pc:docMk/>
            <pc:sldMk cId="1272867775" sldId="275"/>
            <ac:spMk id="12" creationId="{785ABEDF-F02B-F3DB-43B4-41F26060AF7B}"/>
          </ac:spMkLst>
        </pc:spChg>
        <pc:spChg chg="add mod">
          <ac:chgData name="Mabely Diaz" userId="1ff79e63-86f7-4c37-af7f-f81e7b90ad7e" providerId="ADAL" clId="{51CF9BFA-D398-4906-9AD8-B23E87CE0C18}" dt="2025-06-03T14:47:04.429" v="3521" actId="1076"/>
          <ac:spMkLst>
            <pc:docMk/>
            <pc:sldMk cId="1272867775" sldId="275"/>
            <ac:spMk id="13" creationId="{3983CF35-6BE0-A24F-C0EA-C4D78ECDEEF2}"/>
          </ac:spMkLst>
        </pc:spChg>
        <pc:spChg chg="add mod">
          <ac:chgData name="Mabely Diaz" userId="1ff79e63-86f7-4c37-af7f-f81e7b90ad7e" providerId="ADAL" clId="{51CF9BFA-D398-4906-9AD8-B23E87CE0C18}" dt="2025-06-03T14:47:24.722" v="3532" actId="1076"/>
          <ac:spMkLst>
            <pc:docMk/>
            <pc:sldMk cId="1272867775" sldId="275"/>
            <ac:spMk id="14" creationId="{7835EAC1-E868-2C34-279A-0173BEFBDC64}"/>
          </ac:spMkLst>
        </pc:spChg>
        <pc:spChg chg="add mod">
          <ac:chgData name="Mabely Diaz" userId="1ff79e63-86f7-4c37-af7f-f81e7b90ad7e" providerId="ADAL" clId="{51CF9BFA-D398-4906-9AD8-B23E87CE0C18}" dt="2025-06-03T14:47:48.328" v="3540" actId="1076"/>
          <ac:spMkLst>
            <pc:docMk/>
            <pc:sldMk cId="1272867775" sldId="275"/>
            <ac:spMk id="16" creationId="{F3F54827-7DCB-2374-30C5-48707C47E0D1}"/>
          </ac:spMkLst>
        </pc:spChg>
        <pc:spChg chg="add mod">
          <ac:chgData name="Mabely Diaz" userId="1ff79e63-86f7-4c37-af7f-f81e7b90ad7e" providerId="ADAL" clId="{51CF9BFA-D398-4906-9AD8-B23E87CE0C18}" dt="2025-06-03T14:46:59.232" v="3520" actId="1076"/>
          <ac:spMkLst>
            <pc:docMk/>
            <pc:sldMk cId="1272867775" sldId="275"/>
            <ac:spMk id="17" creationId="{6D5BA00E-1939-2B0E-BCC5-F0D281C92BEC}"/>
          </ac:spMkLst>
        </pc:spChg>
        <pc:spChg chg="add mod">
          <ac:chgData name="Mabely Diaz" userId="1ff79e63-86f7-4c37-af7f-f81e7b90ad7e" providerId="ADAL" clId="{51CF9BFA-D398-4906-9AD8-B23E87CE0C18}" dt="2025-06-03T14:47:41.523" v="3538" actId="1076"/>
          <ac:spMkLst>
            <pc:docMk/>
            <pc:sldMk cId="1272867775" sldId="275"/>
            <ac:spMk id="18" creationId="{9DA6A012-41F8-D085-6D9F-899C0FDD2E88}"/>
          </ac:spMkLst>
        </pc:spChg>
        <pc:spChg chg="add mod">
          <ac:chgData name="Mabely Diaz" userId="1ff79e63-86f7-4c37-af7f-f81e7b90ad7e" providerId="ADAL" clId="{51CF9BFA-D398-4906-9AD8-B23E87CE0C18}" dt="2025-06-03T14:47:43.308" v="3539" actId="1076"/>
          <ac:spMkLst>
            <pc:docMk/>
            <pc:sldMk cId="1272867775" sldId="275"/>
            <ac:spMk id="19" creationId="{911B4D12-54A7-D017-8BDE-682DCDB70D3B}"/>
          </ac:spMkLst>
        </pc:spChg>
        <pc:spChg chg="add mod">
          <ac:chgData name="Mabely Diaz" userId="1ff79e63-86f7-4c37-af7f-f81e7b90ad7e" providerId="ADAL" clId="{51CF9BFA-D398-4906-9AD8-B23E87CE0C18}" dt="2025-06-03T14:50:54.223" v="3611" actId="6549"/>
          <ac:spMkLst>
            <pc:docMk/>
            <pc:sldMk cId="1272867775" sldId="275"/>
            <ac:spMk id="22" creationId="{319739AD-A23D-8022-2A02-4191858D58EF}"/>
          </ac:spMkLst>
        </pc:spChg>
        <pc:spChg chg="add mod">
          <ac:chgData name="Mabely Diaz" userId="1ff79e63-86f7-4c37-af7f-f81e7b90ad7e" providerId="ADAL" clId="{51CF9BFA-D398-4906-9AD8-B23E87CE0C18}" dt="2025-06-03T14:50:56.353" v="3612" actId="1076"/>
          <ac:spMkLst>
            <pc:docMk/>
            <pc:sldMk cId="1272867775" sldId="275"/>
            <ac:spMk id="23" creationId="{3519418D-966C-2EAC-1D69-1CECFCB0AD11}"/>
          </ac:spMkLst>
        </pc:spChg>
        <pc:spChg chg="add mod">
          <ac:chgData name="Mabely Diaz" userId="1ff79e63-86f7-4c37-af7f-f81e7b90ad7e" providerId="ADAL" clId="{51CF9BFA-D398-4906-9AD8-B23E87CE0C18}" dt="2025-06-03T14:51:05.639" v="3615" actId="1076"/>
          <ac:spMkLst>
            <pc:docMk/>
            <pc:sldMk cId="1272867775" sldId="275"/>
            <ac:spMk id="24" creationId="{722401F6-F16E-689A-8F5B-C3F2AE4954AB}"/>
          </ac:spMkLst>
        </pc:spChg>
        <pc:spChg chg="add mod">
          <ac:chgData name="Mabely Diaz" userId="1ff79e63-86f7-4c37-af7f-f81e7b90ad7e" providerId="ADAL" clId="{51CF9BFA-D398-4906-9AD8-B23E87CE0C18}" dt="2025-06-03T14:50:59.982" v="3613" actId="1076"/>
          <ac:spMkLst>
            <pc:docMk/>
            <pc:sldMk cId="1272867775" sldId="275"/>
            <ac:spMk id="25" creationId="{AED8A770-BD14-8D97-9251-3FA55B1D80A9}"/>
          </ac:spMkLst>
        </pc:spChg>
        <pc:spChg chg="add mod">
          <ac:chgData name="Mabely Diaz" userId="1ff79e63-86f7-4c37-af7f-f81e7b90ad7e" providerId="ADAL" clId="{51CF9BFA-D398-4906-9AD8-B23E87CE0C18}" dt="2025-06-03T14:51:02.717" v="3614" actId="1076"/>
          <ac:spMkLst>
            <pc:docMk/>
            <pc:sldMk cId="1272867775" sldId="275"/>
            <ac:spMk id="26" creationId="{5AA0C32B-514E-399E-4E3A-41737667175F}"/>
          </ac:spMkLst>
        </pc:spChg>
        <pc:spChg chg="add mod">
          <ac:chgData name="Mabely Diaz" userId="1ff79e63-86f7-4c37-af7f-f81e7b90ad7e" providerId="ADAL" clId="{51CF9BFA-D398-4906-9AD8-B23E87CE0C18}" dt="2025-06-03T14:51:10.589" v="3616" actId="1076"/>
          <ac:spMkLst>
            <pc:docMk/>
            <pc:sldMk cId="1272867775" sldId="275"/>
            <ac:spMk id="27" creationId="{DF0FC336-F750-1A34-302B-30A983816D8A}"/>
          </ac:spMkLst>
        </pc:spChg>
        <pc:spChg chg="add mod">
          <ac:chgData name="Mabely Diaz" userId="1ff79e63-86f7-4c37-af7f-f81e7b90ad7e" providerId="ADAL" clId="{51CF9BFA-D398-4906-9AD8-B23E87CE0C18}" dt="2025-06-03T14:51:13.685" v="3617" actId="1076"/>
          <ac:spMkLst>
            <pc:docMk/>
            <pc:sldMk cId="1272867775" sldId="275"/>
            <ac:spMk id="28" creationId="{6CC2C34D-C9D9-7CA9-E287-78A661C4F1FF}"/>
          </ac:spMkLst>
        </pc:spChg>
        <pc:picChg chg="add mod">
          <ac:chgData name="Mabely Diaz" userId="1ff79e63-86f7-4c37-af7f-f81e7b90ad7e" providerId="ADAL" clId="{51CF9BFA-D398-4906-9AD8-B23E87CE0C18}" dt="2025-06-03T14:46:42.545" v="3515" actId="1076"/>
          <ac:picMkLst>
            <pc:docMk/>
            <pc:sldMk cId="1272867775" sldId="275"/>
            <ac:picMk id="5" creationId="{42440D7E-61D2-7466-2B9C-1B2FC229573E}"/>
          </ac:picMkLst>
        </pc:picChg>
        <pc:picChg chg="add mod">
          <ac:chgData name="Mabely Diaz" userId="1ff79e63-86f7-4c37-af7f-f81e7b90ad7e" providerId="ADAL" clId="{51CF9BFA-D398-4906-9AD8-B23E87CE0C18}" dt="2025-06-03T14:44:26.402" v="3490" actId="1076"/>
          <ac:picMkLst>
            <pc:docMk/>
            <pc:sldMk cId="1272867775" sldId="275"/>
            <ac:picMk id="8" creationId="{643502D1-F133-035D-7E99-4E1E55171C54}"/>
          </ac:picMkLst>
        </pc:picChg>
        <pc:picChg chg="add mod">
          <ac:chgData name="Mabely Diaz" userId="1ff79e63-86f7-4c37-af7f-f81e7b90ad7e" providerId="ADAL" clId="{51CF9BFA-D398-4906-9AD8-B23E87CE0C18}" dt="2025-06-03T14:44:33.364" v="3492" actId="1076"/>
          <ac:picMkLst>
            <pc:docMk/>
            <pc:sldMk cId="1272867775" sldId="275"/>
            <ac:picMk id="11" creationId="{8312F29A-FD8F-161A-E332-223A9FB4E4B8}"/>
          </ac:picMkLst>
        </pc:picChg>
        <pc:picChg chg="add mod">
          <ac:chgData name="Mabely Diaz" userId="1ff79e63-86f7-4c37-af7f-f81e7b90ad7e" providerId="ADAL" clId="{51CF9BFA-D398-4906-9AD8-B23E87CE0C18}" dt="2025-06-03T14:50:47.688" v="3609" actId="1076"/>
          <ac:picMkLst>
            <pc:docMk/>
            <pc:sldMk cId="1272867775" sldId="275"/>
            <ac:picMk id="21" creationId="{63B0C82B-6EBE-2658-F1D8-7B50686F4A2F}"/>
          </ac:picMkLst>
        </pc:picChg>
        <pc:cxnChg chg="add del">
          <ac:chgData name="Mabely Diaz" userId="1ff79e63-86f7-4c37-af7f-f81e7b90ad7e" providerId="ADAL" clId="{51CF9BFA-D398-4906-9AD8-B23E87CE0C18}" dt="2025-06-03T14:45:03.913" v="3496" actId="478"/>
          <ac:cxnSpMkLst>
            <pc:docMk/>
            <pc:sldMk cId="1272867775" sldId="275"/>
            <ac:cxnSpMk id="30" creationId="{EBABAB19-3CA3-91D7-AC93-8CEA522FAB5B}"/>
          </ac:cxnSpMkLst>
        </pc:cxnChg>
        <pc:cxnChg chg="add mod">
          <ac:chgData name="Mabely Diaz" userId="1ff79e63-86f7-4c37-af7f-f81e7b90ad7e" providerId="ADAL" clId="{51CF9BFA-D398-4906-9AD8-B23E87CE0C18}" dt="2025-06-03T14:46:40.314" v="3514" actId="14100"/>
          <ac:cxnSpMkLst>
            <pc:docMk/>
            <pc:sldMk cId="1272867775" sldId="275"/>
            <ac:cxnSpMk id="32" creationId="{F2192EB0-FDAD-6C25-87C7-65FFBE8491F2}"/>
          </ac:cxnSpMkLst>
        </pc:cxnChg>
        <pc:cxnChg chg="add mod">
          <ac:chgData name="Mabely Diaz" userId="1ff79e63-86f7-4c37-af7f-f81e7b90ad7e" providerId="ADAL" clId="{51CF9BFA-D398-4906-9AD8-B23E87CE0C18}" dt="2025-06-03T14:46:35.134" v="3512" actId="14100"/>
          <ac:cxnSpMkLst>
            <pc:docMk/>
            <pc:sldMk cId="1272867775" sldId="275"/>
            <ac:cxnSpMk id="33" creationId="{7DAF2B3A-7788-A6EB-A42B-A70236C3E28D}"/>
          </ac:cxnSpMkLst>
        </pc:cxnChg>
        <pc:cxnChg chg="add mod">
          <ac:chgData name="Mabely Diaz" userId="1ff79e63-86f7-4c37-af7f-f81e7b90ad7e" providerId="ADAL" clId="{51CF9BFA-D398-4906-9AD8-B23E87CE0C18}" dt="2025-06-03T14:46:56.113" v="3519" actId="14100"/>
          <ac:cxnSpMkLst>
            <pc:docMk/>
            <pc:sldMk cId="1272867775" sldId="275"/>
            <ac:cxnSpMk id="37" creationId="{DA01CC5B-8539-6A9F-B03A-D49E884AD9DA}"/>
          </ac:cxnSpMkLst>
        </pc:cxnChg>
        <pc:cxnChg chg="add mod">
          <ac:chgData name="Mabely Diaz" userId="1ff79e63-86f7-4c37-af7f-f81e7b90ad7e" providerId="ADAL" clId="{51CF9BFA-D398-4906-9AD8-B23E87CE0C18}" dt="2025-06-03T14:47:40.167" v="3537" actId="1076"/>
          <ac:cxnSpMkLst>
            <pc:docMk/>
            <pc:sldMk cId="1272867775" sldId="275"/>
            <ac:cxnSpMk id="39" creationId="{F3A9ADAD-8902-21DE-1455-99ED687E050D}"/>
          </ac:cxnSpMkLst>
        </pc:cxnChg>
        <pc:cxnChg chg="add mod">
          <ac:chgData name="Mabely Diaz" userId="1ff79e63-86f7-4c37-af7f-f81e7b90ad7e" providerId="ADAL" clId="{51CF9BFA-D398-4906-9AD8-B23E87CE0C18}" dt="2025-06-03T14:47:38.659" v="3536" actId="1076"/>
          <ac:cxnSpMkLst>
            <pc:docMk/>
            <pc:sldMk cId="1272867775" sldId="275"/>
            <ac:cxnSpMk id="41" creationId="{3D7F1725-938E-5799-19C6-B4DA7868B540}"/>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6D2A-9891-45A8-A859-0817C97D693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64738B69-0E0C-4411-A3CB-B9C9904DD069}">
      <dgm:prSet phldrT="[Text]"/>
      <dgm:spPr/>
      <dgm:t>
        <a:bodyPr/>
        <a:lstStyle/>
        <a:p>
          <a:r>
            <a:rPr lang="es-DO" dirty="0">
              <a:latin typeface="ADLaM Display" panose="02010000000000000000" pitchFamily="2" charset="0"/>
              <a:ea typeface="ADLaM Display" panose="02010000000000000000" pitchFamily="2" charset="0"/>
              <a:cs typeface="ADLaM Display" panose="02010000000000000000" pitchFamily="2" charset="0"/>
            </a:rPr>
            <a:t>Análisis e identificación del problema</a:t>
          </a:r>
          <a:endParaRPr lang="en-US" dirty="0">
            <a:latin typeface="ADLaM Display" panose="02010000000000000000" pitchFamily="2" charset="0"/>
            <a:ea typeface="ADLaM Display" panose="02010000000000000000" pitchFamily="2" charset="0"/>
            <a:cs typeface="ADLaM Display" panose="02010000000000000000" pitchFamily="2" charset="0"/>
          </a:endParaRPr>
        </a:p>
      </dgm:t>
    </dgm:pt>
    <dgm:pt modelId="{333489EC-072A-49FE-B2A5-30AC960AFE47}" type="parTrans" cxnId="{ADF4820E-9269-4EB2-9A65-677B8893A7B2}">
      <dgm:prSet/>
      <dgm:spPr/>
      <dgm:t>
        <a:bodyPr/>
        <a:lstStyle/>
        <a:p>
          <a:endParaRPr lang="en-US" sz="2400">
            <a:latin typeface="ADLaM Display" panose="02010000000000000000" pitchFamily="2" charset="0"/>
            <a:ea typeface="ADLaM Display" panose="02010000000000000000" pitchFamily="2" charset="0"/>
            <a:cs typeface="ADLaM Display" panose="02010000000000000000" pitchFamily="2" charset="0"/>
          </a:endParaRPr>
        </a:p>
      </dgm:t>
    </dgm:pt>
    <dgm:pt modelId="{03291B14-463B-4449-9057-A785D497485C}" type="sibTrans" cxnId="{ADF4820E-9269-4EB2-9A65-677B8893A7B2}">
      <dgm:prSet/>
      <dgm:spPr/>
      <dgm:t>
        <a:bodyPr/>
        <a:lstStyle/>
        <a:p>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8094D7A1-FA41-437C-9B37-54AC450CCAF1}">
      <dgm:prSet phldrT="[Text]"/>
      <dgm:spPr/>
      <dgm:t>
        <a:bodyPr/>
        <a:lstStyle/>
        <a:p>
          <a:r>
            <a:rPr lang="es-DO">
              <a:latin typeface="ADLaM Display" panose="02010000000000000000" pitchFamily="2" charset="0"/>
              <a:ea typeface="ADLaM Display" panose="02010000000000000000" pitchFamily="2" charset="0"/>
              <a:cs typeface="ADLaM Display" panose="02010000000000000000" pitchFamily="2" charset="0"/>
            </a:rPr>
            <a:t>Diseño o formulación</a:t>
          </a:r>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87F82A09-49B9-41B3-8954-BD6F195DF78A}" type="parTrans" cxnId="{5EC2F9C1-FDC9-4DB8-971E-1829D7468FF9}">
      <dgm:prSet/>
      <dgm:spPr/>
      <dgm:t>
        <a:bodyPr/>
        <a:lstStyle/>
        <a:p>
          <a:endParaRPr lang="en-US" sz="2400">
            <a:latin typeface="ADLaM Display" panose="02010000000000000000" pitchFamily="2" charset="0"/>
            <a:ea typeface="ADLaM Display" panose="02010000000000000000" pitchFamily="2" charset="0"/>
            <a:cs typeface="ADLaM Display" panose="02010000000000000000" pitchFamily="2" charset="0"/>
          </a:endParaRPr>
        </a:p>
      </dgm:t>
    </dgm:pt>
    <dgm:pt modelId="{C51200E4-10D4-4CA0-90DF-35B04527F1CC}" type="sibTrans" cxnId="{5EC2F9C1-FDC9-4DB8-971E-1829D7468FF9}">
      <dgm:prSet/>
      <dgm:spPr/>
      <dgm:t>
        <a:bodyPr/>
        <a:lstStyle/>
        <a:p>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CD64A995-6ECC-4E7C-80AD-2B5CA72DD157}">
      <dgm:prSet phldrT="[Text]"/>
      <dgm:spPr/>
      <dgm:t>
        <a:bodyPr/>
        <a:lstStyle/>
        <a:p>
          <a:r>
            <a:rPr lang="es-DO">
              <a:latin typeface="ADLaM Display" panose="02010000000000000000" pitchFamily="2" charset="0"/>
              <a:ea typeface="ADLaM Display" panose="02010000000000000000" pitchFamily="2" charset="0"/>
              <a:cs typeface="ADLaM Display" panose="02010000000000000000" pitchFamily="2" charset="0"/>
            </a:rPr>
            <a:t>Seguimiento</a:t>
          </a:r>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C0F6F2ED-3BB3-439F-B2F4-5317531C7A9C}" type="parTrans" cxnId="{55DF6C16-A136-4760-A095-9149E9D9D24D}">
      <dgm:prSet/>
      <dgm:spPr/>
      <dgm:t>
        <a:bodyPr/>
        <a:lstStyle/>
        <a:p>
          <a:endParaRPr lang="en-US" sz="2400">
            <a:latin typeface="ADLaM Display" panose="02010000000000000000" pitchFamily="2" charset="0"/>
            <a:ea typeface="ADLaM Display" panose="02010000000000000000" pitchFamily="2" charset="0"/>
            <a:cs typeface="ADLaM Display" panose="02010000000000000000" pitchFamily="2" charset="0"/>
          </a:endParaRPr>
        </a:p>
      </dgm:t>
    </dgm:pt>
    <dgm:pt modelId="{F558DE5C-55DA-4469-82CD-1E663F2BC4F3}" type="sibTrans" cxnId="{55DF6C16-A136-4760-A095-9149E9D9D24D}">
      <dgm:prSet/>
      <dgm:spPr/>
      <dgm:t>
        <a:bodyPr/>
        <a:lstStyle/>
        <a:p>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81DC34AF-0FFE-45C0-8B0F-012146708FCB}">
      <dgm:prSet phldrT="[Text]"/>
      <dgm:spPr/>
      <dgm:t>
        <a:bodyPr/>
        <a:lstStyle/>
        <a:p>
          <a:r>
            <a:rPr lang="es-DO">
              <a:latin typeface="ADLaM Display" panose="02010000000000000000" pitchFamily="2" charset="0"/>
              <a:ea typeface="ADLaM Display" panose="02010000000000000000" pitchFamily="2" charset="0"/>
              <a:cs typeface="ADLaM Display" panose="02010000000000000000" pitchFamily="2" charset="0"/>
            </a:rPr>
            <a:t>Monitoreo</a:t>
          </a:r>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0753B431-D9D2-46BF-8D80-715CA18996A3}" type="parTrans" cxnId="{3CBEEBBF-AC12-4FC9-A085-0232855931A0}">
      <dgm:prSet/>
      <dgm:spPr/>
      <dgm:t>
        <a:bodyPr/>
        <a:lstStyle/>
        <a:p>
          <a:endParaRPr lang="en-US" sz="2400">
            <a:latin typeface="ADLaM Display" panose="02010000000000000000" pitchFamily="2" charset="0"/>
            <a:ea typeface="ADLaM Display" panose="02010000000000000000" pitchFamily="2" charset="0"/>
            <a:cs typeface="ADLaM Display" panose="02010000000000000000" pitchFamily="2" charset="0"/>
          </a:endParaRPr>
        </a:p>
      </dgm:t>
    </dgm:pt>
    <dgm:pt modelId="{D1BEAE60-0AA4-458A-AF65-2E025DB3983B}" type="sibTrans" cxnId="{3CBEEBBF-AC12-4FC9-A085-0232855931A0}">
      <dgm:prSet/>
      <dgm:spPr/>
      <dgm:t>
        <a:bodyPr/>
        <a:lstStyle/>
        <a:p>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275BD967-0578-4A07-AF29-ECAC1ADA8783}">
      <dgm:prSet phldrT="[Text]"/>
      <dgm:spPr/>
      <dgm:t>
        <a:bodyPr/>
        <a:lstStyle/>
        <a:p>
          <a:r>
            <a:rPr lang="es-DO" dirty="0">
              <a:latin typeface="ADLaM Display" panose="02010000000000000000" pitchFamily="2" charset="0"/>
              <a:ea typeface="ADLaM Display" panose="02010000000000000000" pitchFamily="2" charset="0"/>
              <a:cs typeface="ADLaM Display" panose="02010000000000000000" pitchFamily="2" charset="0"/>
            </a:rPr>
            <a:t>Evaluación</a:t>
          </a:r>
          <a:endParaRPr lang="en-US" dirty="0">
            <a:latin typeface="ADLaM Display" panose="02010000000000000000" pitchFamily="2" charset="0"/>
            <a:ea typeface="ADLaM Display" panose="02010000000000000000" pitchFamily="2" charset="0"/>
            <a:cs typeface="ADLaM Display" panose="02010000000000000000" pitchFamily="2" charset="0"/>
          </a:endParaRPr>
        </a:p>
      </dgm:t>
    </dgm:pt>
    <dgm:pt modelId="{49950C17-0961-4893-9BCF-386C4B0A20D4}" type="parTrans" cxnId="{571CFE97-D09C-4BE4-8000-4F155C53390E}">
      <dgm:prSet/>
      <dgm:spPr/>
      <dgm:t>
        <a:bodyPr/>
        <a:lstStyle/>
        <a:p>
          <a:endParaRPr lang="en-US" sz="2400">
            <a:latin typeface="ADLaM Display" panose="02010000000000000000" pitchFamily="2" charset="0"/>
            <a:ea typeface="ADLaM Display" panose="02010000000000000000" pitchFamily="2" charset="0"/>
            <a:cs typeface="ADLaM Display" panose="02010000000000000000" pitchFamily="2" charset="0"/>
          </a:endParaRPr>
        </a:p>
      </dgm:t>
    </dgm:pt>
    <dgm:pt modelId="{777A2FCE-CAEF-4906-AC45-BAB688A73B78}" type="sibTrans" cxnId="{571CFE97-D09C-4BE4-8000-4F155C53390E}">
      <dgm:prSet/>
      <dgm:spPr/>
      <dgm:t>
        <a:bodyPr/>
        <a:lstStyle/>
        <a:p>
          <a:endParaRPr lang="en-US">
            <a:latin typeface="ADLaM Display" panose="02010000000000000000" pitchFamily="2" charset="0"/>
            <a:ea typeface="ADLaM Display" panose="02010000000000000000" pitchFamily="2" charset="0"/>
            <a:cs typeface="ADLaM Display" panose="02010000000000000000" pitchFamily="2" charset="0"/>
          </a:endParaRPr>
        </a:p>
      </dgm:t>
    </dgm:pt>
    <dgm:pt modelId="{BEBF5870-4AB3-44CA-A49B-B01F5A7FE4C4}" type="pres">
      <dgm:prSet presAssocID="{D0F06D2A-9891-45A8-A859-0817C97D693D}" presName="Name0" presStyleCnt="0">
        <dgm:presLayoutVars>
          <dgm:dir/>
          <dgm:resizeHandles val="exact"/>
        </dgm:presLayoutVars>
      </dgm:prSet>
      <dgm:spPr/>
    </dgm:pt>
    <dgm:pt modelId="{6EDC1D56-9BED-408C-A435-A72D6A640612}" type="pres">
      <dgm:prSet presAssocID="{D0F06D2A-9891-45A8-A859-0817C97D693D}" presName="cycle" presStyleCnt="0"/>
      <dgm:spPr/>
    </dgm:pt>
    <dgm:pt modelId="{48D6EAFC-FA19-4820-B513-6EB3E247E475}" type="pres">
      <dgm:prSet presAssocID="{64738B69-0E0C-4411-A3CB-B9C9904DD069}" presName="nodeFirstNode" presStyleLbl="node1" presStyleIdx="0" presStyleCnt="5">
        <dgm:presLayoutVars>
          <dgm:bulletEnabled val="1"/>
        </dgm:presLayoutVars>
      </dgm:prSet>
      <dgm:spPr/>
    </dgm:pt>
    <dgm:pt modelId="{18E0856B-728D-4C4E-9FC5-BE5ADBC1DB3C}" type="pres">
      <dgm:prSet presAssocID="{03291B14-463B-4449-9057-A785D497485C}" presName="sibTransFirstNode" presStyleLbl="bgShp" presStyleIdx="0" presStyleCnt="1"/>
      <dgm:spPr/>
    </dgm:pt>
    <dgm:pt modelId="{C8542936-6E28-430F-8858-B7943D8A36EC}" type="pres">
      <dgm:prSet presAssocID="{8094D7A1-FA41-437C-9B37-54AC450CCAF1}" presName="nodeFollowingNodes" presStyleLbl="node1" presStyleIdx="1" presStyleCnt="5">
        <dgm:presLayoutVars>
          <dgm:bulletEnabled val="1"/>
        </dgm:presLayoutVars>
      </dgm:prSet>
      <dgm:spPr/>
    </dgm:pt>
    <dgm:pt modelId="{89D1B59C-3540-4DBB-9827-3E4C6F0A41FD}" type="pres">
      <dgm:prSet presAssocID="{CD64A995-6ECC-4E7C-80AD-2B5CA72DD157}" presName="nodeFollowingNodes" presStyleLbl="node1" presStyleIdx="2" presStyleCnt="5">
        <dgm:presLayoutVars>
          <dgm:bulletEnabled val="1"/>
        </dgm:presLayoutVars>
      </dgm:prSet>
      <dgm:spPr/>
    </dgm:pt>
    <dgm:pt modelId="{5172D7A2-1308-4BBD-AD35-0D3733FB5CAE}" type="pres">
      <dgm:prSet presAssocID="{81DC34AF-0FFE-45C0-8B0F-012146708FCB}" presName="nodeFollowingNodes" presStyleLbl="node1" presStyleIdx="3" presStyleCnt="5">
        <dgm:presLayoutVars>
          <dgm:bulletEnabled val="1"/>
        </dgm:presLayoutVars>
      </dgm:prSet>
      <dgm:spPr/>
    </dgm:pt>
    <dgm:pt modelId="{DC488392-D5DA-4097-A63C-04B9499EC987}" type="pres">
      <dgm:prSet presAssocID="{275BD967-0578-4A07-AF29-ECAC1ADA8783}" presName="nodeFollowingNodes" presStyleLbl="node1" presStyleIdx="4" presStyleCnt="5">
        <dgm:presLayoutVars>
          <dgm:bulletEnabled val="1"/>
        </dgm:presLayoutVars>
      </dgm:prSet>
      <dgm:spPr/>
    </dgm:pt>
  </dgm:ptLst>
  <dgm:cxnLst>
    <dgm:cxn modelId="{0F81E003-B708-4BCE-92E0-CF6C4BB538CE}" type="presOf" srcId="{275BD967-0578-4A07-AF29-ECAC1ADA8783}" destId="{DC488392-D5DA-4097-A63C-04B9499EC987}" srcOrd="0" destOrd="0" presId="urn:microsoft.com/office/officeart/2005/8/layout/cycle3"/>
    <dgm:cxn modelId="{ADF4820E-9269-4EB2-9A65-677B8893A7B2}" srcId="{D0F06D2A-9891-45A8-A859-0817C97D693D}" destId="{64738B69-0E0C-4411-A3CB-B9C9904DD069}" srcOrd="0" destOrd="0" parTransId="{333489EC-072A-49FE-B2A5-30AC960AFE47}" sibTransId="{03291B14-463B-4449-9057-A785D497485C}"/>
    <dgm:cxn modelId="{55DF6C16-A136-4760-A095-9149E9D9D24D}" srcId="{D0F06D2A-9891-45A8-A859-0817C97D693D}" destId="{CD64A995-6ECC-4E7C-80AD-2B5CA72DD157}" srcOrd="2" destOrd="0" parTransId="{C0F6F2ED-3BB3-439F-B2F4-5317531C7A9C}" sibTransId="{F558DE5C-55DA-4469-82CD-1E663F2BC4F3}"/>
    <dgm:cxn modelId="{F465F14B-B048-4259-8BED-213828C1AB74}" type="presOf" srcId="{64738B69-0E0C-4411-A3CB-B9C9904DD069}" destId="{48D6EAFC-FA19-4820-B513-6EB3E247E475}" srcOrd="0" destOrd="0" presId="urn:microsoft.com/office/officeart/2005/8/layout/cycle3"/>
    <dgm:cxn modelId="{FC697F84-EEAD-414B-88B5-0F8527160B87}" type="presOf" srcId="{81DC34AF-0FFE-45C0-8B0F-012146708FCB}" destId="{5172D7A2-1308-4BBD-AD35-0D3733FB5CAE}" srcOrd="0" destOrd="0" presId="urn:microsoft.com/office/officeart/2005/8/layout/cycle3"/>
    <dgm:cxn modelId="{571CFE97-D09C-4BE4-8000-4F155C53390E}" srcId="{D0F06D2A-9891-45A8-A859-0817C97D693D}" destId="{275BD967-0578-4A07-AF29-ECAC1ADA8783}" srcOrd="4" destOrd="0" parTransId="{49950C17-0961-4893-9BCF-386C4B0A20D4}" sibTransId="{777A2FCE-CAEF-4906-AC45-BAB688A73B78}"/>
    <dgm:cxn modelId="{DE8F26AA-40D7-4EA2-BA35-C8EBC583BFC2}" type="presOf" srcId="{CD64A995-6ECC-4E7C-80AD-2B5CA72DD157}" destId="{89D1B59C-3540-4DBB-9827-3E4C6F0A41FD}" srcOrd="0" destOrd="0" presId="urn:microsoft.com/office/officeart/2005/8/layout/cycle3"/>
    <dgm:cxn modelId="{9B9C3BAD-7365-490D-B9A4-F3E438671CA2}" type="presOf" srcId="{8094D7A1-FA41-437C-9B37-54AC450CCAF1}" destId="{C8542936-6E28-430F-8858-B7943D8A36EC}" srcOrd="0" destOrd="0" presId="urn:microsoft.com/office/officeart/2005/8/layout/cycle3"/>
    <dgm:cxn modelId="{3CBEEBBF-AC12-4FC9-A085-0232855931A0}" srcId="{D0F06D2A-9891-45A8-A859-0817C97D693D}" destId="{81DC34AF-0FFE-45C0-8B0F-012146708FCB}" srcOrd="3" destOrd="0" parTransId="{0753B431-D9D2-46BF-8D80-715CA18996A3}" sibTransId="{D1BEAE60-0AA4-458A-AF65-2E025DB3983B}"/>
    <dgm:cxn modelId="{5EC2F9C1-FDC9-4DB8-971E-1829D7468FF9}" srcId="{D0F06D2A-9891-45A8-A859-0817C97D693D}" destId="{8094D7A1-FA41-437C-9B37-54AC450CCAF1}" srcOrd="1" destOrd="0" parTransId="{87F82A09-49B9-41B3-8954-BD6F195DF78A}" sibTransId="{C51200E4-10D4-4CA0-90DF-35B04527F1CC}"/>
    <dgm:cxn modelId="{5DB740DF-5CE4-458F-97E5-97EB51288FA5}" type="presOf" srcId="{D0F06D2A-9891-45A8-A859-0817C97D693D}" destId="{BEBF5870-4AB3-44CA-A49B-B01F5A7FE4C4}" srcOrd="0" destOrd="0" presId="urn:microsoft.com/office/officeart/2005/8/layout/cycle3"/>
    <dgm:cxn modelId="{DE7802E7-B244-4114-8805-B9CEDFDC36DF}" type="presOf" srcId="{03291B14-463B-4449-9057-A785D497485C}" destId="{18E0856B-728D-4C4E-9FC5-BE5ADBC1DB3C}" srcOrd="0" destOrd="0" presId="urn:microsoft.com/office/officeart/2005/8/layout/cycle3"/>
    <dgm:cxn modelId="{ED4EE075-3866-4981-83BC-2CE3B4142518}" type="presParOf" srcId="{BEBF5870-4AB3-44CA-A49B-B01F5A7FE4C4}" destId="{6EDC1D56-9BED-408C-A435-A72D6A640612}" srcOrd="0" destOrd="0" presId="urn:microsoft.com/office/officeart/2005/8/layout/cycle3"/>
    <dgm:cxn modelId="{22CFCB4B-6E48-486B-A67C-A7CF77A04D17}" type="presParOf" srcId="{6EDC1D56-9BED-408C-A435-A72D6A640612}" destId="{48D6EAFC-FA19-4820-B513-6EB3E247E475}" srcOrd="0" destOrd="0" presId="urn:microsoft.com/office/officeart/2005/8/layout/cycle3"/>
    <dgm:cxn modelId="{3536E874-E8C8-4B07-B1DD-73DEE22A07C6}" type="presParOf" srcId="{6EDC1D56-9BED-408C-A435-A72D6A640612}" destId="{18E0856B-728D-4C4E-9FC5-BE5ADBC1DB3C}" srcOrd="1" destOrd="0" presId="urn:microsoft.com/office/officeart/2005/8/layout/cycle3"/>
    <dgm:cxn modelId="{F3EEEBCD-4F44-4F43-9152-F4DD858249AD}" type="presParOf" srcId="{6EDC1D56-9BED-408C-A435-A72D6A640612}" destId="{C8542936-6E28-430F-8858-B7943D8A36EC}" srcOrd="2" destOrd="0" presId="urn:microsoft.com/office/officeart/2005/8/layout/cycle3"/>
    <dgm:cxn modelId="{0A94BC21-EE3B-43BC-91A2-E1DE5A685CE2}" type="presParOf" srcId="{6EDC1D56-9BED-408C-A435-A72D6A640612}" destId="{89D1B59C-3540-4DBB-9827-3E4C6F0A41FD}" srcOrd="3" destOrd="0" presId="urn:microsoft.com/office/officeart/2005/8/layout/cycle3"/>
    <dgm:cxn modelId="{CEC6F590-AB49-4457-A75A-C058BD223767}" type="presParOf" srcId="{6EDC1D56-9BED-408C-A435-A72D6A640612}" destId="{5172D7A2-1308-4BBD-AD35-0D3733FB5CAE}" srcOrd="4" destOrd="0" presId="urn:microsoft.com/office/officeart/2005/8/layout/cycle3"/>
    <dgm:cxn modelId="{BA1BF5D4-B381-468C-8731-C69F7BE2BDE7}" type="presParOf" srcId="{6EDC1D56-9BED-408C-A435-A72D6A640612}" destId="{DC488392-D5DA-4097-A63C-04B9499EC98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92379-82DF-482F-850B-CB9DF4D14A74}" type="doc">
      <dgm:prSet loTypeId="urn:microsoft.com/office/officeart/2005/8/layout/arrow2" loCatId="process" qsTypeId="urn:microsoft.com/office/officeart/2005/8/quickstyle/simple1" qsCatId="simple" csTypeId="urn:microsoft.com/office/officeart/2005/8/colors/accent6_2" csCatId="accent6" phldr="1"/>
      <dgm:spPr/>
    </dgm:pt>
    <dgm:pt modelId="{BEB2A130-0D77-4C14-9142-DFCD132E6495}">
      <dgm:prSet phldrT="[Text]"/>
      <dgm:spPr/>
      <dgm:t>
        <a:bodyPr/>
        <a:lstStyle/>
        <a:p>
          <a:r>
            <a:rPr lang="es-DO" dirty="0">
              <a:solidFill>
                <a:schemeClr val="accent6">
                  <a:lumMod val="50000"/>
                </a:schemeClr>
              </a:solidFill>
            </a:rPr>
            <a:t>Productos</a:t>
          </a:r>
          <a:endParaRPr lang="en-US" dirty="0">
            <a:solidFill>
              <a:schemeClr val="accent6">
                <a:lumMod val="50000"/>
              </a:schemeClr>
            </a:solidFill>
          </a:endParaRPr>
        </a:p>
      </dgm:t>
    </dgm:pt>
    <dgm:pt modelId="{BE2F6DBA-4E8C-491C-809E-066848B3607C}" type="parTrans" cxnId="{0AF05732-EC7C-4334-8DE9-4801EA94C175}">
      <dgm:prSet/>
      <dgm:spPr/>
      <dgm:t>
        <a:bodyPr/>
        <a:lstStyle/>
        <a:p>
          <a:endParaRPr lang="en-US">
            <a:solidFill>
              <a:schemeClr val="accent6">
                <a:lumMod val="50000"/>
              </a:schemeClr>
            </a:solidFill>
          </a:endParaRPr>
        </a:p>
      </dgm:t>
    </dgm:pt>
    <dgm:pt modelId="{51DF3F94-32C6-4EDE-A4C9-DDA57563E7D6}" type="sibTrans" cxnId="{0AF05732-EC7C-4334-8DE9-4801EA94C175}">
      <dgm:prSet/>
      <dgm:spPr/>
      <dgm:t>
        <a:bodyPr/>
        <a:lstStyle/>
        <a:p>
          <a:endParaRPr lang="en-US">
            <a:solidFill>
              <a:schemeClr val="accent6">
                <a:lumMod val="50000"/>
              </a:schemeClr>
            </a:solidFill>
          </a:endParaRPr>
        </a:p>
      </dgm:t>
    </dgm:pt>
    <dgm:pt modelId="{9CE48FA7-EB5B-4C5C-8C9E-9A85E675C63A}">
      <dgm:prSet phldrT="[Text]"/>
      <dgm:spPr/>
      <dgm:t>
        <a:bodyPr/>
        <a:lstStyle/>
        <a:p>
          <a:r>
            <a:rPr lang="es-DO" dirty="0">
              <a:solidFill>
                <a:schemeClr val="accent6">
                  <a:lumMod val="50000"/>
                </a:schemeClr>
              </a:solidFill>
            </a:rPr>
            <a:t>Resultado</a:t>
          </a:r>
          <a:endParaRPr lang="en-US" dirty="0">
            <a:solidFill>
              <a:schemeClr val="accent6">
                <a:lumMod val="50000"/>
              </a:schemeClr>
            </a:solidFill>
          </a:endParaRPr>
        </a:p>
      </dgm:t>
    </dgm:pt>
    <dgm:pt modelId="{90613A70-3DA3-4C9F-AC5A-30FAE7E03920}" type="parTrans" cxnId="{55867675-C52E-43F8-B551-7B05BCB9D752}">
      <dgm:prSet/>
      <dgm:spPr/>
      <dgm:t>
        <a:bodyPr/>
        <a:lstStyle/>
        <a:p>
          <a:endParaRPr lang="en-US">
            <a:solidFill>
              <a:schemeClr val="accent6">
                <a:lumMod val="50000"/>
              </a:schemeClr>
            </a:solidFill>
          </a:endParaRPr>
        </a:p>
      </dgm:t>
    </dgm:pt>
    <dgm:pt modelId="{3716F85C-7F57-4BE5-B3AE-5334037FCF9D}" type="sibTrans" cxnId="{55867675-C52E-43F8-B551-7B05BCB9D752}">
      <dgm:prSet/>
      <dgm:spPr/>
      <dgm:t>
        <a:bodyPr/>
        <a:lstStyle/>
        <a:p>
          <a:endParaRPr lang="en-US">
            <a:solidFill>
              <a:schemeClr val="accent6">
                <a:lumMod val="50000"/>
              </a:schemeClr>
            </a:solidFill>
          </a:endParaRPr>
        </a:p>
      </dgm:t>
    </dgm:pt>
    <dgm:pt modelId="{D05DB699-5F66-48A6-BCD2-14A249833D1D}">
      <dgm:prSet phldrT="[Text]"/>
      <dgm:spPr/>
      <dgm:t>
        <a:bodyPr/>
        <a:lstStyle/>
        <a:p>
          <a:r>
            <a:rPr lang="es-DO" dirty="0">
              <a:solidFill>
                <a:schemeClr val="accent6">
                  <a:lumMod val="50000"/>
                </a:schemeClr>
              </a:solidFill>
            </a:rPr>
            <a:t>Impacto</a:t>
          </a:r>
          <a:endParaRPr lang="en-US" dirty="0">
            <a:solidFill>
              <a:schemeClr val="accent6">
                <a:lumMod val="50000"/>
              </a:schemeClr>
            </a:solidFill>
          </a:endParaRPr>
        </a:p>
      </dgm:t>
    </dgm:pt>
    <dgm:pt modelId="{344C045A-C55C-4407-83A8-2B5A9919587A}" type="parTrans" cxnId="{B2ED3F93-0E62-4E1E-AE04-19F8469982B2}">
      <dgm:prSet/>
      <dgm:spPr/>
      <dgm:t>
        <a:bodyPr/>
        <a:lstStyle/>
        <a:p>
          <a:endParaRPr lang="en-US">
            <a:solidFill>
              <a:schemeClr val="accent6">
                <a:lumMod val="50000"/>
              </a:schemeClr>
            </a:solidFill>
          </a:endParaRPr>
        </a:p>
      </dgm:t>
    </dgm:pt>
    <dgm:pt modelId="{B4E9F0CE-29EA-488E-B800-333D2630E9D4}" type="sibTrans" cxnId="{B2ED3F93-0E62-4E1E-AE04-19F8469982B2}">
      <dgm:prSet/>
      <dgm:spPr/>
      <dgm:t>
        <a:bodyPr/>
        <a:lstStyle/>
        <a:p>
          <a:endParaRPr lang="en-US">
            <a:solidFill>
              <a:schemeClr val="accent6">
                <a:lumMod val="50000"/>
              </a:schemeClr>
            </a:solidFill>
          </a:endParaRPr>
        </a:p>
      </dgm:t>
    </dgm:pt>
    <dgm:pt modelId="{39573675-4834-4370-9FE8-C7728CF43D57}">
      <dgm:prSet phldrT="[Text]"/>
      <dgm:spPr/>
      <dgm:t>
        <a:bodyPr/>
        <a:lstStyle/>
        <a:p>
          <a:r>
            <a:rPr lang="es-DO" dirty="0">
              <a:solidFill>
                <a:schemeClr val="accent6">
                  <a:lumMod val="50000"/>
                </a:schemeClr>
              </a:solidFill>
            </a:rPr>
            <a:t>Procesos o actividades</a:t>
          </a:r>
          <a:endParaRPr lang="en-US" dirty="0">
            <a:solidFill>
              <a:schemeClr val="accent6">
                <a:lumMod val="50000"/>
              </a:schemeClr>
            </a:solidFill>
          </a:endParaRPr>
        </a:p>
      </dgm:t>
    </dgm:pt>
    <dgm:pt modelId="{E0BF5C50-37FD-4E52-B7A4-E0AD7BA9CA06}" type="parTrans" cxnId="{75D2AFDB-12AD-47CA-B777-5FBD890F0AD2}">
      <dgm:prSet/>
      <dgm:spPr/>
      <dgm:t>
        <a:bodyPr/>
        <a:lstStyle/>
        <a:p>
          <a:endParaRPr lang="en-US">
            <a:solidFill>
              <a:schemeClr val="accent6">
                <a:lumMod val="50000"/>
              </a:schemeClr>
            </a:solidFill>
          </a:endParaRPr>
        </a:p>
      </dgm:t>
    </dgm:pt>
    <dgm:pt modelId="{60335414-FD00-4A47-B22A-081ED98148F9}" type="sibTrans" cxnId="{75D2AFDB-12AD-47CA-B777-5FBD890F0AD2}">
      <dgm:prSet/>
      <dgm:spPr/>
      <dgm:t>
        <a:bodyPr/>
        <a:lstStyle/>
        <a:p>
          <a:endParaRPr lang="en-US">
            <a:solidFill>
              <a:schemeClr val="accent6">
                <a:lumMod val="50000"/>
              </a:schemeClr>
            </a:solidFill>
          </a:endParaRPr>
        </a:p>
      </dgm:t>
    </dgm:pt>
    <dgm:pt modelId="{B92C905A-674A-4C79-933F-3581104B23E6}">
      <dgm:prSet phldrT="[Text]"/>
      <dgm:spPr/>
      <dgm:t>
        <a:bodyPr/>
        <a:lstStyle/>
        <a:p>
          <a:r>
            <a:rPr lang="es-DO" dirty="0">
              <a:solidFill>
                <a:schemeClr val="accent6">
                  <a:lumMod val="50000"/>
                </a:schemeClr>
              </a:solidFill>
            </a:rPr>
            <a:t>Insumos</a:t>
          </a:r>
          <a:endParaRPr lang="en-US" dirty="0">
            <a:solidFill>
              <a:schemeClr val="accent6">
                <a:lumMod val="50000"/>
              </a:schemeClr>
            </a:solidFill>
          </a:endParaRPr>
        </a:p>
      </dgm:t>
    </dgm:pt>
    <dgm:pt modelId="{CEB0F431-944F-4E1D-AB7F-302571DE97B1}" type="parTrans" cxnId="{38F447B3-9FDE-406B-A619-6C71ADC7EBEB}">
      <dgm:prSet/>
      <dgm:spPr/>
      <dgm:t>
        <a:bodyPr/>
        <a:lstStyle/>
        <a:p>
          <a:endParaRPr lang="en-US">
            <a:solidFill>
              <a:schemeClr val="accent6">
                <a:lumMod val="50000"/>
              </a:schemeClr>
            </a:solidFill>
          </a:endParaRPr>
        </a:p>
      </dgm:t>
    </dgm:pt>
    <dgm:pt modelId="{847E1E0F-CDCF-4F70-8E46-EBF241B121EA}" type="sibTrans" cxnId="{38F447B3-9FDE-406B-A619-6C71ADC7EBEB}">
      <dgm:prSet/>
      <dgm:spPr/>
      <dgm:t>
        <a:bodyPr/>
        <a:lstStyle/>
        <a:p>
          <a:endParaRPr lang="en-US">
            <a:solidFill>
              <a:schemeClr val="accent6">
                <a:lumMod val="50000"/>
              </a:schemeClr>
            </a:solidFill>
          </a:endParaRPr>
        </a:p>
      </dgm:t>
    </dgm:pt>
    <dgm:pt modelId="{93F88815-8C88-45BF-82F3-F5799A240FC8}" type="pres">
      <dgm:prSet presAssocID="{B5992379-82DF-482F-850B-CB9DF4D14A74}" presName="arrowDiagram" presStyleCnt="0">
        <dgm:presLayoutVars>
          <dgm:chMax val="5"/>
          <dgm:dir/>
          <dgm:resizeHandles val="exact"/>
        </dgm:presLayoutVars>
      </dgm:prSet>
      <dgm:spPr/>
    </dgm:pt>
    <dgm:pt modelId="{6411F46D-B745-430F-B939-D49A7DD3B751}" type="pres">
      <dgm:prSet presAssocID="{B5992379-82DF-482F-850B-CB9DF4D14A74}" presName="arrow" presStyleLbl="bgShp" presStyleIdx="0" presStyleCnt="1"/>
      <dgm:spPr/>
    </dgm:pt>
    <dgm:pt modelId="{4454D90A-6B9F-4F55-916E-1A556784BA6F}" type="pres">
      <dgm:prSet presAssocID="{B5992379-82DF-482F-850B-CB9DF4D14A74}" presName="arrowDiagram5" presStyleCnt="0"/>
      <dgm:spPr/>
    </dgm:pt>
    <dgm:pt modelId="{B875F047-998B-447F-A20C-A5F9C1CA2561}" type="pres">
      <dgm:prSet presAssocID="{B92C905A-674A-4C79-933F-3581104B23E6}" presName="bullet5a" presStyleLbl="node1" presStyleIdx="0" presStyleCnt="5"/>
      <dgm:spPr/>
    </dgm:pt>
    <dgm:pt modelId="{99084936-9330-42AF-A887-9F9D762E6678}" type="pres">
      <dgm:prSet presAssocID="{B92C905A-674A-4C79-933F-3581104B23E6}" presName="textBox5a" presStyleLbl="revTx" presStyleIdx="0" presStyleCnt="5">
        <dgm:presLayoutVars>
          <dgm:bulletEnabled val="1"/>
        </dgm:presLayoutVars>
      </dgm:prSet>
      <dgm:spPr/>
    </dgm:pt>
    <dgm:pt modelId="{A714C9CE-6C4A-4636-A50E-9AB28905BCE8}" type="pres">
      <dgm:prSet presAssocID="{39573675-4834-4370-9FE8-C7728CF43D57}" presName="bullet5b" presStyleLbl="node1" presStyleIdx="1" presStyleCnt="5"/>
      <dgm:spPr/>
    </dgm:pt>
    <dgm:pt modelId="{29E77B6C-4AF4-4676-9B8B-D07C825F31AC}" type="pres">
      <dgm:prSet presAssocID="{39573675-4834-4370-9FE8-C7728CF43D57}" presName="textBox5b" presStyleLbl="revTx" presStyleIdx="1" presStyleCnt="5">
        <dgm:presLayoutVars>
          <dgm:bulletEnabled val="1"/>
        </dgm:presLayoutVars>
      </dgm:prSet>
      <dgm:spPr/>
    </dgm:pt>
    <dgm:pt modelId="{DD08F128-B677-4D18-8B64-2A3D4B8E48BB}" type="pres">
      <dgm:prSet presAssocID="{BEB2A130-0D77-4C14-9142-DFCD132E6495}" presName="bullet5c" presStyleLbl="node1" presStyleIdx="2" presStyleCnt="5"/>
      <dgm:spPr/>
    </dgm:pt>
    <dgm:pt modelId="{2FF09C01-DB64-427E-9997-F730ECCB2F79}" type="pres">
      <dgm:prSet presAssocID="{BEB2A130-0D77-4C14-9142-DFCD132E6495}" presName="textBox5c" presStyleLbl="revTx" presStyleIdx="2" presStyleCnt="5">
        <dgm:presLayoutVars>
          <dgm:bulletEnabled val="1"/>
        </dgm:presLayoutVars>
      </dgm:prSet>
      <dgm:spPr/>
    </dgm:pt>
    <dgm:pt modelId="{526E3240-54E9-4E06-A462-6971398EA313}" type="pres">
      <dgm:prSet presAssocID="{9CE48FA7-EB5B-4C5C-8C9E-9A85E675C63A}" presName="bullet5d" presStyleLbl="node1" presStyleIdx="3" presStyleCnt="5"/>
      <dgm:spPr/>
    </dgm:pt>
    <dgm:pt modelId="{59926C48-2C23-4719-9A21-0AFBE5F3462A}" type="pres">
      <dgm:prSet presAssocID="{9CE48FA7-EB5B-4C5C-8C9E-9A85E675C63A}" presName="textBox5d" presStyleLbl="revTx" presStyleIdx="3" presStyleCnt="5">
        <dgm:presLayoutVars>
          <dgm:bulletEnabled val="1"/>
        </dgm:presLayoutVars>
      </dgm:prSet>
      <dgm:spPr/>
    </dgm:pt>
    <dgm:pt modelId="{1AC5678D-2B16-4ADA-AFB9-2C39CC24FD73}" type="pres">
      <dgm:prSet presAssocID="{D05DB699-5F66-48A6-BCD2-14A249833D1D}" presName="bullet5e" presStyleLbl="node1" presStyleIdx="4" presStyleCnt="5"/>
      <dgm:spPr/>
    </dgm:pt>
    <dgm:pt modelId="{9E04CE12-FF1C-4FE3-8438-F5462BC07266}" type="pres">
      <dgm:prSet presAssocID="{D05DB699-5F66-48A6-BCD2-14A249833D1D}" presName="textBox5e" presStyleLbl="revTx" presStyleIdx="4" presStyleCnt="5">
        <dgm:presLayoutVars>
          <dgm:bulletEnabled val="1"/>
        </dgm:presLayoutVars>
      </dgm:prSet>
      <dgm:spPr/>
    </dgm:pt>
  </dgm:ptLst>
  <dgm:cxnLst>
    <dgm:cxn modelId="{94B7C603-5312-4809-8BF7-BF4C6F8BE5A2}" type="presOf" srcId="{B5992379-82DF-482F-850B-CB9DF4D14A74}" destId="{93F88815-8C88-45BF-82F3-F5799A240FC8}" srcOrd="0" destOrd="0" presId="urn:microsoft.com/office/officeart/2005/8/layout/arrow2"/>
    <dgm:cxn modelId="{48060F08-17B4-4A0E-BAEF-FA42BA4A87E1}" type="presOf" srcId="{B92C905A-674A-4C79-933F-3581104B23E6}" destId="{99084936-9330-42AF-A887-9F9D762E6678}" srcOrd="0" destOrd="0" presId="urn:microsoft.com/office/officeart/2005/8/layout/arrow2"/>
    <dgm:cxn modelId="{579E1710-DF74-4B5E-AFCF-A8E63F38E58C}" type="presOf" srcId="{BEB2A130-0D77-4C14-9142-DFCD132E6495}" destId="{2FF09C01-DB64-427E-9997-F730ECCB2F79}" srcOrd="0" destOrd="0" presId="urn:microsoft.com/office/officeart/2005/8/layout/arrow2"/>
    <dgm:cxn modelId="{0AF05732-EC7C-4334-8DE9-4801EA94C175}" srcId="{B5992379-82DF-482F-850B-CB9DF4D14A74}" destId="{BEB2A130-0D77-4C14-9142-DFCD132E6495}" srcOrd="2" destOrd="0" parTransId="{BE2F6DBA-4E8C-491C-809E-066848B3607C}" sibTransId="{51DF3F94-32C6-4EDE-A4C9-DDA57563E7D6}"/>
    <dgm:cxn modelId="{C63D4A49-0110-4D49-9371-905281B392A7}" type="presOf" srcId="{D05DB699-5F66-48A6-BCD2-14A249833D1D}" destId="{9E04CE12-FF1C-4FE3-8438-F5462BC07266}" srcOrd="0" destOrd="0" presId="urn:microsoft.com/office/officeart/2005/8/layout/arrow2"/>
    <dgm:cxn modelId="{55867675-C52E-43F8-B551-7B05BCB9D752}" srcId="{B5992379-82DF-482F-850B-CB9DF4D14A74}" destId="{9CE48FA7-EB5B-4C5C-8C9E-9A85E675C63A}" srcOrd="3" destOrd="0" parTransId="{90613A70-3DA3-4C9F-AC5A-30FAE7E03920}" sibTransId="{3716F85C-7F57-4BE5-B3AE-5334037FCF9D}"/>
    <dgm:cxn modelId="{B2ED3F93-0E62-4E1E-AE04-19F8469982B2}" srcId="{B5992379-82DF-482F-850B-CB9DF4D14A74}" destId="{D05DB699-5F66-48A6-BCD2-14A249833D1D}" srcOrd="4" destOrd="0" parTransId="{344C045A-C55C-4407-83A8-2B5A9919587A}" sibTransId="{B4E9F0CE-29EA-488E-B800-333D2630E9D4}"/>
    <dgm:cxn modelId="{38F447B3-9FDE-406B-A619-6C71ADC7EBEB}" srcId="{B5992379-82DF-482F-850B-CB9DF4D14A74}" destId="{B92C905A-674A-4C79-933F-3581104B23E6}" srcOrd="0" destOrd="0" parTransId="{CEB0F431-944F-4E1D-AB7F-302571DE97B1}" sibTransId="{847E1E0F-CDCF-4F70-8E46-EBF241B121EA}"/>
    <dgm:cxn modelId="{0E8851CF-CBD3-4F06-9A62-BA1F6EE905F3}" type="presOf" srcId="{39573675-4834-4370-9FE8-C7728CF43D57}" destId="{29E77B6C-4AF4-4676-9B8B-D07C825F31AC}" srcOrd="0" destOrd="0" presId="urn:microsoft.com/office/officeart/2005/8/layout/arrow2"/>
    <dgm:cxn modelId="{75D2AFDB-12AD-47CA-B777-5FBD890F0AD2}" srcId="{B5992379-82DF-482F-850B-CB9DF4D14A74}" destId="{39573675-4834-4370-9FE8-C7728CF43D57}" srcOrd="1" destOrd="0" parTransId="{E0BF5C50-37FD-4E52-B7A4-E0AD7BA9CA06}" sibTransId="{60335414-FD00-4A47-B22A-081ED98148F9}"/>
    <dgm:cxn modelId="{0DD875FC-7DF7-4190-AAD0-F0DF3D172821}" type="presOf" srcId="{9CE48FA7-EB5B-4C5C-8C9E-9A85E675C63A}" destId="{59926C48-2C23-4719-9A21-0AFBE5F3462A}" srcOrd="0" destOrd="0" presId="urn:microsoft.com/office/officeart/2005/8/layout/arrow2"/>
    <dgm:cxn modelId="{3FD3B334-D629-4E6E-8CF7-4B5E1E2BF24F}" type="presParOf" srcId="{93F88815-8C88-45BF-82F3-F5799A240FC8}" destId="{6411F46D-B745-430F-B939-D49A7DD3B751}" srcOrd="0" destOrd="0" presId="urn:microsoft.com/office/officeart/2005/8/layout/arrow2"/>
    <dgm:cxn modelId="{CE889975-7A03-41C7-8CB3-22374524DCDB}" type="presParOf" srcId="{93F88815-8C88-45BF-82F3-F5799A240FC8}" destId="{4454D90A-6B9F-4F55-916E-1A556784BA6F}" srcOrd="1" destOrd="0" presId="urn:microsoft.com/office/officeart/2005/8/layout/arrow2"/>
    <dgm:cxn modelId="{0455EBC1-E2D4-422D-B20B-9358ECFC016E}" type="presParOf" srcId="{4454D90A-6B9F-4F55-916E-1A556784BA6F}" destId="{B875F047-998B-447F-A20C-A5F9C1CA2561}" srcOrd="0" destOrd="0" presId="urn:microsoft.com/office/officeart/2005/8/layout/arrow2"/>
    <dgm:cxn modelId="{E04F8D99-BAF4-4D6F-A556-9046136C4FFD}" type="presParOf" srcId="{4454D90A-6B9F-4F55-916E-1A556784BA6F}" destId="{99084936-9330-42AF-A887-9F9D762E6678}" srcOrd="1" destOrd="0" presId="urn:microsoft.com/office/officeart/2005/8/layout/arrow2"/>
    <dgm:cxn modelId="{4688358E-2D7E-42E5-816E-2A40C22FBA59}" type="presParOf" srcId="{4454D90A-6B9F-4F55-916E-1A556784BA6F}" destId="{A714C9CE-6C4A-4636-A50E-9AB28905BCE8}" srcOrd="2" destOrd="0" presId="urn:microsoft.com/office/officeart/2005/8/layout/arrow2"/>
    <dgm:cxn modelId="{E81905F3-B258-4698-80AA-C97F16D33DE1}" type="presParOf" srcId="{4454D90A-6B9F-4F55-916E-1A556784BA6F}" destId="{29E77B6C-4AF4-4676-9B8B-D07C825F31AC}" srcOrd="3" destOrd="0" presId="urn:microsoft.com/office/officeart/2005/8/layout/arrow2"/>
    <dgm:cxn modelId="{BF9A0F32-D5ED-42F4-AC00-ED61C5738DF9}" type="presParOf" srcId="{4454D90A-6B9F-4F55-916E-1A556784BA6F}" destId="{DD08F128-B677-4D18-8B64-2A3D4B8E48BB}" srcOrd="4" destOrd="0" presId="urn:microsoft.com/office/officeart/2005/8/layout/arrow2"/>
    <dgm:cxn modelId="{8770D687-EDDD-4B10-ABC8-303E367D13EE}" type="presParOf" srcId="{4454D90A-6B9F-4F55-916E-1A556784BA6F}" destId="{2FF09C01-DB64-427E-9997-F730ECCB2F79}" srcOrd="5" destOrd="0" presId="urn:microsoft.com/office/officeart/2005/8/layout/arrow2"/>
    <dgm:cxn modelId="{55879770-38A4-4BBE-90AB-E8C44157B2E7}" type="presParOf" srcId="{4454D90A-6B9F-4F55-916E-1A556784BA6F}" destId="{526E3240-54E9-4E06-A462-6971398EA313}" srcOrd="6" destOrd="0" presId="urn:microsoft.com/office/officeart/2005/8/layout/arrow2"/>
    <dgm:cxn modelId="{B39B32E8-A04C-4D65-A4DE-AF73326328B2}" type="presParOf" srcId="{4454D90A-6B9F-4F55-916E-1A556784BA6F}" destId="{59926C48-2C23-4719-9A21-0AFBE5F3462A}" srcOrd="7" destOrd="0" presId="urn:microsoft.com/office/officeart/2005/8/layout/arrow2"/>
    <dgm:cxn modelId="{867879B9-AB54-422C-9038-45D4E693F30B}" type="presParOf" srcId="{4454D90A-6B9F-4F55-916E-1A556784BA6F}" destId="{1AC5678D-2B16-4ADA-AFB9-2C39CC24FD73}" srcOrd="8" destOrd="0" presId="urn:microsoft.com/office/officeart/2005/8/layout/arrow2"/>
    <dgm:cxn modelId="{7D3D1B13-5B42-4841-9F61-9E6ED48AEBF7}" type="presParOf" srcId="{4454D90A-6B9F-4F55-916E-1A556784BA6F}" destId="{9E04CE12-FF1C-4FE3-8438-F5462BC07266}"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0856B-728D-4C4E-9FC5-BE5ADBC1DB3C}">
      <dsp:nvSpPr>
        <dsp:cNvPr id="0" name=""/>
        <dsp:cNvSpPr/>
      </dsp:nvSpPr>
      <dsp:spPr>
        <a:xfrm>
          <a:off x="960702" y="793632"/>
          <a:ext cx="6795286" cy="6795286"/>
        </a:xfrm>
        <a:prstGeom prst="circularArrow">
          <a:avLst>
            <a:gd name="adj1" fmla="val 5544"/>
            <a:gd name="adj2" fmla="val 330680"/>
            <a:gd name="adj3" fmla="val 13762303"/>
            <a:gd name="adj4" fmla="val 1739426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6EAFC-FA19-4820-B513-6EB3E247E475}">
      <dsp:nvSpPr>
        <dsp:cNvPr id="0" name=""/>
        <dsp:cNvSpPr/>
      </dsp:nvSpPr>
      <dsp:spPr>
        <a:xfrm>
          <a:off x="2758015" y="837435"/>
          <a:ext cx="3200660" cy="16003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DO" sz="2700" kern="1200" dirty="0">
              <a:latin typeface="ADLaM Display" panose="02010000000000000000" pitchFamily="2" charset="0"/>
              <a:ea typeface="ADLaM Display" panose="02010000000000000000" pitchFamily="2" charset="0"/>
              <a:cs typeface="ADLaM Display" panose="02010000000000000000" pitchFamily="2" charset="0"/>
            </a:rPr>
            <a:t>Análisis e identificación del problema</a:t>
          </a:r>
          <a:endParaRPr lang="en-US" sz="2700" kern="1200" dirty="0">
            <a:latin typeface="ADLaM Display" panose="02010000000000000000" pitchFamily="2" charset="0"/>
            <a:ea typeface="ADLaM Display" panose="02010000000000000000" pitchFamily="2" charset="0"/>
            <a:cs typeface="ADLaM Display" panose="02010000000000000000" pitchFamily="2" charset="0"/>
          </a:endParaRPr>
        </a:p>
      </dsp:txBody>
      <dsp:txXfrm>
        <a:off x="2836137" y="915557"/>
        <a:ext cx="3044416" cy="1444086"/>
      </dsp:txXfrm>
    </dsp:sp>
    <dsp:sp modelId="{C8542936-6E28-430F-8858-B7943D8A36EC}">
      <dsp:nvSpPr>
        <dsp:cNvPr id="0" name=""/>
        <dsp:cNvSpPr/>
      </dsp:nvSpPr>
      <dsp:spPr>
        <a:xfrm>
          <a:off x="5513965" y="2839749"/>
          <a:ext cx="3200660" cy="16003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DO" sz="2700" kern="1200">
              <a:latin typeface="ADLaM Display" panose="02010000000000000000" pitchFamily="2" charset="0"/>
              <a:ea typeface="ADLaM Display" panose="02010000000000000000" pitchFamily="2" charset="0"/>
              <a:cs typeface="ADLaM Display" panose="02010000000000000000" pitchFamily="2" charset="0"/>
            </a:rPr>
            <a:t>Diseño o formulación</a:t>
          </a:r>
          <a:endParaRPr lang="en-US" sz="2700" kern="1200">
            <a:latin typeface="ADLaM Display" panose="02010000000000000000" pitchFamily="2" charset="0"/>
            <a:ea typeface="ADLaM Display" panose="02010000000000000000" pitchFamily="2" charset="0"/>
            <a:cs typeface="ADLaM Display" panose="02010000000000000000" pitchFamily="2" charset="0"/>
          </a:endParaRPr>
        </a:p>
      </dsp:txBody>
      <dsp:txXfrm>
        <a:off x="5592087" y="2917871"/>
        <a:ext cx="3044416" cy="1444086"/>
      </dsp:txXfrm>
    </dsp:sp>
    <dsp:sp modelId="{89D1B59C-3540-4DBB-9827-3E4C6F0A41FD}">
      <dsp:nvSpPr>
        <dsp:cNvPr id="0" name=""/>
        <dsp:cNvSpPr/>
      </dsp:nvSpPr>
      <dsp:spPr>
        <a:xfrm>
          <a:off x="4461286" y="6079562"/>
          <a:ext cx="3200660" cy="16003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DO" sz="2700" kern="1200">
              <a:latin typeface="ADLaM Display" panose="02010000000000000000" pitchFamily="2" charset="0"/>
              <a:ea typeface="ADLaM Display" panose="02010000000000000000" pitchFamily="2" charset="0"/>
              <a:cs typeface="ADLaM Display" panose="02010000000000000000" pitchFamily="2" charset="0"/>
            </a:rPr>
            <a:t>Seguimiento</a:t>
          </a:r>
          <a:endParaRPr lang="en-US" sz="2700" kern="1200">
            <a:latin typeface="ADLaM Display" panose="02010000000000000000" pitchFamily="2" charset="0"/>
            <a:ea typeface="ADLaM Display" panose="02010000000000000000" pitchFamily="2" charset="0"/>
            <a:cs typeface="ADLaM Display" panose="02010000000000000000" pitchFamily="2" charset="0"/>
          </a:endParaRPr>
        </a:p>
      </dsp:txBody>
      <dsp:txXfrm>
        <a:off x="4539408" y="6157684"/>
        <a:ext cx="3044416" cy="1444086"/>
      </dsp:txXfrm>
    </dsp:sp>
    <dsp:sp modelId="{5172D7A2-1308-4BBD-AD35-0D3733FB5CAE}">
      <dsp:nvSpPr>
        <dsp:cNvPr id="0" name=""/>
        <dsp:cNvSpPr/>
      </dsp:nvSpPr>
      <dsp:spPr>
        <a:xfrm>
          <a:off x="1054745" y="6079562"/>
          <a:ext cx="3200660" cy="16003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DO" sz="2700" kern="1200">
              <a:latin typeface="ADLaM Display" panose="02010000000000000000" pitchFamily="2" charset="0"/>
              <a:ea typeface="ADLaM Display" panose="02010000000000000000" pitchFamily="2" charset="0"/>
              <a:cs typeface="ADLaM Display" panose="02010000000000000000" pitchFamily="2" charset="0"/>
            </a:rPr>
            <a:t>Monitoreo</a:t>
          </a:r>
          <a:endParaRPr lang="en-US" sz="2700" kern="1200">
            <a:latin typeface="ADLaM Display" panose="02010000000000000000" pitchFamily="2" charset="0"/>
            <a:ea typeface="ADLaM Display" panose="02010000000000000000" pitchFamily="2" charset="0"/>
            <a:cs typeface="ADLaM Display" panose="02010000000000000000" pitchFamily="2" charset="0"/>
          </a:endParaRPr>
        </a:p>
      </dsp:txBody>
      <dsp:txXfrm>
        <a:off x="1132867" y="6157684"/>
        <a:ext cx="3044416" cy="1444086"/>
      </dsp:txXfrm>
    </dsp:sp>
    <dsp:sp modelId="{DC488392-D5DA-4097-A63C-04B9499EC987}">
      <dsp:nvSpPr>
        <dsp:cNvPr id="0" name=""/>
        <dsp:cNvSpPr/>
      </dsp:nvSpPr>
      <dsp:spPr>
        <a:xfrm>
          <a:off x="2066" y="2839749"/>
          <a:ext cx="3200660" cy="16003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DO" sz="2700" kern="1200" dirty="0">
              <a:latin typeface="ADLaM Display" panose="02010000000000000000" pitchFamily="2" charset="0"/>
              <a:ea typeface="ADLaM Display" panose="02010000000000000000" pitchFamily="2" charset="0"/>
              <a:cs typeface="ADLaM Display" panose="02010000000000000000" pitchFamily="2" charset="0"/>
            </a:rPr>
            <a:t>Evaluación</a:t>
          </a:r>
          <a:endParaRPr lang="en-US" sz="2700" kern="1200" dirty="0">
            <a:latin typeface="ADLaM Display" panose="02010000000000000000" pitchFamily="2" charset="0"/>
            <a:ea typeface="ADLaM Display" panose="02010000000000000000" pitchFamily="2" charset="0"/>
            <a:cs typeface="ADLaM Display" panose="02010000000000000000" pitchFamily="2" charset="0"/>
          </a:endParaRPr>
        </a:p>
      </dsp:txBody>
      <dsp:txXfrm>
        <a:off x="80188" y="2917871"/>
        <a:ext cx="3044416" cy="1444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1F46D-B745-430F-B939-D49A7DD3B751}">
      <dsp:nvSpPr>
        <dsp:cNvPr id="0" name=""/>
        <dsp:cNvSpPr/>
      </dsp:nvSpPr>
      <dsp:spPr>
        <a:xfrm>
          <a:off x="0" y="253999"/>
          <a:ext cx="12192000" cy="7620000"/>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75F047-998B-447F-A20C-A5F9C1CA2561}">
      <dsp:nvSpPr>
        <dsp:cNvPr id="0" name=""/>
        <dsp:cNvSpPr/>
      </dsp:nvSpPr>
      <dsp:spPr>
        <a:xfrm>
          <a:off x="1200912" y="5920232"/>
          <a:ext cx="280416" cy="28041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084936-9330-42AF-A887-9F9D762E6678}">
      <dsp:nvSpPr>
        <dsp:cNvPr id="0" name=""/>
        <dsp:cNvSpPr/>
      </dsp:nvSpPr>
      <dsp:spPr>
        <a:xfrm>
          <a:off x="1341120" y="6060440"/>
          <a:ext cx="1597152" cy="181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87" tIns="0" rIns="0" bIns="0" numCol="1" spcCol="1270" anchor="t" anchorCtr="0">
          <a:noAutofit/>
        </a:bodyPr>
        <a:lstStyle/>
        <a:p>
          <a:pPr marL="0" lvl="0" indent="0" algn="l" defTabSz="1333500">
            <a:lnSpc>
              <a:spcPct val="90000"/>
            </a:lnSpc>
            <a:spcBef>
              <a:spcPct val="0"/>
            </a:spcBef>
            <a:spcAft>
              <a:spcPct val="35000"/>
            </a:spcAft>
            <a:buNone/>
          </a:pPr>
          <a:r>
            <a:rPr lang="es-DO" sz="3000" kern="1200" dirty="0">
              <a:solidFill>
                <a:schemeClr val="accent6">
                  <a:lumMod val="50000"/>
                </a:schemeClr>
              </a:solidFill>
            </a:rPr>
            <a:t>Insumos</a:t>
          </a:r>
          <a:endParaRPr lang="en-US" sz="3000" kern="1200" dirty="0">
            <a:solidFill>
              <a:schemeClr val="accent6">
                <a:lumMod val="50000"/>
              </a:schemeClr>
            </a:solidFill>
          </a:endParaRPr>
        </a:p>
      </dsp:txBody>
      <dsp:txXfrm>
        <a:off x="1341120" y="6060440"/>
        <a:ext cx="1597152" cy="1813560"/>
      </dsp:txXfrm>
    </dsp:sp>
    <dsp:sp modelId="{A714C9CE-6C4A-4636-A50E-9AB28905BCE8}">
      <dsp:nvSpPr>
        <dsp:cNvPr id="0" name=""/>
        <dsp:cNvSpPr/>
      </dsp:nvSpPr>
      <dsp:spPr>
        <a:xfrm>
          <a:off x="2718816" y="4461763"/>
          <a:ext cx="438912" cy="43891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77B6C-4AF4-4676-9B8B-D07C825F31AC}">
      <dsp:nvSpPr>
        <dsp:cNvPr id="0" name=""/>
        <dsp:cNvSpPr/>
      </dsp:nvSpPr>
      <dsp:spPr>
        <a:xfrm>
          <a:off x="2938272" y="4681220"/>
          <a:ext cx="2023872" cy="319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570" tIns="0" rIns="0" bIns="0" numCol="1" spcCol="1270" anchor="t" anchorCtr="0">
          <a:noAutofit/>
        </a:bodyPr>
        <a:lstStyle/>
        <a:p>
          <a:pPr marL="0" lvl="0" indent="0" algn="l" defTabSz="1333500">
            <a:lnSpc>
              <a:spcPct val="90000"/>
            </a:lnSpc>
            <a:spcBef>
              <a:spcPct val="0"/>
            </a:spcBef>
            <a:spcAft>
              <a:spcPct val="35000"/>
            </a:spcAft>
            <a:buNone/>
          </a:pPr>
          <a:r>
            <a:rPr lang="es-DO" sz="3000" kern="1200" dirty="0">
              <a:solidFill>
                <a:schemeClr val="accent6">
                  <a:lumMod val="50000"/>
                </a:schemeClr>
              </a:solidFill>
            </a:rPr>
            <a:t>Procesos o actividades</a:t>
          </a:r>
          <a:endParaRPr lang="en-US" sz="3000" kern="1200" dirty="0">
            <a:solidFill>
              <a:schemeClr val="accent6">
                <a:lumMod val="50000"/>
              </a:schemeClr>
            </a:solidFill>
          </a:endParaRPr>
        </a:p>
      </dsp:txBody>
      <dsp:txXfrm>
        <a:off x="2938272" y="4681220"/>
        <a:ext cx="2023872" cy="3192780"/>
      </dsp:txXfrm>
    </dsp:sp>
    <dsp:sp modelId="{DD08F128-B677-4D18-8B64-2A3D4B8E48BB}">
      <dsp:nvSpPr>
        <dsp:cNvPr id="0" name=""/>
        <dsp:cNvSpPr/>
      </dsp:nvSpPr>
      <dsp:spPr>
        <a:xfrm>
          <a:off x="4669536" y="3298952"/>
          <a:ext cx="585216" cy="58521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09C01-DB64-427E-9997-F730ECCB2F79}">
      <dsp:nvSpPr>
        <dsp:cNvPr id="0" name=""/>
        <dsp:cNvSpPr/>
      </dsp:nvSpPr>
      <dsp:spPr>
        <a:xfrm>
          <a:off x="4962144" y="3591560"/>
          <a:ext cx="2353056" cy="4282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094" tIns="0" rIns="0" bIns="0" numCol="1" spcCol="1270" anchor="t" anchorCtr="0">
          <a:noAutofit/>
        </a:bodyPr>
        <a:lstStyle/>
        <a:p>
          <a:pPr marL="0" lvl="0" indent="0" algn="l" defTabSz="1333500">
            <a:lnSpc>
              <a:spcPct val="90000"/>
            </a:lnSpc>
            <a:spcBef>
              <a:spcPct val="0"/>
            </a:spcBef>
            <a:spcAft>
              <a:spcPct val="35000"/>
            </a:spcAft>
            <a:buNone/>
          </a:pPr>
          <a:r>
            <a:rPr lang="es-DO" sz="3000" kern="1200" dirty="0">
              <a:solidFill>
                <a:schemeClr val="accent6">
                  <a:lumMod val="50000"/>
                </a:schemeClr>
              </a:solidFill>
            </a:rPr>
            <a:t>Productos</a:t>
          </a:r>
          <a:endParaRPr lang="en-US" sz="3000" kern="1200" dirty="0">
            <a:solidFill>
              <a:schemeClr val="accent6">
                <a:lumMod val="50000"/>
              </a:schemeClr>
            </a:solidFill>
          </a:endParaRPr>
        </a:p>
      </dsp:txBody>
      <dsp:txXfrm>
        <a:off x="4962144" y="3591560"/>
        <a:ext cx="2353056" cy="4282440"/>
      </dsp:txXfrm>
    </dsp:sp>
    <dsp:sp modelId="{526E3240-54E9-4E06-A462-6971398EA313}">
      <dsp:nvSpPr>
        <dsp:cNvPr id="0" name=""/>
        <dsp:cNvSpPr/>
      </dsp:nvSpPr>
      <dsp:spPr>
        <a:xfrm>
          <a:off x="6937248" y="2390648"/>
          <a:ext cx="755904" cy="75590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926C48-2C23-4719-9A21-0AFBE5F3462A}">
      <dsp:nvSpPr>
        <dsp:cNvPr id="0" name=""/>
        <dsp:cNvSpPr/>
      </dsp:nvSpPr>
      <dsp:spPr>
        <a:xfrm>
          <a:off x="7315200" y="2768600"/>
          <a:ext cx="2438400"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538" tIns="0" rIns="0" bIns="0" numCol="1" spcCol="1270" anchor="t" anchorCtr="0">
          <a:noAutofit/>
        </a:bodyPr>
        <a:lstStyle/>
        <a:p>
          <a:pPr marL="0" lvl="0" indent="0" algn="l" defTabSz="1333500">
            <a:lnSpc>
              <a:spcPct val="90000"/>
            </a:lnSpc>
            <a:spcBef>
              <a:spcPct val="0"/>
            </a:spcBef>
            <a:spcAft>
              <a:spcPct val="35000"/>
            </a:spcAft>
            <a:buNone/>
          </a:pPr>
          <a:r>
            <a:rPr lang="es-DO" sz="3000" kern="1200" dirty="0">
              <a:solidFill>
                <a:schemeClr val="accent6">
                  <a:lumMod val="50000"/>
                </a:schemeClr>
              </a:solidFill>
            </a:rPr>
            <a:t>Resultado</a:t>
          </a:r>
          <a:endParaRPr lang="en-US" sz="3000" kern="1200" dirty="0">
            <a:solidFill>
              <a:schemeClr val="accent6">
                <a:lumMod val="50000"/>
              </a:schemeClr>
            </a:solidFill>
          </a:endParaRPr>
        </a:p>
      </dsp:txBody>
      <dsp:txXfrm>
        <a:off x="7315200" y="2768600"/>
        <a:ext cx="2438400" cy="5105400"/>
      </dsp:txXfrm>
    </dsp:sp>
    <dsp:sp modelId="{1AC5678D-2B16-4ADA-AFB9-2C39CC24FD73}">
      <dsp:nvSpPr>
        <dsp:cNvPr id="0" name=""/>
        <dsp:cNvSpPr/>
      </dsp:nvSpPr>
      <dsp:spPr>
        <a:xfrm>
          <a:off x="9272016" y="1784095"/>
          <a:ext cx="963168" cy="96316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4CE12-FF1C-4FE3-8438-F5462BC07266}">
      <dsp:nvSpPr>
        <dsp:cNvPr id="0" name=""/>
        <dsp:cNvSpPr/>
      </dsp:nvSpPr>
      <dsp:spPr>
        <a:xfrm>
          <a:off x="9753600" y="2265679"/>
          <a:ext cx="2438400" cy="560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363" tIns="0" rIns="0" bIns="0" numCol="1" spcCol="1270" anchor="t" anchorCtr="0">
          <a:noAutofit/>
        </a:bodyPr>
        <a:lstStyle/>
        <a:p>
          <a:pPr marL="0" lvl="0" indent="0" algn="l" defTabSz="1333500">
            <a:lnSpc>
              <a:spcPct val="90000"/>
            </a:lnSpc>
            <a:spcBef>
              <a:spcPct val="0"/>
            </a:spcBef>
            <a:spcAft>
              <a:spcPct val="35000"/>
            </a:spcAft>
            <a:buNone/>
          </a:pPr>
          <a:r>
            <a:rPr lang="es-DO" sz="3000" kern="1200" dirty="0">
              <a:solidFill>
                <a:schemeClr val="accent6">
                  <a:lumMod val="50000"/>
                </a:schemeClr>
              </a:solidFill>
            </a:rPr>
            <a:t>Impacto</a:t>
          </a:r>
          <a:endParaRPr lang="en-US" sz="3000" kern="1200" dirty="0">
            <a:solidFill>
              <a:schemeClr val="accent6">
                <a:lumMod val="50000"/>
              </a:schemeClr>
            </a:solidFill>
          </a:endParaRPr>
        </a:p>
      </dsp:txBody>
      <dsp:txXfrm>
        <a:off x="9753600" y="2265679"/>
        <a:ext cx="2438400" cy="560832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069385" y="2417763"/>
            <a:ext cx="3556826" cy="7869237"/>
            <a:chOff x="0" y="0"/>
            <a:chExt cx="660400" cy="1461090"/>
          </a:xfrm>
        </p:grpSpPr>
        <p:sp>
          <p:nvSpPr>
            <p:cNvPr id="3" name="Freeform 3"/>
            <p:cNvSpPr/>
            <p:nvPr/>
          </p:nvSpPr>
          <p:spPr>
            <a:xfrm>
              <a:off x="0" y="0"/>
              <a:ext cx="660400" cy="1461090"/>
            </a:xfrm>
            <a:custGeom>
              <a:avLst/>
              <a:gdLst/>
              <a:ahLst/>
              <a:cxnLst/>
              <a:rect l="l" t="t" r="r" b="b"/>
              <a:pathLst>
                <a:path w="660400" h="146109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2902"/>
                  </a:cubicBezTo>
                  <a:lnTo>
                    <a:pt x="660400" y="1461090"/>
                  </a:lnTo>
                  <a:lnTo>
                    <a:pt x="0" y="1461090"/>
                  </a:lnTo>
                  <a:lnTo>
                    <a:pt x="0" y="343732"/>
                  </a:lnTo>
                  <a:cubicBezTo>
                    <a:pt x="1782" y="185660"/>
                    <a:pt x="93019" y="64045"/>
                    <a:pt x="220252" y="19070"/>
                  </a:cubicBezTo>
                  <a:close/>
                </a:path>
              </a:pathLst>
            </a:custGeom>
            <a:solidFill>
              <a:srgbClr val="204389">
                <a:alpha val="32941"/>
              </a:srgbClr>
            </a:solidFill>
          </p:spPr>
          <p:txBody>
            <a:bodyPr/>
            <a:lstStyle/>
            <a:p>
              <a:endParaRPr lang="es-DO"/>
            </a:p>
          </p:txBody>
        </p:sp>
        <p:sp>
          <p:nvSpPr>
            <p:cNvPr id="4" name="TextBox 4"/>
            <p:cNvSpPr txBox="1"/>
            <p:nvPr/>
          </p:nvSpPr>
          <p:spPr>
            <a:xfrm>
              <a:off x="0" y="231775"/>
              <a:ext cx="660400" cy="1229315"/>
            </a:xfrm>
            <a:prstGeom prst="rect">
              <a:avLst/>
            </a:prstGeom>
          </p:spPr>
          <p:txBody>
            <a:bodyPr lIns="50800" tIns="50800" rIns="50800" bIns="50800" rtlCol="0" anchor="ctr"/>
            <a:lstStyle/>
            <a:p>
              <a:pPr algn="ctr">
                <a:lnSpc>
                  <a:spcPts val="1925"/>
                </a:lnSpc>
              </a:pPr>
              <a:endParaRPr/>
            </a:p>
          </p:txBody>
        </p:sp>
      </p:grpSp>
      <p:grpSp>
        <p:nvGrpSpPr>
          <p:cNvPr id="5" name="Group 5"/>
          <p:cNvGrpSpPr/>
          <p:nvPr/>
        </p:nvGrpSpPr>
        <p:grpSpPr>
          <a:xfrm>
            <a:off x="11174348" y="5909368"/>
            <a:ext cx="3556826" cy="4377632"/>
            <a:chOff x="0" y="0"/>
            <a:chExt cx="660400" cy="812800"/>
          </a:xfrm>
        </p:grpSpPr>
        <p:sp>
          <p:nvSpPr>
            <p:cNvPr id="6" name="Freeform 6"/>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8AC4D8"/>
            </a:solidFill>
          </p:spPr>
          <p:txBody>
            <a:bodyPr/>
            <a:lstStyle/>
            <a:p>
              <a:endParaRPr lang="es-DO"/>
            </a:p>
          </p:txBody>
        </p:sp>
        <p:sp>
          <p:nvSpPr>
            <p:cNvPr id="7" name="TextBox 7"/>
            <p:cNvSpPr txBox="1"/>
            <p:nvPr/>
          </p:nvSpPr>
          <p:spPr>
            <a:xfrm>
              <a:off x="0" y="231775"/>
              <a:ext cx="660400" cy="581025"/>
            </a:xfrm>
            <a:prstGeom prst="rect">
              <a:avLst/>
            </a:prstGeom>
          </p:spPr>
          <p:txBody>
            <a:bodyPr lIns="50800" tIns="50800" rIns="50800" bIns="50800" rtlCol="0" anchor="ctr"/>
            <a:lstStyle/>
            <a:p>
              <a:pPr algn="ctr">
                <a:lnSpc>
                  <a:spcPts val="1925"/>
                </a:lnSpc>
              </a:pPr>
              <a:endParaRPr/>
            </a:p>
          </p:txBody>
        </p:sp>
      </p:grpSp>
      <p:grpSp>
        <p:nvGrpSpPr>
          <p:cNvPr id="8" name="Group 8"/>
          <p:cNvGrpSpPr/>
          <p:nvPr/>
        </p:nvGrpSpPr>
        <p:grpSpPr>
          <a:xfrm>
            <a:off x="14731174" y="0"/>
            <a:ext cx="3556826" cy="10287000"/>
            <a:chOff x="0" y="0"/>
            <a:chExt cx="660400" cy="1909999"/>
          </a:xfrm>
        </p:grpSpPr>
        <p:sp>
          <p:nvSpPr>
            <p:cNvPr id="9" name="Freeform 9"/>
            <p:cNvSpPr/>
            <p:nvPr/>
          </p:nvSpPr>
          <p:spPr>
            <a:xfrm>
              <a:off x="0" y="0"/>
              <a:ext cx="660400" cy="1909999"/>
            </a:xfrm>
            <a:custGeom>
              <a:avLst/>
              <a:gdLst/>
              <a:ahLst/>
              <a:cxnLst/>
              <a:rect l="l" t="t" r="r" b="b"/>
              <a:pathLst>
                <a:path w="660400" h="190999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2874"/>
                  </a:cubicBezTo>
                  <a:lnTo>
                    <a:pt x="660400" y="1909999"/>
                  </a:lnTo>
                  <a:lnTo>
                    <a:pt x="0" y="1909999"/>
                  </a:lnTo>
                  <a:lnTo>
                    <a:pt x="0" y="354029"/>
                  </a:lnTo>
                  <a:cubicBezTo>
                    <a:pt x="1782" y="185660"/>
                    <a:pt x="93019" y="64045"/>
                    <a:pt x="220252" y="19070"/>
                  </a:cubicBezTo>
                  <a:close/>
                </a:path>
              </a:pathLst>
            </a:custGeom>
            <a:solidFill>
              <a:srgbClr val="204389"/>
            </a:solidFill>
          </p:spPr>
          <p:txBody>
            <a:bodyPr/>
            <a:lstStyle/>
            <a:p>
              <a:endParaRPr lang="es-DO"/>
            </a:p>
          </p:txBody>
        </p:sp>
        <p:sp>
          <p:nvSpPr>
            <p:cNvPr id="10" name="TextBox 10"/>
            <p:cNvSpPr txBox="1"/>
            <p:nvPr/>
          </p:nvSpPr>
          <p:spPr>
            <a:xfrm>
              <a:off x="0" y="231775"/>
              <a:ext cx="660400" cy="1678224"/>
            </a:xfrm>
            <a:prstGeom prst="rect">
              <a:avLst/>
            </a:prstGeom>
          </p:spPr>
          <p:txBody>
            <a:bodyPr lIns="50800" tIns="50800" rIns="50800" bIns="50800" rtlCol="0" anchor="ctr"/>
            <a:lstStyle/>
            <a:p>
              <a:pPr algn="ctr">
                <a:lnSpc>
                  <a:spcPts val="1925"/>
                </a:lnSpc>
              </a:pPr>
              <a:endParaRPr/>
            </a:p>
          </p:txBody>
        </p:sp>
      </p:grpSp>
      <p:pic>
        <p:nvPicPr>
          <p:cNvPr id="11" name="Picture 11"/>
          <p:cNvPicPr>
            <a:picLocks noChangeAspect="1"/>
          </p:cNvPicPr>
          <p:nvPr/>
        </p:nvPicPr>
        <p:blipFill>
          <a:blip r:embed="rId2"/>
          <a:stretch>
            <a:fillRect/>
          </a:stretch>
        </p:blipFill>
        <p:spPr>
          <a:xfrm>
            <a:off x="14469568" y="138761"/>
            <a:ext cx="4165562" cy="3768251"/>
          </a:xfrm>
          <a:prstGeom prst="rect">
            <a:avLst/>
          </a:prstGeom>
        </p:spPr>
      </p:pic>
      <p:sp>
        <p:nvSpPr>
          <p:cNvPr id="12" name="Freeform 12"/>
          <p:cNvSpPr/>
          <p:nvPr/>
        </p:nvSpPr>
        <p:spPr>
          <a:xfrm>
            <a:off x="12948400" y="1727091"/>
            <a:ext cx="1782774" cy="2345756"/>
          </a:xfrm>
          <a:custGeom>
            <a:avLst/>
            <a:gdLst/>
            <a:ahLst/>
            <a:cxnLst/>
            <a:rect l="l" t="t" r="r" b="b"/>
            <a:pathLst>
              <a:path w="1782774" h="2345756">
                <a:moveTo>
                  <a:pt x="0" y="0"/>
                </a:moveTo>
                <a:lnTo>
                  <a:pt x="1782774" y="0"/>
                </a:lnTo>
                <a:lnTo>
                  <a:pt x="1782774" y="2345755"/>
                </a:lnTo>
                <a:lnTo>
                  <a:pt x="0" y="23457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DO"/>
          </a:p>
        </p:txBody>
      </p:sp>
      <p:sp>
        <p:nvSpPr>
          <p:cNvPr id="13" name="Freeform 13"/>
          <p:cNvSpPr/>
          <p:nvPr/>
        </p:nvSpPr>
        <p:spPr>
          <a:xfrm>
            <a:off x="10014385" y="6172200"/>
            <a:ext cx="4327228" cy="4114800"/>
          </a:xfrm>
          <a:custGeom>
            <a:avLst/>
            <a:gdLst/>
            <a:ahLst/>
            <a:cxnLst/>
            <a:rect l="l" t="t" r="r" b="b"/>
            <a:pathLst>
              <a:path w="4327228" h="4114800">
                <a:moveTo>
                  <a:pt x="0" y="0"/>
                </a:moveTo>
                <a:lnTo>
                  <a:pt x="4327227" y="0"/>
                </a:lnTo>
                <a:lnTo>
                  <a:pt x="432722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DO"/>
          </a:p>
        </p:txBody>
      </p:sp>
      <p:grpSp>
        <p:nvGrpSpPr>
          <p:cNvPr id="14" name="Group 14"/>
          <p:cNvGrpSpPr/>
          <p:nvPr/>
        </p:nvGrpSpPr>
        <p:grpSpPr>
          <a:xfrm>
            <a:off x="13650568" y="3611762"/>
            <a:ext cx="4100397" cy="410039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FB4"/>
            </a:solidFill>
          </p:spPr>
          <p:txBody>
            <a:bodyPr/>
            <a:lstStyle/>
            <a:p>
              <a:endParaRPr lang="es-DO"/>
            </a:p>
          </p:txBody>
        </p:sp>
        <p:sp>
          <p:nvSpPr>
            <p:cNvPr id="16" name="TextBox 16"/>
            <p:cNvSpPr txBox="1"/>
            <p:nvPr/>
          </p:nvSpPr>
          <p:spPr>
            <a:xfrm>
              <a:off x="76200" y="180975"/>
              <a:ext cx="660400" cy="555625"/>
            </a:xfrm>
            <a:prstGeom prst="rect">
              <a:avLst/>
            </a:prstGeom>
          </p:spPr>
          <p:txBody>
            <a:bodyPr lIns="50800" tIns="50800" rIns="50800" bIns="50800" rtlCol="0" anchor="ctr"/>
            <a:lstStyle/>
            <a:p>
              <a:pPr algn="ctr">
                <a:lnSpc>
                  <a:spcPts val="1925"/>
                </a:lnSpc>
              </a:pPr>
              <a:endParaRPr/>
            </a:p>
          </p:txBody>
        </p:sp>
      </p:grpSp>
      <p:grpSp>
        <p:nvGrpSpPr>
          <p:cNvPr id="17" name="Group 17"/>
          <p:cNvGrpSpPr/>
          <p:nvPr/>
        </p:nvGrpSpPr>
        <p:grpSpPr>
          <a:xfrm>
            <a:off x="13854848" y="3816043"/>
            <a:ext cx="3691836" cy="369183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p:spPr>
          <p:txBody>
            <a:bodyPr/>
            <a:lstStyle/>
            <a:p>
              <a:endParaRPr lang="es-DO"/>
            </a:p>
          </p:txBody>
        </p:sp>
        <p:sp>
          <p:nvSpPr>
            <p:cNvPr id="19" name="TextBox 19"/>
            <p:cNvSpPr txBox="1"/>
            <p:nvPr/>
          </p:nvSpPr>
          <p:spPr>
            <a:xfrm>
              <a:off x="76200" y="180975"/>
              <a:ext cx="660400" cy="555625"/>
            </a:xfrm>
            <a:prstGeom prst="rect">
              <a:avLst/>
            </a:prstGeom>
          </p:spPr>
          <p:txBody>
            <a:bodyPr lIns="50800" tIns="50800" rIns="50800" bIns="50800" rtlCol="0" anchor="ctr"/>
            <a:lstStyle/>
            <a:p>
              <a:pPr algn="ctr">
                <a:lnSpc>
                  <a:spcPts val="1925"/>
                </a:lnSpc>
              </a:pPr>
              <a:endParaRPr/>
            </a:p>
          </p:txBody>
        </p:sp>
      </p:grpSp>
      <p:sp>
        <p:nvSpPr>
          <p:cNvPr id="20" name="Freeform 20"/>
          <p:cNvSpPr/>
          <p:nvPr/>
        </p:nvSpPr>
        <p:spPr>
          <a:xfrm>
            <a:off x="14142232" y="4286249"/>
            <a:ext cx="3117068" cy="2414310"/>
          </a:xfrm>
          <a:custGeom>
            <a:avLst/>
            <a:gdLst/>
            <a:ahLst/>
            <a:cxnLst/>
            <a:rect l="l" t="t" r="r" b="b"/>
            <a:pathLst>
              <a:path w="3117068" h="2414310">
                <a:moveTo>
                  <a:pt x="0" y="0"/>
                </a:moveTo>
                <a:lnTo>
                  <a:pt x="3117068" y="0"/>
                </a:lnTo>
                <a:lnTo>
                  <a:pt x="3117068" y="2414311"/>
                </a:lnTo>
                <a:lnTo>
                  <a:pt x="0" y="2414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DO"/>
          </a:p>
        </p:txBody>
      </p:sp>
      <p:pic>
        <p:nvPicPr>
          <p:cNvPr id="21" name="Picture 21"/>
          <p:cNvPicPr>
            <a:picLocks noChangeAspect="1"/>
          </p:cNvPicPr>
          <p:nvPr/>
        </p:nvPicPr>
        <p:blipFill>
          <a:blip r:embed="rId9"/>
          <a:stretch>
            <a:fillRect/>
          </a:stretch>
        </p:blipFill>
        <p:spPr>
          <a:xfrm>
            <a:off x="16440510" y="7672655"/>
            <a:ext cx="1764803" cy="1639776"/>
          </a:xfrm>
          <a:prstGeom prst="rect">
            <a:avLst/>
          </a:prstGeom>
        </p:spPr>
      </p:pic>
      <p:sp>
        <p:nvSpPr>
          <p:cNvPr id="22" name="AutoShape 22"/>
          <p:cNvSpPr/>
          <p:nvPr/>
        </p:nvSpPr>
        <p:spPr>
          <a:xfrm flipV="1">
            <a:off x="2162489" y="5195887"/>
            <a:ext cx="7509990" cy="19050"/>
          </a:xfrm>
          <a:prstGeom prst="line">
            <a:avLst/>
          </a:prstGeom>
          <a:ln w="104775" cap="flat">
            <a:solidFill>
              <a:srgbClr val="AB1D09"/>
            </a:solidFill>
            <a:prstDash val="solid"/>
            <a:headEnd type="none" w="sm" len="sm"/>
            <a:tailEnd type="none" w="sm" len="sm"/>
          </a:ln>
        </p:spPr>
        <p:txBody>
          <a:bodyPr/>
          <a:lstStyle/>
          <a:p>
            <a:endParaRPr lang="es-DO"/>
          </a:p>
        </p:txBody>
      </p:sp>
      <p:sp>
        <p:nvSpPr>
          <p:cNvPr id="23" name="TextBox 23"/>
          <p:cNvSpPr txBox="1"/>
          <p:nvPr/>
        </p:nvSpPr>
        <p:spPr>
          <a:xfrm>
            <a:off x="-834150" y="2925996"/>
            <a:ext cx="14304587" cy="2052741"/>
          </a:xfrm>
          <a:prstGeom prst="rect">
            <a:avLst/>
          </a:prstGeom>
        </p:spPr>
        <p:txBody>
          <a:bodyPr lIns="0" tIns="0" rIns="0" bIns="0" rtlCol="0" anchor="t">
            <a:spAutoFit/>
          </a:bodyPr>
          <a:lstStyle/>
          <a:p>
            <a:pPr algn="ctr">
              <a:lnSpc>
                <a:spcPts val="9589"/>
              </a:lnSpc>
            </a:pPr>
            <a:r>
              <a:rPr lang="en-US" sz="6000" b="1" dirty="0">
                <a:solidFill>
                  <a:srgbClr val="204389"/>
                </a:solidFill>
                <a:latin typeface="Poppins Bold"/>
                <a:ea typeface="Poppins Bold"/>
                <a:cs typeface="Poppins Bold"/>
                <a:sym typeface="Poppins Bold"/>
              </a:rPr>
              <a:t>SEMANA </a:t>
            </a:r>
            <a:r>
              <a:rPr lang="en-US" sz="6000" b="1" dirty="0">
                <a:solidFill>
                  <a:srgbClr val="00AEEF"/>
                </a:solidFill>
                <a:latin typeface="Poppins Bold"/>
                <a:ea typeface="Poppins Bold"/>
                <a:cs typeface="Poppins Bold"/>
                <a:sym typeface="Poppins Bold"/>
              </a:rPr>
              <a:t>GLO</a:t>
            </a:r>
            <a:r>
              <a:rPr lang="en-US" sz="6000" b="1" dirty="0">
                <a:solidFill>
                  <a:srgbClr val="204389"/>
                </a:solidFill>
                <a:latin typeface="Poppins Bold"/>
                <a:ea typeface="Poppins Bold"/>
                <a:cs typeface="Poppins Bold"/>
                <a:sym typeface="Poppins Bold"/>
              </a:rPr>
              <a:t>CAL DE</a:t>
            </a:r>
          </a:p>
          <a:p>
            <a:pPr algn="ctr">
              <a:lnSpc>
                <a:spcPts val="6929"/>
              </a:lnSpc>
            </a:pPr>
            <a:r>
              <a:rPr lang="en-US" sz="4400" b="1" dirty="0">
                <a:solidFill>
                  <a:srgbClr val="204389"/>
                </a:solidFill>
                <a:latin typeface="Poppins Bold"/>
                <a:ea typeface="Poppins Bold"/>
                <a:cs typeface="Poppins Bold"/>
                <a:sym typeface="Poppins Bold"/>
              </a:rPr>
              <a:t> EVALUACIÓN DE POLÍTICAS PÚBLICAS</a:t>
            </a:r>
          </a:p>
        </p:txBody>
      </p:sp>
      <p:sp>
        <p:nvSpPr>
          <p:cNvPr id="24" name="TextBox 24"/>
          <p:cNvSpPr txBox="1"/>
          <p:nvPr/>
        </p:nvSpPr>
        <p:spPr>
          <a:xfrm>
            <a:off x="974344" y="4301759"/>
            <a:ext cx="10515939" cy="2663827"/>
          </a:xfrm>
          <a:prstGeom prst="rect">
            <a:avLst/>
          </a:prstGeom>
        </p:spPr>
        <p:txBody>
          <a:bodyPr lIns="0" tIns="0" rIns="0" bIns="0" rtlCol="0" anchor="t">
            <a:spAutoFit/>
          </a:bodyPr>
          <a:lstStyle/>
          <a:p>
            <a:pPr algn="ctr">
              <a:lnSpc>
                <a:spcPts val="7279"/>
              </a:lnSpc>
            </a:pPr>
            <a:endParaRPr sz="1400" dirty="0"/>
          </a:p>
          <a:p>
            <a:pPr algn="ctr">
              <a:lnSpc>
                <a:spcPts val="4619"/>
              </a:lnSpc>
            </a:pPr>
            <a:r>
              <a:rPr lang="en-US" sz="2800" b="1" dirty="0">
                <a:solidFill>
                  <a:srgbClr val="13508B"/>
                </a:solidFill>
                <a:latin typeface="Glacial Indifference Bold"/>
                <a:ea typeface="Glacial Indifference Bold"/>
                <a:cs typeface="Glacial Indifference Bold"/>
                <a:sym typeface="Glacial Indifference Bold"/>
              </a:rPr>
              <a:t>ESTRATEGIA PARA ALCANZAR EL DESARROLLO Y LA JUSTICA SOCIAL</a:t>
            </a:r>
          </a:p>
          <a:p>
            <a:pPr algn="ctr">
              <a:lnSpc>
                <a:spcPts val="4619"/>
              </a:lnSpc>
            </a:pPr>
            <a:endParaRPr lang="en-US" sz="2800" b="1" dirty="0">
              <a:solidFill>
                <a:srgbClr val="13508B"/>
              </a:solidFill>
              <a:latin typeface="Glacial Indifference Bold"/>
              <a:ea typeface="Glacial Indifference Bold"/>
              <a:cs typeface="Glacial Indifference Bold"/>
              <a:sym typeface="Glacial Indifference Bold"/>
            </a:endParaRPr>
          </a:p>
        </p:txBody>
      </p:sp>
      <p:sp>
        <p:nvSpPr>
          <p:cNvPr id="25" name="TextBox 25"/>
          <p:cNvSpPr txBox="1"/>
          <p:nvPr/>
        </p:nvSpPr>
        <p:spPr>
          <a:xfrm>
            <a:off x="520915" y="6976536"/>
            <a:ext cx="9493081" cy="923330"/>
          </a:xfrm>
          <a:prstGeom prst="rect">
            <a:avLst/>
          </a:prstGeom>
        </p:spPr>
        <p:txBody>
          <a:bodyPr wrap="square" lIns="0" tIns="0" rIns="0" bIns="0" rtlCol="0" anchor="t">
            <a:spAutoFit/>
          </a:bodyPr>
          <a:lstStyle/>
          <a:p>
            <a:pPr algn="l">
              <a:lnSpc>
                <a:spcPts val="3618"/>
              </a:lnSpc>
            </a:pPr>
            <a:r>
              <a:rPr lang="en-US" sz="2800" spc="462" dirty="0">
                <a:solidFill>
                  <a:srgbClr val="0655A3"/>
                </a:solidFill>
                <a:latin typeface="League Spartan"/>
                <a:ea typeface="League Spartan"/>
                <a:cs typeface="League Spartan"/>
                <a:sym typeface="League Spartan"/>
              </a:rPr>
              <a:t>“IMPORTANCIA DE LOS DATOS PARA LA </a:t>
            </a:r>
            <a:r>
              <a:rPr lang="en-US" sz="2800" spc="462" dirty="0">
                <a:solidFill>
                  <a:srgbClr val="00AEEF"/>
                </a:solidFill>
                <a:latin typeface="League Spartan"/>
                <a:ea typeface="League Spartan"/>
                <a:cs typeface="League Spartan"/>
                <a:sym typeface="League Spartan"/>
              </a:rPr>
              <a:t>EVALUACIÓN</a:t>
            </a:r>
            <a:r>
              <a:rPr lang="en-US" sz="2800" spc="462" dirty="0">
                <a:solidFill>
                  <a:srgbClr val="1F4FB4"/>
                </a:solidFill>
                <a:latin typeface="League Spartan"/>
                <a:ea typeface="League Spartan"/>
                <a:cs typeface="League Spartan"/>
                <a:sym typeface="League Spartan"/>
              </a:rPr>
              <a:t> DE POLÍTICAS PÚBLICAS”.</a:t>
            </a:r>
          </a:p>
        </p:txBody>
      </p:sp>
      <p:pic>
        <p:nvPicPr>
          <p:cNvPr id="33" name="Picture 32" descr="A blue and red text on a black background&#10;&#10;AI-generated content may be incorrect.">
            <a:extLst>
              <a:ext uri="{FF2B5EF4-FFF2-40B4-BE49-F238E27FC236}">
                <a16:creationId xmlns:a16="http://schemas.microsoft.com/office/drawing/2014/main" id="{95DB25F2-DBB9-D2AB-69D0-019C5BBD0B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 y="151202"/>
            <a:ext cx="3733800" cy="1977870"/>
          </a:xfrm>
          <a:prstGeom prst="rect">
            <a:avLst/>
          </a:prstGeom>
        </p:spPr>
      </p:pic>
      <p:pic>
        <p:nvPicPr>
          <p:cNvPr id="35" name="Picture 34" descr="A blue sign with white text&#10;&#10;AI-generated content may be incorrect.">
            <a:extLst>
              <a:ext uri="{FF2B5EF4-FFF2-40B4-BE49-F238E27FC236}">
                <a16:creationId xmlns:a16="http://schemas.microsoft.com/office/drawing/2014/main" id="{288EF17C-C79C-D5BF-E89E-D295C6F7D7E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05720" y="667"/>
            <a:ext cx="3101624" cy="2122947"/>
          </a:xfrm>
          <a:prstGeom prst="rect">
            <a:avLst/>
          </a:prstGeom>
        </p:spPr>
      </p:pic>
      <p:sp>
        <p:nvSpPr>
          <p:cNvPr id="26" name="TextBox 25">
            <a:extLst>
              <a:ext uri="{FF2B5EF4-FFF2-40B4-BE49-F238E27FC236}">
                <a16:creationId xmlns:a16="http://schemas.microsoft.com/office/drawing/2014/main" id="{42B0DA3F-C1E4-2DF1-E07B-E346FFEC052E}"/>
              </a:ext>
            </a:extLst>
          </p:cNvPr>
          <p:cNvSpPr txBox="1"/>
          <p:nvPr/>
        </p:nvSpPr>
        <p:spPr>
          <a:xfrm>
            <a:off x="134602" y="8643017"/>
            <a:ext cx="7913619" cy="1338828"/>
          </a:xfrm>
          <a:prstGeom prst="rect">
            <a:avLst/>
          </a:prstGeom>
        </p:spPr>
        <p:txBody>
          <a:bodyPr lIns="0" tIns="0" rIns="0" bIns="0" rtlCol="0" anchor="t">
            <a:spAutoFit/>
          </a:bodyPr>
          <a:lstStyle/>
          <a:p>
            <a:pPr algn="r">
              <a:lnSpc>
                <a:spcPts val="3618"/>
              </a:lnSpc>
            </a:pPr>
            <a:r>
              <a:rPr lang="en-US" sz="2400" spc="462" dirty="0">
                <a:solidFill>
                  <a:srgbClr val="002060"/>
                </a:solidFill>
                <a:latin typeface="League Spartan"/>
                <a:ea typeface="League Spartan"/>
                <a:cs typeface="League Spartan"/>
                <a:sym typeface="League Spartan"/>
              </a:rPr>
              <a:t>Mabely Diaz</a:t>
            </a:r>
          </a:p>
          <a:p>
            <a:pPr algn="r">
              <a:lnSpc>
                <a:spcPts val="3618"/>
              </a:lnSpc>
            </a:pPr>
            <a:r>
              <a:rPr lang="en-US" sz="2000" spc="462" dirty="0" err="1">
                <a:solidFill>
                  <a:srgbClr val="0655A3"/>
                </a:solidFill>
                <a:latin typeface="League Spartan"/>
                <a:ea typeface="League Spartan"/>
                <a:cs typeface="League Spartan"/>
                <a:sym typeface="League Spartan"/>
              </a:rPr>
              <a:t>Directora</a:t>
            </a:r>
            <a:r>
              <a:rPr lang="en-US" sz="2000" spc="462" dirty="0">
                <a:solidFill>
                  <a:srgbClr val="0655A3"/>
                </a:solidFill>
                <a:latin typeface="League Spartan"/>
                <a:ea typeface="League Spartan"/>
                <a:cs typeface="League Spartan"/>
                <a:sym typeface="League Spartan"/>
              </a:rPr>
              <a:t> de </a:t>
            </a:r>
            <a:r>
              <a:rPr lang="en-US" sz="2000" spc="462" dirty="0" err="1">
                <a:solidFill>
                  <a:srgbClr val="0655A3"/>
                </a:solidFill>
                <a:latin typeface="League Spartan"/>
                <a:ea typeface="League Spartan"/>
                <a:cs typeface="League Spartan"/>
                <a:sym typeface="League Spartan"/>
              </a:rPr>
              <a:t>Inteligencia</a:t>
            </a:r>
            <a:r>
              <a:rPr lang="en-US" sz="2000" spc="462" dirty="0">
                <a:solidFill>
                  <a:srgbClr val="0655A3"/>
                </a:solidFill>
                <a:latin typeface="League Spartan"/>
                <a:ea typeface="League Spartan"/>
                <a:cs typeface="League Spartan"/>
                <a:sym typeface="League Spartan"/>
              </a:rPr>
              <a:t> de Datos</a:t>
            </a:r>
          </a:p>
          <a:p>
            <a:pPr algn="r">
              <a:lnSpc>
                <a:spcPts val="3618"/>
              </a:lnSpc>
            </a:pPr>
            <a:r>
              <a:rPr lang="en-US" sz="2000" spc="462" dirty="0" err="1">
                <a:solidFill>
                  <a:srgbClr val="0655A3"/>
                </a:solidFill>
                <a:latin typeface="League Spartan"/>
                <a:ea typeface="League Spartan"/>
                <a:cs typeface="League Spartan"/>
                <a:sym typeface="League Spartan"/>
              </a:rPr>
              <a:t>Ministerio</a:t>
            </a:r>
            <a:r>
              <a:rPr lang="en-US" sz="2000" spc="462" dirty="0">
                <a:solidFill>
                  <a:srgbClr val="0655A3"/>
                </a:solidFill>
                <a:latin typeface="League Spartan"/>
                <a:ea typeface="League Spartan"/>
                <a:cs typeface="League Spartan"/>
                <a:sym typeface="League Spartan"/>
              </a:rPr>
              <a:t> de la Presidencia</a:t>
            </a:r>
            <a:endParaRPr lang="en-US" sz="2000" spc="462" dirty="0">
              <a:solidFill>
                <a:srgbClr val="1F4FB4"/>
              </a:solidFill>
              <a:latin typeface="League Spartan"/>
              <a:ea typeface="League Spartan"/>
              <a:cs typeface="League Spartan"/>
              <a:sym typeface="League Spartan"/>
            </a:endParaRPr>
          </a:p>
        </p:txBody>
      </p:sp>
      <p:sp>
        <p:nvSpPr>
          <p:cNvPr id="27" name="Freeform 9">
            <a:extLst>
              <a:ext uri="{FF2B5EF4-FFF2-40B4-BE49-F238E27FC236}">
                <a16:creationId xmlns:a16="http://schemas.microsoft.com/office/drawing/2014/main" id="{3B94827A-7C81-C55F-795A-4EEF0A57522A}"/>
              </a:ext>
            </a:extLst>
          </p:cNvPr>
          <p:cNvSpPr/>
          <p:nvPr/>
        </p:nvSpPr>
        <p:spPr>
          <a:xfrm>
            <a:off x="8164588" y="8643017"/>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12"/>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14894">
            <a:off x="-4604834" y="6339188"/>
            <a:ext cx="6462792" cy="5440505"/>
            <a:chOff x="0" y="0"/>
            <a:chExt cx="965528" cy="812800"/>
          </a:xfrm>
        </p:grpSpPr>
        <p:sp>
          <p:nvSpPr>
            <p:cNvPr id="3" name="Freeform 3"/>
            <p:cNvSpPr/>
            <p:nvPr/>
          </p:nvSpPr>
          <p:spPr>
            <a:xfrm>
              <a:off x="0" y="0"/>
              <a:ext cx="965528" cy="812800"/>
            </a:xfrm>
            <a:custGeom>
              <a:avLst/>
              <a:gdLst/>
              <a:ahLst/>
              <a:cxnLst/>
              <a:rect l="l" t="t" r="r" b="b"/>
              <a:pathLst>
                <a:path w="965528" h="812800">
                  <a:moveTo>
                    <a:pt x="482764" y="0"/>
                  </a:moveTo>
                  <a:lnTo>
                    <a:pt x="965528" y="406400"/>
                  </a:lnTo>
                  <a:lnTo>
                    <a:pt x="482764" y="812800"/>
                  </a:lnTo>
                  <a:lnTo>
                    <a:pt x="0" y="406400"/>
                  </a:lnTo>
                  <a:lnTo>
                    <a:pt x="482764" y="0"/>
                  </a:lnTo>
                  <a:close/>
                </a:path>
              </a:pathLst>
            </a:custGeom>
            <a:solidFill>
              <a:srgbClr val="002745"/>
            </a:solidFill>
          </p:spPr>
          <p:txBody>
            <a:bodyPr/>
            <a:lstStyle/>
            <a:p>
              <a:endParaRPr lang="es-DO"/>
            </a:p>
          </p:txBody>
        </p:sp>
        <p:sp>
          <p:nvSpPr>
            <p:cNvPr id="4" name="TextBox 4"/>
            <p:cNvSpPr txBox="1"/>
            <p:nvPr/>
          </p:nvSpPr>
          <p:spPr>
            <a:xfrm>
              <a:off x="165950" y="120650"/>
              <a:ext cx="633628" cy="552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rot="314894">
            <a:off x="16001735" y="7017246"/>
            <a:ext cx="6462792" cy="5440505"/>
            <a:chOff x="0" y="0"/>
            <a:chExt cx="965528" cy="812800"/>
          </a:xfrm>
        </p:grpSpPr>
        <p:sp>
          <p:nvSpPr>
            <p:cNvPr id="6" name="Freeform 6"/>
            <p:cNvSpPr/>
            <p:nvPr/>
          </p:nvSpPr>
          <p:spPr>
            <a:xfrm>
              <a:off x="0" y="0"/>
              <a:ext cx="965528" cy="812800"/>
            </a:xfrm>
            <a:custGeom>
              <a:avLst/>
              <a:gdLst/>
              <a:ahLst/>
              <a:cxnLst/>
              <a:rect l="l" t="t" r="r" b="b"/>
              <a:pathLst>
                <a:path w="965528" h="812800">
                  <a:moveTo>
                    <a:pt x="482764" y="0"/>
                  </a:moveTo>
                  <a:lnTo>
                    <a:pt x="965528" y="406400"/>
                  </a:lnTo>
                  <a:lnTo>
                    <a:pt x="482764" y="812800"/>
                  </a:lnTo>
                  <a:lnTo>
                    <a:pt x="0" y="406400"/>
                  </a:lnTo>
                  <a:lnTo>
                    <a:pt x="482764" y="0"/>
                  </a:lnTo>
                  <a:close/>
                </a:path>
              </a:pathLst>
            </a:custGeom>
            <a:solidFill>
              <a:srgbClr val="002745"/>
            </a:solidFill>
          </p:spPr>
          <p:txBody>
            <a:bodyPr/>
            <a:lstStyle/>
            <a:p>
              <a:endParaRPr lang="es-DO"/>
            </a:p>
          </p:txBody>
        </p:sp>
        <p:sp>
          <p:nvSpPr>
            <p:cNvPr id="7" name="TextBox 7"/>
            <p:cNvSpPr txBox="1"/>
            <p:nvPr/>
          </p:nvSpPr>
          <p:spPr>
            <a:xfrm>
              <a:off x="165950" y="120650"/>
              <a:ext cx="633628" cy="552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16930710" y="8841003"/>
            <a:ext cx="1165195" cy="1150063"/>
          </a:xfrm>
          <a:custGeom>
            <a:avLst/>
            <a:gdLst/>
            <a:ahLst/>
            <a:cxnLst/>
            <a:rect l="l" t="t" r="r" b="b"/>
            <a:pathLst>
              <a:path w="1165195" h="1150063">
                <a:moveTo>
                  <a:pt x="0" y="0"/>
                </a:moveTo>
                <a:lnTo>
                  <a:pt x="1165195" y="0"/>
                </a:lnTo>
                <a:lnTo>
                  <a:pt x="1165195" y="1150063"/>
                </a:lnTo>
                <a:lnTo>
                  <a:pt x="0" y="1150063"/>
                </a:lnTo>
                <a:lnTo>
                  <a:pt x="0" y="0"/>
                </a:lnTo>
                <a:close/>
              </a:path>
            </a:pathLst>
          </a:custGeom>
          <a:blipFill>
            <a:blip r:embed="rId2"/>
            <a:stretch>
              <a:fillRect l="-29763" t="-23851" r="-29680" b="-37690"/>
            </a:stretch>
          </a:blipFill>
        </p:spPr>
        <p:txBody>
          <a:bodyPr/>
          <a:lstStyle/>
          <a:p>
            <a:endParaRPr lang="es-DO"/>
          </a:p>
        </p:txBody>
      </p:sp>
      <p:grpSp>
        <p:nvGrpSpPr>
          <p:cNvPr id="9" name="Group 9"/>
          <p:cNvGrpSpPr/>
          <p:nvPr/>
        </p:nvGrpSpPr>
        <p:grpSpPr>
          <a:xfrm>
            <a:off x="-4630929" y="1616865"/>
            <a:ext cx="5440505" cy="544050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2745">
                <a:alpha val="50980"/>
              </a:srgbClr>
            </a:solidFill>
          </p:spPr>
          <p:txBody>
            <a:bodyPr/>
            <a:lstStyle/>
            <a:p>
              <a:endParaRPr lang="es-DO"/>
            </a:p>
          </p:txBody>
        </p:sp>
        <p:sp>
          <p:nvSpPr>
            <p:cNvPr id="11" name="TextBox 11"/>
            <p:cNvSpPr txBox="1"/>
            <p:nvPr/>
          </p:nvSpPr>
          <p:spPr>
            <a:xfrm>
              <a:off x="139700" y="120650"/>
              <a:ext cx="533400" cy="552450"/>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17278978" y="4673072"/>
            <a:ext cx="5440505" cy="544050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2745">
                <a:alpha val="50980"/>
              </a:srgbClr>
            </a:solidFill>
          </p:spPr>
          <p:txBody>
            <a:bodyPr/>
            <a:lstStyle/>
            <a:p>
              <a:endParaRPr lang="es-DO"/>
            </a:p>
          </p:txBody>
        </p:sp>
        <p:sp>
          <p:nvSpPr>
            <p:cNvPr id="14" name="TextBox 14"/>
            <p:cNvSpPr txBox="1"/>
            <p:nvPr/>
          </p:nvSpPr>
          <p:spPr>
            <a:xfrm>
              <a:off x="139700" y="120650"/>
              <a:ext cx="533400" cy="552450"/>
            </a:xfrm>
            <a:prstGeom prst="rect">
              <a:avLst/>
            </a:prstGeom>
          </p:spPr>
          <p:txBody>
            <a:bodyPr lIns="50800" tIns="50800" rIns="50800" bIns="50800" rtlCol="0" anchor="ctr"/>
            <a:lstStyle/>
            <a:p>
              <a:pPr algn="ctr">
                <a:lnSpc>
                  <a:spcPts val="2859"/>
                </a:lnSpc>
              </a:pPr>
              <a:endParaRPr/>
            </a:p>
          </p:txBody>
        </p:sp>
      </p:grpSp>
      <p:grpSp>
        <p:nvGrpSpPr>
          <p:cNvPr id="15" name="Group 15"/>
          <p:cNvGrpSpPr/>
          <p:nvPr/>
        </p:nvGrpSpPr>
        <p:grpSpPr>
          <a:xfrm>
            <a:off x="1028700" y="826315"/>
            <a:ext cx="106489" cy="1771899"/>
            <a:chOff x="0" y="0"/>
            <a:chExt cx="28046" cy="466673"/>
          </a:xfrm>
        </p:grpSpPr>
        <p:sp>
          <p:nvSpPr>
            <p:cNvPr id="16" name="Freeform 16"/>
            <p:cNvSpPr/>
            <p:nvPr/>
          </p:nvSpPr>
          <p:spPr>
            <a:xfrm>
              <a:off x="0" y="0"/>
              <a:ext cx="28046" cy="466673"/>
            </a:xfrm>
            <a:custGeom>
              <a:avLst/>
              <a:gdLst/>
              <a:ahLst/>
              <a:cxnLst/>
              <a:rect l="l" t="t" r="r" b="b"/>
              <a:pathLst>
                <a:path w="28046" h="466673">
                  <a:moveTo>
                    <a:pt x="0" y="0"/>
                  </a:moveTo>
                  <a:lnTo>
                    <a:pt x="28046" y="0"/>
                  </a:lnTo>
                  <a:lnTo>
                    <a:pt x="28046" y="466673"/>
                  </a:lnTo>
                  <a:lnTo>
                    <a:pt x="0" y="466673"/>
                  </a:lnTo>
                  <a:close/>
                </a:path>
              </a:pathLst>
            </a:custGeom>
            <a:solidFill>
              <a:srgbClr val="2C475C"/>
            </a:solidFill>
          </p:spPr>
          <p:txBody>
            <a:bodyPr/>
            <a:lstStyle/>
            <a:p>
              <a:endParaRPr lang="es-DO"/>
            </a:p>
          </p:txBody>
        </p:sp>
        <p:sp>
          <p:nvSpPr>
            <p:cNvPr id="17" name="TextBox 17"/>
            <p:cNvSpPr txBox="1"/>
            <p:nvPr/>
          </p:nvSpPr>
          <p:spPr>
            <a:xfrm>
              <a:off x="0" y="-28575"/>
              <a:ext cx="28046" cy="495248"/>
            </a:xfrm>
            <a:prstGeom prst="rect">
              <a:avLst/>
            </a:prstGeom>
          </p:spPr>
          <p:txBody>
            <a:bodyPr lIns="50800" tIns="50800" rIns="50800" bIns="50800" rtlCol="0" anchor="ctr"/>
            <a:lstStyle/>
            <a:p>
              <a:pPr algn="ctr">
                <a:lnSpc>
                  <a:spcPts val="2560"/>
                </a:lnSpc>
              </a:pPr>
              <a:endParaRPr/>
            </a:p>
          </p:txBody>
        </p:sp>
      </p:grpSp>
      <p:grpSp>
        <p:nvGrpSpPr>
          <p:cNvPr id="18" name="Group 18"/>
          <p:cNvGrpSpPr/>
          <p:nvPr/>
        </p:nvGrpSpPr>
        <p:grpSpPr>
          <a:xfrm>
            <a:off x="2172753" y="3523568"/>
            <a:ext cx="4854783" cy="1153363"/>
            <a:chOff x="0" y="0"/>
            <a:chExt cx="1056134" cy="250908"/>
          </a:xfrm>
        </p:grpSpPr>
        <p:sp>
          <p:nvSpPr>
            <p:cNvPr id="19" name="Freeform 19"/>
            <p:cNvSpPr/>
            <p:nvPr/>
          </p:nvSpPr>
          <p:spPr>
            <a:xfrm>
              <a:off x="0" y="0"/>
              <a:ext cx="1056134" cy="250908"/>
            </a:xfrm>
            <a:custGeom>
              <a:avLst/>
              <a:gdLst/>
              <a:ahLst/>
              <a:cxnLst/>
              <a:rect l="l" t="t" r="r" b="b"/>
              <a:pathLst>
                <a:path w="1056134" h="250908">
                  <a:moveTo>
                    <a:pt x="81330" y="0"/>
                  </a:moveTo>
                  <a:lnTo>
                    <a:pt x="974805" y="0"/>
                  </a:lnTo>
                  <a:cubicBezTo>
                    <a:pt x="1019722" y="0"/>
                    <a:pt x="1056134" y="36413"/>
                    <a:pt x="1056134" y="81330"/>
                  </a:cubicBezTo>
                  <a:lnTo>
                    <a:pt x="1056134" y="169579"/>
                  </a:lnTo>
                  <a:cubicBezTo>
                    <a:pt x="1056134" y="214496"/>
                    <a:pt x="1019722" y="250908"/>
                    <a:pt x="974805" y="250908"/>
                  </a:cubicBezTo>
                  <a:lnTo>
                    <a:pt x="81330" y="250908"/>
                  </a:lnTo>
                  <a:cubicBezTo>
                    <a:pt x="36413" y="250908"/>
                    <a:pt x="0" y="214496"/>
                    <a:pt x="0" y="169579"/>
                  </a:cubicBezTo>
                  <a:lnTo>
                    <a:pt x="0" y="81330"/>
                  </a:lnTo>
                  <a:cubicBezTo>
                    <a:pt x="0" y="36413"/>
                    <a:pt x="36413" y="0"/>
                    <a:pt x="81330" y="0"/>
                  </a:cubicBezTo>
                  <a:close/>
                </a:path>
              </a:pathLst>
            </a:custGeom>
            <a:solidFill>
              <a:srgbClr val="2C475C"/>
            </a:solidFill>
          </p:spPr>
          <p:txBody>
            <a:bodyPr/>
            <a:lstStyle/>
            <a:p>
              <a:endParaRPr lang="es-DO" sz="1600"/>
            </a:p>
          </p:txBody>
        </p:sp>
        <p:sp>
          <p:nvSpPr>
            <p:cNvPr id="20" name="TextBox 20"/>
            <p:cNvSpPr txBox="1"/>
            <p:nvPr/>
          </p:nvSpPr>
          <p:spPr>
            <a:xfrm>
              <a:off x="0" y="-28575"/>
              <a:ext cx="1056134" cy="279483"/>
            </a:xfrm>
            <a:prstGeom prst="rect">
              <a:avLst/>
            </a:prstGeom>
          </p:spPr>
          <p:txBody>
            <a:bodyPr lIns="50800" tIns="50800" rIns="50800" bIns="50800" rtlCol="0" anchor="ctr"/>
            <a:lstStyle/>
            <a:p>
              <a:pPr algn="ctr">
                <a:lnSpc>
                  <a:spcPts val="2560"/>
                </a:lnSpc>
              </a:pPr>
              <a:r>
                <a:rPr lang="en-US" b="1" dirty="0">
                  <a:solidFill>
                    <a:srgbClr val="FFFFFF"/>
                  </a:solidFill>
                  <a:latin typeface="Montserrat Light Bold"/>
                  <a:ea typeface="Montserrat Light Bold"/>
                  <a:cs typeface="Montserrat Light Bold"/>
                  <a:sym typeface="Montserrat Light Bold"/>
                </a:rPr>
                <a:t>TASA DE MORTALIDAD INFANTIL (POR CADA 1,000 NACIDOS VIVOS) DE 18.4 A 13</a:t>
              </a:r>
            </a:p>
          </p:txBody>
        </p:sp>
      </p:grpSp>
      <p:grpSp>
        <p:nvGrpSpPr>
          <p:cNvPr id="21" name="Group 21"/>
          <p:cNvGrpSpPr/>
          <p:nvPr/>
        </p:nvGrpSpPr>
        <p:grpSpPr>
          <a:xfrm>
            <a:off x="2172753" y="6788657"/>
            <a:ext cx="4854783" cy="1323237"/>
            <a:chOff x="0" y="0"/>
            <a:chExt cx="1056134" cy="287864"/>
          </a:xfrm>
        </p:grpSpPr>
        <p:sp>
          <p:nvSpPr>
            <p:cNvPr id="22" name="Freeform 22"/>
            <p:cNvSpPr/>
            <p:nvPr/>
          </p:nvSpPr>
          <p:spPr>
            <a:xfrm>
              <a:off x="0" y="0"/>
              <a:ext cx="1056134" cy="287864"/>
            </a:xfrm>
            <a:custGeom>
              <a:avLst/>
              <a:gdLst/>
              <a:ahLst/>
              <a:cxnLst/>
              <a:rect l="l" t="t" r="r" b="b"/>
              <a:pathLst>
                <a:path w="1056134" h="287864">
                  <a:moveTo>
                    <a:pt x="81330" y="0"/>
                  </a:moveTo>
                  <a:lnTo>
                    <a:pt x="974805" y="0"/>
                  </a:lnTo>
                  <a:cubicBezTo>
                    <a:pt x="1019722" y="0"/>
                    <a:pt x="1056134" y="36413"/>
                    <a:pt x="1056134" y="81330"/>
                  </a:cubicBezTo>
                  <a:lnTo>
                    <a:pt x="1056134" y="206534"/>
                  </a:lnTo>
                  <a:cubicBezTo>
                    <a:pt x="1056134" y="251451"/>
                    <a:pt x="1019722" y="287864"/>
                    <a:pt x="974805" y="287864"/>
                  </a:cubicBezTo>
                  <a:lnTo>
                    <a:pt x="81330" y="287864"/>
                  </a:lnTo>
                  <a:cubicBezTo>
                    <a:pt x="36413" y="287864"/>
                    <a:pt x="0" y="251451"/>
                    <a:pt x="0" y="206534"/>
                  </a:cubicBezTo>
                  <a:lnTo>
                    <a:pt x="0" y="81330"/>
                  </a:lnTo>
                  <a:cubicBezTo>
                    <a:pt x="0" y="36413"/>
                    <a:pt x="36413" y="0"/>
                    <a:pt x="81330" y="0"/>
                  </a:cubicBezTo>
                  <a:close/>
                </a:path>
              </a:pathLst>
            </a:custGeom>
            <a:solidFill>
              <a:srgbClr val="5F7C92"/>
            </a:solidFill>
          </p:spPr>
          <p:txBody>
            <a:bodyPr/>
            <a:lstStyle/>
            <a:p>
              <a:endParaRPr lang="es-DO" sz="1600"/>
            </a:p>
          </p:txBody>
        </p:sp>
        <p:sp>
          <p:nvSpPr>
            <p:cNvPr id="23" name="TextBox 23"/>
            <p:cNvSpPr txBox="1"/>
            <p:nvPr/>
          </p:nvSpPr>
          <p:spPr>
            <a:xfrm>
              <a:off x="0" y="0"/>
              <a:ext cx="1056134" cy="287864"/>
            </a:xfrm>
            <a:prstGeom prst="rect">
              <a:avLst/>
            </a:prstGeom>
          </p:spPr>
          <p:txBody>
            <a:bodyPr lIns="50800" tIns="50800" rIns="50800" bIns="50800" rtlCol="0" anchor="ctr"/>
            <a:lstStyle/>
            <a:p>
              <a:pPr algn="ctr">
                <a:lnSpc>
                  <a:spcPts val="2560"/>
                </a:lnSpc>
              </a:pPr>
              <a:r>
                <a:rPr lang="en-US" b="1" dirty="0">
                  <a:solidFill>
                    <a:srgbClr val="FFFFFF"/>
                  </a:solidFill>
                  <a:latin typeface="Montserrat Light Bold"/>
                  <a:ea typeface="Montserrat Light Bold"/>
                  <a:cs typeface="Montserrat Light Bold"/>
                  <a:sym typeface="Montserrat Light Bold"/>
                </a:rPr>
                <a:t>NÚMERO DE MUERTES POR ENFERMEDADES CRÓNICAS NO TRANSMISIBLES PREVENIBLES DE 10,992 A 8,500</a:t>
              </a:r>
            </a:p>
          </p:txBody>
        </p:sp>
      </p:grpSp>
      <p:sp>
        <p:nvSpPr>
          <p:cNvPr id="24" name="Freeform 24"/>
          <p:cNvSpPr/>
          <p:nvPr/>
        </p:nvSpPr>
        <p:spPr>
          <a:xfrm>
            <a:off x="15121201" y="-4944926"/>
            <a:ext cx="7578604" cy="6713081"/>
          </a:xfrm>
          <a:custGeom>
            <a:avLst/>
            <a:gdLst/>
            <a:ahLst/>
            <a:cxnLst/>
            <a:rect l="l" t="t" r="r" b="b"/>
            <a:pathLst>
              <a:path w="7578604" h="6713081">
                <a:moveTo>
                  <a:pt x="0" y="0"/>
                </a:moveTo>
                <a:lnTo>
                  <a:pt x="7578604" y="0"/>
                </a:lnTo>
                <a:lnTo>
                  <a:pt x="7578604" y="6713080"/>
                </a:lnTo>
                <a:lnTo>
                  <a:pt x="0" y="67130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DO"/>
          </a:p>
        </p:txBody>
      </p:sp>
      <p:sp>
        <p:nvSpPr>
          <p:cNvPr id="25" name="Freeform 25"/>
          <p:cNvSpPr/>
          <p:nvPr/>
        </p:nvSpPr>
        <p:spPr>
          <a:xfrm>
            <a:off x="1028700" y="3638397"/>
            <a:ext cx="1064536" cy="751828"/>
          </a:xfrm>
          <a:custGeom>
            <a:avLst/>
            <a:gdLst/>
            <a:ahLst/>
            <a:cxnLst/>
            <a:rect l="l" t="t" r="r" b="b"/>
            <a:pathLst>
              <a:path w="1064536" h="751828">
                <a:moveTo>
                  <a:pt x="0" y="0"/>
                </a:moveTo>
                <a:lnTo>
                  <a:pt x="1064536" y="0"/>
                </a:lnTo>
                <a:lnTo>
                  <a:pt x="1064536" y="751828"/>
                </a:lnTo>
                <a:lnTo>
                  <a:pt x="0" y="7518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DO"/>
          </a:p>
        </p:txBody>
      </p:sp>
      <p:sp>
        <p:nvSpPr>
          <p:cNvPr id="26" name="Freeform 26"/>
          <p:cNvSpPr/>
          <p:nvPr/>
        </p:nvSpPr>
        <p:spPr>
          <a:xfrm>
            <a:off x="1081944" y="6929108"/>
            <a:ext cx="907544" cy="928433"/>
          </a:xfrm>
          <a:custGeom>
            <a:avLst/>
            <a:gdLst/>
            <a:ahLst/>
            <a:cxnLst/>
            <a:rect l="l" t="t" r="r" b="b"/>
            <a:pathLst>
              <a:path w="907544" h="928433">
                <a:moveTo>
                  <a:pt x="0" y="0"/>
                </a:moveTo>
                <a:lnTo>
                  <a:pt x="907544" y="0"/>
                </a:lnTo>
                <a:lnTo>
                  <a:pt x="907544" y="928433"/>
                </a:lnTo>
                <a:lnTo>
                  <a:pt x="0" y="9284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DO"/>
          </a:p>
        </p:txBody>
      </p:sp>
      <p:sp>
        <p:nvSpPr>
          <p:cNvPr id="33" name="TextBox 33"/>
          <p:cNvSpPr txBox="1"/>
          <p:nvPr/>
        </p:nvSpPr>
        <p:spPr>
          <a:xfrm>
            <a:off x="1289107" y="856185"/>
            <a:ext cx="5058629" cy="2294553"/>
          </a:xfrm>
          <a:prstGeom prst="rect">
            <a:avLst/>
          </a:prstGeom>
        </p:spPr>
        <p:txBody>
          <a:bodyPr lIns="0" tIns="0" rIns="0" bIns="0" rtlCol="0" anchor="t">
            <a:spAutoFit/>
          </a:bodyPr>
          <a:lstStyle/>
          <a:p>
            <a:pPr algn="l">
              <a:lnSpc>
                <a:spcPts val="4360"/>
              </a:lnSpc>
            </a:pPr>
            <a:r>
              <a:rPr lang="en-US" sz="4000">
                <a:solidFill>
                  <a:srgbClr val="002745"/>
                </a:solidFill>
                <a:latin typeface="Codec Pro ExtraBold"/>
                <a:ea typeface="Codec Pro ExtraBold"/>
                <a:cs typeface="Codec Pro ExtraBold"/>
                <a:sym typeface="Codec Pro ExtraBold"/>
              </a:rPr>
              <a:t>ESPERANZA DE </a:t>
            </a:r>
            <a:r>
              <a:rPr lang="en-US" sz="4000" b="1">
                <a:solidFill>
                  <a:srgbClr val="5F7C92"/>
                </a:solidFill>
                <a:latin typeface="Codec Pro ExtraBold Bold"/>
                <a:ea typeface="Codec Pro ExtraBold Bold"/>
                <a:cs typeface="Codec Pro ExtraBold Bold"/>
                <a:sym typeface="Codec Pro ExtraBold Bold"/>
              </a:rPr>
              <a:t>VIDA AL NACER</a:t>
            </a:r>
            <a:r>
              <a:rPr lang="en-US" sz="4000" b="1">
                <a:solidFill>
                  <a:srgbClr val="5F7C92"/>
                </a:solidFill>
                <a:latin typeface="Codec Pro ExtraBold"/>
                <a:ea typeface="Codec Pro ExtraBold"/>
                <a:cs typeface="Codec Pro ExtraBold"/>
                <a:sym typeface="Codec Pro ExtraBold"/>
              </a:rPr>
              <a:t> </a:t>
            </a:r>
            <a:r>
              <a:rPr lang="en-US" sz="4000">
                <a:solidFill>
                  <a:srgbClr val="002745"/>
                </a:solidFill>
                <a:latin typeface="Codec Pro ExtraBold"/>
                <a:ea typeface="Codec Pro ExtraBold"/>
                <a:cs typeface="Codec Pro ExtraBold"/>
                <a:sym typeface="Codec Pro ExtraBold"/>
              </a:rPr>
              <a:t>DE </a:t>
            </a:r>
            <a:r>
              <a:rPr lang="en-US" sz="4000">
                <a:solidFill>
                  <a:srgbClr val="5F7C92"/>
                </a:solidFill>
                <a:latin typeface="Codec Pro ExtraBold"/>
                <a:ea typeface="Codec Pro ExtraBold"/>
                <a:cs typeface="Codec Pro ExtraBold"/>
                <a:sym typeface="Codec Pro ExtraBold"/>
              </a:rPr>
              <a:t>74.9</a:t>
            </a:r>
            <a:r>
              <a:rPr lang="en-US" sz="4000">
                <a:solidFill>
                  <a:srgbClr val="002745"/>
                </a:solidFill>
                <a:latin typeface="Codec Pro ExtraBold"/>
                <a:ea typeface="Codec Pro ExtraBold"/>
                <a:cs typeface="Codec Pro ExtraBold"/>
                <a:sym typeface="Codec Pro ExtraBold"/>
              </a:rPr>
              <a:t> A </a:t>
            </a:r>
            <a:r>
              <a:rPr lang="en-US" sz="4000">
                <a:solidFill>
                  <a:srgbClr val="5F7C92"/>
                </a:solidFill>
                <a:latin typeface="Codec Pro ExtraBold"/>
                <a:ea typeface="Codec Pro ExtraBold"/>
                <a:cs typeface="Codec Pro ExtraBold"/>
                <a:sym typeface="Codec Pro ExtraBold"/>
              </a:rPr>
              <a:t>77</a:t>
            </a:r>
            <a:r>
              <a:rPr lang="en-US" sz="4000">
                <a:solidFill>
                  <a:srgbClr val="002745"/>
                </a:solidFill>
                <a:latin typeface="Codec Pro ExtraBold"/>
                <a:ea typeface="Codec Pro ExtraBold"/>
                <a:cs typeface="Codec Pro ExtraBold"/>
                <a:sym typeface="Codec Pro ExtraBold"/>
              </a:rPr>
              <a:t> AÑOS</a:t>
            </a:r>
          </a:p>
          <a:p>
            <a:pPr algn="l">
              <a:lnSpc>
                <a:spcPts val="4360"/>
              </a:lnSpc>
            </a:pPr>
            <a:endParaRPr lang="en-US" sz="4000">
              <a:solidFill>
                <a:srgbClr val="002745"/>
              </a:solidFill>
              <a:latin typeface="Codec Pro ExtraBold"/>
              <a:ea typeface="Codec Pro ExtraBold"/>
              <a:cs typeface="Codec Pro ExtraBold"/>
              <a:sym typeface="Codec Pro ExtraBold"/>
            </a:endParaRPr>
          </a:p>
        </p:txBody>
      </p:sp>
      <p:sp>
        <p:nvSpPr>
          <p:cNvPr id="44" name="CuadroTexto 43">
            <a:extLst>
              <a:ext uri="{FF2B5EF4-FFF2-40B4-BE49-F238E27FC236}">
                <a16:creationId xmlns:a16="http://schemas.microsoft.com/office/drawing/2014/main" id="{080A2472-E3BA-AB40-4641-3D15C48D07E7}"/>
              </a:ext>
            </a:extLst>
          </p:cNvPr>
          <p:cNvSpPr txBox="1"/>
          <p:nvPr/>
        </p:nvSpPr>
        <p:spPr>
          <a:xfrm>
            <a:off x="8241925" y="996880"/>
            <a:ext cx="4559675" cy="1569660"/>
          </a:xfrm>
          <a:prstGeom prst="rect">
            <a:avLst/>
          </a:prstGeom>
          <a:noFill/>
          <a:ln>
            <a:solidFill>
              <a:schemeClr val="tx2">
                <a:lumMod val="50000"/>
              </a:schemeClr>
            </a:solidFill>
            <a:prstDash val="dashDot"/>
          </a:ln>
        </p:spPr>
        <p:txBody>
          <a:bodyPr wrap="square" rtlCol="0">
            <a:spAutoFit/>
          </a:bodyPr>
          <a:lstStyle/>
          <a:p>
            <a:r>
              <a:rPr lang="es-DO" sz="1600" dirty="0"/>
              <a:t>Línea base: </a:t>
            </a:r>
            <a:r>
              <a:rPr lang="es-DO" sz="1600" b="1" dirty="0">
                <a:solidFill>
                  <a:schemeClr val="accent1">
                    <a:lumMod val="50000"/>
                  </a:schemeClr>
                </a:solidFill>
              </a:rPr>
              <a:t>74.9</a:t>
            </a:r>
          </a:p>
          <a:p>
            <a:r>
              <a:rPr lang="es-DO" sz="1600" dirty="0"/>
              <a:t>Año base: </a:t>
            </a:r>
            <a:r>
              <a:rPr lang="es-DO" sz="1600" b="1" dirty="0">
                <a:solidFill>
                  <a:schemeClr val="accent1">
                    <a:lumMod val="50000"/>
                  </a:schemeClr>
                </a:solidFill>
              </a:rPr>
              <a:t>2023</a:t>
            </a:r>
          </a:p>
          <a:p>
            <a:r>
              <a:rPr lang="es-DO" sz="1600" dirty="0"/>
              <a:t>Valor actual: </a:t>
            </a:r>
            <a:r>
              <a:rPr lang="es-DO" sz="1600" b="1" dirty="0">
                <a:solidFill>
                  <a:srgbClr val="00A249"/>
                </a:solidFill>
              </a:rPr>
              <a:t>75.1</a:t>
            </a:r>
          </a:p>
          <a:p>
            <a:r>
              <a:rPr lang="es-DO" sz="1600" dirty="0"/>
              <a:t>Balance meta 2024: </a:t>
            </a:r>
            <a:r>
              <a:rPr lang="es-DO" sz="1600" b="1" dirty="0">
                <a:solidFill>
                  <a:srgbClr val="00A249"/>
                </a:solidFill>
              </a:rPr>
              <a:t>99.8%</a:t>
            </a:r>
          </a:p>
          <a:p>
            <a:r>
              <a:rPr lang="es-DO" sz="1600" dirty="0"/>
              <a:t>Meta cierre 2025: </a:t>
            </a:r>
            <a:r>
              <a:rPr lang="es-DO" sz="1600" b="1" dirty="0">
                <a:solidFill>
                  <a:srgbClr val="00A249"/>
                </a:solidFill>
              </a:rPr>
              <a:t>75.54</a:t>
            </a:r>
          </a:p>
          <a:p>
            <a:r>
              <a:rPr lang="es-DO" sz="1600" dirty="0"/>
              <a:t>Variación esperada para alcanzar meta 2025: </a:t>
            </a:r>
            <a:r>
              <a:rPr lang="es-DO" sz="1600" b="1" dirty="0">
                <a:solidFill>
                  <a:srgbClr val="00A249"/>
                </a:solidFill>
              </a:rPr>
              <a:t>1%</a:t>
            </a:r>
          </a:p>
        </p:txBody>
      </p:sp>
      <p:sp>
        <p:nvSpPr>
          <p:cNvPr id="53" name="CuadroTexto 52">
            <a:extLst>
              <a:ext uri="{FF2B5EF4-FFF2-40B4-BE49-F238E27FC236}">
                <a16:creationId xmlns:a16="http://schemas.microsoft.com/office/drawing/2014/main" id="{3BE050ED-2B7D-DBE1-FCBE-8FEF45421326}"/>
              </a:ext>
            </a:extLst>
          </p:cNvPr>
          <p:cNvSpPr txBox="1"/>
          <p:nvPr/>
        </p:nvSpPr>
        <p:spPr>
          <a:xfrm>
            <a:off x="10064840" y="3421594"/>
            <a:ext cx="4559675" cy="1569660"/>
          </a:xfrm>
          <a:prstGeom prst="rect">
            <a:avLst/>
          </a:prstGeom>
          <a:noFill/>
          <a:ln>
            <a:solidFill>
              <a:schemeClr val="tx2">
                <a:lumMod val="50000"/>
              </a:schemeClr>
            </a:solidFill>
            <a:prstDash val="dashDot"/>
          </a:ln>
        </p:spPr>
        <p:txBody>
          <a:bodyPr wrap="square" rtlCol="0">
            <a:spAutoFit/>
          </a:bodyPr>
          <a:lstStyle/>
          <a:p>
            <a:r>
              <a:rPr lang="es-DO" sz="1600" dirty="0"/>
              <a:t>Línea base: </a:t>
            </a:r>
            <a:r>
              <a:rPr lang="es-DO" sz="1600" b="1" dirty="0">
                <a:solidFill>
                  <a:schemeClr val="accent1">
                    <a:lumMod val="50000"/>
                  </a:schemeClr>
                </a:solidFill>
              </a:rPr>
              <a:t>18.4</a:t>
            </a:r>
          </a:p>
          <a:p>
            <a:r>
              <a:rPr lang="es-DO" sz="1600" dirty="0"/>
              <a:t>Año base: </a:t>
            </a:r>
            <a:r>
              <a:rPr lang="es-DO" sz="1600" b="1" dirty="0">
                <a:solidFill>
                  <a:schemeClr val="accent1">
                    <a:lumMod val="50000"/>
                  </a:schemeClr>
                </a:solidFill>
              </a:rPr>
              <a:t>2023</a:t>
            </a:r>
          </a:p>
          <a:p>
            <a:r>
              <a:rPr lang="es-DO" sz="1600" dirty="0"/>
              <a:t>Valor actual: </a:t>
            </a:r>
            <a:r>
              <a:rPr lang="es-DO" sz="1600" b="1" dirty="0">
                <a:solidFill>
                  <a:srgbClr val="00A249"/>
                </a:solidFill>
              </a:rPr>
              <a:t>16.0</a:t>
            </a:r>
          </a:p>
          <a:p>
            <a:r>
              <a:rPr lang="es-DO" sz="1600" dirty="0"/>
              <a:t>Balance meta 2024: </a:t>
            </a:r>
            <a:r>
              <a:rPr lang="es-DO" sz="1600" b="1" dirty="0">
                <a:solidFill>
                  <a:srgbClr val="00A249"/>
                </a:solidFill>
              </a:rPr>
              <a:t>100%</a:t>
            </a:r>
          </a:p>
          <a:p>
            <a:r>
              <a:rPr lang="es-DO" sz="1600" dirty="0"/>
              <a:t>Meta cierre 2025: </a:t>
            </a:r>
            <a:r>
              <a:rPr lang="es-DO" sz="1600" b="1" dirty="0">
                <a:solidFill>
                  <a:srgbClr val="00A249"/>
                </a:solidFill>
              </a:rPr>
              <a:t>14.6</a:t>
            </a:r>
          </a:p>
          <a:p>
            <a:r>
              <a:rPr lang="es-DO" sz="1600" dirty="0"/>
              <a:t>Variación esperada para alcanzar meta 2025: </a:t>
            </a:r>
            <a:r>
              <a:rPr lang="es-DO" sz="1600" b="1" dirty="0">
                <a:solidFill>
                  <a:srgbClr val="00A249"/>
                </a:solidFill>
              </a:rPr>
              <a:t>-8%</a:t>
            </a:r>
          </a:p>
        </p:txBody>
      </p:sp>
      <p:sp>
        <p:nvSpPr>
          <p:cNvPr id="57" name="CuadroTexto 56">
            <a:extLst>
              <a:ext uri="{FF2B5EF4-FFF2-40B4-BE49-F238E27FC236}">
                <a16:creationId xmlns:a16="http://schemas.microsoft.com/office/drawing/2014/main" id="{F8543A7E-0FA7-75A5-43C3-14C88055A181}"/>
              </a:ext>
            </a:extLst>
          </p:cNvPr>
          <p:cNvSpPr txBox="1"/>
          <p:nvPr/>
        </p:nvSpPr>
        <p:spPr>
          <a:xfrm>
            <a:off x="10026777" y="6725665"/>
            <a:ext cx="4559675" cy="1569660"/>
          </a:xfrm>
          <a:prstGeom prst="rect">
            <a:avLst/>
          </a:prstGeom>
          <a:noFill/>
          <a:ln>
            <a:solidFill>
              <a:schemeClr val="tx2">
                <a:lumMod val="50000"/>
              </a:schemeClr>
            </a:solidFill>
            <a:prstDash val="dashDot"/>
          </a:ln>
        </p:spPr>
        <p:txBody>
          <a:bodyPr wrap="square" rtlCol="0">
            <a:spAutoFit/>
          </a:bodyPr>
          <a:lstStyle/>
          <a:p>
            <a:r>
              <a:rPr lang="es-DO" sz="1600" dirty="0"/>
              <a:t>Línea base: </a:t>
            </a:r>
            <a:r>
              <a:rPr lang="es-DO" sz="1600" b="1" dirty="0">
                <a:solidFill>
                  <a:schemeClr val="accent1">
                    <a:lumMod val="50000"/>
                  </a:schemeClr>
                </a:solidFill>
              </a:rPr>
              <a:t>10,992</a:t>
            </a:r>
          </a:p>
          <a:p>
            <a:r>
              <a:rPr lang="es-DO" sz="1600" dirty="0"/>
              <a:t>Año base: </a:t>
            </a:r>
            <a:r>
              <a:rPr lang="es-DO" sz="1600" b="1" dirty="0">
                <a:solidFill>
                  <a:schemeClr val="accent1">
                    <a:lumMod val="50000"/>
                  </a:schemeClr>
                </a:solidFill>
              </a:rPr>
              <a:t>2023</a:t>
            </a:r>
          </a:p>
          <a:p>
            <a:r>
              <a:rPr lang="es-DO" sz="1600" dirty="0"/>
              <a:t>Valor actual: </a:t>
            </a:r>
            <a:r>
              <a:rPr lang="es-DO" sz="1600" b="1" dirty="0">
                <a:solidFill>
                  <a:srgbClr val="FF0000"/>
                </a:solidFill>
              </a:rPr>
              <a:t>11,445</a:t>
            </a:r>
          </a:p>
          <a:p>
            <a:r>
              <a:rPr lang="es-DO" sz="1600" dirty="0"/>
              <a:t>Balance meta 2024: </a:t>
            </a:r>
            <a:r>
              <a:rPr lang="es-DO" sz="1600" b="1" dirty="0">
                <a:solidFill>
                  <a:srgbClr val="00A249"/>
                </a:solidFill>
              </a:rPr>
              <a:t>92.8%</a:t>
            </a:r>
          </a:p>
          <a:p>
            <a:r>
              <a:rPr lang="es-DO" sz="1600" dirty="0"/>
              <a:t>Meta cierre 2025: </a:t>
            </a:r>
            <a:r>
              <a:rPr lang="es-DO" sz="1600" b="1" dirty="0">
                <a:solidFill>
                  <a:srgbClr val="00A249"/>
                </a:solidFill>
              </a:rPr>
              <a:t>10,244</a:t>
            </a:r>
          </a:p>
          <a:p>
            <a:r>
              <a:rPr lang="es-DO" sz="1600" dirty="0"/>
              <a:t>Variación esperada para alcanzar meta 2025: </a:t>
            </a:r>
            <a:r>
              <a:rPr lang="es-DO" sz="1600" b="1" dirty="0">
                <a:solidFill>
                  <a:srgbClr val="00A249"/>
                </a:solidFill>
              </a:rPr>
              <a:t>-10%</a:t>
            </a:r>
          </a:p>
        </p:txBody>
      </p:sp>
      <p:sp>
        <p:nvSpPr>
          <p:cNvPr id="58" name="TextBox 42">
            <a:extLst>
              <a:ext uri="{FF2B5EF4-FFF2-40B4-BE49-F238E27FC236}">
                <a16:creationId xmlns:a16="http://schemas.microsoft.com/office/drawing/2014/main" id="{1B85EC7E-9570-B0B5-DF48-BBD3784DF517}"/>
              </a:ext>
            </a:extLst>
          </p:cNvPr>
          <p:cNvSpPr txBox="1"/>
          <p:nvPr/>
        </p:nvSpPr>
        <p:spPr>
          <a:xfrm>
            <a:off x="2447279" y="4801842"/>
            <a:ext cx="4559676" cy="641738"/>
          </a:xfrm>
          <a:prstGeom prst="rect">
            <a:avLst/>
          </a:prstGeom>
        </p:spPr>
        <p:txBody>
          <a:bodyPr wrap="square" lIns="0" tIns="0" rIns="0" bIns="0" rtlCol="0" anchor="t">
            <a:spAutoFit/>
          </a:bodyPr>
          <a:lstStyle/>
          <a:p>
            <a:pPr marL="0" lvl="0" indent="0" algn="l">
              <a:lnSpc>
                <a:spcPts val="2560"/>
              </a:lnSpc>
              <a:spcBef>
                <a:spcPct val="0"/>
              </a:spcBef>
            </a:pPr>
            <a:r>
              <a:rPr lang="en-US" sz="1200" b="1" dirty="0">
                <a:solidFill>
                  <a:srgbClr val="2C475C"/>
                </a:solidFill>
                <a:latin typeface="Montserrat Heavy"/>
                <a:ea typeface="Montserrat Heavy"/>
                <a:cs typeface="Montserrat Heavy"/>
                <a:sym typeface="Montserrat Heavy"/>
              </a:rPr>
              <a:t>PROGRAMA DE REDUCCIÓN DE MORTALIDAD MATERNO INFANTIL EN LA ALTAGRACIA Y LOS MINA</a:t>
            </a:r>
          </a:p>
        </p:txBody>
      </p:sp>
      <p:sp>
        <p:nvSpPr>
          <p:cNvPr id="59" name="TextBox 43">
            <a:extLst>
              <a:ext uri="{FF2B5EF4-FFF2-40B4-BE49-F238E27FC236}">
                <a16:creationId xmlns:a16="http://schemas.microsoft.com/office/drawing/2014/main" id="{9088A7F9-022E-4B65-D767-2AA06C75DD51}"/>
              </a:ext>
            </a:extLst>
          </p:cNvPr>
          <p:cNvSpPr txBox="1"/>
          <p:nvPr/>
        </p:nvSpPr>
        <p:spPr>
          <a:xfrm>
            <a:off x="2454205" y="5637403"/>
            <a:ext cx="5719381" cy="288092"/>
          </a:xfrm>
          <a:prstGeom prst="rect">
            <a:avLst/>
          </a:prstGeom>
        </p:spPr>
        <p:txBody>
          <a:bodyPr lIns="0" tIns="0" rIns="0" bIns="0" rtlCol="0" anchor="t">
            <a:spAutoFit/>
          </a:bodyPr>
          <a:lstStyle/>
          <a:p>
            <a:pPr marL="0" lvl="0" indent="0" algn="l">
              <a:lnSpc>
                <a:spcPts val="2560"/>
              </a:lnSpc>
              <a:spcBef>
                <a:spcPct val="0"/>
              </a:spcBef>
            </a:pPr>
            <a:r>
              <a:rPr lang="en-US" sz="1200" b="1" dirty="0">
                <a:solidFill>
                  <a:srgbClr val="2C475C"/>
                </a:solidFill>
                <a:latin typeface="Montserrat Heavy"/>
                <a:ea typeface="Montserrat Heavy"/>
                <a:cs typeface="Montserrat Heavy"/>
                <a:sym typeface="Montserrat Heavy"/>
              </a:rPr>
              <a:t>HOSPITAL PADRE BILLINI</a:t>
            </a:r>
          </a:p>
        </p:txBody>
      </p:sp>
      <p:sp>
        <p:nvSpPr>
          <p:cNvPr id="60" name="TextBox 34">
            <a:extLst>
              <a:ext uri="{FF2B5EF4-FFF2-40B4-BE49-F238E27FC236}">
                <a16:creationId xmlns:a16="http://schemas.microsoft.com/office/drawing/2014/main" id="{00486504-C7EA-3B98-591A-F914D7E626A6}"/>
              </a:ext>
            </a:extLst>
          </p:cNvPr>
          <p:cNvSpPr txBox="1"/>
          <p:nvPr/>
        </p:nvSpPr>
        <p:spPr>
          <a:xfrm>
            <a:off x="2461132" y="8346847"/>
            <a:ext cx="5719381" cy="288092"/>
          </a:xfrm>
          <a:prstGeom prst="rect">
            <a:avLst/>
          </a:prstGeom>
        </p:spPr>
        <p:txBody>
          <a:bodyPr lIns="0" tIns="0" rIns="0" bIns="0" rtlCol="0" anchor="t">
            <a:spAutoFit/>
          </a:bodyPr>
          <a:lstStyle/>
          <a:p>
            <a:pPr marL="0" lvl="0" indent="0" algn="l">
              <a:lnSpc>
                <a:spcPts val="2560"/>
              </a:lnSpc>
              <a:spcBef>
                <a:spcPct val="0"/>
              </a:spcBef>
            </a:pPr>
            <a:r>
              <a:rPr lang="en-US" sz="1200" b="1" dirty="0">
                <a:solidFill>
                  <a:srgbClr val="2C475C"/>
                </a:solidFill>
                <a:latin typeface="Montserrat Heavy"/>
                <a:ea typeface="Montserrat Heavy"/>
                <a:cs typeface="Montserrat Heavy"/>
                <a:sym typeface="Montserrat Heavy"/>
              </a:rPr>
              <a:t>PROGRAMA HEARTS</a:t>
            </a:r>
          </a:p>
        </p:txBody>
      </p:sp>
      <p:sp>
        <p:nvSpPr>
          <p:cNvPr id="61" name="TextBox 35">
            <a:extLst>
              <a:ext uri="{FF2B5EF4-FFF2-40B4-BE49-F238E27FC236}">
                <a16:creationId xmlns:a16="http://schemas.microsoft.com/office/drawing/2014/main" id="{90320B2B-B14C-8352-1B87-5276312031D7}"/>
              </a:ext>
            </a:extLst>
          </p:cNvPr>
          <p:cNvSpPr txBox="1"/>
          <p:nvPr/>
        </p:nvSpPr>
        <p:spPr>
          <a:xfrm>
            <a:off x="2460388" y="8713013"/>
            <a:ext cx="5719381" cy="288092"/>
          </a:xfrm>
          <a:prstGeom prst="rect">
            <a:avLst/>
          </a:prstGeom>
        </p:spPr>
        <p:txBody>
          <a:bodyPr lIns="0" tIns="0" rIns="0" bIns="0" rtlCol="0" anchor="t">
            <a:spAutoFit/>
          </a:bodyPr>
          <a:lstStyle/>
          <a:p>
            <a:pPr marL="0" lvl="0" indent="0" algn="l">
              <a:lnSpc>
                <a:spcPts val="2560"/>
              </a:lnSpc>
              <a:spcBef>
                <a:spcPct val="0"/>
              </a:spcBef>
            </a:pPr>
            <a:r>
              <a:rPr lang="en-US" sz="1200" b="1" dirty="0">
                <a:solidFill>
                  <a:srgbClr val="2C475C"/>
                </a:solidFill>
                <a:latin typeface="Montserrat Heavy"/>
                <a:ea typeface="Montserrat Heavy"/>
                <a:cs typeface="Montserrat Heavy"/>
                <a:sym typeface="Montserrat Heavy"/>
              </a:rPr>
              <a:t>PROGRAMA SALUD ESCOLAR</a:t>
            </a:r>
          </a:p>
        </p:txBody>
      </p:sp>
      <p:sp>
        <p:nvSpPr>
          <p:cNvPr id="62" name="TextBox 36">
            <a:extLst>
              <a:ext uri="{FF2B5EF4-FFF2-40B4-BE49-F238E27FC236}">
                <a16:creationId xmlns:a16="http://schemas.microsoft.com/office/drawing/2014/main" id="{4BBC5313-B315-C8C6-F81F-43E97240D821}"/>
              </a:ext>
            </a:extLst>
          </p:cNvPr>
          <p:cNvSpPr txBox="1"/>
          <p:nvPr/>
        </p:nvSpPr>
        <p:spPr>
          <a:xfrm>
            <a:off x="2454205" y="9141279"/>
            <a:ext cx="5719381" cy="288092"/>
          </a:xfrm>
          <a:prstGeom prst="rect">
            <a:avLst/>
          </a:prstGeom>
        </p:spPr>
        <p:txBody>
          <a:bodyPr lIns="0" tIns="0" rIns="0" bIns="0" rtlCol="0" anchor="t">
            <a:spAutoFit/>
          </a:bodyPr>
          <a:lstStyle/>
          <a:p>
            <a:pPr marL="0" lvl="0" indent="0" algn="l">
              <a:lnSpc>
                <a:spcPts val="2560"/>
              </a:lnSpc>
              <a:spcBef>
                <a:spcPct val="0"/>
              </a:spcBef>
            </a:pPr>
            <a:r>
              <a:rPr lang="en-US" sz="1200" b="1" dirty="0">
                <a:solidFill>
                  <a:srgbClr val="2C475C"/>
                </a:solidFill>
                <a:latin typeface="Montserrat Heavy"/>
                <a:ea typeface="Montserrat Heavy"/>
                <a:cs typeface="Montserrat Heavy"/>
                <a:sym typeface="Montserrat Heavy"/>
              </a:rPr>
              <a:t>ALIMENTACIÓN ESCOLAR SALUDABLE</a:t>
            </a:r>
          </a:p>
        </p:txBody>
      </p:sp>
      <p:sp>
        <p:nvSpPr>
          <p:cNvPr id="63" name="TextBox 37">
            <a:extLst>
              <a:ext uri="{FF2B5EF4-FFF2-40B4-BE49-F238E27FC236}">
                <a16:creationId xmlns:a16="http://schemas.microsoft.com/office/drawing/2014/main" id="{F87A010C-E336-4480-CF72-A1664C99FB38}"/>
              </a:ext>
            </a:extLst>
          </p:cNvPr>
          <p:cNvSpPr txBox="1"/>
          <p:nvPr/>
        </p:nvSpPr>
        <p:spPr>
          <a:xfrm>
            <a:off x="2454205" y="9585519"/>
            <a:ext cx="5719381" cy="288092"/>
          </a:xfrm>
          <a:prstGeom prst="rect">
            <a:avLst/>
          </a:prstGeom>
        </p:spPr>
        <p:txBody>
          <a:bodyPr lIns="0" tIns="0" rIns="0" bIns="0" rtlCol="0" anchor="t">
            <a:spAutoFit/>
          </a:bodyPr>
          <a:lstStyle/>
          <a:p>
            <a:pPr marL="0" lvl="0" indent="0" algn="l">
              <a:lnSpc>
                <a:spcPts val="2560"/>
              </a:lnSpc>
              <a:spcBef>
                <a:spcPct val="0"/>
              </a:spcBef>
            </a:pPr>
            <a:r>
              <a:rPr lang="en-US" sz="1200" b="1" dirty="0">
                <a:solidFill>
                  <a:srgbClr val="2C475C"/>
                </a:solidFill>
                <a:latin typeface="Montserrat Heavy"/>
                <a:ea typeface="Montserrat Heavy"/>
                <a:cs typeface="Montserrat Heavy"/>
                <a:sym typeface="Montserrat Heavy"/>
              </a:rPr>
              <a:t>PROGRAMA SALUD LABORAL</a:t>
            </a:r>
          </a:p>
        </p:txBody>
      </p:sp>
      <p:sp>
        <p:nvSpPr>
          <p:cNvPr id="64" name="AutoShape 18">
            <a:extLst>
              <a:ext uri="{FF2B5EF4-FFF2-40B4-BE49-F238E27FC236}">
                <a16:creationId xmlns:a16="http://schemas.microsoft.com/office/drawing/2014/main" id="{3A44BE21-2969-9666-98A4-AE0A2F8844D6}"/>
              </a:ext>
            </a:extLst>
          </p:cNvPr>
          <p:cNvSpPr/>
          <p:nvPr/>
        </p:nvSpPr>
        <p:spPr>
          <a:xfrm>
            <a:off x="7008486" y="7483684"/>
            <a:ext cx="2923458" cy="0"/>
          </a:xfrm>
          <a:prstGeom prst="line">
            <a:avLst/>
          </a:prstGeom>
          <a:ln w="38100" cap="flat">
            <a:solidFill>
              <a:srgbClr val="5F7C92"/>
            </a:solidFill>
            <a:prstDash val="solid"/>
            <a:headEnd type="none" w="sm" len="sm"/>
            <a:tailEnd type="arrow" w="med" len="sm"/>
          </a:ln>
        </p:spPr>
        <p:txBody>
          <a:bodyPr/>
          <a:lstStyle/>
          <a:p>
            <a:endParaRPr lang="es-DO"/>
          </a:p>
        </p:txBody>
      </p:sp>
      <p:sp>
        <p:nvSpPr>
          <p:cNvPr id="65" name="AutoShape 18">
            <a:extLst>
              <a:ext uri="{FF2B5EF4-FFF2-40B4-BE49-F238E27FC236}">
                <a16:creationId xmlns:a16="http://schemas.microsoft.com/office/drawing/2014/main" id="{2ACE14D9-D245-BBE9-248D-64275A2B5220}"/>
              </a:ext>
            </a:extLst>
          </p:cNvPr>
          <p:cNvSpPr/>
          <p:nvPr/>
        </p:nvSpPr>
        <p:spPr>
          <a:xfrm>
            <a:off x="7027536" y="4092784"/>
            <a:ext cx="2923458" cy="0"/>
          </a:xfrm>
          <a:prstGeom prst="line">
            <a:avLst/>
          </a:prstGeom>
          <a:ln w="38100" cap="flat">
            <a:solidFill>
              <a:srgbClr val="5F7C92"/>
            </a:solidFill>
            <a:prstDash val="solid"/>
            <a:headEnd type="none" w="sm" len="sm"/>
            <a:tailEnd type="arrow" w="med" len="sm"/>
          </a:ln>
        </p:spPr>
        <p:txBody>
          <a:bodyPr/>
          <a:lstStyle/>
          <a:p>
            <a:endParaRPr lang="es-DO"/>
          </a:p>
        </p:txBody>
      </p:sp>
      <p:sp>
        <p:nvSpPr>
          <p:cNvPr id="66" name="AutoShape 18">
            <a:extLst>
              <a:ext uri="{FF2B5EF4-FFF2-40B4-BE49-F238E27FC236}">
                <a16:creationId xmlns:a16="http://schemas.microsoft.com/office/drawing/2014/main" id="{A270FA54-5790-9A81-AC4A-50C160FA5117}"/>
              </a:ext>
            </a:extLst>
          </p:cNvPr>
          <p:cNvSpPr/>
          <p:nvPr/>
        </p:nvSpPr>
        <p:spPr>
          <a:xfrm flipV="1">
            <a:off x="6131228" y="1691954"/>
            <a:ext cx="2042357" cy="1"/>
          </a:xfrm>
          <a:prstGeom prst="line">
            <a:avLst/>
          </a:prstGeom>
          <a:ln w="38100" cap="flat">
            <a:solidFill>
              <a:srgbClr val="5F7C92"/>
            </a:solidFill>
            <a:prstDash val="lgDash"/>
            <a:headEnd type="none" w="sm" len="sm"/>
            <a:tailEnd type="arrow" w="med" len="sm"/>
          </a:ln>
        </p:spPr>
        <p:txBody>
          <a:bodyPr/>
          <a:lstStyle/>
          <a:p>
            <a:endParaRPr lang="es-DO"/>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14894">
            <a:off x="-4678134" y="6226666"/>
            <a:ext cx="6462792" cy="5440505"/>
            <a:chOff x="0" y="0"/>
            <a:chExt cx="965528" cy="812800"/>
          </a:xfrm>
        </p:grpSpPr>
        <p:sp>
          <p:nvSpPr>
            <p:cNvPr id="3" name="Freeform 3"/>
            <p:cNvSpPr/>
            <p:nvPr/>
          </p:nvSpPr>
          <p:spPr>
            <a:xfrm>
              <a:off x="0" y="0"/>
              <a:ext cx="965528" cy="812800"/>
            </a:xfrm>
            <a:custGeom>
              <a:avLst/>
              <a:gdLst/>
              <a:ahLst/>
              <a:cxnLst/>
              <a:rect l="l" t="t" r="r" b="b"/>
              <a:pathLst>
                <a:path w="965528" h="812800">
                  <a:moveTo>
                    <a:pt x="482764" y="0"/>
                  </a:moveTo>
                  <a:lnTo>
                    <a:pt x="965528" y="406400"/>
                  </a:lnTo>
                  <a:lnTo>
                    <a:pt x="482764" y="812800"/>
                  </a:lnTo>
                  <a:lnTo>
                    <a:pt x="0" y="406400"/>
                  </a:lnTo>
                  <a:lnTo>
                    <a:pt x="482764" y="0"/>
                  </a:lnTo>
                  <a:close/>
                </a:path>
              </a:pathLst>
            </a:custGeom>
            <a:solidFill>
              <a:srgbClr val="002745"/>
            </a:solidFill>
          </p:spPr>
          <p:txBody>
            <a:bodyPr/>
            <a:lstStyle/>
            <a:p>
              <a:endParaRPr lang="es-DO"/>
            </a:p>
          </p:txBody>
        </p:sp>
        <p:sp>
          <p:nvSpPr>
            <p:cNvPr id="4" name="TextBox 4"/>
            <p:cNvSpPr txBox="1"/>
            <p:nvPr/>
          </p:nvSpPr>
          <p:spPr>
            <a:xfrm>
              <a:off x="165950" y="120650"/>
              <a:ext cx="633628" cy="552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rot="314894">
            <a:off x="16001735" y="7017246"/>
            <a:ext cx="6462792" cy="5440505"/>
            <a:chOff x="0" y="0"/>
            <a:chExt cx="965528" cy="812800"/>
          </a:xfrm>
        </p:grpSpPr>
        <p:sp>
          <p:nvSpPr>
            <p:cNvPr id="6" name="Freeform 6"/>
            <p:cNvSpPr/>
            <p:nvPr/>
          </p:nvSpPr>
          <p:spPr>
            <a:xfrm>
              <a:off x="0" y="0"/>
              <a:ext cx="965528" cy="812800"/>
            </a:xfrm>
            <a:custGeom>
              <a:avLst/>
              <a:gdLst/>
              <a:ahLst/>
              <a:cxnLst/>
              <a:rect l="l" t="t" r="r" b="b"/>
              <a:pathLst>
                <a:path w="965528" h="812800">
                  <a:moveTo>
                    <a:pt x="482764" y="0"/>
                  </a:moveTo>
                  <a:lnTo>
                    <a:pt x="965528" y="406400"/>
                  </a:lnTo>
                  <a:lnTo>
                    <a:pt x="482764" y="812800"/>
                  </a:lnTo>
                  <a:lnTo>
                    <a:pt x="0" y="406400"/>
                  </a:lnTo>
                  <a:lnTo>
                    <a:pt x="482764" y="0"/>
                  </a:lnTo>
                  <a:close/>
                </a:path>
              </a:pathLst>
            </a:custGeom>
            <a:solidFill>
              <a:srgbClr val="002745"/>
            </a:solidFill>
          </p:spPr>
          <p:txBody>
            <a:bodyPr/>
            <a:lstStyle/>
            <a:p>
              <a:endParaRPr lang="es-DO"/>
            </a:p>
          </p:txBody>
        </p:sp>
        <p:sp>
          <p:nvSpPr>
            <p:cNvPr id="7" name="TextBox 7"/>
            <p:cNvSpPr txBox="1"/>
            <p:nvPr/>
          </p:nvSpPr>
          <p:spPr>
            <a:xfrm>
              <a:off x="165950" y="120650"/>
              <a:ext cx="633628" cy="552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16930710" y="8841003"/>
            <a:ext cx="1165195" cy="1150063"/>
          </a:xfrm>
          <a:custGeom>
            <a:avLst/>
            <a:gdLst/>
            <a:ahLst/>
            <a:cxnLst/>
            <a:rect l="l" t="t" r="r" b="b"/>
            <a:pathLst>
              <a:path w="1165195" h="1150063">
                <a:moveTo>
                  <a:pt x="0" y="0"/>
                </a:moveTo>
                <a:lnTo>
                  <a:pt x="1165195" y="0"/>
                </a:lnTo>
                <a:lnTo>
                  <a:pt x="1165195" y="1150063"/>
                </a:lnTo>
                <a:lnTo>
                  <a:pt x="0" y="1150063"/>
                </a:lnTo>
                <a:lnTo>
                  <a:pt x="0" y="0"/>
                </a:lnTo>
                <a:close/>
              </a:path>
            </a:pathLst>
          </a:custGeom>
          <a:blipFill>
            <a:blip r:embed="rId2"/>
            <a:stretch>
              <a:fillRect l="-29763" t="-23851" r="-29680" b="-37690"/>
            </a:stretch>
          </a:blipFill>
        </p:spPr>
        <p:txBody>
          <a:bodyPr/>
          <a:lstStyle/>
          <a:p>
            <a:endParaRPr lang="es-DO"/>
          </a:p>
        </p:txBody>
      </p:sp>
      <p:grpSp>
        <p:nvGrpSpPr>
          <p:cNvPr id="9" name="Group 9"/>
          <p:cNvGrpSpPr/>
          <p:nvPr/>
        </p:nvGrpSpPr>
        <p:grpSpPr>
          <a:xfrm>
            <a:off x="-4630929" y="1616865"/>
            <a:ext cx="5440505" cy="544050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2745">
                <a:alpha val="50980"/>
              </a:srgbClr>
            </a:solidFill>
          </p:spPr>
          <p:txBody>
            <a:bodyPr/>
            <a:lstStyle/>
            <a:p>
              <a:endParaRPr lang="es-DO"/>
            </a:p>
          </p:txBody>
        </p:sp>
        <p:sp>
          <p:nvSpPr>
            <p:cNvPr id="11" name="TextBox 11"/>
            <p:cNvSpPr txBox="1"/>
            <p:nvPr/>
          </p:nvSpPr>
          <p:spPr>
            <a:xfrm>
              <a:off x="139700" y="120650"/>
              <a:ext cx="533400" cy="552450"/>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17278978" y="4673072"/>
            <a:ext cx="5440505" cy="544050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2745">
                <a:alpha val="50980"/>
              </a:srgbClr>
            </a:solidFill>
          </p:spPr>
          <p:txBody>
            <a:bodyPr/>
            <a:lstStyle/>
            <a:p>
              <a:endParaRPr lang="es-DO"/>
            </a:p>
          </p:txBody>
        </p:sp>
        <p:sp>
          <p:nvSpPr>
            <p:cNvPr id="14" name="TextBox 14"/>
            <p:cNvSpPr txBox="1"/>
            <p:nvPr/>
          </p:nvSpPr>
          <p:spPr>
            <a:xfrm>
              <a:off x="139700" y="120650"/>
              <a:ext cx="533400" cy="552450"/>
            </a:xfrm>
            <a:prstGeom prst="rect">
              <a:avLst/>
            </a:prstGeom>
          </p:spPr>
          <p:txBody>
            <a:bodyPr lIns="50800" tIns="50800" rIns="50800" bIns="50800" rtlCol="0" anchor="ctr"/>
            <a:lstStyle/>
            <a:p>
              <a:pPr algn="ctr">
                <a:lnSpc>
                  <a:spcPts val="2859"/>
                </a:lnSpc>
              </a:pPr>
              <a:endParaRPr/>
            </a:p>
          </p:txBody>
        </p:sp>
      </p:grpSp>
      <p:grpSp>
        <p:nvGrpSpPr>
          <p:cNvPr id="15" name="Group 15"/>
          <p:cNvGrpSpPr/>
          <p:nvPr/>
        </p:nvGrpSpPr>
        <p:grpSpPr>
          <a:xfrm>
            <a:off x="1028700" y="753985"/>
            <a:ext cx="106489" cy="1844229"/>
            <a:chOff x="0" y="-19050"/>
            <a:chExt cx="28046" cy="485723"/>
          </a:xfrm>
        </p:grpSpPr>
        <p:sp>
          <p:nvSpPr>
            <p:cNvPr id="16" name="Freeform 16"/>
            <p:cNvSpPr/>
            <p:nvPr/>
          </p:nvSpPr>
          <p:spPr>
            <a:xfrm>
              <a:off x="0" y="0"/>
              <a:ext cx="28046" cy="466673"/>
            </a:xfrm>
            <a:custGeom>
              <a:avLst/>
              <a:gdLst/>
              <a:ahLst/>
              <a:cxnLst/>
              <a:rect l="l" t="t" r="r" b="b"/>
              <a:pathLst>
                <a:path w="28046" h="466673">
                  <a:moveTo>
                    <a:pt x="0" y="0"/>
                  </a:moveTo>
                  <a:lnTo>
                    <a:pt x="28046" y="0"/>
                  </a:lnTo>
                  <a:lnTo>
                    <a:pt x="28046" y="466673"/>
                  </a:lnTo>
                  <a:lnTo>
                    <a:pt x="0" y="466673"/>
                  </a:lnTo>
                  <a:close/>
                </a:path>
              </a:pathLst>
            </a:custGeom>
            <a:solidFill>
              <a:srgbClr val="2C475C"/>
            </a:solidFill>
          </p:spPr>
          <p:txBody>
            <a:bodyPr/>
            <a:lstStyle/>
            <a:p>
              <a:endParaRPr lang="es-DO"/>
            </a:p>
          </p:txBody>
        </p:sp>
        <p:sp>
          <p:nvSpPr>
            <p:cNvPr id="17" name="TextBox 17"/>
            <p:cNvSpPr txBox="1"/>
            <p:nvPr/>
          </p:nvSpPr>
          <p:spPr>
            <a:xfrm>
              <a:off x="0" y="-19050"/>
              <a:ext cx="28046" cy="485723"/>
            </a:xfrm>
            <a:prstGeom prst="rect">
              <a:avLst/>
            </a:prstGeom>
          </p:spPr>
          <p:txBody>
            <a:bodyPr lIns="50800" tIns="50800" rIns="50800" bIns="50800" rtlCol="0" anchor="ctr"/>
            <a:lstStyle/>
            <a:p>
              <a:pPr algn="ctr">
                <a:lnSpc>
                  <a:spcPts val="2560"/>
                </a:lnSpc>
              </a:pPr>
              <a:endParaRPr/>
            </a:p>
          </p:txBody>
        </p:sp>
      </p:grpSp>
      <p:sp>
        <p:nvSpPr>
          <p:cNvPr id="18" name="AutoShape 18"/>
          <p:cNvSpPr/>
          <p:nvPr/>
        </p:nvSpPr>
        <p:spPr>
          <a:xfrm>
            <a:off x="7761830" y="4627179"/>
            <a:ext cx="2923458" cy="0"/>
          </a:xfrm>
          <a:prstGeom prst="line">
            <a:avLst/>
          </a:prstGeom>
          <a:ln w="38100" cap="flat">
            <a:solidFill>
              <a:srgbClr val="5F7C92"/>
            </a:solidFill>
            <a:prstDash val="solid"/>
            <a:headEnd type="none" w="sm" len="sm"/>
            <a:tailEnd type="arrow" w="med" len="sm"/>
          </a:ln>
        </p:spPr>
        <p:txBody>
          <a:bodyPr/>
          <a:lstStyle/>
          <a:p>
            <a:endParaRPr lang="es-DO"/>
          </a:p>
        </p:txBody>
      </p:sp>
      <p:grpSp>
        <p:nvGrpSpPr>
          <p:cNvPr id="19" name="Group 19"/>
          <p:cNvGrpSpPr/>
          <p:nvPr/>
        </p:nvGrpSpPr>
        <p:grpSpPr>
          <a:xfrm>
            <a:off x="2967640" y="3910086"/>
            <a:ext cx="4877849" cy="1389823"/>
            <a:chOff x="-5018" y="-9525"/>
            <a:chExt cx="1061152" cy="302349"/>
          </a:xfrm>
        </p:grpSpPr>
        <p:sp>
          <p:nvSpPr>
            <p:cNvPr id="20" name="Freeform 20"/>
            <p:cNvSpPr/>
            <p:nvPr/>
          </p:nvSpPr>
          <p:spPr>
            <a:xfrm>
              <a:off x="0" y="0"/>
              <a:ext cx="1056134" cy="283299"/>
            </a:xfrm>
            <a:custGeom>
              <a:avLst/>
              <a:gdLst/>
              <a:ahLst/>
              <a:cxnLst/>
              <a:rect l="l" t="t" r="r" b="b"/>
              <a:pathLst>
                <a:path w="1056134" h="283299">
                  <a:moveTo>
                    <a:pt x="81330" y="0"/>
                  </a:moveTo>
                  <a:lnTo>
                    <a:pt x="974805" y="0"/>
                  </a:lnTo>
                  <a:cubicBezTo>
                    <a:pt x="1019722" y="0"/>
                    <a:pt x="1056134" y="36413"/>
                    <a:pt x="1056134" y="81330"/>
                  </a:cubicBezTo>
                  <a:lnTo>
                    <a:pt x="1056134" y="201970"/>
                  </a:lnTo>
                  <a:cubicBezTo>
                    <a:pt x="1056134" y="246887"/>
                    <a:pt x="1019722" y="283299"/>
                    <a:pt x="974805" y="283299"/>
                  </a:cubicBezTo>
                  <a:lnTo>
                    <a:pt x="81330" y="283299"/>
                  </a:lnTo>
                  <a:cubicBezTo>
                    <a:pt x="36413" y="283299"/>
                    <a:pt x="0" y="246887"/>
                    <a:pt x="0" y="201970"/>
                  </a:cubicBezTo>
                  <a:lnTo>
                    <a:pt x="0" y="81330"/>
                  </a:lnTo>
                  <a:cubicBezTo>
                    <a:pt x="0" y="36413"/>
                    <a:pt x="36413" y="0"/>
                    <a:pt x="81330" y="0"/>
                  </a:cubicBezTo>
                  <a:close/>
                </a:path>
              </a:pathLst>
            </a:custGeom>
            <a:solidFill>
              <a:srgbClr val="002745"/>
            </a:solidFill>
          </p:spPr>
          <p:txBody>
            <a:bodyPr/>
            <a:lstStyle/>
            <a:p>
              <a:endParaRPr lang="es-DO"/>
            </a:p>
          </p:txBody>
        </p:sp>
        <p:sp>
          <p:nvSpPr>
            <p:cNvPr id="21" name="TextBox 21"/>
            <p:cNvSpPr txBox="1"/>
            <p:nvPr/>
          </p:nvSpPr>
          <p:spPr>
            <a:xfrm>
              <a:off x="-5018" y="-9525"/>
              <a:ext cx="1056134" cy="302349"/>
            </a:xfrm>
            <a:prstGeom prst="rect">
              <a:avLst/>
            </a:prstGeom>
          </p:spPr>
          <p:txBody>
            <a:bodyPr lIns="50800" tIns="50800" rIns="50800" bIns="50800" rtlCol="0" anchor="ctr"/>
            <a:lstStyle/>
            <a:p>
              <a:pPr algn="ctr">
                <a:lnSpc>
                  <a:spcPts val="2560"/>
                </a:lnSpc>
              </a:pPr>
              <a:r>
                <a:rPr lang="en-US" sz="1969" b="1" dirty="0">
                  <a:solidFill>
                    <a:srgbClr val="FFFFFF"/>
                  </a:solidFill>
                  <a:latin typeface="Montserrat Light Bold"/>
                  <a:ea typeface="Montserrat Light Bold"/>
                  <a:cs typeface="Montserrat Light Bold"/>
                  <a:sym typeface="Montserrat Light Bold"/>
                </a:rPr>
                <a:t>TASA DE MORTALIDAD POR ACCIDENTES DE TRÁNSITO </a:t>
              </a:r>
            </a:p>
            <a:p>
              <a:pPr algn="ctr">
                <a:lnSpc>
                  <a:spcPts val="2560"/>
                </a:lnSpc>
              </a:pPr>
              <a:r>
                <a:rPr lang="en-US" sz="1969" b="1" dirty="0">
                  <a:solidFill>
                    <a:srgbClr val="FFFFFF"/>
                  </a:solidFill>
                  <a:latin typeface="Montserrat Light Bold"/>
                  <a:ea typeface="Montserrat Light Bold"/>
                  <a:cs typeface="Montserrat Light Bold"/>
                  <a:sym typeface="Montserrat Light Bold"/>
                </a:rPr>
                <a:t>DE 26.9 A 20</a:t>
              </a:r>
            </a:p>
          </p:txBody>
        </p:sp>
      </p:grpSp>
      <p:sp>
        <p:nvSpPr>
          <p:cNvPr id="22" name="Freeform 22"/>
          <p:cNvSpPr/>
          <p:nvPr/>
        </p:nvSpPr>
        <p:spPr>
          <a:xfrm>
            <a:off x="15970386" y="-4846039"/>
            <a:ext cx="7578604" cy="6713081"/>
          </a:xfrm>
          <a:custGeom>
            <a:avLst/>
            <a:gdLst/>
            <a:ahLst/>
            <a:cxnLst/>
            <a:rect l="l" t="t" r="r" b="b"/>
            <a:pathLst>
              <a:path w="7578604" h="6713081">
                <a:moveTo>
                  <a:pt x="0" y="0"/>
                </a:moveTo>
                <a:lnTo>
                  <a:pt x="7578603" y="0"/>
                </a:lnTo>
                <a:lnTo>
                  <a:pt x="7578603" y="6713081"/>
                </a:lnTo>
                <a:lnTo>
                  <a:pt x="0" y="6713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DO"/>
          </a:p>
        </p:txBody>
      </p:sp>
      <p:sp>
        <p:nvSpPr>
          <p:cNvPr id="23" name="Freeform 23"/>
          <p:cNvSpPr/>
          <p:nvPr/>
        </p:nvSpPr>
        <p:spPr>
          <a:xfrm>
            <a:off x="1685096" y="4016005"/>
            <a:ext cx="1164384" cy="879110"/>
          </a:xfrm>
          <a:custGeom>
            <a:avLst/>
            <a:gdLst/>
            <a:ahLst/>
            <a:cxnLst/>
            <a:rect l="l" t="t" r="r" b="b"/>
            <a:pathLst>
              <a:path w="1164384" h="879110">
                <a:moveTo>
                  <a:pt x="0" y="0"/>
                </a:moveTo>
                <a:lnTo>
                  <a:pt x="1164384" y="0"/>
                </a:lnTo>
                <a:lnTo>
                  <a:pt x="1164384" y="879110"/>
                </a:lnTo>
                <a:lnTo>
                  <a:pt x="0" y="8791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DO"/>
          </a:p>
        </p:txBody>
      </p:sp>
      <p:sp>
        <p:nvSpPr>
          <p:cNvPr id="24" name="TextBox 24"/>
          <p:cNvSpPr txBox="1"/>
          <p:nvPr/>
        </p:nvSpPr>
        <p:spPr>
          <a:xfrm>
            <a:off x="1289107" y="856185"/>
            <a:ext cx="5058629" cy="2294553"/>
          </a:xfrm>
          <a:prstGeom prst="rect">
            <a:avLst/>
          </a:prstGeom>
        </p:spPr>
        <p:txBody>
          <a:bodyPr lIns="0" tIns="0" rIns="0" bIns="0" rtlCol="0" anchor="t">
            <a:spAutoFit/>
          </a:bodyPr>
          <a:lstStyle/>
          <a:p>
            <a:pPr algn="l">
              <a:lnSpc>
                <a:spcPts val="4360"/>
              </a:lnSpc>
            </a:pPr>
            <a:r>
              <a:rPr lang="en-US" sz="4000">
                <a:solidFill>
                  <a:srgbClr val="002745"/>
                </a:solidFill>
                <a:latin typeface="Codec Pro ExtraBold"/>
                <a:ea typeface="Codec Pro ExtraBold"/>
                <a:cs typeface="Codec Pro ExtraBold"/>
                <a:sym typeface="Codec Pro ExtraBold"/>
              </a:rPr>
              <a:t>ESPERANZA DE </a:t>
            </a:r>
            <a:r>
              <a:rPr lang="en-US" sz="4000" b="1">
                <a:solidFill>
                  <a:srgbClr val="5F7C92"/>
                </a:solidFill>
                <a:latin typeface="Codec Pro ExtraBold Bold"/>
                <a:ea typeface="Codec Pro ExtraBold Bold"/>
                <a:cs typeface="Codec Pro ExtraBold Bold"/>
                <a:sym typeface="Codec Pro ExtraBold Bold"/>
              </a:rPr>
              <a:t>VIDA AL NACER</a:t>
            </a:r>
            <a:r>
              <a:rPr lang="en-US" sz="4000" b="1">
                <a:solidFill>
                  <a:srgbClr val="5F7C92"/>
                </a:solidFill>
                <a:latin typeface="Codec Pro ExtraBold"/>
                <a:ea typeface="Codec Pro ExtraBold"/>
                <a:cs typeface="Codec Pro ExtraBold"/>
                <a:sym typeface="Codec Pro ExtraBold"/>
              </a:rPr>
              <a:t> </a:t>
            </a:r>
            <a:r>
              <a:rPr lang="en-US" sz="4000">
                <a:solidFill>
                  <a:srgbClr val="002745"/>
                </a:solidFill>
                <a:latin typeface="Codec Pro ExtraBold"/>
                <a:ea typeface="Codec Pro ExtraBold"/>
                <a:cs typeface="Codec Pro ExtraBold"/>
                <a:sym typeface="Codec Pro ExtraBold"/>
              </a:rPr>
              <a:t>DE </a:t>
            </a:r>
            <a:r>
              <a:rPr lang="en-US" sz="4000">
                <a:solidFill>
                  <a:srgbClr val="5F7C92"/>
                </a:solidFill>
                <a:latin typeface="Codec Pro ExtraBold"/>
                <a:ea typeface="Codec Pro ExtraBold"/>
                <a:cs typeface="Codec Pro ExtraBold"/>
                <a:sym typeface="Codec Pro ExtraBold"/>
              </a:rPr>
              <a:t>74.9</a:t>
            </a:r>
            <a:r>
              <a:rPr lang="en-US" sz="4000">
                <a:solidFill>
                  <a:srgbClr val="002745"/>
                </a:solidFill>
                <a:latin typeface="Codec Pro ExtraBold"/>
                <a:ea typeface="Codec Pro ExtraBold"/>
                <a:cs typeface="Codec Pro ExtraBold"/>
                <a:sym typeface="Codec Pro ExtraBold"/>
              </a:rPr>
              <a:t> A </a:t>
            </a:r>
            <a:r>
              <a:rPr lang="en-US" sz="4000">
                <a:solidFill>
                  <a:srgbClr val="5F7C92"/>
                </a:solidFill>
                <a:latin typeface="Codec Pro ExtraBold"/>
                <a:ea typeface="Codec Pro ExtraBold"/>
                <a:cs typeface="Codec Pro ExtraBold"/>
                <a:sym typeface="Codec Pro ExtraBold"/>
              </a:rPr>
              <a:t>77</a:t>
            </a:r>
            <a:r>
              <a:rPr lang="en-US" sz="4000">
                <a:solidFill>
                  <a:srgbClr val="002745"/>
                </a:solidFill>
                <a:latin typeface="Codec Pro ExtraBold"/>
                <a:ea typeface="Codec Pro ExtraBold"/>
                <a:cs typeface="Codec Pro ExtraBold"/>
                <a:sym typeface="Codec Pro ExtraBold"/>
              </a:rPr>
              <a:t> AÑOS</a:t>
            </a:r>
          </a:p>
          <a:p>
            <a:pPr algn="l">
              <a:lnSpc>
                <a:spcPts val="4360"/>
              </a:lnSpc>
            </a:pPr>
            <a:endParaRPr lang="en-US" sz="4000">
              <a:solidFill>
                <a:srgbClr val="002745"/>
              </a:solidFill>
              <a:latin typeface="Codec Pro ExtraBold"/>
              <a:ea typeface="Codec Pro ExtraBold"/>
              <a:cs typeface="Codec Pro ExtraBold"/>
              <a:sym typeface="Codec Pro ExtraBold"/>
            </a:endParaRPr>
          </a:p>
        </p:txBody>
      </p:sp>
      <p:sp>
        <p:nvSpPr>
          <p:cNvPr id="25" name="TextBox 25"/>
          <p:cNvSpPr txBox="1"/>
          <p:nvPr/>
        </p:nvSpPr>
        <p:spPr>
          <a:xfrm>
            <a:off x="3246830" y="5575529"/>
            <a:ext cx="4677084" cy="288092"/>
          </a:xfrm>
          <a:prstGeom prst="rect">
            <a:avLst/>
          </a:prstGeom>
        </p:spPr>
        <p:txBody>
          <a:bodyPr lIns="0" tIns="0" rIns="0" bIns="0" rtlCol="0" anchor="t">
            <a:spAutoFit/>
          </a:bodyPr>
          <a:lstStyle/>
          <a:p>
            <a:pPr marL="0" lvl="0" indent="0" algn="l">
              <a:lnSpc>
                <a:spcPts val="2560"/>
              </a:lnSpc>
              <a:spcBef>
                <a:spcPct val="0"/>
              </a:spcBef>
            </a:pPr>
            <a:r>
              <a:rPr lang="en-US" sz="1200" b="1" dirty="0">
                <a:solidFill>
                  <a:srgbClr val="2C475C"/>
                </a:solidFill>
                <a:latin typeface="Montserrat Heavy"/>
                <a:ea typeface="Montserrat Heavy"/>
                <a:cs typeface="Montserrat Heavy"/>
                <a:sym typeface="Montserrat Heavy"/>
              </a:rPr>
              <a:t>PACTO POR LA SEGURIDAD VIAL</a:t>
            </a:r>
          </a:p>
        </p:txBody>
      </p:sp>
      <p:sp>
        <p:nvSpPr>
          <p:cNvPr id="26" name="TextBox 26"/>
          <p:cNvSpPr txBox="1"/>
          <p:nvPr/>
        </p:nvSpPr>
        <p:spPr>
          <a:xfrm>
            <a:off x="3235301" y="6375945"/>
            <a:ext cx="6465841" cy="288092"/>
          </a:xfrm>
          <a:prstGeom prst="rect">
            <a:avLst/>
          </a:prstGeom>
        </p:spPr>
        <p:txBody>
          <a:bodyPr lIns="0" tIns="0" rIns="0" bIns="0" rtlCol="0" anchor="t">
            <a:spAutoFit/>
          </a:bodyPr>
          <a:lstStyle/>
          <a:p>
            <a:pPr marL="0" lvl="0" indent="0" algn="l">
              <a:lnSpc>
                <a:spcPts val="2560"/>
              </a:lnSpc>
              <a:spcBef>
                <a:spcPct val="0"/>
              </a:spcBef>
            </a:pPr>
            <a:r>
              <a:rPr lang="en-US" sz="1200" b="1" dirty="0">
                <a:solidFill>
                  <a:srgbClr val="2C475C"/>
                </a:solidFill>
                <a:latin typeface="Montserrat Heavy"/>
                <a:ea typeface="Montserrat Heavy"/>
                <a:cs typeface="Montserrat Heavy"/>
                <a:sym typeface="Montserrat Heavy"/>
              </a:rPr>
              <a:t>PROGRAMA NACIONAL DE CASCO PROTECTOR  </a:t>
            </a:r>
          </a:p>
        </p:txBody>
      </p:sp>
      <p:sp>
        <p:nvSpPr>
          <p:cNvPr id="27" name="TextBox 27"/>
          <p:cNvSpPr txBox="1"/>
          <p:nvPr/>
        </p:nvSpPr>
        <p:spPr>
          <a:xfrm>
            <a:off x="3235301" y="5972563"/>
            <a:ext cx="6929339" cy="294440"/>
          </a:xfrm>
          <a:prstGeom prst="rect">
            <a:avLst/>
          </a:prstGeom>
        </p:spPr>
        <p:txBody>
          <a:bodyPr lIns="0" tIns="0" rIns="0" bIns="0" rtlCol="0" anchor="t">
            <a:spAutoFit/>
          </a:bodyPr>
          <a:lstStyle/>
          <a:p>
            <a:pPr marL="0" lvl="0" indent="0" algn="l">
              <a:lnSpc>
                <a:spcPts val="2560"/>
              </a:lnSpc>
              <a:spcBef>
                <a:spcPct val="0"/>
              </a:spcBef>
            </a:pPr>
            <a:r>
              <a:rPr lang="en-US" sz="1200" b="1" dirty="0">
                <a:solidFill>
                  <a:srgbClr val="2C475C"/>
                </a:solidFill>
                <a:latin typeface="Montserrat Heavy"/>
                <a:ea typeface="Montserrat Heavy"/>
                <a:cs typeface="Montserrat Heavy"/>
                <a:sym typeface="Montserrat Heavy"/>
              </a:rPr>
              <a:t>PLAN ESTRATÉGICO NACIONAL DE SEGURIDAD VIAL </a:t>
            </a:r>
            <a:r>
              <a:rPr lang="en-US" sz="1200" b="1" u="none" strike="noStrike" dirty="0">
                <a:solidFill>
                  <a:srgbClr val="2C475C"/>
                </a:solidFill>
                <a:latin typeface="Montserrat Heavy"/>
                <a:ea typeface="Montserrat Heavy"/>
                <a:cs typeface="Montserrat Heavy"/>
                <a:sym typeface="Montserrat Heavy"/>
              </a:rPr>
              <a:t>2025-2028</a:t>
            </a:r>
          </a:p>
        </p:txBody>
      </p:sp>
      <p:sp>
        <p:nvSpPr>
          <p:cNvPr id="29" name="TextBox 29"/>
          <p:cNvSpPr txBox="1"/>
          <p:nvPr/>
        </p:nvSpPr>
        <p:spPr>
          <a:xfrm>
            <a:off x="3235300" y="6743379"/>
            <a:ext cx="5182467" cy="641813"/>
          </a:xfrm>
          <a:prstGeom prst="rect">
            <a:avLst/>
          </a:prstGeom>
        </p:spPr>
        <p:txBody>
          <a:bodyPr wrap="square" lIns="0" tIns="0" rIns="0" bIns="0" rtlCol="0" anchor="t">
            <a:spAutoFit/>
          </a:bodyPr>
          <a:lstStyle/>
          <a:p>
            <a:pPr marL="0" lvl="0" indent="0" algn="l">
              <a:lnSpc>
                <a:spcPts val="2560"/>
              </a:lnSpc>
              <a:spcBef>
                <a:spcPct val="0"/>
              </a:spcBef>
            </a:pPr>
            <a:r>
              <a:rPr lang="en-US" sz="1200" b="1" dirty="0">
                <a:solidFill>
                  <a:srgbClr val="2C475C"/>
                </a:solidFill>
                <a:latin typeface="Montserrat Heavy"/>
                <a:ea typeface="Montserrat Heavy"/>
                <a:cs typeface="Montserrat Heavy"/>
                <a:sym typeface="Montserrat Heavy"/>
              </a:rPr>
              <a:t>FORMACIÓN DE 300,000 ESTUDIANTES DE SECUNDARIA EN EDUCACIÓN EN SEGURIDAD VIAL</a:t>
            </a:r>
          </a:p>
        </p:txBody>
      </p:sp>
      <p:sp>
        <p:nvSpPr>
          <p:cNvPr id="30" name="TextBox 30"/>
          <p:cNvSpPr txBox="1"/>
          <p:nvPr/>
        </p:nvSpPr>
        <p:spPr>
          <a:xfrm>
            <a:off x="3246829" y="7485282"/>
            <a:ext cx="6929339" cy="288092"/>
          </a:xfrm>
          <a:prstGeom prst="rect">
            <a:avLst/>
          </a:prstGeom>
        </p:spPr>
        <p:txBody>
          <a:bodyPr lIns="0" tIns="0" rIns="0" bIns="0" rtlCol="0" anchor="t">
            <a:spAutoFit/>
          </a:bodyPr>
          <a:lstStyle/>
          <a:p>
            <a:pPr marL="0" lvl="0" indent="0" algn="l">
              <a:lnSpc>
                <a:spcPts val="2560"/>
              </a:lnSpc>
              <a:spcBef>
                <a:spcPct val="0"/>
              </a:spcBef>
            </a:pPr>
            <a:r>
              <a:rPr lang="en-US" sz="1200" b="1" dirty="0">
                <a:solidFill>
                  <a:srgbClr val="2C475C"/>
                </a:solidFill>
                <a:latin typeface="Montserrat Heavy"/>
                <a:ea typeface="Montserrat Heavy"/>
                <a:cs typeface="Montserrat Heavy"/>
                <a:sym typeface="Montserrat Heavy"/>
              </a:rPr>
              <a:t>IMPLEMENTACIÓN DE LICENCIA POR PUNTOS</a:t>
            </a:r>
          </a:p>
        </p:txBody>
      </p:sp>
      <p:sp>
        <p:nvSpPr>
          <p:cNvPr id="31" name="TextBox 31"/>
          <p:cNvSpPr txBox="1"/>
          <p:nvPr/>
        </p:nvSpPr>
        <p:spPr>
          <a:xfrm>
            <a:off x="3235300" y="7911932"/>
            <a:ext cx="6929339" cy="294440"/>
          </a:xfrm>
          <a:prstGeom prst="rect">
            <a:avLst/>
          </a:prstGeom>
        </p:spPr>
        <p:txBody>
          <a:bodyPr lIns="0" tIns="0" rIns="0" bIns="0" rtlCol="0" anchor="t">
            <a:spAutoFit/>
          </a:bodyPr>
          <a:lstStyle/>
          <a:p>
            <a:pPr marL="0" lvl="0" indent="0" algn="l">
              <a:lnSpc>
                <a:spcPts val="2560"/>
              </a:lnSpc>
              <a:spcBef>
                <a:spcPct val="0"/>
              </a:spcBef>
            </a:pPr>
            <a:r>
              <a:rPr lang="en-US" sz="1200" b="1" dirty="0">
                <a:solidFill>
                  <a:srgbClr val="2C475C"/>
                </a:solidFill>
                <a:latin typeface="Montserrat Heavy"/>
                <a:ea typeface="Montserrat Heavy"/>
                <a:cs typeface="Montserrat Heavy"/>
                <a:sym typeface="Montserrat Heavy"/>
              </a:rPr>
              <a:t>RED NACIONAL DE PATRULLAJE DE CARRETERAS Y VÍAS URBANAS</a:t>
            </a:r>
          </a:p>
        </p:txBody>
      </p:sp>
      <p:sp>
        <p:nvSpPr>
          <p:cNvPr id="32" name="TextBox 32"/>
          <p:cNvSpPr txBox="1"/>
          <p:nvPr/>
        </p:nvSpPr>
        <p:spPr>
          <a:xfrm>
            <a:off x="3235301" y="8478191"/>
            <a:ext cx="6929339" cy="288092"/>
          </a:xfrm>
          <a:prstGeom prst="rect">
            <a:avLst/>
          </a:prstGeom>
        </p:spPr>
        <p:txBody>
          <a:bodyPr lIns="0" tIns="0" rIns="0" bIns="0" rtlCol="0" anchor="t">
            <a:spAutoFit/>
          </a:bodyPr>
          <a:lstStyle/>
          <a:p>
            <a:pPr marL="0" lvl="0" indent="0" algn="l">
              <a:lnSpc>
                <a:spcPts val="2560"/>
              </a:lnSpc>
              <a:spcBef>
                <a:spcPct val="0"/>
              </a:spcBef>
            </a:pPr>
            <a:r>
              <a:rPr lang="en-US" sz="1200" b="1" dirty="0">
                <a:solidFill>
                  <a:srgbClr val="2C475C"/>
                </a:solidFill>
                <a:latin typeface="Montserrat Heavy"/>
                <a:ea typeface="Montserrat Heavy"/>
                <a:cs typeface="Montserrat Heavy"/>
                <a:sym typeface="Montserrat Heavy"/>
              </a:rPr>
              <a:t>IMPLEMENTACIÓN DE INSPECCIÓN TÉCNICA VEHICULAR</a:t>
            </a:r>
          </a:p>
        </p:txBody>
      </p:sp>
      <p:sp>
        <p:nvSpPr>
          <p:cNvPr id="34" name="TextBox 26">
            <a:extLst>
              <a:ext uri="{FF2B5EF4-FFF2-40B4-BE49-F238E27FC236}">
                <a16:creationId xmlns:a16="http://schemas.microsoft.com/office/drawing/2014/main" id="{FDEA5619-862C-09FD-F514-380E7BD38680}"/>
              </a:ext>
            </a:extLst>
          </p:cNvPr>
          <p:cNvSpPr txBox="1"/>
          <p:nvPr/>
        </p:nvSpPr>
        <p:spPr>
          <a:xfrm>
            <a:off x="3246829" y="8946918"/>
            <a:ext cx="6465841" cy="288092"/>
          </a:xfrm>
          <a:prstGeom prst="rect">
            <a:avLst/>
          </a:prstGeom>
        </p:spPr>
        <p:txBody>
          <a:bodyPr lIns="0" tIns="0" rIns="0" bIns="0" rtlCol="0" anchor="t">
            <a:spAutoFit/>
          </a:bodyPr>
          <a:lstStyle/>
          <a:p>
            <a:pPr>
              <a:lnSpc>
                <a:spcPts val="2560"/>
              </a:lnSpc>
              <a:spcBef>
                <a:spcPct val="0"/>
              </a:spcBef>
            </a:pPr>
            <a:r>
              <a:rPr lang="en-US" sz="1200" b="1" dirty="0">
                <a:solidFill>
                  <a:srgbClr val="2C475C"/>
                </a:solidFill>
                <a:latin typeface="Montserrat Heavy"/>
                <a:sym typeface="Montserrat Heavy"/>
              </a:rPr>
              <a:t>FORTALECIMIENTO DE LA RED DE HOSPITALES TRAUMATOLÓGICOS</a:t>
            </a:r>
            <a:endParaRPr lang="en-US" sz="1200" b="1" dirty="0">
              <a:solidFill>
                <a:srgbClr val="2C475C"/>
              </a:solidFill>
              <a:latin typeface="Montserrat Heavy"/>
            </a:endParaRPr>
          </a:p>
        </p:txBody>
      </p:sp>
      <p:sp>
        <p:nvSpPr>
          <p:cNvPr id="28" name="CuadroTexto 27">
            <a:extLst>
              <a:ext uri="{FF2B5EF4-FFF2-40B4-BE49-F238E27FC236}">
                <a16:creationId xmlns:a16="http://schemas.microsoft.com/office/drawing/2014/main" id="{0F0DA93F-9ACB-5643-8E73-88C3D5211649}"/>
              </a:ext>
            </a:extLst>
          </p:cNvPr>
          <p:cNvSpPr txBox="1"/>
          <p:nvPr/>
        </p:nvSpPr>
        <p:spPr>
          <a:xfrm>
            <a:off x="11059018" y="3888242"/>
            <a:ext cx="4559675" cy="1569660"/>
          </a:xfrm>
          <a:prstGeom prst="rect">
            <a:avLst/>
          </a:prstGeom>
          <a:noFill/>
          <a:ln>
            <a:solidFill>
              <a:schemeClr val="tx2">
                <a:lumMod val="50000"/>
              </a:schemeClr>
            </a:solidFill>
            <a:prstDash val="dashDot"/>
          </a:ln>
        </p:spPr>
        <p:txBody>
          <a:bodyPr wrap="square" rtlCol="0">
            <a:spAutoFit/>
          </a:bodyPr>
          <a:lstStyle/>
          <a:p>
            <a:r>
              <a:rPr lang="es-DO" sz="1600" dirty="0"/>
              <a:t>Línea base: </a:t>
            </a:r>
            <a:r>
              <a:rPr lang="es-DO" sz="1600" b="1" dirty="0">
                <a:solidFill>
                  <a:schemeClr val="accent1">
                    <a:lumMod val="50000"/>
                  </a:schemeClr>
                </a:solidFill>
              </a:rPr>
              <a:t>26.9</a:t>
            </a:r>
          </a:p>
          <a:p>
            <a:r>
              <a:rPr lang="es-DO" sz="1600" dirty="0"/>
              <a:t>Año base: </a:t>
            </a:r>
            <a:r>
              <a:rPr lang="es-DO" sz="1600" b="1" dirty="0">
                <a:solidFill>
                  <a:schemeClr val="accent1">
                    <a:lumMod val="50000"/>
                  </a:schemeClr>
                </a:solidFill>
              </a:rPr>
              <a:t>2023</a:t>
            </a:r>
          </a:p>
          <a:p>
            <a:r>
              <a:rPr lang="es-DO" sz="1600" dirty="0"/>
              <a:t>Valor actual: </a:t>
            </a:r>
            <a:r>
              <a:rPr lang="es-DO" sz="1600" b="1" dirty="0">
                <a:solidFill>
                  <a:srgbClr val="00A249"/>
                </a:solidFill>
              </a:rPr>
              <a:t>26.4</a:t>
            </a:r>
          </a:p>
          <a:p>
            <a:r>
              <a:rPr lang="es-DO" sz="1600" dirty="0"/>
              <a:t>Balance meta 2024: </a:t>
            </a:r>
            <a:r>
              <a:rPr lang="es-DO" sz="1600" b="1" dirty="0">
                <a:solidFill>
                  <a:srgbClr val="00A249"/>
                </a:solidFill>
              </a:rPr>
              <a:t>99.1%</a:t>
            </a:r>
          </a:p>
          <a:p>
            <a:r>
              <a:rPr lang="es-DO" sz="1600" dirty="0"/>
              <a:t>Meta cierre 2025: </a:t>
            </a:r>
            <a:r>
              <a:rPr lang="es-DO" sz="1600" b="1" dirty="0">
                <a:solidFill>
                  <a:srgbClr val="00A249"/>
                </a:solidFill>
              </a:rPr>
              <a:t>23.8</a:t>
            </a:r>
          </a:p>
          <a:p>
            <a:r>
              <a:rPr lang="es-DO" sz="1600" dirty="0"/>
              <a:t>Variación esperada para alcanzar meta 2025: </a:t>
            </a:r>
            <a:r>
              <a:rPr lang="es-DO" sz="1600" b="1" dirty="0">
                <a:solidFill>
                  <a:srgbClr val="00A249"/>
                </a:solidFill>
              </a:rPr>
              <a:t>-10%</a:t>
            </a:r>
          </a:p>
        </p:txBody>
      </p:sp>
      <p:sp>
        <p:nvSpPr>
          <p:cNvPr id="33" name="CuadroTexto 32">
            <a:extLst>
              <a:ext uri="{FF2B5EF4-FFF2-40B4-BE49-F238E27FC236}">
                <a16:creationId xmlns:a16="http://schemas.microsoft.com/office/drawing/2014/main" id="{E7B2B3D6-0D49-6F54-013A-9DB2142D6E4C}"/>
              </a:ext>
            </a:extLst>
          </p:cNvPr>
          <p:cNvSpPr txBox="1"/>
          <p:nvPr/>
        </p:nvSpPr>
        <p:spPr>
          <a:xfrm>
            <a:off x="8241925" y="996880"/>
            <a:ext cx="4559675" cy="1569660"/>
          </a:xfrm>
          <a:prstGeom prst="rect">
            <a:avLst/>
          </a:prstGeom>
          <a:noFill/>
          <a:ln>
            <a:solidFill>
              <a:schemeClr val="tx2">
                <a:lumMod val="50000"/>
              </a:schemeClr>
            </a:solidFill>
            <a:prstDash val="dashDot"/>
          </a:ln>
        </p:spPr>
        <p:txBody>
          <a:bodyPr wrap="square" rtlCol="0">
            <a:spAutoFit/>
          </a:bodyPr>
          <a:lstStyle/>
          <a:p>
            <a:r>
              <a:rPr lang="es-DO" sz="1600" dirty="0"/>
              <a:t>Línea base: </a:t>
            </a:r>
            <a:r>
              <a:rPr lang="es-DO" sz="1600" b="1" dirty="0">
                <a:solidFill>
                  <a:schemeClr val="accent1">
                    <a:lumMod val="50000"/>
                  </a:schemeClr>
                </a:solidFill>
              </a:rPr>
              <a:t>74.9</a:t>
            </a:r>
          </a:p>
          <a:p>
            <a:r>
              <a:rPr lang="es-DO" sz="1600" dirty="0"/>
              <a:t>Año base: </a:t>
            </a:r>
            <a:r>
              <a:rPr lang="es-DO" sz="1600" b="1" dirty="0">
                <a:solidFill>
                  <a:schemeClr val="accent1">
                    <a:lumMod val="50000"/>
                  </a:schemeClr>
                </a:solidFill>
              </a:rPr>
              <a:t>2023</a:t>
            </a:r>
          </a:p>
          <a:p>
            <a:r>
              <a:rPr lang="es-DO" sz="1600" dirty="0"/>
              <a:t>Valor actual: </a:t>
            </a:r>
            <a:r>
              <a:rPr lang="es-DO" sz="1600" b="1" dirty="0">
                <a:solidFill>
                  <a:srgbClr val="00A249"/>
                </a:solidFill>
              </a:rPr>
              <a:t>75.1</a:t>
            </a:r>
          </a:p>
          <a:p>
            <a:r>
              <a:rPr lang="es-DO" sz="1600" dirty="0"/>
              <a:t>Balance meta 2024: </a:t>
            </a:r>
            <a:r>
              <a:rPr lang="es-DO" sz="1600" b="1" dirty="0">
                <a:solidFill>
                  <a:srgbClr val="00A249"/>
                </a:solidFill>
              </a:rPr>
              <a:t>99.8%</a:t>
            </a:r>
          </a:p>
          <a:p>
            <a:r>
              <a:rPr lang="es-DO" sz="1600" dirty="0"/>
              <a:t>Meta cierre 2025: </a:t>
            </a:r>
            <a:r>
              <a:rPr lang="es-DO" sz="1600" b="1" dirty="0">
                <a:solidFill>
                  <a:srgbClr val="00A249"/>
                </a:solidFill>
              </a:rPr>
              <a:t>75.54</a:t>
            </a:r>
          </a:p>
          <a:p>
            <a:r>
              <a:rPr lang="es-DO" sz="1600" dirty="0"/>
              <a:t>Variación esperada para alcanzar meta 2025: </a:t>
            </a:r>
            <a:r>
              <a:rPr lang="es-DO" sz="1600" b="1" dirty="0">
                <a:solidFill>
                  <a:srgbClr val="00A249"/>
                </a:solidFill>
              </a:rPr>
              <a:t>1%</a:t>
            </a:r>
          </a:p>
        </p:txBody>
      </p:sp>
      <p:sp>
        <p:nvSpPr>
          <p:cNvPr id="35" name="AutoShape 18">
            <a:extLst>
              <a:ext uri="{FF2B5EF4-FFF2-40B4-BE49-F238E27FC236}">
                <a16:creationId xmlns:a16="http://schemas.microsoft.com/office/drawing/2014/main" id="{B2EB75F0-07AA-F7DC-BEFC-903C64A569CB}"/>
              </a:ext>
            </a:extLst>
          </p:cNvPr>
          <p:cNvSpPr/>
          <p:nvPr/>
        </p:nvSpPr>
        <p:spPr>
          <a:xfrm flipV="1">
            <a:off x="6131228" y="1691954"/>
            <a:ext cx="2042357" cy="1"/>
          </a:xfrm>
          <a:prstGeom prst="line">
            <a:avLst/>
          </a:prstGeom>
          <a:ln w="38100" cap="flat">
            <a:solidFill>
              <a:srgbClr val="5F7C92"/>
            </a:solidFill>
            <a:prstDash val="lgDash"/>
            <a:headEnd type="none" w="sm" len="sm"/>
            <a:tailEnd type="arrow" w="med" len="sm"/>
          </a:ln>
        </p:spPr>
        <p:txBody>
          <a:bodyPr/>
          <a:lstStyle/>
          <a:p>
            <a:endParaRPr lang="es-D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AD25519-3FF7-B399-DCFD-CAD3C4D9F2DF}"/>
              </a:ext>
            </a:extLst>
          </p:cNvPr>
          <p:cNvSpPr txBox="1"/>
          <p:nvPr/>
        </p:nvSpPr>
        <p:spPr>
          <a:xfrm>
            <a:off x="457200" y="495300"/>
            <a:ext cx="13030200" cy="707886"/>
          </a:xfrm>
          <a:prstGeom prst="rect">
            <a:avLst/>
          </a:prstGeom>
          <a:noFill/>
        </p:spPr>
        <p:txBody>
          <a:bodyPr wrap="square" rtlCol="0">
            <a:spAutoFit/>
          </a:bodyPr>
          <a:lstStyle/>
          <a:p>
            <a:r>
              <a:rPr lang="en-US" sz="2000" b="1" dirty="0" err="1">
                <a:solidFill>
                  <a:srgbClr val="0070C0"/>
                </a:solidFill>
                <a:latin typeface="Poppins Bold"/>
                <a:cs typeface="Poppins Bold"/>
                <a:sym typeface="Poppins Bold"/>
              </a:rPr>
              <a:t>Experiencia</a:t>
            </a:r>
            <a:r>
              <a:rPr lang="en-US" sz="2000" b="1" dirty="0">
                <a:solidFill>
                  <a:srgbClr val="0070C0"/>
                </a:solidFill>
                <a:latin typeface="Poppins Bold"/>
                <a:cs typeface="Poppins Bold"/>
                <a:sym typeface="Poppins Bold"/>
              </a:rPr>
              <a:t> </a:t>
            </a:r>
            <a:r>
              <a:rPr lang="en-US" sz="2000" b="1" dirty="0" err="1">
                <a:solidFill>
                  <a:srgbClr val="0070C0"/>
                </a:solidFill>
                <a:latin typeface="Poppins Bold"/>
                <a:cs typeface="Poppins Bold"/>
                <a:sym typeface="Poppins Bold"/>
              </a:rPr>
              <a:t>reciente</a:t>
            </a:r>
            <a:r>
              <a:rPr lang="en-US" sz="2000" b="1" dirty="0">
                <a:solidFill>
                  <a:srgbClr val="0070C0"/>
                </a:solidFill>
                <a:latin typeface="Poppins Bold"/>
                <a:cs typeface="Poppins Bold"/>
                <a:sym typeface="Poppins Bold"/>
              </a:rPr>
              <a:t> </a:t>
            </a:r>
            <a:r>
              <a:rPr lang="en-US" sz="2000" b="1" dirty="0" err="1">
                <a:solidFill>
                  <a:srgbClr val="0070C0"/>
                </a:solidFill>
                <a:latin typeface="Poppins Bold"/>
                <a:cs typeface="Poppins Bold"/>
                <a:sym typeface="Poppins Bold"/>
              </a:rPr>
              <a:t>en</a:t>
            </a:r>
            <a:r>
              <a:rPr lang="en-US" sz="2000" b="1" dirty="0">
                <a:solidFill>
                  <a:srgbClr val="0070C0"/>
                </a:solidFill>
                <a:latin typeface="Poppins Bold"/>
                <a:cs typeface="Poppins Bold"/>
                <a:sym typeface="Poppins Bold"/>
              </a:rPr>
              <a:t> la </a:t>
            </a:r>
            <a:r>
              <a:rPr lang="en-US" sz="2000" b="1" dirty="0" err="1">
                <a:solidFill>
                  <a:srgbClr val="0070C0"/>
                </a:solidFill>
                <a:latin typeface="Poppins Bold"/>
                <a:cs typeface="Poppins Bold"/>
                <a:sym typeface="Poppins Bold"/>
              </a:rPr>
              <a:t>implementación</a:t>
            </a:r>
            <a:r>
              <a:rPr lang="en-US" sz="2000" b="1" dirty="0">
                <a:solidFill>
                  <a:srgbClr val="0070C0"/>
                </a:solidFill>
                <a:latin typeface="Poppins Bold"/>
                <a:cs typeface="Poppins Bold"/>
                <a:sym typeface="Poppins Bold"/>
              </a:rPr>
              <a:t> de </a:t>
            </a:r>
            <a:r>
              <a:rPr lang="en-US" sz="2000" b="1" dirty="0" err="1">
                <a:solidFill>
                  <a:srgbClr val="0070C0"/>
                </a:solidFill>
                <a:latin typeface="Poppins Bold"/>
                <a:cs typeface="Poppins Bold"/>
                <a:sym typeface="Poppins Bold"/>
              </a:rPr>
              <a:t>una</a:t>
            </a:r>
            <a:r>
              <a:rPr lang="en-US" sz="2000" b="1" dirty="0">
                <a:solidFill>
                  <a:srgbClr val="0070C0"/>
                </a:solidFill>
                <a:latin typeface="Poppins Bold"/>
                <a:cs typeface="Poppins Bold"/>
                <a:sym typeface="Poppins Bold"/>
              </a:rPr>
              <a:t> Evaluación </a:t>
            </a:r>
            <a:r>
              <a:rPr lang="en-US" sz="2000" b="1" dirty="0" err="1">
                <a:solidFill>
                  <a:srgbClr val="0070C0"/>
                </a:solidFill>
                <a:latin typeface="Poppins Bold"/>
                <a:cs typeface="Poppins Bold"/>
                <a:sym typeface="Poppins Bold"/>
              </a:rPr>
              <a:t>ágil</a:t>
            </a:r>
            <a:r>
              <a:rPr lang="en-US" sz="2000" b="1" dirty="0">
                <a:solidFill>
                  <a:srgbClr val="0070C0"/>
                </a:solidFill>
                <a:latin typeface="Poppins Bold"/>
                <a:cs typeface="Poppins Bold"/>
                <a:sym typeface="Poppins Bold"/>
              </a:rPr>
              <a:t> para </a:t>
            </a:r>
            <a:r>
              <a:rPr lang="en-US" sz="2000" b="1" dirty="0" err="1">
                <a:solidFill>
                  <a:srgbClr val="0070C0"/>
                </a:solidFill>
                <a:latin typeface="Poppins Bold"/>
                <a:cs typeface="Poppins Bold"/>
                <a:sym typeface="Poppins Bold"/>
              </a:rPr>
              <a:t>dar</a:t>
            </a:r>
            <a:r>
              <a:rPr lang="en-US" sz="2000" b="1" dirty="0">
                <a:solidFill>
                  <a:srgbClr val="0070C0"/>
                </a:solidFill>
                <a:latin typeface="Poppins Bold"/>
                <a:cs typeface="Poppins Bold"/>
                <a:sym typeface="Poppins Bold"/>
              </a:rPr>
              <a:t> </a:t>
            </a:r>
            <a:r>
              <a:rPr lang="en-US" sz="2000" b="1" dirty="0" err="1">
                <a:solidFill>
                  <a:srgbClr val="0070C0"/>
                </a:solidFill>
                <a:latin typeface="Poppins Bold"/>
                <a:cs typeface="Poppins Bold"/>
                <a:sym typeface="Poppins Bold"/>
              </a:rPr>
              <a:t>respuesta</a:t>
            </a:r>
            <a:r>
              <a:rPr lang="en-US" sz="2000" b="1" dirty="0">
                <a:solidFill>
                  <a:srgbClr val="0070C0"/>
                </a:solidFill>
                <a:latin typeface="Poppins Bold"/>
                <a:cs typeface="Poppins Bold"/>
                <a:sym typeface="Poppins Bold"/>
              </a:rPr>
              <a:t> a la </a:t>
            </a:r>
            <a:r>
              <a:rPr lang="en-US" sz="2000" b="1" dirty="0" err="1">
                <a:solidFill>
                  <a:srgbClr val="0070C0"/>
                </a:solidFill>
                <a:latin typeface="Poppins Bold"/>
                <a:cs typeface="Poppins Bold"/>
                <a:sym typeface="Poppins Bold"/>
              </a:rPr>
              <a:t>necesidad</a:t>
            </a:r>
            <a:r>
              <a:rPr lang="en-US" sz="2000" b="1" dirty="0">
                <a:solidFill>
                  <a:srgbClr val="0070C0"/>
                </a:solidFill>
                <a:latin typeface="Poppins Bold"/>
                <a:cs typeface="Poppins Bold"/>
                <a:sym typeface="Poppins Bold"/>
              </a:rPr>
              <a:t> de </a:t>
            </a:r>
            <a:r>
              <a:rPr lang="en-US" sz="2000" b="1" dirty="0" err="1">
                <a:solidFill>
                  <a:srgbClr val="0070C0"/>
                </a:solidFill>
                <a:latin typeface="Poppins Bold"/>
                <a:cs typeface="Poppins Bold"/>
                <a:sym typeface="Poppins Bold"/>
              </a:rPr>
              <a:t>priorizarizar</a:t>
            </a:r>
            <a:r>
              <a:rPr lang="en-US" sz="2000" b="1" dirty="0">
                <a:solidFill>
                  <a:srgbClr val="0070C0"/>
                </a:solidFill>
                <a:latin typeface="Poppins Bold"/>
                <a:cs typeface="Poppins Bold"/>
                <a:sym typeface="Poppins Bold"/>
              </a:rPr>
              <a:t> las </a:t>
            </a:r>
            <a:r>
              <a:rPr lang="en-US" sz="2000" b="1" dirty="0" err="1">
                <a:solidFill>
                  <a:srgbClr val="0070C0"/>
                </a:solidFill>
                <a:latin typeface="Poppins Bold"/>
                <a:cs typeface="Poppins Bold"/>
                <a:sym typeface="Poppins Bold"/>
              </a:rPr>
              <a:t>intervenciones</a:t>
            </a:r>
            <a:r>
              <a:rPr lang="en-US" sz="2000" b="1" dirty="0">
                <a:solidFill>
                  <a:srgbClr val="0070C0"/>
                </a:solidFill>
                <a:latin typeface="Poppins Bold"/>
                <a:cs typeface="Poppins Bold"/>
                <a:sym typeface="Poppins Bold"/>
              </a:rPr>
              <a:t> para </a:t>
            </a:r>
            <a:r>
              <a:rPr lang="en-US" sz="2000" b="1" dirty="0" err="1">
                <a:solidFill>
                  <a:srgbClr val="0070C0"/>
                </a:solidFill>
                <a:latin typeface="Poppins Bold"/>
                <a:cs typeface="Poppins Bold"/>
                <a:sym typeface="Poppins Bold"/>
              </a:rPr>
              <a:t>el</a:t>
            </a:r>
            <a:r>
              <a:rPr lang="en-US" sz="2000" b="1" dirty="0">
                <a:solidFill>
                  <a:srgbClr val="0070C0"/>
                </a:solidFill>
                <a:latin typeface="Poppins Bold"/>
                <a:cs typeface="Poppins Bold"/>
                <a:sym typeface="Poppins Bold"/>
              </a:rPr>
              <a:t> </a:t>
            </a:r>
            <a:r>
              <a:rPr lang="en-US" sz="2000" b="1" dirty="0" err="1">
                <a:solidFill>
                  <a:srgbClr val="0070C0"/>
                </a:solidFill>
                <a:latin typeface="Poppins Bold"/>
                <a:cs typeface="Poppins Bold"/>
                <a:sym typeface="Poppins Bold"/>
              </a:rPr>
              <a:t>logro</a:t>
            </a:r>
            <a:r>
              <a:rPr lang="en-US" sz="2000" b="1" dirty="0">
                <a:solidFill>
                  <a:srgbClr val="0070C0"/>
                </a:solidFill>
                <a:latin typeface="Poppins Bold"/>
                <a:cs typeface="Poppins Bold"/>
                <a:sym typeface="Poppins Bold"/>
              </a:rPr>
              <a:t> de </a:t>
            </a:r>
            <a:r>
              <a:rPr lang="en-US" sz="2000" b="1" dirty="0" err="1">
                <a:solidFill>
                  <a:srgbClr val="0070C0"/>
                </a:solidFill>
                <a:latin typeface="Poppins Bold"/>
                <a:cs typeface="Poppins Bold"/>
                <a:sym typeface="Poppins Bold"/>
              </a:rPr>
              <a:t>una</a:t>
            </a:r>
            <a:r>
              <a:rPr lang="en-US" sz="2000" b="1" dirty="0">
                <a:solidFill>
                  <a:srgbClr val="0070C0"/>
                </a:solidFill>
                <a:latin typeface="Poppins Bold"/>
                <a:cs typeface="Poppins Bold"/>
                <a:sym typeface="Poppins Bold"/>
              </a:rPr>
              <a:t> meta </a:t>
            </a:r>
            <a:r>
              <a:rPr lang="en-US" sz="2000" b="1" dirty="0" err="1">
                <a:solidFill>
                  <a:srgbClr val="0070C0"/>
                </a:solidFill>
                <a:latin typeface="Poppins Bold"/>
                <a:cs typeface="Poppins Bold"/>
                <a:sym typeface="Poppins Bold"/>
              </a:rPr>
              <a:t>prioritaria</a:t>
            </a:r>
            <a:r>
              <a:rPr lang="en-US" sz="2000" b="1" dirty="0">
                <a:solidFill>
                  <a:srgbClr val="0070C0"/>
                </a:solidFill>
                <a:latin typeface="Poppins Bold"/>
                <a:cs typeface="Poppins Bold"/>
                <a:sym typeface="Poppins Bold"/>
              </a:rPr>
              <a:t> de </a:t>
            </a:r>
            <a:r>
              <a:rPr lang="en-US" sz="2000" b="1" dirty="0" err="1">
                <a:solidFill>
                  <a:srgbClr val="0070C0"/>
                </a:solidFill>
                <a:latin typeface="Poppins Bold"/>
                <a:cs typeface="Poppins Bold"/>
                <a:sym typeface="Poppins Bold"/>
              </a:rPr>
              <a:t>Gobierno</a:t>
            </a:r>
            <a:endParaRPr lang="es-DO" sz="2000" dirty="0">
              <a:solidFill>
                <a:srgbClr val="0070C0"/>
              </a:solidFill>
            </a:endParaRPr>
          </a:p>
        </p:txBody>
      </p:sp>
      <p:sp>
        <p:nvSpPr>
          <p:cNvPr id="3" name="Freeform 9">
            <a:extLst>
              <a:ext uri="{FF2B5EF4-FFF2-40B4-BE49-F238E27FC236}">
                <a16:creationId xmlns:a16="http://schemas.microsoft.com/office/drawing/2014/main" id="{49B8E237-5D54-B32A-19D6-C2BD1B4685E4}"/>
              </a:ext>
            </a:extLst>
          </p:cNvPr>
          <p:cNvSpPr/>
          <p:nvPr/>
        </p:nvSpPr>
        <p:spPr>
          <a:xfrm>
            <a:off x="29570" y="8803085"/>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2"/>
            <a:stretch>
              <a:fillRect/>
            </a:stretch>
          </a:blipFill>
        </p:spPr>
        <p:txBody>
          <a:bodyPr/>
          <a:lstStyle/>
          <a:p>
            <a:endParaRPr lang="en-US"/>
          </a:p>
        </p:txBody>
      </p:sp>
      <p:pic>
        <p:nvPicPr>
          <p:cNvPr id="5" name="Imagen 4" descr="Icono&#10;&#10;El contenido generado por IA puede ser incorrecto.">
            <a:extLst>
              <a:ext uri="{FF2B5EF4-FFF2-40B4-BE49-F238E27FC236}">
                <a16:creationId xmlns:a16="http://schemas.microsoft.com/office/drawing/2014/main" id="{42440D7E-61D2-7466-2B9C-1B2FC2295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230" y="2377380"/>
            <a:ext cx="2018691" cy="2018691"/>
          </a:xfrm>
          <a:prstGeom prst="rect">
            <a:avLst/>
          </a:prstGeom>
        </p:spPr>
      </p:pic>
      <p:sp>
        <p:nvSpPr>
          <p:cNvPr id="6" name="CuadroTexto 5">
            <a:extLst>
              <a:ext uri="{FF2B5EF4-FFF2-40B4-BE49-F238E27FC236}">
                <a16:creationId xmlns:a16="http://schemas.microsoft.com/office/drawing/2014/main" id="{3472EE0C-6DCC-2047-86C8-702BCC79CA3F}"/>
              </a:ext>
            </a:extLst>
          </p:cNvPr>
          <p:cNvSpPr txBox="1"/>
          <p:nvPr/>
        </p:nvSpPr>
        <p:spPr>
          <a:xfrm>
            <a:off x="0" y="1623412"/>
            <a:ext cx="2133600" cy="1815882"/>
          </a:xfrm>
          <a:prstGeom prst="rect">
            <a:avLst/>
          </a:prstGeom>
          <a:noFill/>
        </p:spPr>
        <p:txBody>
          <a:bodyPr wrap="square" rtlCol="0">
            <a:spAutoFit/>
          </a:bodyPr>
          <a:lstStyle/>
          <a:p>
            <a:pPr algn="ctr"/>
            <a:r>
              <a:rPr lang="es-DO" sz="16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Se presentan los resultados del monitoreo a los compromisos de Gobierno al Consejo de Ministros</a:t>
            </a:r>
          </a:p>
        </p:txBody>
      </p:sp>
      <p:pic>
        <p:nvPicPr>
          <p:cNvPr id="8" name="Imagen 7" descr="Icono&#10;&#10;El contenido generado por IA puede ser incorrecto.">
            <a:extLst>
              <a:ext uri="{FF2B5EF4-FFF2-40B4-BE49-F238E27FC236}">
                <a16:creationId xmlns:a16="http://schemas.microsoft.com/office/drawing/2014/main" id="{643502D1-F133-035D-7E99-4E1E55171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239" y="5675403"/>
            <a:ext cx="1752600" cy="1752600"/>
          </a:xfrm>
          <a:prstGeom prst="rect">
            <a:avLst/>
          </a:prstGeom>
        </p:spPr>
      </p:pic>
      <p:sp>
        <p:nvSpPr>
          <p:cNvPr id="9" name="CuadroTexto 8">
            <a:extLst>
              <a:ext uri="{FF2B5EF4-FFF2-40B4-BE49-F238E27FC236}">
                <a16:creationId xmlns:a16="http://schemas.microsoft.com/office/drawing/2014/main" id="{7EA51703-426C-4C74-35B8-12382EFF43DF}"/>
              </a:ext>
            </a:extLst>
          </p:cNvPr>
          <p:cNvSpPr txBox="1"/>
          <p:nvPr/>
        </p:nvSpPr>
        <p:spPr>
          <a:xfrm>
            <a:off x="1000728" y="7656618"/>
            <a:ext cx="3951491" cy="1815882"/>
          </a:xfrm>
          <a:prstGeom prst="rect">
            <a:avLst/>
          </a:prstGeom>
          <a:noFill/>
        </p:spPr>
        <p:txBody>
          <a:bodyPr wrap="square" rtlCol="0">
            <a:spAutoFit/>
          </a:bodyPr>
          <a:lstStyle/>
          <a:p>
            <a:pPr algn="ctr"/>
            <a:r>
              <a:rPr lang="es-DO" sz="16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Se debate el avance en la disminución del Déficit Habitacional Cualitativo de viviendas, la mejora en el acceso al servicio de agua del acueducto de la vivienda. Pero se levanta la alerta sobre la disminución en la continuidad del servicio.</a:t>
            </a:r>
          </a:p>
        </p:txBody>
      </p:sp>
      <p:pic>
        <p:nvPicPr>
          <p:cNvPr id="11" name="Imagen 10" descr="Icono&#10;&#10;El contenido generado por IA puede ser incorrecto.">
            <a:extLst>
              <a:ext uri="{FF2B5EF4-FFF2-40B4-BE49-F238E27FC236}">
                <a16:creationId xmlns:a16="http://schemas.microsoft.com/office/drawing/2014/main" id="{8312F29A-FD8F-161A-E332-223A9FB4E4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870" y="3227239"/>
            <a:ext cx="2187580" cy="2187580"/>
          </a:xfrm>
          <a:prstGeom prst="rect">
            <a:avLst/>
          </a:prstGeom>
        </p:spPr>
      </p:pic>
      <p:sp>
        <p:nvSpPr>
          <p:cNvPr id="12" name="CuadroTexto 11">
            <a:extLst>
              <a:ext uri="{FF2B5EF4-FFF2-40B4-BE49-F238E27FC236}">
                <a16:creationId xmlns:a16="http://schemas.microsoft.com/office/drawing/2014/main" id="{785ABEDF-F02B-F3DB-43B4-41F26060AF7B}"/>
              </a:ext>
            </a:extLst>
          </p:cNvPr>
          <p:cNvSpPr txBox="1"/>
          <p:nvPr/>
        </p:nvSpPr>
        <p:spPr>
          <a:xfrm>
            <a:off x="4977990" y="5612121"/>
            <a:ext cx="3211807" cy="1815882"/>
          </a:xfrm>
          <a:prstGeom prst="rect">
            <a:avLst/>
          </a:prstGeom>
          <a:noFill/>
        </p:spPr>
        <p:txBody>
          <a:bodyPr wrap="square" rtlCol="0">
            <a:spAutoFit/>
          </a:bodyPr>
          <a:lstStyle/>
          <a:p>
            <a:pPr algn="ctr"/>
            <a:r>
              <a:rPr lang="es-DO" sz="1600" dirty="0">
                <a:solidFill>
                  <a:srgbClr val="0070C0"/>
                </a:solidFill>
                <a:latin typeface="ADLaM Display" panose="02010000000000000000" pitchFamily="2" charset="0"/>
                <a:ea typeface="ADLaM Display" panose="02010000000000000000" pitchFamily="2" charset="0"/>
                <a:cs typeface="ADLaM Display" panose="02010000000000000000" pitchFamily="2" charset="0"/>
              </a:rPr>
              <a:t>Se comunican los resultados del debate en torno a la meta al equipo de Inteligencia de Datos y el equipo decide realizar una evaluación rápida para responder tres preguntas:</a:t>
            </a:r>
          </a:p>
          <a:p>
            <a:pPr algn="ctr"/>
            <a:endParaRPr lang="es-DO" sz="1600" dirty="0">
              <a:solidFill>
                <a:srgbClr val="0070C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3" name="CuadroTexto 12">
            <a:extLst>
              <a:ext uri="{FF2B5EF4-FFF2-40B4-BE49-F238E27FC236}">
                <a16:creationId xmlns:a16="http://schemas.microsoft.com/office/drawing/2014/main" id="{3983CF35-6BE0-A24F-C0EA-C4D78ECDEEF2}"/>
              </a:ext>
            </a:extLst>
          </p:cNvPr>
          <p:cNvSpPr txBox="1"/>
          <p:nvPr/>
        </p:nvSpPr>
        <p:spPr>
          <a:xfrm>
            <a:off x="9167677" y="1560279"/>
            <a:ext cx="2187580" cy="1200329"/>
          </a:xfrm>
          <a:prstGeom prst="rect">
            <a:avLst/>
          </a:prstGeom>
          <a:noFill/>
        </p:spPr>
        <p:txBody>
          <a:bodyPr wrap="square" rtlCol="0">
            <a:spAutoFit/>
          </a:bodyPr>
          <a:lstStyle/>
          <a:p>
            <a:r>
              <a:rPr lang="es-ES" dirty="0">
                <a:solidFill>
                  <a:srgbClr val="C00000"/>
                </a:solidFill>
              </a:rPr>
              <a:t>¿Cuáles son los principales logros o avances en materia de agua?</a:t>
            </a:r>
            <a:endParaRPr lang="es-DO" dirty="0">
              <a:solidFill>
                <a:srgbClr val="C00000"/>
              </a:solidFill>
            </a:endParaRPr>
          </a:p>
        </p:txBody>
      </p:sp>
      <p:sp>
        <p:nvSpPr>
          <p:cNvPr id="14" name="CuadroTexto 13">
            <a:extLst>
              <a:ext uri="{FF2B5EF4-FFF2-40B4-BE49-F238E27FC236}">
                <a16:creationId xmlns:a16="http://schemas.microsoft.com/office/drawing/2014/main" id="{7835EAC1-E868-2C34-279A-0173BEFBDC64}"/>
              </a:ext>
            </a:extLst>
          </p:cNvPr>
          <p:cNvSpPr txBox="1"/>
          <p:nvPr/>
        </p:nvSpPr>
        <p:spPr>
          <a:xfrm>
            <a:off x="10111184" y="3692106"/>
            <a:ext cx="2187580" cy="1754326"/>
          </a:xfrm>
          <a:prstGeom prst="rect">
            <a:avLst/>
          </a:prstGeom>
          <a:noFill/>
        </p:spPr>
        <p:txBody>
          <a:bodyPr wrap="square" rtlCol="0">
            <a:spAutoFit/>
          </a:bodyPr>
          <a:lstStyle/>
          <a:p>
            <a:r>
              <a:rPr lang="es-ES" dirty="0">
                <a:solidFill>
                  <a:srgbClr val="C00000"/>
                </a:solidFill>
              </a:rPr>
              <a:t>¿Cuáles son los principales rezagos en el abastecimiento de agua y en cuáles territorios se observan?</a:t>
            </a:r>
            <a:endParaRPr lang="es-DO" dirty="0">
              <a:solidFill>
                <a:srgbClr val="C00000"/>
              </a:solidFill>
            </a:endParaRPr>
          </a:p>
        </p:txBody>
      </p:sp>
      <p:sp>
        <p:nvSpPr>
          <p:cNvPr id="16" name="CuadroTexto 15">
            <a:extLst>
              <a:ext uri="{FF2B5EF4-FFF2-40B4-BE49-F238E27FC236}">
                <a16:creationId xmlns:a16="http://schemas.microsoft.com/office/drawing/2014/main" id="{F3F54827-7DCB-2374-30C5-48707C47E0D1}"/>
              </a:ext>
            </a:extLst>
          </p:cNvPr>
          <p:cNvSpPr txBox="1"/>
          <p:nvPr/>
        </p:nvSpPr>
        <p:spPr>
          <a:xfrm>
            <a:off x="10261467" y="6215380"/>
            <a:ext cx="2819400" cy="2031325"/>
          </a:xfrm>
          <a:prstGeom prst="rect">
            <a:avLst/>
          </a:prstGeom>
          <a:noFill/>
        </p:spPr>
        <p:txBody>
          <a:bodyPr wrap="square">
            <a:spAutoFit/>
          </a:bodyPr>
          <a:lstStyle/>
          <a:p>
            <a:r>
              <a:rPr lang="es-ES" dirty="0">
                <a:solidFill>
                  <a:srgbClr val="C00000"/>
                </a:solidFill>
              </a:rPr>
              <a:t>¿Qué factores se identifica pueden contribuir con acelerar el logro de la meta prioritaria de Gobierno de aumentar el porcentaje de hogares que recibe agua más de 3 días a la semana? </a:t>
            </a:r>
            <a:endParaRPr lang="es-DO" dirty="0">
              <a:solidFill>
                <a:srgbClr val="C00000"/>
              </a:solidFill>
            </a:endParaRPr>
          </a:p>
        </p:txBody>
      </p:sp>
      <p:sp>
        <p:nvSpPr>
          <p:cNvPr id="17" name="Freeform 29">
            <a:extLst>
              <a:ext uri="{FF2B5EF4-FFF2-40B4-BE49-F238E27FC236}">
                <a16:creationId xmlns:a16="http://schemas.microsoft.com/office/drawing/2014/main" id="{6D5BA00E-1939-2B0E-BCC5-F0D281C92BEC}"/>
              </a:ext>
            </a:extLst>
          </p:cNvPr>
          <p:cNvSpPr/>
          <p:nvPr/>
        </p:nvSpPr>
        <p:spPr>
          <a:xfrm>
            <a:off x="8383647" y="1884596"/>
            <a:ext cx="728096" cy="840514"/>
          </a:xfrm>
          <a:custGeom>
            <a:avLst/>
            <a:gdLst/>
            <a:ahLst/>
            <a:cxnLst/>
            <a:rect l="l" t="t" r="r" b="b"/>
            <a:pathLst>
              <a:path w="728096" h="840514">
                <a:moveTo>
                  <a:pt x="0" y="0"/>
                </a:moveTo>
                <a:lnTo>
                  <a:pt x="728096" y="0"/>
                </a:lnTo>
                <a:lnTo>
                  <a:pt x="728096" y="840515"/>
                </a:lnTo>
                <a:lnTo>
                  <a:pt x="0" y="8405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DO"/>
          </a:p>
        </p:txBody>
      </p:sp>
      <p:sp>
        <p:nvSpPr>
          <p:cNvPr id="18" name="Freeform 28">
            <a:extLst>
              <a:ext uri="{FF2B5EF4-FFF2-40B4-BE49-F238E27FC236}">
                <a16:creationId xmlns:a16="http://schemas.microsoft.com/office/drawing/2014/main" id="{9DA6A012-41F8-D085-6D9F-899C0FDD2E88}"/>
              </a:ext>
            </a:extLst>
          </p:cNvPr>
          <p:cNvSpPr/>
          <p:nvPr/>
        </p:nvSpPr>
        <p:spPr>
          <a:xfrm>
            <a:off x="9236416" y="4204691"/>
            <a:ext cx="745371" cy="745371"/>
          </a:xfrm>
          <a:custGeom>
            <a:avLst/>
            <a:gdLst/>
            <a:ahLst/>
            <a:cxnLst/>
            <a:rect l="l" t="t" r="r" b="b"/>
            <a:pathLst>
              <a:path w="745371" h="745371">
                <a:moveTo>
                  <a:pt x="0" y="0"/>
                </a:moveTo>
                <a:lnTo>
                  <a:pt x="745371" y="0"/>
                </a:lnTo>
                <a:lnTo>
                  <a:pt x="745371" y="745371"/>
                </a:lnTo>
                <a:lnTo>
                  <a:pt x="0" y="7453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DO"/>
          </a:p>
        </p:txBody>
      </p:sp>
      <p:sp>
        <p:nvSpPr>
          <p:cNvPr id="19" name="Freeform 33">
            <a:extLst>
              <a:ext uri="{FF2B5EF4-FFF2-40B4-BE49-F238E27FC236}">
                <a16:creationId xmlns:a16="http://schemas.microsoft.com/office/drawing/2014/main" id="{911B4D12-54A7-D017-8BDE-682DCDB70D3B}"/>
              </a:ext>
            </a:extLst>
          </p:cNvPr>
          <p:cNvSpPr/>
          <p:nvPr/>
        </p:nvSpPr>
        <p:spPr>
          <a:xfrm>
            <a:off x="9177575" y="6342948"/>
            <a:ext cx="978066" cy="987039"/>
          </a:xfrm>
          <a:custGeom>
            <a:avLst/>
            <a:gdLst/>
            <a:ahLst/>
            <a:cxnLst/>
            <a:rect l="l" t="t" r="r" b="b"/>
            <a:pathLst>
              <a:path w="978066" h="987039">
                <a:moveTo>
                  <a:pt x="0" y="0"/>
                </a:moveTo>
                <a:lnTo>
                  <a:pt x="978066" y="0"/>
                </a:lnTo>
                <a:lnTo>
                  <a:pt x="978066" y="987039"/>
                </a:lnTo>
                <a:lnTo>
                  <a:pt x="0" y="98703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DO"/>
          </a:p>
        </p:txBody>
      </p:sp>
      <p:pic>
        <p:nvPicPr>
          <p:cNvPr id="21" name="Imagen 20" descr="Icono&#10;&#10;El contenido generado por IA puede ser incorrecto.">
            <a:extLst>
              <a:ext uri="{FF2B5EF4-FFF2-40B4-BE49-F238E27FC236}">
                <a16:creationId xmlns:a16="http://schemas.microsoft.com/office/drawing/2014/main" id="{63B0C82B-6EBE-2658-F1D8-7B50686F4A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000" y="766490"/>
            <a:ext cx="1098896" cy="1098896"/>
          </a:xfrm>
          <a:prstGeom prst="rect">
            <a:avLst/>
          </a:prstGeom>
        </p:spPr>
      </p:pic>
      <p:sp>
        <p:nvSpPr>
          <p:cNvPr id="22" name="CuadroTexto 21">
            <a:extLst>
              <a:ext uri="{FF2B5EF4-FFF2-40B4-BE49-F238E27FC236}">
                <a16:creationId xmlns:a16="http://schemas.microsoft.com/office/drawing/2014/main" id="{319739AD-A23D-8022-2A02-4191858D58EF}"/>
              </a:ext>
            </a:extLst>
          </p:cNvPr>
          <p:cNvSpPr txBox="1"/>
          <p:nvPr/>
        </p:nvSpPr>
        <p:spPr>
          <a:xfrm>
            <a:off x="14255211" y="2034221"/>
            <a:ext cx="2943963" cy="400110"/>
          </a:xfrm>
          <a:prstGeom prst="rect">
            <a:avLst/>
          </a:prstGeom>
          <a:noFill/>
        </p:spPr>
        <p:txBody>
          <a:bodyPr wrap="square" rtlCol="0">
            <a:spAutoFit/>
          </a:bodyPr>
          <a:lstStyle/>
          <a:p>
            <a:pPr algn="ctr"/>
            <a:r>
              <a:rPr lang="es-DO" sz="20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Cómo lo hicimos</a:t>
            </a:r>
          </a:p>
        </p:txBody>
      </p:sp>
      <p:sp>
        <p:nvSpPr>
          <p:cNvPr id="23" name="CuadroTexto 22">
            <a:extLst>
              <a:ext uri="{FF2B5EF4-FFF2-40B4-BE49-F238E27FC236}">
                <a16:creationId xmlns:a16="http://schemas.microsoft.com/office/drawing/2014/main" id="{3519418D-966C-2EAC-1D69-1CECFCB0AD11}"/>
              </a:ext>
            </a:extLst>
          </p:cNvPr>
          <p:cNvSpPr txBox="1"/>
          <p:nvPr/>
        </p:nvSpPr>
        <p:spPr>
          <a:xfrm>
            <a:off x="13284671" y="2593669"/>
            <a:ext cx="4850929" cy="120032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DO" dirty="0"/>
              <a:t>1. Definimos la metodología para la implementación de la evaluación: ágil, basada en la analítica de datos, con entrevista a actores clave</a:t>
            </a:r>
          </a:p>
        </p:txBody>
      </p:sp>
      <p:sp>
        <p:nvSpPr>
          <p:cNvPr id="24" name="CuadroTexto 23">
            <a:extLst>
              <a:ext uri="{FF2B5EF4-FFF2-40B4-BE49-F238E27FC236}">
                <a16:creationId xmlns:a16="http://schemas.microsoft.com/office/drawing/2014/main" id="{722401F6-F16E-689A-8F5B-C3F2AE4954AB}"/>
              </a:ext>
            </a:extLst>
          </p:cNvPr>
          <p:cNvSpPr txBox="1"/>
          <p:nvPr/>
        </p:nvSpPr>
        <p:spPr>
          <a:xfrm>
            <a:off x="13264768" y="6237140"/>
            <a:ext cx="4833870" cy="12003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DO" dirty="0"/>
              <a:t>4. Procesamos y utilizamos herramientas del análisis estadístico y la ciencia de datos para detectar patrones que nos permitieran responder las preguntas</a:t>
            </a:r>
          </a:p>
        </p:txBody>
      </p:sp>
      <p:sp>
        <p:nvSpPr>
          <p:cNvPr id="25" name="CuadroTexto 24">
            <a:extLst>
              <a:ext uri="{FF2B5EF4-FFF2-40B4-BE49-F238E27FC236}">
                <a16:creationId xmlns:a16="http://schemas.microsoft.com/office/drawing/2014/main" id="{AED8A770-BD14-8D97-9251-3FA55B1D80A9}"/>
              </a:ext>
            </a:extLst>
          </p:cNvPr>
          <p:cNvSpPr txBox="1"/>
          <p:nvPr/>
        </p:nvSpPr>
        <p:spPr>
          <a:xfrm>
            <a:off x="13280120" y="4018768"/>
            <a:ext cx="4850928" cy="9233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DO" dirty="0"/>
              <a:t>2. Recopilamos la data requerida: ENHOGAR 2024, Censo 2022, RSUH, Sistema de Monitoreo MEPyD, SNIP </a:t>
            </a:r>
          </a:p>
        </p:txBody>
      </p:sp>
      <p:sp>
        <p:nvSpPr>
          <p:cNvPr id="26" name="CuadroTexto 25">
            <a:extLst>
              <a:ext uri="{FF2B5EF4-FFF2-40B4-BE49-F238E27FC236}">
                <a16:creationId xmlns:a16="http://schemas.microsoft.com/office/drawing/2014/main" id="{5AA0C32B-514E-399E-4E3A-41737667175F}"/>
              </a:ext>
            </a:extLst>
          </p:cNvPr>
          <p:cNvSpPr txBox="1"/>
          <p:nvPr/>
        </p:nvSpPr>
        <p:spPr>
          <a:xfrm>
            <a:off x="13293201" y="5127954"/>
            <a:ext cx="4850927" cy="92333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DO" dirty="0"/>
              <a:t>3. Consultamos infografías y estudios realizados en materia de agua. Así como también el Pacto Dominicano por el Agua 2021-2036.</a:t>
            </a:r>
          </a:p>
        </p:txBody>
      </p:sp>
      <p:sp>
        <p:nvSpPr>
          <p:cNvPr id="27" name="CuadroTexto 26">
            <a:extLst>
              <a:ext uri="{FF2B5EF4-FFF2-40B4-BE49-F238E27FC236}">
                <a16:creationId xmlns:a16="http://schemas.microsoft.com/office/drawing/2014/main" id="{DF0FC336-F750-1A34-302B-30A983816D8A}"/>
              </a:ext>
            </a:extLst>
          </p:cNvPr>
          <p:cNvSpPr txBox="1"/>
          <p:nvPr/>
        </p:nvSpPr>
        <p:spPr>
          <a:xfrm>
            <a:off x="13264768" y="7656618"/>
            <a:ext cx="4833870" cy="92333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DO" dirty="0"/>
              <a:t>5. Elaboramos un </a:t>
            </a:r>
            <a:r>
              <a:rPr lang="es-DO" dirty="0" err="1"/>
              <a:t>Policy</a:t>
            </a:r>
            <a:r>
              <a:rPr lang="es-DO" dirty="0"/>
              <a:t> Briefing para la comunicación de los resultados con los autoridades encargadas de proveer la solución</a:t>
            </a:r>
          </a:p>
        </p:txBody>
      </p:sp>
      <p:sp>
        <p:nvSpPr>
          <p:cNvPr id="28" name="CuadroTexto 27">
            <a:extLst>
              <a:ext uri="{FF2B5EF4-FFF2-40B4-BE49-F238E27FC236}">
                <a16:creationId xmlns:a16="http://schemas.microsoft.com/office/drawing/2014/main" id="{6CC2C34D-C9D9-7CA9-E287-78A661C4F1FF}"/>
              </a:ext>
            </a:extLst>
          </p:cNvPr>
          <p:cNvSpPr txBox="1"/>
          <p:nvPr/>
        </p:nvSpPr>
        <p:spPr>
          <a:xfrm>
            <a:off x="13247711" y="8775723"/>
            <a:ext cx="4850927" cy="12003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DO" dirty="0"/>
              <a:t>6. Se realizó la socialización y consulta con los encargados de la implementación de la Política e iniciamos un proceso de retroalimentación para la priorización de las intervenciones. </a:t>
            </a:r>
          </a:p>
        </p:txBody>
      </p:sp>
      <p:cxnSp>
        <p:nvCxnSpPr>
          <p:cNvPr id="32" name="Conector recto de flecha 31">
            <a:extLst>
              <a:ext uri="{FF2B5EF4-FFF2-40B4-BE49-F238E27FC236}">
                <a16:creationId xmlns:a16="http://schemas.microsoft.com/office/drawing/2014/main" id="{F2192EB0-FDAD-6C25-87C7-65FFBE8491F2}"/>
              </a:ext>
            </a:extLst>
          </p:cNvPr>
          <p:cNvCxnSpPr>
            <a:cxnSpLocks/>
          </p:cNvCxnSpPr>
          <p:nvPr/>
        </p:nvCxnSpPr>
        <p:spPr>
          <a:xfrm>
            <a:off x="2794406" y="4459442"/>
            <a:ext cx="458101" cy="1164576"/>
          </a:xfrm>
          <a:prstGeom prst="straightConnector1">
            <a:avLst/>
          </a:prstGeom>
          <a:ln>
            <a:prstDash val="dash"/>
            <a:tailEnd type="triangle"/>
          </a:ln>
        </p:spPr>
        <p:style>
          <a:lnRef idx="3">
            <a:schemeClr val="accent2"/>
          </a:lnRef>
          <a:fillRef idx="0">
            <a:schemeClr val="accent2"/>
          </a:fillRef>
          <a:effectRef idx="2">
            <a:schemeClr val="accent2"/>
          </a:effectRef>
          <a:fontRef idx="minor">
            <a:schemeClr val="tx1"/>
          </a:fontRef>
        </p:style>
      </p:cxnSp>
      <p:cxnSp>
        <p:nvCxnSpPr>
          <p:cNvPr id="33" name="Conector recto de flecha 32">
            <a:extLst>
              <a:ext uri="{FF2B5EF4-FFF2-40B4-BE49-F238E27FC236}">
                <a16:creationId xmlns:a16="http://schemas.microsoft.com/office/drawing/2014/main" id="{7DAF2B3A-7788-A6EB-A42B-A70236C3E28D}"/>
              </a:ext>
            </a:extLst>
          </p:cNvPr>
          <p:cNvCxnSpPr>
            <a:cxnSpLocks/>
            <a:endCxn id="11" idx="1"/>
          </p:cNvCxnSpPr>
          <p:nvPr/>
        </p:nvCxnSpPr>
        <p:spPr>
          <a:xfrm flipV="1">
            <a:off x="4138881" y="4321029"/>
            <a:ext cx="1423989" cy="1707262"/>
          </a:xfrm>
          <a:prstGeom prst="straightConnector1">
            <a:avLst/>
          </a:prstGeom>
          <a:ln>
            <a:prstDash val="dash"/>
            <a:tailEnd type="triangle"/>
          </a:ln>
        </p:spPr>
        <p:style>
          <a:lnRef idx="3">
            <a:schemeClr val="accent2"/>
          </a:lnRef>
          <a:fillRef idx="0">
            <a:schemeClr val="accent2"/>
          </a:fillRef>
          <a:effectRef idx="2">
            <a:schemeClr val="accent2"/>
          </a:effectRef>
          <a:fontRef idx="minor">
            <a:schemeClr val="tx1"/>
          </a:fontRef>
        </p:style>
      </p:cxnSp>
      <p:cxnSp>
        <p:nvCxnSpPr>
          <p:cNvPr id="37" name="Conector recto de flecha 36">
            <a:extLst>
              <a:ext uri="{FF2B5EF4-FFF2-40B4-BE49-F238E27FC236}">
                <a16:creationId xmlns:a16="http://schemas.microsoft.com/office/drawing/2014/main" id="{DA01CC5B-8539-6A9F-B03A-D49E884AD9DA}"/>
              </a:ext>
            </a:extLst>
          </p:cNvPr>
          <p:cNvCxnSpPr>
            <a:cxnSpLocks/>
          </p:cNvCxnSpPr>
          <p:nvPr/>
        </p:nvCxnSpPr>
        <p:spPr>
          <a:xfrm flipV="1">
            <a:off x="7583422" y="2531353"/>
            <a:ext cx="744291" cy="700142"/>
          </a:xfrm>
          <a:prstGeom prst="straightConnector1">
            <a:avLst/>
          </a:prstGeom>
          <a:ln>
            <a:prstDash val="dash"/>
            <a:tailEnd type="triangle"/>
          </a:ln>
        </p:spPr>
        <p:style>
          <a:lnRef idx="3">
            <a:schemeClr val="accent2"/>
          </a:lnRef>
          <a:fillRef idx="0">
            <a:schemeClr val="accent2"/>
          </a:fillRef>
          <a:effectRef idx="2">
            <a:schemeClr val="accent2"/>
          </a:effectRef>
          <a:fontRef idx="minor">
            <a:schemeClr val="tx1"/>
          </a:fontRef>
        </p:style>
      </p:cxnSp>
      <p:cxnSp>
        <p:nvCxnSpPr>
          <p:cNvPr id="39" name="Conector recto de flecha 38">
            <a:extLst>
              <a:ext uri="{FF2B5EF4-FFF2-40B4-BE49-F238E27FC236}">
                <a16:creationId xmlns:a16="http://schemas.microsoft.com/office/drawing/2014/main" id="{F3A9ADAD-8902-21DE-1455-99ED687E050D}"/>
              </a:ext>
            </a:extLst>
          </p:cNvPr>
          <p:cNvCxnSpPr>
            <a:cxnSpLocks/>
          </p:cNvCxnSpPr>
          <p:nvPr/>
        </p:nvCxnSpPr>
        <p:spPr>
          <a:xfrm>
            <a:off x="7712930" y="4569269"/>
            <a:ext cx="1364264" cy="10850"/>
          </a:xfrm>
          <a:prstGeom prst="straightConnector1">
            <a:avLst/>
          </a:prstGeom>
          <a:ln>
            <a:prstDash val="dash"/>
            <a:tailEnd type="triangle"/>
          </a:ln>
        </p:spPr>
        <p:style>
          <a:lnRef idx="3">
            <a:schemeClr val="accent2"/>
          </a:lnRef>
          <a:fillRef idx="0">
            <a:schemeClr val="accent2"/>
          </a:fillRef>
          <a:effectRef idx="2">
            <a:schemeClr val="accent2"/>
          </a:effectRef>
          <a:fontRef idx="minor">
            <a:schemeClr val="tx1"/>
          </a:fontRef>
        </p:style>
      </p:cxnSp>
      <p:cxnSp>
        <p:nvCxnSpPr>
          <p:cNvPr id="41" name="Conector recto de flecha 40">
            <a:extLst>
              <a:ext uri="{FF2B5EF4-FFF2-40B4-BE49-F238E27FC236}">
                <a16:creationId xmlns:a16="http://schemas.microsoft.com/office/drawing/2014/main" id="{3D7F1725-938E-5799-19C6-B4DA7868B540}"/>
              </a:ext>
            </a:extLst>
          </p:cNvPr>
          <p:cNvCxnSpPr>
            <a:cxnSpLocks/>
          </p:cNvCxnSpPr>
          <p:nvPr/>
        </p:nvCxnSpPr>
        <p:spPr>
          <a:xfrm>
            <a:off x="7850816" y="5460963"/>
            <a:ext cx="1114825" cy="1180643"/>
          </a:xfrm>
          <a:prstGeom prst="straightConnector1">
            <a:avLst/>
          </a:prstGeom>
          <a:ln>
            <a:prstDash val="dash"/>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7286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54133-82AD-9829-7D07-A4250B764D0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2166420-A737-3C56-88C6-F5E228FD2134}"/>
              </a:ext>
            </a:extLst>
          </p:cNvPr>
          <p:cNvSpPr txBox="1"/>
          <p:nvPr/>
        </p:nvSpPr>
        <p:spPr>
          <a:xfrm>
            <a:off x="685800" y="2628900"/>
            <a:ext cx="7497290" cy="4556247"/>
          </a:xfrm>
          <a:prstGeom prst="rect">
            <a:avLst/>
          </a:prstGeom>
        </p:spPr>
        <p:txBody>
          <a:bodyPr lIns="0" tIns="0" rIns="0" bIns="0" rtlCol="0" anchor="t">
            <a:spAutoFit/>
          </a:bodyPr>
          <a:lstStyle/>
          <a:p>
            <a:pPr marL="0" marR="0" lvl="0" indent="0" algn="ctr" defTabSz="914400" rtl="0" eaLnBrk="1" fontAlgn="auto" latinLnBrk="0" hangingPunct="1">
              <a:lnSpc>
                <a:spcPts val="9119"/>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655A3"/>
                </a:solidFill>
                <a:effectLst/>
                <a:uLnTx/>
                <a:uFillTx/>
                <a:latin typeface="Oswald Bold"/>
                <a:ea typeface="Oswald Bold"/>
                <a:cs typeface="Oswald Bold"/>
                <a:sym typeface="Oswald Bold"/>
              </a:rPr>
              <a:t>Como </a:t>
            </a:r>
            <a:r>
              <a:rPr kumimoji="0" lang="en-US" sz="6000" b="1" i="0" u="none" strike="noStrike" kern="1200" cap="none" spc="0" normalizeH="0" baseline="0" noProof="0" dirty="0" err="1">
                <a:ln>
                  <a:noFill/>
                </a:ln>
                <a:solidFill>
                  <a:srgbClr val="0655A3"/>
                </a:solidFill>
                <a:effectLst/>
                <a:uLnTx/>
                <a:uFillTx/>
                <a:latin typeface="Oswald Bold"/>
                <a:ea typeface="Oswald Bold"/>
                <a:cs typeface="Oswald Bold"/>
                <a:sym typeface="Oswald Bold"/>
              </a:rPr>
              <a:t>hemos</a:t>
            </a:r>
            <a:r>
              <a:rPr kumimoji="0" lang="en-US" sz="6000" b="1" i="0" u="none" strike="noStrike" kern="1200" cap="none" spc="0" normalizeH="0" baseline="0" noProof="0" dirty="0">
                <a:ln>
                  <a:noFill/>
                </a:ln>
                <a:solidFill>
                  <a:srgbClr val="0655A3"/>
                </a:solidFill>
                <a:effectLst/>
                <a:uLnTx/>
                <a:uFillTx/>
                <a:latin typeface="Oswald Bold"/>
                <a:ea typeface="Oswald Bold"/>
                <a:cs typeface="Oswald Bold"/>
                <a:sym typeface="Oswald Bold"/>
              </a:rPr>
              <a:t> </a:t>
            </a:r>
            <a:r>
              <a:rPr kumimoji="0" lang="en-US" sz="6000" b="1" i="0" u="none" strike="noStrike" kern="1200" cap="none" spc="0" normalizeH="0" baseline="0" noProof="0" dirty="0" err="1">
                <a:ln>
                  <a:noFill/>
                </a:ln>
                <a:solidFill>
                  <a:srgbClr val="0655A3"/>
                </a:solidFill>
                <a:effectLst/>
                <a:uLnTx/>
                <a:uFillTx/>
                <a:latin typeface="Oswald Bold"/>
                <a:ea typeface="Oswald Bold"/>
                <a:cs typeface="Oswald Bold"/>
                <a:sym typeface="Oswald Bold"/>
              </a:rPr>
              <a:t>podido</a:t>
            </a:r>
            <a:r>
              <a:rPr kumimoji="0" lang="en-US" sz="6000" b="1" i="0" u="none" strike="noStrike" kern="1200" cap="none" spc="0" normalizeH="0" baseline="0" noProof="0" dirty="0">
                <a:ln>
                  <a:noFill/>
                </a:ln>
                <a:solidFill>
                  <a:srgbClr val="0655A3"/>
                </a:solidFill>
                <a:effectLst/>
                <a:uLnTx/>
                <a:uFillTx/>
                <a:latin typeface="Oswald Bold"/>
                <a:ea typeface="Oswald Bold"/>
                <a:cs typeface="Oswald Bold"/>
                <a:sym typeface="Oswald Bold"/>
              </a:rPr>
              <a:t> </a:t>
            </a:r>
            <a:r>
              <a:rPr kumimoji="0" lang="en-US" sz="6000" b="1" i="0" u="none" strike="noStrike" kern="1200" cap="none" spc="0" normalizeH="0" baseline="0" noProof="0" dirty="0" err="1">
                <a:ln>
                  <a:noFill/>
                </a:ln>
                <a:solidFill>
                  <a:srgbClr val="0655A3"/>
                </a:solidFill>
                <a:effectLst/>
                <a:uLnTx/>
                <a:uFillTx/>
                <a:latin typeface="Oswald Bold"/>
                <a:ea typeface="Oswald Bold"/>
                <a:cs typeface="Oswald Bold"/>
                <a:sym typeface="Oswald Bold"/>
              </a:rPr>
              <a:t>apreciar</a:t>
            </a:r>
            <a:r>
              <a:rPr kumimoji="0" lang="en-US" sz="6000" b="1" i="0" u="none" strike="noStrike" kern="1200" cap="none" spc="0" normalizeH="0" baseline="0" noProof="0" dirty="0">
                <a:ln>
                  <a:noFill/>
                </a:ln>
                <a:solidFill>
                  <a:srgbClr val="0655A3"/>
                </a:solidFill>
                <a:effectLst/>
                <a:uLnTx/>
                <a:uFillTx/>
                <a:latin typeface="Oswald Bold"/>
                <a:ea typeface="Oswald Bold"/>
                <a:cs typeface="Oswald Bold"/>
                <a:sym typeface="Oswald Bold"/>
              </a:rPr>
              <a:t> </a:t>
            </a:r>
            <a:r>
              <a:rPr kumimoji="0" lang="en-US" sz="6000" b="1" i="0" u="none" strike="noStrike" kern="1200" cap="none" spc="0" normalizeH="0" baseline="0" noProof="0" dirty="0" err="1">
                <a:ln>
                  <a:noFill/>
                </a:ln>
                <a:solidFill>
                  <a:srgbClr val="0655A3"/>
                </a:solidFill>
                <a:effectLst/>
                <a:uLnTx/>
                <a:uFillTx/>
                <a:latin typeface="Oswald Bold"/>
                <a:ea typeface="Oswald Bold"/>
                <a:cs typeface="Oswald Bold"/>
                <a:sym typeface="Oswald Bold"/>
              </a:rPr>
              <a:t>necesitamos</a:t>
            </a:r>
            <a:r>
              <a:rPr lang="en-US" sz="6000" b="1" dirty="0">
                <a:solidFill>
                  <a:srgbClr val="0655A3"/>
                </a:solidFill>
                <a:latin typeface="Oswald Bold"/>
                <a:ea typeface="Oswald Bold"/>
                <a:cs typeface="Oswald Bold"/>
                <a:sym typeface="Oswald Bold"/>
              </a:rPr>
              <a:t> </a:t>
            </a:r>
            <a:r>
              <a:rPr lang="en-US" sz="6000" b="1" dirty="0" err="1">
                <a:solidFill>
                  <a:srgbClr val="0655A3"/>
                </a:solidFill>
                <a:latin typeface="Oswald Bold"/>
                <a:ea typeface="Oswald Bold"/>
                <a:cs typeface="Oswald Bold"/>
                <a:sym typeface="Oswald Bold"/>
              </a:rPr>
              <a:t>contar</a:t>
            </a:r>
            <a:r>
              <a:rPr lang="en-US" sz="6000" b="1" dirty="0">
                <a:solidFill>
                  <a:srgbClr val="0655A3"/>
                </a:solidFill>
                <a:latin typeface="Oswald Bold"/>
                <a:ea typeface="Oswald Bold"/>
                <a:cs typeface="Oswald Bold"/>
                <a:sym typeface="Oswald Bold"/>
              </a:rPr>
              <a:t> con </a:t>
            </a:r>
            <a:r>
              <a:rPr lang="en-US" sz="6000" b="1" dirty="0" err="1">
                <a:solidFill>
                  <a:srgbClr val="0655A3"/>
                </a:solidFill>
                <a:latin typeface="Oswald Bold"/>
                <a:ea typeface="Oswald Bold"/>
                <a:cs typeface="Oswald Bold"/>
                <a:sym typeface="Oswald Bold"/>
              </a:rPr>
              <a:t>datos</a:t>
            </a:r>
            <a:r>
              <a:rPr lang="en-US" sz="6000" b="1" dirty="0">
                <a:solidFill>
                  <a:srgbClr val="0655A3"/>
                </a:solidFill>
                <a:latin typeface="Oswald Bold"/>
                <a:ea typeface="Oswald Bold"/>
                <a:cs typeface="Oswald Bold"/>
                <a:sym typeface="Oswald Bold"/>
              </a:rPr>
              <a:t> de </a:t>
            </a:r>
            <a:r>
              <a:rPr lang="en-US" sz="6000" b="1" dirty="0" err="1">
                <a:solidFill>
                  <a:srgbClr val="0655A3"/>
                </a:solidFill>
                <a:latin typeface="Oswald Bold"/>
                <a:ea typeface="Oswald Bold"/>
                <a:cs typeface="Oswald Bold"/>
                <a:sym typeface="Oswald Bold"/>
              </a:rPr>
              <a:t>calidad</a:t>
            </a:r>
            <a:endParaRPr kumimoji="0" lang="en-US" sz="4000" b="1" i="0" u="none" strike="noStrike" kern="1200" cap="none" spc="0" normalizeH="0" baseline="0" noProof="0" dirty="0">
              <a:ln>
                <a:noFill/>
              </a:ln>
              <a:solidFill>
                <a:srgbClr val="0655A3"/>
              </a:solidFill>
              <a:effectLst/>
              <a:uLnTx/>
              <a:uFillTx/>
              <a:latin typeface="Oswald Bold"/>
              <a:ea typeface="Oswald Bold"/>
              <a:cs typeface="Oswald Bold"/>
              <a:sym typeface="Oswald Bold"/>
            </a:endParaRPr>
          </a:p>
        </p:txBody>
      </p:sp>
      <p:sp>
        <p:nvSpPr>
          <p:cNvPr id="3" name="TextBox 3">
            <a:extLst>
              <a:ext uri="{FF2B5EF4-FFF2-40B4-BE49-F238E27FC236}">
                <a16:creationId xmlns:a16="http://schemas.microsoft.com/office/drawing/2014/main" id="{08E8D36F-4704-C9AA-5E9D-2A5DC665CB9B}"/>
              </a:ext>
            </a:extLst>
          </p:cNvPr>
          <p:cNvSpPr txBox="1"/>
          <p:nvPr/>
        </p:nvSpPr>
        <p:spPr>
          <a:xfrm>
            <a:off x="8686800" y="940426"/>
            <a:ext cx="8915400" cy="8406147"/>
          </a:xfrm>
          <a:prstGeom prst="rect">
            <a:avLst/>
          </a:prstGeom>
        </p:spPr>
        <p:txBody>
          <a:bodyPr wrap="square" lIns="0" tIns="0" rIns="0" bIns="0" rtlCol="0" anchor="t">
            <a:spAutoFit/>
          </a:bodyPr>
          <a:lstStyle/>
          <a:p>
            <a:pPr marL="457200" marR="0" lvl="0" indent="-457200" algn="just" defTabSz="914400" rtl="0" eaLnBrk="1" fontAlgn="auto" latinLnBrk="0" hangingPunct="1">
              <a:lnSpc>
                <a:spcPts val="4410"/>
              </a:lnSpc>
              <a:spcBef>
                <a:spcPct val="0"/>
              </a:spcBef>
              <a:spcAft>
                <a:spcPts val="0"/>
              </a:spcAft>
              <a:buClrTx/>
              <a:buSzTx/>
              <a:buFont typeface="Arial" panose="020B0604020202020204" pitchFamily="34" charset="0"/>
              <a:buChar char="•"/>
              <a:tabLst/>
              <a:defRPr/>
            </a:pPr>
            <a:r>
              <a:rPr kumimoji="0" lang="es-DO" sz="2600" b="0" i="0" u="none" strike="noStrike" kern="1200" cap="none" spc="0" normalizeH="0" baseline="0" noProof="0" dirty="0">
                <a:ln>
                  <a:noFill/>
                </a:ln>
                <a:solidFill>
                  <a:srgbClr val="13508B"/>
                </a:solidFill>
                <a:effectLst/>
                <a:uLnTx/>
                <a:uFillTx/>
                <a:latin typeface="Roboto"/>
                <a:ea typeface="Roboto"/>
                <a:cs typeface="Roboto"/>
                <a:sym typeface="Roboto"/>
              </a:rPr>
              <a:t>Los datos son fundamentales para medir los impactos y los resultados que la Política Pública busca lograr.</a:t>
            </a:r>
          </a:p>
          <a:p>
            <a:pPr marL="457200" marR="0" lvl="0" indent="-457200" algn="just" defTabSz="914400" rtl="0" eaLnBrk="1" fontAlgn="auto" latinLnBrk="0" hangingPunct="1">
              <a:lnSpc>
                <a:spcPts val="4410"/>
              </a:lnSpc>
              <a:spcBef>
                <a:spcPct val="0"/>
              </a:spcBef>
              <a:spcAft>
                <a:spcPts val="0"/>
              </a:spcAft>
              <a:buClrTx/>
              <a:buSzTx/>
              <a:buFont typeface="Arial" panose="020B0604020202020204" pitchFamily="34" charset="0"/>
              <a:buChar char="•"/>
              <a:tabLst/>
              <a:defRPr/>
            </a:pPr>
            <a:r>
              <a:rPr lang="es-DO" sz="2600" dirty="0">
                <a:solidFill>
                  <a:srgbClr val="13508B"/>
                </a:solidFill>
                <a:latin typeface="Roboto"/>
                <a:ea typeface="Roboto"/>
                <a:cs typeface="Roboto"/>
                <a:sym typeface="Roboto"/>
              </a:rPr>
              <a:t>La calidad de las decisiones que se tomen durante la implementación de la Política Pública dependen de la calidad de los datos utilizados para informarnos en el proceso.</a:t>
            </a:r>
          </a:p>
          <a:p>
            <a:pPr marL="457200" marR="0" lvl="0" indent="-457200" algn="just" defTabSz="914400" rtl="0" eaLnBrk="1" fontAlgn="auto" latinLnBrk="0" hangingPunct="1">
              <a:lnSpc>
                <a:spcPts val="4410"/>
              </a:lnSpc>
              <a:spcBef>
                <a:spcPct val="0"/>
              </a:spcBef>
              <a:spcAft>
                <a:spcPts val="0"/>
              </a:spcAft>
              <a:buClrTx/>
              <a:buSzTx/>
              <a:buFont typeface="Arial" panose="020B0604020202020204" pitchFamily="34" charset="0"/>
              <a:buChar char="•"/>
              <a:tabLst/>
              <a:defRPr/>
            </a:pPr>
            <a:r>
              <a:rPr kumimoji="0" lang="es-DO" sz="2600" b="0" i="0" u="none" strike="noStrike" kern="1200" cap="none" spc="0" normalizeH="0" baseline="0" noProof="0" dirty="0">
                <a:ln>
                  <a:noFill/>
                </a:ln>
                <a:solidFill>
                  <a:srgbClr val="13508B"/>
                </a:solidFill>
                <a:effectLst/>
                <a:uLnTx/>
                <a:uFillTx/>
                <a:latin typeface="Roboto"/>
                <a:ea typeface="Roboto"/>
                <a:cs typeface="Roboto"/>
                <a:sym typeface="Roboto"/>
              </a:rPr>
              <a:t>Los mecanismos de monitoreo y evaluación deben ser establecidos desde el diseño de la Política Pública. </a:t>
            </a:r>
          </a:p>
          <a:p>
            <a:pPr marL="457200" marR="0" lvl="0" indent="-457200" algn="just" defTabSz="914400" rtl="0" eaLnBrk="1" fontAlgn="auto" latinLnBrk="0" hangingPunct="1">
              <a:lnSpc>
                <a:spcPts val="4410"/>
              </a:lnSpc>
              <a:spcBef>
                <a:spcPct val="0"/>
              </a:spcBef>
              <a:spcAft>
                <a:spcPts val="0"/>
              </a:spcAft>
              <a:buClrTx/>
              <a:buSzTx/>
              <a:buFont typeface="Arial" panose="020B0604020202020204" pitchFamily="34" charset="0"/>
              <a:buChar char="•"/>
              <a:tabLst/>
              <a:defRPr/>
            </a:pPr>
            <a:r>
              <a:rPr lang="es-DO" sz="2600" dirty="0">
                <a:solidFill>
                  <a:srgbClr val="13508B"/>
                </a:solidFill>
                <a:latin typeface="Roboto"/>
                <a:ea typeface="Roboto"/>
                <a:cs typeface="Roboto"/>
                <a:sym typeface="Roboto"/>
              </a:rPr>
              <a:t>El monitoreo es imprescindible para poder observar y analizar el avance hacia las metas establecidas.</a:t>
            </a:r>
          </a:p>
          <a:p>
            <a:pPr marL="457200" marR="0" lvl="0" indent="-457200" algn="just" defTabSz="914400" rtl="0" eaLnBrk="1" fontAlgn="auto" latinLnBrk="0" hangingPunct="1">
              <a:lnSpc>
                <a:spcPts val="4410"/>
              </a:lnSpc>
              <a:spcBef>
                <a:spcPct val="0"/>
              </a:spcBef>
              <a:spcAft>
                <a:spcPts val="0"/>
              </a:spcAft>
              <a:buClrTx/>
              <a:buSzTx/>
              <a:buFont typeface="Arial" panose="020B0604020202020204" pitchFamily="34" charset="0"/>
              <a:buChar char="•"/>
              <a:tabLst/>
              <a:defRPr/>
            </a:pPr>
            <a:r>
              <a:rPr lang="es-DO" sz="2600" dirty="0">
                <a:solidFill>
                  <a:srgbClr val="13508B"/>
                </a:solidFill>
                <a:latin typeface="Roboto"/>
                <a:ea typeface="Roboto"/>
                <a:cs typeface="Roboto"/>
                <a:sym typeface="Roboto"/>
              </a:rPr>
              <a:t>Las evaluaciones son necesarias para el aprendizaje y la mejora de la efectividad de las intervenciones públicas.</a:t>
            </a:r>
          </a:p>
          <a:p>
            <a:pPr marL="457200" marR="0" lvl="0" indent="-457200" algn="just" defTabSz="914400" rtl="0" eaLnBrk="1" fontAlgn="auto" latinLnBrk="0" hangingPunct="1">
              <a:lnSpc>
                <a:spcPts val="4410"/>
              </a:lnSpc>
              <a:spcBef>
                <a:spcPct val="0"/>
              </a:spcBef>
              <a:spcAft>
                <a:spcPts val="0"/>
              </a:spcAft>
              <a:buClrTx/>
              <a:buSzTx/>
              <a:buFont typeface="Arial" panose="020B0604020202020204" pitchFamily="34" charset="0"/>
              <a:buChar char="•"/>
              <a:tabLst/>
              <a:defRPr/>
            </a:pPr>
            <a:r>
              <a:rPr kumimoji="0" lang="es-DO" sz="2600" b="0" i="0" u="none" strike="noStrike" kern="1200" cap="none" spc="0" normalizeH="0" baseline="0" noProof="0" dirty="0">
                <a:ln>
                  <a:noFill/>
                </a:ln>
                <a:solidFill>
                  <a:srgbClr val="FF0000"/>
                </a:solidFill>
                <a:effectLst/>
                <a:uLnTx/>
                <a:uFillTx/>
                <a:latin typeface="Roboto"/>
                <a:ea typeface="Roboto"/>
                <a:cs typeface="Roboto"/>
                <a:sym typeface="Roboto"/>
              </a:rPr>
              <a:t>La evaluación </a:t>
            </a:r>
            <a:r>
              <a:rPr kumimoji="0" lang="es-DO" sz="2600" b="0" i="0" u="none" strike="noStrike" kern="1200" cap="none" spc="0" normalizeH="0" baseline="0" noProof="0" dirty="0" err="1">
                <a:ln>
                  <a:noFill/>
                </a:ln>
                <a:solidFill>
                  <a:srgbClr val="FF0000"/>
                </a:solidFill>
                <a:effectLst/>
                <a:uLnTx/>
                <a:uFillTx/>
                <a:latin typeface="Roboto"/>
                <a:ea typeface="Roboto"/>
                <a:cs typeface="Roboto"/>
                <a:sym typeface="Roboto"/>
              </a:rPr>
              <a:t>requi</a:t>
            </a:r>
            <a:r>
              <a:rPr lang="es-DO" sz="2600" dirty="0">
                <a:solidFill>
                  <a:srgbClr val="FF0000"/>
                </a:solidFill>
                <a:latin typeface="Roboto"/>
                <a:ea typeface="Roboto"/>
                <a:cs typeface="Roboto"/>
                <a:sym typeface="Roboto"/>
              </a:rPr>
              <a:t>ere de buenos datos provenientes del monitoreo para orientar las preguntas de evaluación y para la realización de la misma</a:t>
            </a:r>
            <a:r>
              <a:rPr lang="es-DO" sz="2600" dirty="0">
                <a:solidFill>
                  <a:srgbClr val="13508B"/>
                </a:solidFill>
                <a:latin typeface="Roboto"/>
                <a:ea typeface="Roboto"/>
                <a:cs typeface="Roboto"/>
                <a:sym typeface="Roboto"/>
              </a:rPr>
              <a:t>.</a:t>
            </a:r>
            <a:endParaRPr kumimoji="0" lang="en-US" sz="2600" b="0" i="0" u="none" strike="noStrike" kern="1200" cap="none" spc="0" normalizeH="0" baseline="0" noProof="0" dirty="0">
              <a:ln>
                <a:noFill/>
              </a:ln>
              <a:solidFill>
                <a:srgbClr val="13508B"/>
              </a:solidFill>
              <a:effectLst/>
              <a:uLnTx/>
              <a:uFillTx/>
              <a:latin typeface="Roboto"/>
              <a:ea typeface="Roboto"/>
              <a:cs typeface="Roboto"/>
              <a:sym typeface="Roboto"/>
            </a:endParaRPr>
          </a:p>
        </p:txBody>
      </p:sp>
      <p:sp>
        <p:nvSpPr>
          <p:cNvPr id="4" name="Freeform 9">
            <a:extLst>
              <a:ext uri="{FF2B5EF4-FFF2-40B4-BE49-F238E27FC236}">
                <a16:creationId xmlns:a16="http://schemas.microsoft.com/office/drawing/2014/main" id="{D8858070-7FCB-073B-E3E2-A188D2F0D565}"/>
              </a:ext>
            </a:extLst>
          </p:cNvPr>
          <p:cNvSpPr/>
          <p:nvPr/>
        </p:nvSpPr>
        <p:spPr>
          <a:xfrm>
            <a:off x="304800" y="8677159"/>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51831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86757" y="4302912"/>
            <a:ext cx="20061513" cy="0"/>
          </a:xfrm>
          <a:prstGeom prst="line">
            <a:avLst/>
          </a:prstGeom>
          <a:ln w="38100" cap="flat">
            <a:solidFill>
              <a:srgbClr val="C6C6C6"/>
            </a:solidFill>
            <a:prstDash val="sysDash"/>
            <a:headEnd type="none" w="sm" len="sm"/>
            <a:tailEnd type="none" w="sm" len="sm"/>
          </a:ln>
        </p:spPr>
        <p:txBody>
          <a:bodyPr/>
          <a:lstStyle/>
          <a:p>
            <a:endParaRPr lang="es-DO"/>
          </a:p>
        </p:txBody>
      </p:sp>
      <p:grpSp>
        <p:nvGrpSpPr>
          <p:cNvPr id="3" name="Group 3"/>
          <p:cNvGrpSpPr/>
          <p:nvPr/>
        </p:nvGrpSpPr>
        <p:grpSpPr>
          <a:xfrm>
            <a:off x="5522192" y="4917537"/>
            <a:ext cx="3587546" cy="3451720"/>
            <a:chOff x="0" y="0"/>
            <a:chExt cx="1864975" cy="1794366"/>
          </a:xfrm>
        </p:grpSpPr>
        <p:sp>
          <p:nvSpPr>
            <p:cNvPr id="4" name="Freeform 4"/>
            <p:cNvSpPr/>
            <p:nvPr/>
          </p:nvSpPr>
          <p:spPr>
            <a:xfrm>
              <a:off x="0" y="0"/>
              <a:ext cx="1864975" cy="1794366"/>
            </a:xfrm>
            <a:custGeom>
              <a:avLst/>
              <a:gdLst/>
              <a:ahLst/>
              <a:cxnLst/>
              <a:rect l="l" t="t" r="r" b="b"/>
              <a:pathLst>
                <a:path w="1864975" h="1794366">
                  <a:moveTo>
                    <a:pt x="32370" y="0"/>
                  </a:moveTo>
                  <a:lnTo>
                    <a:pt x="1832605" y="0"/>
                  </a:lnTo>
                  <a:cubicBezTo>
                    <a:pt x="1850482" y="0"/>
                    <a:pt x="1864975" y="14493"/>
                    <a:pt x="1864975" y="32370"/>
                  </a:cubicBezTo>
                  <a:lnTo>
                    <a:pt x="1864975" y="1761996"/>
                  </a:lnTo>
                  <a:cubicBezTo>
                    <a:pt x="1864975" y="1779873"/>
                    <a:pt x="1850482" y="1794366"/>
                    <a:pt x="1832605" y="1794366"/>
                  </a:cubicBezTo>
                  <a:lnTo>
                    <a:pt x="32370" y="1794366"/>
                  </a:lnTo>
                  <a:cubicBezTo>
                    <a:pt x="14493" y="1794366"/>
                    <a:pt x="0" y="1779873"/>
                    <a:pt x="0" y="1761996"/>
                  </a:cubicBezTo>
                  <a:lnTo>
                    <a:pt x="0" y="32370"/>
                  </a:lnTo>
                  <a:cubicBezTo>
                    <a:pt x="0" y="14493"/>
                    <a:pt x="14493" y="0"/>
                    <a:pt x="32370" y="0"/>
                  </a:cubicBezTo>
                  <a:close/>
                </a:path>
              </a:pathLst>
            </a:custGeom>
            <a:solidFill>
              <a:srgbClr val="C6C6C6"/>
            </a:solidFill>
          </p:spPr>
          <p:txBody>
            <a:bodyPr/>
            <a:lstStyle/>
            <a:p>
              <a:endParaRPr lang="es-DO"/>
            </a:p>
          </p:txBody>
        </p:sp>
        <p:sp>
          <p:nvSpPr>
            <p:cNvPr id="5" name="TextBox 5"/>
            <p:cNvSpPr txBox="1"/>
            <p:nvPr/>
          </p:nvSpPr>
          <p:spPr>
            <a:xfrm>
              <a:off x="0" y="104775"/>
              <a:ext cx="1864975" cy="1689591"/>
            </a:xfrm>
            <a:prstGeom prst="rect">
              <a:avLst/>
            </a:prstGeom>
          </p:spPr>
          <p:txBody>
            <a:bodyPr lIns="50800" tIns="50800" rIns="50800" bIns="50800" rtlCol="0" anchor="ctr"/>
            <a:lstStyle/>
            <a:p>
              <a:pPr algn="ctr">
                <a:lnSpc>
                  <a:spcPts val="1925"/>
                </a:lnSpc>
              </a:pPr>
              <a:endParaRPr/>
            </a:p>
          </p:txBody>
        </p:sp>
      </p:grpSp>
      <p:grpSp>
        <p:nvGrpSpPr>
          <p:cNvPr id="6" name="Group 6"/>
          <p:cNvGrpSpPr/>
          <p:nvPr/>
        </p:nvGrpSpPr>
        <p:grpSpPr>
          <a:xfrm>
            <a:off x="1869821" y="4917537"/>
            <a:ext cx="3587546" cy="3451720"/>
            <a:chOff x="0" y="0"/>
            <a:chExt cx="1864975" cy="1794366"/>
          </a:xfrm>
        </p:grpSpPr>
        <p:sp>
          <p:nvSpPr>
            <p:cNvPr id="7" name="Freeform 7"/>
            <p:cNvSpPr/>
            <p:nvPr/>
          </p:nvSpPr>
          <p:spPr>
            <a:xfrm>
              <a:off x="0" y="0"/>
              <a:ext cx="1864975" cy="1794366"/>
            </a:xfrm>
            <a:custGeom>
              <a:avLst/>
              <a:gdLst/>
              <a:ahLst/>
              <a:cxnLst/>
              <a:rect l="l" t="t" r="r" b="b"/>
              <a:pathLst>
                <a:path w="1864975" h="1794366">
                  <a:moveTo>
                    <a:pt x="32370" y="0"/>
                  </a:moveTo>
                  <a:lnTo>
                    <a:pt x="1832605" y="0"/>
                  </a:lnTo>
                  <a:cubicBezTo>
                    <a:pt x="1850482" y="0"/>
                    <a:pt x="1864975" y="14493"/>
                    <a:pt x="1864975" y="32370"/>
                  </a:cubicBezTo>
                  <a:lnTo>
                    <a:pt x="1864975" y="1761996"/>
                  </a:lnTo>
                  <a:cubicBezTo>
                    <a:pt x="1864975" y="1779873"/>
                    <a:pt x="1850482" y="1794366"/>
                    <a:pt x="1832605" y="1794366"/>
                  </a:cubicBezTo>
                  <a:lnTo>
                    <a:pt x="32370" y="1794366"/>
                  </a:lnTo>
                  <a:cubicBezTo>
                    <a:pt x="14493" y="1794366"/>
                    <a:pt x="0" y="1779873"/>
                    <a:pt x="0" y="1761996"/>
                  </a:cubicBezTo>
                  <a:lnTo>
                    <a:pt x="0" y="32370"/>
                  </a:lnTo>
                  <a:cubicBezTo>
                    <a:pt x="0" y="14493"/>
                    <a:pt x="14493" y="0"/>
                    <a:pt x="32370" y="0"/>
                  </a:cubicBezTo>
                  <a:close/>
                </a:path>
              </a:pathLst>
            </a:custGeom>
            <a:solidFill>
              <a:srgbClr val="DF3421"/>
            </a:solidFill>
          </p:spPr>
          <p:txBody>
            <a:bodyPr/>
            <a:lstStyle/>
            <a:p>
              <a:endParaRPr lang="es-DO"/>
            </a:p>
          </p:txBody>
        </p:sp>
        <p:sp>
          <p:nvSpPr>
            <p:cNvPr id="8" name="TextBox 8"/>
            <p:cNvSpPr txBox="1"/>
            <p:nvPr/>
          </p:nvSpPr>
          <p:spPr>
            <a:xfrm>
              <a:off x="0" y="104775"/>
              <a:ext cx="1864975" cy="1689591"/>
            </a:xfrm>
            <a:prstGeom prst="rect">
              <a:avLst/>
            </a:prstGeom>
          </p:spPr>
          <p:txBody>
            <a:bodyPr lIns="50800" tIns="50800" rIns="50800" bIns="50800" rtlCol="0" anchor="ctr"/>
            <a:lstStyle/>
            <a:p>
              <a:pPr algn="ctr">
                <a:lnSpc>
                  <a:spcPts val="1925"/>
                </a:lnSpc>
              </a:pPr>
              <a:endParaRPr/>
            </a:p>
          </p:txBody>
        </p:sp>
      </p:grpSp>
      <p:grpSp>
        <p:nvGrpSpPr>
          <p:cNvPr id="9" name="Group 9"/>
          <p:cNvGrpSpPr/>
          <p:nvPr/>
        </p:nvGrpSpPr>
        <p:grpSpPr>
          <a:xfrm>
            <a:off x="9176413" y="4917537"/>
            <a:ext cx="3587546" cy="3451720"/>
            <a:chOff x="0" y="0"/>
            <a:chExt cx="1864975" cy="1794366"/>
          </a:xfrm>
        </p:grpSpPr>
        <p:sp>
          <p:nvSpPr>
            <p:cNvPr id="10" name="Freeform 10"/>
            <p:cNvSpPr/>
            <p:nvPr/>
          </p:nvSpPr>
          <p:spPr>
            <a:xfrm>
              <a:off x="0" y="0"/>
              <a:ext cx="1864975" cy="1794366"/>
            </a:xfrm>
            <a:custGeom>
              <a:avLst/>
              <a:gdLst/>
              <a:ahLst/>
              <a:cxnLst/>
              <a:rect l="l" t="t" r="r" b="b"/>
              <a:pathLst>
                <a:path w="1864975" h="1794366">
                  <a:moveTo>
                    <a:pt x="32370" y="0"/>
                  </a:moveTo>
                  <a:lnTo>
                    <a:pt x="1832605" y="0"/>
                  </a:lnTo>
                  <a:cubicBezTo>
                    <a:pt x="1850482" y="0"/>
                    <a:pt x="1864975" y="14493"/>
                    <a:pt x="1864975" y="32370"/>
                  </a:cubicBezTo>
                  <a:lnTo>
                    <a:pt x="1864975" y="1761996"/>
                  </a:lnTo>
                  <a:cubicBezTo>
                    <a:pt x="1864975" y="1779873"/>
                    <a:pt x="1850482" y="1794366"/>
                    <a:pt x="1832605" y="1794366"/>
                  </a:cubicBezTo>
                  <a:lnTo>
                    <a:pt x="32370" y="1794366"/>
                  </a:lnTo>
                  <a:cubicBezTo>
                    <a:pt x="14493" y="1794366"/>
                    <a:pt x="0" y="1779873"/>
                    <a:pt x="0" y="1761996"/>
                  </a:cubicBezTo>
                  <a:lnTo>
                    <a:pt x="0" y="32370"/>
                  </a:lnTo>
                  <a:cubicBezTo>
                    <a:pt x="0" y="14493"/>
                    <a:pt x="14493" y="0"/>
                    <a:pt x="32370" y="0"/>
                  </a:cubicBezTo>
                  <a:close/>
                </a:path>
              </a:pathLst>
            </a:custGeom>
            <a:solidFill>
              <a:srgbClr val="13508B"/>
            </a:solidFill>
          </p:spPr>
          <p:txBody>
            <a:bodyPr/>
            <a:lstStyle/>
            <a:p>
              <a:endParaRPr lang="es-DO"/>
            </a:p>
          </p:txBody>
        </p:sp>
        <p:sp>
          <p:nvSpPr>
            <p:cNvPr id="11" name="TextBox 11"/>
            <p:cNvSpPr txBox="1"/>
            <p:nvPr/>
          </p:nvSpPr>
          <p:spPr>
            <a:xfrm>
              <a:off x="0" y="104775"/>
              <a:ext cx="1864975" cy="1689591"/>
            </a:xfrm>
            <a:prstGeom prst="rect">
              <a:avLst/>
            </a:prstGeom>
          </p:spPr>
          <p:txBody>
            <a:bodyPr lIns="50800" tIns="50800" rIns="50800" bIns="50800" rtlCol="0" anchor="ctr"/>
            <a:lstStyle/>
            <a:p>
              <a:pPr algn="ctr">
                <a:lnSpc>
                  <a:spcPts val="1925"/>
                </a:lnSpc>
              </a:pPr>
              <a:endParaRPr/>
            </a:p>
          </p:txBody>
        </p:sp>
      </p:grpSp>
      <p:grpSp>
        <p:nvGrpSpPr>
          <p:cNvPr id="12" name="Group 12"/>
          <p:cNvGrpSpPr/>
          <p:nvPr/>
        </p:nvGrpSpPr>
        <p:grpSpPr>
          <a:xfrm>
            <a:off x="12830634" y="4917537"/>
            <a:ext cx="3587546" cy="3451720"/>
            <a:chOff x="0" y="0"/>
            <a:chExt cx="1864975" cy="1794366"/>
          </a:xfrm>
        </p:grpSpPr>
        <p:sp>
          <p:nvSpPr>
            <p:cNvPr id="13" name="Freeform 13"/>
            <p:cNvSpPr/>
            <p:nvPr/>
          </p:nvSpPr>
          <p:spPr>
            <a:xfrm>
              <a:off x="0" y="0"/>
              <a:ext cx="1864975" cy="1794366"/>
            </a:xfrm>
            <a:custGeom>
              <a:avLst/>
              <a:gdLst/>
              <a:ahLst/>
              <a:cxnLst/>
              <a:rect l="l" t="t" r="r" b="b"/>
              <a:pathLst>
                <a:path w="1864975" h="1794366">
                  <a:moveTo>
                    <a:pt x="32370" y="0"/>
                  </a:moveTo>
                  <a:lnTo>
                    <a:pt x="1832605" y="0"/>
                  </a:lnTo>
                  <a:cubicBezTo>
                    <a:pt x="1850482" y="0"/>
                    <a:pt x="1864975" y="14493"/>
                    <a:pt x="1864975" y="32370"/>
                  </a:cubicBezTo>
                  <a:lnTo>
                    <a:pt x="1864975" y="1761996"/>
                  </a:lnTo>
                  <a:cubicBezTo>
                    <a:pt x="1864975" y="1779873"/>
                    <a:pt x="1850482" y="1794366"/>
                    <a:pt x="1832605" y="1794366"/>
                  </a:cubicBezTo>
                  <a:lnTo>
                    <a:pt x="32370" y="1794366"/>
                  </a:lnTo>
                  <a:cubicBezTo>
                    <a:pt x="14493" y="1794366"/>
                    <a:pt x="0" y="1779873"/>
                    <a:pt x="0" y="1761996"/>
                  </a:cubicBezTo>
                  <a:lnTo>
                    <a:pt x="0" y="32370"/>
                  </a:lnTo>
                  <a:cubicBezTo>
                    <a:pt x="0" y="14493"/>
                    <a:pt x="14493" y="0"/>
                    <a:pt x="32370" y="0"/>
                  </a:cubicBezTo>
                  <a:close/>
                </a:path>
              </a:pathLst>
            </a:custGeom>
            <a:solidFill>
              <a:srgbClr val="0AADEF"/>
            </a:solidFill>
          </p:spPr>
          <p:txBody>
            <a:bodyPr/>
            <a:lstStyle/>
            <a:p>
              <a:endParaRPr lang="es-DO"/>
            </a:p>
          </p:txBody>
        </p:sp>
        <p:sp>
          <p:nvSpPr>
            <p:cNvPr id="14" name="TextBox 14"/>
            <p:cNvSpPr txBox="1"/>
            <p:nvPr/>
          </p:nvSpPr>
          <p:spPr>
            <a:xfrm>
              <a:off x="0" y="104775"/>
              <a:ext cx="1864975" cy="1689591"/>
            </a:xfrm>
            <a:prstGeom prst="rect">
              <a:avLst/>
            </a:prstGeom>
          </p:spPr>
          <p:txBody>
            <a:bodyPr lIns="50800" tIns="50800" rIns="50800" bIns="50800" rtlCol="0" anchor="ctr"/>
            <a:lstStyle/>
            <a:p>
              <a:pPr algn="ctr">
                <a:lnSpc>
                  <a:spcPts val="1925"/>
                </a:lnSpc>
              </a:pPr>
              <a:endParaRPr/>
            </a:p>
          </p:txBody>
        </p:sp>
      </p:grpSp>
      <p:grpSp>
        <p:nvGrpSpPr>
          <p:cNvPr id="15" name="Group 15"/>
          <p:cNvGrpSpPr/>
          <p:nvPr/>
        </p:nvGrpSpPr>
        <p:grpSpPr>
          <a:xfrm>
            <a:off x="2379683" y="4135512"/>
            <a:ext cx="343164" cy="34316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DC1F28"/>
            </a:solidFill>
          </p:spPr>
          <p:txBody>
            <a:bodyPr/>
            <a:lstStyle/>
            <a:p>
              <a:endParaRPr lang="es-DO"/>
            </a:p>
          </p:txBody>
        </p:sp>
        <p:sp>
          <p:nvSpPr>
            <p:cNvPr id="17" name="TextBox 17"/>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grpSp>
        <p:nvGrpSpPr>
          <p:cNvPr id="18" name="Group 18"/>
          <p:cNvGrpSpPr/>
          <p:nvPr/>
        </p:nvGrpSpPr>
        <p:grpSpPr>
          <a:xfrm>
            <a:off x="5985729" y="4135512"/>
            <a:ext cx="343164" cy="34316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C6C6C6"/>
            </a:solidFill>
          </p:spPr>
          <p:txBody>
            <a:bodyPr/>
            <a:lstStyle/>
            <a:p>
              <a:endParaRPr lang="es-DO"/>
            </a:p>
          </p:txBody>
        </p:sp>
        <p:sp>
          <p:nvSpPr>
            <p:cNvPr id="20" name="TextBox 20"/>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grpSp>
        <p:nvGrpSpPr>
          <p:cNvPr id="21" name="Group 21"/>
          <p:cNvGrpSpPr/>
          <p:nvPr/>
        </p:nvGrpSpPr>
        <p:grpSpPr>
          <a:xfrm>
            <a:off x="9583577" y="4137382"/>
            <a:ext cx="343164" cy="34316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204389"/>
            </a:solidFill>
          </p:spPr>
          <p:txBody>
            <a:bodyPr/>
            <a:lstStyle/>
            <a:p>
              <a:endParaRPr lang="es-DO"/>
            </a:p>
          </p:txBody>
        </p:sp>
        <p:sp>
          <p:nvSpPr>
            <p:cNvPr id="23" name="TextBox 23"/>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grpSp>
        <p:nvGrpSpPr>
          <p:cNvPr id="24" name="Group 24"/>
          <p:cNvGrpSpPr/>
          <p:nvPr/>
        </p:nvGrpSpPr>
        <p:grpSpPr>
          <a:xfrm>
            <a:off x="13197823" y="4137382"/>
            <a:ext cx="343164" cy="34316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0AADEF"/>
            </a:solidFill>
          </p:spPr>
          <p:txBody>
            <a:bodyPr/>
            <a:lstStyle/>
            <a:p>
              <a:endParaRPr lang="es-DO"/>
            </a:p>
          </p:txBody>
        </p:sp>
        <p:sp>
          <p:nvSpPr>
            <p:cNvPr id="26" name="TextBox 26"/>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sp>
        <p:nvSpPr>
          <p:cNvPr id="27" name="TextBox 27"/>
          <p:cNvSpPr txBox="1"/>
          <p:nvPr/>
        </p:nvSpPr>
        <p:spPr>
          <a:xfrm>
            <a:off x="2661286" y="1784393"/>
            <a:ext cx="12502514" cy="1719958"/>
          </a:xfrm>
          <a:prstGeom prst="rect">
            <a:avLst/>
          </a:prstGeom>
        </p:spPr>
        <p:txBody>
          <a:bodyPr wrap="square" lIns="0" tIns="0" rIns="0" bIns="0" rtlCol="0" anchor="t">
            <a:spAutoFit/>
          </a:bodyPr>
          <a:lstStyle/>
          <a:p>
            <a:pPr algn="ctr">
              <a:lnSpc>
                <a:spcPts val="6800"/>
              </a:lnSpc>
            </a:pPr>
            <a:r>
              <a:rPr lang="en-US" sz="4400" b="1" dirty="0" err="1">
                <a:solidFill>
                  <a:srgbClr val="202A5D"/>
                </a:solidFill>
                <a:latin typeface="Poppins Bold"/>
                <a:ea typeface="Poppins Bold"/>
                <a:cs typeface="Poppins Bold"/>
                <a:sym typeface="Poppins Bold"/>
              </a:rPr>
              <a:t>Acciones</a:t>
            </a:r>
            <a:r>
              <a:rPr lang="en-US" sz="4400" b="1" dirty="0">
                <a:solidFill>
                  <a:srgbClr val="202A5D"/>
                </a:solidFill>
                <a:latin typeface="Poppins Bold"/>
                <a:ea typeface="Poppins Bold"/>
                <a:cs typeface="Poppins Bold"/>
                <a:sym typeface="Poppins Bold"/>
              </a:rPr>
              <a:t> para </a:t>
            </a:r>
            <a:r>
              <a:rPr lang="en-US" sz="4400" b="1" dirty="0" err="1">
                <a:solidFill>
                  <a:srgbClr val="202A5D"/>
                </a:solidFill>
                <a:latin typeface="Poppins Bold"/>
                <a:ea typeface="Poppins Bold"/>
                <a:cs typeface="Poppins Bold"/>
                <a:sym typeface="Poppins Bold"/>
              </a:rPr>
              <a:t>mejorar</a:t>
            </a:r>
            <a:r>
              <a:rPr lang="en-US" sz="4400" b="1" dirty="0">
                <a:solidFill>
                  <a:srgbClr val="202A5D"/>
                </a:solidFill>
                <a:latin typeface="Poppins Bold"/>
                <a:ea typeface="Poppins Bold"/>
                <a:cs typeface="Poppins Bold"/>
                <a:sym typeface="Poppins Bold"/>
              </a:rPr>
              <a:t> la </a:t>
            </a:r>
            <a:r>
              <a:rPr lang="en-US" sz="4400" b="1" dirty="0" err="1">
                <a:solidFill>
                  <a:srgbClr val="202A5D"/>
                </a:solidFill>
                <a:latin typeface="Poppins Bold"/>
                <a:ea typeface="Poppins Bold"/>
                <a:cs typeface="Poppins Bold"/>
                <a:sym typeface="Poppins Bold"/>
              </a:rPr>
              <a:t>calidad</a:t>
            </a:r>
            <a:r>
              <a:rPr lang="en-US" sz="4400" b="1" dirty="0">
                <a:solidFill>
                  <a:srgbClr val="202A5D"/>
                </a:solidFill>
                <a:latin typeface="Poppins Bold"/>
                <a:ea typeface="Poppins Bold"/>
                <a:cs typeface="Poppins Bold"/>
                <a:sym typeface="Poppins Bold"/>
              </a:rPr>
              <a:t> y </a:t>
            </a:r>
            <a:r>
              <a:rPr lang="en-US" sz="4400" b="1" dirty="0" err="1">
                <a:solidFill>
                  <a:srgbClr val="202A5D"/>
                </a:solidFill>
                <a:latin typeface="Poppins Bold"/>
                <a:ea typeface="Poppins Bold"/>
                <a:cs typeface="Poppins Bold"/>
                <a:sym typeface="Poppins Bold"/>
              </a:rPr>
              <a:t>disponibilidad</a:t>
            </a:r>
            <a:r>
              <a:rPr lang="en-US" sz="4400" b="1" dirty="0">
                <a:solidFill>
                  <a:srgbClr val="202A5D"/>
                </a:solidFill>
                <a:latin typeface="Poppins Bold"/>
                <a:ea typeface="Poppins Bold"/>
                <a:cs typeface="Poppins Bold"/>
                <a:sym typeface="Poppins Bold"/>
              </a:rPr>
              <a:t> de </a:t>
            </a:r>
            <a:r>
              <a:rPr lang="en-US" sz="4400" b="1" dirty="0" err="1">
                <a:solidFill>
                  <a:srgbClr val="202A5D"/>
                </a:solidFill>
                <a:latin typeface="Poppins Bold"/>
                <a:ea typeface="Poppins Bold"/>
                <a:cs typeface="Poppins Bold"/>
                <a:sym typeface="Poppins Bold"/>
              </a:rPr>
              <a:t>datos</a:t>
            </a:r>
            <a:endParaRPr lang="en-US" sz="4400" b="1" dirty="0">
              <a:solidFill>
                <a:srgbClr val="202A5D"/>
              </a:solidFill>
              <a:latin typeface="Poppins Bold"/>
              <a:ea typeface="Poppins Bold"/>
              <a:cs typeface="Poppins Bold"/>
              <a:sym typeface="Poppins Bold"/>
            </a:endParaRPr>
          </a:p>
        </p:txBody>
      </p:sp>
      <p:sp>
        <p:nvSpPr>
          <p:cNvPr id="28" name="TextBox 28"/>
          <p:cNvSpPr txBox="1"/>
          <p:nvPr/>
        </p:nvSpPr>
        <p:spPr>
          <a:xfrm>
            <a:off x="2379683" y="5283581"/>
            <a:ext cx="2197323" cy="812801"/>
          </a:xfrm>
          <a:prstGeom prst="rect">
            <a:avLst/>
          </a:prstGeom>
        </p:spPr>
        <p:txBody>
          <a:bodyPr lIns="0" tIns="0" rIns="0" bIns="0" rtlCol="0" anchor="t">
            <a:spAutoFit/>
          </a:bodyPr>
          <a:lstStyle/>
          <a:p>
            <a:pPr algn="l">
              <a:lnSpc>
                <a:spcPts val="5150"/>
              </a:lnSpc>
            </a:pPr>
            <a:r>
              <a:rPr lang="en-US" sz="5000" b="1">
                <a:solidFill>
                  <a:srgbClr val="FFFFFF"/>
                </a:solidFill>
                <a:latin typeface="Agrandir Medium"/>
                <a:ea typeface="Agrandir Medium"/>
                <a:cs typeface="Agrandir Medium"/>
                <a:sym typeface="Agrandir Medium"/>
              </a:rPr>
              <a:t>01.</a:t>
            </a:r>
          </a:p>
        </p:txBody>
      </p:sp>
      <p:sp>
        <p:nvSpPr>
          <p:cNvPr id="29" name="TextBox 29"/>
          <p:cNvSpPr txBox="1"/>
          <p:nvPr/>
        </p:nvSpPr>
        <p:spPr>
          <a:xfrm>
            <a:off x="6004032" y="5283581"/>
            <a:ext cx="2197323" cy="812801"/>
          </a:xfrm>
          <a:prstGeom prst="rect">
            <a:avLst/>
          </a:prstGeom>
        </p:spPr>
        <p:txBody>
          <a:bodyPr lIns="0" tIns="0" rIns="0" bIns="0" rtlCol="0" anchor="t">
            <a:spAutoFit/>
          </a:bodyPr>
          <a:lstStyle/>
          <a:p>
            <a:pPr algn="l">
              <a:lnSpc>
                <a:spcPts val="5150"/>
              </a:lnSpc>
            </a:pPr>
            <a:r>
              <a:rPr lang="en-US" sz="5000" b="1">
                <a:solidFill>
                  <a:srgbClr val="FFFFFF"/>
                </a:solidFill>
                <a:latin typeface="Agrandir Medium"/>
                <a:ea typeface="Agrandir Medium"/>
                <a:cs typeface="Agrandir Medium"/>
                <a:sym typeface="Agrandir Medium"/>
              </a:rPr>
              <a:t>02.</a:t>
            </a:r>
          </a:p>
        </p:txBody>
      </p:sp>
      <p:sp>
        <p:nvSpPr>
          <p:cNvPr id="30" name="TextBox 30"/>
          <p:cNvSpPr txBox="1"/>
          <p:nvPr/>
        </p:nvSpPr>
        <p:spPr>
          <a:xfrm>
            <a:off x="9628381" y="5283581"/>
            <a:ext cx="2197323" cy="812801"/>
          </a:xfrm>
          <a:prstGeom prst="rect">
            <a:avLst/>
          </a:prstGeom>
        </p:spPr>
        <p:txBody>
          <a:bodyPr lIns="0" tIns="0" rIns="0" bIns="0" rtlCol="0" anchor="t">
            <a:spAutoFit/>
          </a:bodyPr>
          <a:lstStyle/>
          <a:p>
            <a:pPr algn="l">
              <a:lnSpc>
                <a:spcPts val="5150"/>
              </a:lnSpc>
            </a:pPr>
            <a:r>
              <a:rPr lang="en-US" sz="5000" b="1">
                <a:solidFill>
                  <a:srgbClr val="FFFFFF"/>
                </a:solidFill>
                <a:latin typeface="Agrandir Medium"/>
                <a:ea typeface="Agrandir Medium"/>
                <a:cs typeface="Agrandir Medium"/>
                <a:sym typeface="Agrandir Medium"/>
              </a:rPr>
              <a:t>03.</a:t>
            </a:r>
          </a:p>
        </p:txBody>
      </p:sp>
      <p:sp>
        <p:nvSpPr>
          <p:cNvPr id="31" name="TextBox 31"/>
          <p:cNvSpPr txBox="1"/>
          <p:nvPr/>
        </p:nvSpPr>
        <p:spPr>
          <a:xfrm>
            <a:off x="13197823" y="5283581"/>
            <a:ext cx="2197323" cy="812801"/>
          </a:xfrm>
          <a:prstGeom prst="rect">
            <a:avLst/>
          </a:prstGeom>
        </p:spPr>
        <p:txBody>
          <a:bodyPr lIns="0" tIns="0" rIns="0" bIns="0" rtlCol="0" anchor="t">
            <a:spAutoFit/>
          </a:bodyPr>
          <a:lstStyle/>
          <a:p>
            <a:pPr algn="l">
              <a:lnSpc>
                <a:spcPts val="5150"/>
              </a:lnSpc>
            </a:pPr>
            <a:r>
              <a:rPr lang="en-US" sz="5000" b="1">
                <a:solidFill>
                  <a:srgbClr val="FFFFFF"/>
                </a:solidFill>
                <a:latin typeface="Agrandir Medium"/>
                <a:ea typeface="Agrandir Medium"/>
                <a:cs typeface="Agrandir Medium"/>
                <a:sym typeface="Agrandir Medium"/>
              </a:rPr>
              <a:t>04.</a:t>
            </a:r>
          </a:p>
        </p:txBody>
      </p:sp>
      <p:sp>
        <p:nvSpPr>
          <p:cNvPr id="32" name="TextBox 32"/>
          <p:cNvSpPr txBox="1"/>
          <p:nvPr/>
        </p:nvSpPr>
        <p:spPr>
          <a:xfrm>
            <a:off x="5701481" y="6163057"/>
            <a:ext cx="3190684" cy="1692771"/>
          </a:xfrm>
          <a:prstGeom prst="rect">
            <a:avLst/>
          </a:prstGeom>
        </p:spPr>
        <p:txBody>
          <a:bodyPr wrap="square" lIns="0" tIns="0" rIns="0" bIns="0" rtlCol="0" anchor="t">
            <a:spAutoFit/>
          </a:bodyPr>
          <a:lstStyle/>
          <a:p>
            <a:pPr algn="ctr">
              <a:lnSpc>
                <a:spcPts val="2184"/>
              </a:lnSpc>
            </a:pPr>
            <a:r>
              <a:rPr lang="en-US" sz="2000" b="1" dirty="0" err="1">
                <a:solidFill>
                  <a:srgbClr val="002060"/>
                </a:solidFill>
                <a:latin typeface="Inter Medium"/>
                <a:ea typeface="Inter Medium"/>
                <a:cs typeface="Inter Medium"/>
                <a:sym typeface="Inter Medium"/>
              </a:rPr>
              <a:t>Promover</a:t>
            </a:r>
            <a:r>
              <a:rPr lang="en-US" sz="2000" b="1" dirty="0">
                <a:solidFill>
                  <a:srgbClr val="002060"/>
                </a:solidFill>
                <a:latin typeface="Inter Medium"/>
                <a:ea typeface="Inter Medium"/>
                <a:cs typeface="Inter Medium"/>
                <a:sym typeface="Inter Medium"/>
              </a:rPr>
              <a:t> la </a:t>
            </a:r>
            <a:r>
              <a:rPr lang="en-US" sz="2000" b="1" dirty="0" err="1">
                <a:solidFill>
                  <a:srgbClr val="002060"/>
                </a:solidFill>
                <a:latin typeface="Inter Medium"/>
                <a:ea typeface="Inter Medium"/>
                <a:cs typeface="Inter Medium"/>
                <a:sym typeface="Inter Medium"/>
              </a:rPr>
              <a:t>interoperabilidad</a:t>
            </a:r>
            <a:r>
              <a:rPr lang="en-US" sz="2000" b="1" dirty="0">
                <a:solidFill>
                  <a:srgbClr val="002060"/>
                </a:solidFill>
                <a:latin typeface="Inter Medium"/>
                <a:ea typeface="Inter Medium"/>
                <a:cs typeface="Inter Medium"/>
                <a:sym typeface="Inter Medium"/>
              </a:rPr>
              <a:t> de </a:t>
            </a:r>
            <a:r>
              <a:rPr lang="en-US" sz="2000" b="1" dirty="0" err="1">
                <a:solidFill>
                  <a:srgbClr val="002060"/>
                </a:solidFill>
                <a:latin typeface="Inter Medium"/>
                <a:ea typeface="Inter Medium"/>
                <a:cs typeface="Inter Medium"/>
                <a:sym typeface="Inter Medium"/>
              </a:rPr>
              <a:t>datos</a:t>
            </a:r>
            <a:r>
              <a:rPr lang="en-US" sz="2000" b="1" dirty="0">
                <a:solidFill>
                  <a:srgbClr val="002060"/>
                </a:solidFill>
                <a:latin typeface="Inter Medium"/>
                <a:ea typeface="Inter Medium"/>
                <a:cs typeface="Inter Medium"/>
                <a:sym typeface="Inter Medium"/>
              </a:rPr>
              <a:t> para </a:t>
            </a:r>
            <a:r>
              <a:rPr lang="en-US" sz="2000" b="1" dirty="0" err="1">
                <a:solidFill>
                  <a:srgbClr val="002060"/>
                </a:solidFill>
                <a:latin typeface="Inter Medium"/>
                <a:ea typeface="Inter Medium"/>
                <a:cs typeface="Inter Medium"/>
                <a:sym typeface="Inter Medium"/>
              </a:rPr>
              <a:t>poder</a:t>
            </a:r>
            <a:r>
              <a:rPr lang="en-US" sz="2000" b="1" dirty="0">
                <a:solidFill>
                  <a:srgbClr val="002060"/>
                </a:solidFill>
                <a:latin typeface="Inter Medium"/>
                <a:ea typeface="Inter Medium"/>
                <a:cs typeface="Inter Medium"/>
                <a:sym typeface="Inter Medium"/>
              </a:rPr>
              <a:t> responder a </a:t>
            </a:r>
            <a:r>
              <a:rPr lang="en-US" sz="2000" b="1" dirty="0" err="1">
                <a:solidFill>
                  <a:srgbClr val="002060"/>
                </a:solidFill>
                <a:latin typeface="Inter Medium"/>
                <a:ea typeface="Inter Medium"/>
                <a:cs typeface="Inter Medium"/>
                <a:sym typeface="Inter Medium"/>
              </a:rPr>
              <a:t>preguntas</a:t>
            </a:r>
            <a:r>
              <a:rPr lang="en-US" sz="2000" b="1" dirty="0">
                <a:solidFill>
                  <a:srgbClr val="002060"/>
                </a:solidFill>
                <a:latin typeface="Inter Medium"/>
                <a:ea typeface="Inter Medium"/>
                <a:cs typeface="Inter Medium"/>
                <a:sym typeface="Inter Medium"/>
              </a:rPr>
              <a:t> de </a:t>
            </a:r>
            <a:r>
              <a:rPr lang="en-US" sz="2000" b="1" dirty="0" err="1">
                <a:solidFill>
                  <a:srgbClr val="002060"/>
                </a:solidFill>
                <a:latin typeface="Inter Medium"/>
                <a:ea typeface="Inter Medium"/>
                <a:cs typeface="Inter Medium"/>
                <a:sym typeface="Inter Medium"/>
              </a:rPr>
              <a:t>evaluación</a:t>
            </a:r>
            <a:r>
              <a:rPr lang="en-US" sz="2000" b="1" dirty="0">
                <a:solidFill>
                  <a:srgbClr val="002060"/>
                </a:solidFill>
                <a:latin typeface="Inter Medium"/>
                <a:ea typeface="Inter Medium"/>
                <a:cs typeface="Inter Medium"/>
                <a:sym typeface="Inter Medium"/>
              </a:rPr>
              <a:t> </a:t>
            </a:r>
            <a:r>
              <a:rPr lang="en-US" sz="2000" b="1" dirty="0" err="1">
                <a:solidFill>
                  <a:srgbClr val="002060"/>
                </a:solidFill>
                <a:latin typeface="Inter Medium"/>
                <a:ea typeface="Inter Medium"/>
                <a:cs typeface="Inter Medium"/>
                <a:sym typeface="Inter Medium"/>
              </a:rPr>
              <a:t>aprovechando</a:t>
            </a:r>
            <a:r>
              <a:rPr lang="en-US" sz="2000" b="1" dirty="0">
                <a:solidFill>
                  <a:srgbClr val="002060"/>
                </a:solidFill>
                <a:latin typeface="Inter Medium"/>
                <a:ea typeface="Inter Medium"/>
                <a:cs typeface="Inter Medium"/>
                <a:sym typeface="Inter Medium"/>
              </a:rPr>
              <a:t> la </a:t>
            </a:r>
            <a:r>
              <a:rPr lang="en-US" sz="2000" b="1" dirty="0" err="1">
                <a:solidFill>
                  <a:srgbClr val="002060"/>
                </a:solidFill>
                <a:latin typeface="Inter Medium"/>
                <a:ea typeface="Inter Medium"/>
                <a:cs typeface="Inter Medium"/>
                <a:sym typeface="Inter Medium"/>
              </a:rPr>
              <a:t>información</a:t>
            </a:r>
            <a:r>
              <a:rPr lang="en-US" sz="2000" b="1" dirty="0">
                <a:solidFill>
                  <a:srgbClr val="002060"/>
                </a:solidFill>
                <a:latin typeface="Inter Medium"/>
                <a:ea typeface="Inter Medium"/>
                <a:cs typeface="Inter Medium"/>
                <a:sym typeface="Inter Medium"/>
              </a:rPr>
              <a:t> disponible.</a:t>
            </a:r>
          </a:p>
        </p:txBody>
      </p:sp>
      <p:sp>
        <p:nvSpPr>
          <p:cNvPr id="33" name="TextBox 33"/>
          <p:cNvSpPr txBox="1"/>
          <p:nvPr/>
        </p:nvSpPr>
        <p:spPr>
          <a:xfrm>
            <a:off x="9476927" y="6163057"/>
            <a:ext cx="3096073" cy="1692771"/>
          </a:xfrm>
          <a:prstGeom prst="rect">
            <a:avLst/>
          </a:prstGeom>
        </p:spPr>
        <p:txBody>
          <a:bodyPr wrap="square" lIns="0" tIns="0" rIns="0" bIns="0" rtlCol="0" anchor="t">
            <a:spAutoFit/>
          </a:bodyPr>
          <a:lstStyle/>
          <a:p>
            <a:pPr algn="ctr">
              <a:lnSpc>
                <a:spcPts val="2184"/>
              </a:lnSpc>
            </a:pPr>
            <a:r>
              <a:rPr lang="es-DO" sz="2000" b="1" dirty="0">
                <a:solidFill>
                  <a:srgbClr val="FFFFFF"/>
                </a:solidFill>
                <a:latin typeface="Inter Medium"/>
                <a:ea typeface="Inter Medium"/>
                <a:cs typeface="Inter Medium"/>
                <a:sym typeface="Inter Medium"/>
              </a:rPr>
              <a:t>E</a:t>
            </a:r>
            <a:r>
              <a:rPr lang="en-US" sz="2000" b="1" dirty="0" err="1">
                <a:solidFill>
                  <a:srgbClr val="FFFFFF"/>
                </a:solidFill>
                <a:latin typeface="Inter Medium"/>
                <a:ea typeface="Inter Medium"/>
                <a:cs typeface="Inter Medium"/>
                <a:sym typeface="Inter Medium"/>
              </a:rPr>
              <a:t>stablecer</a:t>
            </a:r>
            <a:r>
              <a:rPr lang="en-US" sz="2000" b="1" dirty="0">
                <a:solidFill>
                  <a:srgbClr val="FFFFFF"/>
                </a:solidFill>
                <a:latin typeface="Inter Medium"/>
                <a:ea typeface="Inter Medium"/>
                <a:cs typeface="Inter Medium"/>
                <a:sym typeface="Inter Medium"/>
              </a:rPr>
              <a:t> </a:t>
            </a:r>
            <a:r>
              <a:rPr lang="en-US" sz="2000" b="1" dirty="0" err="1">
                <a:solidFill>
                  <a:srgbClr val="FFFFFF"/>
                </a:solidFill>
                <a:latin typeface="Inter Medium"/>
                <a:ea typeface="Inter Medium"/>
                <a:cs typeface="Inter Medium"/>
                <a:sym typeface="Inter Medium"/>
              </a:rPr>
              <a:t>normas</a:t>
            </a:r>
            <a:r>
              <a:rPr lang="en-US" sz="2000" b="1" dirty="0">
                <a:solidFill>
                  <a:srgbClr val="FFFFFF"/>
                </a:solidFill>
                <a:latin typeface="Inter Medium"/>
                <a:ea typeface="Inter Medium"/>
                <a:cs typeface="Inter Medium"/>
                <a:sym typeface="Inter Medium"/>
              </a:rPr>
              <a:t> y </a:t>
            </a:r>
            <a:r>
              <a:rPr lang="en-US" sz="2000" b="1" dirty="0" err="1">
                <a:solidFill>
                  <a:srgbClr val="FFFFFF"/>
                </a:solidFill>
                <a:latin typeface="Inter Medium"/>
                <a:ea typeface="Inter Medium"/>
                <a:cs typeface="Inter Medium"/>
                <a:sym typeface="Inter Medium"/>
              </a:rPr>
              <a:t>estándares</a:t>
            </a:r>
            <a:r>
              <a:rPr lang="en-US" sz="2000" b="1" dirty="0">
                <a:solidFill>
                  <a:srgbClr val="FFFFFF"/>
                </a:solidFill>
                <a:latin typeface="Inter Medium"/>
                <a:ea typeface="Inter Medium"/>
                <a:cs typeface="Inter Medium"/>
                <a:sym typeface="Inter Medium"/>
              </a:rPr>
              <a:t> de Calidad que </a:t>
            </a:r>
            <a:r>
              <a:rPr lang="en-US" sz="2000" b="1" dirty="0" err="1">
                <a:solidFill>
                  <a:srgbClr val="FFFFFF"/>
                </a:solidFill>
                <a:latin typeface="Inter Medium"/>
                <a:ea typeface="Inter Medium"/>
                <a:cs typeface="Inter Medium"/>
                <a:sym typeface="Inter Medium"/>
              </a:rPr>
              <a:t>sean</a:t>
            </a:r>
            <a:r>
              <a:rPr lang="en-US" sz="2000" b="1" dirty="0">
                <a:solidFill>
                  <a:srgbClr val="FFFFFF"/>
                </a:solidFill>
                <a:latin typeface="Inter Medium"/>
                <a:ea typeface="Inter Medium"/>
                <a:cs typeface="Inter Medium"/>
                <a:sym typeface="Inter Medium"/>
              </a:rPr>
              <a:t> </a:t>
            </a:r>
            <a:r>
              <a:rPr lang="en-US" sz="2000" b="1" dirty="0" err="1">
                <a:solidFill>
                  <a:srgbClr val="FFFFFF"/>
                </a:solidFill>
                <a:latin typeface="Inter Medium"/>
                <a:ea typeface="Inter Medium"/>
                <a:cs typeface="Inter Medium"/>
                <a:sym typeface="Inter Medium"/>
              </a:rPr>
              <a:t>accesibles</a:t>
            </a:r>
            <a:r>
              <a:rPr lang="en-US" sz="2000" b="1" dirty="0">
                <a:solidFill>
                  <a:srgbClr val="FFFFFF"/>
                </a:solidFill>
                <a:latin typeface="Inter Medium"/>
                <a:ea typeface="Inter Medium"/>
                <a:cs typeface="Inter Medium"/>
                <a:sym typeface="Inter Medium"/>
              </a:rPr>
              <a:t> para </a:t>
            </a:r>
            <a:r>
              <a:rPr lang="en-US" sz="2000" b="1" dirty="0" err="1">
                <a:solidFill>
                  <a:srgbClr val="FFFFFF"/>
                </a:solidFill>
                <a:latin typeface="Inter Medium"/>
                <a:ea typeface="Inter Medium"/>
                <a:cs typeface="Inter Medium"/>
                <a:sym typeface="Inter Medium"/>
              </a:rPr>
              <a:t>todas</a:t>
            </a:r>
            <a:r>
              <a:rPr lang="en-US" sz="2000" b="1" dirty="0">
                <a:solidFill>
                  <a:srgbClr val="FFFFFF"/>
                </a:solidFill>
                <a:latin typeface="Inter Medium"/>
                <a:ea typeface="Inter Medium"/>
                <a:cs typeface="Inter Medium"/>
                <a:sym typeface="Inter Medium"/>
              </a:rPr>
              <a:t> las </a:t>
            </a:r>
            <a:r>
              <a:rPr lang="en-US" sz="2000" b="1" dirty="0" err="1">
                <a:solidFill>
                  <a:srgbClr val="FFFFFF"/>
                </a:solidFill>
                <a:latin typeface="Inter Medium"/>
                <a:ea typeface="Inter Medium"/>
                <a:cs typeface="Inter Medium"/>
                <a:sym typeface="Inter Medium"/>
              </a:rPr>
              <a:t>instituciones</a:t>
            </a:r>
            <a:r>
              <a:rPr lang="en-US" sz="2000" b="1" dirty="0">
                <a:solidFill>
                  <a:srgbClr val="FFFFFF"/>
                </a:solidFill>
                <a:latin typeface="Inter Medium"/>
                <a:ea typeface="Inter Medium"/>
                <a:cs typeface="Inter Medium"/>
                <a:sym typeface="Inter Medium"/>
              </a:rPr>
              <a:t>, </a:t>
            </a:r>
            <a:r>
              <a:rPr lang="en-US" sz="2000" b="1" dirty="0" err="1">
                <a:solidFill>
                  <a:srgbClr val="FFFFFF"/>
                </a:solidFill>
                <a:latin typeface="Inter Medium"/>
                <a:ea typeface="Inter Medium"/>
                <a:cs typeface="Inter Medium"/>
                <a:sym typeface="Inter Medium"/>
              </a:rPr>
              <a:t>organizaciones</a:t>
            </a:r>
            <a:r>
              <a:rPr lang="en-US" sz="2000" b="1" dirty="0">
                <a:solidFill>
                  <a:srgbClr val="FFFFFF"/>
                </a:solidFill>
                <a:latin typeface="Inter Medium"/>
                <a:ea typeface="Inter Medium"/>
                <a:cs typeface="Inter Medium"/>
                <a:sym typeface="Inter Medium"/>
              </a:rPr>
              <a:t> y </a:t>
            </a:r>
            <a:r>
              <a:rPr lang="en-US" sz="2000" b="1" dirty="0" err="1">
                <a:solidFill>
                  <a:srgbClr val="FFFFFF"/>
                </a:solidFill>
                <a:latin typeface="Inter Medium"/>
                <a:ea typeface="Inter Medium"/>
                <a:cs typeface="Inter Medium"/>
                <a:sym typeface="Inter Medium"/>
              </a:rPr>
              <a:t>académicos</a:t>
            </a:r>
            <a:r>
              <a:rPr lang="en-US" sz="2000" b="1" dirty="0">
                <a:solidFill>
                  <a:srgbClr val="FFFFFF"/>
                </a:solidFill>
                <a:latin typeface="Inter Medium"/>
                <a:ea typeface="Inter Medium"/>
                <a:cs typeface="Inter Medium"/>
                <a:sym typeface="Inter Medium"/>
              </a:rPr>
              <a:t>.</a:t>
            </a:r>
          </a:p>
        </p:txBody>
      </p:sp>
      <p:sp>
        <p:nvSpPr>
          <p:cNvPr id="34" name="TextBox 34"/>
          <p:cNvSpPr txBox="1"/>
          <p:nvPr/>
        </p:nvSpPr>
        <p:spPr>
          <a:xfrm>
            <a:off x="13064474" y="6163057"/>
            <a:ext cx="3089926" cy="1410643"/>
          </a:xfrm>
          <a:prstGeom prst="rect">
            <a:avLst/>
          </a:prstGeom>
        </p:spPr>
        <p:txBody>
          <a:bodyPr wrap="square" lIns="0" tIns="0" rIns="0" bIns="0" rtlCol="0" anchor="t">
            <a:spAutoFit/>
          </a:bodyPr>
          <a:lstStyle/>
          <a:p>
            <a:pPr algn="ctr">
              <a:lnSpc>
                <a:spcPts val="2184"/>
              </a:lnSpc>
            </a:pPr>
            <a:r>
              <a:rPr lang="en-US" sz="2000" b="1" dirty="0" err="1">
                <a:solidFill>
                  <a:srgbClr val="002060"/>
                </a:solidFill>
                <a:latin typeface="Inter Medium"/>
                <a:ea typeface="Inter Medium"/>
                <a:cs typeface="Inter Medium"/>
                <a:sym typeface="Inter Medium"/>
              </a:rPr>
              <a:t>Fomertar</a:t>
            </a:r>
            <a:r>
              <a:rPr lang="en-US" sz="2000" b="1" dirty="0">
                <a:solidFill>
                  <a:srgbClr val="002060"/>
                </a:solidFill>
                <a:latin typeface="Inter Medium"/>
                <a:ea typeface="Inter Medium"/>
                <a:cs typeface="Inter Medium"/>
                <a:sym typeface="Inter Medium"/>
              </a:rPr>
              <a:t> </a:t>
            </a:r>
            <a:r>
              <a:rPr lang="en-US" sz="2000" b="1" dirty="0" err="1">
                <a:solidFill>
                  <a:srgbClr val="002060"/>
                </a:solidFill>
                <a:latin typeface="Inter Medium"/>
                <a:ea typeface="Inter Medium"/>
                <a:cs typeface="Inter Medium"/>
                <a:sym typeface="Inter Medium"/>
              </a:rPr>
              <a:t>el</a:t>
            </a:r>
            <a:r>
              <a:rPr lang="en-US" sz="2000" b="1" dirty="0">
                <a:solidFill>
                  <a:srgbClr val="002060"/>
                </a:solidFill>
                <a:latin typeface="Inter Medium"/>
                <a:ea typeface="Inter Medium"/>
                <a:cs typeface="Inter Medium"/>
                <a:sym typeface="Inter Medium"/>
              </a:rPr>
              <a:t> </a:t>
            </a:r>
            <a:r>
              <a:rPr lang="en-US" sz="2000" b="1" dirty="0" err="1">
                <a:solidFill>
                  <a:srgbClr val="002060"/>
                </a:solidFill>
                <a:latin typeface="Inter Medium"/>
                <a:ea typeface="Inter Medium"/>
                <a:cs typeface="Inter Medium"/>
                <a:sym typeface="Inter Medium"/>
              </a:rPr>
              <a:t>uso</a:t>
            </a:r>
            <a:r>
              <a:rPr lang="en-US" sz="2000" b="1" dirty="0">
                <a:solidFill>
                  <a:srgbClr val="002060"/>
                </a:solidFill>
                <a:latin typeface="Inter Medium"/>
                <a:ea typeface="Inter Medium"/>
                <a:cs typeface="Inter Medium"/>
                <a:sym typeface="Inter Medium"/>
              </a:rPr>
              <a:t> de las </a:t>
            </a:r>
            <a:r>
              <a:rPr lang="en-US" sz="2000" b="1" dirty="0" err="1">
                <a:solidFill>
                  <a:srgbClr val="002060"/>
                </a:solidFill>
                <a:latin typeface="Inter Medium"/>
                <a:ea typeface="Inter Medium"/>
                <a:cs typeface="Inter Medium"/>
                <a:sym typeface="Inter Medium"/>
              </a:rPr>
              <a:t>tecnologías</a:t>
            </a:r>
            <a:r>
              <a:rPr lang="en-US" sz="2000" b="1" dirty="0">
                <a:solidFill>
                  <a:srgbClr val="002060"/>
                </a:solidFill>
                <a:latin typeface="Inter Medium"/>
                <a:ea typeface="Inter Medium"/>
                <a:cs typeface="Inter Medium"/>
                <a:sym typeface="Inter Medium"/>
              </a:rPr>
              <a:t> de la </a:t>
            </a:r>
            <a:r>
              <a:rPr lang="en-US" sz="2000" b="1" dirty="0" err="1">
                <a:solidFill>
                  <a:srgbClr val="002060"/>
                </a:solidFill>
                <a:latin typeface="Inter Medium"/>
                <a:ea typeface="Inter Medium"/>
                <a:cs typeface="Inter Medium"/>
                <a:sym typeface="Inter Medium"/>
              </a:rPr>
              <a:t>información</a:t>
            </a:r>
            <a:r>
              <a:rPr lang="en-US" sz="2000" b="1" dirty="0">
                <a:solidFill>
                  <a:srgbClr val="002060"/>
                </a:solidFill>
                <a:latin typeface="Inter Medium"/>
                <a:ea typeface="Inter Medium"/>
                <a:cs typeface="Inter Medium"/>
                <a:sym typeface="Inter Medium"/>
              </a:rPr>
              <a:t> y de las </a:t>
            </a:r>
            <a:r>
              <a:rPr lang="en-US" sz="2000" b="1" dirty="0" err="1">
                <a:solidFill>
                  <a:srgbClr val="002060"/>
                </a:solidFill>
                <a:latin typeface="Inter Medium"/>
                <a:ea typeface="Inter Medium"/>
                <a:cs typeface="Inter Medium"/>
                <a:sym typeface="Inter Medium"/>
              </a:rPr>
              <a:t>herramientas</a:t>
            </a:r>
            <a:r>
              <a:rPr lang="en-US" sz="2000" b="1" dirty="0">
                <a:solidFill>
                  <a:srgbClr val="002060"/>
                </a:solidFill>
                <a:latin typeface="Inter Medium"/>
                <a:ea typeface="Inter Medium"/>
                <a:cs typeface="Inter Medium"/>
                <a:sym typeface="Inter Medium"/>
              </a:rPr>
              <a:t> </a:t>
            </a:r>
            <a:r>
              <a:rPr lang="en-US" sz="2000" b="1" dirty="0" err="1">
                <a:solidFill>
                  <a:srgbClr val="002060"/>
                </a:solidFill>
                <a:latin typeface="Inter Medium"/>
                <a:ea typeface="Inter Medium"/>
                <a:cs typeface="Inter Medium"/>
                <a:sym typeface="Inter Medium"/>
              </a:rPr>
              <a:t>provistas</a:t>
            </a:r>
            <a:r>
              <a:rPr lang="en-US" sz="2000" b="1" dirty="0">
                <a:solidFill>
                  <a:srgbClr val="002060"/>
                </a:solidFill>
                <a:latin typeface="Inter Medium"/>
                <a:ea typeface="Inter Medium"/>
                <a:cs typeface="Inter Medium"/>
                <a:sym typeface="Inter Medium"/>
              </a:rPr>
              <a:t> </a:t>
            </a:r>
            <a:r>
              <a:rPr lang="en-US" sz="2000" b="1" dirty="0" err="1">
                <a:solidFill>
                  <a:srgbClr val="002060"/>
                </a:solidFill>
                <a:latin typeface="Inter Medium"/>
                <a:ea typeface="Inter Medium"/>
                <a:cs typeface="Inter Medium"/>
                <a:sym typeface="Inter Medium"/>
              </a:rPr>
              <a:t>por</a:t>
            </a:r>
            <a:r>
              <a:rPr lang="en-US" sz="2000" b="1" dirty="0">
                <a:solidFill>
                  <a:srgbClr val="002060"/>
                </a:solidFill>
                <a:latin typeface="Inter Medium"/>
                <a:ea typeface="Inter Medium"/>
                <a:cs typeface="Inter Medium"/>
                <a:sym typeface="Inter Medium"/>
              </a:rPr>
              <a:t> la Ciencia de </a:t>
            </a:r>
            <a:r>
              <a:rPr lang="en-US" sz="2000" b="1" dirty="0" err="1">
                <a:solidFill>
                  <a:srgbClr val="002060"/>
                </a:solidFill>
                <a:latin typeface="Inter Medium"/>
                <a:ea typeface="Inter Medium"/>
                <a:cs typeface="Inter Medium"/>
                <a:sym typeface="Inter Medium"/>
              </a:rPr>
              <a:t>datos</a:t>
            </a:r>
            <a:r>
              <a:rPr lang="en-US" sz="2000" b="1" dirty="0">
                <a:solidFill>
                  <a:srgbClr val="002060"/>
                </a:solidFill>
                <a:latin typeface="Inter Medium"/>
                <a:ea typeface="Inter Medium"/>
                <a:cs typeface="Inter Medium"/>
                <a:sym typeface="Inter Medium"/>
              </a:rPr>
              <a:t>.</a:t>
            </a:r>
          </a:p>
        </p:txBody>
      </p:sp>
      <p:sp>
        <p:nvSpPr>
          <p:cNvPr id="35" name="TextBox 35"/>
          <p:cNvSpPr txBox="1"/>
          <p:nvPr/>
        </p:nvSpPr>
        <p:spPr>
          <a:xfrm>
            <a:off x="1981200" y="6163057"/>
            <a:ext cx="3353092" cy="1692771"/>
          </a:xfrm>
          <a:prstGeom prst="rect">
            <a:avLst/>
          </a:prstGeom>
        </p:spPr>
        <p:txBody>
          <a:bodyPr wrap="square" lIns="0" tIns="0" rIns="0" bIns="0" rtlCol="0" anchor="t">
            <a:spAutoFit/>
          </a:bodyPr>
          <a:lstStyle/>
          <a:p>
            <a:pPr algn="ctr">
              <a:lnSpc>
                <a:spcPts val="2184"/>
              </a:lnSpc>
            </a:pPr>
            <a:r>
              <a:rPr lang="en-US" sz="2000" b="1" dirty="0" err="1">
                <a:solidFill>
                  <a:srgbClr val="FFFFFF"/>
                </a:solidFill>
                <a:latin typeface="Inter Medium"/>
                <a:ea typeface="Inter Medium"/>
                <a:cs typeface="Inter Medium"/>
                <a:sym typeface="Inter Medium"/>
              </a:rPr>
              <a:t>Fortalecer</a:t>
            </a:r>
            <a:r>
              <a:rPr lang="en-US" sz="2000" b="1" dirty="0">
                <a:solidFill>
                  <a:srgbClr val="FFFFFF"/>
                </a:solidFill>
                <a:latin typeface="Inter Medium"/>
                <a:ea typeface="Inter Medium"/>
                <a:cs typeface="Inter Medium"/>
                <a:sym typeface="Inter Medium"/>
              </a:rPr>
              <a:t> de forma continua </a:t>
            </a:r>
            <a:r>
              <a:rPr lang="en-US" sz="2000" b="1" dirty="0" err="1">
                <a:solidFill>
                  <a:srgbClr val="FFFFFF"/>
                </a:solidFill>
                <a:latin typeface="Inter Medium"/>
                <a:ea typeface="Inter Medium"/>
                <a:cs typeface="Inter Medium"/>
                <a:sym typeface="Inter Medium"/>
              </a:rPr>
              <a:t>el</a:t>
            </a:r>
            <a:r>
              <a:rPr lang="en-US" sz="2000" b="1" dirty="0">
                <a:solidFill>
                  <a:srgbClr val="FFFFFF"/>
                </a:solidFill>
                <a:latin typeface="Inter Medium"/>
                <a:ea typeface="Inter Medium"/>
                <a:cs typeface="Inter Medium"/>
                <a:sym typeface="Inter Medium"/>
              </a:rPr>
              <a:t> Sistema </a:t>
            </a:r>
            <a:r>
              <a:rPr lang="en-US" sz="2000" b="1" dirty="0" err="1">
                <a:solidFill>
                  <a:srgbClr val="FFFFFF"/>
                </a:solidFill>
                <a:latin typeface="Inter Medium"/>
                <a:ea typeface="Inter Medium"/>
                <a:cs typeface="Inter Medium"/>
                <a:sym typeface="Inter Medium"/>
              </a:rPr>
              <a:t>Estadístico</a:t>
            </a:r>
            <a:r>
              <a:rPr lang="en-US" sz="2000" b="1" dirty="0">
                <a:solidFill>
                  <a:srgbClr val="FFFFFF"/>
                </a:solidFill>
                <a:latin typeface="Inter Medium"/>
                <a:ea typeface="Inter Medium"/>
                <a:cs typeface="Inter Medium"/>
                <a:sym typeface="Inter Medium"/>
              </a:rPr>
              <a:t> Nacional, con un </a:t>
            </a:r>
            <a:r>
              <a:rPr lang="en-US" sz="2000" b="1" dirty="0" err="1">
                <a:solidFill>
                  <a:srgbClr val="FFFFFF"/>
                </a:solidFill>
                <a:latin typeface="Inter Medium"/>
                <a:ea typeface="Inter Medium"/>
                <a:cs typeface="Inter Medium"/>
                <a:sym typeface="Inter Medium"/>
              </a:rPr>
              <a:t>enfoque</a:t>
            </a:r>
            <a:r>
              <a:rPr lang="en-US" sz="2000" b="1" dirty="0">
                <a:solidFill>
                  <a:srgbClr val="FFFFFF"/>
                </a:solidFill>
                <a:latin typeface="Inter Medium"/>
                <a:ea typeface="Inter Medium"/>
                <a:cs typeface="Inter Medium"/>
                <a:sym typeface="Inter Medium"/>
              </a:rPr>
              <a:t> </a:t>
            </a:r>
            <a:r>
              <a:rPr lang="en-US" sz="2000" b="1" dirty="0" err="1">
                <a:solidFill>
                  <a:srgbClr val="FFFFFF"/>
                </a:solidFill>
                <a:latin typeface="Inter Medium"/>
                <a:ea typeface="Inter Medium"/>
                <a:cs typeface="Inter Medium"/>
                <a:sym typeface="Inter Medium"/>
              </a:rPr>
              <a:t>en</a:t>
            </a:r>
            <a:r>
              <a:rPr lang="en-US" sz="2000" b="1" dirty="0">
                <a:solidFill>
                  <a:srgbClr val="FFFFFF"/>
                </a:solidFill>
                <a:latin typeface="Inter Medium"/>
                <a:ea typeface="Inter Medium"/>
                <a:cs typeface="Inter Medium"/>
                <a:sym typeface="Inter Medium"/>
              </a:rPr>
              <a:t> </a:t>
            </a:r>
            <a:r>
              <a:rPr lang="en-US" sz="2000" b="1" dirty="0" err="1">
                <a:solidFill>
                  <a:srgbClr val="FFFFFF"/>
                </a:solidFill>
                <a:latin typeface="Inter Medium"/>
                <a:ea typeface="Inter Medium"/>
                <a:cs typeface="Inter Medium"/>
                <a:sym typeface="Inter Medium"/>
              </a:rPr>
              <a:t>incrementar</a:t>
            </a:r>
            <a:r>
              <a:rPr lang="en-US" sz="2000" b="1" dirty="0">
                <a:solidFill>
                  <a:srgbClr val="FFFFFF"/>
                </a:solidFill>
                <a:latin typeface="Inter Medium"/>
                <a:ea typeface="Inter Medium"/>
                <a:cs typeface="Inter Medium"/>
                <a:sym typeface="Inter Medium"/>
              </a:rPr>
              <a:t> las </a:t>
            </a:r>
            <a:r>
              <a:rPr lang="en-US" sz="2000" b="1" dirty="0" err="1">
                <a:solidFill>
                  <a:srgbClr val="FFFFFF"/>
                </a:solidFill>
                <a:latin typeface="Inter Medium"/>
                <a:ea typeface="Inter Medium"/>
                <a:cs typeface="Inter Medium"/>
                <a:sym typeface="Inter Medium"/>
              </a:rPr>
              <a:t>capacidades</a:t>
            </a:r>
            <a:r>
              <a:rPr lang="en-US" sz="2000" b="1" dirty="0">
                <a:solidFill>
                  <a:srgbClr val="FFFFFF"/>
                </a:solidFill>
                <a:latin typeface="Inter Medium"/>
                <a:ea typeface="Inter Medium"/>
                <a:cs typeface="Inter Medium"/>
                <a:sym typeface="Inter Medium"/>
              </a:rPr>
              <a:t> de los </a:t>
            </a:r>
            <a:r>
              <a:rPr lang="en-US" sz="2000" b="1" dirty="0" err="1">
                <a:solidFill>
                  <a:srgbClr val="FFFFFF"/>
                </a:solidFill>
                <a:latin typeface="Inter Medium"/>
                <a:ea typeface="Inter Medium"/>
                <a:cs typeface="Inter Medium"/>
                <a:sym typeface="Inter Medium"/>
              </a:rPr>
              <a:t>equipos</a:t>
            </a:r>
            <a:r>
              <a:rPr lang="en-US" sz="2000" b="1" dirty="0">
                <a:solidFill>
                  <a:srgbClr val="FFFFFF"/>
                </a:solidFill>
                <a:latin typeface="Inter Medium"/>
                <a:ea typeface="Inter Medium"/>
                <a:cs typeface="Inter Medium"/>
                <a:sym typeface="Inter Medium"/>
              </a:rPr>
              <a:t> </a:t>
            </a:r>
            <a:r>
              <a:rPr lang="en-US" sz="2000" b="1" dirty="0" err="1">
                <a:solidFill>
                  <a:srgbClr val="FFFFFF"/>
                </a:solidFill>
                <a:latin typeface="Inter Medium"/>
                <a:ea typeface="Inter Medium"/>
                <a:cs typeface="Inter Medium"/>
                <a:sym typeface="Inter Medium"/>
              </a:rPr>
              <a:t>en</a:t>
            </a:r>
            <a:r>
              <a:rPr lang="en-US" sz="2000" b="1" dirty="0">
                <a:solidFill>
                  <a:srgbClr val="FFFFFF"/>
                </a:solidFill>
                <a:latin typeface="Inter Medium"/>
                <a:ea typeface="Inter Medium"/>
                <a:cs typeface="Inter Medium"/>
                <a:sym typeface="Inter Medium"/>
              </a:rPr>
              <a:t> gestion de </a:t>
            </a:r>
            <a:r>
              <a:rPr lang="en-US" sz="2000" b="1" dirty="0" err="1">
                <a:solidFill>
                  <a:srgbClr val="FFFFFF"/>
                </a:solidFill>
                <a:latin typeface="Inter Medium"/>
                <a:ea typeface="Inter Medium"/>
                <a:cs typeface="Inter Medium"/>
                <a:sym typeface="Inter Medium"/>
              </a:rPr>
              <a:t>datos</a:t>
            </a:r>
            <a:r>
              <a:rPr lang="en-US" sz="2000" b="1" dirty="0">
                <a:solidFill>
                  <a:srgbClr val="FFFFFF"/>
                </a:solidFill>
                <a:latin typeface="Inter Medium"/>
                <a:ea typeface="Inter Medium"/>
                <a:cs typeface="Inter Medium"/>
                <a:sym typeface="Inter Medium"/>
              </a:rPr>
              <a:t>.</a:t>
            </a:r>
          </a:p>
        </p:txBody>
      </p:sp>
      <p:grpSp>
        <p:nvGrpSpPr>
          <p:cNvPr id="36" name="Group 36"/>
          <p:cNvGrpSpPr>
            <a:grpSpLocks noChangeAspect="1"/>
          </p:cNvGrpSpPr>
          <p:nvPr/>
        </p:nvGrpSpPr>
        <p:grpSpPr>
          <a:xfrm>
            <a:off x="4146366" y="3240815"/>
            <a:ext cx="522351" cy="373637"/>
            <a:chOff x="0" y="0"/>
            <a:chExt cx="522351" cy="373634"/>
          </a:xfrm>
        </p:grpSpPr>
        <p:sp>
          <p:nvSpPr>
            <p:cNvPr id="37" name="Freeform 37"/>
            <p:cNvSpPr/>
            <p:nvPr/>
          </p:nvSpPr>
          <p:spPr>
            <a:xfrm>
              <a:off x="105918" y="63500"/>
              <a:ext cx="84709" cy="84836"/>
            </a:xfrm>
            <a:custGeom>
              <a:avLst/>
              <a:gdLst/>
              <a:ahLst/>
              <a:cxnLst/>
              <a:rect l="l" t="t" r="r" b="b"/>
              <a:pathLst>
                <a:path w="84709" h="84836">
                  <a:moveTo>
                    <a:pt x="84709" y="42418"/>
                  </a:moveTo>
                  <a:cubicBezTo>
                    <a:pt x="84709" y="65786"/>
                    <a:pt x="65786" y="84836"/>
                    <a:pt x="42291" y="84836"/>
                  </a:cubicBezTo>
                  <a:cubicBezTo>
                    <a:pt x="18796" y="84836"/>
                    <a:pt x="0" y="65786"/>
                    <a:pt x="0" y="42418"/>
                  </a:cubicBezTo>
                  <a:cubicBezTo>
                    <a:pt x="0" y="19050"/>
                    <a:pt x="18923" y="0"/>
                    <a:pt x="42291" y="0"/>
                  </a:cubicBezTo>
                  <a:cubicBezTo>
                    <a:pt x="65659" y="0"/>
                    <a:pt x="84709" y="18923"/>
                    <a:pt x="84709" y="42418"/>
                  </a:cubicBezTo>
                  <a:close/>
                </a:path>
              </a:pathLst>
            </a:custGeom>
            <a:solidFill>
              <a:srgbClr val="FFFFFF"/>
            </a:solidFill>
          </p:spPr>
          <p:txBody>
            <a:bodyPr/>
            <a:lstStyle/>
            <a:p>
              <a:endParaRPr lang="es-DO"/>
            </a:p>
          </p:txBody>
        </p:sp>
        <p:sp>
          <p:nvSpPr>
            <p:cNvPr id="38" name="Freeform 38"/>
            <p:cNvSpPr/>
            <p:nvPr/>
          </p:nvSpPr>
          <p:spPr>
            <a:xfrm>
              <a:off x="331597" y="63500"/>
              <a:ext cx="84963" cy="84836"/>
            </a:xfrm>
            <a:custGeom>
              <a:avLst/>
              <a:gdLst/>
              <a:ahLst/>
              <a:cxnLst/>
              <a:rect l="l" t="t" r="r" b="b"/>
              <a:pathLst>
                <a:path w="84963" h="84836">
                  <a:moveTo>
                    <a:pt x="84836" y="42418"/>
                  </a:moveTo>
                  <a:cubicBezTo>
                    <a:pt x="84836" y="65786"/>
                    <a:pt x="65913" y="84836"/>
                    <a:pt x="42418" y="84836"/>
                  </a:cubicBezTo>
                  <a:cubicBezTo>
                    <a:pt x="18923" y="84836"/>
                    <a:pt x="0" y="65913"/>
                    <a:pt x="0" y="42418"/>
                  </a:cubicBezTo>
                  <a:cubicBezTo>
                    <a:pt x="0" y="18923"/>
                    <a:pt x="19177" y="0"/>
                    <a:pt x="42545" y="0"/>
                  </a:cubicBezTo>
                  <a:cubicBezTo>
                    <a:pt x="65913" y="0"/>
                    <a:pt x="84963" y="18923"/>
                    <a:pt x="84963" y="42418"/>
                  </a:cubicBezTo>
                  <a:close/>
                </a:path>
              </a:pathLst>
            </a:custGeom>
            <a:solidFill>
              <a:srgbClr val="FFFFFF"/>
            </a:solidFill>
          </p:spPr>
          <p:txBody>
            <a:bodyPr/>
            <a:lstStyle/>
            <a:p>
              <a:endParaRPr lang="es-DO"/>
            </a:p>
          </p:txBody>
        </p:sp>
        <p:sp>
          <p:nvSpPr>
            <p:cNvPr id="39" name="Freeform 39"/>
            <p:cNvSpPr/>
            <p:nvPr/>
          </p:nvSpPr>
          <p:spPr>
            <a:xfrm>
              <a:off x="176530" y="225425"/>
              <a:ext cx="169418" cy="84709"/>
            </a:xfrm>
            <a:custGeom>
              <a:avLst/>
              <a:gdLst/>
              <a:ahLst/>
              <a:cxnLst/>
              <a:rect l="l" t="t" r="r" b="b"/>
              <a:pathLst>
                <a:path w="169418" h="84709">
                  <a:moveTo>
                    <a:pt x="169418" y="84709"/>
                  </a:moveTo>
                  <a:lnTo>
                    <a:pt x="169418" y="42291"/>
                  </a:lnTo>
                  <a:cubicBezTo>
                    <a:pt x="169418" y="35687"/>
                    <a:pt x="166624" y="29083"/>
                    <a:pt x="160909" y="25400"/>
                  </a:cubicBezTo>
                  <a:cubicBezTo>
                    <a:pt x="149606" y="16002"/>
                    <a:pt x="134493" y="9398"/>
                    <a:pt x="119507" y="5588"/>
                  </a:cubicBezTo>
                  <a:lnTo>
                    <a:pt x="84709" y="0"/>
                  </a:lnTo>
                  <a:cubicBezTo>
                    <a:pt x="73406" y="0"/>
                    <a:pt x="61214" y="1905"/>
                    <a:pt x="49911" y="5588"/>
                  </a:cubicBezTo>
                  <a:cubicBezTo>
                    <a:pt x="34798" y="9398"/>
                    <a:pt x="20701" y="16891"/>
                    <a:pt x="8509" y="25400"/>
                  </a:cubicBezTo>
                  <a:lnTo>
                    <a:pt x="0" y="35814"/>
                  </a:lnTo>
                  <a:lnTo>
                    <a:pt x="0" y="84709"/>
                  </a:lnTo>
                  <a:lnTo>
                    <a:pt x="169418" y="84709"/>
                  </a:lnTo>
                  <a:close/>
                </a:path>
              </a:pathLst>
            </a:custGeom>
            <a:solidFill>
              <a:srgbClr val="FFFFFF"/>
            </a:solidFill>
          </p:spPr>
          <p:txBody>
            <a:bodyPr/>
            <a:lstStyle/>
            <a:p>
              <a:endParaRPr lang="es-DO"/>
            </a:p>
          </p:txBody>
        </p:sp>
        <p:sp>
          <p:nvSpPr>
            <p:cNvPr id="40" name="Freeform 40"/>
            <p:cNvSpPr/>
            <p:nvPr/>
          </p:nvSpPr>
          <p:spPr>
            <a:xfrm>
              <a:off x="218694" y="129286"/>
              <a:ext cx="84836" cy="84836"/>
            </a:xfrm>
            <a:custGeom>
              <a:avLst/>
              <a:gdLst/>
              <a:ahLst/>
              <a:cxnLst/>
              <a:rect l="l" t="t" r="r" b="b"/>
              <a:pathLst>
                <a:path w="84836" h="84836">
                  <a:moveTo>
                    <a:pt x="84836" y="42418"/>
                  </a:moveTo>
                  <a:cubicBezTo>
                    <a:pt x="84836" y="65786"/>
                    <a:pt x="65913" y="84836"/>
                    <a:pt x="42418" y="84836"/>
                  </a:cubicBezTo>
                  <a:cubicBezTo>
                    <a:pt x="18923" y="84836"/>
                    <a:pt x="0" y="65913"/>
                    <a:pt x="0" y="42418"/>
                  </a:cubicBezTo>
                  <a:cubicBezTo>
                    <a:pt x="0" y="18923"/>
                    <a:pt x="18923" y="0"/>
                    <a:pt x="42418" y="0"/>
                  </a:cubicBezTo>
                  <a:cubicBezTo>
                    <a:pt x="65913" y="0"/>
                    <a:pt x="84836" y="18923"/>
                    <a:pt x="84836" y="42418"/>
                  </a:cubicBezTo>
                  <a:close/>
                </a:path>
              </a:pathLst>
            </a:custGeom>
            <a:solidFill>
              <a:srgbClr val="FFFFFF"/>
            </a:solidFill>
          </p:spPr>
          <p:txBody>
            <a:bodyPr/>
            <a:lstStyle/>
            <a:p>
              <a:endParaRPr lang="es-DO"/>
            </a:p>
          </p:txBody>
        </p:sp>
        <p:sp>
          <p:nvSpPr>
            <p:cNvPr id="41" name="Freeform 41"/>
            <p:cNvSpPr/>
            <p:nvPr/>
          </p:nvSpPr>
          <p:spPr>
            <a:xfrm>
              <a:off x="305562" y="159512"/>
              <a:ext cx="153416" cy="84709"/>
            </a:xfrm>
            <a:custGeom>
              <a:avLst/>
              <a:gdLst/>
              <a:ahLst/>
              <a:cxnLst/>
              <a:rect l="l" t="t" r="r" b="b"/>
              <a:pathLst>
                <a:path w="153416" h="84709">
                  <a:moveTo>
                    <a:pt x="144780" y="25400"/>
                  </a:moveTo>
                  <a:cubicBezTo>
                    <a:pt x="133477" y="16002"/>
                    <a:pt x="118364" y="9398"/>
                    <a:pt x="103378" y="5588"/>
                  </a:cubicBezTo>
                  <a:lnTo>
                    <a:pt x="68580" y="0"/>
                  </a:lnTo>
                  <a:cubicBezTo>
                    <a:pt x="57277" y="0"/>
                    <a:pt x="45085" y="1905"/>
                    <a:pt x="33782" y="5588"/>
                  </a:cubicBezTo>
                  <a:lnTo>
                    <a:pt x="22479" y="9398"/>
                  </a:lnTo>
                  <a:lnTo>
                    <a:pt x="16891" y="13208"/>
                  </a:lnTo>
                  <a:cubicBezTo>
                    <a:pt x="16891" y="29210"/>
                    <a:pt x="10287" y="44323"/>
                    <a:pt x="0" y="54610"/>
                  </a:cubicBezTo>
                  <a:cubicBezTo>
                    <a:pt x="17907" y="60198"/>
                    <a:pt x="32004" y="67818"/>
                    <a:pt x="43307" y="76200"/>
                  </a:cubicBezTo>
                  <a:lnTo>
                    <a:pt x="48895" y="80899"/>
                  </a:lnTo>
                  <a:lnTo>
                    <a:pt x="153416" y="84709"/>
                  </a:lnTo>
                  <a:lnTo>
                    <a:pt x="153416" y="42418"/>
                  </a:lnTo>
                  <a:cubicBezTo>
                    <a:pt x="153416" y="35814"/>
                    <a:pt x="150622" y="29210"/>
                    <a:pt x="144907" y="25527"/>
                  </a:cubicBezTo>
                  <a:close/>
                </a:path>
              </a:pathLst>
            </a:custGeom>
            <a:solidFill>
              <a:srgbClr val="FFFFFF"/>
            </a:solidFill>
          </p:spPr>
          <p:txBody>
            <a:bodyPr/>
            <a:lstStyle/>
            <a:p>
              <a:endParaRPr lang="es-DO"/>
            </a:p>
          </p:txBody>
        </p:sp>
        <p:sp>
          <p:nvSpPr>
            <p:cNvPr id="42" name="Freeform 42"/>
            <p:cNvSpPr/>
            <p:nvPr/>
          </p:nvSpPr>
          <p:spPr>
            <a:xfrm>
              <a:off x="63500" y="159639"/>
              <a:ext cx="153416" cy="84582"/>
            </a:xfrm>
            <a:custGeom>
              <a:avLst/>
              <a:gdLst/>
              <a:ahLst/>
              <a:cxnLst/>
              <a:rect l="l" t="t" r="r" b="b"/>
              <a:pathLst>
                <a:path w="153416" h="84582">
                  <a:moveTo>
                    <a:pt x="110109" y="76073"/>
                  </a:moveTo>
                  <a:lnTo>
                    <a:pt x="153416" y="54483"/>
                  </a:lnTo>
                  <a:cubicBezTo>
                    <a:pt x="143002" y="43180"/>
                    <a:pt x="136525" y="29083"/>
                    <a:pt x="136525" y="13081"/>
                  </a:cubicBezTo>
                  <a:lnTo>
                    <a:pt x="136525" y="12192"/>
                  </a:lnTo>
                  <a:lnTo>
                    <a:pt x="125222" y="6604"/>
                  </a:lnTo>
                  <a:cubicBezTo>
                    <a:pt x="109220" y="2794"/>
                    <a:pt x="97028" y="0"/>
                    <a:pt x="84709" y="0"/>
                  </a:cubicBezTo>
                  <a:lnTo>
                    <a:pt x="49911" y="5588"/>
                  </a:lnTo>
                  <a:cubicBezTo>
                    <a:pt x="34798" y="10287"/>
                    <a:pt x="20701" y="16891"/>
                    <a:pt x="8509" y="25400"/>
                  </a:cubicBezTo>
                  <a:lnTo>
                    <a:pt x="0" y="35687"/>
                  </a:lnTo>
                  <a:lnTo>
                    <a:pt x="0" y="84582"/>
                  </a:lnTo>
                  <a:lnTo>
                    <a:pt x="101600" y="84582"/>
                  </a:lnTo>
                  <a:cubicBezTo>
                    <a:pt x="104394" y="80772"/>
                    <a:pt x="106299" y="78994"/>
                    <a:pt x="110109" y="76073"/>
                  </a:cubicBezTo>
                  <a:close/>
                </a:path>
              </a:pathLst>
            </a:custGeom>
            <a:solidFill>
              <a:srgbClr val="FFFFFF"/>
            </a:solidFill>
          </p:spPr>
          <p:txBody>
            <a:bodyPr/>
            <a:lstStyle/>
            <a:p>
              <a:endParaRPr lang="es-DO"/>
            </a:p>
          </p:txBody>
        </p:sp>
      </p:grpSp>
      <p:sp>
        <p:nvSpPr>
          <p:cNvPr id="43" name="TextBox 43"/>
          <p:cNvSpPr txBox="1"/>
          <p:nvPr/>
        </p:nvSpPr>
        <p:spPr>
          <a:xfrm>
            <a:off x="1036425" y="3209306"/>
            <a:ext cx="699059" cy="364684"/>
          </a:xfrm>
          <a:prstGeom prst="rect">
            <a:avLst/>
          </a:prstGeom>
        </p:spPr>
        <p:txBody>
          <a:bodyPr lIns="0" tIns="0" rIns="0" bIns="0" rtlCol="0" anchor="t">
            <a:spAutoFit/>
          </a:bodyPr>
          <a:lstStyle/>
          <a:p>
            <a:pPr algn="l">
              <a:lnSpc>
                <a:spcPts val="1439"/>
              </a:lnSpc>
            </a:pPr>
            <a:r>
              <a:rPr lang="en-US" sz="1200" spc="1">
                <a:solidFill>
                  <a:srgbClr val="FFFFFF"/>
                </a:solidFill>
                <a:latin typeface="IBM Plex Sans"/>
                <a:ea typeface="IBM Plex Sans"/>
                <a:cs typeface="IBM Plex Sans"/>
                <a:sym typeface="IBM Plex Sans"/>
              </a:rPr>
              <a:t>May 23 10:00 PM </a:t>
            </a:r>
          </a:p>
        </p:txBody>
      </p:sp>
      <p:sp>
        <p:nvSpPr>
          <p:cNvPr id="44" name="TextBox 44"/>
          <p:cNvSpPr txBox="1"/>
          <p:nvPr/>
        </p:nvSpPr>
        <p:spPr>
          <a:xfrm>
            <a:off x="2661285" y="3227594"/>
            <a:ext cx="730606" cy="364684"/>
          </a:xfrm>
          <a:prstGeom prst="rect">
            <a:avLst/>
          </a:prstGeom>
        </p:spPr>
        <p:txBody>
          <a:bodyPr lIns="0" tIns="0" rIns="0" bIns="0" rtlCol="0" anchor="t">
            <a:spAutoFit/>
          </a:bodyPr>
          <a:lstStyle/>
          <a:p>
            <a:pPr algn="l">
              <a:lnSpc>
                <a:spcPts val="1439"/>
              </a:lnSpc>
            </a:pPr>
            <a:r>
              <a:rPr lang="en-US" sz="1200" spc="1">
                <a:solidFill>
                  <a:srgbClr val="FFFFFF"/>
                </a:solidFill>
                <a:latin typeface="IBM Plex Sans"/>
                <a:ea typeface="IBM Plex Sans"/>
                <a:cs typeface="IBM Plex Sans"/>
                <a:sym typeface="IBM Plex Sans"/>
              </a:rPr>
              <a:t>Seminario Sincrónico</a:t>
            </a:r>
          </a:p>
        </p:txBody>
      </p:sp>
      <p:sp>
        <p:nvSpPr>
          <p:cNvPr id="45" name="TextBox 45"/>
          <p:cNvSpPr txBox="1"/>
          <p:nvPr/>
        </p:nvSpPr>
        <p:spPr>
          <a:xfrm>
            <a:off x="4749165" y="3227594"/>
            <a:ext cx="550012" cy="364684"/>
          </a:xfrm>
          <a:prstGeom prst="rect">
            <a:avLst/>
          </a:prstGeom>
        </p:spPr>
        <p:txBody>
          <a:bodyPr lIns="0" tIns="0" rIns="0" bIns="0" rtlCol="0" anchor="t">
            <a:spAutoFit/>
          </a:bodyPr>
          <a:lstStyle/>
          <a:p>
            <a:pPr algn="l">
              <a:lnSpc>
                <a:spcPts val="1439"/>
              </a:lnSpc>
            </a:pPr>
            <a:r>
              <a:rPr lang="en-US" sz="1200" spc="1">
                <a:solidFill>
                  <a:srgbClr val="FFFFFF"/>
                </a:solidFill>
                <a:latin typeface="IBM Plex Sans"/>
                <a:ea typeface="IBM Plex Sans"/>
                <a:cs typeface="IBM Plex Sans"/>
                <a:sym typeface="IBM Plex Sans"/>
              </a:rPr>
              <a:t>Público General</a:t>
            </a:r>
          </a:p>
        </p:txBody>
      </p:sp>
      <p:sp>
        <p:nvSpPr>
          <p:cNvPr id="46" name="Freeform 9">
            <a:extLst>
              <a:ext uri="{FF2B5EF4-FFF2-40B4-BE49-F238E27FC236}">
                <a16:creationId xmlns:a16="http://schemas.microsoft.com/office/drawing/2014/main" id="{000E6A9B-C00B-5605-1494-679B48D0001D}"/>
              </a:ext>
            </a:extLst>
          </p:cNvPr>
          <p:cNvSpPr/>
          <p:nvPr/>
        </p:nvSpPr>
        <p:spPr>
          <a:xfrm>
            <a:off x="349903" y="8570807"/>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3B4C814C-F827-7FEE-D5C7-C3DB43589181}"/>
              </a:ext>
            </a:extLst>
          </p:cNvPr>
          <p:cNvSpPr txBox="1"/>
          <p:nvPr/>
        </p:nvSpPr>
        <p:spPr>
          <a:xfrm>
            <a:off x="2892743" y="396899"/>
            <a:ext cx="12502514" cy="984885"/>
          </a:xfrm>
          <a:prstGeom prst="rect">
            <a:avLst/>
          </a:prstGeom>
        </p:spPr>
        <p:txBody>
          <a:bodyPr wrap="square" lIns="0" tIns="0" rIns="0" bIns="0" rtlCol="0" anchor="t">
            <a:spAutoFit/>
          </a:bodyPr>
          <a:lstStyle/>
          <a:p>
            <a:pPr algn="ctr"/>
            <a:r>
              <a:rPr lang="en-US" sz="3200" b="1" dirty="0" err="1">
                <a:solidFill>
                  <a:srgbClr val="202A5D"/>
                </a:solidFill>
                <a:latin typeface="Poppins Bold"/>
                <a:ea typeface="Poppins Bold"/>
                <a:cs typeface="Poppins Bold"/>
                <a:sym typeface="Poppins Bold"/>
              </a:rPr>
              <a:t>Algunos</a:t>
            </a:r>
            <a:r>
              <a:rPr lang="en-US" sz="3200" b="1" dirty="0">
                <a:solidFill>
                  <a:srgbClr val="202A5D"/>
                </a:solidFill>
                <a:latin typeface="Poppins Bold"/>
                <a:ea typeface="Poppins Bold"/>
                <a:cs typeface="Poppins Bold"/>
                <a:sym typeface="Poppins Bold"/>
              </a:rPr>
              <a:t> </a:t>
            </a:r>
            <a:r>
              <a:rPr lang="en-US" sz="3200" b="1" dirty="0" err="1">
                <a:solidFill>
                  <a:srgbClr val="202A5D"/>
                </a:solidFill>
                <a:latin typeface="Poppins Bold"/>
                <a:ea typeface="Poppins Bold"/>
                <a:cs typeface="Poppins Bold"/>
                <a:sym typeface="Poppins Bold"/>
              </a:rPr>
              <a:t>ejemplos</a:t>
            </a:r>
            <a:r>
              <a:rPr lang="en-US" sz="3200" b="1" dirty="0">
                <a:solidFill>
                  <a:srgbClr val="202A5D"/>
                </a:solidFill>
                <a:latin typeface="Poppins Bold"/>
                <a:ea typeface="Poppins Bold"/>
                <a:cs typeface="Poppins Bold"/>
                <a:sym typeface="Poppins Bold"/>
              </a:rPr>
              <a:t> del </a:t>
            </a:r>
            <a:r>
              <a:rPr lang="en-US" sz="3200" b="1" dirty="0" err="1">
                <a:solidFill>
                  <a:srgbClr val="202A5D"/>
                </a:solidFill>
                <a:latin typeface="Poppins Bold"/>
                <a:ea typeface="Poppins Bold"/>
                <a:cs typeface="Poppins Bold"/>
                <a:sym typeface="Poppins Bold"/>
              </a:rPr>
              <a:t>rol</a:t>
            </a:r>
            <a:r>
              <a:rPr lang="en-US" sz="3200" b="1" dirty="0">
                <a:solidFill>
                  <a:srgbClr val="202A5D"/>
                </a:solidFill>
                <a:latin typeface="Poppins Bold"/>
                <a:ea typeface="Poppins Bold"/>
                <a:cs typeface="Poppins Bold"/>
                <a:sym typeface="Poppins Bold"/>
              </a:rPr>
              <a:t> del Estado </a:t>
            </a:r>
            <a:r>
              <a:rPr lang="en-US" sz="3200" b="1" dirty="0" err="1">
                <a:solidFill>
                  <a:srgbClr val="202A5D"/>
                </a:solidFill>
                <a:latin typeface="Poppins Bold"/>
                <a:ea typeface="Poppins Bold"/>
                <a:cs typeface="Poppins Bold"/>
                <a:sym typeface="Poppins Bold"/>
              </a:rPr>
              <a:t>en</a:t>
            </a:r>
            <a:r>
              <a:rPr lang="en-US" sz="3200" b="1" dirty="0">
                <a:solidFill>
                  <a:srgbClr val="202A5D"/>
                </a:solidFill>
                <a:latin typeface="Poppins Bold"/>
                <a:ea typeface="Poppins Bold"/>
                <a:cs typeface="Poppins Bold"/>
                <a:sym typeface="Poppins Bold"/>
              </a:rPr>
              <a:t> </a:t>
            </a:r>
            <a:r>
              <a:rPr lang="en-US" sz="3200" b="1" dirty="0" err="1">
                <a:solidFill>
                  <a:srgbClr val="202A5D"/>
                </a:solidFill>
                <a:latin typeface="Poppins Bold"/>
                <a:ea typeface="Poppins Bold"/>
                <a:cs typeface="Poppins Bold"/>
                <a:sym typeface="Poppins Bold"/>
              </a:rPr>
              <a:t>el</a:t>
            </a:r>
            <a:r>
              <a:rPr lang="en-US" sz="3200" b="1" dirty="0">
                <a:solidFill>
                  <a:srgbClr val="202A5D"/>
                </a:solidFill>
                <a:latin typeface="Poppins Bold"/>
                <a:ea typeface="Poppins Bold"/>
                <a:cs typeface="Poppins Bold"/>
                <a:sym typeface="Poppins Bold"/>
              </a:rPr>
              <a:t> Monitoreo y la Evaluación de </a:t>
            </a:r>
            <a:r>
              <a:rPr lang="en-US" sz="3200" b="1" dirty="0" err="1">
                <a:solidFill>
                  <a:srgbClr val="202A5D"/>
                </a:solidFill>
                <a:latin typeface="Poppins Bold"/>
                <a:ea typeface="Poppins Bold"/>
                <a:cs typeface="Poppins Bold"/>
                <a:sym typeface="Poppins Bold"/>
              </a:rPr>
              <a:t>Políticas</a:t>
            </a:r>
            <a:r>
              <a:rPr lang="en-US" sz="3200" b="1" dirty="0">
                <a:solidFill>
                  <a:srgbClr val="202A5D"/>
                </a:solidFill>
                <a:latin typeface="Poppins Bold"/>
                <a:ea typeface="Poppins Bold"/>
                <a:cs typeface="Poppins Bold"/>
                <a:sym typeface="Poppins Bold"/>
              </a:rPr>
              <a:t> </a:t>
            </a:r>
            <a:r>
              <a:rPr lang="en-US" sz="3200" b="1" dirty="0" err="1">
                <a:solidFill>
                  <a:srgbClr val="202A5D"/>
                </a:solidFill>
                <a:latin typeface="Poppins Bold"/>
                <a:ea typeface="Poppins Bold"/>
                <a:cs typeface="Poppins Bold"/>
                <a:sym typeface="Poppins Bold"/>
              </a:rPr>
              <a:t>Públicas</a:t>
            </a:r>
            <a:endParaRPr lang="en-US" sz="3200" b="1" dirty="0">
              <a:solidFill>
                <a:srgbClr val="202A5D"/>
              </a:solidFill>
              <a:latin typeface="Poppins Bold"/>
              <a:ea typeface="Poppins Bold"/>
              <a:cs typeface="Poppins Bold"/>
              <a:sym typeface="Poppins Bold"/>
            </a:endParaRPr>
          </a:p>
        </p:txBody>
      </p:sp>
      <p:sp>
        <p:nvSpPr>
          <p:cNvPr id="3" name="TextBox 2">
            <a:extLst>
              <a:ext uri="{FF2B5EF4-FFF2-40B4-BE49-F238E27FC236}">
                <a16:creationId xmlns:a16="http://schemas.microsoft.com/office/drawing/2014/main" id="{B18E65D7-5356-EFE5-9CE8-DA778B0A5EC7}"/>
              </a:ext>
            </a:extLst>
          </p:cNvPr>
          <p:cNvSpPr txBox="1"/>
          <p:nvPr/>
        </p:nvSpPr>
        <p:spPr>
          <a:xfrm>
            <a:off x="1142999" y="2710259"/>
            <a:ext cx="62484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DO" sz="2400" dirty="0">
                <a:latin typeface="ADLaM Display" panose="02010000000000000000" pitchFamily="2" charset="0"/>
                <a:ea typeface="ADLaM Display" panose="02010000000000000000" pitchFamily="2" charset="0"/>
                <a:cs typeface="ADLaM Display" panose="02010000000000000000" pitchFamily="2" charset="0"/>
              </a:rPr>
              <a:t>Liderar, coordinar y garantizar la institucionalización del Monitoreo y la Evaluación</a:t>
            </a:r>
          </a:p>
          <a:p>
            <a:pPr algn="ctr"/>
            <a:r>
              <a:rPr lang="es-DO" sz="2400" dirty="0">
                <a:solidFill>
                  <a:srgbClr val="C00000"/>
                </a:solidFill>
                <a:latin typeface="ADLaM Display" panose="02010000000000000000" pitchFamily="2" charset="0"/>
                <a:ea typeface="ADLaM Display" panose="02010000000000000000" pitchFamily="2" charset="0"/>
                <a:cs typeface="ADLaM Display" panose="02010000000000000000" pitchFamily="2" charset="0"/>
              </a:rPr>
              <a:t>Sistema Nacional de </a:t>
            </a:r>
            <a:r>
              <a:rPr lang="es-DO" sz="2400" dirty="0" err="1">
                <a:solidFill>
                  <a:srgbClr val="C00000"/>
                </a:solidFill>
                <a:latin typeface="ADLaM Display" panose="02010000000000000000" pitchFamily="2" charset="0"/>
                <a:ea typeface="ADLaM Display" panose="02010000000000000000" pitchFamily="2" charset="0"/>
                <a:cs typeface="ADLaM Display" panose="02010000000000000000" pitchFamily="2" charset="0"/>
              </a:rPr>
              <a:t>MyE</a:t>
            </a:r>
            <a:r>
              <a:rPr lang="es-DO" sz="2400" dirty="0">
                <a:solidFill>
                  <a:srgbClr val="C00000"/>
                </a:solidFill>
                <a:latin typeface="ADLaM Display" panose="02010000000000000000" pitchFamily="2" charset="0"/>
                <a:ea typeface="ADLaM Display" panose="02010000000000000000" pitchFamily="2" charset="0"/>
                <a:cs typeface="ADLaM Display" panose="02010000000000000000" pitchFamily="2" charset="0"/>
              </a:rPr>
              <a:t>, MEPyD</a:t>
            </a:r>
            <a:endParaRPr lang="en-US" sz="2400" dirty="0">
              <a:solidFill>
                <a:srgbClr val="C0000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TextBox 3">
            <a:extLst>
              <a:ext uri="{FF2B5EF4-FFF2-40B4-BE49-F238E27FC236}">
                <a16:creationId xmlns:a16="http://schemas.microsoft.com/office/drawing/2014/main" id="{28CDE674-C48D-AB66-F0A6-1CE66570CA5D}"/>
              </a:ext>
            </a:extLst>
          </p:cNvPr>
          <p:cNvSpPr txBox="1"/>
          <p:nvPr/>
        </p:nvSpPr>
        <p:spPr>
          <a:xfrm>
            <a:off x="10820400" y="2816887"/>
            <a:ext cx="62484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DO" sz="2400" dirty="0">
                <a:latin typeface="ADLaM Display" panose="02010000000000000000" pitchFamily="2" charset="0"/>
                <a:ea typeface="ADLaM Display" panose="02010000000000000000" pitchFamily="2" charset="0"/>
                <a:cs typeface="ADLaM Display" panose="02010000000000000000" pitchFamily="2" charset="0"/>
              </a:rPr>
              <a:t>Promover la transparencia y la rendición de cuentas</a:t>
            </a:r>
          </a:p>
          <a:p>
            <a:pPr algn="ctr"/>
            <a:r>
              <a:rPr lang="es-DO" sz="2400" dirty="0">
                <a:solidFill>
                  <a:srgbClr val="C00000"/>
                </a:solidFill>
                <a:latin typeface="ADLaM Display" panose="02010000000000000000" pitchFamily="2" charset="0"/>
                <a:ea typeface="ADLaM Display" panose="02010000000000000000" pitchFamily="2" charset="0"/>
                <a:cs typeface="ADLaM Display" panose="02010000000000000000" pitchFamily="2" charset="0"/>
              </a:rPr>
              <a:t>DIGEIG</a:t>
            </a:r>
            <a:endParaRPr lang="en-US" sz="2400" dirty="0">
              <a:solidFill>
                <a:srgbClr val="C0000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TextBox 4">
            <a:extLst>
              <a:ext uri="{FF2B5EF4-FFF2-40B4-BE49-F238E27FC236}">
                <a16:creationId xmlns:a16="http://schemas.microsoft.com/office/drawing/2014/main" id="{2E3AEDC4-85E3-6E5F-9FAB-490C0AE78255}"/>
              </a:ext>
            </a:extLst>
          </p:cNvPr>
          <p:cNvSpPr txBox="1"/>
          <p:nvPr/>
        </p:nvSpPr>
        <p:spPr>
          <a:xfrm>
            <a:off x="1447800" y="7548134"/>
            <a:ext cx="624840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DO" sz="2400" dirty="0">
                <a:latin typeface="ADLaM Display" panose="02010000000000000000" pitchFamily="2" charset="0"/>
                <a:ea typeface="ADLaM Display" panose="02010000000000000000" pitchFamily="2" charset="0"/>
                <a:cs typeface="ADLaM Display" panose="02010000000000000000" pitchFamily="2" charset="0"/>
              </a:rPr>
              <a:t>Crear mecanismos que impulsen la mejora continua de la calidad en la entrega de los servicios públicos y la ejecución de los procesos</a:t>
            </a:r>
          </a:p>
          <a:p>
            <a:pPr algn="ctr"/>
            <a:r>
              <a:rPr lang="es-DO" sz="2400" dirty="0">
                <a:solidFill>
                  <a:srgbClr val="C00000"/>
                </a:solidFill>
                <a:latin typeface="ADLaM Display" panose="02010000000000000000" pitchFamily="2" charset="0"/>
                <a:ea typeface="ADLaM Display" panose="02010000000000000000" pitchFamily="2" charset="0"/>
                <a:cs typeface="ADLaM Display" panose="02010000000000000000" pitchFamily="2" charset="0"/>
              </a:rPr>
              <a:t>SISMAP y EDI, MAP</a:t>
            </a:r>
            <a:endParaRPr lang="en-US" sz="2400" dirty="0">
              <a:solidFill>
                <a:srgbClr val="C0000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6" name="TextBox 5">
            <a:extLst>
              <a:ext uri="{FF2B5EF4-FFF2-40B4-BE49-F238E27FC236}">
                <a16:creationId xmlns:a16="http://schemas.microsoft.com/office/drawing/2014/main" id="{6135C9B0-4228-E21E-D9E5-622A426CB9E8}"/>
              </a:ext>
            </a:extLst>
          </p:cNvPr>
          <p:cNvSpPr txBox="1"/>
          <p:nvPr/>
        </p:nvSpPr>
        <p:spPr>
          <a:xfrm>
            <a:off x="10820400" y="7566181"/>
            <a:ext cx="62484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DO" sz="2400" dirty="0">
                <a:latin typeface="ADLaM Display" panose="02010000000000000000" pitchFamily="2" charset="0"/>
                <a:ea typeface="ADLaM Display" panose="02010000000000000000" pitchFamily="2" charset="0"/>
                <a:cs typeface="ADLaM Display" panose="02010000000000000000" pitchFamily="2" charset="0"/>
              </a:rPr>
              <a:t>Ejecutar las acciones requeridas para garantizar la calidad del gasto público</a:t>
            </a:r>
          </a:p>
          <a:p>
            <a:pPr algn="ctr"/>
            <a:r>
              <a:rPr lang="es-DO" sz="2400" dirty="0">
                <a:solidFill>
                  <a:srgbClr val="C00000"/>
                </a:solidFill>
                <a:latin typeface="ADLaM Display" panose="02010000000000000000" pitchFamily="2" charset="0"/>
                <a:ea typeface="ADLaM Display" panose="02010000000000000000" pitchFamily="2" charset="0"/>
                <a:cs typeface="ADLaM Display" panose="02010000000000000000" pitchFamily="2" charset="0"/>
              </a:rPr>
              <a:t>Programas Orientados a Resultados, DIGEPRES</a:t>
            </a:r>
            <a:endParaRPr lang="en-US" sz="2400" dirty="0">
              <a:solidFill>
                <a:srgbClr val="C0000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7" name="TextBox 6">
            <a:extLst>
              <a:ext uri="{FF2B5EF4-FFF2-40B4-BE49-F238E27FC236}">
                <a16:creationId xmlns:a16="http://schemas.microsoft.com/office/drawing/2014/main" id="{5036F778-F991-6EC0-C8AD-44A06FD16925}"/>
              </a:ext>
            </a:extLst>
          </p:cNvPr>
          <p:cNvSpPr txBox="1"/>
          <p:nvPr/>
        </p:nvSpPr>
        <p:spPr>
          <a:xfrm>
            <a:off x="5791200" y="4759864"/>
            <a:ext cx="815340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DO" sz="2400" dirty="0">
                <a:latin typeface="ADLaM Display" panose="02010000000000000000" pitchFamily="2" charset="0"/>
                <a:ea typeface="ADLaM Display" panose="02010000000000000000" pitchFamily="2" charset="0"/>
                <a:cs typeface="ADLaM Display" panose="02010000000000000000" pitchFamily="2" charset="0"/>
              </a:rPr>
              <a:t>Coordinar y articular los actores públicos y privados para impulsar el avance hacia el logro de los compromisos de Gobierno, basado en la toma de decisiones orientada por la evidencia generada por el monitoreo y la evaluación</a:t>
            </a:r>
          </a:p>
          <a:p>
            <a:pPr algn="ctr"/>
            <a:r>
              <a:rPr lang="es-DO" sz="2400" dirty="0">
                <a:solidFill>
                  <a:srgbClr val="C00000"/>
                </a:solidFill>
                <a:latin typeface="ADLaM Display" panose="02010000000000000000" pitchFamily="2" charset="0"/>
                <a:ea typeface="ADLaM Display" panose="02010000000000000000" pitchFamily="2" charset="0"/>
                <a:cs typeface="ADLaM Display" panose="02010000000000000000" pitchFamily="2" charset="0"/>
              </a:rPr>
              <a:t>Inteligencia de Políticas Públicas, MINPRE</a:t>
            </a:r>
            <a:endParaRPr lang="en-US" sz="2400" dirty="0">
              <a:solidFill>
                <a:srgbClr val="C0000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8" name="Freeform 9">
            <a:extLst>
              <a:ext uri="{FF2B5EF4-FFF2-40B4-BE49-F238E27FC236}">
                <a16:creationId xmlns:a16="http://schemas.microsoft.com/office/drawing/2014/main" id="{99AC5B67-2649-700D-B496-1C0AE14B442D}"/>
              </a:ext>
            </a:extLst>
          </p:cNvPr>
          <p:cNvSpPr/>
          <p:nvPr/>
        </p:nvSpPr>
        <p:spPr>
          <a:xfrm>
            <a:off x="16611600" y="8817712"/>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56169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E6C2DC-0D27-E3F2-61BD-389E91AF042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olorful meter with stars&#10;&#10;AI-generated content may be incorrect.">
            <a:extLst>
              <a:ext uri="{FF2B5EF4-FFF2-40B4-BE49-F238E27FC236}">
                <a16:creationId xmlns:a16="http://schemas.microsoft.com/office/drawing/2014/main" id="{FC5BCEB2-A3C3-70E6-CE94-93149A61F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404" y="1049274"/>
            <a:ext cx="8188452" cy="8188452"/>
          </a:xfrm>
          <a:prstGeom prst="rect">
            <a:avLst/>
          </a:prstGeom>
        </p:spPr>
      </p:pic>
      <p:sp>
        <p:nvSpPr>
          <p:cNvPr id="1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08692" y="3559302"/>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2D7E4EA-A5D1-BDDF-4BA7-A65C294851D8}"/>
              </a:ext>
            </a:extLst>
          </p:cNvPr>
          <p:cNvSpPr txBox="1"/>
          <p:nvPr/>
        </p:nvSpPr>
        <p:spPr>
          <a:xfrm>
            <a:off x="10108692" y="3997329"/>
            <a:ext cx="7228332" cy="5326183"/>
          </a:xfrm>
          <a:prstGeom prst="rect">
            <a:avLst/>
          </a:prstGeom>
        </p:spPr>
        <p:txBody>
          <a:bodyPr vert="horz" lIns="91440" tIns="45720" rIns="91440" bIns="45720" rtlCol="0" anchor="t">
            <a:normAutofit/>
          </a:bodyPr>
          <a:lstStyle/>
          <a:p>
            <a:pPr>
              <a:lnSpc>
                <a:spcPct val="90000"/>
              </a:lnSpc>
              <a:spcAft>
                <a:spcPts val="600"/>
              </a:spcAft>
            </a:pPr>
            <a:r>
              <a:rPr lang="en-US" sz="3600" i="1" dirty="0"/>
              <a:t>“La </a:t>
            </a:r>
            <a:r>
              <a:rPr lang="en-US" sz="3600" i="1" dirty="0" err="1"/>
              <a:t>evidencia</a:t>
            </a:r>
            <a:r>
              <a:rPr lang="en-US" sz="3600" i="1" dirty="0"/>
              <a:t> no dicta </a:t>
            </a:r>
            <a:r>
              <a:rPr lang="en-US" sz="3600" i="1" dirty="0" err="1"/>
              <a:t>decisiones</a:t>
            </a:r>
            <a:r>
              <a:rPr lang="en-US" sz="3600" i="1" dirty="0"/>
              <a:t>, </a:t>
            </a:r>
            <a:r>
              <a:rPr lang="en-US" sz="3600" i="1" dirty="0" err="1"/>
              <a:t>pero</a:t>
            </a:r>
            <a:r>
              <a:rPr lang="en-US" sz="3600" i="1" dirty="0"/>
              <a:t> </a:t>
            </a:r>
            <a:r>
              <a:rPr lang="en-US" sz="3600" i="1" dirty="0" err="1"/>
              <a:t>puede</a:t>
            </a:r>
            <a:r>
              <a:rPr lang="en-US" sz="3600" i="1" dirty="0"/>
              <a:t> </a:t>
            </a:r>
            <a:r>
              <a:rPr lang="en-US" sz="3600" i="1" dirty="0" err="1"/>
              <a:t>hacer</a:t>
            </a:r>
            <a:r>
              <a:rPr lang="en-US" sz="3600" i="1" dirty="0"/>
              <a:t> que las </a:t>
            </a:r>
            <a:r>
              <a:rPr lang="en-US" sz="3600" i="1" dirty="0" err="1"/>
              <a:t>decisiones</a:t>
            </a:r>
            <a:r>
              <a:rPr lang="en-US" sz="3600" i="1" dirty="0"/>
              <a:t> </a:t>
            </a:r>
            <a:r>
              <a:rPr lang="en-US" sz="3600" i="1" dirty="0" err="1"/>
              <a:t>sean</a:t>
            </a:r>
            <a:r>
              <a:rPr lang="en-US" sz="3600" i="1" dirty="0"/>
              <a:t> </a:t>
            </a:r>
            <a:r>
              <a:rPr lang="en-US" sz="3600" i="1" dirty="0" err="1"/>
              <a:t>mejor</a:t>
            </a:r>
            <a:r>
              <a:rPr lang="en-US" sz="3600" i="1" dirty="0"/>
              <a:t> </a:t>
            </a:r>
            <a:r>
              <a:rPr lang="en-US" sz="3600" i="1" dirty="0" err="1"/>
              <a:t>informadas</a:t>
            </a:r>
            <a:r>
              <a:rPr lang="en-US" sz="3600" i="1" dirty="0"/>
              <a:t>, </a:t>
            </a:r>
            <a:r>
              <a:rPr lang="en-US" sz="3600" i="1" dirty="0" err="1"/>
              <a:t>más</a:t>
            </a:r>
            <a:r>
              <a:rPr lang="en-US" sz="3600" i="1" dirty="0"/>
              <a:t> </a:t>
            </a:r>
            <a:r>
              <a:rPr lang="en-US" sz="3600" i="1" dirty="0" err="1"/>
              <a:t>racionales</a:t>
            </a:r>
            <a:r>
              <a:rPr lang="en-US" sz="3600" i="1" dirty="0"/>
              <a:t> y </a:t>
            </a:r>
            <a:r>
              <a:rPr lang="en-US" sz="3600" i="1" dirty="0" err="1"/>
              <a:t>más</a:t>
            </a:r>
            <a:r>
              <a:rPr lang="en-US" sz="3600" i="1" dirty="0"/>
              <a:t> </a:t>
            </a:r>
            <a:r>
              <a:rPr lang="en-US" sz="3600" i="1" dirty="0" err="1"/>
              <a:t>responsables</a:t>
            </a:r>
            <a:r>
              <a:rPr lang="en-US" sz="3600" i="1" dirty="0"/>
              <a:t>.”</a:t>
            </a:r>
            <a:br>
              <a:rPr lang="en-US" sz="3600" dirty="0"/>
            </a:br>
            <a:r>
              <a:rPr lang="en-US" sz="3600" dirty="0"/>
              <a:t>— Carol H. Weiss, </a:t>
            </a:r>
            <a:r>
              <a:rPr lang="en-US" sz="3600" i="1" dirty="0"/>
              <a:t>Evaluation: Methods for Studying Programs and Policies</a:t>
            </a:r>
            <a:endParaRPr lang="en-US" sz="3600" dirty="0"/>
          </a:p>
        </p:txBody>
      </p:sp>
      <p:sp>
        <p:nvSpPr>
          <p:cNvPr id="2" name="Freeform 9">
            <a:extLst>
              <a:ext uri="{FF2B5EF4-FFF2-40B4-BE49-F238E27FC236}">
                <a16:creationId xmlns:a16="http://schemas.microsoft.com/office/drawing/2014/main" id="{824989EB-DD3C-4974-FDA4-999950BC6B5B}"/>
              </a:ext>
            </a:extLst>
          </p:cNvPr>
          <p:cNvSpPr/>
          <p:nvPr/>
        </p:nvSpPr>
        <p:spPr>
          <a:xfrm>
            <a:off x="16483611" y="8654098"/>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497704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C0D64EA8-4449-9580-EDEF-08D4642858A4}"/>
              </a:ext>
            </a:extLst>
          </p:cNvPr>
          <p:cNvSpPr/>
          <p:nvPr/>
        </p:nvSpPr>
        <p:spPr>
          <a:xfrm>
            <a:off x="152400" y="8801100"/>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2"/>
            <a:stretch>
              <a:fillRect/>
            </a:stretch>
          </a:blipFill>
        </p:spPr>
        <p:txBody>
          <a:bodyPr/>
          <a:lstStyle/>
          <a:p>
            <a:endParaRPr lang="en-US"/>
          </a:p>
        </p:txBody>
      </p:sp>
      <p:sp>
        <p:nvSpPr>
          <p:cNvPr id="3" name="TextBox 2">
            <a:extLst>
              <a:ext uri="{FF2B5EF4-FFF2-40B4-BE49-F238E27FC236}">
                <a16:creationId xmlns:a16="http://schemas.microsoft.com/office/drawing/2014/main" id="{FCC66E9B-3ED5-DCF1-DB29-42C94B85200C}"/>
              </a:ext>
            </a:extLst>
          </p:cNvPr>
          <p:cNvSpPr txBox="1"/>
          <p:nvPr/>
        </p:nvSpPr>
        <p:spPr>
          <a:xfrm>
            <a:off x="1672318" y="1257300"/>
            <a:ext cx="15621000" cy="4708981"/>
          </a:xfrm>
          <a:prstGeom prst="rect">
            <a:avLst/>
          </a:prstGeom>
          <a:noFill/>
        </p:spPr>
        <p:txBody>
          <a:bodyPr wrap="square" rtlCol="0">
            <a:spAutoFit/>
          </a:bodyPr>
          <a:lstStyle/>
          <a:p>
            <a:pPr algn="ctr"/>
            <a:r>
              <a:rPr lang="es-DO" sz="6000" dirty="0">
                <a:solidFill>
                  <a:srgbClr val="0070C0"/>
                </a:solidFill>
                <a:latin typeface="ADLaM Display" panose="02010000000000000000" pitchFamily="2" charset="0"/>
                <a:ea typeface="ADLaM Display" panose="02010000000000000000" pitchFamily="2" charset="0"/>
                <a:cs typeface="ADLaM Display" panose="02010000000000000000" pitchFamily="2" charset="0"/>
              </a:rPr>
              <a:t>Muchas gracias por su atención</a:t>
            </a:r>
          </a:p>
          <a:p>
            <a:pPr algn="ctr"/>
            <a:endParaRPr lang="es-DO" sz="6000" dirty="0">
              <a:solidFill>
                <a:srgbClr val="0070C0"/>
              </a:solidFill>
              <a:latin typeface="ADLaM Display" panose="02010000000000000000" pitchFamily="2" charset="0"/>
              <a:ea typeface="ADLaM Display" panose="02010000000000000000" pitchFamily="2" charset="0"/>
              <a:cs typeface="ADLaM Display" panose="02010000000000000000" pitchFamily="2" charset="0"/>
            </a:endParaRPr>
          </a:p>
          <a:p>
            <a:pPr algn="ctr"/>
            <a:r>
              <a:rPr lang="es-DO" sz="6000" dirty="0">
                <a:solidFill>
                  <a:srgbClr val="0070C0"/>
                </a:solidFill>
                <a:latin typeface="ADLaM Display" panose="02010000000000000000" pitchFamily="2" charset="0"/>
                <a:ea typeface="ADLaM Display" panose="02010000000000000000" pitchFamily="2" charset="0"/>
                <a:cs typeface="ADLaM Display" panose="02010000000000000000" pitchFamily="2" charset="0"/>
              </a:rPr>
              <a:t>Les motivo a compartir sus dudas y comentarios en la sesión de preguntas y respuestas</a:t>
            </a:r>
            <a:endParaRPr lang="en-US" sz="6000" dirty="0">
              <a:solidFill>
                <a:srgbClr val="0070C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TextBox 3">
            <a:extLst>
              <a:ext uri="{FF2B5EF4-FFF2-40B4-BE49-F238E27FC236}">
                <a16:creationId xmlns:a16="http://schemas.microsoft.com/office/drawing/2014/main" id="{C2087FAE-5BC9-DD79-F093-17A88F8C82B0}"/>
              </a:ext>
            </a:extLst>
          </p:cNvPr>
          <p:cNvSpPr txBox="1"/>
          <p:nvPr/>
        </p:nvSpPr>
        <p:spPr>
          <a:xfrm>
            <a:off x="5187190" y="7220161"/>
            <a:ext cx="7913619" cy="1823576"/>
          </a:xfrm>
          <a:prstGeom prst="rect">
            <a:avLst/>
          </a:prstGeom>
        </p:spPr>
        <p:txBody>
          <a:bodyPr lIns="0" tIns="0" rIns="0" bIns="0" rtlCol="0" anchor="t">
            <a:spAutoFit/>
          </a:bodyPr>
          <a:lstStyle/>
          <a:p>
            <a:pPr algn="ctr">
              <a:lnSpc>
                <a:spcPts val="3618"/>
              </a:lnSpc>
            </a:pPr>
            <a:r>
              <a:rPr lang="en-US" sz="2800" spc="462" dirty="0">
                <a:solidFill>
                  <a:srgbClr val="002060"/>
                </a:solidFill>
                <a:latin typeface="League Spartan"/>
                <a:ea typeface="League Spartan"/>
                <a:cs typeface="League Spartan"/>
                <a:sym typeface="League Spartan"/>
              </a:rPr>
              <a:t>Mabely Diaz</a:t>
            </a:r>
          </a:p>
          <a:p>
            <a:pPr algn="ctr">
              <a:lnSpc>
                <a:spcPts val="3618"/>
              </a:lnSpc>
            </a:pPr>
            <a:r>
              <a:rPr lang="en-US" sz="2400" spc="462" dirty="0" err="1">
                <a:solidFill>
                  <a:srgbClr val="0655A3"/>
                </a:solidFill>
                <a:latin typeface="League Spartan"/>
                <a:ea typeface="League Spartan"/>
                <a:cs typeface="League Spartan"/>
                <a:sym typeface="League Spartan"/>
              </a:rPr>
              <a:t>Directora</a:t>
            </a:r>
            <a:r>
              <a:rPr lang="en-US" sz="2400" spc="462" dirty="0">
                <a:solidFill>
                  <a:srgbClr val="0655A3"/>
                </a:solidFill>
                <a:latin typeface="League Spartan"/>
                <a:ea typeface="League Spartan"/>
                <a:cs typeface="League Spartan"/>
                <a:sym typeface="League Spartan"/>
              </a:rPr>
              <a:t> de </a:t>
            </a:r>
            <a:r>
              <a:rPr lang="en-US" sz="2400" spc="462" dirty="0" err="1">
                <a:solidFill>
                  <a:srgbClr val="0655A3"/>
                </a:solidFill>
                <a:latin typeface="League Spartan"/>
                <a:ea typeface="League Spartan"/>
                <a:cs typeface="League Spartan"/>
                <a:sym typeface="League Spartan"/>
              </a:rPr>
              <a:t>Inteligencia</a:t>
            </a:r>
            <a:r>
              <a:rPr lang="en-US" sz="2400" spc="462" dirty="0">
                <a:solidFill>
                  <a:srgbClr val="0655A3"/>
                </a:solidFill>
                <a:latin typeface="League Spartan"/>
                <a:ea typeface="League Spartan"/>
                <a:cs typeface="League Spartan"/>
                <a:sym typeface="League Spartan"/>
              </a:rPr>
              <a:t> de Datos</a:t>
            </a:r>
          </a:p>
          <a:p>
            <a:pPr algn="ctr">
              <a:lnSpc>
                <a:spcPts val="3618"/>
              </a:lnSpc>
            </a:pPr>
            <a:r>
              <a:rPr lang="en-US" sz="2400" spc="462" dirty="0" err="1">
                <a:solidFill>
                  <a:srgbClr val="0655A3"/>
                </a:solidFill>
                <a:latin typeface="League Spartan"/>
                <a:ea typeface="League Spartan"/>
                <a:cs typeface="League Spartan"/>
                <a:sym typeface="League Spartan"/>
              </a:rPr>
              <a:t>Ministerio</a:t>
            </a:r>
            <a:r>
              <a:rPr lang="en-US" sz="2400" spc="462" dirty="0">
                <a:solidFill>
                  <a:srgbClr val="0655A3"/>
                </a:solidFill>
                <a:latin typeface="League Spartan"/>
                <a:ea typeface="League Spartan"/>
                <a:cs typeface="League Spartan"/>
                <a:sym typeface="League Spartan"/>
              </a:rPr>
              <a:t> de la Presidencia</a:t>
            </a:r>
          </a:p>
          <a:p>
            <a:pPr algn="ctr">
              <a:lnSpc>
                <a:spcPts val="3618"/>
              </a:lnSpc>
            </a:pPr>
            <a:r>
              <a:rPr lang="en-US" sz="2400" spc="462" dirty="0">
                <a:solidFill>
                  <a:srgbClr val="0655A3"/>
                </a:solidFill>
                <a:latin typeface="League Spartan"/>
                <a:ea typeface="League Spartan"/>
                <a:cs typeface="League Spartan"/>
                <a:sym typeface="League Spartan"/>
              </a:rPr>
              <a:t>m</a:t>
            </a:r>
            <a:r>
              <a:rPr lang="en-US" sz="2400" spc="462">
                <a:solidFill>
                  <a:srgbClr val="0655A3"/>
                </a:solidFill>
                <a:latin typeface="League Spartan"/>
                <a:ea typeface="League Spartan"/>
                <a:cs typeface="League Spartan"/>
                <a:sym typeface="League Spartan"/>
              </a:rPr>
              <a:t>abelydiaz</a:t>
            </a:r>
            <a:r>
              <a:rPr lang="en-US" sz="2400" spc="462" dirty="0">
                <a:solidFill>
                  <a:srgbClr val="0655A3"/>
                </a:solidFill>
                <a:latin typeface="League Spartan"/>
                <a:ea typeface="League Spartan"/>
                <a:cs typeface="League Spartan"/>
                <a:sym typeface="League Spartan"/>
              </a:rPr>
              <a:t>@presidencia.gob.do</a:t>
            </a:r>
            <a:endParaRPr lang="en-US" sz="2400" spc="462" dirty="0">
              <a:solidFill>
                <a:srgbClr val="1F4FB4"/>
              </a:solidFill>
              <a:latin typeface="League Spartan"/>
              <a:ea typeface="League Spartan"/>
              <a:cs typeface="League Spartan"/>
              <a:sym typeface="League Spartan"/>
            </a:endParaRPr>
          </a:p>
        </p:txBody>
      </p:sp>
    </p:spTree>
    <p:extLst>
      <p:ext uri="{BB962C8B-B14F-4D97-AF65-F5344CB8AC3E}">
        <p14:creationId xmlns:p14="http://schemas.microsoft.com/office/powerpoint/2010/main" val="633187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Freeform 2"/>
          <p:cNvSpPr/>
          <p:nvPr/>
        </p:nvSpPr>
        <p:spPr>
          <a:xfrm>
            <a:off x="6222634" y="500067"/>
            <a:ext cx="5481529" cy="1203787"/>
          </a:xfrm>
          <a:custGeom>
            <a:avLst/>
            <a:gdLst/>
            <a:ahLst/>
            <a:cxnLst/>
            <a:rect l="l" t="t" r="r" b="b"/>
            <a:pathLst>
              <a:path w="5481529" h="1203787">
                <a:moveTo>
                  <a:pt x="0" y="0"/>
                </a:moveTo>
                <a:lnTo>
                  <a:pt x="5481530" y="0"/>
                </a:lnTo>
                <a:lnTo>
                  <a:pt x="5481530" y="1203787"/>
                </a:lnTo>
                <a:lnTo>
                  <a:pt x="0" y="1203787"/>
                </a:lnTo>
                <a:lnTo>
                  <a:pt x="0" y="0"/>
                </a:lnTo>
                <a:close/>
              </a:path>
            </a:pathLst>
          </a:custGeom>
          <a:blipFill>
            <a:blip r:embed="rId2"/>
            <a:stretch>
              <a:fillRect/>
            </a:stretch>
          </a:blipFill>
        </p:spPr>
        <p:txBody>
          <a:bodyPr/>
          <a:lstStyle/>
          <a:p>
            <a:endParaRPr lang="es-DO"/>
          </a:p>
        </p:txBody>
      </p:sp>
      <p:grpSp>
        <p:nvGrpSpPr>
          <p:cNvPr id="3" name="Group 3"/>
          <p:cNvGrpSpPr/>
          <p:nvPr/>
        </p:nvGrpSpPr>
        <p:grpSpPr>
          <a:xfrm>
            <a:off x="3657600" y="6438900"/>
            <a:ext cx="10611598" cy="3848100"/>
            <a:chOff x="0" y="0"/>
            <a:chExt cx="2709333" cy="339839"/>
          </a:xfrm>
        </p:grpSpPr>
        <p:sp>
          <p:nvSpPr>
            <p:cNvPr id="4" name="Freeform 4"/>
            <p:cNvSpPr/>
            <p:nvPr/>
          </p:nvSpPr>
          <p:spPr>
            <a:xfrm>
              <a:off x="0" y="0"/>
              <a:ext cx="2709333" cy="339839"/>
            </a:xfrm>
            <a:custGeom>
              <a:avLst/>
              <a:gdLst/>
              <a:ahLst/>
              <a:cxnLst/>
              <a:rect l="l" t="t" r="r" b="b"/>
              <a:pathLst>
                <a:path w="2709333" h="339839">
                  <a:moveTo>
                    <a:pt x="0" y="0"/>
                  </a:moveTo>
                  <a:lnTo>
                    <a:pt x="2709333" y="0"/>
                  </a:lnTo>
                  <a:lnTo>
                    <a:pt x="2709333" y="339839"/>
                  </a:lnTo>
                  <a:lnTo>
                    <a:pt x="0" y="339839"/>
                  </a:lnTo>
                  <a:close/>
                </a:path>
              </a:pathLst>
            </a:custGeom>
            <a:solidFill>
              <a:srgbClr val="FFFFFF"/>
            </a:solidFill>
          </p:spPr>
          <p:txBody>
            <a:bodyPr/>
            <a:lstStyle/>
            <a:p>
              <a:endParaRPr lang="es-DO"/>
            </a:p>
          </p:txBody>
        </p:sp>
        <p:sp>
          <p:nvSpPr>
            <p:cNvPr id="5" name="TextBox 5"/>
            <p:cNvSpPr txBox="1"/>
            <p:nvPr/>
          </p:nvSpPr>
          <p:spPr>
            <a:xfrm>
              <a:off x="0" y="0"/>
              <a:ext cx="2709333" cy="339839"/>
            </a:xfrm>
            <a:prstGeom prst="rect">
              <a:avLst/>
            </a:prstGeom>
          </p:spPr>
          <p:txBody>
            <a:bodyPr lIns="54071" tIns="54071" rIns="54071" bIns="54071" rtlCol="0" anchor="ctr"/>
            <a:lstStyle/>
            <a:p>
              <a:pPr algn="ctr">
                <a:lnSpc>
                  <a:spcPts val="2043"/>
                </a:lnSpc>
              </a:pPr>
              <a:endParaRPr/>
            </a:p>
          </p:txBody>
        </p:sp>
      </p:grpSp>
      <p:pic>
        <p:nvPicPr>
          <p:cNvPr id="7" name="Picture 6" descr="A blue and red text on a black background&#10;&#10;AI-generated content may be incorrect.">
            <a:extLst>
              <a:ext uri="{FF2B5EF4-FFF2-40B4-BE49-F238E27FC236}">
                <a16:creationId xmlns:a16="http://schemas.microsoft.com/office/drawing/2014/main" id="{CCBCD171-1880-D613-8026-1A7B1EAA8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7505700"/>
            <a:ext cx="3733800" cy="1977870"/>
          </a:xfrm>
          <a:prstGeom prst="rect">
            <a:avLst/>
          </a:prstGeom>
        </p:spPr>
      </p:pic>
      <p:pic>
        <p:nvPicPr>
          <p:cNvPr id="8" name="Picture 7" descr="A blue sign with white text&#10;&#10;AI-generated content may be incorrect.">
            <a:extLst>
              <a:ext uri="{FF2B5EF4-FFF2-40B4-BE49-F238E27FC236}">
                <a16:creationId xmlns:a16="http://schemas.microsoft.com/office/drawing/2014/main" id="{C2189304-B02C-C946-C078-B56435B90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320" y="7355165"/>
            <a:ext cx="3101624" cy="2122947"/>
          </a:xfrm>
          <a:prstGeom prst="rect">
            <a:avLst/>
          </a:prstGeom>
        </p:spPr>
      </p:pic>
      <p:sp>
        <p:nvSpPr>
          <p:cNvPr id="9" name="TextBox 8">
            <a:extLst>
              <a:ext uri="{FF2B5EF4-FFF2-40B4-BE49-F238E27FC236}">
                <a16:creationId xmlns:a16="http://schemas.microsoft.com/office/drawing/2014/main" id="{E2E7E886-3175-083E-154B-AE2975D4771B}"/>
              </a:ext>
            </a:extLst>
          </p:cNvPr>
          <p:cNvSpPr txBox="1"/>
          <p:nvPr/>
        </p:nvSpPr>
        <p:spPr>
          <a:xfrm>
            <a:off x="3429000" y="3101881"/>
            <a:ext cx="11430000" cy="1938992"/>
          </a:xfrm>
          <a:prstGeom prst="rect">
            <a:avLst/>
          </a:prstGeom>
          <a:noFill/>
        </p:spPr>
        <p:txBody>
          <a:bodyPr wrap="square" rtlCol="0">
            <a:spAutoFit/>
          </a:bodyPr>
          <a:lstStyle/>
          <a:p>
            <a:pPr algn="ctr"/>
            <a:r>
              <a:rPr lang="es-DO" sz="4000" b="1" dirty="0">
                <a:solidFill>
                  <a:schemeClr val="bg1"/>
                </a:solidFill>
              </a:rPr>
              <a:t>Gestión de Conocimientos para el logro de los derechos de la infancia y adolescencia en la República Dominicana.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05529D-10B3-0D94-701E-E7C1AA4B2D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917" y="3559302"/>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E2E576-E46B-59F9-217F-DCC9400C7BFD}"/>
              </a:ext>
            </a:extLst>
          </p:cNvPr>
          <p:cNvSpPr txBox="1"/>
          <p:nvPr/>
        </p:nvSpPr>
        <p:spPr>
          <a:xfrm>
            <a:off x="946404" y="3991356"/>
            <a:ext cx="7228332" cy="5321808"/>
          </a:xfrm>
          <a:prstGeom prst="rect">
            <a:avLst/>
          </a:prstGeom>
        </p:spPr>
        <p:txBody>
          <a:bodyPr vert="horz" lIns="91440" tIns="45720" rIns="91440" bIns="45720" rtlCol="0" anchor="t">
            <a:normAutofit/>
          </a:bodyPr>
          <a:lstStyle/>
          <a:p>
            <a:pPr>
              <a:lnSpc>
                <a:spcPct val="90000"/>
              </a:lnSpc>
              <a:spcAft>
                <a:spcPts val="600"/>
              </a:spcAft>
            </a:pPr>
            <a:r>
              <a:rPr lang="en-US" sz="3600" i="1" dirty="0"/>
              <a:t>“El valor de </a:t>
            </a:r>
            <a:r>
              <a:rPr lang="en-US" sz="3600" i="1" dirty="0" err="1"/>
              <a:t>los</a:t>
            </a:r>
            <a:r>
              <a:rPr lang="en-US" sz="3600" i="1" dirty="0"/>
              <a:t> </a:t>
            </a:r>
            <a:r>
              <a:rPr lang="en-US" sz="3600" i="1" dirty="0" err="1"/>
              <a:t>datos</a:t>
            </a:r>
            <a:r>
              <a:rPr lang="en-US" sz="3600" i="1" dirty="0"/>
              <a:t> no </a:t>
            </a:r>
            <a:r>
              <a:rPr lang="en-US" sz="3600" i="1" dirty="0" err="1"/>
              <a:t>está</a:t>
            </a:r>
            <a:r>
              <a:rPr lang="en-US" sz="3600" i="1" dirty="0"/>
              <a:t> solo </a:t>
            </a:r>
            <a:r>
              <a:rPr lang="en-US" sz="3600" i="1" dirty="0" err="1"/>
              <a:t>en</a:t>
            </a:r>
            <a:r>
              <a:rPr lang="en-US" sz="3600" i="1" dirty="0"/>
              <a:t> </a:t>
            </a:r>
            <a:r>
              <a:rPr lang="en-US" sz="3600" i="1" dirty="0" err="1"/>
              <a:t>su</a:t>
            </a:r>
            <a:r>
              <a:rPr lang="en-US" sz="3600" i="1" dirty="0"/>
              <a:t> </a:t>
            </a:r>
            <a:r>
              <a:rPr lang="en-US" sz="3600" i="1" dirty="0" err="1"/>
              <a:t>recolección</a:t>
            </a:r>
            <a:r>
              <a:rPr lang="en-US" sz="3600" i="1" dirty="0"/>
              <a:t>, </a:t>
            </a:r>
            <a:r>
              <a:rPr lang="en-US" sz="3600" i="1" dirty="0" err="1"/>
              <a:t>sino</a:t>
            </a:r>
            <a:r>
              <a:rPr lang="en-US" sz="3600" i="1" dirty="0"/>
              <a:t> </a:t>
            </a:r>
            <a:r>
              <a:rPr lang="en-US" sz="3600" i="1" dirty="0" err="1"/>
              <a:t>en</a:t>
            </a:r>
            <a:r>
              <a:rPr lang="en-US" sz="3600" i="1" dirty="0"/>
              <a:t> </a:t>
            </a:r>
            <a:r>
              <a:rPr lang="en-US" sz="3600" i="1" dirty="0" err="1"/>
              <a:t>cómo</a:t>
            </a:r>
            <a:r>
              <a:rPr lang="en-US" sz="3600" i="1" dirty="0"/>
              <a:t> </a:t>
            </a:r>
            <a:r>
              <a:rPr lang="en-US" sz="3600" i="1" dirty="0" err="1"/>
              <a:t>los</a:t>
            </a:r>
            <a:r>
              <a:rPr lang="en-US" sz="3600" i="1" dirty="0"/>
              <a:t> </a:t>
            </a:r>
            <a:r>
              <a:rPr lang="en-US" sz="3600" i="1" dirty="0" err="1"/>
              <a:t>utilizamos</a:t>
            </a:r>
            <a:r>
              <a:rPr lang="en-US" sz="3600" i="1" dirty="0"/>
              <a:t> para </a:t>
            </a:r>
            <a:r>
              <a:rPr lang="en-US" sz="3600" i="1" dirty="0" err="1"/>
              <a:t>entender</a:t>
            </a:r>
            <a:r>
              <a:rPr lang="en-US" sz="3600" i="1" dirty="0"/>
              <a:t> </a:t>
            </a:r>
            <a:r>
              <a:rPr lang="en-US" sz="3600" i="1" dirty="0" err="1"/>
              <a:t>qué</a:t>
            </a:r>
            <a:r>
              <a:rPr lang="en-US" sz="3600" i="1" dirty="0"/>
              <a:t> </a:t>
            </a:r>
            <a:r>
              <a:rPr lang="en-US" sz="3600" i="1" dirty="0" err="1"/>
              <a:t>funciona</a:t>
            </a:r>
            <a:r>
              <a:rPr lang="en-US" sz="3600" i="1" dirty="0"/>
              <a:t>, para </a:t>
            </a:r>
            <a:r>
              <a:rPr lang="en-US" sz="3600" i="1" dirty="0" err="1"/>
              <a:t>quién</a:t>
            </a:r>
            <a:r>
              <a:rPr lang="en-US" sz="3600" i="1" dirty="0"/>
              <a:t> y </a:t>
            </a:r>
            <a:r>
              <a:rPr lang="en-US" sz="3600" i="1" dirty="0" err="1"/>
              <a:t>en</a:t>
            </a:r>
            <a:r>
              <a:rPr lang="en-US" sz="3600" i="1" dirty="0"/>
              <a:t> </a:t>
            </a:r>
            <a:r>
              <a:rPr lang="en-US" sz="3600" i="1" dirty="0" err="1"/>
              <a:t>qué</a:t>
            </a:r>
            <a:r>
              <a:rPr lang="en-US" sz="3600" i="1" dirty="0"/>
              <a:t> </a:t>
            </a:r>
            <a:r>
              <a:rPr lang="en-US" sz="3600" i="1" dirty="0" err="1"/>
              <a:t>contexto</a:t>
            </a:r>
            <a:r>
              <a:rPr lang="en-US" sz="3600" i="1" dirty="0"/>
              <a:t>.”</a:t>
            </a:r>
            <a:br>
              <a:rPr lang="en-US" sz="3600" dirty="0"/>
            </a:br>
            <a:r>
              <a:rPr lang="en-US" sz="3600" dirty="0"/>
              <a:t>— Pawson &amp; Tilley, </a:t>
            </a:r>
            <a:r>
              <a:rPr lang="en-US" sz="3600" i="1" dirty="0"/>
              <a:t>Realistic Evaluation</a:t>
            </a:r>
            <a:r>
              <a:rPr lang="en-US" sz="3600" dirty="0"/>
              <a:t> (1997)</a:t>
            </a:r>
          </a:p>
        </p:txBody>
      </p:sp>
      <p:pic>
        <p:nvPicPr>
          <p:cNvPr id="5" name="Picture 4" descr="A colorful graphics and graphs&#10;&#10;AI-generated content may be incorrect.">
            <a:extLst>
              <a:ext uri="{FF2B5EF4-FFF2-40B4-BE49-F238E27FC236}">
                <a16:creationId xmlns:a16="http://schemas.microsoft.com/office/drawing/2014/main" id="{B32BC88B-4389-19F5-AA11-D66DEA2C3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8572" y="1049274"/>
            <a:ext cx="8188452" cy="8188452"/>
          </a:xfrm>
          <a:prstGeom prst="rect">
            <a:avLst/>
          </a:prstGeom>
        </p:spPr>
      </p:pic>
      <p:sp>
        <p:nvSpPr>
          <p:cNvPr id="2" name="Freeform 9">
            <a:extLst>
              <a:ext uri="{FF2B5EF4-FFF2-40B4-BE49-F238E27FC236}">
                <a16:creationId xmlns:a16="http://schemas.microsoft.com/office/drawing/2014/main" id="{3BA28E3E-8F97-CBCD-6857-66397FF8D640}"/>
              </a:ext>
            </a:extLst>
          </p:cNvPr>
          <p:cNvSpPr/>
          <p:nvPr/>
        </p:nvSpPr>
        <p:spPr>
          <a:xfrm>
            <a:off x="381000" y="8763970"/>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92409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954" y="79494"/>
            <a:ext cx="9140044" cy="10207507"/>
            <a:chOff x="6095999" y="52996"/>
            <a:chExt cx="6093363" cy="6805005"/>
          </a:xfrm>
          <a:solidFill>
            <a:schemeClr val="accent5">
              <a:alpha val="10000"/>
            </a:schemeClr>
          </a:solidFill>
        </p:grpSpPr>
        <p:sp>
          <p:nvSpPr>
            <p:cNvPr id="13" name="Freeform: Shape 12">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0DA9B299-4DB2-1377-B8A8-0843188EDF4D}"/>
              </a:ext>
            </a:extLst>
          </p:cNvPr>
          <p:cNvSpPr txBox="1"/>
          <p:nvPr/>
        </p:nvSpPr>
        <p:spPr>
          <a:xfrm>
            <a:off x="1207008" y="4682551"/>
            <a:ext cx="5487079" cy="267977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700" kern="1200">
                <a:solidFill>
                  <a:schemeClr val="tx2"/>
                </a:solidFill>
                <a:latin typeface="+mj-lt"/>
                <a:ea typeface="+mj-ea"/>
                <a:cs typeface="+mj-cs"/>
              </a:rPr>
              <a:t>Partamos del mismo punto respondiendo 3 preguntas clave</a:t>
            </a:r>
          </a:p>
        </p:txBody>
      </p:sp>
      <p:pic>
        <p:nvPicPr>
          <p:cNvPr id="2" name="Picture 1" descr="A yellow car under a checkered flag&#10;&#10;AI-generated content may be incorrect.">
            <a:extLst>
              <a:ext uri="{FF2B5EF4-FFF2-40B4-BE49-F238E27FC236}">
                <a16:creationId xmlns:a16="http://schemas.microsoft.com/office/drawing/2014/main" id="{642A1A03-BF05-BC6E-F678-DF5D2130F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011" y="1365777"/>
            <a:ext cx="7543800" cy="7543800"/>
          </a:xfrm>
          <a:prstGeom prst="rect">
            <a:avLst/>
          </a:prstGeom>
          <a:ln w="9525">
            <a:noFill/>
          </a:ln>
        </p:spPr>
      </p:pic>
      <p:sp>
        <p:nvSpPr>
          <p:cNvPr id="4" name="Freeform 9">
            <a:extLst>
              <a:ext uri="{FF2B5EF4-FFF2-40B4-BE49-F238E27FC236}">
                <a16:creationId xmlns:a16="http://schemas.microsoft.com/office/drawing/2014/main" id="{7324194A-1F84-B309-43FD-62CA79E8DDF9}"/>
              </a:ext>
            </a:extLst>
          </p:cNvPr>
          <p:cNvSpPr/>
          <p:nvPr/>
        </p:nvSpPr>
        <p:spPr>
          <a:xfrm>
            <a:off x="16552765" y="8724900"/>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83261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04EB4-6B29-CAFC-386F-47C8AA0FEE5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D50E0E3-0589-9BEA-DF40-74234E37ED94}"/>
              </a:ext>
            </a:extLst>
          </p:cNvPr>
          <p:cNvSpPr txBox="1"/>
          <p:nvPr/>
        </p:nvSpPr>
        <p:spPr>
          <a:xfrm>
            <a:off x="1651001" y="2372349"/>
            <a:ext cx="7255147" cy="1875257"/>
          </a:xfrm>
          <a:prstGeom prst="rect">
            <a:avLst/>
          </a:prstGeom>
        </p:spPr>
        <p:txBody>
          <a:bodyPr lIns="0" tIns="0" rIns="0" bIns="0" rtlCol="0" anchor="t">
            <a:spAutoFit/>
          </a:bodyPr>
          <a:lstStyle/>
          <a:p>
            <a:pPr algn="ctr">
              <a:lnSpc>
                <a:spcPts val="7344"/>
              </a:lnSpc>
            </a:pPr>
            <a:r>
              <a:rPr lang="es-DO" sz="6600" b="1" dirty="0">
                <a:solidFill>
                  <a:srgbClr val="202A5D"/>
                </a:solidFill>
                <a:latin typeface="Poppins Bold"/>
                <a:ea typeface="Poppins Bold"/>
                <a:cs typeface="Poppins Bold"/>
                <a:sym typeface="Poppins Bold"/>
              </a:rPr>
              <a:t>Qué es una Política Pública?</a:t>
            </a:r>
            <a:endParaRPr lang="en-US" sz="6600" b="1" dirty="0">
              <a:solidFill>
                <a:srgbClr val="202A5D"/>
              </a:solidFill>
              <a:latin typeface="Poppins Bold"/>
              <a:ea typeface="Poppins Bold"/>
              <a:cs typeface="Poppins Bold"/>
              <a:sym typeface="Poppins Bold"/>
            </a:endParaRPr>
          </a:p>
        </p:txBody>
      </p:sp>
      <p:sp>
        <p:nvSpPr>
          <p:cNvPr id="3" name="TextBox 3">
            <a:extLst>
              <a:ext uri="{FF2B5EF4-FFF2-40B4-BE49-F238E27FC236}">
                <a16:creationId xmlns:a16="http://schemas.microsoft.com/office/drawing/2014/main" id="{226EE8D1-C49A-1927-3177-ECF1EA950D98}"/>
              </a:ext>
            </a:extLst>
          </p:cNvPr>
          <p:cNvSpPr txBox="1"/>
          <p:nvPr/>
        </p:nvSpPr>
        <p:spPr>
          <a:xfrm>
            <a:off x="1143001" y="4486084"/>
            <a:ext cx="7743410" cy="3800849"/>
          </a:xfrm>
          <a:prstGeom prst="rect">
            <a:avLst/>
          </a:prstGeom>
        </p:spPr>
        <p:txBody>
          <a:bodyPr wrap="square" lIns="0" tIns="0" rIns="0" bIns="0" rtlCol="0" anchor="t">
            <a:spAutoFit/>
          </a:bodyPr>
          <a:lstStyle/>
          <a:p>
            <a:pPr algn="ctr">
              <a:lnSpc>
                <a:spcPct val="150000"/>
              </a:lnSpc>
            </a:pPr>
            <a:r>
              <a:rPr lang="en-US" sz="2800" dirty="0">
                <a:solidFill>
                  <a:srgbClr val="204389"/>
                </a:solidFill>
                <a:latin typeface="Inter"/>
                <a:ea typeface="Inter"/>
                <a:cs typeface="Inter"/>
                <a:sym typeface="Inter"/>
              </a:rPr>
              <a:t>Una </a:t>
            </a:r>
            <a:r>
              <a:rPr lang="en-US" sz="2800" dirty="0" err="1">
                <a:solidFill>
                  <a:srgbClr val="204389"/>
                </a:solidFill>
                <a:latin typeface="Inter"/>
                <a:ea typeface="Inter"/>
                <a:cs typeface="Inter"/>
                <a:sym typeface="Inter"/>
              </a:rPr>
              <a:t>política</a:t>
            </a:r>
            <a:r>
              <a:rPr lang="en-US" sz="2800" dirty="0">
                <a:solidFill>
                  <a:srgbClr val="204389"/>
                </a:solidFill>
                <a:latin typeface="Inter"/>
                <a:ea typeface="Inter"/>
                <a:cs typeface="Inter"/>
                <a:sym typeface="Inter"/>
              </a:rPr>
              <a:t> </a:t>
            </a:r>
            <a:r>
              <a:rPr lang="en-US" sz="2800" dirty="0" err="1">
                <a:solidFill>
                  <a:srgbClr val="204389"/>
                </a:solidFill>
                <a:latin typeface="Inter"/>
                <a:ea typeface="Inter"/>
                <a:cs typeface="Inter"/>
                <a:sym typeface="Inter"/>
              </a:rPr>
              <a:t>pública</a:t>
            </a:r>
            <a:r>
              <a:rPr lang="en-US" sz="2800" dirty="0">
                <a:solidFill>
                  <a:srgbClr val="204389"/>
                </a:solidFill>
                <a:latin typeface="Inter"/>
                <a:ea typeface="Inter"/>
                <a:cs typeface="Inter"/>
                <a:sym typeface="Inter"/>
              </a:rPr>
              <a:t> es </a:t>
            </a:r>
            <a:r>
              <a:rPr lang="en-US" sz="2800" dirty="0" err="1">
                <a:solidFill>
                  <a:srgbClr val="204389"/>
                </a:solidFill>
                <a:latin typeface="Inter"/>
                <a:ea typeface="Inter"/>
                <a:cs typeface="Inter"/>
                <a:sym typeface="Inter"/>
              </a:rPr>
              <a:t>una</a:t>
            </a:r>
            <a:r>
              <a:rPr lang="en-US" sz="2800" dirty="0">
                <a:solidFill>
                  <a:srgbClr val="204389"/>
                </a:solidFill>
                <a:latin typeface="Inter"/>
                <a:ea typeface="Inter"/>
                <a:cs typeface="Inter"/>
                <a:sym typeface="Inter"/>
              </a:rPr>
              <a:t> </a:t>
            </a:r>
            <a:r>
              <a:rPr lang="en-US" sz="2800" dirty="0" err="1">
                <a:solidFill>
                  <a:srgbClr val="204389"/>
                </a:solidFill>
                <a:latin typeface="Inter"/>
                <a:ea typeface="Inter"/>
                <a:cs typeface="Inter"/>
                <a:sym typeface="Inter"/>
              </a:rPr>
              <a:t>respuesta</a:t>
            </a:r>
            <a:r>
              <a:rPr lang="en-US" sz="2800" dirty="0">
                <a:solidFill>
                  <a:srgbClr val="204389"/>
                </a:solidFill>
                <a:latin typeface="Inter"/>
                <a:ea typeface="Inter"/>
                <a:cs typeface="Inter"/>
                <a:sym typeface="Inter"/>
              </a:rPr>
              <a:t> a un </a:t>
            </a:r>
            <a:r>
              <a:rPr lang="en-US" sz="2800" dirty="0" err="1">
                <a:solidFill>
                  <a:srgbClr val="204389"/>
                </a:solidFill>
                <a:latin typeface="Inter"/>
                <a:ea typeface="Inter"/>
                <a:cs typeface="Inter"/>
                <a:sym typeface="Inter"/>
              </a:rPr>
              <a:t>problema</a:t>
            </a:r>
            <a:r>
              <a:rPr lang="en-US" sz="2800" dirty="0">
                <a:solidFill>
                  <a:srgbClr val="204389"/>
                </a:solidFill>
                <a:latin typeface="Inter"/>
                <a:ea typeface="Inter"/>
                <a:cs typeface="Inter"/>
                <a:sym typeface="Inter"/>
              </a:rPr>
              <a:t> </a:t>
            </a:r>
            <a:r>
              <a:rPr lang="en-US" sz="2800" dirty="0" err="1">
                <a:solidFill>
                  <a:srgbClr val="204389"/>
                </a:solidFill>
                <a:latin typeface="Inter"/>
                <a:ea typeface="Inter"/>
                <a:cs typeface="Inter"/>
                <a:sym typeface="Inter"/>
              </a:rPr>
              <a:t>público</a:t>
            </a:r>
            <a:r>
              <a:rPr lang="en-US" sz="2800" dirty="0">
                <a:solidFill>
                  <a:srgbClr val="204389"/>
                </a:solidFill>
                <a:latin typeface="Inter"/>
                <a:ea typeface="Inter"/>
                <a:cs typeface="Inter"/>
                <a:sym typeface="Inter"/>
              </a:rPr>
              <a:t> o colectivo, </a:t>
            </a:r>
            <a:r>
              <a:rPr lang="en-US" sz="2800" dirty="0" err="1">
                <a:solidFill>
                  <a:srgbClr val="204389"/>
                </a:solidFill>
                <a:latin typeface="Inter"/>
                <a:ea typeface="Inter"/>
                <a:cs typeface="Inter"/>
                <a:sym typeface="Inter"/>
              </a:rPr>
              <a:t>proporcionada</a:t>
            </a:r>
            <a:r>
              <a:rPr lang="en-US" sz="2800" dirty="0">
                <a:solidFill>
                  <a:srgbClr val="204389"/>
                </a:solidFill>
                <a:latin typeface="Inter"/>
                <a:ea typeface="Inter"/>
                <a:cs typeface="Inter"/>
                <a:sym typeface="Inter"/>
              </a:rPr>
              <a:t> </a:t>
            </a:r>
            <a:r>
              <a:rPr lang="en-US" sz="2800" dirty="0" err="1">
                <a:solidFill>
                  <a:srgbClr val="204389"/>
                </a:solidFill>
                <a:latin typeface="Inter"/>
                <a:ea typeface="Inter"/>
                <a:cs typeface="Inter"/>
                <a:sym typeface="Inter"/>
              </a:rPr>
              <a:t>por</a:t>
            </a:r>
            <a:r>
              <a:rPr lang="en-US" sz="2800" dirty="0">
                <a:solidFill>
                  <a:srgbClr val="204389"/>
                </a:solidFill>
                <a:latin typeface="Inter"/>
                <a:ea typeface="Inter"/>
                <a:cs typeface="Inter"/>
                <a:sym typeface="Inter"/>
              </a:rPr>
              <a:t> </a:t>
            </a:r>
            <a:r>
              <a:rPr lang="en-US" sz="2800" dirty="0" err="1">
                <a:solidFill>
                  <a:srgbClr val="204389"/>
                </a:solidFill>
                <a:latin typeface="Inter"/>
                <a:ea typeface="Inter"/>
                <a:cs typeface="Inter"/>
                <a:sym typeface="Inter"/>
              </a:rPr>
              <a:t>actores</a:t>
            </a:r>
            <a:r>
              <a:rPr lang="en-US" sz="2800" dirty="0">
                <a:solidFill>
                  <a:srgbClr val="204389"/>
                </a:solidFill>
                <a:latin typeface="Inter"/>
                <a:ea typeface="Inter"/>
                <a:cs typeface="Inter"/>
                <a:sym typeface="Inter"/>
              </a:rPr>
              <a:t> </a:t>
            </a:r>
            <a:r>
              <a:rPr lang="en-US" sz="2800" dirty="0" err="1">
                <a:solidFill>
                  <a:srgbClr val="204389"/>
                </a:solidFill>
                <a:latin typeface="Inter"/>
                <a:ea typeface="Inter"/>
                <a:cs typeface="Inter"/>
                <a:sym typeface="Inter"/>
              </a:rPr>
              <a:t>gubernamentales</a:t>
            </a:r>
            <a:r>
              <a:rPr lang="en-US" sz="2800" dirty="0">
                <a:solidFill>
                  <a:srgbClr val="204389"/>
                </a:solidFill>
                <a:latin typeface="Inter"/>
                <a:ea typeface="Inter"/>
                <a:cs typeface="Inter"/>
                <a:sym typeface="Inter"/>
              </a:rPr>
              <a:t> o </a:t>
            </a:r>
            <a:r>
              <a:rPr lang="en-US" sz="2800" dirty="0" err="1">
                <a:solidFill>
                  <a:srgbClr val="204389"/>
                </a:solidFill>
                <a:latin typeface="Inter"/>
                <a:ea typeface="Inter"/>
                <a:cs typeface="Inter"/>
                <a:sym typeface="Inter"/>
              </a:rPr>
              <a:t>relacionados</a:t>
            </a:r>
            <a:r>
              <a:rPr lang="en-US" sz="2800" dirty="0">
                <a:solidFill>
                  <a:srgbClr val="204389"/>
                </a:solidFill>
                <a:latin typeface="Inter"/>
                <a:ea typeface="Inter"/>
                <a:cs typeface="Inter"/>
                <a:sym typeface="Inter"/>
              </a:rPr>
              <a:t> con </a:t>
            </a:r>
            <a:r>
              <a:rPr lang="en-US" sz="2800" dirty="0" err="1">
                <a:solidFill>
                  <a:srgbClr val="204389"/>
                </a:solidFill>
                <a:latin typeface="Inter"/>
                <a:ea typeface="Inter"/>
                <a:cs typeface="Inter"/>
                <a:sym typeface="Inter"/>
              </a:rPr>
              <a:t>él</a:t>
            </a:r>
            <a:r>
              <a:rPr lang="en-US" sz="2800" dirty="0">
                <a:solidFill>
                  <a:srgbClr val="204389"/>
                </a:solidFill>
                <a:latin typeface="Inter"/>
                <a:ea typeface="Inter"/>
                <a:cs typeface="Inter"/>
                <a:sym typeface="Inter"/>
              </a:rPr>
              <a:t>, que </a:t>
            </a:r>
            <a:r>
              <a:rPr lang="en-US" sz="2800" dirty="0" err="1">
                <a:solidFill>
                  <a:srgbClr val="204389"/>
                </a:solidFill>
                <a:latin typeface="Inter"/>
                <a:ea typeface="Inter"/>
                <a:cs typeface="Inter"/>
                <a:sym typeface="Inter"/>
              </a:rPr>
              <a:t>actúan</a:t>
            </a:r>
            <a:r>
              <a:rPr lang="en-US" sz="2800" dirty="0">
                <a:solidFill>
                  <a:srgbClr val="204389"/>
                </a:solidFill>
                <a:latin typeface="Inter"/>
                <a:ea typeface="Inter"/>
                <a:cs typeface="Inter"/>
                <a:sym typeface="Inter"/>
              </a:rPr>
              <a:t> para </a:t>
            </a:r>
            <a:r>
              <a:rPr lang="en-US" sz="2800" dirty="0" err="1">
                <a:solidFill>
                  <a:srgbClr val="204389"/>
                </a:solidFill>
                <a:latin typeface="Inter"/>
                <a:ea typeface="Inter"/>
                <a:cs typeface="Inter"/>
                <a:sym typeface="Inter"/>
              </a:rPr>
              <a:t>obtener</a:t>
            </a:r>
            <a:r>
              <a:rPr lang="en-US" sz="2800" dirty="0">
                <a:solidFill>
                  <a:srgbClr val="204389"/>
                </a:solidFill>
                <a:latin typeface="Inter"/>
                <a:ea typeface="Inter"/>
                <a:cs typeface="Inter"/>
                <a:sym typeface="Inter"/>
              </a:rPr>
              <a:t> un </a:t>
            </a:r>
            <a:r>
              <a:rPr lang="en-US" sz="2800" dirty="0" err="1">
                <a:solidFill>
                  <a:srgbClr val="204389"/>
                </a:solidFill>
                <a:latin typeface="Inter"/>
                <a:ea typeface="Inter"/>
                <a:cs typeface="Inter"/>
                <a:sym typeface="Inter"/>
              </a:rPr>
              <a:t>interés</a:t>
            </a:r>
            <a:r>
              <a:rPr lang="en-US" sz="2800" dirty="0">
                <a:solidFill>
                  <a:srgbClr val="204389"/>
                </a:solidFill>
                <a:latin typeface="Inter"/>
                <a:ea typeface="Inter"/>
                <a:cs typeface="Inter"/>
                <a:sym typeface="Inter"/>
              </a:rPr>
              <a:t> </a:t>
            </a:r>
            <a:r>
              <a:rPr lang="en-US" sz="2800" dirty="0" err="1">
                <a:solidFill>
                  <a:srgbClr val="204389"/>
                </a:solidFill>
                <a:latin typeface="Inter"/>
                <a:ea typeface="Inter"/>
                <a:cs typeface="Inter"/>
                <a:sym typeface="Inter"/>
              </a:rPr>
              <a:t>común</a:t>
            </a:r>
            <a:r>
              <a:rPr lang="en-US" sz="2800" dirty="0">
                <a:solidFill>
                  <a:srgbClr val="204389"/>
                </a:solidFill>
                <a:latin typeface="Inter"/>
                <a:ea typeface="Inter"/>
                <a:cs typeface="Inter"/>
                <a:sym typeface="Inter"/>
              </a:rPr>
              <a:t> </a:t>
            </a:r>
            <a:r>
              <a:rPr lang="en-US" sz="2800" dirty="0" err="1">
                <a:solidFill>
                  <a:srgbClr val="204389"/>
                </a:solidFill>
                <a:latin typeface="Inter"/>
                <a:ea typeface="Inter"/>
                <a:cs typeface="Inter"/>
                <a:sym typeface="Inter"/>
              </a:rPr>
              <a:t>en</a:t>
            </a:r>
            <a:r>
              <a:rPr lang="en-US" sz="2800" dirty="0">
                <a:solidFill>
                  <a:srgbClr val="204389"/>
                </a:solidFill>
                <a:latin typeface="Inter"/>
                <a:ea typeface="Inter"/>
                <a:cs typeface="Inter"/>
                <a:sym typeface="Inter"/>
              </a:rPr>
              <a:t> un </a:t>
            </a:r>
            <a:r>
              <a:rPr lang="en-US" sz="2800" dirty="0" err="1">
                <a:solidFill>
                  <a:srgbClr val="204389"/>
                </a:solidFill>
                <a:latin typeface="Inter"/>
                <a:ea typeface="Inter"/>
                <a:cs typeface="Inter"/>
                <a:sym typeface="Inter"/>
              </a:rPr>
              <a:t>contexto</a:t>
            </a:r>
            <a:r>
              <a:rPr lang="en-US" sz="2800" dirty="0">
                <a:solidFill>
                  <a:srgbClr val="204389"/>
                </a:solidFill>
                <a:latin typeface="Inter"/>
                <a:ea typeface="Inter"/>
                <a:cs typeface="Inter"/>
                <a:sym typeface="Inter"/>
              </a:rPr>
              <a:t>, </a:t>
            </a:r>
            <a:r>
              <a:rPr lang="en-US" sz="2800" dirty="0" err="1">
                <a:solidFill>
                  <a:srgbClr val="204389"/>
                </a:solidFill>
                <a:latin typeface="Inter"/>
                <a:ea typeface="Inter"/>
                <a:cs typeface="Inter"/>
                <a:sym typeface="Inter"/>
              </a:rPr>
              <a:t>tiempo</a:t>
            </a:r>
            <a:r>
              <a:rPr lang="en-US" sz="2800" dirty="0">
                <a:solidFill>
                  <a:srgbClr val="204389"/>
                </a:solidFill>
                <a:latin typeface="Inter"/>
                <a:ea typeface="Inter"/>
                <a:cs typeface="Inter"/>
                <a:sym typeface="Inter"/>
              </a:rPr>
              <a:t> y </a:t>
            </a:r>
            <a:r>
              <a:rPr lang="en-US" sz="2800" dirty="0" err="1">
                <a:solidFill>
                  <a:srgbClr val="204389"/>
                </a:solidFill>
                <a:latin typeface="Inter"/>
                <a:ea typeface="Inter"/>
                <a:cs typeface="Inter"/>
                <a:sym typeface="Inter"/>
              </a:rPr>
              <a:t>espacio</a:t>
            </a:r>
            <a:r>
              <a:rPr lang="en-US" sz="2800" dirty="0">
                <a:solidFill>
                  <a:srgbClr val="204389"/>
                </a:solidFill>
                <a:latin typeface="Inter"/>
                <a:ea typeface="Inter"/>
                <a:cs typeface="Inter"/>
                <a:sym typeface="Inter"/>
              </a:rPr>
              <a:t> </a:t>
            </a:r>
            <a:r>
              <a:rPr lang="en-US" sz="2800" dirty="0" err="1">
                <a:solidFill>
                  <a:srgbClr val="204389"/>
                </a:solidFill>
                <a:latin typeface="Inter"/>
                <a:ea typeface="Inter"/>
                <a:cs typeface="Inter"/>
                <a:sym typeface="Inter"/>
              </a:rPr>
              <a:t>determinados</a:t>
            </a:r>
            <a:r>
              <a:rPr lang="en-US" sz="2800" dirty="0">
                <a:solidFill>
                  <a:srgbClr val="204389"/>
                </a:solidFill>
                <a:latin typeface="Inter"/>
                <a:ea typeface="Inter"/>
                <a:cs typeface="Inter"/>
                <a:sym typeface="Inter"/>
              </a:rPr>
              <a:t>.</a:t>
            </a:r>
          </a:p>
        </p:txBody>
      </p:sp>
      <p:grpSp>
        <p:nvGrpSpPr>
          <p:cNvPr id="4" name="Group 4">
            <a:extLst>
              <a:ext uri="{FF2B5EF4-FFF2-40B4-BE49-F238E27FC236}">
                <a16:creationId xmlns:a16="http://schemas.microsoft.com/office/drawing/2014/main" id="{57958D76-B27D-6E8B-9E30-908C18D03F8E}"/>
              </a:ext>
            </a:extLst>
          </p:cNvPr>
          <p:cNvGrpSpPr/>
          <p:nvPr/>
        </p:nvGrpSpPr>
        <p:grpSpPr>
          <a:xfrm>
            <a:off x="9969662" y="1461608"/>
            <a:ext cx="7289638" cy="2360027"/>
            <a:chOff x="0" y="0"/>
            <a:chExt cx="2708930" cy="877019"/>
          </a:xfrm>
        </p:grpSpPr>
        <p:sp>
          <p:nvSpPr>
            <p:cNvPr id="5" name="Freeform 5">
              <a:extLst>
                <a:ext uri="{FF2B5EF4-FFF2-40B4-BE49-F238E27FC236}">
                  <a16:creationId xmlns:a16="http://schemas.microsoft.com/office/drawing/2014/main" id="{E01A334B-866D-104D-59AC-403CD062681B}"/>
                </a:ext>
              </a:extLst>
            </p:cNvPr>
            <p:cNvSpPr/>
            <p:nvPr/>
          </p:nvSpPr>
          <p:spPr>
            <a:xfrm>
              <a:off x="0" y="0"/>
              <a:ext cx="2708930" cy="877019"/>
            </a:xfrm>
            <a:custGeom>
              <a:avLst/>
              <a:gdLst/>
              <a:ahLst/>
              <a:cxnLst/>
              <a:rect l="l" t="t" r="r" b="b"/>
              <a:pathLst>
                <a:path w="2708930" h="877019">
                  <a:moveTo>
                    <a:pt x="44606" y="0"/>
                  </a:moveTo>
                  <a:lnTo>
                    <a:pt x="2664324" y="0"/>
                  </a:lnTo>
                  <a:cubicBezTo>
                    <a:pt x="2688959" y="0"/>
                    <a:pt x="2708930" y="19971"/>
                    <a:pt x="2708930" y="44606"/>
                  </a:cubicBezTo>
                  <a:lnTo>
                    <a:pt x="2708930" y="832413"/>
                  </a:lnTo>
                  <a:cubicBezTo>
                    <a:pt x="2708930" y="857048"/>
                    <a:pt x="2688959" y="877019"/>
                    <a:pt x="2664324" y="877019"/>
                  </a:cubicBezTo>
                  <a:lnTo>
                    <a:pt x="44606" y="877019"/>
                  </a:lnTo>
                  <a:cubicBezTo>
                    <a:pt x="19971" y="877019"/>
                    <a:pt x="0" y="857048"/>
                    <a:pt x="0" y="832413"/>
                  </a:cubicBezTo>
                  <a:lnTo>
                    <a:pt x="0" y="44606"/>
                  </a:lnTo>
                  <a:cubicBezTo>
                    <a:pt x="0" y="19971"/>
                    <a:pt x="19971" y="0"/>
                    <a:pt x="44606" y="0"/>
                  </a:cubicBezTo>
                  <a:close/>
                </a:path>
              </a:pathLst>
            </a:custGeom>
            <a:solidFill>
              <a:srgbClr val="8AC4D8"/>
            </a:solidFill>
          </p:spPr>
          <p:txBody>
            <a:bodyPr/>
            <a:lstStyle/>
            <a:p>
              <a:endParaRPr lang="es-DO"/>
            </a:p>
          </p:txBody>
        </p:sp>
        <p:sp>
          <p:nvSpPr>
            <p:cNvPr id="6" name="TextBox 6">
              <a:extLst>
                <a:ext uri="{FF2B5EF4-FFF2-40B4-BE49-F238E27FC236}">
                  <a16:creationId xmlns:a16="http://schemas.microsoft.com/office/drawing/2014/main" id="{10F48533-6521-FEFA-1BD7-386979D2478C}"/>
                </a:ext>
              </a:extLst>
            </p:cNvPr>
            <p:cNvSpPr txBox="1"/>
            <p:nvPr/>
          </p:nvSpPr>
          <p:spPr>
            <a:xfrm>
              <a:off x="0" y="104775"/>
              <a:ext cx="2708930" cy="772244"/>
            </a:xfrm>
            <a:prstGeom prst="rect">
              <a:avLst/>
            </a:prstGeom>
          </p:spPr>
          <p:txBody>
            <a:bodyPr lIns="50800" tIns="50800" rIns="50800" bIns="50800" rtlCol="0" anchor="ctr"/>
            <a:lstStyle/>
            <a:p>
              <a:pPr algn="ctr">
                <a:lnSpc>
                  <a:spcPts val="1925"/>
                </a:lnSpc>
              </a:pPr>
              <a:endParaRPr/>
            </a:p>
          </p:txBody>
        </p:sp>
      </p:grpSp>
      <p:sp>
        <p:nvSpPr>
          <p:cNvPr id="7" name="TextBox 7">
            <a:extLst>
              <a:ext uri="{FF2B5EF4-FFF2-40B4-BE49-F238E27FC236}">
                <a16:creationId xmlns:a16="http://schemas.microsoft.com/office/drawing/2014/main" id="{1F32715A-466E-8D2C-2274-B6FCCBB1749C}"/>
              </a:ext>
            </a:extLst>
          </p:cNvPr>
          <p:cNvSpPr txBox="1"/>
          <p:nvPr/>
        </p:nvSpPr>
        <p:spPr>
          <a:xfrm>
            <a:off x="12573138" y="1957807"/>
            <a:ext cx="4419461" cy="1410643"/>
          </a:xfrm>
          <a:prstGeom prst="rect">
            <a:avLst/>
          </a:prstGeom>
        </p:spPr>
        <p:txBody>
          <a:bodyPr wrap="square" lIns="0" tIns="0" rIns="0" bIns="0" rtlCol="0" anchor="t">
            <a:spAutoFit/>
          </a:bodyPr>
          <a:lstStyle/>
          <a:p>
            <a:pPr marL="0" lvl="0" indent="0" algn="l">
              <a:lnSpc>
                <a:spcPts val="2189"/>
              </a:lnSpc>
            </a:pPr>
            <a:r>
              <a:rPr lang="en-US" sz="2000" b="1" u="sng" spc="25" dirty="0">
                <a:solidFill>
                  <a:srgbClr val="002060"/>
                </a:solidFill>
                <a:latin typeface="Inter Semi-Bold"/>
                <a:ea typeface="Inter Semi-Bold"/>
                <a:cs typeface="Inter Semi-Bold"/>
                <a:sym typeface="Inter Semi-Bold"/>
              </a:rPr>
              <a:t>Respuesta a un </a:t>
            </a:r>
            <a:r>
              <a:rPr lang="en-US" sz="2000" b="1" u="sng" spc="25" dirty="0" err="1">
                <a:solidFill>
                  <a:srgbClr val="002060"/>
                </a:solidFill>
                <a:latin typeface="Inter Semi-Bold"/>
                <a:ea typeface="Inter Semi-Bold"/>
                <a:cs typeface="Inter Semi-Bold"/>
                <a:sym typeface="Inter Semi-Bold"/>
              </a:rPr>
              <a:t>problema</a:t>
            </a:r>
            <a:r>
              <a:rPr lang="en-US" sz="2000" b="1" u="sng" spc="25" dirty="0">
                <a:solidFill>
                  <a:srgbClr val="002060"/>
                </a:solidFill>
                <a:latin typeface="Inter Semi-Bold"/>
                <a:ea typeface="Inter Semi-Bold"/>
                <a:cs typeface="Inter Semi-Bold"/>
                <a:sym typeface="Inter Semi-Bold"/>
              </a:rPr>
              <a:t> </a:t>
            </a:r>
            <a:r>
              <a:rPr lang="en-US" sz="2000" b="1" u="sng" spc="25" dirty="0" err="1">
                <a:solidFill>
                  <a:srgbClr val="002060"/>
                </a:solidFill>
                <a:latin typeface="Inter Semi-Bold"/>
                <a:ea typeface="Inter Semi-Bold"/>
                <a:cs typeface="Inter Semi-Bold"/>
                <a:sym typeface="Inter Semi-Bold"/>
              </a:rPr>
              <a:t>público</a:t>
            </a:r>
            <a:r>
              <a:rPr lang="en-US" sz="2000" b="1" spc="25" dirty="0">
                <a:solidFill>
                  <a:srgbClr val="002060"/>
                </a:solidFill>
                <a:latin typeface="Inter Semi-Bold"/>
                <a:ea typeface="Inter Semi-Bold"/>
                <a:cs typeface="Inter Semi-Bold"/>
                <a:sym typeface="Inter Semi-Bold"/>
              </a:rPr>
              <a:t>: Este es un </a:t>
            </a:r>
            <a:r>
              <a:rPr lang="en-US" sz="2000" b="1" spc="25" dirty="0" err="1">
                <a:solidFill>
                  <a:srgbClr val="002060"/>
                </a:solidFill>
                <a:latin typeface="Inter Semi-Bold"/>
                <a:ea typeface="Inter Semi-Bold"/>
                <a:cs typeface="Inter Semi-Bold"/>
                <a:sym typeface="Inter Semi-Bold"/>
              </a:rPr>
              <a:t>requisito</a:t>
            </a:r>
            <a:r>
              <a:rPr lang="en-US" sz="2000" b="1" spc="25" dirty="0">
                <a:solidFill>
                  <a:srgbClr val="002060"/>
                </a:solidFill>
                <a:latin typeface="Inter Semi-Bold"/>
                <a:ea typeface="Inter Semi-Bold"/>
                <a:cs typeface="Inter Semi-Bold"/>
                <a:sym typeface="Inter Semi-Bold"/>
              </a:rPr>
              <a:t> fundamental de </a:t>
            </a:r>
            <a:r>
              <a:rPr lang="en-US" sz="2000" b="1" spc="25" dirty="0" err="1">
                <a:solidFill>
                  <a:srgbClr val="002060"/>
                </a:solidFill>
                <a:latin typeface="Inter Semi-Bold"/>
                <a:ea typeface="Inter Semi-Bold"/>
                <a:cs typeface="Inter Semi-Bold"/>
                <a:sym typeface="Inter Semi-Bold"/>
              </a:rPr>
              <a:t>una</a:t>
            </a:r>
            <a:r>
              <a:rPr lang="en-US" sz="2000" b="1" spc="25" dirty="0">
                <a:solidFill>
                  <a:srgbClr val="002060"/>
                </a:solidFill>
                <a:latin typeface="Inter Semi-Bold"/>
                <a:ea typeface="Inter Semi-Bold"/>
                <a:cs typeface="Inter Semi-Bold"/>
                <a:sym typeface="Inter Semi-Bold"/>
              </a:rPr>
              <a:t> Política Pública. La </a:t>
            </a:r>
            <a:r>
              <a:rPr lang="en-US" sz="2000" b="1" spc="25" dirty="0" err="1">
                <a:solidFill>
                  <a:srgbClr val="002060"/>
                </a:solidFill>
                <a:latin typeface="Inter Semi-Bold"/>
                <a:ea typeface="Inter Semi-Bold"/>
                <a:cs typeface="Inter Semi-Bold"/>
                <a:sym typeface="Inter Semi-Bold"/>
              </a:rPr>
              <a:t>respuesta</a:t>
            </a:r>
            <a:r>
              <a:rPr lang="en-US" sz="2000" b="1" spc="25" dirty="0">
                <a:solidFill>
                  <a:srgbClr val="002060"/>
                </a:solidFill>
                <a:latin typeface="Inter Semi-Bold"/>
                <a:ea typeface="Inter Semi-Bold"/>
                <a:cs typeface="Inter Semi-Bold"/>
                <a:sym typeface="Inter Semi-Bold"/>
              </a:rPr>
              <a:t> require </a:t>
            </a:r>
            <a:r>
              <a:rPr lang="en-US" sz="2000" b="1" spc="25" dirty="0" err="1">
                <a:solidFill>
                  <a:srgbClr val="002060"/>
                </a:solidFill>
                <a:latin typeface="Inter Semi-Bold"/>
                <a:ea typeface="Inter Semi-Bold"/>
                <a:cs typeface="Inter Semi-Bold"/>
                <a:sym typeface="Inter Semi-Bold"/>
              </a:rPr>
              <a:t>acciones</a:t>
            </a:r>
            <a:r>
              <a:rPr lang="en-US" sz="2000" b="1" spc="25" dirty="0">
                <a:solidFill>
                  <a:srgbClr val="002060"/>
                </a:solidFill>
                <a:latin typeface="Inter Semi-Bold"/>
                <a:ea typeface="Inter Semi-Bold"/>
                <a:cs typeface="Inter Semi-Bold"/>
                <a:sym typeface="Inter Semi-Bold"/>
              </a:rPr>
              <a:t> </a:t>
            </a:r>
            <a:r>
              <a:rPr lang="en-US" sz="2000" b="1" spc="25" dirty="0" err="1">
                <a:solidFill>
                  <a:srgbClr val="002060"/>
                </a:solidFill>
                <a:latin typeface="Inter Semi-Bold"/>
                <a:ea typeface="Inter Semi-Bold"/>
                <a:cs typeface="Inter Semi-Bold"/>
                <a:sym typeface="Inter Semi-Bold"/>
              </a:rPr>
              <a:t>concretas</a:t>
            </a:r>
            <a:r>
              <a:rPr lang="en-US" sz="2000" b="1" spc="25" dirty="0">
                <a:solidFill>
                  <a:srgbClr val="002060"/>
                </a:solidFill>
                <a:latin typeface="Inter Semi-Bold"/>
                <a:ea typeface="Inter Semi-Bold"/>
                <a:cs typeface="Inter Semi-Bold"/>
                <a:sym typeface="Inter Semi-Bold"/>
              </a:rPr>
              <a:t> e </a:t>
            </a:r>
            <a:r>
              <a:rPr lang="en-US" sz="2000" b="1" spc="25" dirty="0" err="1">
                <a:solidFill>
                  <a:srgbClr val="002060"/>
                </a:solidFill>
                <a:latin typeface="Inter Semi-Bold"/>
                <a:ea typeface="Inter Semi-Bold"/>
                <a:cs typeface="Inter Semi-Bold"/>
                <a:sym typeface="Inter Semi-Bold"/>
              </a:rPr>
              <a:t>intervenciones</a:t>
            </a:r>
            <a:r>
              <a:rPr lang="en-US" sz="2000" b="1" spc="25" dirty="0">
                <a:solidFill>
                  <a:srgbClr val="002060"/>
                </a:solidFill>
                <a:latin typeface="Inter Semi-Bold"/>
                <a:ea typeface="Inter Semi-Bold"/>
                <a:cs typeface="Inter Semi-Bold"/>
                <a:sym typeface="Inter Semi-Bold"/>
              </a:rPr>
              <a:t>.</a:t>
            </a:r>
          </a:p>
        </p:txBody>
      </p:sp>
      <p:sp>
        <p:nvSpPr>
          <p:cNvPr id="8" name="TextBox 8">
            <a:extLst>
              <a:ext uri="{FF2B5EF4-FFF2-40B4-BE49-F238E27FC236}">
                <a16:creationId xmlns:a16="http://schemas.microsoft.com/office/drawing/2014/main" id="{5213C2E3-85F3-ADBC-830A-6CE58B54F2F9}"/>
              </a:ext>
            </a:extLst>
          </p:cNvPr>
          <p:cNvSpPr txBox="1"/>
          <p:nvPr/>
        </p:nvSpPr>
        <p:spPr>
          <a:xfrm>
            <a:off x="10345801" y="1982032"/>
            <a:ext cx="2227337" cy="1387026"/>
          </a:xfrm>
          <a:prstGeom prst="rect">
            <a:avLst/>
          </a:prstGeom>
        </p:spPr>
        <p:txBody>
          <a:bodyPr lIns="0" tIns="0" rIns="0" bIns="0" rtlCol="0" anchor="t">
            <a:spAutoFit/>
          </a:bodyPr>
          <a:lstStyle/>
          <a:p>
            <a:pPr marL="0" lvl="0" indent="0" algn="ctr">
              <a:lnSpc>
                <a:spcPts val="8725"/>
              </a:lnSpc>
              <a:spcBef>
                <a:spcPct val="0"/>
              </a:spcBef>
            </a:pPr>
            <a:r>
              <a:rPr lang="en-US" sz="8309" b="1" u="none" strike="noStrike">
                <a:solidFill>
                  <a:srgbClr val="FFFFFF"/>
                </a:solidFill>
                <a:latin typeface="Agrandir Medium"/>
                <a:ea typeface="Agrandir Medium"/>
                <a:cs typeface="Agrandir Medium"/>
                <a:sym typeface="Agrandir Medium"/>
              </a:rPr>
              <a:t>01.</a:t>
            </a:r>
          </a:p>
        </p:txBody>
      </p:sp>
      <p:grpSp>
        <p:nvGrpSpPr>
          <p:cNvPr id="9" name="Group 9">
            <a:extLst>
              <a:ext uri="{FF2B5EF4-FFF2-40B4-BE49-F238E27FC236}">
                <a16:creationId xmlns:a16="http://schemas.microsoft.com/office/drawing/2014/main" id="{0A1FEFE3-CADC-EA0E-6C11-2E92A2115AB9}"/>
              </a:ext>
            </a:extLst>
          </p:cNvPr>
          <p:cNvGrpSpPr/>
          <p:nvPr/>
        </p:nvGrpSpPr>
        <p:grpSpPr>
          <a:xfrm>
            <a:off x="9969662" y="3965660"/>
            <a:ext cx="7289638" cy="2360027"/>
            <a:chOff x="0" y="0"/>
            <a:chExt cx="2708930" cy="877019"/>
          </a:xfrm>
        </p:grpSpPr>
        <p:sp>
          <p:nvSpPr>
            <p:cNvPr id="10" name="Freeform 10">
              <a:extLst>
                <a:ext uri="{FF2B5EF4-FFF2-40B4-BE49-F238E27FC236}">
                  <a16:creationId xmlns:a16="http://schemas.microsoft.com/office/drawing/2014/main" id="{05678909-2C5C-BD98-3F9C-A0BE480608BE}"/>
                </a:ext>
              </a:extLst>
            </p:cNvPr>
            <p:cNvSpPr/>
            <p:nvPr/>
          </p:nvSpPr>
          <p:spPr>
            <a:xfrm>
              <a:off x="0" y="0"/>
              <a:ext cx="2708930" cy="877019"/>
            </a:xfrm>
            <a:custGeom>
              <a:avLst/>
              <a:gdLst/>
              <a:ahLst/>
              <a:cxnLst/>
              <a:rect l="l" t="t" r="r" b="b"/>
              <a:pathLst>
                <a:path w="2708930" h="877019">
                  <a:moveTo>
                    <a:pt x="44606" y="0"/>
                  </a:moveTo>
                  <a:lnTo>
                    <a:pt x="2664324" y="0"/>
                  </a:lnTo>
                  <a:cubicBezTo>
                    <a:pt x="2688959" y="0"/>
                    <a:pt x="2708930" y="19971"/>
                    <a:pt x="2708930" y="44606"/>
                  </a:cubicBezTo>
                  <a:lnTo>
                    <a:pt x="2708930" y="832413"/>
                  </a:lnTo>
                  <a:cubicBezTo>
                    <a:pt x="2708930" y="857048"/>
                    <a:pt x="2688959" y="877019"/>
                    <a:pt x="2664324" y="877019"/>
                  </a:cubicBezTo>
                  <a:lnTo>
                    <a:pt x="44606" y="877019"/>
                  </a:lnTo>
                  <a:cubicBezTo>
                    <a:pt x="19971" y="877019"/>
                    <a:pt x="0" y="857048"/>
                    <a:pt x="0" y="832413"/>
                  </a:cubicBezTo>
                  <a:lnTo>
                    <a:pt x="0" y="44606"/>
                  </a:lnTo>
                  <a:cubicBezTo>
                    <a:pt x="0" y="19971"/>
                    <a:pt x="19971" y="0"/>
                    <a:pt x="44606" y="0"/>
                  </a:cubicBezTo>
                  <a:close/>
                </a:path>
              </a:pathLst>
            </a:custGeom>
            <a:solidFill>
              <a:srgbClr val="204389"/>
            </a:solidFill>
          </p:spPr>
          <p:txBody>
            <a:bodyPr/>
            <a:lstStyle/>
            <a:p>
              <a:endParaRPr lang="es-DO"/>
            </a:p>
          </p:txBody>
        </p:sp>
        <p:sp>
          <p:nvSpPr>
            <p:cNvPr id="11" name="TextBox 11">
              <a:extLst>
                <a:ext uri="{FF2B5EF4-FFF2-40B4-BE49-F238E27FC236}">
                  <a16:creationId xmlns:a16="http://schemas.microsoft.com/office/drawing/2014/main" id="{24B00268-98BC-18FB-1EA3-DE4AB1C0B64E}"/>
                </a:ext>
              </a:extLst>
            </p:cNvPr>
            <p:cNvSpPr txBox="1"/>
            <p:nvPr/>
          </p:nvSpPr>
          <p:spPr>
            <a:xfrm>
              <a:off x="0" y="104775"/>
              <a:ext cx="2708930" cy="772244"/>
            </a:xfrm>
            <a:prstGeom prst="rect">
              <a:avLst/>
            </a:prstGeom>
          </p:spPr>
          <p:txBody>
            <a:bodyPr lIns="50800" tIns="50800" rIns="50800" bIns="50800" rtlCol="0" anchor="ctr"/>
            <a:lstStyle/>
            <a:p>
              <a:pPr algn="ctr">
                <a:lnSpc>
                  <a:spcPts val="1925"/>
                </a:lnSpc>
              </a:pPr>
              <a:endParaRPr/>
            </a:p>
          </p:txBody>
        </p:sp>
      </p:grpSp>
      <p:sp>
        <p:nvSpPr>
          <p:cNvPr id="12" name="TextBox 12">
            <a:extLst>
              <a:ext uri="{FF2B5EF4-FFF2-40B4-BE49-F238E27FC236}">
                <a16:creationId xmlns:a16="http://schemas.microsoft.com/office/drawing/2014/main" id="{182DA1B0-506D-CA8E-E1CA-37AA0D46126D}"/>
              </a:ext>
            </a:extLst>
          </p:cNvPr>
          <p:cNvSpPr txBox="1"/>
          <p:nvPr/>
        </p:nvSpPr>
        <p:spPr>
          <a:xfrm>
            <a:off x="12573138" y="4144669"/>
            <a:ext cx="4571861" cy="1959639"/>
          </a:xfrm>
          <a:prstGeom prst="rect">
            <a:avLst/>
          </a:prstGeom>
        </p:spPr>
        <p:txBody>
          <a:bodyPr wrap="square" lIns="0" tIns="0" rIns="0" bIns="0" rtlCol="0" anchor="t">
            <a:spAutoFit/>
          </a:bodyPr>
          <a:lstStyle/>
          <a:p>
            <a:pPr marL="0" lvl="0" indent="0" algn="l">
              <a:lnSpc>
                <a:spcPts val="2189"/>
              </a:lnSpc>
            </a:pPr>
            <a:r>
              <a:rPr lang="en-US" sz="2000" b="1" u="sng" spc="25" dirty="0">
                <a:solidFill>
                  <a:srgbClr val="FFFFFF"/>
                </a:solidFill>
                <a:latin typeface="Inter Semi-Bold"/>
                <a:ea typeface="Inter Semi-Bold"/>
                <a:cs typeface="Inter Semi-Bold"/>
                <a:sym typeface="Inter Semi-Bold"/>
              </a:rPr>
              <a:t>Los </a:t>
            </a:r>
            <a:r>
              <a:rPr lang="en-US" sz="2000" b="1" u="sng" spc="25" dirty="0" err="1">
                <a:solidFill>
                  <a:srgbClr val="FFFFFF"/>
                </a:solidFill>
                <a:latin typeface="Inter Semi-Bold"/>
                <a:ea typeface="Inter Semi-Bold"/>
                <a:cs typeface="Inter Semi-Bold"/>
                <a:sym typeface="Inter Semi-Bold"/>
              </a:rPr>
              <a:t>actores</a:t>
            </a:r>
            <a:r>
              <a:rPr lang="en-US" sz="2000" b="1" u="sng" spc="25" dirty="0">
                <a:solidFill>
                  <a:srgbClr val="FFFFFF"/>
                </a:solidFill>
                <a:latin typeface="Inter Semi-Bold"/>
                <a:ea typeface="Inter Semi-Bold"/>
                <a:cs typeface="Inter Semi-Bold"/>
                <a:sym typeface="Inter Semi-Bold"/>
              </a:rPr>
              <a:t> que </a:t>
            </a:r>
            <a:r>
              <a:rPr lang="en-US" sz="2000" b="1" u="sng" spc="25" dirty="0" err="1">
                <a:solidFill>
                  <a:srgbClr val="FFFFFF"/>
                </a:solidFill>
                <a:latin typeface="Inter Semi-Bold"/>
                <a:ea typeface="Inter Semi-Bold"/>
                <a:cs typeface="Inter Semi-Bold"/>
                <a:sym typeface="Inter Semi-Bold"/>
              </a:rPr>
              <a:t>intervienen</a:t>
            </a:r>
            <a:r>
              <a:rPr lang="en-US" sz="2000" b="1" u="sng" spc="25" dirty="0">
                <a:solidFill>
                  <a:srgbClr val="FFFFFF"/>
                </a:solidFill>
                <a:latin typeface="Inter Semi-Bold"/>
                <a:ea typeface="Inter Semi-Bold"/>
                <a:cs typeface="Inter Semi-Bold"/>
                <a:sym typeface="Inter Semi-Bold"/>
              </a:rPr>
              <a:t> </a:t>
            </a:r>
            <a:r>
              <a:rPr lang="en-US" sz="2000" b="1" u="sng" spc="25" dirty="0" err="1">
                <a:solidFill>
                  <a:srgbClr val="FFFFFF"/>
                </a:solidFill>
                <a:latin typeface="Inter Semi-Bold"/>
                <a:ea typeface="Inter Semi-Bold"/>
                <a:cs typeface="Inter Semi-Bold"/>
                <a:sym typeface="Inter Semi-Bold"/>
              </a:rPr>
              <a:t>en</a:t>
            </a:r>
            <a:r>
              <a:rPr lang="en-US" sz="2000" b="1" u="sng" spc="25" dirty="0">
                <a:solidFill>
                  <a:srgbClr val="FFFFFF"/>
                </a:solidFill>
                <a:latin typeface="Inter Semi-Bold"/>
                <a:ea typeface="Inter Semi-Bold"/>
                <a:cs typeface="Inter Semi-Bold"/>
                <a:sym typeface="Inter Semi-Bold"/>
              </a:rPr>
              <a:t> la </a:t>
            </a:r>
            <a:r>
              <a:rPr lang="en-US" sz="2000" b="1" u="sng" spc="25" dirty="0" err="1">
                <a:solidFill>
                  <a:srgbClr val="FFFFFF"/>
                </a:solidFill>
                <a:latin typeface="Inter Semi-Bold"/>
                <a:ea typeface="Inter Semi-Bold"/>
                <a:cs typeface="Inter Semi-Bold"/>
                <a:sym typeface="Inter Semi-Bold"/>
              </a:rPr>
              <a:t>respuesta</a:t>
            </a:r>
            <a:r>
              <a:rPr lang="en-US" sz="2000" b="1" u="sng" spc="25" dirty="0">
                <a:solidFill>
                  <a:srgbClr val="FFFFFF"/>
                </a:solidFill>
                <a:latin typeface="Inter Semi-Bold"/>
                <a:ea typeface="Inter Semi-Bold"/>
                <a:cs typeface="Inter Semi-Bold"/>
                <a:sym typeface="Inter Semi-Bold"/>
              </a:rPr>
              <a:t>: </a:t>
            </a:r>
            <a:r>
              <a:rPr lang="en-US" sz="2000" b="1" spc="25" dirty="0" err="1">
                <a:solidFill>
                  <a:srgbClr val="FFFFFF"/>
                </a:solidFill>
                <a:latin typeface="Inter Semi-Bold"/>
                <a:ea typeface="Inter Semi-Bold"/>
                <a:cs typeface="Inter Semi-Bold"/>
                <a:sym typeface="Inter Semi-Bold"/>
              </a:rPr>
              <a:t>usualmente</a:t>
            </a:r>
            <a:r>
              <a:rPr lang="en-US" sz="2000" b="1" spc="25" dirty="0">
                <a:solidFill>
                  <a:srgbClr val="FFFFFF"/>
                </a:solidFill>
                <a:latin typeface="Inter Semi-Bold"/>
                <a:ea typeface="Inter Semi-Bold"/>
                <a:cs typeface="Inter Semi-Bold"/>
                <a:sym typeface="Inter Semi-Bold"/>
              </a:rPr>
              <a:t> se require la </a:t>
            </a:r>
            <a:r>
              <a:rPr lang="en-US" sz="2000" b="1" spc="25" dirty="0" err="1">
                <a:solidFill>
                  <a:srgbClr val="FFFFFF"/>
                </a:solidFill>
                <a:latin typeface="Inter Semi-Bold"/>
                <a:ea typeface="Inter Semi-Bold"/>
                <a:cs typeface="Inter Semi-Bold"/>
                <a:sym typeface="Inter Semi-Bold"/>
              </a:rPr>
              <a:t>participación</a:t>
            </a:r>
            <a:r>
              <a:rPr lang="en-US" sz="2000" b="1" spc="25" dirty="0">
                <a:solidFill>
                  <a:srgbClr val="FFFFFF"/>
                </a:solidFill>
                <a:latin typeface="Inter Semi-Bold"/>
                <a:ea typeface="Inter Semi-Bold"/>
                <a:cs typeface="Inter Semi-Bold"/>
                <a:sym typeface="Inter Semi-Bold"/>
              </a:rPr>
              <a:t> de multiples </a:t>
            </a:r>
            <a:r>
              <a:rPr lang="en-US" sz="2000" b="1" spc="25" dirty="0" err="1">
                <a:solidFill>
                  <a:srgbClr val="FFFFFF"/>
                </a:solidFill>
                <a:latin typeface="Inter Semi-Bold"/>
                <a:ea typeface="Inter Semi-Bold"/>
                <a:cs typeface="Inter Semi-Bold"/>
                <a:sym typeface="Inter Semi-Bold"/>
              </a:rPr>
              <a:t>actores</a:t>
            </a:r>
            <a:r>
              <a:rPr lang="en-US" sz="2000" b="1" spc="25" dirty="0">
                <a:solidFill>
                  <a:srgbClr val="FFFFFF"/>
                </a:solidFill>
                <a:latin typeface="Inter Semi-Bold"/>
                <a:ea typeface="Inter Semi-Bold"/>
                <a:cs typeface="Inter Semi-Bold"/>
                <a:sym typeface="Inter Semi-Bold"/>
              </a:rPr>
              <a:t> tanto del </a:t>
            </a:r>
            <a:r>
              <a:rPr lang="en-US" sz="2000" b="1" spc="25" dirty="0" err="1">
                <a:solidFill>
                  <a:srgbClr val="FFFFFF"/>
                </a:solidFill>
                <a:latin typeface="Inter Semi-Bold"/>
                <a:ea typeface="Inter Semi-Bold"/>
                <a:cs typeface="Inter Semi-Bold"/>
                <a:sym typeface="Inter Semi-Bold"/>
              </a:rPr>
              <a:t>Gobierno</a:t>
            </a:r>
            <a:r>
              <a:rPr lang="en-US" sz="2000" b="1" spc="25" dirty="0">
                <a:solidFill>
                  <a:srgbClr val="FFFFFF"/>
                </a:solidFill>
                <a:latin typeface="Inter Semi-Bold"/>
                <a:ea typeface="Inter Semi-Bold"/>
                <a:cs typeface="Inter Semi-Bold"/>
                <a:sym typeface="Inter Semi-Bold"/>
              </a:rPr>
              <a:t> </a:t>
            </a:r>
            <a:r>
              <a:rPr lang="en-US" sz="2000" b="1" spc="25" dirty="0" err="1">
                <a:solidFill>
                  <a:srgbClr val="FFFFFF"/>
                </a:solidFill>
                <a:latin typeface="Inter Semi-Bold"/>
                <a:ea typeface="Inter Semi-Bold"/>
                <a:cs typeface="Inter Semi-Bold"/>
                <a:sym typeface="Inter Semi-Bold"/>
              </a:rPr>
              <a:t>como</a:t>
            </a:r>
            <a:r>
              <a:rPr lang="en-US" sz="2000" b="1" spc="25" dirty="0">
                <a:solidFill>
                  <a:srgbClr val="FFFFFF"/>
                </a:solidFill>
                <a:latin typeface="Inter Semi-Bold"/>
                <a:ea typeface="Inter Semi-Bold"/>
                <a:cs typeface="Inter Semi-Bold"/>
                <a:sym typeface="Inter Semi-Bold"/>
              </a:rPr>
              <a:t> del sector privado, la Sociedad civil. </a:t>
            </a:r>
            <a:r>
              <a:rPr lang="en-US" sz="2000" b="1" spc="25" dirty="0" err="1">
                <a:solidFill>
                  <a:srgbClr val="FFFFFF"/>
                </a:solidFill>
                <a:latin typeface="Inter Semi-Bold"/>
                <a:ea typeface="Inter Semi-Bold"/>
                <a:cs typeface="Inter Semi-Bold"/>
                <a:sym typeface="Inter Semi-Bold"/>
              </a:rPr>
              <a:t>Asimismo</a:t>
            </a:r>
            <a:r>
              <a:rPr lang="en-US" sz="2000" b="1" spc="25" dirty="0">
                <a:solidFill>
                  <a:srgbClr val="FFFFFF"/>
                </a:solidFill>
                <a:latin typeface="Inter Semi-Bold"/>
                <a:ea typeface="Inter Semi-Bold"/>
                <a:cs typeface="Inter Semi-Bold"/>
                <a:sym typeface="Inter Semi-Bold"/>
              </a:rPr>
              <a:t>, un actor clave es la población </a:t>
            </a:r>
            <a:r>
              <a:rPr lang="en-US" sz="2000" b="1" spc="25" dirty="0" err="1">
                <a:solidFill>
                  <a:srgbClr val="FFFFFF"/>
                </a:solidFill>
                <a:latin typeface="Inter Semi-Bold"/>
                <a:ea typeface="Inter Semi-Bold"/>
                <a:cs typeface="Inter Semi-Bold"/>
                <a:sym typeface="Inter Semi-Bold"/>
              </a:rPr>
              <a:t>beneficiaria</a:t>
            </a:r>
            <a:r>
              <a:rPr lang="en-US" sz="2000" b="1" spc="25" dirty="0">
                <a:solidFill>
                  <a:srgbClr val="FFFFFF"/>
                </a:solidFill>
                <a:latin typeface="Inter Semi-Bold"/>
                <a:ea typeface="Inter Semi-Bold"/>
                <a:cs typeface="Inter Semi-Bold"/>
                <a:sym typeface="Inter Semi-Bold"/>
              </a:rPr>
              <a:t>.</a:t>
            </a:r>
          </a:p>
        </p:txBody>
      </p:sp>
      <p:sp>
        <p:nvSpPr>
          <p:cNvPr id="13" name="TextBox 13">
            <a:extLst>
              <a:ext uri="{FF2B5EF4-FFF2-40B4-BE49-F238E27FC236}">
                <a16:creationId xmlns:a16="http://schemas.microsoft.com/office/drawing/2014/main" id="{1497574F-F59B-FCA7-C6A3-C959EE1B1971}"/>
              </a:ext>
            </a:extLst>
          </p:cNvPr>
          <p:cNvSpPr txBox="1"/>
          <p:nvPr/>
        </p:nvSpPr>
        <p:spPr>
          <a:xfrm>
            <a:off x="10345801" y="4486084"/>
            <a:ext cx="2227337" cy="1385855"/>
          </a:xfrm>
          <a:prstGeom prst="rect">
            <a:avLst/>
          </a:prstGeom>
        </p:spPr>
        <p:txBody>
          <a:bodyPr lIns="0" tIns="0" rIns="0" bIns="0" rtlCol="0" anchor="t">
            <a:spAutoFit/>
          </a:bodyPr>
          <a:lstStyle/>
          <a:p>
            <a:pPr marL="0" lvl="0" indent="0" algn="ctr">
              <a:lnSpc>
                <a:spcPts val="8725"/>
              </a:lnSpc>
              <a:spcBef>
                <a:spcPct val="0"/>
              </a:spcBef>
            </a:pPr>
            <a:r>
              <a:rPr lang="en-US" sz="8309" b="1" u="none" strike="noStrike">
                <a:solidFill>
                  <a:srgbClr val="FFFFFF"/>
                </a:solidFill>
                <a:latin typeface="Agrandir Medium"/>
                <a:ea typeface="Agrandir Medium"/>
                <a:cs typeface="Agrandir Medium"/>
                <a:sym typeface="Agrandir Medium"/>
              </a:rPr>
              <a:t>02.</a:t>
            </a:r>
          </a:p>
        </p:txBody>
      </p:sp>
      <p:grpSp>
        <p:nvGrpSpPr>
          <p:cNvPr id="14" name="Group 14">
            <a:extLst>
              <a:ext uri="{FF2B5EF4-FFF2-40B4-BE49-F238E27FC236}">
                <a16:creationId xmlns:a16="http://schemas.microsoft.com/office/drawing/2014/main" id="{0FD6DE3B-477C-E631-EB09-2BAF98A5902C}"/>
              </a:ext>
            </a:extLst>
          </p:cNvPr>
          <p:cNvGrpSpPr/>
          <p:nvPr/>
        </p:nvGrpSpPr>
        <p:grpSpPr>
          <a:xfrm>
            <a:off x="9969662" y="6465364"/>
            <a:ext cx="7289638" cy="2360027"/>
            <a:chOff x="0" y="0"/>
            <a:chExt cx="2708930" cy="877019"/>
          </a:xfrm>
        </p:grpSpPr>
        <p:sp>
          <p:nvSpPr>
            <p:cNvPr id="15" name="Freeform 15">
              <a:extLst>
                <a:ext uri="{FF2B5EF4-FFF2-40B4-BE49-F238E27FC236}">
                  <a16:creationId xmlns:a16="http://schemas.microsoft.com/office/drawing/2014/main" id="{D353704A-F33A-C424-9F38-6EA8200047D8}"/>
                </a:ext>
              </a:extLst>
            </p:cNvPr>
            <p:cNvSpPr/>
            <p:nvPr/>
          </p:nvSpPr>
          <p:spPr>
            <a:xfrm>
              <a:off x="0" y="0"/>
              <a:ext cx="2708930" cy="877019"/>
            </a:xfrm>
            <a:custGeom>
              <a:avLst/>
              <a:gdLst/>
              <a:ahLst/>
              <a:cxnLst/>
              <a:rect l="l" t="t" r="r" b="b"/>
              <a:pathLst>
                <a:path w="2708930" h="877019">
                  <a:moveTo>
                    <a:pt x="44606" y="0"/>
                  </a:moveTo>
                  <a:lnTo>
                    <a:pt x="2664324" y="0"/>
                  </a:lnTo>
                  <a:cubicBezTo>
                    <a:pt x="2688959" y="0"/>
                    <a:pt x="2708930" y="19971"/>
                    <a:pt x="2708930" y="44606"/>
                  </a:cubicBezTo>
                  <a:lnTo>
                    <a:pt x="2708930" y="832413"/>
                  </a:lnTo>
                  <a:cubicBezTo>
                    <a:pt x="2708930" y="857048"/>
                    <a:pt x="2688959" y="877019"/>
                    <a:pt x="2664324" y="877019"/>
                  </a:cubicBezTo>
                  <a:lnTo>
                    <a:pt x="44606" y="877019"/>
                  </a:lnTo>
                  <a:cubicBezTo>
                    <a:pt x="19971" y="877019"/>
                    <a:pt x="0" y="857048"/>
                    <a:pt x="0" y="832413"/>
                  </a:cubicBezTo>
                  <a:lnTo>
                    <a:pt x="0" y="44606"/>
                  </a:lnTo>
                  <a:cubicBezTo>
                    <a:pt x="0" y="19971"/>
                    <a:pt x="19971" y="0"/>
                    <a:pt x="44606" y="0"/>
                  </a:cubicBezTo>
                  <a:close/>
                </a:path>
              </a:pathLst>
            </a:custGeom>
            <a:solidFill>
              <a:srgbClr val="DC1F28"/>
            </a:solidFill>
          </p:spPr>
          <p:txBody>
            <a:bodyPr/>
            <a:lstStyle/>
            <a:p>
              <a:endParaRPr lang="es-DO"/>
            </a:p>
          </p:txBody>
        </p:sp>
        <p:sp>
          <p:nvSpPr>
            <p:cNvPr id="16" name="TextBox 16">
              <a:extLst>
                <a:ext uri="{FF2B5EF4-FFF2-40B4-BE49-F238E27FC236}">
                  <a16:creationId xmlns:a16="http://schemas.microsoft.com/office/drawing/2014/main" id="{9AAAD702-F82F-898C-6EED-77DE725F7814}"/>
                </a:ext>
              </a:extLst>
            </p:cNvPr>
            <p:cNvSpPr txBox="1"/>
            <p:nvPr/>
          </p:nvSpPr>
          <p:spPr>
            <a:xfrm>
              <a:off x="0" y="104775"/>
              <a:ext cx="2708930" cy="772244"/>
            </a:xfrm>
            <a:prstGeom prst="rect">
              <a:avLst/>
            </a:prstGeom>
          </p:spPr>
          <p:txBody>
            <a:bodyPr lIns="50800" tIns="50800" rIns="50800" bIns="50800" rtlCol="0" anchor="ctr"/>
            <a:lstStyle/>
            <a:p>
              <a:pPr algn="ctr">
                <a:lnSpc>
                  <a:spcPts val="1925"/>
                </a:lnSpc>
              </a:pPr>
              <a:endParaRPr/>
            </a:p>
          </p:txBody>
        </p:sp>
      </p:grpSp>
      <p:sp>
        <p:nvSpPr>
          <p:cNvPr id="17" name="TextBox 17">
            <a:extLst>
              <a:ext uri="{FF2B5EF4-FFF2-40B4-BE49-F238E27FC236}">
                <a16:creationId xmlns:a16="http://schemas.microsoft.com/office/drawing/2014/main" id="{77DDDBBE-7D4D-2CED-277A-2409C717A7B1}"/>
              </a:ext>
            </a:extLst>
          </p:cNvPr>
          <p:cNvSpPr txBox="1"/>
          <p:nvPr/>
        </p:nvSpPr>
        <p:spPr>
          <a:xfrm>
            <a:off x="12573139" y="6747310"/>
            <a:ext cx="4571860" cy="1692771"/>
          </a:xfrm>
          <a:prstGeom prst="rect">
            <a:avLst/>
          </a:prstGeom>
        </p:spPr>
        <p:txBody>
          <a:bodyPr wrap="square" lIns="0" tIns="0" rIns="0" bIns="0" rtlCol="0" anchor="t">
            <a:spAutoFit/>
          </a:bodyPr>
          <a:lstStyle/>
          <a:p>
            <a:pPr marL="0" lvl="0" indent="0" algn="l">
              <a:lnSpc>
                <a:spcPts val="2189"/>
              </a:lnSpc>
            </a:pPr>
            <a:r>
              <a:rPr lang="es-DO" sz="2000" b="1" u="sng" spc="25" dirty="0">
                <a:solidFill>
                  <a:srgbClr val="FFFFFF"/>
                </a:solidFill>
                <a:latin typeface="Inter Semi-Bold"/>
                <a:ea typeface="Inter Semi-Bold"/>
                <a:cs typeface="Inter Semi-Bold"/>
                <a:sym typeface="Inter Semi-Bold"/>
              </a:rPr>
              <a:t>L</a:t>
            </a:r>
            <a:r>
              <a:rPr lang="en-US" sz="2000" b="1" u="sng" spc="25" dirty="0">
                <a:solidFill>
                  <a:srgbClr val="FFFFFF"/>
                </a:solidFill>
                <a:latin typeface="Inter Semi-Bold"/>
                <a:ea typeface="Inter Semi-Bold"/>
                <a:cs typeface="Inter Semi-Bold"/>
                <a:sym typeface="Inter Semi-Bold"/>
              </a:rPr>
              <a:t>a </a:t>
            </a:r>
            <a:r>
              <a:rPr lang="en-US" sz="2000" b="1" u="sng" spc="25" dirty="0" err="1">
                <a:solidFill>
                  <a:srgbClr val="FFFFFF"/>
                </a:solidFill>
                <a:latin typeface="Inter Semi-Bold"/>
                <a:ea typeface="Inter Semi-Bold"/>
                <a:cs typeface="Inter Semi-Bold"/>
                <a:sym typeface="Inter Semi-Bold"/>
              </a:rPr>
              <a:t>relevancia</a:t>
            </a:r>
            <a:r>
              <a:rPr lang="en-US" sz="2000" b="1" u="sng" spc="25" dirty="0">
                <a:solidFill>
                  <a:srgbClr val="FFFFFF"/>
                </a:solidFill>
                <a:latin typeface="Inter Semi-Bold"/>
                <a:ea typeface="Inter Semi-Bold"/>
                <a:cs typeface="Inter Semi-Bold"/>
                <a:sym typeface="Inter Semi-Bold"/>
              </a:rPr>
              <a:t> del </a:t>
            </a:r>
            <a:r>
              <a:rPr lang="en-US" sz="2000" b="1" u="sng" spc="25" dirty="0" err="1">
                <a:solidFill>
                  <a:srgbClr val="FFFFFF"/>
                </a:solidFill>
                <a:latin typeface="Inter Semi-Bold"/>
                <a:ea typeface="Inter Semi-Bold"/>
                <a:cs typeface="Inter Semi-Bold"/>
                <a:sym typeface="Inter Semi-Bold"/>
              </a:rPr>
              <a:t>contexto</a:t>
            </a:r>
            <a:r>
              <a:rPr lang="en-US" sz="2000" b="1" spc="25" dirty="0">
                <a:solidFill>
                  <a:srgbClr val="FFFFFF"/>
                </a:solidFill>
                <a:latin typeface="Inter Semi-Bold"/>
                <a:ea typeface="Inter Semi-Bold"/>
                <a:cs typeface="Inter Semi-Bold"/>
                <a:sym typeface="Inter Semi-Bold"/>
              </a:rPr>
              <a:t>: La Política Pública </a:t>
            </a:r>
            <a:r>
              <a:rPr lang="en-US" sz="2000" b="1" spc="25" dirty="0" err="1">
                <a:solidFill>
                  <a:srgbClr val="FFFFFF"/>
                </a:solidFill>
                <a:latin typeface="Inter Semi-Bold"/>
                <a:ea typeface="Inter Semi-Bold"/>
                <a:cs typeface="Inter Semi-Bold"/>
                <a:sym typeface="Inter Semi-Bold"/>
              </a:rPr>
              <a:t>sucede</a:t>
            </a:r>
            <a:r>
              <a:rPr lang="en-US" sz="2000" b="1" spc="25" dirty="0">
                <a:solidFill>
                  <a:srgbClr val="FFFFFF"/>
                </a:solidFill>
                <a:latin typeface="Inter Semi-Bold"/>
                <a:ea typeface="Inter Semi-Bold"/>
                <a:cs typeface="Inter Semi-Bold"/>
                <a:sym typeface="Inter Semi-Bold"/>
              </a:rPr>
              <a:t> </a:t>
            </a:r>
            <a:r>
              <a:rPr lang="en-US" sz="2000" b="1" spc="25" dirty="0" err="1">
                <a:solidFill>
                  <a:srgbClr val="FFFFFF"/>
                </a:solidFill>
                <a:latin typeface="Inter Semi-Bold"/>
                <a:ea typeface="Inter Semi-Bold"/>
                <a:cs typeface="Inter Semi-Bold"/>
                <a:sym typeface="Inter Semi-Bold"/>
              </a:rPr>
              <a:t>en</a:t>
            </a:r>
            <a:r>
              <a:rPr lang="en-US" sz="2000" b="1" spc="25" dirty="0">
                <a:solidFill>
                  <a:srgbClr val="FFFFFF"/>
                </a:solidFill>
                <a:latin typeface="Inter Semi-Bold"/>
                <a:ea typeface="Inter Semi-Bold"/>
                <a:cs typeface="Inter Semi-Bold"/>
                <a:sym typeface="Inter Semi-Bold"/>
              </a:rPr>
              <a:t> un </a:t>
            </a:r>
            <a:r>
              <a:rPr lang="en-US" sz="2000" b="1" spc="25" dirty="0" err="1">
                <a:solidFill>
                  <a:srgbClr val="FFFFFF"/>
                </a:solidFill>
                <a:latin typeface="Inter Semi-Bold"/>
                <a:ea typeface="Inter Semi-Bold"/>
                <a:cs typeface="Inter Semi-Bold"/>
                <a:sym typeface="Inter Semi-Bold"/>
              </a:rPr>
              <a:t>tiempo</a:t>
            </a:r>
            <a:r>
              <a:rPr lang="en-US" sz="2000" b="1" spc="25" dirty="0">
                <a:solidFill>
                  <a:srgbClr val="FFFFFF"/>
                </a:solidFill>
                <a:latin typeface="Inter Semi-Bold"/>
                <a:ea typeface="Inter Semi-Bold"/>
                <a:cs typeface="Inter Semi-Bold"/>
                <a:sym typeface="Inter Semi-Bold"/>
              </a:rPr>
              <a:t> y </a:t>
            </a:r>
            <a:r>
              <a:rPr lang="en-US" sz="2000" b="1" spc="25" dirty="0" err="1">
                <a:solidFill>
                  <a:srgbClr val="FFFFFF"/>
                </a:solidFill>
                <a:latin typeface="Inter Semi-Bold"/>
                <a:ea typeface="Inter Semi-Bold"/>
                <a:cs typeface="Inter Semi-Bold"/>
                <a:sym typeface="Inter Semi-Bold"/>
              </a:rPr>
              <a:t>lugar</a:t>
            </a:r>
            <a:r>
              <a:rPr lang="en-US" sz="2000" b="1" spc="25" dirty="0">
                <a:solidFill>
                  <a:srgbClr val="FFFFFF"/>
                </a:solidFill>
                <a:latin typeface="Inter Semi-Bold"/>
                <a:ea typeface="Inter Semi-Bold"/>
                <a:cs typeface="Inter Semi-Bold"/>
                <a:sym typeface="Inter Semi-Bold"/>
              </a:rPr>
              <a:t> </a:t>
            </a:r>
            <a:r>
              <a:rPr lang="en-US" sz="2000" b="1" spc="25" dirty="0" err="1">
                <a:solidFill>
                  <a:srgbClr val="FFFFFF"/>
                </a:solidFill>
                <a:latin typeface="Inter Semi-Bold"/>
                <a:ea typeface="Inter Semi-Bold"/>
                <a:cs typeface="Inter Semi-Bold"/>
                <a:sym typeface="Inter Semi-Bold"/>
              </a:rPr>
              <a:t>determinados</a:t>
            </a:r>
            <a:r>
              <a:rPr lang="en-US" sz="2000" b="1" spc="25" dirty="0">
                <a:solidFill>
                  <a:srgbClr val="FFFFFF"/>
                </a:solidFill>
                <a:latin typeface="Inter Semi-Bold"/>
                <a:ea typeface="Inter Semi-Bold"/>
                <a:cs typeface="Inter Semi-Bold"/>
                <a:sym typeface="Inter Semi-Bold"/>
              </a:rPr>
              <a:t>, </a:t>
            </a:r>
            <a:r>
              <a:rPr lang="en-US" sz="2000" b="1" spc="25" dirty="0" err="1">
                <a:solidFill>
                  <a:srgbClr val="FFFFFF"/>
                </a:solidFill>
                <a:latin typeface="Inter Semi-Bold"/>
                <a:ea typeface="Inter Semi-Bold"/>
                <a:cs typeface="Inter Semi-Bold"/>
                <a:sym typeface="Inter Semi-Bold"/>
              </a:rPr>
              <a:t>donde</a:t>
            </a:r>
            <a:r>
              <a:rPr lang="en-US" sz="2000" b="1" spc="25" dirty="0">
                <a:solidFill>
                  <a:srgbClr val="FFFFFF"/>
                </a:solidFill>
                <a:latin typeface="Inter Semi-Bold"/>
                <a:ea typeface="Inter Semi-Bold"/>
                <a:cs typeface="Inter Semi-Bold"/>
                <a:sym typeface="Inter Semi-Bold"/>
              </a:rPr>
              <a:t> se </a:t>
            </a:r>
            <a:r>
              <a:rPr lang="en-US" sz="2000" b="1" spc="25" dirty="0" err="1">
                <a:solidFill>
                  <a:srgbClr val="FFFFFF"/>
                </a:solidFill>
                <a:latin typeface="Inter Semi-Bold"/>
                <a:ea typeface="Inter Semi-Bold"/>
                <a:cs typeface="Inter Semi-Bold"/>
                <a:sym typeface="Inter Semi-Bold"/>
              </a:rPr>
              <a:t>presentan</a:t>
            </a:r>
            <a:r>
              <a:rPr lang="en-US" sz="2000" b="1" spc="25" dirty="0">
                <a:solidFill>
                  <a:srgbClr val="FFFFFF"/>
                </a:solidFill>
                <a:latin typeface="Inter Semi-Bold"/>
                <a:ea typeface="Inter Semi-Bold"/>
                <a:cs typeface="Inter Semi-Bold"/>
                <a:sym typeface="Inter Semi-Bold"/>
              </a:rPr>
              <a:t> </a:t>
            </a:r>
            <a:r>
              <a:rPr lang="en-US" sz="2000" b="1" spc="25" dirty="0" err="1">
                <a:solidFill>
                  <a:srgbClr val="FFFFFF"/>
                </a:solidFill>
                <a:latin typeface="Inter Semi-Bold"/>
                <a:ea typeface="Inter Semi-Bold"/>
                <a:cs typeface="Inter Semi-Bold"/>
                <a:sym typeface="Inter Semi-Bold"/>
              </a:rPr>
              <a:t>retos</a:t>
            </a:r>
            <a:r>
              <a:rPr lang="en-US" sz="2000" b="1" spc="25" dirty="0">
                <a:solidFill>
                  <a:srgbClr val="FFFFFF"/>
                </a:solidFill>
                <a:latin typeface="Inter Semi-Bold"/>
                <a:ea typeface="Inter Semi-Bold"/>
                <a:cs typeface="Inter Semi-Bold"/>
                <a:sym typeface="Inter Semi-Bold"/>
              </a:rPr>
              <a:t> y </a:t>
            </a:r>
            <a:r>
              <a:rPr lang="en-US" sz="2000" b="1" spc="25" dirty="0" err="1">
                <a:solidFill>
                  <a:srgbClr val="FFFFFF"/>
                </a:solidFill>
                <a:latin typeface="Inter Semi-Bold"/>
                <a:ea typeface="Inter Semi-Bold"/>
                <a:cs typeface="Inter Semi-Bold"/>
                <a:sym typeface="Inter Semi-Bold"/>
              </a:rPr>
              <a:t>oportunidades</a:t>
            </a:r>
            <a:r>
              <a:rPr lang="en-US" sz="2000" b="1" spc="25" dirty="0">
                <a:solidFill>
                  <a:srgbClr val="FFFFFF"/>
                </a:solidFill>
                <a:latin typeface="Inter Semi-Bold"/>
                <a:ea typeface="Inter Semi-Bold"/>
                <a:cs typeface="Inter Semi-Bold"/>
                <a:sym typeface="Inter Semi-Bold"/>
              </a:rPr>
              <a:t> </a:t>
            </a:r>
            <a:r>
              <a:rPr lang="en-US" sz="2000" b="1" spc="25" dirty="0" err="1">
                <a:solidFill>
                  <a:srgbClr val="FFFFFF"/>
                </a:solidFill>
                <a:latin typeface="Inter Semi-Bold"/>
                <a:ea typeface="Inter Semi-Bold"/>
                <a:cs typeface="Inter Semi-Bold"/>
                <a:sym typeface="Inter Semi-Bold"/>
              </a:rPr>
              <a:t>muy</a:t>
            </a:r>
            <a:r>
              <a:rPr lang="en-US" sz="2000" b="1" spc="25" dirty="0">
                <a:solidFill>
                  <a:srgbClr val="FFFFFF"/>
                </a:solidFill>
                <a:latin typeface="Inter Semi-Bold"/>
                <a:ea typeface="Inter Semi-Bold"/>
                <a:cs typeface="Inter Semi-Bold"/>
                <a:sym typeface="Inter Semi-Bold"/>
              </a:rPr>
              <a:t> </a:t>
            </a:r>
            <a:r>
              <a:rPr lang="en-US" sz="2000" b="1" spc="25" dirty="0" err="1">
                <a:solidFill>
                  <a:srgbClr val="FFFFFF"/>
                </a:solidFill>
                <a:latin typeface="Inter Semi-Bold"/>
                <a:ea typeface="Inter Semi-Bold"/>
                <a:cs typeface="Inter Semi-Bold"/>
                <a:sym typeface="Inter Semi-Bold"/>
              </a:rPr>
              <a:t>específicos</a:t>
            </a:r>
            <a:r>
              <a:rPr lang="en-US" sz="2000" b="1" spc="25" dirty="0">
                <a:solidFill>
                  <a:srgbClr val="FFFFFF"/>
                </a:solidFill>
                <a:latin typeface="Inter Semi-Bold"/>
                <a:ea typeface="Inter Semi-Bold"/>
                <a:cs typeface="Inter Semi-Bold"/>
                <a:sym typeface="Inter Semi-Bold"/>
              </a:rPr>
              <a:t> y que </a:t>
            </a:r>
            <a:r>
              <a:rPr lang="en-US" sz="2000" b="1" spc="25" dirty="0" err="1">
                <a:solidFill>
                  <a:srgbClr val="FFFFFF"/>
                </a:solidFill>
                <a:latin typeface="Inter Semi-Bold"/>
                <a:ea typeface="Inter Semi-Bold"/>
                <a:cs typeface="Inter Semi-Bold"/>
                <a:sym typeface="Inter Semi-Bold"/>
              </a:rPr>
              <a:t>incidirán</a:t>
            </a:r>
            <a:r>
              <a:rPr lang="en-US" sz="2000" b="1" spc="25" dirty="0">
                <a:solidFill>
                  <a:srgbClr val="FFFFFF"/>
                </a:solidFill>
                <a:latin typeface="Inter Semi-Bold"/>
                <a:ea typeface="Inter Semi-Bold"/>
                <a:cs typeface="Inter Semi-Bold"/>
                <a:sym typeface="Inter Semi-Bold"/>
              </a:rPr>
              <a:t> </a:t>
            </a:r>
            <a:r>
              <a:rPr lang="en-US" sz="2000" b="1" spc="25" dirty="0" err="1">
                <a:solidFill>
                  <a:srgbClr val="FFFFFF"/>
                </a:solidFill>
                <a:latin typeface="Inter Semi-Bold"/>
                <a:ea typeface="Inter Semi-Bold"/>
                <a:cs typeface="Inter Semi-Bold"/>
                <a:sym typeface="Inter Semi-Bold"/>
              </a:rPr>
              <a:t>en</a:t>
            </a:r>
            <a:r>
              <a:rPr lang="en-US" sz="2000" b="1" spc="25" dirty="0">
                <a:solidFill>
                  <a:srgbClr val="FFFFFF"/>
                </a:solidFill>
                <a:latin typeface="Inter Semi-Bold"/>
                <a:ea typeface="Inter Semi-Bold"/>
                <a:cs typeface="Inter Semi-Bold"/>
                <a:sym typeface="Inter Semi-Bold"/>
              </a:rPr>
              <a:t> la </a:t>
            </a:r>
            <a:r>
              <a:rPr lang="en-US" sz="2000" b="1" spc="25" dirty="0" err="1">
                <a:solidFill>
                  <a:srgbClr val="FFFFFF"/>
                </a:solidFill>
                <a:latin typeface="Inter Semi-Bold"/>
                <a:ea typeface="Inter Semi-Bold"/>
                <a:cs typeface="Inter Semi-Bold"/>
                <a:sym typeface="Inter Semi-Bold"/>
              </a:rPr>
              <a:t>implementación</a:t>
            </a:r>
            <a:r>
              <a:rPr lang="en-US" sz="2000" b="1" spc="25" dirty="0">
                <a:solidFill>
                  <a:srgbClr val="FFFFFF"/>
                </a:solidFill>
                <a:latin typeface="Inter Semi-Bold"/>
                <a:ea typeface="Inter Semi-Bold"/>
                <a:cs typeface="Inter Semi-Bold"/>
                <a:sym typeface="Inter Semi-Bold"/>
              </a:rPr>
              <a:t> de la Política.</a:t>
            </a:r>
          </a:p>
        </p:txBody>
      </p:sp>
      <p:sp>
        <p:nvSpPr>
          <p:cNvPr id="18" name="TextBox 18">
            <a:extLst>
              <a:ext uri="{FF2B5EF4-FFF2-40B4-BE49-F238E27FC236}">
                <a16:creationId xmlns:a16="http://schemas.microsoft.com/office/drawing/2014/main" id="{7C61C6D3-5A4F-0530-3B58-4D9E1280F7D7}"/>
              </a:ext>
            </a:extLst>
          </p:cNvPr>
          <p:cNvSpPr txBox="1"/>
          <p:nvPr/>
        </p:nvSpPr>
        <p:spPr>
          <a:xfrm>
            <a:off x="10345801" y="6985788"/>
            <a:ext cx="2227337" cy="1385855"/>
          </a:xfrm>
          <a:prstGeom prst="rect">
            <a:avLst/>
          </a:prstGeom>
        </p:spPr>
        <p:txBody>
          <a:bodyPr lIns="0" tIns="0" rIns="0" bIns="0" rtlCol="0" anchor="t">
            <a:spAutoFit/>
          </a:bodyPr>
          <a:lstStyle/>
          <a:p>
            <a:pPr marL="0" lvl="0" indent="0" algn="ctr">
              <a:lnSpc>
                <a:spcPts val="8725"/>
              </a:lnSpc>
              <a:spcBef>
                <a:spcPct val="0"/>
              </a:spcBef>
            </a:pPr>
            <a:r>
              <a:rPr lang="en-US" sz="8309" b="1" u="none" strike="noStrike">
                <a:solidFill>
                  <a:srgbClr val="FFFFFF"/>
                </a:solidFill>
                <a:latin typeface="Agrandir Medium"/>
                <a:ea typeface="Agrandir Medium"/>
                <a:cs typeface="Agrandir Medium"/>
                <a:sym typeface="Agrandir Medium"/>
              </a:rPr>
              <a:t>03.</a:t>
            </a:r>
          </a:p>
        </p:txBody>
      </p:sp>
      <p:sp>
        <p:nvSpPr>
          <p:cNvPr id="19" name="Freeform 9">
            <a:extLst>
              <a:ext uri="{FF2B5EF4-FFF2-40B4-BE49-F238E27FC236}">
                <a16:creationId xmlns:a16="http://schemas.microsoft.com/office/drawing/2014/main" id="{455B0C12-380B-587D-FA18-DAA9728CED21}"/>
              </a:ext>
            </a:extLst>
          </p:cNvPr>
          <p:cNvSpPr/>
          <p:nvPr/>
        </p:nvSpPr>
        <p:spPr>
          <a:xfrm>
            <a:off x="402779" y="8648700"/>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2"/>
            <a:stretch>
              <a:fillRect/>
            </a:stretch>
          </a:blipFill>
        </p:spPr>
        <p:txBody>
          <a:bodyPr/>
          <a:lstStyle/>
          <a:p>
            <a:endParaRPr lang="en-US"/>
          </a:p>
        </p:txBody>
      </p:sp>
      <p:sp>
        <p:nvSpPr>
          <p:cNvPr id="20" name="Rectangle 1">
            <a:extLst>
              <a:ext uri="{FF2B5EF4-FFF2-40B4-BE49-F238E27FC236}">
                <a16:creationId xmlns:a16="http://schemas.microsoft.com/office/drawing/2014/main" id="{BFE2929D-6CCF-73C9-ED5C-C508FA075513}"/>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2369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7825535" cy="5992166"/>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E81E3C9B-7A85-756B-6F7A-DAAA7BD70B20}"/>
              </a:ext>
            </a:extLst>
          </p:cNvPr>
          <p:cNvSpPr txBox="1"/>
          <p:nvPr/>
        </p:nvSpPr>
        <p:spPr>
          <a:xfrm>
            <a:off x="1257300" y="1010655"/>
            <a:ext cx="4830493" cy="304084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700" b="1" kern="1200">
                <a:solidFill>
                  <a:srgbClr val="FFFFFF"/>
                </a:solidFill>
                <a:latin typeface="+mj-lt"/>
                <a:ea typeface="+mj-ea"/>
                <a:cs typeface="+mj-cs"/>
                <a:sym typeface="Poppins Bold"/>
              </a:rPr>
              <a:t>Cuál es el ciclo de una Política Pública?</a:t>
            </a:r>
          </a:p>
        </p:txBody>
      </p:sp>
      <p:sp>
        <p:nvSpPr>
          <p:cNvPr id="2" name="Freeform 9">
            <a:extLst>
              <a:ext uri="{FF2B5EF4-FFF2-40B4-BE49-F238E27FC236}">
                <a16:creationId xmlns:a16="http://schemas.microsoft.com/office/drawing/2014/main" id="{C5937479-DB80-92EE-A7D9-EA9DD65C4769}"/>
              </a:ext>
            </a:extLst>
          </p:cNvPr>
          <p:cNvSpPr/>
          <p:nvPr/>
        </p:nvSpPr>
        <p:spPr>
          <a:xfrm>
            <a:off x="402779" y="8648700"/>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2"/>
            <a:stretch>
              <a:fillRect/>
            </a:stretch>
          </a:blipFill>
        </p:spPr>
        <p:txBody>
          <a:bodyPr/>
          <a:lstStyle/>
          <a:p>
            <a:endParaRPr lang="en-US"/>
          </a:p>
        </p:txBody>
      </p:sp>
      <p:graphicFrame>
        <p:nvGraphicFramePr>
          <p:cNvPr id="4" name="Diagram 3">
            <a:extLst>
              <a:ext uri="{FF2B5EF4-FFF2-40B4-BE49-F238E27FC236}">
                <a16:creationId xmlns:a16="http://schemas.microsoft.com/office/drawing/2014/main" id="{9CD29B95-2398-A7CB-2148-A03E79356E9A}"/>
              </a:ext>
            </a:extLst>
          </p:cNvPr>
          <p:cNvGraphicFramePr/>
          <p:nvPr>
            <p:extLst>
              <p:ext uri="{D42A27DB-BD31-4B8C-83A1-F6EECF244321}">
                <p14:modId xmlns:p14="http://schemas.microsoft.com/office/powerpoint/2010/main" val="4200943048"/>
              </p:ext>
            </p:extLst>
          </p:nvPr>
        </p:nvGraphicFramePr>
        <p:xfrm>
          <a:off x="8314008" y="812409"/>
          <a:ext cx="8716692" cy="851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978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F5F1BBC-C4C2-C097-D2C5-4C5630C65670}"/>
              </a:ext>
            </a:extLst>
          </p:cNvPr>
          <p:cNvSpPr txBox="1"/>
          <p:nvPr/>
        </p:nvSpPr>
        <p:spPr>
          <a:xfrm>
            <a:off x="1157495" y="342900"/>
            <a:ext cx="15973010" cy="1796261"/>
          </a:xfrm>
          <a:prstGeom prst="rect">
            <a:avLst/>
          </a:prstGeom>
        </p:spPr>
        <p:txBody>
          <a:bodyPr wrap="square" lIns="0" tIns="0" rIns="0" bIns="0" rtlCol="0" anchor="t">
            <a:spAutoFit/>
          </a:bodyPr>
          <a:lstStyle/>
          <a:p>
            <a:pPr algn="ctr">
              <a:lnSpc>
                <a:spcPts val="7344"/>
              </a:lnSpc>
            </a:pPr>
            <a:r>
              <a:rPr lang="es-DO" sz="4400" b="1" dirty="0">
                <a:solidFill>
                  <a:srgbClr val="202A5D"/>
                </a:solidFill>
                <a:latin typeface="Poppins Bold"/>
                <a:ea typeface="Poppins Bold"/>
                <a:cs typeface="Poppins Bold"/>
                <a:sym typeface="Poppins Bold"/>
              </a:rPr>
              <a:t>Cuál es el modelo utilizado en nuestro país para el diseño y la implementación de una Política Pública?</a:t>
            </a:r>
            <a:endParaRPr lang="en-US" sz="4400" b="1" dirty="0">
              <a:solidFill>
                <a:srgbClr val="202A5D"/>
              </a:solidFill>
              <a:latin typeface="Poppins Bold"/>
              <a:ea typeface="Poppins Bold"/>
              <a:cs typeface="Poppins Bold"/>
              <a:sym typeface="Poppins Bold"/>
            </a:endParaRPr>
          </a:p>
        </p:txBody>
      </p:sp>
      <p:graphicFrame>
        <p:nvGraphicFramePr>
          <p:cNvPr id="3" name="Diagram 2">
            <a:extLst>
              <a:ext uri="{FF2B5EF4-FFF2-40B4-BE49-F238E27FC236}">
                <a16:creationId xmlns:a16="http://schemas.microsoft.com/office/drawing/2014/main" id="{5A4CB091-78C9-D9FD-CC0B-F569BDA5F664}"/>
              </a:ext>
            </a:extLst>
          </p:cNvPr>
          <p:cNvGraphicFramePr/>
          <p:nvPr>
            <p:extLst>
              <p:ext uri="{D42A27DB-BD31-4B8C-83A1-F6EECF244321}">
                <p14:modId xmlns:p14="http://schemas.microsoft.com/office/powerpoint/2010/main" val="4122883252"/>
              </p:ext>
            </p:extLst>
          </p:nvPr>
        </p:nvGraphicFramePr>
        <p:xfrm>
          <a:off x="28074" y="2400300"/>
          <a:ext cx="121920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F1F4DC9-E44F-E65E-2E4C-B08B6E9CE2CE}"/>
              </a:ext>
            </a:extLst>
          </p:cNvPr>
          <p:cNvSpPr txBox="1"/>
          <p:nvPr/>
        </p:nvSpPr>
        <p:spPr>
          <a:xfrm>
            <a:off x="12382500" y="3342372"/>
            <a:ext cx="4800600" cy="1200329"/>
          </a:xfrm>
          <a:prstGeom prst="rect">
            <a:avLst/>
          </a:prstGeom>
          <a:noFill/>
        </p:spPr>
        <p:txBody>
          <a:bodyPr wrap="square" rtlCol="0">
            <a:spAutoFit/>
          </a:bodyPr>
          <a:lstStyle/>
          <a:p>
            <a:pPr algn="ctr"/>
            <a:r>
              <a:rPr lang="es-DO" sz="3600" b="1" dirty="0">
                <a:solidFill>
                  <a:schemeClr val="accent1">
                    <a:lumMod val="50000"/>
                  </a:schemeClr>
                </a:solidFill>
                <a:latin typeface="ADLaM Display" panose="02010000000000000000" pitchFamily="2" charset="0"/>
                <a:ea typeface="ADLaM Display" panose="02010000000000000000" pitchFamily="2" charset="0"/>
                <a:cs typeface="ADLaM Display" panose="02010000000000000000" pitchFamily="2" charset="0"/>
              </a:rPr>
              <a:t>La cadena de valor del sector público</a:t>
            </a:r>
            <a:endParaRPr lang="en-US" sz="3600" b="1" dirty="0">
              <a:solidFill>
                <a:schemeClr val="accent1">
                  <a:lumMod val="5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TextBox 4">
            <a:extLst>
              <a:ext uri="{FF2B5EF4-FFF2-40B4-BE49-F238E27FC236}">
                <a16:creationId xmlns:a16="http://schemas.microsoft.com/office/drawing/2014/main" id="{61ED734E-8AB1-0DD6-5A50-8C75FA1A6237}"/>
              </a:ext>
            </a:extLst>
          </p:cNvPr>
          <p:cNvSpPr txBox="1"/>
          <p:nvPr/>
        </p:nvSpPr>
        <p:spPr>
          <a:xfrm>
            <a:off x="3733800" y="8593316"/>
            <a:ext cx="9067800" cy="1569660"/>
          </a:xfrm>
          <a:prstGeom prst="rect">
            <a:avLst/>
          </a:prstGeom>
          <a:noFill/>
        </p:spPr>
        <p:txBody>
          <a:bodyPr wrap="square" rtlCol="0">
            <a:spAutoFit/>
          </a:bodyPr>
          <a:lstStyle/>
          <a:p>
            <a:pPr algn="ctr"/>
            <a:r>
              <a:rPr lang="es-DO" sz="32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Todos estos eslabones deben ser medibles!</a:t>
            </a:r>
          </a:p>
          <a:p>
            <a:pPr algn="ctr"/>
            <a:r>
              <a:rPr lang="es-DO" sz="32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Cada eslabón de la cadena se puede monitorear y evaluar</a:t>
            </a:r>
            <a:endParaRPr lang="en-US" sz="32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6" name="TextBox 5">
            <a:extLst>
              <a:ext uri="{FF2B5EF4-FFF2-40B4-BE49-F238E27FC236}">
                <a16:creationId xmlns:a16="http://schemas.microsoft.com/office/drawing/2014/main" id="{A88BC99B-6674-A3DE-52F4-9562B6A54E5B}"/>
              </a:ext>
            </a:extLst>
          </p:cNvPr>
          <p:cNvSpPr txBox="1"/>
          <p:nvPr/>
        </p:nvSpPr>
        <p:spPr>
          <a:xfrm>
            <a:off x="11811000" y="4910028"/>
            <a:ext cx="5943600" cy="3108543"/>
          </a:xfrm>
          <a:prstGeom prst="rect">
            <a:avLst/>
          </a:prstGeom>
          <a:noFill/>
        </p:spPr>
        <p:txBody>
          <a:bodyPr wrap="square" rtlCol="0">
            <a:spAutoFit/>
          </a:bodyPr>
          <a:lstStyle/>
          <a:p>
            <a:pPr algn="ctr"/>
            <a:r>
              <a:rPr lang="es-DO" sz="2800" dirty="0">
                <a:solidFill>
                  <a:schemeClr val="accent5">
                    <a:lumMod val="50000"/>
                  </a:schemeClr>
                </a:solidFill>
                <a:latin typeface="Agrandir Medium" panose="020B0604020202020204" charset="0"/>
              </a:rPr>
              <a:t>Existe una vinculación entre todos los eslabones de la cadena que parte de una teoría sobre el cambio que se espera observar en la calidad de vida de la población, como resultado de la entrega de bienes y servicios.</a:t>
            </a:r>
            <a:endParaRPr lang="en-US" sz="2800" dirty="0">
              <a:solidFill>
                <a:schemeClr val="accent5">
                  <a:lumMod val="50000"/>
                </a:schemeClr>
              </a:solidFill>
              <a:latin typeface="Agrandir Medium" panose="020B0604020202020204" charset="0"/>
            </a:endParaRPr>
          </a:p>
        </p:txBody>
      </p:sp>
      <p:sp>
        <p:nvSpPr>
          <p:cNvPr id="7" name="Freeform 9">
            <a:extLst>
              <a:ext uri="{FF2B5EF4-FFF2-40B4-BE49-F238E27FC236}">
                <a16:creationId xmlns:a16="http://schemas.microsoft.com/office/drawing/2014/main" id="{1957EC0B-F9CF-E47A-4E35-8348022D7844}"/>
              </a:ext>
            </a:extLst>
          </p:cNvPr>
          <p:cNvSpPr/>
          <p:nvPr/>
        </p:nvSpPr>
        <p:spPr>
          <a:xfrm>
            <a:off x="16234682" y="8619309"/>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268215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2647E7-9DDB-D9D8-8342-26822588DD7D}"/>
              </a:ext>
            </a:extLst>
          </p:cNvPr>
          <p:cNvSpPr txBox="1"/>
          <p:nvPr/>
        </p:nvSpPr>
        <p:spPr>
          <a:xfrm>
            <a:off x="11374265" y="723900"/>
            <a:ext cx="5960078" cy="5538042"/>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4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Con </a:t>
            </a:r>
            <a:r>
              <a:rPr lang="en-US" sz="5400" dirty="0" err="1">
                <a:solidFill>
                  <a:srgbClr val="002060"/>
                </a:solidFill>
                <a:latin typeface="ADLaM Display" panose="02010000000000000000" pitchFamily="2" charset="0"/>
                <a:ea typeface="ADLaM Display" panose="02010000000000000000" pitchFamily="2" charset="0"/>
                <a:cs typeface="ADLaM Display" panose="02010000000000000000" pitchFamily="2" charset="0"/>
              </a:rPr>
              <a:t>estos</a:t>
            </a:r>
            <a:r>
              <a:rPr lang="en-US" sz="54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 </a:t>
            </a:r>
            <a:r>
              <a:rPr lang="en-US" sz="5400" dirty="0" err="1">
                <a:solidFill>
                  <a:srgbClr val="002060"/>
                </a:solidFill>
                <a:latin typeface="ADLaM Display" panose="02010000000000000000" pitchFamily="2" charset="0"/>
                <a:ea typeface="ADLaM Display" panose="02010000000000000000" pitchFamily="2" charset="0"/>
                <a:cs typeface="ADLaM Display" panose="02010000000000000000" pitchFamily="2" charset="0"/>
              </a:rPr>
              <a:t>conceptos</a:t>
            </a:r>
            <a:r>
              <a:rPr lang="en-US" sz="54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 </a:t>
            </a:r>
            <a:r>
              <a:rPr lang="en-US" sz="5400" dirty="0" err="1">
                <a:solidFill>
                  <a:srgbClr val="002060"/>
                </a:solidFill>
                <a:latin typeface="ADLaM Display" panose="02010000000000000000" pitchFamily="2" charset="0"/>
                <a:ea typeface="ADLaM Display" panose="02010000000000000000" pitchFamily="2" charset="0"/>
                <a:cs typeface="ADLaM Display" panose="02010000000000000000" pitchFamily="2" charset="0"/>
              </a:rPr>
              <a:t>en</a:t>
            </a:r>
            <a:r>
              <a:rPr lang="en-US" sz="54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 </a:t>
            </a:r>
            <a:r>
              <a:rPr lang="en-US" sz="5400" dirty="0" err="1">
                <a:solidFill>
                  <a:srgbClr val="002060"/>
                </a:solidFill>
                <a:latin typeface="ADLaM Display" panose="02010000000000000000" pitchFamily="2" charset="0"/>
                <a:ea typeface="ADLaM Display" panose="02010000000000000000" pitchFamily="2" charset="0"/>
                <a:cs typeface="ADLaM Display" panose="02010000000000000000" pitchFamily="2" charset="0"/>
              </a:rPr>
              <a:t>mente</a:t>
            </a:r>
            <a:r>
              <a:rPr lang="en-US" sz="54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 </a:t>
            </a:r>
            <a:r>
              <a:rPr lang="en-US" sz="5400" dirty="0" err="1">
                <a:solidFill>
                  <a:srgbClr val="002060"/>
                </a:solidFill>
                <a:latin typeface="ADLaM Display" panose="02010000000000000000" pitchFamily="2" charset="0"/>
                <a:ea typeface="ADLaM Display" panose="02010000000000000000" pitchFamily="2" charset="0"/>
                <a:cs typeface="ADLaM Display" panose="02010000000000000000" pitchFamily="2" charset="0"/>
              </a:rPr>
              <a:t>veamos</a:t>
            </a:r>
            <a:r>
              <a:rPr lang="en-US" sz="54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 un </a:t>
            </a:r>
            <a:r>
              <a:rPr lang="en-US" sz="5400" dirty="0" err="1">
                <a:solidFill>
                  <a:srgbClr val="002060"/>
                </a:solidFill>
                <a:latin typeface="ADLaM Display" panose="02010000000000000000" pitchFamily="2" charset="0"/>
                <a:ea typeface="ADLaM Display" panose="02010000000000000000" pitchFamily="2" charset="0"/>
                <a:cs typeface="ADLaM Display" panose="02010000000000000000" pitchFamily="2" charset="0"/>
              </a:rPr>
              <a:t>ejemplo</a:t>
            </a:r>
            <a:r>
              <a:rPr lang="en-US" sz="54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 </a:t>
            </a:r>
            <a:r>
              <a:rPr lang="en-US" sz="5400" dirty="0" err="1">
                <a:solidFill>
                  <a:srgbClr val="002060"/>
                </a:solidFill>
                <a:latin typeface="ADLaM Display" panose="02010000000000000000" pitchFamily="2" charset="0"/>
                <a:ea typeface="ADLaM Display" panose="02010000000000000000" pitchFamily="2" charset="0"/>
                <a:cs typeface="ADLaM Display" panose="02010000000000000000" pitchFamily="2" charset="0"/>
              </a:rPr>
              <a:t>concreto</a:t>
            </a:r>
            <a:r>
              <a:rPr lang="en-US" sz="54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 …</a:t>
            </a:r>
          </a:p>
        </p:txBody>
      </p:sp>
      <p:pic>
        <p:nvPicPr>
          <p:cNvPr id="3" name="Imagen 4" descr="Interfaz de usuario gráfica&#10;&#10;Descripción generada automáticamente">
            <a:extLst>
              <a:ext uri="{FF2B5EF4-FFF2-40B4-BE49-F238E27FC236}">
                <a16:creationId xmlns:a16="http://schemas.microsoft.com/office/drawing/2014/main" id="{C1653317-D91A-7EDA-2D74-4D8E095BCA52}"/>
              </a:ext>
            </a:extLst>
          </p:cNvPr>
          <p:cNvPicPr>
            <a:picLocks noChangeAspect="1"/>
          </p:cNvPicPr>
          <p:nvPr/>
        </p:nvPicPr>
        <p:blipFill>
          <a:blip r:embed="rId2"/>
          <a:srcRect t="1929" r="-1" b="-1"/>
          <a:stretch>
            <a:fillRect/>
          </a:stretch>
        </p:blipFill>
        <p:spPr>
          <a:xfrm>
            <a:off x="20" y="10"/>
            <a:ext cx="10489331" cy="10286990"/>
          </a:xfrm>
          <a:prstGeom prst="rect">
            <a:avLst/>
          </a:prstGeom>
        </p:spPr>
      </p:pic>
      <p:sp>
        <p:nvSpPr>
          <p:cNvPr id="4" name="Freeform 9">
            <a:extLst>
              <a:ext uri="{FF2B5EF4-FFF2-40B4-BE49-F238E27FC236}">
                <a16:creationId xmlns:a16="http://schemas.microsoft.com/office/drawing/2014/main" id="{24516303-B692-B66D-E7DB-6E40194A491D}"/>
              </a:ext>
            </a:extLst>
          </p:cNvPr>
          <p:cNvSpPr/>
          <p:nvPr/>
        </p:nvSpPr>
        <p:spPr>
          <a:xfrm>
            <a:off x="16306800" y="7962900"/>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38365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06908" y="2325194"/>
            <a:ext cx="5440505" cy="544050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2745">
                <a:alpha val="50980"/>
              </a:srgbClr>
            </a:solidFill>
          </p:spPr>
          <p:txBody>
            <a:bodyPr/>
            <a:lstStyle/>
            <a:p>
              <a:endParaRPr lang="en-US"/>
            </a:p>
          </p:txBody>
        </p:sp>
        <p:sp>
          <p:nvSpPr>
            <p:cNvPr id="4" name="TextBox 4"/>
            <p:cNvSpPr txBox="1"/>
            <p:nvPr/>
          </p:nvSpPr>
          <p:spPr>
            <a:xfrm>
              <a:off x="139700" y="120650"/>
              <a:ext cx="533400" cy="552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2720252" y="-1229194"/>
            <a:ext cx="4467469" cy="446746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2745"/>
            </a:solidFill>
          </p:spPr>
          <p:txBody>
            <a:bodyPr/>
            <a:lstStyle/>
            <a:p>
              <a:endParaRPr lang="en-US"/>
            </a:p>
          </p:txBody>
        </p:sp>
        <p:sp>
          <p:nvSpPr>
            <p:cNvPr id="7" name="TextBox 7"/>
            <p:cNvSpPr txBox="1"/>
            <p:nvPr/>
          </p:nvSpPr>
          <p:spPr>
            <a:xfrm>
              <a:off x="139700" y="120650"/>
              <a:ext cx="533400" cy="552450"/>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222061" y="-4261425"/>
            <a:ext cx="5440505" cy="544050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2745">
                <a:alpha val="50980"/>
              </a:srgbClr>
            </a:solidFill>
          </p:spPr>
          <p:txBody>
            <a:bodyPr/>
            <a:lstStyle/>
            <a:p>
              <a:endParaRPr lang="en-US"/>
            </a:p>
          </p:txBody>
        </p:sp>
        <p:sp>
          <p:nvSpPr>
            <p:cNvPr id="10" name="TextBox 10"/>
            <p:cNvSpPr txBox="1"/>
            <p:nvPr/>
          </p:nvSpPr>
          <p:spPr>
            <a:xfrm>
              <a:off x="139700" y="120650"/>
              <a:ext cx="533400" cy="552450"/>
            </a:xfrm>
            <a:prstGeom prst="rect">
              <a:avLst/>
            </a:prstGeom>
          </p:spPr>
          <p:txBody>
            <a:bodyPr lIns="50800" tIns="50800" rIns="50800" bIns="50800" rtlCol="0" anchor="ctr"/>
            <a:lstStyle/>
            <a:p>
              <a:pPr algn="ctr">
                <a:lnSpc>
                  <a:spcPts val="2859"/>
                </a:lnSpc>
              </a:pPr>
              <a:endParaRPr/>
            </a:p>
          </p:txBody>
        </p:sp>
      </p:grpSp>
      <p:grpSp>
        <p:nvGrpSpPr>
          <p:cNvPr id="11" name="Group 11"/>
          <p:cNvGrpSpPr/>
          <p:nvPr/>
        </p:nvGrpSpPr>
        <p:grpSpPr>
          <a:xfrm>
            <a:off x="-343739" y="8737817"/>
            <a:ext cx="2513665" cy="251366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2745"/>
            </a:solidFill>
          </p:spPr>
          <p:txBody>
            <a:bodyPr/>
            <a:lstStyle/>
            <a:p>
              <a:endParaRPr lang="en-US"/>
            </a:p>
          </p:txBody>
        </p:sp>
        <p:sp>
          <p:nvSpPr>
            <p:cNvPr id="13" name="TextBox 13"/>
            <p:cNvSpPr txBox="1"/>
            <p:nvPr/>
          </p:nvSpPr>
          <p:spPr>
            <a:xfrm>
              <a:off x="139700" y="120650"/>
              <a:ext cx="533400" cy="552450"/>
            </a:xfrm>
            <a:prstGeom prst="rect">
              <a:avLst/>
            </a:prstGeom>
          </p:spPr>
          <p:txBody>
            <a:bodyPr lIns="50800" tIns="50800" rIns="50800" bIns="50800" rtlCol="0" anchor="ctr"/>
            <a:lstStyle/>
            <a:p>
              <a:pPr algn="ctr">
                <a:lnSpc>
                  <a:spcPts val="2859"/>
                </a:lnSpc>
              </a:pPr>
              <a:endParaRPr/>
            </a:p>
          </p:txBody>
        </p:sp>
      </p:grpSp>
      <p:grpSp>
        <p:nvGrpSpPr>
          <p:cNvPr id="14" name="Group 14"/>
          <p:cNvGrpSpPr/>
          <p:nvPr/>
        </p:nvGrpSpPr>
        <p:grpSpPr>
          <a:xfrm>
            <a:off x="-1835754" y="7326956"/>
            <a:ext cx="2513665" cy="251366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2745"/>
            </a:solidFill>
          </p:spPr>
          <p:txBody>
            <a:bodyPr/>
            <a:lstStyle/>
            <a:p>
              <a:endParaRPr lang="en-US"/>
            </a:p>
          </p:txBody>
        </p:sp>
        <p:sp>
          <p:nvSpPr>
            <p:cNvPr id="16" name="TextBox 16"/>
            <p:cNvSpPr txBox="1"/>
            <p:nvPr/>
          </p:nvSpPr>
          <p:spPr>
            <a:xfrm>
              <a:off x="139700" y="120650"/>
              <a:ext cx="533400" cy="552450"/>
            </a:xfrm>
            <a:prstGeom prst="rect">
              <a:avLst/>
            </a:prstGeom>
          </p:spPr>
          <p:txBody>
            <a:bodyPr lIns="50800" tIns="50800" rIns="50800" bIns="50800" rtlCol="0" anchor="ctr"/>
            <a:lstStyle/>
            <a:p>
              <a:pPr algn="ctr">
                <a:lnSpc>
                  <a:spcPts val="2859"/>
                </a:lnSpc>
              </a:pPr>
              <a:endParaRPr/>
            </a:p>
          </p:txBody>
        </p:sp>
      </p:grpSp>
      <p:grpSp>
        <p:nvGrpSpPr>
          <p:cNvPr id="17" name="Group 17"/>
          <p:cNvGrpSpPr/>
          <p:nvPr/>
        </p:nvGrpSpPr>
        <p:grpSpPr>
          <a:xfrm>
            <a:off x="-173159" y="6041478"/>
            <a:ext cx="2513665" cy="251366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5F7C92">
                <a:alpha val="50980"/>
              </a:srgbClr>
            </a:solidFill>
          </p:spPr>
          <p:txBody>
            <a:bodyPr/>
            <a:lstStyle/>
            <a:p>
              <a:endParaRPr lang="en-US"/>
            </a:p>
          </p:txBody>
        </p:sp>
        <p:sp>
          <p:nvSpPr>
            <p:cNvPr id="19" name="TextBox 19"/>
            <p:cNvSpPr txBox="1"/>
            <p:nvPr/>
          </p:nvSpPr>
          <p:spPr>
            <a:xfrm>
              <a:off x="139700" y="120650"/>
              <a:ext cx="533400" cy="552450"/>
            </a:xfrm>
            <a:prstGeom prst="rect">
              <a:avLst/>
            </a:prstGeom>
          </p:spPr>
          <p:txBody>
            <a:bodyPr lIns="50800" tIns="50800" rIns="50800" bIns="50800" rtlCol="0" anchor="ctr"/>
            <a:lstStyle/>
            <a:p>
              <a:pPr algn="ctr">
                <a:lnSpc>
                  <a:spcPts val="2859"/>
                </a:lnSpc>
              </a:pPr>
              <a:endParaRPr/>
            </a:p>
          </p:txBody>
        </p:sp>
      </p:grpSp>
      <p:sp>
        <p:nvSpPr>
          <p:cNvPr id="20" name="Freeform 20"/>
          <p:cNvSpPr/>
          <p:nvPr/>
        </p:nvSpPr>
        <p:spPr>
          <a:xfrm>
            <a:off x="46365" y="265565"/>
            <a:ext cx="1101821" cy="1087512"/>
          </a:xfrm>
          <a:custGeom>
            <a:avLst/>
            <a:gdLst/>
            <a:ahLst/>
            <a:cxnLst/>
            <a:rect l="l" t="t" r="r" b="b"/>
            <a:pathLst>
              <a:path w="1101821" h="1087512">
                <a:moveTo>
                  <a:pt x="0" y="0"/>
                </a:moveTo>
                <a:lnTo>
                  <a:pt x="1101821" y="0"/>
                </a:lnTo>
                <a:lnTo>
                  <a:pt x="1101821" y="1087512"/>
                </a:lnTo>
                <a:lnTo>
                  <a:pt x="0" y="1087512"/>
                </a:lnTo>
                <a:lnTo>
                  <a:pt x="0" y="0"/>
                </a:lnTo>
                <a:close/>
              </a:path>
            </a:pathLst>
          </a:custGeom>
          <a:blipFill>
            <a:blip r:embed="rId2"/>
            <a:stretch>
              <a:fillRect l="-29763" t="-23851" r="-29680" b="-37690"/>
            </a:stretch>
          </a:blipFill>
        </p:spPr>
        <p:txBody>
          <a:bodyPr/>
          <a:lstStyle/>
          <a:p>
            <a:endParaRPr lang="en-US"/>
          </a:p>
        </p:txBody>
      </p:sp>
      <p:grpSp>
        <p:nvGrpSpPr>
          <p:cNvPr id="21" name="Group 21"/>
          <p:cNvGrpSpPr/>
          <p:nvPr/>
        </p:nvGrpSpPr>
        <p:grpSpPr>
          <a:xfrm>
            <a:off x="2411635" y="2353996"/>
            <a:ext cx="2989997" cy="872072"/>
            <a:chOff x="0" y="0"/>
            <a:chExt cx="787489" cy="229681"/>
          </a:xfrm>
        </p:grpSpPr>
        <p:sp>
          <p:nvSpPr>
            <p:cNvPr id="22" name="Freeform 22"/>
            <p:cNvSpPr/>
            <p:nvPr/>
          </p:nvSpPr>
          <p:spPr>
            <a:xfrm>
              <a:off x="0" y="0"/>
              <a:ext cx="787489" cy="229681"/>
            </a:xfrm>
            <a:custGeom>
              <a:avLst/>
              <a:gdLst/>
              <a:ahLst/>
              <a:cxnLst/>
              <a:rect l="l" t="t" r="r" b="b"/>
              <a:pathLst>
                <a:path w="787489" h="229681">
                  <a:moveTo>
                    <a:pt x="114841" y="0"/>
                  </a:moveTo>
                  <a:lnTo>
                    <a:pt x="672648" y="0"/>
                  </a:lnTo>
                  <a:cubicBezTo>
                    <a:pt x="703106" y="0"/>
                    <a:pt x="732316" y="12099"/>
                    <a:pt x="753853" y="33636"/>
                  </a:cubicBezTo>
                  <a:cubicBezTo>
                    <a:pt x="775390" y="55173"/>
                    <a:pt x="787489" y="84383"/>
                    <a:pt x="787489" y="114841"/>
                  </a:cubicBezTo>
                  <a:lnTo>
                    <a:pt x="787489" y="114841"/>
                  </a:lnTo>
                  <a:cubicBezTo>
                    <a:pt x="787489" y="178266"/>
                    <a:pt x="736073" y="229681"/>
                    <a:pt x="672648" y="229681"/>
                  </a:cubicBezTo>
                  <a:lnTo>
                    <a:pt x="114841" y="229681"/>
                  </a:lnTo>
                  <a:cubicBezTo>
                    <a:pt x="51416" y="229681"/>
                    <a:pt x="0" y="178266"/>
                    <a:pt x="0" y="114841"/>
                  </a:cubicBezTo>
                  <a:lnTo>
                    <a:pt x="0" y="114841"/>
                  </a:lnTo>
                  <a:cubicBezTo>
                    <a:pt x="0" y="51416"/>
                    <a:pt x="51416" y="0"/>
                    <a:pt x="114841" y="0"/>
                  </a:cubicBezTo>
                  <a:close/>
                </a:path>
              </a:pathLst>
            </a:custGeom>
            <a:solidFill>
              <a:srgbClr val="002745"/>
            </a:solidFill>
          </p:spPr>
          <p:txBody>
            <a:bodyPr/>
            <a:lstStyle/>
            <a:p>
              <a:endParaRPr lang="en-US"/>
            </a:p>
          </p:txBody>
        </p:sp>
        <p:sp>
          <p:nvSpPr>
            <p:cNvPr id="23" name="TextBox 23"/>
            <p:cNvSpPr txBox="1"/>
            <p:nvPr/>
          </p:nvSpPr>
          <p:spPr>
            <a:xfrm>
              <a:off x="0" y="-28575"/>
              <a:ext cx="787489" cy="258256"/>
            </a:xfrm>
            <a:prstGeom prst="rect">
              <a:avLst/>
            </a:prstGeom>
          </p:spPr>
          <p:txBody>
            <a:bodyPr lIns="50800" tIns="50800" rIns="50800" bIns="50800" rtlCol="0" anchor="ctr"/>
            <a:lstStyle/>
            <a:p>
              <a:pPr algn="ctr">
                <a:lnSpc>
                  <a:spcPts val="2560"/>
                </a:lnSpc>
              </a:pPr>
              <a:r>
                <a:rPr lang="en-US" sz="1969" b="1">
                  <a:solidFill>
                    <a:srgbClr val="FFFFFF"/>
                  </a:solidFill>
                  <a:latin typeface="Montserrat Light Bold"/>
                  <a:ea typeface="Montserrat Light Bold"/>
                  <a:cs typeface="Montserrat Light Bold"/>
                  <a:sym typeface="Montserrat Light Bold"/>
                </a:rPr>
                <a:t>SALUD </a:t>
              </a:r>
            </a:p>
            <a:p>
              <a:pPr algn="ctr">
                <a:lnSpc>
                  <a:spcPts val="2560"/>
                </a:lnSpc>
              </a:pPr>
              <a:r>
                <a:rPr lang="en-US" sz="1969" b="1">
                  <a:solidFill>
                    <a:srgbClr val="FFFFFF"/>
                  </a:solidFill>
                  <a:latin typeface="Montserrat Light Bold"/>
                  <a:ea typeface="Montserrat Light Bold"/>
                  <a:cs typeface="Montserrat Light Bold"/>
                  <a:sym typeface="Montserrat Light Bold"/>
                </a:rPr>
                <a:t>Y LARGA VIDA</a:t>
              </a:r>
            </a:p>
          </p:txBody>
        </p:sp>
      </p:grpSp>
      <p:grpSp>
        <p:nvGrpSpPr>
          <p:cNvPr id="24" name="Group 24"/>
          <p:cNvGrpSpPr/>
          <p:nvPr/>
        </p:nvGrpSpPr>
        <p:grpSpPr>
          <a:xfrm>
            <a:off x="2411635" y="3618431"/>
            <a:ext cx="2989997" cy="815286"/>
            <a:chOff x="0" y="0"/>
            <a:chExt cx="787489" cy="214726"/>
          </a:xfrm>
        </p:grpSpPr>
        <p:sp>
          <p:nvSpPr>
            <p:cNvPr id="25" name="Freeform 25"/>
            <p:cNvSpPr/>
            <p:nvPr/>
          </p:nvSpPr>
          <p:spPr>
            <a:xfrm>
              <a:off x="0" y="0"/>
              <a:ext cx="787489" cy="214726"/>
            </a:xfrm>
            <a:custGeom>
              <a:avLst/>
              <a:gdLst/>
              <a:ahLst/>
              <a:cxnLst/>
              <a:rect l="l" t="t" r="r" b="b"/>
              <a:pathLst>
                <a:path w="787489" h="214726">
                  <a:moveTo>
                    <a:pt x="107363" y="0"/>
                  </a:moveTo>
                  <a:lnTo>
                    <a:pt x="680126" y="0"/>
                  </a:lnTo>
                  <a:cubicBezTo>
                    <a:pt x="708600" y="0"/>
                    <a:pt x="735909" y="11311"/>
                    <a:pt x="756043" y="31446"/>
                  </a:cubicBezTo>
                  <a:cubicBezTo>
                    <a:pt x="776177" y="51580"/>
                    <a:pt x="787489" y="78888"/>
                    <a:pt x="787489" y="107363"/>
                  </a:cubicBezTo>
                  <a:lnTo>
                    <a:pt x="787489" y="107363"/>
                  </a:lnTo>
                  <a:cubicBezTo>
                    <a:pt x="787489" y="166658"/>
                    <a:pt x="739421" y="214726"/>
                    <a:pt x="680126" y="214726"/>
                  </a:cubicBezTo>
                  <a:lnTo>
                    <a:pt x="107363" y="214726"/>
                  </a:lnTo>
                  <a:cubicBezTo>
                    <a:pt x="78888" y="214726"/>
                    <a:pt x="51580" y="203414"/>
                    <a:pt x="31446" y="183280"/>
                  </a:cubicBezTo>
                  <a:cubicBezTo>
                    <a:pt x="11311" y="163145"/>
                    <a:pt x="0" y="135837"/>
                    <a:pt x="0" y="107363"/>
                  </a:cubicBezTo>
                  <a:lnTo>
                    <a:pt x="0" y="107363"/>
                  </a:lnTo>
                  <a:cubicBezTo>
                    <a:pt x="0" y="78888"/>
                    <a:pt x="11311" y="51580"/>
                    <a:pt x="31446" y="31446"/>
                  </a:cubicBezTo>
                  <a:cubicBezTo>
                    <a:pt x="51580" y="11311"/>
                    <a:pt x="78888" y="0"/>
                    <a:pt x="107363" y="0"/>
                  </a:cubicBezTo>
                  <a:close/>
                </a:path>
              </a:pathLst>
            </a:custGeom>
            <a:solidFill>
              <a:srgbClr val="2C475C"/>
            </a:solidFill>
          </p:spPr>
          <p:txBody>
            <a:bodyPr/>
            <a:lstStyle/>
            <a:p>
              <a:endParaRPr lang="en-US"/>
            </a:p>
          </p:txBody>
        </p:sp>
        <p:sp>
          <p:nvSpPr>
            <p:cNvPr id="26" name="TextBox 26"/>
            <p:cNvSpPr txBox="1"/>
            <p:nvPr/>
          </p:nvSpPr>
          <p:spPr>
            <a:xfrm>
              <a:off x="0" y="-28575"/>
              <a:ext cx="787489" cy="243301"/>
            </a:xfrm>
            <a:prstGeom prst="rect">
              <a:avLst/>
            </a:prstGeom>
          </p:spPr>
          <p:txBody>
            <a:bodyPr lIns="50800" tIns="50800" rIns="50800" bIns="50800" rtlCol="0" anchor="ctr"/>
            <a:lstStyle/>
            <a:p>
              <a:pPr algn="ctr">
                <a:lnSpc>
                  <a:spcPts val="2560"/>
                </a:lnSpc>
              </a:pPr>
              <a:r>
                <a:rPr lang="en-US" sz="1969" b="1">
                  <a:solidFill>
                    <a:srgbClr val="FFFFFF"/>
                  </a:solidFill>
                  <a:latin typeface="Montserrat Light Bold"/>
                  <a:ea typeface="Montserrat Light Bold"/>
                  <a:cs typeface="Montserrat Light Bold"/>
                  <a:sym typeface="Montserrat Light Bold"/>
                </a:rPr>
                <a:t>SEGURIDAD Y LIBERTAD</a:t>
              </a:r>
            </a:p>
          </p:txBody>
        </p:sp>
      </p:grpSp>
      <p:grpSp>
        <p:nvGrpSpPr>
          <p:cNvPr id="27" name="Group 27"/>
          <p:cNvGrpSpPr/>
          <p:nvPr/>
        </p:nvGrpSpPr>
        <p:grpSpPr>
          <a:xfrm>
            <a:off x="2411635" y="4824242"/>
            <a:ext cx="2989997" cy="862846"/>
            <a:chOff x="0" y="0"/>
            <a:chExt cx="787489" cy="227252"/>
          </a:xfrm>
        </p:grpSpPr>
        <p:sp>
          <p:nvSpPr>
            <p:cNvPr id="28" name="Freeform 28"/>
            <p:cNvSpPr/>
            <p:nvPr/>
          </p:nvSpPr>
          <p:spPr>
            <a:xfrm>
              <a:off x="0" y="0"/>
              <a:ext cx="787489" cy="227252"/>
            </a:xfrm>
            <a:custGeom>
              <a:avLst/>
              <a:gdLst/>
              <a:ahLst/>
              <a:cxnLst/>
              <a:rect l="l" t="t" r="r" b="b"/>
              <a:pathLst>
                <a:path w="787489" h="227252">
                  <a:moveTo>
                    <a:pt x="113626" y="0"/>
                  </a:moveTo>
                  <a:lnTo>
                    <a:pt x="673863" y="0"/>
                  </a:lnTo>
                  <a:cubicBezTo>
                    <a:pt x="736617" y="0"/>
                    <a:pt x="787489" y="50872"/>
                    <a:pt x="787489" y="113626"/>
                  </a:cubicBezTo>
                  <a:lnTo>
                    <a:pt x="787489" y="113626"/>
                  </a:lnTo>
                  <a:cubicBezTo>
                    <a:pt x="787489" y="176380"/>
                    <a:pt x="736617" y="227252"/>
                    <a:pt x="673863" y="227252"/>
                  </a:cubicBezTo>
                  <a:lnTo>
                    <a:pt x="113626" y="227252"/>
                  </a:lnTo>
                  <a:cubicBezTo>
                    <a:pt x="50872" y="227252"/>
                    <a:pt x="0" y="176380"/>
                    <a:pt x="0" y="113626"/>
                  </a:cubicBezTo>
                  <a:lnTo>
                    <a:pt x="0" y="113626"/>
                  </a:lnTo>
                  <a:cubicBezTo>
                    <a:pt x="0" y="50872"/>
                    <a:pt x="50872" y="0"/>
                    <a:pt x="113626" y="0"/>
                  </a:cubicBezTo>
                  <a:close/>
                </a:path>
              </a:pathLst>
            </a:custGeom>
            <a:solidFill>
              <a:srgbClr val="5F7C92"/>
            </a:solidFill>
          </p:spPr>
          <p:txBody>
            <a:bodyPr/>
            <a:lstStyle/>
            <a:p>
              <a:endParaRPr lang="en-US"/>
            </a:p>
          </p:txBody>
        </p:sp>
        <p:sp>
          <p:nvSpPr>
            <p:cNvPr id="29" name="TextBox 29"/>
            <p:cNvSpPr txBox="1"/>
            <p:nvPr/>
          </p:nvSpPr>
          <p:spPr>
            <a:xfrm>
              <a:off x="0" y="-28575"/>
              <a:ext cx="787489" cy="255827"/>
            </a:xfrm>
            <a:prstGeom prst="rect">
              <a:avLst/>
            </a:prstGeom>
          </p:spPr>
          <p:txBody>
            <a:bodyPr lIns="50800" tIns="50800" rIns="50800" bIns="50800" rtlCol="0" anchor="ctr"/>
            <a:lstStyle/>
            <a:p>
              <a:pPr algn="ctr">
                <a:lnSpc>
                  <a:spcPts val="2560"/>
                </a:lnSpc>
              </a:pPr>
              <a:r>
                <a:rPr lang="en-US" sz="1969" b="1">
                  <a:solidFill>
                    <a:srgbClr val="FFFFFF"/>
                  </a:solidFill>
                  <a:latin typeface="Montserrat Light Bold"/>
                  <a:ea typeface="Montserrat Light Bold"/>
                  <a:cs typeface="Montserrat Light Bold"/>
                  <a:sym typeface="Montserrat Light Bold"/>
                </a:rPr>
                <a:t>VIVIENDA Y SERVICIOS BÁSICOS</a:t>
              </a:r>
            </a:p>
          </p:txBody>
        </p:sp>
      </p:grpSp>
      <p:grpSp>
        <p:nvGrpSpPr>
          <p:cNvPr id="30" name="Group 30"/>
          <p:cNvGrpSpPr/>
          <p:nvPr/>
        </p:nvGrpSpPr>
        <p:grpSpPr>
          <a:xfrm>
            <a:off x="14087947" y="2294732"/>
            <a:ext cx="2989997" cy="1212785"/>
            <a:chOff x="0" y="0"/>
            <a:chExt cx="787489" cy="319417"/>
          </a:xfrm>
        </p:grpSpPr>
        <p:sp>
          <p:nvSpPr>
            <p:cNvPr id="31" name="Freeform 31"/>
            <p:cNvSpPr/>
            <p:nvPr/>
          </p:nvSpPr>
          <p:spPr>
            <a:xfrm>
              <a:off x="0" y="0"/>
              <a:ext cx="787489" cy="319417"/>
            </a:xfrm>
            <a:custGeom>
              <a:avLst/>
              <a:gdLst/>
              <a:ahLst/>
              <a:cxnLst/>
              <a:rect l="l" t="t" r="r" b="b"/>
              <a:pathLst>
                <a:path w="787489" h="319417">
                  <a:moveTo>
                    <a:pt x="132053" y="0"/>
                  </a:moveTo>
                  <a:lnTo>
                    <a:pt x="655436" y="0"/>
                  </a:lnTo>
                  <a:cubicBezTo>
                    <a:pt x="690459" y="0"/>
                    <a:pt x="724047" y="13913"/>
                    <a:pt x="748811" y="38677"/>
                  </a:cubicBezTo>
                  <a:cubicBezTo>
                    <a:pt x="773576" y="63442"/>
                    <a:pt x="787489" y="97030"/>
                    <a:pt x="787489" y="132053"/>
                  </a:cubicBezTo>
                  <a:lnTo>
                    <a:pt x="787489" y="187364"/>
                  </a:lnTo>
                  <a:cubicBezTo>
                    <a:pt x="787489" y="222386"/>
                    <a:pt x="773576" y="255974"/>
                    <a:pt x="748811" y="280739"/>
                  </a:cubicBezTo>
                  <a:cubicBezTo>
                    <a:pt x="724047" y="305504"/>
                    <a:pt x="690459" y="319417"/>
                    <a:pt x="655436" y="319417"/>
                  </a:cubicBezTo>
                  <a:lnTo>
                    <a:pt x="132053" y="319417"/>
                  </a:lnTo>
                  <a:cubicBezTo>
                    <a:pt x="97030" y="319417"/>
                    <a:pt x="63442" y="305504"/>
                    <a:pt x="38677" y="280739"/>
                  </a:cubicBezTo>
                  <a:cubicBezTo>
                    <a:pt x="13913" y="255974"/>
                    <a:pt x="0" y="222386"/>
                    <a:pt x="0" y="187364"/>
                  </a:cubicBezTo>
                  <a:lnTo>
                    <a:pt x="0" y="132053"/>
                  </a:lnTo>
                  <a:cubicBezTo>
                    <a:pt x="0" y="97030"/>
                    <a:pt x="13913" y="63442"/>
                    <a:pt x="38677" y="38677"/>
                  </a:cubicBezTo>
                  <a:cubicBezTo>
                    <a:pt x="63442" y="13913"/>
                    <a:pt x="97030" y="0"/>
                    <a:pt x="132053" y="0"/>
                  </a:cubicBezTo>
                  <a:close/>
                </a:path>
              </a:pathLst>
            </a:custGeom>
            <a:solidFill>
              <a:srgbClr val="2C475C"/>
            </a:solidFill>
          </p:spPr>
          <p:txBody>
            <a:bodyPr/>
            <a:lstStyle/>
            <a:p>
              <a:endParaRPr lang="en-US"/>
            </a:p>
          </p:txBody>
        </p:sp>
        <p:sp>
          <p:nvSpPr>
            <p:cNvPr id="32" name="TextBox 32"/>
            <p:cNvSpPr txBox="1"/>
            <p:nvPr/>
          </p:nvSpPr>
          <p:spPr>
            <a:xfrm>
              <a:off x="0" y="-28575"/>
              <a:ext cx="787489" cy="347992"/>
            </a:xfrm>
            <a:prstGeom prst="rect">
              <a:avLst/>
            </a:prstGeom>
          </p:spPr>
          <p:txBody>
            <a:bodyPr lIns="50800" tIns="50800" rIns="50800" bIns="50800" rtlCol="0" anchor="ctr"/>
            <a:lstStyle/>
            <a:p>
              <a:pPr algn="ctr">
                <a:lnSpc>
                  <a:spcPts val="2560"/>
                </a:lnSpc>
              </a:pPr>
              <a:r>
                <a:rPr lang="en-US" sz="1969" b="1">
                  <a:solidFill>
                    <a:srgbClr val="FFFFFF"/>
                  </a:solidFill>
                  <a:latin typeface="Montserrat Light Bold"/>
                  <a:ea typeface="Montserrat Light Bold"/>
                  <a:cs typeface="Montserrat Light Bold"/>
                  <a:sym typeface="Montserrat Light Bold"/>
                </a:rPr>
                <a:t>MAYOR EMPLEO </a:t>
              </a:r>
            </a:p>
            <a:p>
              <a:pPr algn="ctr">
                <a:lnSpc>
                  <a:spcPts val="2560"/>
                </a:lnSpc>
              </a:pPr>
              <a:r>
                <a:rPr lang="en-US" sz="1969" b="1">
                  <a:solidFill>
                    <a:srgbClr val="FFFFFF"/>
                  </a:solidFill>
                  <a:latin typeface="Montserrat Light Bold"/>
                  <a:ea typeface="Montserrat Light Bold"/>
                  <a:cs typeface="Montserrat Light Bold"/>
                  <a:sym typeface="Montserrat Light Bold"/>
                </a:rPr>
                <a:t>DE CALIDAD </a:t>
              </a:r>
            </a:p>
            <a:p>
              <a:pPr algn="ctr">
                <a:lnSpc>
                  <a:spcPts val="2560"/>
                </a:lnSpc>
              </a:pPr>
              <a:r>
                <a:rPr lang="en-US" sz="1969" b="1">
                  <a:solidFill>
                    <a:srgbClr val="FFFFFF"/>
                  </a:solidFill>
                  <a:latin typeface="Montserrat Light Bold"/>
                  <a:ea typeface="Montserrat Light Bold"/>
                  <a:cs typeface="Montserrat Light Bold"/>
                  <a:sym typeface="Montserrat Light Bold"/>
                </a:rPr>
                <a:t>E INCLUSIVO</a:t>
              </a:r>
            </a:p>
          </p:txBody>
        </p:sp>
      </p:grpSp>
      <p:grpSp>
        <p:nvGrpSpPr>
          <p:cNvPr id="33" name="Group 33"/>
          <p:cNvGrpSpPr/>
          <p:nvPr/>
        </p:nvGrpSpPr>
        <p:grpSpPr>
          <a:xfrm>
            <a:off x="13295340" y="4609618"/>
            <a:ext cx="3782604" cy="1212785"/>
            <a:chOff x="0" y="0"/>
            <a:chExt cx="996241" cy="319417"/>
          </a:xfrm>
        </p:grpSpPr>
        <p:sp>
          <p:nvSpPr>
            <p:cNvPr id="34" name="Freeform 34"/>
            <p:cNvSpPr/>
            <p:nvPr/>
          </p:nvSpPr>
          <p:spPr>
            <a:xfrm>
              <a:off x="0" y="0"/>
              <a:ext cx="996241" cy="319417"/>
            </a:xfrm>
            <a:custGeom>
              <a:avLst/>
              <a:gdLst/>
              <a:ahLst/>
              <a:cxnLst/>
              <a:rect l="l" t="t" r="r" b="b"/>
              <a:pathLst>
                <a:path w="996241" h="319417">
                  <a:moveTo>
                    <a:pt x="104383" y="0"/>
                  </a:moveTo>
                  <a:lnTo>
                    <a:pt x="891859" y="0"/>
                  </a:lnTo>
                  <a:cubicBezTo>
                    <a:pt x="949508" y="0"/>
                    <a:pt x="996241" y="46734"/>
                    <a:pt x="996241" y="104383"/>
                  </a:cubicBezTo>
                  <a:lnTo>
                    <a:pt x="996241" y="215034"/>
                  </a:lnTo>
                  <a:cubicBezTo>
                    <a:pt x="996241" y="272683"/>
                    <a:pt x="949508" y="319417"/>
                    <a:pt x="891859" y="319417"/>
                  </a:cubicBezTo>
                  <a:lnTo>
                    <a:pt x="104383" y="319417"/>
                  </a:lnTo>
                  <a:cubicBezTo>
                    <a:pt x="46734" y="319417"/>
                    <a:pt x="0" y="272683"/>
                    <a:pt x="0" y="215034"/>
                  </a:cubicBezTo>
                  <a:lnTo>
                    <a:pt x="0" y="104383"/>
                  </a:lnTo>
                  <a:cubicBezTo>
                    <a:pt x="0" y="46734"/>
                    <a:pt x="46734" y="0"/>
                    <a:pt x="104383" y="0"/>
                  </a:cubicBezTo>
                  <a:close/>
                </a:path>
              </a:pathLst>
            </a:custGeom>
            <a:solidFill>
              <a:srgbClr val="002745"/>
            </a:solidFill>
          </p:spPr>
          <p:txBody>
            <a:bodyPr/>
            <a:lstStyle/>
            <a:p>
              <a:endParaRPr lang="en-US"/>
            </a:p>
          </p:txBody>
        </p:sp>
        <p:sp>
          <p:nvSpPr>
            <p:cNvPr id="35" name="TextBox 35"/>
            <p:cNvSpPr txBox="1"/>
            <p:nvPr/>
          </p:nvSpPr>
          <p:spPr>
            <a:xfrm>
              <a:off x="0" y="-28575"/>
              <a:ext cx="996241" cy="347992"/>
            </a:xfrm>
            <a:prstGeom prst="rect">
              <a:avLst/>
            </a:prstGeom>
          </p:spPr>
          <p:txBody>
            <a:bodyPr lIns="50800" tIns="50800" rIns="50800" bIns="50800" rtlCol="0" anchor="ctr"/>
            <a:lstStyle/>
            <a:p>
              <a:pPr algn="ctr">
                <a:lnSpc>
                  <a:spcPts val="2560"/>
                </a:lnSpc>
              </a:pPr>
              <a:r>
                <a:rPr lang="en-US" sz="1969" b="1">
                  <a:solidFill>
                    <a:srgbClr val="FFFFFF"/>
                  </a:solidFill>
                  <a:latin typeface="Montserrat Light Bold"/>
                  <a:ea typeface="Montserrat Light Bold"/>
                  <a:cs typeface="Montserrat Light Bold"/>
                  <a:sym typeface="Montserrat Light Bold"/>
                </a:rPr>
                <a:t>+CALIDAD EDUCACIÓN</a:t>
              </a:r>
            </a:p>
            <a:p>
              <a:pPr algn="ctr">
                <a:lnSpc>
                  <a:spcPts val="2560"/>
                </a:lnSpc>
              </a:pPr>
              <a:r>
                <a:rPr lang="en-US" sz="1969" b="1">
                  <a:solidFill>
                    <a:srgbClr val="FFFFFF"/>
                  </a:solidFill>
                  <a:latin typeface="Montserrat Light Bold"/>
                  <a:ea typeface="Montserrat Light Bold"/>
                  <a:cs typeface="Montserrat Light Bold"/>
                  <a:sym typeface="Montserrat Light Bold"/>
                </a:rPr>
                <a:t>+ALINEADA A LOS SECTORES PRODUCTIVOS</a:t>
              </a:r>
            </a:p>
          </p:txBody>
        </p:sp>
      </p:grpSp>
      <p:sp>
        <p:nvSpPr>
          <p:cNvPr id="36" name="AutoShape 36"/>
          <p:cNvSpPr/>
          <p:nvPr/>
        </p:nvSpPr>
        <p:spPr>
          <a:xfrm flipH="1">
            <a:off x="5435446" y="2770982"/>
            <a:ext cx="665819" cy="0"/>
          </a:xfrm>
          <a:prstGeom prst="line">
            <a:avLst/>
          </a:prstGeom>
          <a:ln w="38100" cap="flat">
            <a:solidFill>
              <a:srgbClr val="002745"/>
            </a:solidFill>
            <a:prstDash val="solid"/>
            <a:headEnd type="none" w="sm" len="sm"/>
            <a:tailEnd type="arrow" w="med" len="sm"/>
          </a:ln>
        </p:spPr>
        <p:txBody>
          <a:bodyPr/>
          <a:lstStyle/>
          <a:p>
            <a:endParaRPr lang="en-US"/>
          </a:p>
        </p:txBody>
      </p:sp>
      <p:sp>
        <p:nvSpPr>
          <p:cNvPr id="37" name="AutoShape 37"/>
          <p:cNvSpPr/>
          <p:nvPr/>
        </p:nvSpPr>
        <p:spPr>
          <a:xfrm flipH="1">
            <a:off x="13371541" y="4045124"/>
            <a:ext cx="504886" cy="0"/>
          </a:xfrm>
          <a:prstGeom prst="line">
            <a:avLst/>
          </a:prstGeom>
          <a:ln w="38100" cap="flat">
            <a:solidFill>
              <a:srgbClr val="002745"/>
            </a:solidFill>
            <a:prstDash val="solid"/>
            <a:headEnd type="none" w="sm" len="sm"/>
            <a:tailEnd type="arrow" w="med" len="sm"/>
          </a:ln>
        </p:spPr>
        <p:txBody>
          <a:bodyPr/>
          <a:lstStyle/>
          <a:p>
            <a:endParaRPr lang="en-US"/>
          </a:p>
        </p:txBody>
      </p:sp>
      <p:sp>
        <p:nvSpPr>
          <p:cNvPr id="38" name="AutoShape 38"/>
          <p:cNvSpPr/>
          <p:nvPr/>
        </p:nvSpPr>
        <p:spPr>
          <a:xfrm flipH="1" flipV="1">
            <a:off x="6087432" y="2753606"/>
            <a:ext cx="19050" cy="2544937"/>
          </a:xfrm>
          <a:prstGeom prst="line">
            <a:avLst/>
          </a:prstGeom>
          <a:ln w="38100" cap="flat">
            <a:solidFill>
              <a:srgbClr val="002745"/>
            </a:solidFill>
            <a:prstDash val="solid"/>
            <a:headEnd type="none" w="sm" len="sm"/>
            <a:tailEnd type="none" w="sm" len="sm"/>
          </a:ln>
        </p:spPr>
        <p:txBody>
          <a:bodyPr/>
          <a:lstStyle/>
          <a:p>
            <a:endParaRPr lang="en-US"/>
          </a:p>
        </p:txBody>
      </p:sp>
      <p:grpSp>
        <p:nvGrpSpPr>
          <p:cNvPr id="39" name="Group 39"/>
          <p:cNvGrpSpPr/>
          <p:nvPr/>
        </p:nvGrpSpPr>
        <p:grpSpPr>
          <a:xfrm>
            <a:off x="6515762" y="3331288"/>
            <a:ext cx="2989997" cy="1212785"/>
            <a:chOff x="0" y="0"/>
            <a:chExt cx="787489" cy="319417"/>
          </a:xfrm>
        </p:grpSpPr>
        <p:sp>
          <p:nvSpPr>
            <p:cNvPr id="40" name="Freeform 40"/>
            <p:cNvSpPr/>
            <p:nvPr/>
          </p:nvSpPr>
          <p:spPr>
            <a:xfrm>
              <a:off x="0" y="0"/>
              <a:ext cx="787489" cy="319417"/>
            </a:xfrm>
            <a:custGeom>
              <a:avLst/>
              <a:gdLst/>
              <a:ahLst/>
              <a:cxnLst/>
              <a:rect l="l" t="t" r="r" b="b"/>
              <a:pathLst>
                <a:path w="787489" h="319417">
                  <a:moveTo>
                    <a:pt x="132053" y="0"/>
                  </a:moveTo>
                  <a:lnTo>
                    <a:pt x="655436" y="0"/>
                  </a:lnTo>
                  <a:cubicBezTo>
                    <a:pt x="690459" y="0"/>
                    <a:pt x="724047" y="13913"/>
                    <a:pt x="748811" y="38677"/>
                  </a:cubicBezTo>
                  <a:cubicBezTo>
                    <a:pt x="773576" y="63442"/>
                    <a:pt x="787489" y="97030"/>
                    <a:pt x="787489" y="132053"/>
                  </a:cubicBezTo>
                  <a:lnTo>
                    <a:pt x="787489" y="187364"/>
                  </a:lnTo>
                  <a:cubicBezTo>
                    <a:pt x="787489" y="222386"/>
                    <a:pt x="773576" y="255974"/>
                    <a:pt x="748811" y="280739"/>
                  </a:cubicBezTo>
                  <a:cubicBezTo>
                    <a:pt x="724047" y="305504"/>
                    <a:pt x="690459" y="319417"/>
                    <a:pt x="655436" y="319417"/>
                  </a:cubicBezTo>
                  <a:lnTo>
                    <a:pt x="132053" y="319417"/>
                  </a:lnTo>
                  <a:cubicBezTo>
                    <a:pt x="97030" y="319417"/>
                    <a:pt x="63442" y="305504"/>
                    <a:pt x="38677" y="280739"/>
                  </a:cubicBezTo>
                  <a:cubicBezTo>
                    <a:pt x="13913" y="255974"/>
                    <a:pt x="0" y="222386"/>
                    <a:pt x="0" y="187364"/>
                  </a:cubicBezTo>
                  <a:lnTo>
                    <a:pt x="0" y="132053"/>
                  </a:lnTo>
                  <a:cubicBezTo>
                    <a:pt x="0" y="97030"/>
                    <a:pt x="13913" y="63442"/>
                    <a:pt x="38677" y="38677"/>
                  </a:cubicBezTo>
                  <a:cubicBezTo>
                    <a:pt x="63442" y="13913"/>
                    <a:pt x="97030" y="0"/>
                    <a:pt x="132053" y="0"/>
                  </a:cubicBezTo>
                  <a:close/>
                </a:path>
              </a:pathLst>
            </a:custGeom>
            <a:solidFill>
              <a:srgbClr val="2C475C"/>
            </a:solidFill>
          </p:spPr>
          <p:txBody>
            <a:bodyPr/>
            <a:lstStyle/>
            <a:p>
              <a:endParaRPr lang="en-US"/>
            </a:p>
          </p:txBody>
        </p:sp>
        <p:sp>
          <p:nvSpPr>
            <p:cNvPr id="41" name="TextBox 41"/>
            <p:cNvSpPr txBox="1"/>
            <p:nvPr/>
          </p:nvSpPr>
          <p:spPr>
            <a:xfrm>
              <a:off x="0" y="-28575"/>
              <a:ext cx="787489" cy="347992"/>
            </a:xfrm>
            <a:prstGeom prst="rect">
              <a:avLst/>
            </a:prstGeom>
          </p:spPr>
          <p:txBody>
            <a:bodyPr lIns="50800" tIns="50800" rIns="50800" bIns="50800" rtlCol="0" anchor="ctr"/>
            <a:lstStyle/>
            <a:p>
              <a:pPr algn="ctr">
                <a:lnSpc>
                  <a:spcPts val="2560"/>
                </a:lnSpc>
              </a:pPr>
              <a:r>
                <a:rPr lang="en-US" sz="1969" b="1">
                  <a:solidFill>
                    <a:srgbClr val="FFFFFF"/>
                  </a:solidFill>
                  <a:latin typeface="Montserrat Light Bold"/>
                  <a:ea typeface="Montserrat Light Bold"/>
                  <a:cs typeface="Montserrat Light Bold"/>
                  <a:sym typeface="Montserrat Light Bold"/>
                </a:rPr>
                <a:t>+ CLASE MEDIA</a:t>
              </a:r>
            </a:p>
            <a:p>
              <a:pPr algn="ctr">
                <a:lnSpc>
                  <a:spcPts val="2560"/>
                </a:lnSpc>
              </a:pPr>
              <a:r>
                <a:rPr lang="en-US" sz="1969" b="1">
                  <a:solidFill>
                    <a:srgbClr val="FFFFFF"/>
                  </a:solidFill>
                  <a:latin typeface="Montserrat Light Bold"/>
                  <a:ea typeface="Montserrat Light Bold"/>
                  <a:cs typeface="Montserrat Light Bold"/>
                  <a:sym typeface="Montserrat Light Bold"/>
                </a:rPr>
                <a:t>-POBREZA</a:t>
              </a:r>
            </a:p>
            <a:p>
              <a:pPr algn="ctr">
                <a:lnSpc>
                  <a:spcPts val="2560"/>
                </a:lnSpc>
              </a:pPr>
              <a:r>
                <a:rPr lang="en-US" sz="1969" b="1">
                  <a:solidFill>
                    <a:srgbClr val="FFFFFF"/>
                  </a:solidFill>
                  <a:latin typeface="Montserrat Light Bold"/>
                  <a:ea typeface="Montserrat Light Bold"/>
                  <a:cs typeface="Montserrat Light Bold"/>
                  <a:sym typeface="Montserrat Light Bold"/>
                </a:rPr>
                <a:t>0 HAMBRE</a:t>
              </a:r>
            </a:p>
          </p:txBody>
        </p:sp>
      </p:grpSp>
      <p:grpSp>
        <p:nvGrpSpPr>
          <p:cNvPr id="42" name="Group 42"/>
          <p:cNvGrpSpPr/>
          <p:nvPr/>
        </p:nvGrpSpPr>
        <p:grpSpPr>
          <a:xfrm>
            <a:off x="10305343" y="3313867"/>
            <a:ext cx="2989997" cy="1212785"/>
            <a:chOff x="0" y="0"/>
            <a:chExt cx="787489" cy="319417"/>
          </a:xfrm>
        </p:grpSpPr>
        <p:sp>
          <p:nvSpPr>
            <p:cNvPr id="43" name="Freeform 43"/>
            <p:cNvSpPr/>
            <p:nvPr/>
          </p:nvSpPr>
          <p:spPr>
            <a:xfrm>
              <a:off x="0" y="0"/>
              <a:ext cx="787489" cy="319417"/>
            </a:xfrm>
            <a:custGeom>
              <a:avLst/>
              <a:gdLst/>
              <a:ahLst/>
              <a:cxnLst/>
              <a:rect l="l" t="t" r="r" b="b"/>
              <a:pathLst>
                <a:path w="787489" h="319417">
                  <a:moveTo>
                    <a:pt x="132053" y="0"/>
                  </a:moveTo>
                  <a:lnTo>
                    <a:pt x="655436" y="0"/>
                  </a:lnTo>
                  <a:cubicBezTo>
                    <a:pt x="690459" y="0"/>
                    <a:pt x="724047" y="13913"/>
                    <a:pt x="748811" y="38677"/>
                  </a:cubicBezTo>
                  <a:cubicBezTo>
                    <a:pt x="773576" y="63442"/>
                    <a:pt x="787489" y="97030"/>
                    <a:pt x="787489" y="132053"/>
                  </a:cubicBezTo>
                  <a:lnTo>
                    <a:pt x="787489" y="187364"/>
                  </a:lnTo>
                  <a:cubicBezTo>
                    <a:pt x="787489" y="222386"/>
                    <a:pt x="773576" y="255974"/>
                    <a:pt x="748811" y="280739"/>
                  </a:cubicBezTo>
                  <a:cubicBezTo>
                    <a:pt x="724047" y="305504"/>
                    <a:pt x="690459" y="319417"/>
                    <a:pt x="655436" y="319417"/>
                  </a:cubicBezTo>
                  <a:lnTo>
                    <a:pt x="132053" y="319417"/>
                  </a:lnTo>
                  <a:cubicBezTo>
                    <a:pt x="97030" y="319417"/>
                    <a:pt x="63442" y="305504"/>
                    <a:pt x="38677" y="280739"/>
                  </a:cubicBezTo>
                  <a:cubicBezTo>
                    <a:pt x="13913" y="255974"/>
                    <a:pt x="0" y="222386"/>
                    <a:pt x="0" y="187364"/>
                  </a:cubicBezTo>
                  <a:lnTo>
                    <a:pt x="0" y="132053"/>
                  </a:lnTo>
                  <a:cubicBezTo>
                    <a:pt x="0" y="97030"/>
                    <a:pt x="13913" y="63442"/>
                    <a:pt x="38677" y="38677"/>
                  </a:cubicBezTo>
                  <a:cubicBezTo>
                    <a:pt x="63442" y="13913"/>
                    <a:pt x="97030" y="0"/>
                    <a:pt x="132053" y="0"/>
                  </a:cubicBezTo>
                  <a:close/>
                </a:path>
              </a:pathLst>
            </a:custGeom>
            <a:solidFill>
              <a:srgbClr val="5F7C92"/>
            </a:solidFill>
          </p:spPr>
          <p:txBody>
            <a:bodyPr/>
            <a:lstStyle/>
            <a:p>
              <a:endParaRPr lang="en-US"/>
            </a:p>
          </p:txBody>
        </p:sp>
        <p:sp>
          <p:nvSpPr>
            <p:cNvPr id="44" name="TextBox 44"/>
            <p:cNvSpPr txBox="1"/>
            <p:nvPr/>
          </p:nvSpPr>
          <p:spPr>
            <a:xfrm>
              <a:off x="0" y="-28575"/>
              <a:ext cx="787489" cy="347992"/>
            </a:xfrm>
            <a:prstGeom prst="rect">
              <a:avLst/>
            </a:prstGeom>
          </p:spPr>
          <p:txBody>
            <a:bodyPr lIns="50800" tIns="50800" rIns="50800" bIns="50800" rtlCol="0" anchor="ctr"/>
            <a:lstStyle/>
            <a:p>
              <a:pPr algn="ctr">
                <a:lnSpc>
                  <a:spcPts val="2560"/>
                </a:lnSpc>
              </a:pPr>
              <a:r>
                <a:rPr lang="en-US" sz="1969" b="1">
                  <a:solidFill>
                    <a:srgbClr val="FFFFFF"/>
                  </a:solidFill>
                  <a:latin typeface="Montserrat Light Bold"/>
                  <a:ea typeface="Montserrat Light Bold"/>
                  <a:cs typeface="Montserrat Light Bold"/>
                  <a:sym typeface="Montserrat Light Bold"/>
                </a:rPr>
                <a:t>MAYOR CRECIMIENTO ECONÓNICO</a:t>
              </a:r>
            </a:p>
          </p:txBody>
        </p:sp>
      </p:grpSp>
      <p:sp>
        <p:nvSpPr>
          <p:cNvPr id="45" name="AutoShape 45"/>
          <p:cNvSpPr/>
          <p:nvPr/>
        </p:nvSpPr>
        <p:spPr>
          <a:xfrm flipH="1">
            <a:off x="5468307" y="4045124"/>
            <a:ext cx="632958" cy="0"/>
          </a:xfrm>
          <a:prstGeom prst="line">
            <a:avLst/>
          </a:prstGeom>
          <a:ln w="38100" cap="flat">
            <a:solidFill>
              <a:srgbClr val="002745"/>
            </a:solidFill>
            <a:prstDash val="solid"/>
            <a:headEnd type="none" w="sm" len="sm"/>
            <a:tailEnd type="arrow" w="med" len="sm"/>
          </a:ln>
        </p:spPr>
        <p:txBody>
          <a:bodyPr/>
          <a:lstStyle/>
          <a:p>
            <a:endParaRPr lang="en-US"/>
          </a:p>
        </p:txBody>
      </p:sp>
      <p:sp>
        <p:nvSpPr>
          <p:cNvPr id="46" name="AutoShape 46"/>
          <p:cNvSpPr/>
          <p:nvPr/>
        </p:nvSpPr>
        <p:spPr>
          <a:xfrm flipH="1">
            <a:off x="5468307" y="5279493"/>
            <a:ext cx="632958" cy="0"/>
          </a:xfrm>
          <a:prstGeom prst="line">
            <a:avLst/>
          </a:prstGeom>
          <a:ln w="38100" cap="flat">
            <a:solidFill>
              <a:srgbClr val="002745"/>
            </a:solidFill>
            <a:prstDash val="solid"/>
            <a:headEnd type="none" w="sm" len="sm"/>
            <a:tailEnd type="arrow" w="med" len="sm"/>
          </a:ln>
        </p:spPr>
        <p:txBody>
          <a:bodyPr/>
          <a:lstStyle/>
          <a:p>
            <a:endParaRPr lang="en-US"/>
          </a:p>
        </p:txBody>
      </p:sp>
      <p:sp>
        <p:nvSpPr>
          <p:cNvPr id="47" name="AutoShape 47"/>
          <p:cNvSpPr/>
          <p:nvPr/>
        </p:nvSpPr>
        <p:spPr>
          <a:xfrm flipH="1">
            <a:off x="5901672" y="4045124"/>
            <a:ext cx="614090" cy="0"/>
          </a:xfrm>
          <a:prstGeom prst="line">
            <a:avLst/>
          </a:prstGeom>
          <a:ln w="38100" cap="flat">
            <a:solidFill>
              <a:srgbClr val="002745"/>
            </a:solidFill>
            <a:prstDash val="solid"/>
            <a:headEnd type="none" w="sm" len="sm"/>
            <a:tailEnd type="none" w="sm" len="sm"/>
          </a:ln>
        </p:spPr>
        <p:txBody>
          <a:bodyPr/>
          <a:lstStyle/>
          <a:p>
            <a:endParaRPr lang="en-US"/>
          </a:p>
        </p:txBody>
      </p:sp>
      <p:sp>
        <p:nvSpPr>
          <p:cNvPr id="48" name="AutoShape 48"/>
          <p:cNvSpPr/>
          <p:nvPr/>
        </p:nvSpPr>
        <p:spPr>
          <a:xfrm flipV="1">
            <a:off x="13866902" y="2901124"/>
            <a:ext cx="0" cy="1164462"/>
          </a:xfrm>
          <a:prstGeom prst="line">
            <a:avLst/>
          </a:prstGeom>
          <a:ln w="38100" cap="flat">
            <a:solidFill>
              <a:srgbClr val="002745"/>
            </a:solidFill>
            <a:prstDash val="solid"/>
            <a:headEnd type="none" w="sm" len="sm"/>
            <a:tailEnd type="none" w="sm" len="sm"/>
          </a:ln>
        </p:spPr>
        <p:txBody>
          <a:bodyPr/>
          <a:lstStyle/>
          <a:p>
            <a:endParaRPr lang="en-US"/>
          </a:p>
        </p:txBody>
      </p:sp>
      <p:sp>
        <p:nvSpPr>
          <p:cNvPr id="49" name="AutoShape 49"/>
          <p:cNvSpPr/>
          <p:nvPr/>
        </p:nvSpPr>
        <p:spPr>
          <a:xfrm flipH="1">
            <a:off x="13876427" y="2920174"/>
            <a:ext cx="211520" cy="0"/>
          </a:xfrm>
          <a:prstGeom prst="line">
            <a:avLst/>
          </a:prstGeom>
          <a:ln w="38100" cap="flat">
            <a:solidFill>
              <a:srgbClr val="002745"/>
            </a:solidFill>
            <a:prstDash val="solid"/>
            <a:headEnd type="none" w="sm" len="sm"/>
            <a:tailEnd type="none" w="sm" len="sm"/>
          </a:ln>
        </p:spPr>
        <p:txBody>
          <a:bodyPr/>
          <a:lstStyle/>
          <a:p>
            <a:endParaRPr lang="en-US"/>
          </a:p>
        </p:txBody>
      </p:sp>
      <p:sp>
        <p:nvSpPr>
          <p:cNvPr id="50" name="AutoShape 50"/>
          <p:cNvSpPr/>
          <p:nvPr/>
        </p:nvSpPr>
        <p:spPr>
          <a:xfrm flipH="1">
            <a:off x="11910101" y="5235060"/>
            <a:ext cx="1385239" cy="0"/>
          </a:xfrm>
          <a:prstGeom prst="line">
            <a:avLst/>
          </a:prstGeom>
          <a:ln w="38100" cap="flat">
            <a:solidFill>
              <a:srgbClr val="002745"/>
            </a:solidFill>
            <a:prstDash val="solid"/>
            <a:headEnd type="none" w="sm" len="sm"/>
            <a:tailEnd type="none" w="sm" len="sm"/>
          </a:ln>
        </p:spPr>
        <p:txBody>
          <a:bodyPr/>
          <a:lstStyle/>
          <a:p>
            <a:endParaRPr lang="en-US"/>
          </a:p>
        </p:txBody>
      </p:sp>
      <p:sp>
        <p:nvSpPr>
          <p:cNvPr id="51" name="AutoShape 51"/>
          <p:cNvSpPr/>
          <p:nvPr/>
        </p:nvSpPr>
        <p:spPr>
          <a:xfrm flipV="1">
            <a:off x="11910101" y="4587998"/>
            <a:ext cx="0" cy="667667"/>
          </a:xfrm>
          <a:prstGeom prst="line">
            <a:avLst/>
          </a:prstGeom>
          <a:ln w="38100" cap="flat">
            <a:solidFill>
              <a:srgbClr val="002745"/>
            </a:solidFill>
            <a:prstDash val="solid"/>
            <a:headEnd type="none" w="sm" len="sm"/>
            <a:tailEnd type="arrow" w="med" len="sm"/>
          </a:ln>
        </p:spPr>
        <p:txBody>
          <a:bodyPr/>
          <a:lstStyle/>
          <a:p>
            <a:endParaRPr lang="en-US"/>
          </a:p>
        </p:txBody>
      </p:sp>
      <p:sp>
        <p:nvSpPr>
          <p:cNvPr id="52" name="AutoShape 52"/>
          <p:cNvSpPr/>
          <p:nvPr/>
        </p:nvSpPr>
        <p:spPr>
          <a:xfrm flipH="1">
            <a:off x="9580080" y="4007024"/>
            <a:ext cx="632958" cy="0"/>
          </a:xfrm>
          <a:prstGeom prst="line">
            <a:avLst/>
          </a:prstGeom>
          <a:ln w="38100" cap="flat">
            <a:solidFill>
              <a:srgbClr val="002745"/>
            </a:solidFill>
            <a:prstDash val="solid"/>
            <a:headEnd type="none" w="sm" len="sm"/>
            <a:tailEnd type="arrow" w="med" len="sm"/>
          </a:ln>
        </p:spPr>
        <p:txBody>
          <a:bodyPr/>
          <a:lstStyle/>
          <a:p>
            <a:endParaRPr lang="en-US"/>
          </a:p>
        </p:txBody>
      </p:sp>
      <p:grpSp>
        <p:nvGrpSpPr>
          <p:cNvPr id="53" name="Group 53"/>
          <p:cNvGrpSpPr/>
          <p:nvPr/>
        </p:nvGrpSpPr>
        <p:grpSpPr>
          <a:xfrm>
            <a:off x="4713722" y="5982363"/>
            <a:ext cx="1199656" cy="1210367"/>
            <a:chOff x="0" y="0"/>
            <a:chExt cx="1599541" cy="1613822"/>
          </a:xfrm>
        </p:grpSpPr>
        <p:grpSp>
          <p:nvGrpSpPr>
            <p:cNvPr id="54" name="Group 54"/>
            <p:cNvGrpSpPr/>
            <p:nvPr/>
          </p:nvGrpSpPr>
          <p:grpSpPr>
            <a:xfrm>
              <a:off x="0" y="0"/>
              <a:ext cx="1599541" cy="1613822"/>
              <a:chOff x="0" y="0"/>
              <a:chExt cx="315959" cy="318780"/>
            </a:xfrm>
          </p:grpSpPr>
          <p:sp>
            <p:nvSpPr>
              <p:cNvPr id="55" name="Freeform 55"/>
              <p:cNvSpPr/>
              <p:nvPr/>
            </p:nvSpPr>
            <p:spPr>
              <a:xfrm>
                <a:off x="0" y="0"/>
                <a:ext cx="315959" cy="318780"/>
              </a:xfrm>
              <a:custGeom>
                <a:avLst/>
                <a:gdLst/>
                <a:ahLst/>
                <a:cxnLst/>
                <a:rect l="l" t="t" r="r" b="b"/>
                <a:pathLst>
                  <a:path w="315959" h="318780">
                    <a:moveTo>
                      <a:pt x="157979" y="0"/>
                    </a:moveTo>
                    <a:lnTo>
                      <a:pt x="157979" y="0"/>
                    </a:lnTo>
                    <a:cubicBezTo>
                      <a:pt x="245229" y="0"/>
                      <a:pt x="315959" y="70730"/>
                      <a:pt x="315959" y="157979"/>
                    </a:cubicBezTo>
                    <a:lnTo>
                      <a:pt x="315959" y="160800"/>
                    </a:lnTo>
                    <a:cubicBezTo>
                      <a:pt x="315959" y="202699"/>
                      <a:pt x="299315" y="242882"/>
                      <a:pt x="269688" y="272509"/>
                    </a:cubicBezTo>
                    <a:cubicBezTo>
                      <a:pt x="240061" y="302135"/>
                      <a:pt x="199878" y="318780"/>
                      <a:pt x="157979" y="318780"/>
                    </a:cubicBezTo>
                    <a:lnTo>
                      <a:pt x="157979" y="318780"/>
                    </a:lnTo>
                    <a:cubicBezTo>
                      <a:pt x="116081" y="318780"/>
                      <a:pt x="75898" y="302135"/>
                      <a:pt x="46271" y="272509"/>
                    </a:cubicBezTo>
                    <a:cubicBezTo>
                      <a:pt x="16644" y="242882"/>
                      <a:pt x="0" y="202699"/>
                      <a:pt x="0" y="160800"/>
                    </a:cubicBezTo>
                    <a:lnTo>
                      <a:pt x="0" y="157979"/>
                    </a:lnTo>
                    <a:cubicBezTo>
                      <a:pt x="0" y="116081"/>
                      <a:pt x="16644" y="75898"/>
                      <a:pt x="46271" y="46271"/>
                    </a:cubicBezTo>
                    <a:cubicBezTo>
                      <a:pt x="75898" y="16644"/>
                      <a:pt x="116081" y="0"/>
                      <a:pt x="157979" y="0"/>
                    </a:cubicBezTo>
                    <a:close/>
                  </a:path>
                </a:pathLst>
              </a:custGeom>
              <a:solidFill>
                <a:srgbClr val="2C475C"/>
              </a:solidFill>
            </p:spPr>
            <p:txBody>
              <a:bodyPr/>
              <a:lstStyle/>
              <a:p>
                <a:endParaRPr lang="en-US"/>
              </a:p>
            </p:txBody>
          </p:sp>
          <p:sp>
            <p:nvSpPr>
              <p:cNvPr id="56" name="TextBox 56"/>
              <p:cNvSpPr txBox="1"/>
              <p:nvPr/>
            </p:nvSpPr>
            <p:spPr>
              <a:xfrm>
                <a:off x="0" y="-28575"/>
                <a:ext cx="315959" cy="347355"/>
              </a:xfrm>
              <a:prstGeom prst="rect">
                <a:avLst/>
              </a:prstGeom>
            </p:spPr>
            <p:txBody>
              <a:bodyPr lIns="50800" tIns="50800" rIns="50800" bIns="50800" rtlCol="0" anchor="ctr"/>
              <a:lstStyle/>
              <a:p>
                <a:pPr algn="ctr">
                  <a:lnSpc>
                    <a:spcPts val="2560"/>
                  </a:lnSpc>
                </a:pPr>
                <a:endParaRPr/>
              </a:p>
            </p:txBody>
          </p:sp>
        </p:grpSp>
        <p:sp>
          <p:nvSpPr>
            <p:cNvPr id="57" name="TextBox 57"/>
            <p:cNvSpPr txBox="1"/>
            <p:nvPr/>
          </p:nvSpPr>
          <p:spPr>
            <a:xfrm>
              <a:off x="305942" y="-11778"/>
              <a:ext cx="1162454" cy="1625600"/>
            </a:xfrm>
            <a:prstGeom prst="rect">
              <a:avLst/>
            </a:prstGeom>
          </p:spPr>
          <p:txBody>
            <a:bodyPr lIns="0" tIns="0" rIns="0" bIns="0" rtlCol="0" anchor="t">
              <a:spAutoFit/>
            </a:bodyPr>
            <a:lstStyle/>
            <a:p>
              <a:pPr algn="r">
                <a:lnSpc>
                  <a:spcPts val="8999"/>
                </a:lnSpc>
              </a:pPr>
              <a:r>
                <a:rPr lang="en-US" sz="7499">
                  <a:solidFill>
                    <a:srgbClr val="FFFFFF"/>
                  </a:solidFill>
                  <a:latin typeface="Codec Pro ExtraBold"/>
                  <a:ea typeface="Codec Pro ExtraBold"/>
                  <a:cs typeface="Codec Pro ExtraBold"/>
                  <a:sym typeface="Codec Pro ExtraBold"/>
                </a:rPr>
                <a:t>8.</a:t>
              </a:r>
            </a:p>
          </p:txBody>
        </p:sp>
      </p:grpSp>
      <p:grpSp>
        <p:nvGrpSpPr>
          <p:cNvPr id="58" name="Group 58"/>
          <p:cNvGrpSpPr/>
          <p:nvPr/>
        </p:nvGrpSpPr>
        <p:grpSpPr>
          <a:xfrm>
            <a:off x="13449266" y="7193399"/>
            <a:ext cx="1199656" cy="1210367"/>
            <a:chOff x="0" y="0"/>
            <a:chExt cx="1599541" cy="1613822"/>
          </a:xfrm>
        </p:grpSpPr>
        <p:grpSp>
          <p:nvGrpSpPr>
            <p:cNvPr id="59" name="Group 59"/>
            <p:cNvGrpSpPr/>
            <p:nvPr/>
          </p:nvGrpSpPr>
          <p:grpSpPr>
            <a:xfrm>
              <a:off x="0" y="0"/>
              <a:ext cx="1599541" cy="1613822"/>
              <a:chOff x="0" y="0"/>
              <a:chExt cx="315959" cy="318780"/>
            </a:xfrm>
          </p:grpSpPr>
          <p:sp>
            <p:nvSpPr>
              <p:cNvPr id="60" name="Freeform 60"/>
              <p:cNvSpPr/>
              <p:nvPr/>
            </p:nvSpPr>
            <p:spPr>
              <a:xfrm>
                <a:off x="0" y="0"/>
                <a:ext cx="315959" cy="318780"/>
              </a:xfrm>
              <a:custGeom>
                <a:avLst/>
                <a:gdLst/>
                <a:ahLst/>
                <a:cxnLst/>
                <a:rect l="l" t="t" r="r" b="b"/>
                <a:pathLst>
                  <a:path w="315959" h="318780">
                    <a:moveTo>
                      <a:pt x="157979" y="0"/>
                    </a:moveTo>
                    <a:lnTo>
                      <a:pt x="157979" y="0"/>
                    </a:lnTo>
                    <a:cubicBezTo>
                      <a:pt x="245229" y="0"/>
                      <a:pt x="315959" y="70730"/>
                      <a:pt x="315959" y="157979"/>
                    </a:cubicBezTo>
                    <a:lnTo>
                      <a:pt x="315959" y="160800"/>
                    </a:lnTo>
                    <a:cubicBezTo>
                      <a:pt x="315959" y="202699"/>
                      <a:pt x="299315" y="242882"/>
                      <a:pt x="269688" y="272509"/>
                    </a:cubicBezTo>
                    <a:cubicBezTo>
                      <a:pt x="240061" y="302135"/>
                      <a:pt x="199878" y="318780"/>
                      <a:pt x="157979" y="318780"/>
                    </a:cubicBezTo>
                    <a:lnTo>
                      <a:pt x="157979" y="318780"/>
                    </a:lnTo>
                    <a:cubicBezTo>
                      <a:pt x="116081" y="318780"/>
                      <a:pt x="75898" y="302135"/>
                      <a:pt x="46271" y="272509"/>
                    </a:cubicBezTo>
                    <a:cubicBezTo>
                      <a:pt x="16644" y="242882"/>
                      <a:pt x="0" y="202699"/>
                      <a:pt x="0" y="160800"/>
                    </a:cubicBezTo>
                    <a:lnTo>
                      <a:pt x="0" y="157979"/>
                    </a:lnTo>
                    <a:cubicBezTo>
                      <a:pt x="0" y="116081"/>
                      <a:pt x="16644" y="75898"/>
                      <a:pt x="46271" y="46271"/>
                    </a:cubicBezTo>
                    <a:cubicBezTo>
                      <a:pt x="75898" y="16644"/>
                      <a:pt x="116081" y="0"/>
                      <a:pt x="157979" y="0"/>
                    </a:cubicBezTo>
                    <a:close/>
                  </a:path>
                </a:pathLst>
              </a:custGeom>
              <a:solidFill>
                <a:srgbClr val="2C475C"/>
              </a:solidFill>
            </p:spPr>
            <p:txBody>
              <a:bodyPr/>
              <a:lstStyle/>
              <a:p>
                <a:endParaRPr lang="en-US"/>
              </a:p>
            </p:txBody>
          </p:sp>
          <p:sp>
            <p:nvSpPr>
              <p:cNvPr id="61" name="TextBox 61"/>
              <p:cNvSpPr txBox="1"/>
              <p:nvPr/>
            </p:nvSpPr>
            <p:spPr>
              <a:xfrm>
                <a:off x="0" y="-28575"/>
                <a:ext cx="315959" cy="347355"/>
              </a:xfrm>
              <a:prstGeom prst="rect">
                <a:avLst/>
              </a:prstGeom>
            </p:spPr>
            <p:txBody>
              <a:bodyPr lIns="50800" tIns="50800" rIns="50800" bIns="50800" rtlCol="0" anchor="ctr"/>
              <a:lstStyle/>
              <a:p>
                <a:pPr algn="ctr">
                  <a:lnSpc>
                    <a:spcPts val="2560"/>
                  </a:lnSpc>
                </a:pPr>
                <a:endParaRPr/>
              </a:p>
            </p:txBody>
          </p:sp>
        </p:grpSp>
        <p:sp>
          <p:nvSpPr>
            <p:cNvPr id="62" name="TextBox 62"/>
            <p:cNvSpPr txBox="1"/>
            <p:nvPr/>
          </p:nvSpPr>
          <p:spPr>
            <a:xfrm>
              <a:off x="305942" y="-11778"/>
              <a:ext cx="1162454" cy="1625600"/>
            </a:xfrm>
            <a:prstGeom prst="rect">
              <a:avLst/>
            </a:prstGeom>
          </p:spPr>
          <p:txBody>
            <a:bodyPr lIns="0" tIns="0" rIns="0" bIns="0" rtlCol="0" anchor="t">
              <a:spAutoFit/>
            </a:bodyPr>
            <a:lstStyle/>
            <a:p>
              <a:pPr algn="r">
                <a:lnSpc>
                  <a:spcPts val="8999"/>
                </a:lnSpc>
              </a:pPr>
              <a:r>
                <a:rPr lang="en-US" sz="7499">
                  <a:solidFill>
                    <a:srgbClr val="FFFFFF"/>
                  </a:solidFill>
                  <a:latin typeface="Codec Pro ExtraBold"/>
                  <a:ea typeface="Codec Pro ExtraBold"/>
                  <a:cs typeface="Codec Pro ExtraBold"/>
                  <a:sym typeface="Codec Pro ExtraBold"/>
                </a:rPr>
                <a:t>9.</a:t>
              </a:r>
            </a:p>
          </p:txBody>
        </p:sp>
      </p:grpSp>
      <p:grpSp>
        <p:nvGrpSpPr>
          <p:cNvPr id="63" name="Group 63"/>
          <p:cNvGrpSpPr/>
          <p:nvPr/>
        </p:nvGrpSpPr>
        <p:grpSpPr>
          <a:xfrm>
            <a:off x="4477502" y="8583788"/>
            <a:ext cx="1672096" cy="1210367"/>
            <a:chOff x="0" y="0"/>
            <a:chExt cx="2229461" cy="1613822"/>
          </a:xfrm>
        </p:grpSpPr>
        <p:grpSp>
          <p:nvGrpSpPr>
            <p:cNvPr id="64" name="Group 64"/>
            <p:cNvGrpSpPr/>
            <p:nvPr/>
          </p:nvGrpSpPr>
          <p:grpSpPr>
            <a:xfrm>
              <a:off x="0" y="0"/>
              <a:ext cx="2229461" cy="1613822"/>
              <a:chOff x="0" y="0"/>
              <a:chExt cx="440387" cy="318780"/>
            </a:xfrm>
          </p:grpSpPr>
          <p:sp>
            <p:nvSpPr>
              <p:cNvPr id="65" name="Freeform 65"/>
              <p:cNvSpPr/>
              <p:nvPr/>
            </p:nvSpPr>
            <p:spPr>
              <a:xfrm>
                <a:off x="0" y="0"/>
                <a:ext cx="440387" cy="318780"/>
              </a:xfrm>
              <a:custGeom>
                <a:avLst/>
                <a:gdLst/>
                <a:ahLst/>
                <a:cxnLst/>
                <a:rect l="l" t="t" r="r" b="b"/>
                <a:pathLst>
                  <a:path w="440387" h="318780">
                    <a:moveTo>
                      <a:pt x="159390" y="0"/>
                    </a:moveTo>
                    <a:lnTo>
                      <a:pt x="280998" y="0"/>
                    </a:lnTo>
                    <a:cubicBezTo>
                      <a:pt x="323270" y="0"/>
                      <a:pt x="363812" y="16793"/>
                      <a:pt x="393703" y="46684"/>
                    </a:cubicBezTo>
                    <a:cubicBezTo>
                      <a:pt x="423595" y="76576"/>
                      <a:pt x="440387" y="117117"/>
                      <a:pt x="440387" y="159390"/>
                    </a:cubicBezTo>
                    <a:lnTo>
                      <a:pt x="440387" y="159390"/>
                    </a:lnTo>
                    <a:cubicBezTo>
                      <a:pt x="440387" y="247418"/>
                      <a:pt x="369026" y="318780"/>
                      <a:pt x="280998" y="318780"/>
                    </a:cubicBezTo>
                    <a:lnTo>
                      <a:pt x="159390" y="318780"/>
                    </a:lnTo>
                    <a:cubicBezTo>
                      <a:pt x="117117" y="318780"/>
                      <a:pt x="76576" y="301987"/>
                      <a:pt x="46684" y="272095"/>
                    </a:cubicBezTo>
                    <a:cubicBezTo>
                      <a:pt x="16793" y="242204"/>
                      <a:pt x="0" y="201663"/>
                      <a:pt x="0" y="159390"/>
                    </a:cubicBezTo>
                    <a:lnTo>
                      <a:pt x="0" y="159390"/>
                    </a:lnTo>
                    <a:cubicBezTo>
                      <a:pt x="0" y="117117"/>
                      <a:pt x="16793" y="76576"/>
                      <a:pt x="46684" y="46684"/>
                    </a:cubicBezTo>
                    <a:cubicBezTo>
                      <a:pt x="76576" y="16793"/>
                      <a:pt x="117117" y="0"/>
                      <a:pt x="159390" y="0"/>
                    </a:cubicBezTo>
                    <a:close/>
                  </a:path>
                </a:pathLst>
              </a:custGeom>
              <a:solidFill>
                <a:srgbClr val="2C475C"/>
              </a:solidFill>
            </p:spPr>
            <p:txBody>
              <a:bodyPr/>
              <a:lstStyle/>
              <a:p>
                <a:endParaRPr lang="en-US"/>
              </a:p>
            </p:txBody>
          </p:sp>
          <p:sp>
            <p:nvSpPr>
              <p:cNvPr id="66" name="TextBox 66"/>
              <p:cNvSpPr txBox="1"/>
              <p:nvPr/>
            </p:nvSpPr>
            <p:spPr>
              <a:xfrm>
                <a:off x="0" y="-28575"/>
                <a:ext cx="440387" cy="347355"/>
              </a:xfrm>
              <a:prstGeom prst="rect">
                <a:avLst/>
              </a:prstGeom>
            </p:spPr>
            <p:txBody>
              <a:bodyPr lIns="50800" tIns="50800" rIns="50800" bIns="50800" rtlCol="0" anchor="ctr"/>
              <a:lstStyle/>
              <a:p>
                <a:pPr algn="ctr">
                  <a:lnSpc>
                    <a:spcPts val="2560"/>
                  </a:lnSpc>
                </a:pPr>
                <a:endParaRPr/>
              </a:p>
            </p:txBody>
          </p:sp>
        </p:grpSp>
        <p:sp>
          <p:nvSpPr>
            <p:cNvPr id="67" name="TextBox 67"/>
            <p:cNvSpPr txBox="1"/>
            <p:nvPr/>
          </p:nvSpPr>
          <p:spPr>
            <a:xfrm>
              <a:off x="426426" y="-11778"/>
              <a:ext cx="1620243" cy="1625600"/>
            </a:xfrm>
            <a:prstGeom prst="rect">
              <a:avLst/>
            </a:prstGeom>
          </p:spPr>
          <p:txBody>
            <a:bodyPr lIns="0" tIns="0" rIns="0" bIns="0" rtlCol="0" anchor="t">
              <a:spAutoFit/>
            </a:bodyPr>
            <a:lstStyle/>
            <a:p>
              <a:pPr algn="r">
                <a:lnSpc>
                  <a:spcPts val="8999"/>
                </a:lnSpc>
              </a:pPr>
              <a:r>
                <a:rPr lang="en-US" sz="7499">
                  <a:solidFill>
                    <a:srgbClr val="FFFFFF"/>
                  </a:solidFill>
                  <a:latin typeface="Codec Pro ExtraBold"/>
                  <a:ea typeface="Codec Pro ExtraBold"/>
                  <a:cs typeface="Codec Pro ExtraBold"/>
                  <a:sym typeface="Codec Pro ExtraBold"/>
                </a:rPr>
                <a:t>10.</a:t>
              </a:r>
            </a:p>
          </p:txBody>
        </p:sp>
      </p:grpSp>
      <p:sp>
        <p:nvSpPr>
          <p:cNvPr id="68" name="Freeform 68"/>
          <p:cNvSpPr/>
          <p:nvPr/>
        </p:nvSpPr>
        <p:spPr>
          <a:xfrm>
            <a:off x="10951692" y="5941465"/>
            <a:ext cx="1112048" cy="1039765"/>
          </a:xfrm>
          <a:custGeom>
            <a:avLst/>
            <a:gdLst/>
            <a:ahLst/>
            <a:cxnLst/>
            <a:rect l="l" t="t" r="r" b="b"/>
            <a:pathLst>
              <a:path w="1112048" h="1039765">
                <a:moveTo>
                  <a:pt x="0" y="0"/>
                </a:moveTo>
                <a:lnTo>
                  <a:pt x="1112048" y="0"/>
                </a:lnTo>
                <a:lnTo>
                  <a:pt x="1112048" y="1039765"/>
                </a:lnTo>
                <a:lnTo>
                  <a:pt x="0" y="10397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9" name="Freeform 69"/>
          <p:cNvSpPr/>
          <p:nvPr/>
        </p:nvSpPr>
        <p:spPr>
          <a:xfrm>
            <a:off x="7462703" y="7230647"/>
            <a:ext cx="1096114" cy="1135870"/>
          </a:xfrm>
          <a:custGeom>
            <a:avLst/>
            <a:gdLst/>
            <a:ahLst/>
            <a:cxnLst/>
            <a:rect l="l" t="t" r="r" b="b"/>
            <a:pathLst>
              <a:path w="1096114" h="1135870">
                <a:moveTo>
                  <a:pt x="0" y="0"/>
                </a:moveTo>
                <a:lnTo>
                  <a:pt x="1096114" y="0"/>
                </a:lnTo>
                <a:lnTo>
                  <a:pt x="1096114" y="1135870"/>
                </a:lnTo>
                <a:lnTo>
                  <a:pt x="0" y="11358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0" name="Freeform 70"/>
          <p:cNvSpPr/>
          <p:nvPr/>
        </p:nvSpPr>
        <p:spPr>
          <a:xfrm>
            <a:off x="11951813" y="8537319"/>
            <a:ext cx="1241126" cy="1256836"/>
          </a:xfrm>
          <a:custGeom>
            <a:avLst/>
            <a:gdLst/>
            <a:ahLst/>
            <a:cxnLst/>
            <a:rect l="l" t="t" r="r" b="b"/>
            <a:pathLst>
              <a:path w="1241126" h="1256836">
                <a:moveTo>
                  <a:pt x="0" y="0"/>
                </a:moveTo>
                <a:lnTo>
                  <a:pt x="1241126" y="0"/>
                </a:lnTo>
                <a:lnTo>
                  <a:pt x="1241126" y="1256836"/>
                </a:lnTo>
                <a:lnTo>
                  <a:pt x="0" y="12568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1" name="TextBox 71"/>
          <p:cNvSpPr txBox="1"/>
          <p:nvPr/>
        </p:nvSpPr>
        <p:spPr>
          <a:xfrm>
            <a:off x="1363936" y="2180432"/>
            <a:ext cx="871840" cy="1247775"/>
          </a:xfrm>
          <a:prstGeom prst="rect">
            <a:avLst/>
          </a:prstGeom>
        </p:spPr>
        <p:txBody>
          <a:bodyPr lIns="0" tIns="0" rIns="0" bIns="0" rtlCol="0" anchor="t">
            <a:spAutoFit/>
          </a:bodyPr>
          <a:lstStyle/>
          <a:p>
            <a:pPr algn="r">
              <a:lnSpc>
                <a:spcPts val="8999"/>
              </a:lnSpc>
            </a:pPr>
            <a:r>
              <a:rPr lang="en-US" sz="7499">
                <a:solidFill>
                  <a:srgbClr val="002745"/>
                </a:solidFill>
                <a:latin typeface="Codec Pro ExtraBold"/>
                <a:ea typeface="Codec Pro ExtraBold"/>
                <a:cs typeface="Codec Pro ExtraBold"/>
                <a:sym typeface="Codec Pro ExtraBold"/>
              </a:rPr>
              <a:t>1.</a:t>
            </a:r>
          </a:p>
        </p:txBody>
      </p:sp>
      <p:sp>
        <p:nvSpPr>
          <p:cNvPr id="72" name="TextBox 72"/>
          <p:cNvSpPr txBox="1"/>
          <p:nvPr/>
        </p:nvSpPr>
        <p:spPr>
          <a:xfrm>
            <a:off x="1470440" y="3345037"/>
            <a:ext cx="871840" cy="1247775"/>
          </a:xfrm>
          <a:prstGeom prst="rect">
            <a:avLst/>
          </a:prstGeom>
        </p:spPr>
        <p:txBody>
          <a:bodyPr lIns="0" tIns="0" rIns="0" bIns="0" rtlCol="0" anchor="t">
            <a:spAutoFit/>
          </a:bodyPr>
          <a:lstStyle/>
          <a:p>
            <a:pPr algn="r">
              <a:lnSpc>
                <a:spcPts val="8999"/>
              </a:lnSpc>
            </a:pPr>
            <a:r>
              <a:rPr lang="en-US" sz="7499">
                <a:solidFill>
                  <a:srgbClr val="2C475C"/>
                </a:solidFill>
                <a:latin typeface="Codec Pro ExtraBold"/>
                <a:ea typeface="Codec Pro ExtraBold"/>
                <a:cs typeface="Codec Pro ExtraBold"/>
                <a:sym typeface="Codec Pro ExtraBold"/>
              </a:rPr>
              <a:t>2.</a:t>
            </a:r>
          </a:p>
        </p:txBody>
      </p:sp>
      <p:sp>
        <p:nvSpPr>
          <p:cNvPr id="73" name="TextBox 73"/>
          <p:cNvSpPr txBox="1"/>
          <p:nvPr/>
        </p:nvSpPr>
        <p:spPr>
          <a:xfrm>
            <a:off x="1470440" y="4574628"/>
            <a:ext cx="871840" cy="1247775"/>
          </a:xfrm>
          <a:prstGeom prst="rect">
            <a:avLst/>
          </a:prstGeom>
        </p:spPr>
        <p:txBody>
          <a:bodyPr lIns="0" tIns="0" rIns="0" bIns="0" rtlCol="0" anchor="t">
            <a:spAutoFit/>
          </a:bodyPr>
          <a:lstStyle/>
          <a:p>
            <a:pPr algn="r">
              <a:lnSpc>
                <a:spcPts val="8999"/>
              </a:lnSpc>
            </a:pPr>
            <a:r>
              <a:rPr lang="en-US" sz="7499">
                <a:solidFill>
                  <a:srgbClr val="2C475C"/>
                </a:solidFill>
                <a:latin typeface="Codec Pro ExtraBold"/>
                <a:ea typeface="Codec Pro ExtraBold"/>
                <a:cs typeface="Codec Pro ExtraBold"/>
                <a:sym typeface="Codec Pro ExtraBold"/>
              </a:rPr>
              <a:t>3.</a:t>
            </a:r>
          </a:p>
        </p:txBody>
      </p:sp>
      <p:sp>
        <p:nvSpPr>
          <p:cNvPr id="74" name="TextBox 74"/>
          <p:cNvSpPr txBox="1"/>
          <p:nvPr/>
        </p:nvSpPr>
        <p:spPr>
          <a:xfrm>
            <a:off x="7574840" y="2215462"/>
            <a:ext cx="871840" cy="1247775"/>
          </a:xfrm>
          <a:prstGeom prst="rect">
            <a:avLst/>
          </a:prstGeom>
        </p:spPr>
        <p:txBody>
          <a:bodyPr lIns="0" tIns="0" rIns="0" bIns="0" rtlCol="0" anchor="t">
            <a:spAutoFit/>
          </a:bodyPr>
          <a:lstStyle/>
          <a:p>
            <a:pPr algn="r">
              <a:lnSpc>
                <a:spcPts val="8999"/>
              </a:lnSpc>
            </a:pPr>
            <a:r>
              <a:rPr lang="en-US" sz="7499">
                <a:solidFill>
                  <a:srgbClr val="2C475C"/>
                </a:solidFill>
                <a:latin typeface="Codec Pro ExtraBold"/>
                <a:ea typeface="Codec Pro ExtraBold"/>
                <a:cs typeface="Codec Pro ExtraBold"/>
                <a:sym typeface="Codec Pro ExtraBold"/>
              </a:rPr>
              <a:t>4.</a:t>
            </a:r>
          </a:p>
        </p:txBody>
      </p:sp>
      <p:sp>
        <p:nvSpPr>
          <p:cNvPr id="75" name="TextBox 75"/>
          <p:cNvSpPr txBox="1"/>
          <p:nvPr/>
        </p:nvSpPr>
        <p:spPr>
          <a:xfrm>
            <a:off x="11364421" y="2198041"/>
            <a:ext cx="871840" cy="1247775"/>
          </a:xfrm>
          <a:prstGeom prst="rect">
            <a:avLst/>
          </a:prstGeom>
        </p:spPr>
        <p:txBody>
          <a:bodyPr lIns="0" tIns="0" rIns="0" bIns="0" rtlCol="0" anchor="t">
            <a:spAutoFit/>
          </a:bodyPr>
          <a:lstStyle/>
          <a:p>
            <a:pPr algn="r">
              <a:lnSpc>
                <a:spcPts val="8999"/>
              </a:lnSpc>
            </a:pPr>
            <a:r>
              <a:rPr lang="en-US" sz="7499">
                <a:solidFill>
                  <a:srgbClr val="2C475C"/>
                </a:solidFill>
                <a:latin typeface="Codec Pro ExtraBold"/>
                <a:ea typeface="Codec Pro ExtraBold"/>
                <a:cs typeface="Codec Pro ExtraBold"/>
                <a:sym typeface="Codec Pro ExtraBold"/>
              </a:rPr>
              <a:t>6.</a:t>
            </a:r>
          </a:p>
        </p:txBody>
      </p:sp>
      <p:sp>
        <p:nvSpPr>
          <p:cNvPr id="76" name="TextBox 76"/>
          <p:cNvSpPr txBox="1"/>
          <p:nvPr/>
        </p:nvSpPr>
        <p:spPr>
          <a:xfrm>
            <a:off x="17170607" y="2220087"/>
            <a:ext cx="871840" cy="1247775"/>
          </a:xfrm>
          <a:prstGeom prst="rect">
            <a:avLst/>
          </a:prstGeom>
        </p:spPr>
        <p:txBody>
          <a:bodyPr lIns="0" tIns="0" rIns="0" bIns="0" rtlCol="0" anchor="t">
            <a:spAutoFit/>
          </a:bodyPr>
          <a:lstStyle/>
          <a:p>
            <a:pPr algn="l">
              <a:lnSpc>
                <a:spcPts val="8999"/>
              </a:lnSpc>
            </a:pPr>
            <a:r>
              <a:rPr lang="en-US" sz="7499">
                <a:solidFill>
                  <a:srgbClr val="2C475C"/>
                </a:solidFill>
                <a:latin typeface="Codec Pro ExtraBold"/>
                <a:ea typeface="Codec Pro ExtraBold"/>
                <a:cs typeface="Codec Pro ExtraBold"/>
                <a:sym typeface="Codec Pro ExtraBold"/>
              </a:rPr>
              <a:t>5.</a:t>
            </a:r>
          </a:p>
        </p:txBody>
      </p:sp>
      <p:sp>
        <p:nvSpPr>
          <p:cNvPr id="77" name="TextBox 77"/>
          <p:cNvSpPr txBox="1"/>
          <p:nvPr/>
        </p:nvSpPr>
        <p:spPr>
          <a:xfrm>
            <a:off x="17170607" y="4534973"/>
            <a:ext cx="871840" cy="1247775"/>
          </a:xfrm>
          <a:prstGeom prst="rect">
            <a:avLst/>
          </a:prstGeom>
        </p:spPr>
        <p:txBody>
          <a:bodyPr lIns="0" tIns="0" rIns="0" bIns="0" rtlCol="0" anchor="t">
            <a:spAutoFit/>
          </a:bodyPr>
          <a:lstStyle/>
          <a:p>
            <a:pPr algn="l">
              <a:lnSpc>
                <a:spcPts val="8999"/>
              </a:lnSpc>
            </a:pPr>
            <a:r>
              <a:rPr lang="en-US" sz="7499">
                <a:solidFill>
                  <a:srgbClr val="2C475C"/>
                </a:solidFill>
                <a:latin typeface="Codec Pro ExtraBold"/>
                <a:ea typeface="Codec Pro ExtraBold"/>
                <a:cs typeface="Codec Pro ExtraBold"/>
                <a:sym typeface="Codec Pro ExtraBold"/>
              </a:rPr>
              <a:t>7.</a:t>
            </a:r>
          </a:p>
        </p:txBody>
      </p:sp>
      <p:sp>
        <p:nvSpPr>
          <p:cNvPr id="78" name="TextBox 78"/>
          <p:cNvSpPr txBox="1"/>
          <p:nvPr/>
        </p:nvSpPr>
        <p:spPr>
          <a:xfrm>
            <a:off x="6160449" y="6142085"/>
            <a:ext cx="4677084" cy="965588"/>
          </a:xfrm>
          <a:prstGeom prst="rect">
            <a:avLst/>
          </a:prstGeom>
        </p:spPr>
        <p:txBody>
          <a:bodyPr lIns="0" tIns="0" rIns="0" bIns="0" rtlCol="0" anchor="t">
            <a:spAutoFit/>
          </a:bodyPr>
          <a:lstStyle/>
          <a:p>
            <a:pPr marL="0" lvl="0" indent="0" algn="l">
              <a:lnSpc>
                <a:spcPts val="2560"/>
              </a:lnSpc>
              <a:spcBef>
                <a:spcPct val="0"/>
              </a:spcBef>
            </a:pPr>
            <a:r>
              <a:rPr lang="en-US" sz="1969" b="1">
                <a:solidFill>
                  <a:srgbClr val="2C475C"/>
                </a:solidFill>
                <a:latin typeface="Montserrat Heavy"/>
                <a:ea typeface="Montserrat Heavy"/>
                <a:cs typeface="Montserrat Heavy"/>
                <a:sym typeface="Montserrat Heavy"/>
              </a:rPr>
              <a:t>QUE EL CAMPO NO SEA SINÓNIMO DE POBREZA Y ATRASO: POBREZA RURAL</a:t>
            </a:r>
          </a:p>
        </p:txBody>
      </p:sp>
      <p:sp>
        <p:nvSpPr>
          <p:cNvPr id="79" name="TextBox 79"/>
          <p:cNvSpPr txBox="1"/>
          <p:nvPr/>
        </p:nvSpPr>
        <p:spPr>
          <a:xfrm>
            <a:off x="8359398" y="7306263"/>
            <a:ext cx="4859964" cy="965588"/>
          </a:xfrm>
          <a:prstGeom prst="rect">
            <a:avLst/>
          </a:prstGeom>
        </p:spPr>
        <p:txBody>
          <a:bodyPr lIns="0" tIns="0" rIns="0" bIns="0" rtlCol="0" anchor="t">
            <a:spAutoFit/>
          </a:bodyPr>
          <a:lstStyle/>
          <a:p>
            <a:pPr marL="0" lvl="0" indent="0" algn="r">
              <a:lnSpc>
                <a:spcPts val="2560"/>
              </a:lnSpc>
              <a:spcBef>
                <a:spcPct val="0"/>
              </a:spcBef>
            </a:pPr>
            <a:r>
              <a:rPr lang="en-US" sz="1969" b="1">
                <a:solidFill>
                  <a:srgbClr val="2C475C"/>
                </a:solidFill>
                <a:latin typeface="Montserrat Heavy"/>
                <a:ea typeface="Montserrat Heavy"/>
                <a:cs typeface="Montserrat Heavy"/>
                <a:sym typeface="Montserrat Heavy"/>
              </a:rPr>
              <a:t>RESILIENTES ANTE LOS CHOQUES CLIMÁTICOS: UNA RESPUESTA ARTICULADA</a:t>
            </a:r>
          </a:p>
        </p:txBody>
      </p:sp>
      <p:sp>
        <p:nvSpPr>
          <p:cNvPr id="80" name="TextBox 80"/>
          <p:cNvSpPr txBox="1"/>
          <p:nvPr/>
        </p:nvSpPr>
        <p:spPr>
          <a:xfrm>
            <a:off x="6378198" y="8858577"/>
            <a:ext cx="5422144" cy="641738"/>
          </a:xfrm>
          <a:prstGeom prst="rect">
            <a:avLst/>
          </a:prstGeom>
        </p:spPr>
        <p:txBody>
          <a:bodyPr lIns="0" tIns="0" rIns="0" bIns="0" rtlCol="0" anchor="t">
            <a:spAutoFit/>
          </a:bodyPr>
          <a:lstStyle/>
          <a:p>
            <a:pPr algn="just">
              <a:lnSpc>
                <a:spcPts val="2560"/>
              </a:lnSpc>
            </a:pPr>
            <a:r>
              <a:rPr lang="en-US" sz="1969" b="1">
                <a:solidFill>
                  <a:srgbClr val="2C475C"/>
                </a:solidFill>
                <a:latin typeface="Montserrat Heavy"/>
                <a:ea typeface="Montserrat Heavy"/>
                <a:cs typeface="Montserrat Heavy"/>
                <a:sym typeface="Montserrat Heavy"/>
              </a:rPr>
              <a:t>ANTE INCERTIDUMBRE ECONÓMICA: UN GOBIERNO MÁS EFECTIVO</a:t>
            </a:r>
          </a:p>
        </p:txBody>
      </p:sp>
      <p:sp>
        <p:nvSpPr>
          <p:cNvPr id="81" name="AutoShape 81"/>
          <p:cNvSpPr/>
          <p:nvPr/>
        </p:nvSpPr>
        <p:spPr>
          <a:xfrm>
            <a:off x="8705760" y="1557827"/>
            <a:ext cx="1442266" cy="0"/>
          </a:xfrm>
          <a:prstGeom prst="line">
            <a:avLst/>
          </a:prstGeom>
          <a:ln w="85725" cap="flat">
            <a:solidFill>
              <a:srgbClr val="002745"/>
            </a:solidFill>
            <a:prstDash val="solid"/>
            <a:headEnd type="none" w="sm" len="sm"/>
            <a:tailEnd type="none" w="sm" len="sm"/>
          </a:ln>
        </p:spPr>
        <p:txBody>
          <a:bodyPr/>
          <a:lstStyle/>
          <a:p>
            <a:endParaRPr lang="en-US"/>
          </a:p>
        </p:txBody>
      </p:sp>
      <p:sp>
        <p:nvSpPr>
          <p:cNvPr id="82" name="TextBox 82"/>
          <p:cNvSpPr txBox="1"/>
          <p:nvPr/>
        </p:nvSpPr>
        <p:spPr>
          <a:xfrm>
            <a:off x="3146957" y="259812"/>
            <a:ext cx="13373915" cy="1292470"/>
          </a:xfrm>
          <a:prstGeom prst="rect">
            <a:avLst/>
          </a:prstGeom>
        </p:spPr>
        <p:txBody>
          <a:bodyPr wrap="square" lIns="0" tIns="0" rIns="0" bIns="0" rtlCol="0" anchor="t">
            <a:spAutoFit/>
          </a:bodyPr>
          <a:lstStyle/>
          <a:p>
            <a:pPr algn="ctr">
              <a:lnSpc>
                <a:spcPts val="5160"/>
              </a:lnSpc>
            </a:pPr>
            <a:r>
              <a:rPr lang="en-US" sz="3600" dirty="0">
                <a:solidFill>
                  <a:srgbClr val="002745"/>
                </a:solidFill>
                <a:latin typeface="Codec Pro ExtraBold"/>
                <a:ea typeface="Codec Pro ExtraBold"/>
                <a:cs typeface="Codec Pro ExtraBold"/>
                <a:sym typeface="Codec Pro ExtraBold"/>
              </a:rPr>
              <a:t>PRIORIDADES DE GOBIERNO: PRIORIZACIÓN Y ARTICULACIÓN DE POLÍTICAS PÚBLICAS 2024-2028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A668FF7D-ABBA-DE1D-E47D-F5D430C48904}"/>
              </a:ext>
            </a:extLst>
          </p:cNvPr>
          <p:cNvSpPr txBox="1"/>
          <p:nvPr/>
        </p:nvSpPr>
        <p:spPr>
          <a:xfrm>
            <a:off x="1262419" y="473498"/>
            <a:ext cx="7162800" cy="1231106"/>
          </a:xfrm>
          <a:prstGeom prst="rect">
            <a:avLst/>
          </a:prstGeom>
        </p:spPr>
        <p:txBody>
          <a:bodyPr wrap="square" lIns="0" tIns="0" rIns="0" bIns="0" rtlCol="0" anchor="t">
            <a:spAutoFit/>
          </a:bodyPr>
          <a:lstStyle/>
          <a:p>
            <a:pPr algn="ctr"/>
            <a:r>
              <a:rPr lang="en-US" sz="2000" b="1" dirty="0">
                <a:solidFill>
                  <a:srgbClr val="C00000"/>
                </a:solidFill>
                <a:latin typeface="Poppins Bold"/>
                <a:ea typeface="Poppins Bold"/>
                <a:cs typeface="Poppins Bold"/>
                <a:sym typeface="Poppins Bold"/>
              </a:rPr>
              <a:t>El </a:t>
            </a:r>
            <a:r>
              <a:rPr lang="en-US" sz="2000" b="1" dirty="0" err="1">
                <a:solidFill>
                  <a:srgbClr val="C00000"/>
                </a:solidFill>
                <a:latin typeface="Poppins Bold"/>
                <a:ea typeface="Poppins Bold"/>
                <a:cs typeface="Poppins Bold"/>
                <a:sym typeface="Poppins Bold"/>
              </a:rPr>
              <a:t>tablero</a:t>
            </a:r>
            <a:r>
              <a:rPr lang="en-US" sz="2000" b="1" dirty="0">
                <a:solidFill>
                  <a:srgbClr val="C00000"/>
                </a:solidFill>
                <a:latin typeface="Poppins Bold"/>
                <a:ea typeface="Poppins Bold"/>
                <a:cs typeface="Poppins Bold"/>
                <a:sym typeface="Poppins Bold"/>
              </a:rPr>
              <a:t> es la </a:t>
            </a:r>
            <a:r>
              <a:rPr lang="en-US" sz="2000" b="1" dirty="0" err="1">
                <a:solidFill>
                  <a:srgbClr val="C00000"/>
                </a:solidFill>
                <a:latin typeface="Poppins Bold"/>
                <a:ea typeface="Poppins Bold"/>
                <a:cs typeface="Poppins Bold"/>
                <a:sym typeface="Poppins Bold"/>
              </a:rPr>
              <a:t>herramienta</a:t>
            </a:r>
            <a:r>
              <a:rPr lang="en-US" sz="2000" b="1" dirty="0">
                <a:solidFill>
                  <a:srgbClr val="C00000"/>
                </a:solidFill>
                <a:latin typeface="Poppins Bold"/>
                <a:ea typeface="Poppins Bold"/>
                <a:cs typeface="Poppins Bold"/>
                <a:sym typeface="Poppins Bold"/>
              </a:rPr>
              <a:t> de </a:t>
            </a:r>
            <a:r>
              <a:rPr lang="en-US" sz="2000" b="1" dirty="0" err="1">
                <a:solidFill>
                  <a:srgbClr val="C00000"/>
                </a:solidFill>
                <a:latin typeface="Poppins Bold"/>
                <a:ea typeface="Poppins Bold"/>
                <a:cs typeface="Poppins Bold"/>
                <a:sym typeface="Poppins Bold"/>
              </a:rPr>
              <a:t>visualización</a:t>
            </a:r>
            <a:r>
              <a:rPr lang="en-US" sz="2000" b="1" dirty="0">
                <a:solidFill>
                  <a:srgbClr val="C00000"/>
                </a:solidFill>
                <a:latin typeface="Poppins Bold"/>
                <a:ea typeface="Poppins Bold"/>
                <a:cs typeface="Poppins Bold"/>
                <a:sym typeface="Poppins Bold"/>
              </a:rPr>
              <a:t> del </a:t>
            </a:r>
            <a:r>
              <a:rPr lang="en-US" sz="2000" b="1" dirty="0" err="1">
                <a:solidFill>
                  <a:srgbClr val="C00000"/>
                </a:solidFill>
                <a:latin typeface="Poppins Bold"/>
                <a:ea typeface="Poppins Bold"/>
                <a:cs typeface="Poppins Bold"/>
                <a:sym typeface="Poppins Bold"/>
              </a:rPr>
              <a:t>avance</a:t>
            </a:r>
            <a:r>
              <a:rPr lang="en-US" sz="2000" b="1" dirty="0">
                <a:solidFill>
                  <a:srgbClr val="C00000"/>
                </a:solidFill>
                <a:latin typeface="Poppins Bold"/>
                <a:ea typeface="Poppins Bold"/>
                <a:cs typeface="Poppins Bold"/>
                <a:sym typeface="Poppins Bold"/>
              </a:rPr>
              <a:t> de los </a:t>
            </a:r>
            <a:r>
              <a:rPr lang="en-US" sz="2000" b="1" dirty="0" err="1">
                <a:solidFill>
                  <a:srgbClr val="C00000"/>
                </a:solidFill>
                <a:latin typeface="Poppins Bold"/>
                <a:ea typeface="Poppins Bold"/>
                <a:cs typeface="Poppins Bold"/>
                <a:sym typeface="Poppins Bold"/>
              </a:rPr>
              <a:t>compromisos</a:t>
            </a:r>
            <a:r>
              <a:rPr lang="en-US" sz="2000" b="1" dirty="0">
                <a:solidFill>
                  <a:srgbClr val="C00000"/>
                </a:solidFill>
                <a:latin typeface="Poppins Bold"/>
                <a:ea typeface="Poppins Bold"/>
                <a:cs typeface="Poppins Bold"/>
                <a:sym typeface="Poppins Bold"/>
              </a:rPr>
              <a:t> </a:t>
            </a:r>
            <a:r>
              <a:rPr lang="en-US" sz="2000" b="1" dirty="0" err="1">
                <a:solidFill>
                  <a:srgbClr val="C00000"/>
                </a:solidFill>
                <a:latin typeface="Poppins Bold"/>
                <a:ea typeface="Poppins Bold"/>
                <a:cs typeface="Poppins Bold"/>
                <a:sym typeface="Poppins Bold"/>
              </a:rPr>
              <a:t>prioritarios</a:t>
            </a:r>
            <a:r>
              <a:rPr lang="en-US" sz="2000" b="1" dirty="0">
                <a:solidFill>
                  <a:srgbClr val="C00000"/>
                </a:solidFill>
                <a:latin typeface="Poppins Bold"/>
                <a:ea typeface="Poppins Bold"/>
                <a:cs typeface="Poppins Bold"/>
                <a:sym typeface="Poppins Bold"/>
              </a:rPr>
              <a:t> de </a:t>
            </a:r>
            <a:r>
              <a:rPr lang="en-US" sz="2000" b="1" dirty="0" err="1">
                <a:solidFill>
                  <a:srgbClr val="C00000"/>
                </a:solidFill>
                <a:latin typeface="Poppins Bold"/>
                <a:ea typeface="Poppins Bold"/>
                <a:cs typeface="Poppins Bold"/>
                <a:sym typeface="Poppins Bold"/>
              </a:rPr>
              <a:t>Gobierno</a:t>
            </a:r>
            <a:r>
              <a:rPr lang="en-US" sz="2000" b="1" dirty="0">
                <a:solidFill>
                  <a:srgbClr val="C00000"/>
                </a:solidFill>
                <a:latin typeface="Poppins Bold"/>
                <a:ea typeface="Poppins Bold"/>
                <a:cs typeface="Poppins Bold"/>
                <a:sym typeface="Poppins Bold"/>
              </a:rPr>
              <a:t> y se </a:t>
            </a:r>
            <a:r>
              <a:rPr lang="en-US" sz="2000" b="1" dirty="0" err="1">
                <a:solidFill>
                  <a:srgbClr val="C00000"/>
                </a:solidFill>
                <a:latin typeface="Poppins Bold"/>
                <a:ea typeface="Poppins Bold"/>
                <a:cs typeface="Poppins Bold"/>
                <a:sym typeface="Poppins Bold"/>
              </a:rPr>
              <a:t>presenta</a:t>
            </a:r>
            <a:r>
              <a:rPr lang="en-US" sz="2000" b="1" dirty="0">
                <a:solidFill>
                  <a:srgbClr val="C00000"/>
                </a:solidFill>
                <a:latin typeface="Poppins Bold"/>
                <a:ea typeface="Poppins Bold"/>
                <a:cs typeface="Poppins Bold"/>
                <a:sym typeface="Poppins Bold"/>
              </a:rPr>
              <a:t> </a:t>
            </a:r>
            <a:r>
              <a:rPr lang="en-US" sz="2000" b="1" dirty="0" err="1">
                <a:solidFill>
                  <a:srgbClr val="C00000"/>
                </a:solidFill>
                <a:latin typeface="Poppins Bold"/>
                <a:ea typeface="Poppins Bold"/>
                <a:cs typeface="Poppins Bold"/>
                <a:sym typeface="Poppins Bold"/>
              </a:rPr>
              <a:t>trimestralmente</a:t>
            </a:r>
            <a:r>
              <a:rPr lang="en-US" sz="2000" b="1" dirty="0">
                <a:solidFill>
                  <a:srgbClr val="C00000"/>
                </a:solidFill>
                <a:latin typeface="Poppins Bold"/>
                <a:ea typeface="Poppins Bold"/>
                <a:cs typeface="Poppins Bold"/>
                <a:sym typeface="Poppins Bold"/>
              </a:rPr>
              <a:t> </a:t>
            </a:r>
            <a:r>
              <a:rPr lang="en-US" sz="2000" b="1" dirty="0" err="1">
                <a:solidFill>
                  <a:srgbClr val="C00000"/>
                </a:solidFill>
                <a:latin typeface="Poppins Bold"/>
                <a:ea typeface="Poppins Bold"/>
                <a:cs typeface="Poppins Bold"/>
                <a:sym typeface="Poppins Bold"/>
              </a:rPr>
              <a:t>en</a:t>
            </a:r>
            <a:r>
              <a:rPr lang="en-US" sz="2000" b="1" dirty="0">
                <a:solidFill>
                  <a:srgbClr val="C00000"/>
                </a:solidFill>
                <a:latin typeface="Poppins Bold"/>
                <a:ea typeface="Poppins Bold"/>
                <a:cs typeface="Poppins Bold"/>
                <a:sym typeface="Poppins Bold"/>
              </a:rPr>
              <a:t> </a:t>
            </a:r>
            <a:r>
              <a:rPr lang="en-US" sz="2000" b="1" dirty="0" err="1">
                <a:solidFill>
                  <a:srgbClr val="C00000"/>
                </a:solidFill>
                <a:latin typeface="Poppins Bold"/>
                <a:ea typeface="Poppins Bold"/>
                <a:cs typeface="Poppins Bold"/>
                <a:sym typeface="Poppins Bold"/>
              </a:rPr>
              <a:t>el</a:t>
            </a:r>
            <a:r>
              <a:rPr lang="en-US" sz="2000" b="1" dirty="0">
                <a:solidFill>
                  <a:srgbClr val="C00000"/>
                </a:solidFill>
                <a:latin typeface="Poppins Bold"/>
                <a:ea typeface="Poppins Bold"/>
                <a:cs typeface="Poppins Bold"/>
                <a:sym typeface="Poppins Bold"/>
              </a:rPr>
              <a:t> Consejo de </a:t>
            </a:r>
            <a:r>
              <a:rPr lang="en-US" sz="2000" b="1" dirty="0" err="1">
                <a:solidFill>
                  <a:srgbClr val="C00000"/>
                </a:solidFill>
                <a:latin typeface="Poppins Bold"/>
                <a:ea typeface="Poppins Bold"/>
                <a:cs typeface="Poppins Bold"/>
                <a:sym typeface="Poppins Bold"/>
              </a:rPr>
              <a:t>Ministros</a:t>
            </a:r>
            <a:r>
              <a:rPr lang="en-US" sz="2000" b="1" dirty="0">
                <a:solidFill>
                  <a:srgbClr val="C00000"/>
                </a:solidFill>
                <a:latin typeface="Poppins Bold"/>
                <a:ea typeface="Poppins Bold"/>
                <a:cs typeface="Poppins Bold"/>
                <a:sym typeface="Poppins Bold"/>
              </a:rPr>
              <a:t>. </a:t>
            </a:r>
          </a:p>
        </p:txBody>
      </p:sp>
      <p:sp>
        <p:nvSpPr>
          <p:cNvPr id="5" name="CuadroTexto 4">
            <a:extLst>
              <a:ext uri="{FF2B5EF4-FFF2-40B4-BE49-F238E27FC236}">
                <a16:creationId xmlns:a16="http://schemas.microsoft.com/office/drawing/2014/main" id="{B9AA7E3B-032F-E804-4407-877E520FD43E}"/>
              </a:ext>
            </a:extLst>
          </p:cNvPr>
          <p:cNvSpPr txBox="1"/>
          <p:nvPr/>
        </p:nvSpPr>
        <p:spPr>
          <a:xfrm>
            <a:off x="9829800" y="419100"/>
            <a:ext cx="6934200" cy="1323439"/>
          </a:xfrm>
          <a:prstGeom prst="rect">
            <a:avLst/>
          </a:prstGeom>
          <a:noFill/>
        </p:spPr>
        <p:txBody>
          <a:bodyPr wrap="square" rtlCol="0">
            <a:spAutoFit/>
          </a:bodyPr>
          <a:lstStyle/>
          <a:p>
            <a:pPr algn="ctr"/>
            <a:r>
              <a:rPr lang="en-US" sz="2000" b="1" dirty="0">
                <a:solidFill>
                  <a:schemeClr val="accent5">
                    <a:lumMod val="50000"/>
                  </a:schemeClr>
                </a:solidFill>
                <a:latin typeface="Poppins Bold"/>
                <a:ea typeface="Poppins Bold"/>
                <a:cs typeface="Poppins Bold"/>
                <a:sym typeface="Poppins Bold"/>
              </a:rPr>
              <a:t>Se </a:t>
            </a:r>
            <a:r>
              <a:rPr lang="en-US" sz="2000" b="1" dirty="0" err="1">
                <a:solidFill>
                  <a:schemeClr val="accent5">
                    <a:lumMod val="50000"/>
                  </a:schemeClr>
                </a:solidFill>
                <a:latin typeface="Poppins Bold"/>
                <a:ea typeface="Poppins Bold"/>
                <a:cs typeface="Poppins Bold"/>
                <a:sym typeface="Poppins Bold"/>
              </a:rPr>
              <a:t>alimenta</a:t>
            </a:r>
            <a:r>
              <a:rPr lang="en-US" sz="2000" b="1" dirty="0">
                <a:solidFill>
                  <a:schemeClr val="accent5">
                    <a:lumMod val="50000"/>
                  </a:schemeClr>
                </a:solidFill>
                <a:latin typeface="Poppins Bold"/>
                <a:ea typeface="Poppins Bold"/>
                <a:cs typeface="Poppins Bold"/>
                <a:sym typeface="Poppins Bold"/>
              </a:rPr>
              <a:t> con </a:t>
            </a:r>
            <a:r>
              <a:rPr lang="en-US" sz="2000" b="1" dirty="0" err="1">
                <a:solidFill>
                  <a:schemeClr val="accent5">
                    <a:lumMod val="50000"/>
                  </a:schemeClr>
                </a:solidFill>
                <a:latin typeface="Poppins Bold"/>
                <a:ea typeface="Poppins Bold"/>
                <a:cs typeface="Poppins Bold"/>
                <a:sym typeface="Poppins Bold"/>
              </a:rPr>
              <a:t>diversos</a:t>
            </a:r>
            <a:r>
              <a:rPr lang="en-US" sz="2000" b="1" dirty="0">
                <a:solidFill>
                  <a:schemeClr val="accent5">
                    <a:lumMod val="50000"/>
                  </a:schemeClr>
                </a:solidFill>
                <a:latin typeface="Poppins Bold"/>
                <a:ea typeface="Poppins Bold"/>
                <a:cs typeface="Poppins Bold"/>
                <a:sym typeface="Poppins Bold"/>
              </a:rPr>
              <a:t> </a:t>
            </a:r>
            <a:r>
              <a:rPr lang="en-US" sz="2000" b="1" dirty="0" err="1">
                <a:solidFill>
                  <a:schemeClr val="accent5">
                    <a:lumMod val="50000"/>
                  </a:schemeClr>
                </a:solidFill>
                <a:latin typeface="Poppins Bold"/>
                <a:ea typeface="Poppins Bold"/>
                <a:cs typeface="Poppins Bold"/>
                <a:sym typeface="Poppins Bold"/>
              </a:rPr>
              <a:t>sistemas</a:t>
            </a:r>
            <a:r>
              <a:rPr lang="en-US" sz="2000" b="1" dirty="0">
                <a:solidFill>
                  <a:schemeClr val="accent5">
                    <a:lumMod val="50000"/>
                  </a:schemeClr>
                </a:solidFill>
                <a:latin typeface="Poppins Bold"/>
                <a:ea typeface="Poppins Bold"/>
                <a:cs typeface="Poppins Bold"/>
                <a:sym typeface="Poppins Bold"/>
              </a:rPr>
              <a:t> de </a:t>
            </a:r>
            <a:r>
              <a:rPr lang="en-US" sz="2000" b="1" dirty="0" err="1">
                <a:solidFill>
                  <a:schemeClr val="accent5">
                    <a:lumMod val="50000"/>
                  </a:schemeClr>
                </a:solidFill>
                <a:latin typeface="Poppins Bold"/>
                <a:ea typeface="Poppins Bold"/>
                <a:cs typeface="Poppins Bold"/>
                <a:sym typeface="Poppins Bold"/>
              </a:rPr>
              <a:t>monitoreo</a:t>
            </a:r>
            <a:r>
              <a:rPr lang="en-US" sz="2000" b="1" dirty="0">
                <a:solidFill>
                  <a:schemeClr val="accent5">
                    <a:lumMod val="50000"/>
                  </a:schemeClr>
                </a:solidFill>
                <a:latin typeface="Poppins Bold"/>
                <a:ea typeface="Poppins Bold"/>
                <a:cs typeface="Poppins Bold"/>
                <a:sym typeface="Poppins Bold"/>
              </a:rPr>
              <a:t> y </a:t>
            </a:r>
            <a:r>
              <a:rPr lang="en-US" sz="2000" b="1" dirty="0" err="1">
                <a:solidFill>
                  <a:schemeClr val="accent5">
                    <a:lumMod val="50000"/>
                  </a:schemeClr>
                </a:solidFill>
                <a:latin typeface="Poppins Bold"/>
                <a:ea typeface="Poppins Bold"/>
                <a:cs typeface="Poppins Bold"/>
                <a:sym typeface="Poppins Bold"/>
              </a:rPr>
              <a:t>datos</a:t>
            </a:r>
            <a:r>
              <a:rPr lang="en-US" sz="2000" b="1" dirty="0">
                <a:solidFill>
                  <a:schemeClr val="accent5">
                    <a:lumMod val="50000"/>
                  </a:schemeClr>
                </a:solidFill>
                <a:latin typeface="Poppins Bold"/>
                <a:ea typeface="Poppins Bold"/>
                <a:cs typeface="Poppins Bold"/>
                <a:sym typeface="Poppins Bold"/>
              </a:rPr>
              <a:t> </a:t>
            </a:r>
            <a:r>
              <a:rPr lang="en-US" sz="2000" b="1" dirty="0" err="1">
                <a:solidFill>
                  <a:schemeClr val="accent5">
                    <a:lumMod val="50000"/>
                  </a:schemeClr>
                </a:solidFill>
                <a:latin typeface="Poppins Bold"/>
                <a:ea typeface="Poppins Bold"/>
                <a:cs typeface="Poppins Bold"/>
                <a:sym typeface="Poppins Bold"/>
              </a:rPr>
              <a:t>provenientes</a:t>
            </a:r>
            <a:r>
              <a:rPr lang="en-US" sz="2000" b="1" dirty="0">
                <a:solidFill>
                  <a:schemeClr val="accent5">
                    <a:lumMod val="50000"/>
                  </a:schemeClr>
                </a:solidFill>
                <a:latin typeface="Poppins Bold"/>
                <a:ea typeface="Poppins Bold"/>
                <a:cs typeface="Poppins Bold"/>
                <a:sym typeface="Poppins Bold"/>
              </a:rPr>
              <a:t> de </a:t>
            </a:r>
            <a:r>
              <a:rPr lang="en-US" sz="2000" b="1" dirty="0" err="1">
                <a:solidFill>
                  <a:schemeClr val="accent5">
                    <a:lumMod val="50000"/>
                  </a:schemeClr>
                </a:solidFill>
                <a:latin typeface="Poppins Bold"/>
                <a:ea typeface="Poppins Bold"/>
                <a:cs typeface="Poppins Bold"/>
                <a:sym typeface="Poppins Bold"/>
              </a:rPr>
              <a:t>fuentes</a:t>
            </a:r>
            <a:r>
              <a:rPr lang="en-US" sz="2000" b="1" dirty="0">
                <a:solidFill>
                  <a:schemeClr val="accent5">
                    <a:lumMod val="50000"/>
                  </a:schemeClr>
                </a:solidFill>
                <a:latin typeface="Poppins Bold"/>
                <a:ea typeface="Poppins Bold"/>
                <a:cs typeface="Poppins Bold"/>
                <a:sym typeface="Poppins Bold"/>
              </a:rPr>
              <a:t> de </a:t>
            </a:r>
            <a:r>
              <a:rPr lang="en-US" sz="2000" b="1" dirty="0" err="1">
                <a:solidFill>
                  <a:schemeClr val="accent5">
                    <a:lumMod val="50000"/>
                  </a:schemeClr>
                </a:solidFill>
                <a:latin typeface="Poppins Bold"/>
                <a:ea typeface="Poppins Bold"/>
                <a:cs typeface="Poppins Bold"/>
                <a:sym typeface="Poppins Bold"/>
              </a:rPr>
              <a:t>estadísticas</a:t>
            </a:r>
            <a:r>
              <a:rPr lang="en-US" sz="2000" b="1" dirty="0">
                <a:solidFill>
                  <a:schemeClr val="accent5">
                    <a:lumMod val="50000"/>
                  </a:schemeClr>
                </a:solidFill>
                <a:latin typeface="Poppins Bold"/>
                <a:ea typeface="Poppins Bold"/>
                <a:cs typeface="Poppins Bold"/>
                <a:sym typeface="Poppins Bold"/>
              </a:rPr>
              <a:t> </a:t>
            </a:r>
            <a:r>
              <a:rPr lang="en-US" sz="2000" b="1" dirty="0" err="1">
                <a:solidFill>
                  <a:schemeClr val="accent5">
                    <a:lumMod val="50000"/>
                  </a:schemeClr>
                </a:solidFill>
                <a:latin typeface="Poppins Bold"/>
                <a:ea typeface="Poppins Bold"/>
                <a:cs typeface="Poppins Bold"/>
                <a:sym typeface="Poppins Bold"/>
              </a:rPr>
              <a:t>oficiales</a:t>
            </a:r>
            <a:r>
              <a:rPr lang="en-US" sz="2000" b="1" dirty="0">
                <a:solidFill>
                  <a:schemeClr val="accent5">
                    <a:lumMod val="50000"/>
                  </a:schemeClr>
                </a:solidFill>
                <a:latin typeface="Poppins Bold"/>
                <a:ea typeface="Poppins Bold"/>
                <a:cs typeface="Poppins Bold"/>
                <a:sym typeface="Poppins Bold"/>
              </a:rPr>
              <a:t>, </a:t>
            </a:r>
            <a:r>
              <a:rPr lang="en-US" sz="2000" b="1" dirty="0" err="1">
                <a:solidFill>
                  <a:schemeClr val="accent5">
                    <a:lumMod val="50000"/>
                  </a:schemeClr>
                </a:solidFill>
                <a:latin typeface="Poppins Bold"/>
                <a:ea typeface="Poppins Bold"/>
                <a:cs typeface="Poppins Bold"/>
                <a:sym typeface="Poppins Bold"/>
              </a:rPr>
              <a:t>proporcionadas</a:t>
            </a:r>
            <a:r>
              <a:rPr lang="en-US" sz="2000" b="1" dirty="0">
                <a:solidFill>
                  <a:schemeClr val="accent5">
                    <a:lumMod val="50000"/>
                  </a:schemeClr>
                </a:solidFill>
                <a:latin typeface="Poppins Bold"/>
                <a:ea typeface="Poppins Bold"/>
                <a:cs typeface="Poppins Bold"/>
                <a:sym typeface="Poppins Bold"/>
              </a:rPr>
              <a:t> </a:t>
            </a:r>
            <a:r>
              <a:rPr lang="en-US" sz="2000" b="1" dirty="0" err="1">
                <a:solidFill>
                  <a:schemeClr val="accent5">
                    <a:lumMod val="50000"/>
                  </a:schemeClr>
                </a:solidFill>
                <a:latin typeface="Poppins Bold"/>
                <a:ea typeface="Poppins Bold"/>
                <a:cs typeface="Poppins Bold"/>
                <a:sym typeface="Poppins Bold"/>
              </a:rPr>
              <a:t>por</a:t>
            </a:r>
            <a:r>
              <a:rPr lang="en-US" sz="2000" b="1" dirty="0">
                <a:solidFill>
                  <a:schemeClr val="accent5">
                    <a:lumMod val="50000"/>
                  </a:schemeClr>
                </a:solidFill>
                <a:latin typeface="Poppins Bold"/>
                <a:ea typeface="Poppins Bold"/>
                <a:cs typeface="Poppins Bold"/>
                <a:sym typeface="Poppins Bold"/>
              </a:rPr>
              <a:t> las </a:t>
            </a:r>
            <a:r>
              <a:rPr lang="en-US" sz="2000" b="1" dirty="0" err="1">
                <a:solidFill>
                  <a:schemeClr val="accent5">
                    <a:lumMod val="50000"/>
                  </a:schemeClr>
                </a:solidFill>
                <a:latin typeface="Poppins Bold"/>
                <a:ea typeface="Poppins Bold"/>
                <a:cs typeface="Poppins Bold"/>
                <a:sym typeface="Poppins Bold"/>
              </a:rPr>
              <a:t>instituciones</a:t>
            </a:r>
            <a:r>
              <a:rPr lang="en-US" sz="2000" b="1" dirty="0">
                <a:solidFill>
                  <a:schemeClr val="accent5">
                    <a:lumMod val="50000"/>
                  </a:schemeClr>
                </a:solidFill>
                <a:latin typeface="Poppins Bold"/>
                <a:ea typeface="Poppins Bold"/>
                <a:cs typeface="Poppins Bold"/>
                <a:sym typeface="Poppins Bold"/>
              </a:rPr>
              <a:t> del Estado y </a:t>
            </a:r>
            <a:r>
              <a:rPr lang="en-US" sz="2000" b="1" dirty="0" err="1">
                <a:solidFill>
                  <a:schemeClr val="accent5">
                    <a:lumMod val="50000"/>
                  </a:schemeClr>
                </a:solidFill>
                <a:latin typeface="Poppins Bold"/>
                <a:ea typeface="Poppins Bold"/>
                <a:cs typeface="Poppins Bold"/>
                <a:sym typeface="Poppins Bold"/>
              </a:rPr>
              <a:t>organismos</a:t>
            </a:r>
            <a:r>
              <a:rPr lang="en-US" sz="2000" b="1" dirty="0">
                <a:solidFill>
                  <a:schemeClr val="accent5">
                    <a:lumMod val="50000"/>
                  </a:schemeClr>
                </a:solidFill>
                <a:latin typeface="Poppins Bold"/>
                <a:ea typeface="Poppins Bold"/>
                <a:cs typeface="Poppins Bold"/>
                <a:sym typeface="Poppins Bold"/>
              </a:rPr>
              <a:t> </a:t>
            </a:r>
            <a:r>
              <a:rPr lang="en-US" sz="2000" b="1" dirty="0" err="1">
                <a:solidFill>
                  <a:schemeClr val="accent5">
                    <a:lumMod val="50000"/>
                  </a:schemeClr>
                </a:solidFill>
                <a:latin typeface="Poppins Bold"/>
                <a:ea typeface="Poppins Bold"/>
                <a:cs typeface="Poppins Bold"/>
                <a:sym typeface="Poppins Bold"/>
              </a:rPr>
              <a:t>internacionales</a:t>
            </a:r>
            <a:r>
              <a:rPr lang="en-US" sz="2000" b="1" dirty="0">
                <a:solidFill>
                  <a:schemeClr val="accent5">
                    <a:lumMod val="50000"/>
                  </a:schemeClr>
                </a:solidFill>
                <a:latin typeface="Poppins Bold"/>
                <a:ea typeface="Poppins Bold"/>
                <a:cs typeface="Poppins Bold"/>
                <a:sym typeface="Poppins Bold"/>
              </a:rPr>
              <a:t>.</a:t>
            </a:r>
            <a:endParaRPr lang="es-DO" sz="2000" dirty="0">
              <a:solidFill>
                <a:schemeClr val="accent5">
                  <a:lumMod val="50000"/>
                </a:schemeClr>
              </a:solidFill>
            </a:endParaRPr>
          </a:p>
        </p:txBody>
      </p:sp>
      <p:sp>
        <p:nvSpPr>
          <p:cNvPr id="6" name="Freeform 9">
            <a:extLst>
              <a:ext uri="{FF2B5EF4-FFF2-40B4-BE49-F238E27FC236}">
                <a16:creationId xmlns:a16="http://schemas.microsoft.com/office/drawing/2014/main" id="{7ABEC93C-3442-2606-9D30-D4690F967001}"/>
              </a:ext>
            </a:extLst>
          </p:cNvPr>
          <p:cNvSpPr/>
          <p:nvPr/>
        </p:nvSpPr>
        <p:spPr>
          <a:xfrm>
            <a:off x="304800" y="8648700"/>
            <a:ext cx="1519918" cy="1338828"/>
          </a:xfrm>
          <a:custGeom>
            <a:avLst/>
            <a:gdLst/>
            <a:ahLst/>
            <a:cxnLst/>
            <a:rect l="l" t="t" r="r" b="b"/>
            <a:pathLst>
              <a:path w="1532618" h="1426232">
                <a:moveTo>
                  <a:pt x="0" y="0"/>
                </a:moveTo>
                <a:lnTo>
                  <a:pt x="1532618" y="0"/>
                </a:lnTo>
                <a:lnTo>
                  <a:pt x="1532618" y="1426232"/>
                </a:lnTo>
                <a:lnTo>
                  <a:pt x="0" y="1426232"/>
                </a:lnTo>
                <a:lnTo>
                  <a:pt x="0" y="0"/>
                </a:lnTo>
                <a:close/>
              </a:path>
            </a:pathLst>
          </a:custGeom>
          <a:blipFill>
            <a:blip r:embed="rId2"/>
            <a:stretch>
              <a:fillRect/>
            </a:stretch>
          </a:blipFill>
        </p:spPr>
        <p:txBody>
          <a:bodyPr/>
          <a:lstStyle/>
          <a:p>
            <a:endParaRPr lang="en-US"/>
          </a:p>
        </p:txBody>
      </p:sp>
      <p:grpSp>
        <p:nvGrpSpPr>
          <p:cNvPr id="9" name="Grupo 8">
            <a:extLst>
              <a:ext uri="{FF2B5EF4-FFF2-40B4-BE49-F238E27FC236}">
                <a16:creationId xmlns:a16="http://schemas.microsoft.com/office/drawing/2014/main" id="{7E862BE3-D37E-AB47-B00C-B8564DF0D69B}"/>
              </a:ext>
            </a:extLst>
          </p:cNvPr>
          <p:cNvGrpSpPr/>
          <p:nvPr/>
        </p:nvGrpSpPr>
        <p:grpSpPr>
          <a:xfrm>
            <a:off x="2133600" y="1884836"/>
            <a:ext cx="14173200" cy="7928666"/>
            <a:chOff x="2133600" y="1884836"/>
            <a:chExt cx="14173200" cy="7928666"/>
          </a:xfrm>
        </p:grpSpPr>
        <p:pic>
          <p:nvPicPr>
            <p:cNvPr id="4" name="Imagen 3">
              <a:extLst>
                <a:ext uri="{FF2B5EF4-FFF2-40B4-BE49-F238E27FC236}">
                  <a16:creationId xmlns:a16="http://schemas.microsoft.com/office/drawing/2014/main" id="{01068DFB-AEF5-87A6-67E5-DEE77F78209E}"/>
                </a:ext>
              </a:extLst>
            </p:cNvPr>
            <p:cNvPicPr>
              <a:picLocks noChangeAspect="1"/>
            </p:cNvPicPr>
            <p:nvPr/>
          </p:nvPicPr>
          <p:blipFill>
            <a:blip r:embed="rId3"/>
            <a:stretch>
              <a:fillRect/>
            </a:stretch>
          </p:blipFill>
          <p:spPr>
            <a:xfrm>
              <a:off x="2133600" y="1884836"/>
              <a:ext cx="14173200" cy="7928666"/>
            </a:xfrm>
            <a:prstGeom prst="rect">
              <a:avLst/>
            </a:prstGeom>
          </p:spPr>
        </p:pic>
        <p:sp>
          <p:nvSpPr>
            <p:cNvPr id="7" name="Diagrama de flujo: conector 6">
              <a:extLst>
                <a:ext uri="{FF2B5EF4-FFF2-40B4-BE49-F238E27FC236}">
                  <a16:creationId xmlns:a16="http://schemas.microsoft.com/office/drawing/2014/main" id="{85305A66-E0A5-0270-7C86-919982D16692}"/>
                </a:ext>
              </a:extLst>
            </p:cNvPr>
            <p:cNvSpPr/>
            <p:nvPr/>
          </p:nvSpPr>
          <p:spPr>
            <a:xfrm>
              <a:off x="6324600" y="2705100"/>
              <a:ext cx="1143000" cy="1143000"/>
            </a:xfrm>
            <a:prstGeom prst="flowChartConnector">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DO"/>
            </a:p>
          </p:txBody>
        </p:sp>
        <p:sp>
          <p:nvSpPr>
            <p:cNvPr id="8" name="Freeform 11">
              <a:extLst>
                <a:ext uri="{FF2B5EF4-FFF2-40B4-BE49-F238E27FC236}">
                  <a16:creationId xmlns:a16="http://schemas.microsoft.com/office/drawing/2014/main" id="{7ECADFCA-A75B-1DA3-1258-19052D21BCF6}"/>
                </a:ext>
              </a:extLst>
            </p:cNvPr>
            <p:cNvSpPr/>
            <p:nvPr/>
          </p:nvSpPr>
          <p:spPr>
            <a:xfrm>
              <a:off x="6400800" y="2705100"/>
              <a:ext cx="990600" cy="952500"/>
            </a:xfrm>
            <a:custGeom>
              <a:avLst/>
              <a:gdLst/>
              <a:ahLst/>
              <a:cxnLst/>
              <a:rect l="l" t="t" r="r" b="b"/>
              <a:pathLst>
                <a:path w="1165195" h="1150063">
                  <a:moveTo>
                    <a:pt x="0" y="0"/>
                  </a:moveTo>
                  <a:lnTo>
                    <a:pt x="1165195" y="0"/>
                  </a:lnTo>
                  <a:lnTo>
                    <a:pt x="1165195" y="1150063"/>
                  </a:lnTo>
                  <a:lnTo>
                    <a:pt x="0" y="1150063"/>
                  </a:lnTo>
                  <a:lnTo>
                    <a:pt x="0" y="0"/>
                  </a:lnTo>
                  <a:close/>
                </a:path>
              </a:pathLst>
            </a:custGeom>
            <a:blipFill>
              <a:blip r:embed="rId4"/>
              <a:stretch>
                <a:fillRect l="-29763" t="-23851" r="-29680" b="-37690"/>
              </a:stretch>
            </a:blipFill>
          </p:spPr>
          <p:txBody>
            <a:bodyPr/>
            <a:lstStyle/>
            <a:p>
              <a:endParaRPr lang="es-DO"/>
            </a:p>
          </p:txBody>
        </p:sp>
      </p:grpSp>
    </p:spTree>
    <p:extLst>
      <p:ext uri="{BB962C8B-B14F-4D97-AF65-F5344CB8AC3E}">
        <p14:creationId xmlns:p14="http://schemas.microsoft.com/office/powerpoint/2010/main" val="3614913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1598</Words>
  <Application>Microsoft Office PowerPoint</Application>
  <PresentationFormat>Personalizado</PresentationFormat>
  <Paragraphs>167</Paragraphs>
  <Slides>18</Slides>
  <Notes>0</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18</vt:i4>
      </vt:variant>
    </vt:vector>
  </HeadingPairs>
  <TitlesOfParts>
    <vt:vector size="36" baseType="lpstr">
      <vt:lpstr>Montserrat Light Bold</vt:lpstr>
      <vt:lpstr>League Spartan</vt:lpstr>
      <vt:lpstr>Glacial Indifference Bold</vt:lpstr>
      <vt:lpstr>Oswald Bold</vt:lpstr>
      <vt:lpstr>Agrandir Medium</vt:lpstr>
      <vt:lpstr>Arial</vt:lpstr>
      <vt:lpstr>Codec Pro ExtraBold Bold</vt:lpstr>
      <vt:lpstr>Inter</vt:lpstr>
      <vt:lpstr>Codec Pro ExtraBold</vt:lpstr>
      <vt:lpstr>IBM Plex Sans</vt:lpstr>
      <vt:lpstr>Roboto</vt:lpstr>
      <vt:lpstr>ADLaM Display</vt:lpstr>
      <vt:lpstr>Inter Semi-Bold</vt:lpstr>
      <vt:lpstr>Calibri</vt:lpstr>
      <vt:lpstr>Poppins Bold</vt:lpstr>
      <vt:lpstr>Montserrat Heavy</vt:lpstr>
      <vt:lpstr>Inter Medium</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MONITOREO Y EVALUACIÓN DE POLÍTICAS PÚBLICAS</dc:title>
  <dc:creator>Felipe Diaz</dc:creator>
  <cp:lastModifiedBy>Mabely Diaz</cp:lastModifiedBy>
  <cp:revision>2</cp:revision>
  <dcterms:created xsi:type="dcterms:W3CDTF">2006-08-16T00:00:00Z</dcterms:created>
  <dcterms:modified xsi:type="dcterms:W3CDTF">2025-06-03T19:13:30Z</dcterms:modified>
  <dc:identifier>DAGokLvM_po</dc:identifier>
</cp:coreProperties>
</file>