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6.xml" ContentType="application/vnd.openxmlformats-officedocument.customXmlProperties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7"/>
  </p:sldMasterIdLst>
  <p:notesMasterIdLst>
    <p:notesMasterId r:id="rId18"/>
  </p:notesMasterIdLst>
  <p:sldIdLst>
    <p:sldId id="256" r:id="rId8"/>
    <p:sldId id="257" r:id="rId9"/>
    <p:sldId id="269" r:id="rId10"/>
    <p:sldId id="268" r:id="rId11"/>
    <p:sldId id="258" r:id="rId12"/>
    <p:sldId id="259" r:id="rId13"/>
    <p:sldId id="260" r:id="rId14"/>
    <p:sldId id="261" r:id="rId15"/>
    <p:sldId id="26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22327"/>
    <a:srgbClr val="E4C2C2"/>
    <a:srgbClr val="F0B1F5"/>
    <a:srgbClr val="295778"/>
    <a:srgbClr val="5F03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86616-03FB-4969-934C-78BCFE329AFF}" v="518" dt="2025-06-01T19:28:25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2"/>
    <p:restoredTop sz="96327"/>
  </p:normalViewPr>
  <p:slideViewPr>
    <p:cSldViewPr snapToGrid="0" snapToObjects="1">
      <p:cViewPr varScale="1">
        <p:scale>
          <a:sx n="53" d="100"/>
          <a:sy n="53" d="100"/>
        </p:scale>
        <p:origin x="-114" y="-12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a Carvalho Ribeiro" userId="d885b400-4cea-4f83-a530-bd687278df1b" providerId="ADAL" clId="{DEA86616-03FB-4969-934C-78BCFE329AFF}"/>
    <pc:docChg chg="undo custSel addSld delSld modSld">
      <pc:chgData name="Marcia Carvalho Ribeiro" userId="d885b400-4cea-4f83-a530-bd687278df1b" providerId="ADAL" clId="{DEA86616-03FB-4969-934C-78BCFE329AFF}" dt="2025-06-01T19:29:48.444" v="2678" actId="167"/>
      <pc:docMkLst>
        <pc:docMk/>
      </pc:docMkLst>
      <pc:sldChg chg="addSp delSp modSp mod modAnim">
        <pc:chgData name="Marcia Carvalho Ribeiro" userId="d885b400-4cea-4f83-a530-bd687278df1b" providerId="ADAL" clId="{DEA86616-03FB-4969-934C-78BCFE329AFF}" dt="2025-06-01T19:12:43.347" v="2603"/>
        <pc:sldMkLst>
          <pc:docMk/>
          <pc:sldMk cId="3849116089" sldId="257"/>
        </pc:sldMkLst>
        <pc:picChg chg="add del mod">
          <ac:chgData name="Marcia Carvalho Ribeiro" userId="d885b400-4cea-4f83-a530-bd687278df1b" providerId="ADAL" clId="{DEA86616-03FB-4969-934C-78BCFE329AFF}" dt="2025-06-01T18:51:17.758" v="2444" actId="478"/>
          <ac:picMkLst>
            <pc:docMk/>
            <pc:sldMk cId="3849116089" sldId="257"/>
            <ac:picMk id="16" creationId="{8A4ECFF4-BE85-1031-13F2-1CD395CC3095}"/>
          </ac:picMkLst>
        </pc:picChg>
      </pc:sldChg>
      <pc:sldChg chg="addSp modSp mod modAnim">
        <pc:chgData name="Marcia Carvalho Ribeiro" userId="d885b400-4cea-4f83-a530-bd687278df1b" providerId="ADAL" clId="{DEA86616-03FB-4969-934C-78BCFE329AFF}" dt="2025-06-01T19:21:48.431" v="2648"/>
        <pc:sldMkLst>
          <pc:docMk/>
          <pc:sldMk cId="3402861461" sldId="258"/>
        </pc:sldMkLst>
        <pc:spChg chg="mod">
          <ac:chgData name="Marcia Carvalho Ribeiro" userId="d885b400-4cea-4f83-a530-bd687278df1b" providerId="ADAL" clId="{DEA86616-03FB-4969-934C-78BCFE329AFF}" dt="2025-06-01T19:15:02.741" v="2610" actId="164"/>
          <ac:spMkLst>
            <pc:docMk/>
            <pc:sldMk cId="3402861461" sldId="258"/>
            <ac:spMk id="12" creationId="{8CA06563-5E60-41AB-70C6-DE53662A607F}"/>
          </ac:spMkLst>
        </pc:spChg>
        <pc:spChg chg="mod">
          <ac:chgData name="Marcia Carvalho Ribeiro" userId="d885b400-4cea-4f83-a530-bd687278df1b" providerId="ADAL" clId="{DEA86616-03FB-4969-934C-78BCFE329AFF}" dt="2025-06-01T19:15:02.741" v="2610" actId="164"/>
          <ac:spMkLst>
            <pc:docMk/>
            <pc:sldMk cId="3402861461" sldId="258"/>
            <ac:spMk id="15" creationId="{B09BC707-81F8-0936-2D87-3D32653EEABD}"/>
          </ac:spMkLst>
        </pc:spChg>
        <pc:spChg chg="mod">
          <ac:chgData name="Marcia Carvalho Ribeiro" userId="d885b400-4cea-4f83-a530-bd687278df1b" providerId="ADAL" clId="{DEA86616-03FB-4969-934C-78BCFE329AFF}" dt="2025-06-01T19:17:40.376" v="2620" actId="164"/>
          <ac:spMkLst>
            <pc:docMk/>
            <pc:sldMk cId="3402861461" sldId="258"/>
            <ac:spMk id="31" creationId="{A293FC52-E293-8305-1559-3F585A2DE239}"/>
          </ac:spMkLst>
        </pc:spChg>
        <pc:spChg chg="mod">
          <ac:chgData name="Marcia Carvalho Ribeiro" userId="d885b400-4cea-4f83-a530-bd687278df1b" providerId="ADAL" clId="{DEA86616-03FB-4969-934C-78BCFE329AFF}" dt="2025-06-01T19:20:40.383" v="2638" actId="164"/>
          <ac:spMkLst>
            <pc:docMk/>
            <pc:sldMk cId="3402861461" sldId="258"/>
            <ac:spMk id="32" creationId="{6C22FBE0-2B17-2A5C-44D7-866AF62BCD16}"/>
          </ac:spMkLst>
        </pc:spChg>
        <pc:spChg chg="mod">
          <ac:chgData name="Marcia Carvalho Ribeiro" userId="d885b400-4cea-4f83-a530-bd687278df1b" providerId="ADAL" clId="{DEA86616-03FB-4969-934C-78BCFE329AFF}" dt="2025-06-01T19:15:34.411" v="2611" actId="164"/>
          <ac:spMkLst>
            <pc:docMk/>
            <pc:sldMk cId="3402861461" sldId="258"/>
            <ac:spMk id="33" creationId="{96103F23-2492-A112-D0B7-82125EEE5213}"/>
          </ac:spMkLst>
        </pc:spChg>
        <pc:spChg chg="mod">
          <ac:chgData name="Marcia Carvalho Ribeiro" userId="d885b400-4cea-4f83-a530-bd687278df1b" providerId="ADAL" clId="{DEA86616-03FB-4969-934C-78BCFE329AFF}" dt="2025-06-01T19:17:40.376" v="2620" actId="164"/>
          <ac:spMkLst>
            <pc:docMk/>
            <pc:sldMk cId="3402861461" sldId="258"/>
            <ac:spMk id="34" creationId="{7F84546C-56BD-0A58-C4F5-BEDB676FEE46}"/>
          </ac:spMkLst>
        </pc:spChg>
        <pc:spChg chg="mod">
          <ac:chgData name="Marcia Carvalho Ribeiro" userId="d885b400-4cea-4f83-a530-bd687278df1b" providerId="ADAL" clId="{DEA86616-03FB-4969-934C-78BCFE329AFF}" dt="2025-06-01T19:18:03.479" v="2625" actId="164"/>
          <ac:spMkLst>
            <pc:docMk/>
            <pc:sldMk cId="3402861461" sldId="258"/>
            <ac:spMk id="35" creationId="{62BD185C-003E-CCAF-7979-F7B45F9007C5}"/>
          </ac:spMkLst>
        </pc:spChg>
        <pc:spChg chg="mod">
          <ac:chgData name="Marcia Carvalho Ribeiro" userId="d885b400-4cea-4f83-a530-bd687278df1b" providerId="ADAL" clId="{DEA86616-03FB-4969-934C-78BCFE329AFF}" dt="2025-06-01T19:18:03.479" v="2625" actId="164"/>
          <ac:spMkLst>
            <pc:docMk/>
            <pc:sldMk cId="3402861461" sldId="258"/>
            <ac:spMk id="37" creationId="{166A5CF9-C083-5E27-A34B-E3C5B5449329}"/>
          </ac:spMkLst>
        </pc:spChg>
        <pc:spChg chg="mod">
          <ac:chgData name="Marcia Carvalho Ribeiro" userId="d885b400-4cea-4f83-a530-bd687278df1b" providerId="ADAL" clId="{DEA86616-03FB-4969-934C-78BCFE329AFF}" dt="2025-06-01T19:15:34.411" v="2611" actId="164"/>
          <ac:spMkLst>
            <pc:docMk/>
            <pc:sldMk cId="3402861461" sldId="258"/>
            <ac:spMk id="38" creationId="{DFECC18B-1644-7BA4-AFA1-62DB81003EF6}"/>
          </ac:spMkLst>
        </pc:spChg>
        <pc:spChg chg="mod">
          <ac:chgData name="Marcia Carvalho Ribeiro" userId="d885b400-4cea-4f83-a530-bd687278df1b" providerId="ADAL" clId="{DEA86616-03FB-4969-934C-78BCFE329AFF}" dt="2025-06-01T19:20:18.062" v="2635" actId="164"/>
          <ac:spMkLst>
            <pc:docMk/>
            <pc:sldMk cId="3402861461" sldId="258"/>
            <ac:spMk id="41" creationId="{03174FCF-2D58-1405-E5AE-3319B9B495C6}"/>
          </ac:spMkLst>
        </pc:spChg>
        <pc:spChg chg="mod">
          <ac:chgData name="Marcia Carvalho Ribeiro" userId="d885b400-4cea-4f83-a530-bd687278df1b" providerId="ADAL" clId="{DEA86616-03FB-4969-934C-78BCFE329AFF}" dt="2025-06-01T19:20:18.062" v="2635" actId="164"/>
          <ac:spMkLst>
            <pc:docMk/>
            <pc:sldMk cId="3402861461" sldId="258"/>
            <ac:spMk id="42" creationId="{01A25F71-DCFC-731D-26FE-A6F37ED8B748}"/>
          </ac:spMkLst>
        </pc:spChg>
        <pc:spChg chg="mod">
          <ac:chgData name="Marcia Carvalho Ribeiro" userId="d885b400-4cea-4f83-a530-bd687278df1b" providerId="ADAL" clId="{DEA86616-03FB-4969-934C-78BCFE329AFF}" dt="2025-06-01T19:16:49.788" v="2615" actId="164"/>
          <ac:spMkLst>
            <pc:docMk/>
            <pc:sldMk cId="3402861461" sldId="258"/>
            <ac:spMk id="43" creationId="{818389A5-5A62-9EEF-762D-86128D8C607F}"/>
          </ac:spMkLst>
        </pc:spChg>
        <pc:spChg chg="mod">
          <ac:chgData name="Marcia Carvalho Ribeiro" userId="d885b400-4cea-4f83-a530-bd687278df1b" providerId="ADAL" clId="{DEA86616-03FB-4969-934C-78BCFE329AFF}" dt="2025-06-01T19:17:02.506" v="2616" actId="164"/>
          <ac:spMkLst>
            <pc:docMk/>
            <pc:sldMk cId="3402861461" sldId="258"/>
            <ac:spMk id="48" creationId="{A43F88A1-00ED-9A94-4DFA-B5BAA1678009}"/>
          </ac:spMkLst>
        </pc:spChg>
        <pc:spChg chg="mod">
          <ac:chgData name="Marcia Carvalho Ribeiro" userId="d885b400-4cea-4f83-a530-bd687278df1b" providerId="ADAL" clId="{DEA86616-03FB-4969-934C-78BCFE329AFF}" dt="2025-06-01T19:17:02.506" v="2616" actId="164"/>
          <ac:spMkLst>
            <pc:docMk/>
            <pc:sldMk cId="3402861461" sldId="258"/>
            <ac:spMk id="50" creationId="{E9A82528-B3A6-7AF7-087C-5CCDA260D9C7}"/>
          </ac:spMkLst>
        </pc:spChg>
        <pc:spChg chg="mod">
          <ac:chgData name="Marcia Carvalho Ribeiro" userId="d885b400-4cea-4f83-a530-bd687278df1b" providerId="ADAL" clId="{DEA86616-03FB-4969-934C-78BCFE329AFF}" dt="2025-06-01T19:10:40.534" v="2600" actId="14100"/>
          <ac:spMkLst>
            <pc:docMk/>
            <pc:sldMk cId="3402861461" sldId="258"/>
            <ac:spMk id="68" creationId="{B77E2A4C-9A80-7928-7D8A-3838CB2411E2}"/>
          </ac:spMkLst>
        </pc:spChg>
        <pc:grpChg chg="add mod">
          <ac:chgData name="Marcia Carvalho Ribeiro" userId="d885b400-4cea-4f83-a530-bd687278df1b" providerId="ADAL" clId="{DEA86616-03FB-4969-934C-78BCFE329AFF}" dt="2025-06-01T19:15:02.741" v="2610" actId="164"/>
          <ac:grpSpMkLst>
            <pc:docMk/>
            <pc:sldMk cId="3402861461" sldId="258"/>
            <ac:grpSpMk id="70" creationId="{66811F80-8BBD-4E87-A075-25C061FE5751}"/>
          </ac:grpSpMkLst>
        </pc:grpChg>
        <pc:grpChg chg="add mod">
          <ac:chgData name="Marcia Carvalho Ribeiro" userId="d885b400-4cea-4f83-a530-bd687278df1b" providerId="ADAL" clId="{DEA86616-03FB-4969-934C-78BCFE329AFF}" dt="2025-06-01T19:15:34.411" v="2611" actId="164"/>
          <ac:grpSpMkLst>
            <pc:docMk/>
            <pc:sldMk cId="3402861461" sldId="258"/>
            <ac:grpSpMk id="71" creationId="{1A498903-C87E-4804-26D5-9ED6C6870D34}"/>
          </ac:grpSpMkLst>
        </pc:grpChg>
        <pc:grpChg chg="add mod">
          <ac:chgData name="Marcia Carvalho Ribeiro" userId="d885b400-4cea-4f83-a530-bd687278df1b" providerId="ADAL" clId="{DEA86616-03FB-4969-934C-78BCFE329AFF}" dt="2025-06-01T19:20:40.383" v="2638" actId="164"/>
          <ac:grpSpMkLst>
            <pc:docMk/>
            <pc:sldMk cId="3402861461" sldId="258"/>
            <ac:grpSpMk id="72" creationId="{B473CF1A-C6FD-C62E-AD42-BE3382352A89}"/>
          </ac:grpSpMkLst>
        </pc:grpChg>
        <pc:grpChg chg="add mod">
          <ac:chgData name="Marcia Carvalho Ribeiro" userId="d885b400-4cea-4f83-a530-bd687278df1b" providerId="ADAL" clId="{DEA86616-03FB-4969-934C-78BCFE329AFF}" dt="2025-06-01T19:17:02.506" v="2616" actId="164"/>
          <ac:grpSpMkLst>
            <pc:docMk/>
            <pc:sldMk cId="3402861461" sldId="258"/>
            <ac:grpSpMk id="73" creationId="{6AFB6AB8-15F9-A210-4C27-D3BC667CB455}"/>
          </ac:grpSpMkLst>
        </pc:grpChg>
        <pc:grpChg chg="add mod">
          <ac:chgData name="Marcia Carvalho Ribeiro" userId="d885b400-4cea-4f83-a530-bd687278df1b" providerId="ADAL" clId="{DEA86616-03FB-4969-934C-78BCFE329AFF}" dt="2025-06-01T19:17:48.643" v="2621" actId="1076"/>
          <ac:grpSpMkLst>
            <pc:docMk/>
            <pc:sldMk cId="3402861461" sldId="258"/>
            <ac:grpSpMk id="74" creationId="{60471B81-7C8C-2287-92E2-FCE54B40E1F5}"/>
          </ac:grpSpMkLst>
        </pc:grpChg>
        <pc:grpChg chg="add mod">
          <ac:chgData name="Marcia Carvalho Ribeiro" userId="d885b400-4cea-4f83-a530-bd687278df1b" providerId="ADAL" clId="{DEA86616-03FB-4969-934C-78BCFE329AFF}" dt="2025-06-01T19:18:03.479" v="2625" actId="164"/>
          <ac:grpSpMkLst>
            <pc:docMk/>
            <pc:sldMk cId="3402861461" sldId="258"/>
            <ac:grpSpMk id="75" creationId="{ACC5940A-EA81-9BE3-A763-DEC553C9C3DB}"/>
          </ac:grpSpMkLst>
        </pc:grpChg>
        <pc:grpChg chg="add mod">
          <ac:chgData name="Marcia Carvalho Ribeiro" userId="d885b400-4cea-4f83-a530-bd687278df1b" providerId="ADAL" clId="{DEA86616-03FB-4969-934C-78BCFE329AFF}" dt="2025-06-01T19:20:18.062" v="2635" actId="164"/>
          <ac:grpSpMkLst>
            <pc:docMk/>
            <pc:sldMk cId="3402861461" sldId="258"/>
            <ac:grpSpMk id="76" creationId="{A197380E-89EF-F4D9-26F9-2592F7B3834F}"/>
          </ac:grpSpMkLst>
        </pc:grpChg>
        <pc:grpChg chg="add mod">
          <ac:chgData name="Marcia Carvalho Ribeiro" userId="d885b400-4cea-4f83-a530-bd687278df1b" providerId="ADAL" clId="{DEA86616-03FB-4969-934C-78BCFE329AFF}" dt="2025-06-01T19:20:40.383" v="2638" actId="164"/>
          <ac:grpSpMkLst>
            <pc:docMk/>
            <pc:sldMk cId="3402861461" sldId="258"/>
            <ac:grpSpMk id="77" creationId="{E4DC3C0C-C129-D56F-821E-94A5C4F0A0AA}"/>
          </ac:grpSpMkLst>
        </pc:grpChg>
        <pc:picChg chg="mod">
          <ac:chgData name="Marcia Carvalho Ribeiro" userId="d885b400-4cea-4f83-a530-bd687278df1b" providerId="ADAL" clId="{DEA86616-03FB-4969-934C-78BCFE329AFF}" dt="2025-06-01T19:17:22.641" v="2618" actId="1076"/>
          <ac:picMkLst>
            <pc:docMk/>
            <pc:sldMk cId="3402861461" sldId="258"/>
            <ac:picMk id="69" creationId="{3864CBB7-8B41-44D0-7127-3E0E33A0E4B0}"/>
          </ac:picMkLst>
        </pc:picChg>
        <pc:cxnChg chg="mod">
          <ac:chgData name="Marcia Carvalho Ribeiro" userId="d885b400-4cea-4f83-a530-bd687278df1b" providerId="ADAL" clId="{DEA86616-03FB-4969-934C-78BCFE329AFF}" dt="2025-06-01T19:15:02.741" v="2610" actId="164"/>
          <ac:cxnSpMkLst>
            <pc:docMk/>
            <pc:sldMk cId="3402861461" sldId="258"/>
            <ac:cxnSpMk id="11" creationId="{08EFB4B8-3981-CF24-0DBB-6E3E8D2DBE8F}"/>
          </ac:cxnSpMkLst>
        </pc:cxnChg>
        <pc:cxnChg chg="mod">
          <ac:chgData name="Marcia Carvalho Ribeiro" userId="d885b400-4cea-4f83-a530-bd687278df1b" providerId="ADAL" clId="{DEA86616-03FB-4969-934C-78BCFE329AFF}" dt="2025-06-01T19:15:02.741" v="2610" actId="164"/>
          <ac:cxnSpMkLst>
            <pc:docMk/>
            <pc:sldMk cId="3402861461" sldId="258"/>
            <ac:cxnSpMk id="14" creationId="{E83CBB5F-5307-350A-4B45-1E3757A83B3D}"/>
          </ac:cxnSpMkLst>
        </pc:cxnChg>
        <pc:cxnChg chg="mod">
          <ac:chgData name="Marcia Carvalho Ribeiro" userId="d885b400-4cea-4f83-a530-bd687278df1b" providerId="ADAL" clId="{DEA86616-03FB-4969-934C-78BCFE329AFF}" dt="2025-06-01T19:17:02.506" v="2616" actId="164"/>
          <ac:cxnSpMkLst>
            <pc:docMk/>
            <pc:sldMk cId="3402861461" sldId="258"/>
            <ac:cxnSpMk id="18" creationId="{0BE74E02-0E17-C29D-B736-8A9290B589FC}"/>
          </ac:cxnSpMkLst>
        </pc:cxnChg>
        <pc:cxnChg chg="mod">
          <ac:chgData name="Marcia Carvalho Ribeiro" userId="d885b400-4cea-4f83-a530-bd687278df1b" providerId="ADAL" clId="{DEA86616-03FB-4969-934C-78BCFE329AFF}" dt="2025-06-01T19:16:49.788" v="2615" actId="164"/>
          <ac:cxnSpMkLst>
            <pc:docMk/>
            <pc:sldMk cId="3402861461" sldId="258"/>
            <ac:cxnSpMk id="19" creationId="{BB313516-2F58-2678-9DE0-6D7417949016}"/>
          </ac:cxnSpMkLst>
        </pc:cxnChg>
        <pc:cxnChg chg="mod">
          <ac:chgData name="Marcia Carvalho Ribeiro" userId="d885b400-4cea-4f83-a530-bd687278df1b" providerId="ADAL" clId="{DEA86616-03FB-4969-934C-78BCFE329AFF}" dt="2025-06-01T19:20:18.062" v="2635" actId="164"/>
          <ac:cxnSpMkLst>
            <pc:docMk/>
            <pc:sldMk cId="3402861461" sldId="258"/>
            <ac:cxnSpMk id="20" creationId="{E5D1B0CA-9A96-BB97-96C5-CB94CB663492}"/>
          </ac:cxnSpMkLst>
        </pc:cxnChg>
        <pc:cxnChg chg="mod">
          <ac:chgData name="Marcia Carvalho Ribeiro" userId="d885b400-4cea-4f83-a530-bd687278df1b" providerId="ADAL" clId="{DEA86616-03FB-4969-934C-78BCFE329AFF}" dt="2025-06-01T19:15:34.411" v="2611" actId="164"/>
          <ac:cxnSpMkLst>
            <pc:docMk/>
            <pc:sldMk cId="3402861461" sldId="258"/>
            <ac:cxnSpMk id="21" creationId="{05E6B656-DB16-D126-23B1-A2DDC8FF10AD}"/>
          </ac:cxnSpMkLst>
        </pc:cxnChg>
        <pc:cxnChg chg="mod">
          <ac:chgData name="Marcia Carvalho Ribeiro" userId="d885b400-4cea-4f83-a530-bd687278df1b" providerId="ADAL" clId="{DEA86616-03FB-4969-934C-78BCFE329AFF}" dt="2025-06-01T19:18:03.479" v="2625" actId="164"/>
          <ac:cxnSpMkLst>
            <pc:docMk/>
            <pc:sldMk cId="3402861461" sldId="258"/>
            <ac:cxnSpMk id="22" creationId="{909BDA7E-7FB6-1433-8A80-47CF846B7FDF}"/>
          </ac:cxnSpMkLst>
        </pc:cxnChg>
        <pc:cxnChg chg="mod">
          <ac:chgData name="Marcia Carvalho Ribeiro" userId="d885b400-4cea-4f83-a530-bd687278df1b" providerId="ADAL" clId="{DEA86616-03FB-4969-934C-78BCFE329AFF}" dt="2025-06-01T19:17:40.376" v="2620" actId="164"/>
          <ac:cxnSpMkLst>
            <pc:docMk/>
            <pc:sldMk cId="3402861461" sldId="258"/>
            <ac:cxnSpMk id="23" creationId="{2D5CE5D5-AB74-00E3-618B-09E77A082073}"/>
          </ac:cxnSpMkLst>
        </pc:cxnChg>
        <pc:cxnChg chg="mod">
          <ac:chgData name="Marcia Carvalho Ribeiro" userId="d885b400-4cea-4f83-a530-bd687278df1b" providerId="ADAL" clId="{DEA86616-03FB-4969-934C-78BCFE329AFF}" dt="2025-06-01T19:17:02.506" v="2616" actId="164"/>
          <ac:cxnSpMkLst>
            <pc:docMk/>
            <pc:sldMk cId="3402861461" sldId="258"/>
            <ac:cxnSpMk id="25" creationId="{1626042B-7F34-6867-3863-7FB7A75B150A}"/>
          </ac:cxnSpMkLst>
        </pc:cxnChg>
        <pc:cxnChg chg="mod">
          <ac:chgData name="Marcia Carvalho Ribeiro" userId="d885b400-4cea-4f83-a530-bd687278df1b" providerId="ADAL" clId="{DEA86616-03FB-4969-934C-78BCFE329AFF}" dt="2025-06-01T19:15:34.411" v="2611" actId="164"/>
          <ac:cxnSpMkLst>
            <pc:docMk/>
            <pc:sldMk cId="3402861461" sldId="258"/>
            <ac:cxnSpMk id="28" creationId="{419745B5-8625-4BE7-7242-CAB40EEB4A88}"/>
          </ac:cxnSpMkLst>
        </pc:cxnChg>
        <pc:cxnChg chg="mod">
          <ac:chgData name="Marcia Carvalho Ribeiro" userId="d885b400-4cea-4f83-a530-bd687278df1b" providerId="ADAL" clId="{DEA86616-03FB-4969-934C-78BCFE329AFF}" dt="2025-06-01T19:18:03.479" v="2625" actId="164"/>
          <ac:cxnSpMkLst>
            <pc:docMk/>
            <pc:sldMk cId="3402861461" sldId="258"/>
            <ac:cxnSpMk id="29" creationId="{8FF9047C-19A5-CCEB-FFA0-30EE1D185334}"/>
          </ac:cxnSpMkLst>
        </pc:cxnChg>
        <pc:cxnChg chg="mod">
          <ac:chgData name="Marcia Carvalho Ribeiro" userId="d885b400-4cea-4f83-a530-bd687278df1b" providerId="ADAL" clId="{DEA86616-03FB-4969-934C-78BCFE329AFF}" dt="2025-06-01T19:17:40.376" v="2620" actId="164"/>
          <ac:cxnSpMkLst>
            <pc:docMk/>
            <pc:sldMk cId="3402861461" sldId="258"/>
            <ac:cxnSpMk id="30" creationId="{D08894AF-CB7C-F271-6606-4B08E42BCD5A}"/>
          </ac:cxnSpMkLst>
        </pc:cxnChg>
        <pc:cxnChg chg="mod">
          <ac:chgData name="Marcia Carvalho Ribeiro" userId="d885b400-4cea-4f83-a530-bd687278df1b" providerId="ADAL" clId="{DEA86616-03FB-4969-934C-78BCFE329AFF}" dt="2025-06-01T19:20:18.062" v="2635" actId="164"/>
          <ac:cxnSpMkLst>
            <pc:docMk/>
            <pc:sldMk cId="3402861461" sldId="258"/>
            <ac:cxnSpMk id="57" creationId="{CCAF92E6-780D-A022-EE85-8CC105F0DB75}"/>
          </ac:cxnSpMkLst>
        </pc:cxnChg>
        <pc:cxnChg chg="mod">
          <ac:chgData name="Marcia Carvalho Ribeiro" userId="d885b400-4cea-4f83-a530-bd687278df1b" providerId="ADAL" clId="{DEA86616-03FB-4969-934C-78BCFE329AFF}" dt="2025-06-01T19:16:49.788" v="2615" actId="164"/>
          <ac:cxnSpMkLst>
            <pc:docMk/>
            <pc:sldMk cId="3402861461" sldId="258"/>
            <ac:cxnSpMk id="58" creationId="{20851756-A4B6-F4F9-2906-13659A65E766}"/>
          </ac:cxnSpMkLst>
        </pc:cxnChg>
      </pc:sldChg>
      <pc:sldChg chg="addSp delSp modSp mod modAnim">
        <pc:chgData name="Marcia Carvalho Ribeiro" userId="d885b400-4cea-4f83-a530-bd687278df1b" providerId="ADAL" clId="{DEA86616-03FB-4969-934C-78BCFE329AFF}" dt="2025-06-01T19:29:23.654" v="2677" actId="14100"/>
        <pc:sldMkLst>
          <pc:docMk/>
          <pc:sldMk cId="738714698" sldId="259"/>
        </pc:sldMkLst>
        <pc:spChg chg="mod">
          <ac:chgData name="Marcia Carvalho Ribeiro" userId="d885b400-4cea-4f83-a530-bd687278df1b" providerId="ADAL" clId="{DEA86616-03FB-4969-934C-78BCFE329AFF}" dt="2025-06-01T17:37:21.921" v="47" actId="20577"/>
          <ac:spMkLst>
            <pc:docMk/>
            <pc:sldMk cId="738714698" sldId="259"/>
            <ac:spMk id="2" creationId="{30CBCCC2-B349-DB40-B10F-FF20E100E328}"/>
          </ac:spMkLst>
        </pc:spChg>
        <pc:spChg chg="del mod">
          <ac:chgData name="Marcia Carvalho Ribeiro" userId="d885b400-4cea-4f83-a530-bd687278df1b" providerId="ADAL" clId="{DEA86616-03FB-4969-934C-78BCFE329AFF}" dt="2025-06-01T17:37:27.851" v="49" actId="478"/>
          <ac:spMkLst>
            <pc:docMk/>
            <pc:sldMk cId="738714698" sldId="259"/>
            <ac:spMk id="3" creationId="{598EC662-C450-D742-863C-8ADC42EC91B9}"/>
          </ac:spMkLst>
        </pc:spChg>
        <pc:spChg chg="mod">
          <ac:chgData name="Marcia Carvalho Ribeiro" userId="d885b400-4cea-4f83-a530-bd687278df1b" providerId="ADAL" clId="{DEA86616-03FB-4969-934C-78BCFE329AFF}" dt="2025-06-01T19:18:18.374" v="2626" actId="164"/>
          <ac:spMkLst>
            <pc:docMk/>
            <pc:sldMk cId="738714698" sldId="259"/>
            <ac:spMk id="6" creationId="{C15EA21F-5898-DB43-AEDC-222E88F42B4C}"/>
          </ac:spMkLst>
        </pc:spChg>
        <pc:spChg chg="mod topLvl">
          <ac:chgData name="Marcia Carvalho Ribeiro" userId="d885b400-4cea-4f83-a530-bd687278df1b" providerId="ADAL" clId="{DEA86616-03FB-4969-934C-78BCFE329AFF}" dt="2025-06-01T19:27:24.717" v="2664" actId="164"/>
          <ac:spMkLst>
            <pc:docMk/>
            <pc:sldMk cId="738714698" sldId="259"/>
            <ac:spMk id="7" creationId="{322E34FF-7AAE-E445-9BFE-DA23E0214431}"/>
          </ac:spMkLst>
        </pc:spChg>
        <pc:spChg chg="mod">
          <ac:chgData name="Marcia Carvalho Ribeiro" userId="d885b400-4cea-4f83-a530-bd687278df1b" providerId="ADAL" clId="{DEA86616-03FB-4969-934C-78BCFE329AFF}" dt="2025-06-01T19:18:56.763" v="2629" actId="164"/>
          <ac:spMkLst>
            <pc:docMk/>
            <pc:sldMk cId="738714698" sldId="259"/>
            <ac:spMk id="8" creationId="{688AD235-8938-984D-9BD0-4AB371221DD7}"/>
          </ac:spMkLst>
        </pc:spChg>
        <pc:spChg chg="add del mod">
          <ac:chgData name="Marcia Carvalho Ribeiro" userId="d885b400-4cea-4f83-a530-bd687278df1b" providerId="ADAL" clId="{DEA86616-03FB-4969-934C-78BCFE329AFF}" dt="2025-06-01T17:37:31.464" v="50" actId="478"/>
          <ac:spMkLst>
            <pc:docMk/>
            <pc:sldMk cId="738714698" sldId="259"/>
            <ac:spMk id="9" creationId="{1C19189B-BA14-3E0B-2434-4060F8B9C256}"/>
          </ac:spMkLst>
        </pc:spChg>
        <pc:spChg chg="add mod">
          <ac:chgData name="Marcia Carvalho Ribeiro" userId="d885b400-4cea-4f83-a530-bd687278df1b" providerId="ADAL" clId="{DEA86616-03FB-4969-934C-78BCFE329AFF}" dt="2025-06-01T19:18:18.374" v="2626" actId="164"/>
          <ac:spMkLst>
            <pc:docMk/>
            <pc:sldMk cId="738714698" sldId="259"/>
            <ac:spMk id="10" creationId="{EDC542A3-3DF5-DCCF-54DE-665FE95514F4}"/>
          </ac:spMkLst>
        </pc:spChg>
        <pc:spChg chg="add mod">
          <ac:chgData name="Marcia Carvalho Ribeiro" userId="d885b400-4cea-4f83-a530-bd687278df1b" providerId="ADAL" clId="{DEA86616-03FB-4969-934C-78BCFE329AFF}" dt="2025-06-01T19:18:18.374" v="2626" actId="164"/>
          <ac:spMkLst>
            <pc:docMk/>
            <pc:sldMk cId="738714698" sldId="259"/>
            <ac:spMk id="12" creationId="{C7025E80-3F5F-EAA0-1C92-8A0D92BD53E2}"/>
          </ac:spMkLst>
        </pc:spChg>
        <pc:spChg chg="add mod">
          <ac:chgData name="Marcia Carvalho Ribeiro" userId="d885b400-4cea-4f83-a530-bd687278df1b" providerId="ADAL" clId="{DEA86616-03FB-4969-934C-78BCFE329AFF}" dt="2025-06-01T19:18:18.374" v="2626" actId="164"/>
          <ac:spMkLst>
            <pc:docMk/>
            <pc:sldMk cId="738714698" sldId="259"/>
            <ac:spMk id="13" creationId="{78F04411-B36D-4E6F-BD64-D5CE4C8788C1}"/>
          </ac:spMkLst>
        </pc:spChg>
        <pc:spChg chg="add mod">
          <ac:chgData name="Marcia Carvalho Ribeiro" userId="d885b400-4cea-4f83-a530-bd687278df1b" providerId="ADAL" clId="{DEA86616-03FB-4969-934C-78BCFE329AFF}" dt="2025-06-01T19:18:18.374" v="2626" actId="164"/>
          <ac:spMkLst>
            <pc:docMk/>
            <pc:sldMk cId="738714698" sldId="259"/>
            <ac:spMk id="14" creationId="{6338F195-4F3D-4B60-9211-9D98102AEE26}"/>
          </ac:spMkLst>
        </pc:spChg>
        <pc:spChg chg="add mod">
          <ac:chgData name="Marcia Carvalho Ribeiro" userId="d885b400-4cea-4f83-a530-bd687278df1b" providerId="ADAL" clId="{DEA86616-03FB-4969-934C-78BCFE329AFF}" dt="2025-06-01T19:18:18.374" v="2626" actId="164"/>
          <ac:spMkLst>
            <pc:docMk/>
            <pc:sldMk cId="738714698" sldId="259"/>
            <ac:spMk id="15" creationId="{B5CCDDD7-4C3C-D6F2-54BA-CBA721915098}"/>
          </ac:spMkLst>
        </pc:spChg>
        <pc:spChg chg="add mod">
          <ac:chgData name="Marcia Carvalho Ribeiro" userId="d885b400-4cea-4f83-a530-bd687278df1b" providerId="ADAL" clId="{DEA86616-03FB-4969-934C-78BCFE329AFF}" dt="2025-06-01T19:18:18.374" v="2626" actId="164"/>
          <ac:spMkLst>
            <pc:docMk/>
            <pc:sldMk cId="738714698" sldId="259"/>
            <ac:spMk id="16" creationId="{D4ECF73D-FEF1-1207-6926-0D189A804F73}"/>
          </ac:spMkLst>
        </pc:spChg>
        <pc:spChg chg="add mod topLvl">
          <ac:chgData name="Marcia Carvalho Ribeiro" userId="d885b400-4cea-4f83-a530-bd687278df1b" providerId="ADAL" clId="{DEA86616-03FB-4969-934C-78BCFE329AFF}" dt="2025-06-01T19:27:24.717" v="2664" actId="164"/>
          <ac:spMkLst>
            <pc:docMk/>
            <pc:sldMk cId="738714698" sldId="259"/>
            <ac:spMk id="17" creationId="{59395AA9-FE04-FEA4-3810-9D3A650667C2}"/>
          </ac:spMkLst>
        </pc:spChg>
        <pc:spChg chg="add mod">
          <ac:chgData name="Marcia Carvalho Ribeiro" userId="d885b400-4cea-4f83-a530-bd687278df1b" providerId="ADAL" clId="{DEA86616-03FB-4969-934C-78BCFE329AFF}" dt="2025-06-01T19:18:56.763" v="2629" actId="164"/>
          <ac:spMkLst>
            <pc:docMk/>
            <pc:sldMk cId="738714698" sldId="259"/>
            <ac:spMk id="29" creationId="{E86375E8-43AC-E5BD-AEA3-7E606A6EC624}"/>
          </ac:spMkLst>
        </pc:spChg>
        <pc:spChg chg="add mod">
          <ac:chgData name="Marcia Carvalho Ribeiro" userId="d885b400-4cea-4f83-a530-bd687278df1b" providerId="ADAL" clId="{DEA86616-03FB-4969-934C-78BCFE329AFF}" dt="2025-06-01T19:18:56.763" v="2629" actId="164"/>
          <ac:spMkLst>
            <pc:docMk/>
            <pc:sldMk cId="738714698" sldId="259"/>
            <ac:spMk id="30" creationId="{457CC97B-C6BE-21CA-FB93-B177544A6F20}"/>
          </ac:spMkLst>
        </pc:spChg>
        <pc:spChg chg="add mod">
          <ac:chgData name="Marcia Carvalho Ribeiro" userId="d885b400-4cea-4f83-a530-bd687278df1b" providerId="ADAL" clId="{DEA86616-03FB-4969-934C-78BCFE329AFF}" dt="2025-06-01T18:19:13.274" v="1357" actId="14100"/>
          <ac:spMkLst>
            <pc:docMk/>
            <pc:sldMk cId="738714698" sldId="259"/>
            <ac:spMk id="31" creationId="{423ED270-FC1E-1CBD-DD7D-2C6B71AA184D}"/>
          </ac:spMkLst>
        </pc:spChg>
        <pc:spChg chg="add mod">
          <ac:chgData name="Marcia Carvalho Ribeiro" userId="d885b400-4cea-4f83-a530-bd687278df1b" providerId="ADAL" clId="{DEA86616-03FB-4969-934C-78BCFE329AFF}" dt="2025-06-01T19:18:56.763" v="2629" actId="164"/>
          <ac:spMkLst>
            <pc:docMk/>
            <pc:sldMk cId="738714698" sldId="259"/>
            <ac:spMk id="32" creationId="{68CCDD99-B2ED-0143-BB99-28F2A563A1D3}"/>
          </ac:spMkLst>
        </pc:spChg>
        <pc:spChg chg="add mod">
          <ac:chgData name="Marcia Carvalho Ribeiro" userId="d885b400-4cea-4f83-a530-bd687278df1b" providerId="ADAL" clId="{DEA86616-03FB-4969-934C-78BCFE329AFF}" dt="2025-06-01T19:18:56.763" v="2629" actId="164"/>
          <ac:spMkLst>
            <pc:docMk/>
            <pc:sldMk cId="738714698" sldId="259"/>
            <ac:spMk id="33" creationId="{C0C594A6-FECF-6E55-C2E9-6131959813B2}"/>
          </ac:spMkLst>
        </pc:spChg>
        <pc:spChg chg="add mod">
          <ac:chgData name="Marcia Carvalho Ribeiro" userId="d885b400-4cea-4f83-a530-bd687278df1b" providerId="ADAL" clId="{DEA86616-03FB-4969-934C-78BCFE329AFF}" dt="2025-06-01T19:18:56.763" v="2629" actId="164"/>
          <ac:spMkLst>
            <pc:docMk/>
            <pc:sldMk cId="738714698" sldId="259"/>
            <ac:spMk id="34" creationId="{5D8ADF80-259A-1E9C-B337-CCC0ADA0004E}"/>
          </ac:spMkLst>
        </pc:spChg>
        <pc:spChg chg="add mod">
          <ac:chgData name="Marcia Carvalho Ribeiro" userId="d885b400-4cea-4f83-a530-bd687278df1b" providerId="ADAL" clId="{DEA86616-03FB-4969-934C-78BCFE329AFF}" dt="2025-06-01T19:18:56.763" v="2629" actId="164"/>
          <ac:spMkLst>
            <pc:docMk/>
            <pc:sldMk cId="738714698" sldId="259"/>
            <ac:spMk id="35" creationId="{7B6737BC-F665-3FCC-1ABB-D4F514C3C10B}"/>
          </ac:spMkLst>
        </pc:spChg>
        <pc:spChg chg="add mod">
          <ac:chgData name="Marcia Carvalho Ribeiro" userId="d885b400-4cea-4f83-a530-bd687278df1b" providerId="ADAL" clId="{DEA86616-03FB-4969-934C-78BCFE329AFF}" dt="2025-06-01T19:18:56.763" v="2629" actId="164"/>
          <ac:spMkLst>
            <pc:docMk/>
            <pc:sldMk cId="738714698" sldId="259"/>
            <ac:spMk id="36" creationId="{33FD8280-6AD8-2B08-6108-E6CDF75F09EF}"/>
          </ac:spMkLst>
        </pc:spChg>
        <pc:spChg chg="add mod">
          <ac:chgData name="Marcia Carvalho Ribeiro" userId="d885b400-4cea-4f83-a530-bd687278df1b" providerId="ADAL" clId="{DEA86616-03FB-4969-934C-78BCFE329AFF}" dt="2025-06-01T19:18:56.763" v="2629" actId="164"/>
          <ac:spMkLst>
            <pc:docMk/>
            <pc:sldMk cId="738714698" sldId="259"/>
            <ac:spMk id="37" creationId="{9E0A9EA8-F01D-3165-70B1-B5F3A55B8399}"/>
          </ac:spMkLst>
        </pc:spChg>
        <pc:spChg chg="add mod">
          <ac:chgData name="Marcia Carvalho Ribeiro" userId="d885b400-4cea-4f83-a530-bd687278df1b" providerId="ADAL" clId="{DEA86616-03FB-4969-934C-78BCFE329AFF}" dt="2025-06-01T19:18:56.763" v="2629" actId="164"/>
          <ac:spMkLst>
            <pc:docMk/>
            <pc:sldMk cId="738714698" sldId="259"/>
            <ac:spMk id="38" creationId="{D8C294B7-4167-3634-6393-93D42529A093}"/>
          </ac:spMkLst>
        </pc:spChg>
        <pc:spChg chg="add mod">
          <ac:chgData name="Marcia Carvalho Ribeiro" userId="d885b400-4cea-4f83-a530-bd687278df1b" providerId="ADAL" clId="{DEA86616-03FB-4969-934C-78BCFE329AFF}" dt="2025-06-01T18:19:34.735" v="1363" actId="14100"/>
          <ac:spMkLst>
            <pc:docMk/>
            <pc:sldMk cId="738714698" sldId="259"/>
            <ac:spMk id="39" creationId="{360ED2A3-F055-7F92-5EFE-1CE1D228E1AA}"/>
          </ac:spMkLst>
        </pc:spChg>
        <pc:grpChg chg="add mod">
          <ac:chgData name="Marcia Carvalho Ribeiro" userId="d885b400-4cea-4f83-a530-bd687278df1b" providerId="ADAL" clId="{DEA86616-03FB-4969-934C-78BCFE329AFF}" dt="2025-06-01T19:18:18.374" v="2626" actId="164"/>
          <ac:grpSpMkLst>
            <pc:docMk/>
            <pc:sldMk cId="738714698" sldId="259"/>
            <ac:grpSpMk id="40" creationId="{3CC72556-5F4A-6C4C-C765-08C54123AD44}"/>
          </ac:grpSpMkLst>
        </pc:grpChg>
        <pc:grpChg chg="add del mod">
          <ac:chgData name="Marcia Carvalho Ribeiro" userId="d885b400-4cea-4f83-a530-bd687278df1b" providerId="ADAL" clId="{DEA86616-03FB-4969-934C-78BCFE329AFF}" dt="2025-06-01T19:27:12.778" v="2663" actId="165"/>
          <ac:grpSpMkLst>
            <pc:docMk/>
            <pc:sldMk cId="738714698" sldId="259"/>
            <ac:grpSpMk id="41" creationId="{CF43F054-A691-168F-0547-17F8CDE33140}"/>
          </ac:grpSpMkLst>
        </pc:grpChg>
        <pc:grpChg chg="add mod">
          <ac:chgData name="Marcia Carvalho Ribeiro" userId="d885b400-4cea-4f83-a530-bd687278df1b" providerId="ADAL" clId="{DEA86616-03FB-4969-934C-78BCFE329AFF}" dt="2025-06-01T19:28:14.405" v="2667" actId="164"/>
          <ac:grpSpMkLst>
            <pc:docMk/>
            <pc:sldMk cId="738714698" sldId="259"/>
            <ac:grpSpMk id="43" creationId="{9EF864F8-07B1-0734-8067-C8789B8A3586}"/>
          </ac:grpSpMkLst>
        </pc:grpChg>
        <pc:grpChg chg="add mod">
          <ac:chgData name="Marcia Carvalho Ribeiro" userId="d885b400-4cea-4f83-a530-bd687278df1b" providerId="ADAL" clId="{DEA86616-03FB-4969-934C-78BCFE329AFF}" dt="2025-06-01T19:28:14.405" v="2667" actId="164"/>
          <ac:grpSpMkLst>
            <pc:docMk/>
            <pc:sldMk cId="738714698" sldId="259"/>
            <ac:grpSpMk id="44" creationId="{2EC94C03-CEE7-D3FB-1769-B63830C7BB4C}"/>
          </ac:grpSpMkLst>
        </pc:grpChg>
        <pc:picChg chg="mod">
          <ac:chgData name="Marcia Carvalho Ribeiro" userId="d885b400-4cea-4f83-a530-bd687278df1b" providerId="ADAL" clId="{DEA86616-03FB-4969-934C-78BCFE329AFF}" dt="2025-06-01T18:45:18.552" v="2442" actId="14100"/>
          <ac:picMkLst>
            <pc:docMk/>
            <pc:sldMk cId="738714698" sldId="259"/>
            <ac:picMk id="4" creationId="{53CF4ED8-6DC9-AFF3-8E62-1F88291CBF3D}"/>
          </ac:picMkLst>
        </pc:picChg>
        <pc:picChg chg="add mod">
          <ac:chgData name="Marcia Carvalho Ribeiro" userId="d885b400-4cea-4f83-a530-bd687278df1b" providerId="ADAL" clId="{DEA86616-03FB-4969-934C-78BCFE329AFF}" dt="2025-06-01T19:27:24.717" v="2664" actId="164"/>
          <ac:picMkLst>
            <pc:docMk/>
            <pc:sldMk cId="738714698" sldId="259"/>
            <ac:picMk id="19" creationId="{DBC596BD-8B76-E84D-EBFB-3955546A4089}"/>
          </ac:picMkLst>
        </pc:picChg>
        <pc:picChg chg="add mod topLvl">
          <ac:chgData name="Marcia Carvalho Ribeiro" userId="d885b400-4cea-4f83-a530-bd687278df1b" providerId="ADAL" clId="{DEA86616-03FB-4969-934C-78BCFE329AFF}" dt="2025-06-01T19:27:24.717" v="2664" actId="164"/>
          <ac:picMkLst>
            <pc:docMk/>
            <pc:sldMk cId="738714698" sldId="259"/>
            <ac:picMk id="21" creationId="{2EEA7A49-5C6B-B908-B59B-C3D237F6C06F}"/>
          </ac:picMkLst>
        </pc:picChg>
        <pc:picChg chg="add mod topLvl">
          <ac:chgData name="Marcia Carvalho Ribeiro" userId="d885b400-4cea-4f83-a530-bd687278df1b" providerId="ADAL" clId="{DEA86616-03FB-4969-934C-78BCFE329AFF}" dt="2025-06-01T19:27:24.717" v="2664" actId="164"/>
          <ac:picMkLst>
            <pc:docMk/>
            <pc:sldMk cId="738714698" sldId="259"/>
            <ac:picMk id="23" creationId="{24ACA896-9D48-21A0-02E8-560CDA3D2D31}"/>
          </ac:picMkLst>
        </pc:picChg>
        <pc:picChg chg="add mod topLvl">
          <ac:chgData name="Marcia Carvalho Ribeiro" userId="d885b400-4cea-4f83-a530-bd687278df1b" providerId="ADAL" clId="{DEA86616-03FB-4969-934C-78BCFE329AFF}" dt="2025-06-01T19:29:23.654" v="2677" actId="14100"/>
          <ac:picMkLst>
            <pc:docMk/>
            <pc:sldMk cId="738714698" sldId="259"/>
            <ac:picMk id="25" creationId="{78995A33-ED88-E242-A855-8D9E67DF3BA0}"/>
          </ac:picMkLst>
        </pc:picChg>
        <pc:picChg chg="add mod topLvl">
          <ac:chgData name="Marcia Carvalho Ribeiro" userId="d885b400-4cea-4f83-a530-bd687278df1b" providerId="ADAL" clId="{DEA86616-03FB-4969-934C-78BCFE329AFF}" dt="2025-06-01T19:27:24.717" v="2664" actId="164"/>
          <ac:picMkLst>
            <pc:docMk/>
            <pc:sldMk cId="738714698" sldId="259"/>
            <ac:picMk id="27" creationId="{B4FCAD58-30A9-1232-EC9E-DAE1F9580604}"/>
          </ac:picMkLst>
        </pc:picChg>
        <pc:picChg chg="add del mod">
          <ac:chgData name="Marcia Carvalho Ribeiro" userId="d885b400-4cea-4f83-a530-bd687278df1b" providerId="ADAL" clId="{DEA86616-03FB-4969-934C-78BCFE329AFF}" dt="2025-06-01T18:01:03.800" v="578" actId="21"/>
          <ac:picMkLst>
            <pc:docMk/>
            <pc:sldMk cId="738714698" sldId="259"/>
            <ac:picMk id="28" creationId="{4E88A4BF-5D8D-FDE2-D0D4-4613CA233058}"/>
          </ac:picMkLst>
        </pc:picChg>
      </pc:sldChg>
      <pc:sldChg chg="addSp delSp modSp mod modAnim">
        <pc:chgData name="Marcia Carvalho Ribeiro" userId="d885b400-4cea-4f83-a530-bd687278df1b" providerId="ADAL" clId="{DEA86616-03FB-4969-934C-78BCFE329AFF}" dt="2025-06-01T19:29:48.444" v="2678" actId="167"/>
        <pc:sldMkLst>
          <pc:docMk/>
          <pc:sldMk cId="1765878847" sldId="260"/>
        </pc:sldMkLst>
        <pc:spChg chg="mod">
          <ac:chgData name="Marcia Carvalho Ribeiro" userId="d885b400-4cea-4f83-a530-bd687278df1b" providerId="ADAL" clId="{DEA86616-03FB-4969-934C-78BCFE329AFF}" dt="2025-06-01T18:20:47.317" v="1407" actId="6549"/>
          <ac:spMkLst>
            <pc:docMk/>
            <pc:sldMk cId="1765878847" sldId="260"/>
            <ac:spMk id="2" creationId="{B0294B7C-9A37-4544-B32B-75B9E43F157D}"/>
          </ac:spMkLst>
        </pc:spChg>
        <pc:spChg chg="del mod">
          <ac:chgData name="Marcia Carvalho Ribeiro" userId="d885b400-4cea-4f83-a530-bd687278df1b" providerId="ADAL" clId="{DEA86616-03FB-4969-934C-78BCFE329AFF}" dt="2025-06-01T18:20:12.497" v="1365" actId="478"/>
          <ac:spMkLst>
            <pc:docMk/>
            <pc:sldMk cId="1765878847" sldId="260"/>
            <ac:spMk id="12" creationId="{FCDC3800-C305-A8BA-1F83-D70B5C9792D0}"/>
          </ac:spMkLst>
        </pc:spChg>
        <pc:spChg chg="del">
          <ac:chgData name="Marcia Carvalho Ribeiro" userId="d885b400-4cea-4f83-a530-bd687278df1b" providerId="ADAL" clId="{DEA86616-03FB-4969-934C-78BCFE329AFF}" dt="2025-06-01T18:20:17.877" v="1367" actId="478"/>
          <ac:spMkLst>
            <pc:docMk/>
            <pc:sldMk cId="1765878847" sldId="260"/>
            <ac:spMk id="13" creationId="{1FF98EF2-32EF-C59E-13BC-06D6126DD6CC}"/>
          </ac:spMkLst>
        </pc:spChg>
        <pc:spChg chg="mod">
          <ac:chgData name="Marcia Carvalho Ribeiro" userId="d885b400-4cea-4f83-a530-bd687278df1b" providerId="ADAL" clId="{DEA86616-03FB-4969-934C-78BCFE329AFF}" dt="2025-06-01T19:22:29.131" v="2652" actId="164"/>
          <ac:spMkLst>
            <pc:docMk/>
            <pc:sldMk cId="1765878847" sldId="260"/>
            <ac:spMk id="14" creationId="{7037668F-CE73-5CF0-6C88-49456F9951FD}"/>
          </ac:spMkLst>
        </pc:spChg>
        <pc:spChg chg="del">
          <ac:chgData name="Marcia Carvalho Ribeiro" userId="d885b400-4cea-4f83-a530-bd687278df1b" providerId="ADAL" clId="{DEA86616-03FB-4969-934C-78BCFE329AFF}" dt="2025-06-01T18:20:13.415" v="1366" actId="478"/>
          <ac:spMkLst>
            <pc:docMk/>
            <pc:sldMk cId="1765878847" sldId="260"/>
            <ac:spMk id="15" creationId="{0B4B9A15-8AD8-9DD1-A1C0-7D19C92E7EE0}"/>
          </ac:spMkLst>
        </pc:spChg>
        <pc:grpChg chg="add mod ord">
          <ac:chgData name="Marcia Carvalho Ribeiro" userId="d885b400-4cea-4f83-a530-bd687278df1b" providerId="ADAL" clId="{DEA86616-03FB-4969-934C-78BCFE329AFF}" dt="2025-06-01T19:29:48.444" v="2678" actId="167"/>
          <ac:grpSpMkLst>
            <pc:docMk/>
            <pc:sldMk cId="1765878847" sldId="260"/>
            <ac:grpSpMk id="3" creationId="{048030F3-8120-D70B-C153-2417CDA361D5}"/>
          </ac:grpSpMkLst>
        </pc:grpChg>
        <pc:picChg chg="mod">
          <ac:chgData name="Marcia Carvalho Ribeiro" userId="d885b400-4cea-4f83-a530-bd687278df1b" providerId="ADAL" clId="{DEA86616-03FB-4969-934C-78BCFE329AFF}" dt="2025-06-01T18:21:16.122" v="1412" actId="1076"/>
          <ac:picMkLst>
            <pc:docMk/>
            <pc:sldMk cId="1765878847" sldId="260"/>
            <ac:picMk id="8" creationId="{E11452F4-E1F2-614A-9C2C-8424D469566F}"/>
          </ac:picMkLst>
        </pc:picChg>
        <pc:picChg chg="add mod ord">
          <ac:chgData name="Marcia Carvalho Ribeiro" userId="d885b400-4cea-4f83-a530-bd687278df1b" providerId="ADAL" clId="{DEA86616-03FB-4969-934C-78BCFE329AFF}" dt="2025-06-01T19:22:29.131" v="2652" actId="164"/>
          <ac:picMkLst>
            <pc:docMk/>
            <pc:sldMk cId="1765878847" sldId="260"/>
            <ac:picMk id="28" creationId="{4E88A4BF-5D8D-FDE2-D0D4-4613CA233058}"/>
          </ac:picMkLst>
        </pc:picChg>
      </pc:sldChg>
      <pc:sldChg chg="addSp delSp modSp mod modAnim">
        <pc:chgData name="Marcia Carvalho Ribeiro" userId="d885b400-4cea-4f83-a530-bd687278df1b" providerId="ADAL" clId="{DEA86616-03FB-4969-934C-78BCFE329AFF}" dt="2025-06-01T19:24:41.236" v="2661"/>
        <pc:sldMkLst>
          <pc:docMk/>
          <pc:sldMk cId="4081356526" sldId="261"/>
        </pc:sldMkLst>
        <pc:spChg chg="mod">
          <ac:chgData name="Marcia Carvalho Ribeiro" userId="d885b400-4cea-4f83-a530-bd687278df1b" providerId="ADAL" clId="{DEA86616-03FB-4969-934C-78BCFE329AFF}" dt="2025-06-01T18:22:49.141" v="1433" actId="20577"/>
          <ac:spMkLst>
            <pc:docMk/>
            <pc:sldMk cId="4081356526" sldId="261"/>
            <ac:spMk id="2" creationId="{DBCE52F4-E88E-1B45-8E55-1B559A6BFC7F}"/>
          </ac:spMkLst>
        </pc:spChg>
        <pc:spChg chg="add mod">
          <ac:chgData name="Marcia Carvalho Ribeiro" userId="d885b400-4cea-4f83-a530-bd687278df1b" providerId="ADAL" clId="{DEA86616-03FB-4969-934C-78BCFE329AFF}" dt="2025-06-01T19:23:53.511" v="2656" actId="164"/>
          <ac:spMkLst>
            <pc:docMk/>
            <pc:sldMk cId="4081356526" sldId="261"/>
            <ac:spMk id="5" creationId="{C27CEB78-8366-9D15-FC34-842C08E234DD}"/>
          </ac:spMkLst>
        </pc:spChg>
        <pc:spChg chg="add mod">
          <ac:chgData name="Marcia Carvalho Ribeiro" userId="d885b400-4cea-4f83-a530-bd687278df1b" providerId="ADAL" clId="{DEA86616-03FB-4969-934C-78BCFE329AFF}" dt="2025-06-01T19:23:53.511" v="2656" actId="164"/>
          <ac:spMkLst>
            <pc:docMk/>
            <pc:sldMk cId="4081356526" sldId="261"/>
            <ac:spMk id="6" creationId="{CE459537-8A27-BC7F-B462-63EFCFB8D2D3}"/>
          </ac:spMkLst>
        </pc:spChg>
        <pc:spChg chg="del">
          <ac:chgData name="Marcia Carvalho Ribeiro" userId="d885b400-4cea-4f83-a530-bd687278df1b" providerId="ADAL" clId="{DEA86616-03FB-4969-934C-78BCFE329AFF}" dt="2025-06-01T18:22:41.826" v="1415" actId="478"/>
          <ac:spMkLst>
            <pc:docMk/>
            <pc:sldMk cId="4081356526" sldId="261"/>
            <ac:spMk id="13" creationId="{A2A75394-600C-07F3-E45A-7B92DAAD7287}"/>
          </ac:spMkLst>
        </pc:spChg>
        <pc:grpChg chg="add mod">
          <ac:chgData name="Marcia Carvalho Ribeiro" userId="d885b400-4cea-4f83-a530-bd687278df1b" providerId="ADAL" clId="{DEA86616-03FB-4969-934C-78BCFE329AFF}" dt="2025-06-01T19:23:53.511" v="2656" actId="164"/>
          <ac:grpSpMkLst>
            <pc:docMk/>
            <pc:sldMk cId="4081356526" sldId="261"/>
            <ac:grpSpMk id="7" creationId="{641126BF-8265-E960-0955-32D71016D1CC}"/>
          </ac:grpSpMkLst>
        </pc:grpChg>
        <pc:graphicFrameChg chg="add mod modGraphic">
          <ac:chgData name="Marcia Carvalho Ribeiro" userId="d885b400-4cea-4f83-a530-bd687278df1b" providerId="ADAL" clId="{DEA86616-03FB-4969-934C-78BCFE329AFF}" dt="2025-06-01T19:23:53.511" v="2656" actId="164"/>
          <ac:graphicFrameMkLst>
            <pc:docMk/>
            <pc:sldMk cId="4081356526" sldId="261"/>
            <ac:graphicFrameMk id="3" creationId="{6F96F3A6-E6AB-E96A-78E8-131CC5CC7F7E}"/>
          </ac:graphicFrameMkLst>
        </pc:graphicFrameChg>
        <pc:picChg chg="mod">
          <ac:chgData name="Marcia Carvalho Ribeiro" userId="d885b400-4cea-4f83-a530-bd687278df1b" providerId="ADAL" clId="{DEA86616-03FB-4969-934C-78BCFE329AFF}" dt="2025-06-01T18:33:53.764" v="1920" actId="1076"/>
          <ac:picMkLst>
            <pc:docMk/>
            <pc:sldMk cId="4081356526" sldId="261"/>
            <ac:picMk id="4" creationId="{FC5F2483-2327-7C57-CD9E-440484580DDB}"/>
          </ac:picMkLst>
        </pc:picChg>
      </pc:sldChg>
      <pc:sldChg chg="modSp mod modAnim">
        <pc:chgData name="Marcia Carvalho Ribeiro" userId="d885b400-4cea-4f83-a530-bd687278df1b" providerId="ADAL" clId="{DEA86616-03FB-4969-934C-78BCFE329AFF}" dt="2025-06-01T19:25:19.685" v="2662"/>
        <pc:sldMkLst>
          <pc:docMk/>
          <pc:sldMk cId="668248954" sldId="262"/>
        </pc:sldMkLst>
        <pc:spChg chg="mod">
          <ac:chgData name="Marcia Carvalho Ribeiro" userId="d885b400-4cea-4f83-a530-bd687278df1b" providerId="ADAL" clId="{DEA86616-03FB-4969-934C-78BCFE329AFF}" dt="2025-06-01T18:40:17.887" v="2356" actId="20577"/>
          <ac:spMkLst>
            <pc:docMk/>
            <pc:sldMk cId="668248954" sldId="262"/>
            <ac:spMk id="2" creationId="{48F5E4B6-3AF6-B641-BCB7-AAACBDA9884D}"/>
          </ac:spMkLst>
        </pc:spChg>
        <pc:spChg chg="mod">
          <ac:chgData name="Marcia Carvalho Ribeiro" userId="d885b400-4cea-4f83-a530-bd687278df1b" providerId="ADAL" clId="{DEA86616-03FB-4969-934C-78BCFE329AFF}" dt="2025-06-01T19:06:21.816" v="2599" actId="20577"/>
          <ac:spMkLst>
            <pc:docMk/>
            <pc:sldMk cId="668248954" sldId="262"/>
            <ac:spMk id="3" creationId="{2BDFC991-9C68-4F4A-96C5-D379DEB86003}"/>
          </ac:spMkLst>
        </pc:spChg>
      </pc:sldChg>
      <pc:sldChg chg="del">
        <pc:chgData name="Marcia Carvalho Ribeiro" userId="d885b400-4cea-4f83-a530-bd687278df1b" providerId="ADAL" clId="{DEA86616-03FB-4969-934C-78BCFE329AFF}" dt="2025-06-01T18:40:29.805" v="2357" actId="47"/>
        <pc:sldMkLst>
          <pc:docMk/>
          <pc:sldMk cId="3318916270" sldId="264"/>
        </pc:sldMkLst>
      </pc:sldChg>
      <pc:sldChg chg="del">
        <pc:chgData name="Marcia Carvalho Ribeiro" userId="d885b400-4cea-4f83-a530-bd687278df1b" providerId="ADAL" clId="{DEA86616-03FB-4969-934C-78BCFE329AFF}" dt="2025-06-01T18:40:37.765" v="2358" actId="47"/>
        <pc:sldMkLst>
          <pc:docMk/>
          <pc:sldMk cId="2715943243" sldId="266"/>
        </pc:sldMkLst>
      </pc:sldChg>
      <pc:sldChg chg="delSp modSp mod">
        <pc:chgData name="Marcia Carvalho Ribeiro" userId="d885b400-4cea-4f83-a530-bd687278df1b" providerId="ADAL" clId="{DEA86616-03FB-4969-934C-78BCFE329AFF}" dt="2025-06-01T18:43:17.300" v="2436" actId="1076"/>
        <pc:sldMkLst>
          <pc:docMk/>
          <pc:sldMk cId="3422432378" sldId="267"/>
        </pc:sldMkLst>
        <pc:spChg chg="mod">
          <ac:chgData name="Marcia Carvalho Ribeiro" userId="d885b400-4cea-4f83-a530-bd687278df1b" providerId="ADAL" clId="{DEA86616-03FB-4969-934C-78BCFE329AFF}" dt="2025-06-01T18:42:17.374" v="2422" actId="6549"/>
          <ac:spMkLst>
            <pc:docMk/>
            <pc:sldMk cId="3422432378" sldId="267"/>
            <ac:spMk id="2" creationId="{5F67D12D-6F63-23BB-B17B-80CA03DE47FB}"/>
          </ac:spMkLst>
        </pc:spChg>
        <pc:spChg chg="mod">
          <ac:chgData name="Marcia Carvalho Ribeiro" userId="d885b400-4cea-4f83-a530-bd687278df1b" providerId="ADAL" clId="{DEA86616-03FB-4969-934C-78BCFE329AFF}" dt="2025-06-01T18:43:02.628" v="2433" actId="20577"/>
          <ac:spMkLst>
            <pc:docMk/>
            <pc:sldMk cId="3422432378" sldId="267"/>
            <ac:spMk id="9" creationId="{03FA5160-E1FC-4658-71E8-C1BD6CF3DE64}"/>
          </ac:spMkLst>
        </pc:spChg>
        <pc:picChg chg="mod">
          <ac:chgData name="Marcia Carvalho Ribeiro" userId="d885b400-4cea-4f83-a530-bd687278df1b" providerId="ADAL" clId="{DEA86616-03FB-4969-934C-78BCFE329AFF}" dt="2025-06-01T18:43:11.755" v="2435" actId="1076"/>
          <ac:picMkLst>
            <pc:docMk/>
            <pc:sldMk cId="3422432378" sldId="267"/>
            <ac:picMk id="6" creationId="{0B4BCC13-D1E6-4654-7E90-6BDBCD41912D}"/>
          </ac:picMkLst>
        </pc:picChg>
        <pc:picChg chg="mod">
          <ac:chgData name="Marcia Carvalho Ribeiro" userId="d885b400-4cea-4f83-a530-bd687278df1b" providerId="ADAL" clId="{DEA86616-03FB-4969-934C-78BCFE329AFF}" dt="2025-06-01T18:43:17.300" v="2436" actId="1076"/>
          <ac:picMkLst>
            <pc:docMk/>
            <pc:sldMk cId="3422432378" sldId="267"/>
            <ac:picMk id="7" creationId="{2D8A8328-7E5E-FD64-C044-7AFD02EED122}"/>
          </ac:picMkLst>
        </pc:picChg>
        <pc:picChg chg="del">
          <ac:chgData name="Marcia Carvalho Ribeiro" userId="d885b400-4cea-4f83-a530-bd687278df1b" providerId="ADAL" clId="{DEA86616-03FB-4969-934C-78BCFE329AFF}" dt="2025-06-01T18:41:10.562" v="2359" actId="478"/>
          <ac:picMkLst>
            <pc:docMk/>
            <pc:sldMk cId="3422432378" sldId="267"/>
            <ac:picMk id="10" creationId="{B6514CAE-A419-C31E-05B8-B6A802BA25ED}"/>
          </ac:picMkLst>
        </pc:picChg>
        <pc:picChg chg="del">
          <ac:chgData name="Marcia Carvalho Ribeiro" userId="d885b400-4cea-4f83-a530-bd687278df1b" providerId="ADAL" clId="{DEA86616-03FB-4969-934C-78BCFE329AFF}" dt="2025-06-01T18:41:12.872" v="2362" actId="478"/>
          <ac:picMkLst>
            <pc:docMk/>
            <pc:sldMk cId="3422432378" sldId="267"/>
            <ac:picMk id="11" creationId="{3A8FABFE-81E9-CEA2-05A7-58F5685D02F0}"/>
          </ac:picMkLst>
        </pc:picChg>
        <pc:picChg chg="del mod">
          <ac:chgData name="Marcia Carvalho Ribeiro" userId="d885b400-4cea-4f83-a530-bd687278df1b" providerId="ADAL" clId="{DEA86616-03FB-4969-934C-78BCFE329AFF}" dt="2025-06-01T18:41:11.921" v="2361" actId="478"/>
          <ac:picMkLst>
            <pc:docMk/>
            <pc:sldMk cId="3422432378" sldId="267"/>
            <ac:picMk id="12" creationId="{607B149A-22A5-697B-EC04-E99CB55DC445}"/>
          </ac:picMkLst>
        </pc:picChg>
      </pc:sldChg>
      <pc:sldChg chg="modSp mod modAnim">
        <pc:chgData name="Marcia Carvalho Ribeiro" userId="d885b400-4cea-4f83-a530-bd687278df1b" providerId="ADAL" clId="{DEA86616-03FB-4969-934C-78BCFE329AFF}" dt="2025-06-01T19:14:29.757" v="2609"/>
        <pc:sldMkLst>
          <pc:docMk/>
          <pc:sldMk cId="294166436" sldId="268"/>
        </pc:sldMkLst>
        <pc:spChg chg="mod">
          <ac:chgData name="Marcia Carvalho Ribeiro" userId="d885b400-4cea-4f83-a530-bd687278df1b" providerId="ADAL" clId="{DEA86616-03FB-4969-934C-78BCFE329AFF}" dt="2025-06-01T18:43:50.124" v="2437" actId="1076"/>
          <ac:spMkLst>
            <pc:docMk/>
            <pc:sldMk cId="294166436" sldId="268"/>
            <ac:spMk id="2" creationId="{A19EA11F-A99A-71DD-CC25-4A63361EC383}"/>
          </ac:spMkLst>
        </pc:spChg>
      </pc:sldChg>
      <pc:sldChg chg="addSp delSp modSp add mod modAnim">
        <pc:chgData name="Marcia Carvalho Ribeiro" userId="d885b400-4cea-4f83-a530-bd687278df1b" providerId="ADAL" clId="{DEA86616-03FB-4969-934C-78BCFE329AFF}" dt="2025-06-01T19:14:10.272" v="2608"/>
        <pc:sldMkLst>
          <pc:docMk/>
          <pc:sldMk cId="1754618059" sldId="269"/>
        </pc:sldMkLst>
        <pc:spChg chg="del mod">
          <ac:chgData name="Marcia Carvalho Ribeiro" userId="d885b400-4cea-4f83-a530-bd687278df1b" providerId="ADAL" clId="{DEA86616-03FB-4969-934C-78BCFE329AFF}" dt="2025-06-01T18:52:15.756" v="2448" actId="478"/>
          <ac:spMkLst>
            <pc:docMk/>
            <pc:sldMk cId="1754618059" sldId="269"/>
            <ac:spMk id="2" creationId="{0515CAC8-6D4E-BE4C-A699-2F32CAA4CE61}"/>
          </ac:spMkLst>
        </pc:spChg>
        <pc:spChg chg="add del mod">
          <ac:chgData name="Marcia Carvalho Ribeiro" userId="d885b400-4cea-4f83-a530-bd687278df1b" providerId="ADAL" clId="{DEA86616-03FB-4969-934C-78BCFE329AFF}" dt="2025-06-01T18:52:32.861" v="2454" actId="478"/>
          <ac:spMkLst>
            <pc:docMk/>
            <pc:sldMk cId="1754618059" sldId="269"/>
            <ac:spMk id="3" creationId="{66D36987-778C-FBB7-0F89-5018894B4869}"/>
          </ac:spMkLst>
        </pc:spChg>
        <pc:spChg chg="add mod">
          <ac:chgData name="Marcia Carvalho Ribeiro" userId="d885b400-4cea-4f83-a530-bd687278df1b" providerId="ADAL" clId="{DEA86616-03FB-4969-934C-78BCFE329AFF}" dt="2025-06-01T18:54:42.480" v="2510" actId="1076"/>
          <ac:spMkLst>
            <pc:docMk/>
            <pc:sldMk cId="1754618059" sldId="269"/>
            <ac:spMk id="5" creationId="{551FCCDA-E4E5-BFAC-CF67-2ADD32524FCC}"/>
          </ac:spMkLst>
        </pc:spChg>
        <pc:picChg chg="mod">
          <ac:chgData name="Marcia Carvalho Ribeiro" userId="d885b400-4cea-4f83-a530-bd687278df1b" providerId="ADAL" clId="{DEA86616-03FB-4969-934C-78BCFE329AFF}" dt="2025-06-01T19:02:57.546" v="2577" actId="1076"/>
          <ac:picMkLst>
            <pc:docMk/>
            <pc:sldMk cId="1754618059" sldId="269"/>
            <ac:picMk id="7" creationId="{87A34BED-B4E2-7B63-1532-5AC36BFB2D90}"/>
          </ac:picMkLst>
        </pc:picChg>
        <pc:picChg chg="add mod">
          <ac:chgData name="Marcia Carvalho Ribeiro" userId="d885b400-4cea-4f83-a530-bd687278df1b" providerId="ADAL" clId="{DEA86616-03FB-4969-934C-78BCFE329AFF}" dt="2025-06-01T19:13:57.619" v="2607" actId="1076"/>
          <ac:picMkLst>
            <pc:docMk/>
            <pc:sldMk cId="1754618059" sldId="269"/>
            <ac:picMk id="8" creationId="{9774F82A-4531-288F-B4EA-7E627E8CA1AD}"/>
          </ac:picMkLst>
        </pc:picChg>
        <pc:picChg chg="del mod">
          <ac:chgData name="Marcia Carvalho Ribeiro" userId="d885b400-4cea-4f83-a530-bd687278df1b" providerId="ADAL" clId="{DEA86616-03FB-4969-934C-78BCFE329AFF}" dt="2025-06-01T18:57:30.357" v="2524" actId="478"/>
          <ac:picMkLst>
            <pc:docMk/>
            <pc:sldMk cId="1754618059" sldId="269"/>
            <ac:picMk id="10" creationId="{A2C26CE8-5961-07DC-500D-744103B97653}"/>
          </ac:picMkLst>
        </pc:picChg>
        <pc:picChg chg="mod">
          <ac:chgData name="Marcia Carvalho Ribeiro" userId="d885b400-4cea-4f83-a530-bd687278df1b" providerId="ADAL" clId="{DEA86616-03FB-4969-934C-78BCFE329AFF}" dt="2025-06-01T19:02:34.828" v="2573" actId="1076"/>
          <ac:picMkLst>
            <pc:docMk/>
            <pc:sldMk cId="1754618059" sldId="269"/>
            <ac:picMk id="12" creationId="{AD4E42A2-753E-DF95-F918-5801A12966B6}"/>
          </ac:picMkLst>
        </pc:picChg>
        <pc:picChg chg="add mod">
          <ac:chgData name="Marcia Carvalho Ribeiro" userId="d885b400-4cea-4f83-a530-bd687278df1b" providerId="ADAL" clId="{DEA86616-03FB-4969-934C-78BCFE329AFF}" dt="2025-06-01T19:03:59.022" v="2578" actId="14100"/>
          <ac:picMkLst>
            <pc:docMk/>
            <pc:sldMk cId="1754618059" sldId="269"/>
            <ac:picMk id="13" creationId="{16BD11E8-070A-C117-0E26-A1D6E175A067}"/>
          </ac:picMkLst>
        </pc:picChg>
        <pc:picChg chg="mod">
          <ac:chgData name="Marcia Carvalho Ribeiro" userId="d885b400-4cea-4f83-a530-bd687278df1b" providerId="ADAL" clId="{DEA86616-03FB-4969-934C-78BCFE329AFF}" dt="2025-06-01T19:13:57.619" v="2607" actId="1076"/>
          <ac:picMkLst>
            <pc:docMk/>
            <pc:sldMk cId="1754618059" sldId="269"/>
            <ac:picMk id="16" creationId="{301006CA-4CF4-F093-42A6-458BE46E09F5}"/>
          </ac:picMkLst>
        </pc:picChg>
        <pc:picChg chg="add mod">
          <ac:chgData name="Marcia Carvalho Ribeiro" userId="d885b400-4cea-4f83-a530-bd687278df1b" providerId="ADAL" clId="{DEA86616-03FB-4969-934C-78BCFE329AFF}" dt="2025-06-01T19:01:39.684" v="2553" actId="1076"/>
          <ac:picMkLst>
            <pc:docMk/>
            <pc:sldMk cId="1754618059" sldId="269"/>
            <ac:picMk id="17" creationId="{70627855-7D26-443C-EDB4-364AC359515A}"/>
          </ac:picMkLst>
        </pc:picChg>
        <pc:picChg chg="del mod">
          <ac:chgData name="Marcia Carvalho Ribeiro" userId="d885b400-4cea-4f83-a530-bd687278df1b" providerId="ADAL" clId="{DEA86616-03FB-4969-934C-78BCFE329AFF}" dt="2025-06-01T18:59:40.573" v="2537" actId="478"/>
          <ac:picMkLst>
            <pc:docMk/>
            <pc:sldMk cId="1754618059" sldId="269"/>
            <ac:picMk id="18" creationId="{865F77A3-E015-3467-4AE6-0000AAC87D8D}"/>
          </ac:picMkLst>
        </pc:picChg>
        <pc:picChg chg="add mod">
          <ac:chgData name="Marcia Carvalho Ribeiro" userId="d885b400-4cea-4f83-a530-bd687278df1b" providerId="ADAL" clId="{DEA86616-03FB-4969-934C-78BCFE329AFF}" dt="2025-06-01T19:02:30.400" v="2570" actId="1076"/>
          <ac:picMkLst>
            <pc:docMk/>
            <pc:sldMk cId="1754618059" sldId="269"/>
            <ac:picMk id="21" creationId="{827E3A66-41DB-DD1E-7BDD-8F98ED634E51}"/>
          </ac:picMkLst>
        </pc:picChg>
        <pc:picChg chg="add mod">
          <ac:chgData name="Marcia Carvalho Ribeiro" userId="d885b400-4cea-4f83-a530-bd687278df1b" providerId="ADAL" clId="{DEA86616-03FB-4969-934C-78BCFE329AFF}" dt="2025-06-01T19:04:45.365" v="2580" actId="1076"/>
          <ac:picMkLst>
            <pc:docMk/>
            <pc:sldMk cId="1754618059" sldId="269"/>
            <ac:picMk id="23" creationId="{25147500-893A-F350-5539-7BD8A4BC9D62}"/>
          </ac:picMkLst>
        </pc:picChg>
        <pc:picChg chg="mod">
          <ac:chgData name="Marcia Carvalho Ribeiro" userId="d885b400-4cea-4f83-a530-bd687278df1b" providerId="ADAL" clId="{DEA86616-03FB-4969-934C-78BCFE329AFF}" dt="2025-06-01T18:59:22.042" v="2535" actId="1076"/>
          <ac:picMkLst>
            <pc:docMk/>
            <pc:sldMk cId="1754618059" sldId="269"/>
            <ac:picMk id="25" creationId="{ADF41FF3-C1B0-1C81-4733-37903AE8343F}"/>
          </ac:picMkLst>
        </pc:picChg>
        <pc:picChg chg="add mod">
          <ac:chgData name="Marcia Carvalho Ribeiro" userId="d885b400-4cea-4f83-a530-bd687278df1b" providerId="ADAL" clId="{DEA86616-03FB-4969-934C-78BCFE329AFF}" dt="2025-06-01T19:02:38.590" v="2574" actId="1076"/>
          <ac:picMkLst>
            <pc:docMk/>
            <pc:sldMk cId="1754618059" sldId="269"/>
            <ac:picMk id="26" creationId="{E28EF0F1-3C6B-EC85-7BD0-269C76D7026A}"/>
          </ac:picMkLst>
        </pc:picChg>
        <pc:picChg chg="mod">
          <ac:chgData name="Marcia Carvalho Ribeiro" userId="d885b400-4cea-4f83-a530-bd687278df1b" providerId="ADAL" clId="{DEA86616-03FB-4969-934C-78BCFE329AFF}" dt="2025-06-01T19:04:33.056" v="2579" actId="1076"/>
          <ac:picMkLst>
            <pc:docMk/>
            <pc:sldMk cId="1754618059" sldId="269"/>
            <ac:picMk id="27" creationId="{8E196ED1-D263-7D9E-1BE2-05A51F31EDAF}"/>
          </ac:picMkLst>
        </pc:picChg>
        <pc:picChg chg="mod">
          <ac:chgData name="Marcia Carvalho Ribeiro" userId="d885b400-4cea-4f83-a530-bd687278df1b" providerId="ADAL" clId="{DEA86616-03FB-4969-934C-78BCFE329AFF}" dt="2025-06-01T19:02:32.447" v="2571" actId="1076"/>
          <ac:picMkLst>
            <pc:docMk/>
            <pc:sldMk cId="1754618059" sldId="269"/>
            <ac:picMk id="31" creationId="{93DEA247-BBE4-4D53-F824-AEE761FDD9FC}"/>
          </ac:picMkLst>
        </pc:picChg>
        <pc:picChg chg="mod">
          <ac:chgData name="Marcia Carvalho Ribeiro" userId="d885b400-4cea-4f83-a530-bd687278df1b" providerId="ADAL" clId="{DEA86616-03FB-4969-934C-78BCFE329AFF}" dt="2025-06-01T19:02:48.545" v="2575" actId="1076"/>
          <ac:picMkLst>
            <pc:docMk/>
            <pc:sldMk cId="1754618059" sldId="269"/>
            <ac:picMk id="33" creationId="{D73D4D61-FAB4-9465-9A87-8204FD5056D7}"/>
          </ac:picMkLst>
        </pc:picChg>
        <pc:picChg chg="mod">
          <ac:chgData name="Marcia Carvalho Ribeiro" userId="d885b400-4cea-4f83-a530-bd687278df1b" providerId="ADAL" clId="{DEA86616-03FB-4969-934C-78BCFE329AFF}" dt="2025-06-01T19:02:50.960" v="2576" actId="1076"/>
          <ac:picMkLst>
            <pc:docMk/>
            <pc:sldMk cId="1754618059" sldId="269"/>
            <ac:picMk id="35" creationId="{30E81256-C413-B8A4-8670-126A4DE07946}"/>
          </ac:picMkLst>
        </pc:picChg>
        <pc:cxnChg chg="del">
          <ac:chgData name="Marcia Carvalho Ribeiro" userId="d885b400-4cea-4f83-a530-bd687278df1b" providerId="ADAL" clId="{DEA86616-03FB-4969-934C-78BCFE329AFF}" dt="2025-06-01T18:52:50.574" v="2470" actId="478"/>
          <ac:cxnSpMkLst>
            <pc:docMk/>
            <pc:sldMk cId="1754618059" sldId="269"/>
            <ac:cxnSpMk id="14" creationId="{E670DA04-80E8-E102-D948-E0D14BA52CEB}"/>
          </ac:cxnSpMkLst>
        </pc:cxnChg>
        <pc:cxnChg chg="del">
          <ac:chgData name="Marcia Carvalho Ribeiro" userId="d885b400-4cea-4f83-a530-bd687278df1b" providerId="ADAL" clId="{DEA86616-03FB-4969-934C-78BCFE329AFF}" dt="2025-06-01T18:52:52.412" v="2471" actId="478"/>
          <ac:cxnSpMkLst>
            <pc:docMk/>
            <pc:sldMk cId="1754618059" sldId="269"/>
            <ac:cxnSpMk id="19" creationId="{2ECF4A14-DFC3-3CA5-AD78-BCD56DAFC63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C9C72-5CD9-45EF-9212-4E49ADCF288E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6BF45046-A505-423E-B879-079D745E71CB}">
      <dgm:prSet phldrT="[Texto]"/>
      <dgm:spPr/>
      <dgm:t>
        <a:bodyPr/>
        <a:lstStyle/>
        <a:p>
          <a:pPr algn="ctr"/>
          <a:r>
            <a:rPr lang="pt-BR" dirty="0"/>
            <a:t>1. Compromisso da alta administração</a:t>
          </a:r>
        </a:p>
      </dgm:t>
    </dgm:pt>
    <dgm:pt modelId="{6DAF1047-4BD4-456E-9F00-162D8679AB16}" type="parTrans" cxnId="{FBCC0AB6-B705-4B63-B92E-C84D1EDEAE83}">
      <dgm:prSet/>
      <dgm:spPr/>
      <dgm:t>
        <a:bodyPr/>
        <a:lstStyle/>
        <a:p>
          <a:endParaRPr lang="pt-BR"/>
        </a:p>
      </dgm:t>
    </dgm:pt>
    <dgm:pt modelId="{A4544975-D270-4F5C-A11B-1B85DB602E86}" type="sibTrans" cxnId="{FBCC0AB6-B705-4B63-B92E-C84D1EDEAE83}">
      <dgm:prSet/>
      <dgm:spPr>
        <a:solidFill>
          <a:srgbClr val="C22327"/>
        </a:solidFill>
      </dgm:spPr>
      <dgm:t>
        <a:bodyPr/>
        <a:lstStyle/>
        <a:p>
          <a:endParaRPr lang="pt-BR"/>
        </a:p>
      </dgm:t>
    </dgm:pt>
    <dgm:pt modelId="{4F420200-EABA-4C98-9214-39AC753C7CFA}">
      <dgm:prSet phldrT="[Texto]"/>
      <dgm:spPr/>
      <dgm:t>
        <a:bodyPr/>
        <a:lstStyle/>
        <a:p>
          <a:r>
            <a:rPr lang="pt-BR" dirty="0"/>
            <a:t>2. Diagnóstico situacional</a:t>
          </a:r>
        </a:p>
      </dgm:t>
    </dgm:pt>
    <dgm:pt modelId="{CE1CB55F-6016-42BA-A3E8-F0FDD4D8F28A}" type="parTrans" cxnId="{7B1E17D6-5BD5-494A-9B4E-0BF6ACBC4DEF}">
      <dgm:prSet/>
      <dgm:spPr/>
      <dgm:t>
        <a:bodyPr/>
        <a:lstStyle/>
        <a:p>
          <a:endParaRPr lang="pt-BR"/>
        </a:p>
      </dgm:t>
    </dgm:pt>
    <dgm:pt modelId="{B2A07EBF-F9E1-467C-A83B-A5BD5217D5AC}" type="sibTrans" cxnId="{7B1E17D6-5BD5-494A-9B4E-0BF6ACBC4DEF}">
      <dgm:prSet/>
      <dgm:spPr>
        <a:solidFill>
          <a:srgbClr val="C22327"/>
        </a:solidFill>
      </dgm:spPr>
      <dgm:t>
        <a:bodyPr/>
        <a:lstStyle/>
        <a:p>
          <a:endParaRPr lang="pt-BR"/>
        </a:p>
      </dgm:t>
    </dgm:pt>
    <dgm:pt modelId="{82076E0E-0116-429D-B09D-7FB756F099E6}">
      <dgm:prSet phldrT="[Texto]"/>
      <dgm:spPr/>
      <dgm:t>
        <a:bodyPr/>
        <a:lstStyle/>
        <a:p>
          <a:r>
            <a:rPr lang="pt-BR" dirty="0"/>
            <a:t>3. Definição de objetivos e metas</a:t>
          </a:r>
        </a:p>
      </dgm:t>
    </dgm:pt>
    <dgm:pt modelId="{97BE1139-1D76-4244-B251-D15C48446269}" type="parTrans" cxnId="{4A49CCAF-8937-4BBD-A505-B98A6CD578CF}">
      <dgm:prSet/>
      <dgm:spPr/>
      <dgm:t>
        <a:bodyPr/>
        <a:lstStyle/>
        <a:p>
          <a:endParaRPr lang="pt-BR"/>
        </a:p>
      </dgm:t>
    </dgm:pt>
    <dgm:pt modelId="{BD9C7588-2648-4747-A2CE-28C67558F0EA}" type="sibTrans" cxnId="{4A49CCAF-8937-4BBD-A505-B98A6CD578CF}">
      <dgm:prSet/>
      <dgm:spPr>
        <a:solidFill>
          <a:srgbClr val="C22327"/>
        </a:solidFill>
      </dgm:spPr>
      <dgm:t>
        <a:bodyPr/>
        <a:lstStyle/>
        <a:p>
          <a:endParaRPr lang="pt-BR"/>
        </a:p>
      </dgm:t>
    </dgm:pt>
    <dgm:pt modelId="{71E87C56-2B75-4CEA-986A-52C288E7D7B0}">
      <dgm:prSet phldrT="[Texto]"/>
      <dgm:spPr/>
      <dgm:t>
        <a:bodyPr/>
        <a:lstStyle/>
        <a:p>
          <a:r>
            <a:rPr lang="pt-BR" dirty="0"/>
            <a:t>4. Integração dos ODS na estratégia</a:t>
          </a:r>
        </a:p>
      </dgm:t>
    </dgm:pt>
    <dgm:pt modelId="{D06B3502-C481-4F9C-AE0F-59B9781DB4C9}" type="parTrans" cxnId="{D523173E-AB8D-4765-BA8D-A3C4DD57EB6E}">
      <dgm:prSet/>
      <dgm:spPr/>
      <dgm:t>
        <a:bodyPr/>
        <a:lstStyle/>
        <a:p>
          <a:endParaRPr lang="pt-BR"/>
        </a:p>
      </dgm:t>
    </dgm:pt>
    <dgm:pt modelId="{B059A850-CEF1-4A48-8D45-CB7EF3E2511B}" type="sibTrans" cxnId="{D523173E-AB8D-4765-BA8D-A3C4DD57EB6E}">
      <dgm:prSet/>
      <dgm:spPr>
        <a:solidFill>
          <a:srgbClr val="C22327"/>
        </a:solidFill>
      </dgm:spPr>
      <dgm:t>
        <a:bodyPr/>
        <a:lstStyle/>
        <a:p>
          <a:endParaRPr lang="pt-BR"/>
        </a:p>
      </dgm:t>
    </dgm:pt>
    <dgm:pt modelId="{264F6D1C-70D8-4CB7-9A71-2D6DEDBB82AD}">
      <dgm:prSet phldrT="[Texto]"/>
      <dgm:spPr/>
      <dgm:t>
        <a:bodyPr/>
        <a:lstStyle/>
        <a:p>
          <a:r>
            <a:rPr lang="pt-BR" dirty="0"/>
            <a:t>5. Capacitação e engajamento</a:t>
          </a:r>
        </a:p>
      </dgm:t>
    </dgm:pt>
    <dgm:pt modelId="{1F836CC3-D72D-477E-A440-2682A63F0FD6}" type="parTrans" cxnId="{28D2F2FB-B8E7-46C5-84FB-482966D1D9D8}">
      <dgm:prSet/>
      <dgm:spPr/>
      <dgm:t>
        <a:bodyPr/>
        <a:lstStyle/>
        <a:p>
          <a:endParaRPr lang="pt-BR"/>
        </a:p>
      </dgm:t>
    </dgm:pt>
    <dgm:pt modelId="{8ECA085B-3855-491C-AEA8-ACC49FCD5C1F}" type="sibTrans" cxnId="{28D2F2FB-B8E7-46C5-84FB-482966D1D9D8}">
      <dgm:prSet/>
      <dgm:spPr>
        <a:solidFill>
          <a:srgbClr val="C22327"/>
        </a:solidFill>
      </dgm:spPr>
      <dgm:t>
        <a:bodyPr/>
        <a:lstStyle/>
        <a:p>
          <a:endParaRPr lang="pt-BR"/>
        </a:p>
      </dgm:t>
    </dgm:pt>
    <dgm:pt modelId="{57252A59-11ED-4E8F-AB18-FB3C92EFE1EF}">
      <dgm:prSet phldrT="[Texto]"/>
      <dgm:spPr/>
      <dgm:t>
        <a:bodyPr/>
        <a:lstStyle/>
        <a:p>
          <a:r>
            <a:rPr lang="pt-BR" dirty="0"/>
            <a:t>6. Parcerias estratégicas</a:t>
          </a:r>
        </a:p>
      </dgm:t>
    </dgm:pt>
    <dgm:pt modelId="{33EBA07A-84F2-48BF-9958-4DEA0D53DE33}" type="parTrans" cxnId="{EADC6A23-8024-46B1-9D01-06FFFB8DAAFE}">
      <dgm:prSet/>
      <dgm:spPr/>
      <dgm:t>
        <a:bodyPr/>
        <a:lstStyle/>
        <a:p>
          <a:endParaRPr lang="pt-BR"/>
        </a:p>
      </dgm:t>
    </dgm:pt>
    <dgm:pt modelId="{9461B3EC-2240-4509-8939-58B9B52C4058}" type="sibTrans" cxnId="{EADC6A23-8024-46B1-9D01-06FFFB8DAAFE}">
      <dgm:prSet/>
      <dgm:spPr>
        <a:solidFill>
          <a:srgbClr val="C22327"/>
        </a:solidFill>
      </dgm:spPr>
      <dgm:t>
        <a:bodyPr/>
        <a:lstStyle/>
        <a:p>
          <a:endParaRPr lang="pt-BR"/>
        </a:p>
      </dgm:t>
    </dgm:pt>
    <dgm:pt modelId="{8A9AD913-F637-4EA5-8115-18AFE08541B7}">
      <dgm:prSet phldrT="[Texto]"/>
      <dgm:spPr/>
      <dgm:t>
        <a:bodyPr/>
        <a:lstStyle/>
        <a:p>
          <a:r>
            <a:rPr lang="pt-BR" dirty="0"/>
            <a:t>7. Produtos e soluções sustentáveis</a:t>
          </a:r>
        </a:p>
      </dgm:t>
    </dgm:pt>
    <dgm:pt modelId="{003307CD-A91E-4EB3-B830-4E6A6EB4C544}" type="parTrans" cxnId="{4A1FCE16-003D-4DAF-A20C-8D74A8C1A37A}">
      <dgm:prSet/>
      <dgm:spPr/>
      <dgm:t>
        <a:bodyPr/>
        <a:lstStyle/>
        <a:p>
          <a:endParaRPr lang="pt-BR"/>
        </a:p>
      </dgm:t>
    </dgm:pt>
    <dgm:pt modelId="{0189F63B-5B49-4B26-9C61-1624F998854D}" type="sibTrans" cxnId="{4A1FCE16-003D-4DAF-A20C-8D74A8C1A37A}">
      <dgm:prSet/>
      <dgm:spPr>
        <a:solidFill>
          <a:srgbClr val="C22327"/>
        </a:solidFill>
      </dgm:spPr>
      <dgm:t>
        <a:bodyPr/>
        <a:lstStyle/>
        <a:p>
          <a:endParaRPr lang="pt-BR"/>
        </a:p>
      </dgm:t>
    </dgm:pt>
    <dgm:pt modelId="{F3965138-C203-4766-B821-6C80776BF17B}">
      <dgm:prSet phldrT="[Texto]"/>
      <dgm:spPr/>
      <dgm:t>
        <a:bodyPr/>
        <a:lstStyle/>
        <a:p>
          <a:r>
            <a:rPr lang="pt-BR" dirty="0"/>
            <a:t>8. M&amp;A de resultados</a:t>
          </a:r>
        </a:p>
      </dgm:t>
    </dgm:pt>
    <dgm:pt modelId="{8BA261C7-CF75-4D83-AD03-C83FACA4186C}" type="parTrans" cxnId="{C3CF4BF5-18DC-4337-A501-F2F4B2F4D240}">
      <dgm:prSet/>
      <dgm:spPr/>
      <dgm:t>
        <a:bodyPr/>
        <a:lstStyle/>
        <a:p>
          <a:endParaRPr lang="pt-BR"/>
        </a:p>
      </dgm:t>
    </dgm:pt>
    <dgm:pt modelId="{7E7C12EE-C122-4ABD-A862-00BA786EC7A4}" type="sibTrans" cxnId="{C3CF4BF5-18DC-4337-A501-F2F4B2F4D240}">
      <dgm:prSet/>
      <dgm:spPr>
        <a:solidFill>
          <a:srgbClr val="C22327"/>
        </a:solidFill>
      </dgm:spPr>
      <dgm:t>
        <a:bodyPr/>
        <a:lstStyle/>
        <a:p>
          <a:endParaRPr lang="pt-BR"/>
        </a:p>
      </dgm:t>
    </dgm:pt>
    <dgm:pt modelId="{D6DB7AAF-524E-4B0A-A39B-D6523C7DDEC0}">
      <dgm:prSet phldrT="[Texto]"/>
      <dgm:spPr/>
      <dgm:t>
        <a:bodyPr/>
        <a:lstStyle/>
        <a:p>
          <a:r>
            <a:rPr lang="pt-BR" dirty="0"/>
            <a:t>9. Comunicação e transparência</a:t>
          </a:r>
        </a:p>
      </dgm:t>
    </dgm:pt>
    <dgm:pt modelId="{C73AF87B-1BC9-4B6C-935B-C86392A96ACF}" type="parTrans" cxnId="{FD7E66A7-F7C2-4898-9408-5222B05D5495}">
      <dgm:prSet/>
      <dgm:spPr/>
      <dgm:t>
        <a:bodyPr/>
        <a:lstStyle/>
        <a:p>
          <a:endParaRPr lang="pt-BR"/>
        </a:p>
      </dgm:t>
    </dgm:pt>
    <dgm:pt modelId="{B2942650-F279-41D4-B958-F102DE625AE2}" type="sibTrans" cxnId="{FD7E66A7-F7C2-4898-9408-5222B05D5495}">
      <dgm:prSet/>
      <dgm:spPr/>
      <dgm:t>
        <a:bodyPr/>
        <a:lstStyle/>
        <a:p>
          <a:endParaRPr lang="pt-BR"/>
        </a:p>
      </dgm:t>
    </dgm:pt>
    <dgm:pt modelId="{731BB27D-B380-405D-B99E-419AE49109C4}" type="pres">
      <dgm:prSet presAssocID="{B3AC9C72-5CD9-45EF-9212-4E49ADCF288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9214E45-CBF3-4A9B-A469-0C8A749EC1A5}" type="pres">
      <dgm:prSet presAssocID="{6BF45046-A505-423E-B879-079D745E71CB}" presName="compNode" presStyleCnt="0"/>
      <dgm:spPr/>
    </dgm:pt>
    <dgm:pt modelId="{7A7ABF1B-78FE-41CA-9B62-FBF855E12DCB}" type="pres">
      <dgm:prSet presAssocID="{6BF45046-A505-423E-B879-079D745E71CB}" presName="dummyConnPt" presStyleCnt="0"/>
      <dgm:spPr/>
    </dgm:pt>
    <dgm:pt modelId="{657533B8-72DE-4A0C-A5EA-81728B1C4F3B}" type="pres">
      <dgm:prSet presAssocID="{6BF45046-A505-423E-B879-079D745E71C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14C0E-2222-4C01-921A-93C213E2B024}" type="pres">
      <dgm:prSet presAssocID="{A4544975-D270-4F5C-A11B-1B85DB602E86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56989B34-D1D3-4E10-958D-127DF934B2FD}" type="pres">
      <dgm:prSet presAssocID="{4F420200-EABA-4C98-9214-39AC753C7CFA}" presName="compNode" presStyleCnt="0"/>
      <dgm:spPr/>
    </dgm:pt>
    <dgm:pt modelId="{DD5CCCD3-AFE0-4B56-8C00-28BB083B2F78}" type="pres">
      <dgm:prSet presAssocID="{4F420200-EABA-4C98-9214-39AC753C7CFA}" presName="dummyConnPt" presStyleCnt="0"/>
      <dgm:spPr/>
    </dgm:pt>
    <dgm:pt modelId="{1E146677-083C-43E2-AFAC-6FA8422D8FDC}" type="pres">
      <dgm:prSet presAssocID="{4F420200-EABA-4C98-9214-39AC753C7CF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6CCB5-C0F2-4879-9589-85BA7710C970}" type="pres">
      <dgm:prSet presAssocID="{B2A07EBF-F9E1-467C-A83B-A5BD5217D5AC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3FB21EEE-C050-474F-A343-4D42CA0F8968}" type="pres">
      <dgm:prSet presAssocID="{82076E0E-0116-429D-B09D-7FB756F099E6}" presName="compNode" presStyleCnt="0"/>
      <dgm:spPr/>
    </dgm:pt>
    <dgm:pt modelId="{2989826A-F45C-4A89-8238-99306E98CAC3}" type="pres">
      <dgm:prSet presAssocID="{82076E0E-0116-429D-B09D-7FB756F099E6}" presName="dummyConnPt" presStyleCnt="0"/>
      <dgm:spPr/>
    </dgm:pt>
    <dgm:pt modelId="{5A5131C4-B308-4DA0-9FDB-769EF9354317}" type="pres">
      <dgm:prSet presAssocID="{82076E0E-0116-429D-B09D-7FB756F099E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EBE5B-9883-40E3-B62E-A8BF8774E024}" type="pres">
      <dgm:prSet presAssocID="{BD9C7588-2648-4747-A2CE-28C67558F0EA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9E7D83BC-72BD-49CE-BEF8-48B3031B60D9}" type="pres">
      <dgm:prSet presAssocID="{71E87C56-2B75-4CEA-986A-52C288E7D7B0}" presName="compNode" presStyleCnt="0"/>
      <dgm:spPr/>
    </dgm:pt>
    <dgm:pt modelId="{7CADD369-1C75-4F30-990D-58596F57F91C}" type="pres">
      <dgm:prSet presAssocID="{71E87C56-2B75-4CEA-986A-52C288E7D7B0}" presName="dummyConnPt" presStyleCnt="0"/>
      <dgm:spPr/>
    </dgm:pt>
    <dgm:pt modelId="{C43A1BF4-FDB4-49D0-9482-B325EE4F8D0B}" type="pres">
      <dgm:prSet presAssocID="{71E87C56-2B75-4CEA-986A-52C288E7D7B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46FA0-42E8-4219-AEC2-7381B7446CF4}" type="pres">
      <dgm:prSet presAssocID="{B059A850-CEF1-4A48-8D45-CB7EF3E2511B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9C596E39-AA2E-4FBD-95B9-3822CEFBF199}" type="pres">
      <dgm:prSet presAssocID="{264F6D1C-70D8-4CB7-9A71-2D6DEDBB82AD}" presName="compNode" presStyleCnt="0"/>
      <dgm:spPr/>
    </dgm:pt>
    <dgm:pt modelId="{F0BB3133-E4B1-4085-82B7-C1037AB00DE3}" type="pres">
      <dgm:prSet presAssocID="{264F6D1C-70D8-4CB7-9A71-2D6DEDBB82AD}" presName="dummyConnPt" presStyleCnt="0"/>
      <dgm:spPr/>
    </dgm:pt>
    <dgm:pt modelId="{D6CFC6B2-73C7-42D5-AE45-351DF70FBB4C}" type="pres">
      <dgm:prSet presAssocID="{264F6D1C-70D8-4CB7-9A71-2D6DEDBB82A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E45EA-7774-46B4-8DC0-5DE58776A1C2}" type="pres">
      <dgm:prSet presAssocID="{8ECA085B-3855-491C-AEA8-ACC49FCD5C1F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48E5173D-F2E4-46A9-8A4B-732F54321DD4}" type="pres">
      <dgm:prSet presAssocID="{57252A59-11ED-4E8F-AB18-FB3C92EFE1EF}" presName="compNode" presStyleCnt="0"/>
      <dgm:spPr/>
    </dgm:pt>
    <dgm:pt modelId="{AD7221F5-DCC4-4FEE-8BD5-DFA21F3535F0}" type="pres">
      <dgm:prSet presAssocID="{57252A59-11ED-4E8F-AB18-FB3C92EFE1EF}" presName="dummyConnPt" presStyleCnt="0"/>
      <dgm:spPr/>
    </dgm:pt>
    <dgm:pt modelId="{2C4AB0E7-320E-472B-AD3B-4D083FDB1A7C}" type="pres">
      <dgm:prSet presAssocID="{57252A59-11ED-4E8F-AB18-FB3C92EFE1E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9EE97-80A0-4D65-9FD2-C743ACAADC57}" type="pres">
      <dgm:prSet presAssocID="{9461B3EC-2240-4509-8939-58B9B52C4058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9F265DDD-1482-4216-91C8-8B714821EF17}" type="pres">
      <dgm:prSet presAssocID="{8A9AD913-F637-4EA5-8115-18AFE08541B7}" presName="compNode" presStyleCnt="0"/>
      <dgm:spPr/>
    </dgm:pt>
    <dgm:pt modelId="{72FE6F11-AC66-4989-9E05-C4D3CB5226D0}" type="pres">
      <dgm:prSet presAssocID="{8A9AD913-F637-4EA5-8115-18AFE08541B7}" presName="dummyConnPt" presStyleCnt="0"/>
      <dgm:spPr/>
    </dgm:pt>
    <dgm:pt modelId="{4F1DC573-F678-46A2-A5A8-E6659F347F29}" type="pres">
      <dgm:prSet presAssocID="{8A9AD913-F637-4EA5-8115-18AFE08541B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D7B16-2377-4B91-A5F2-35A43DE2688C}" type="pres">
      <dgm:prSet presAssocID="{0189F63B-5B49-4B26-9C61-1624F998854D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3133CA6-F4A6-4267-AB98-7FB0335CBB7F}" type="pres">
      <dgm:prSet presAssocID="{F3965138-C203-4766-B821-6C80776BF17B}" presName="compNode" presStyleCnt="0"/>
      <dgm:spPr/>
    </dgm:pt>
    <dgm:pt modelId="{4AB35922-D1DD-41A3-A401-80FD5F698D3F}" type="pres">
      <dgm:prSet presAssocID="{F3965138-C203-4766-B821-6C80776BF17B}" presName="dummyConnPt" presStyleCnt="0"/>
      <dgm:spPr/>
    </dgm:pt>
    <dgm:pt modelId="{4B071DCB-06A4-462B-8746-F408121B1B4B}" type="pres">
      <dgm:prSet presAssocID="{F3965138-C203-4766-B821-6C80776BF17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25010-ADEE-43FC-BDB2-332EB98147E2}" type="pres">
      <dgm:prSet presAssocID="{7E7C12EE-C122-4ABD-A862-00BA786EC7A4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52E5050B-25EF-412E-ACA1-6DE58D945446}" type="pres">
      <dgm:prSet presAssocID="{D6DB7AAF-524E-4B0A-A39B-D6523C7DDEC0}" presName="compNode" presStyleCnt="0"/>
      <dgm:spPr/>
    </dgm:pt>
    <dgm:pt modelId="{D788BC41-3EFB-46D3-86F9-D8A2458B850E}" type="pres">
      <dgm:prSet presAssocID="{D6DB7AAF-524E-4B0A-A39B-D6523C7DDEC0}" presName="dummyConnPt" presStyleCnt="0"/>
      <dgm:spPr/>
    </dgm:pt>
    <dgm:pt modelId="{BE6895D9-2052-4852-B540-B70D113747D6}" type="pres">
      <dgm:prSet presAssocID="{D6DB7AAF-524E-4B0A-A39B-D6523C7DDEC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2B5D1B-F688-4570-9F8A-7C0BD64321D5}" type="presOf" srcId="{7E7C12EE-C122-4ABD-A862-00BA786EC7A4}" destId="{E9B25010-ADEE-43FC-BDB2-332EB98147E2}" srcOrd="0" destOrd="0" presId="urn:microsoft.com/office/officeart/2005/8/layout/bProcess4"/>
    <dgm:cxn modelId="{984ECE57-0F56-48F0-84A9-C137EC2527CC}" type="presOf" srcId="{0189F63B-5B49-4B26-9C61-1624F998854D}" destId="{2B7D7B16-2377-4B91-A5F2-35A43DE2688C}" srcOrd="0" destOrd="0" presId="urn:microsoft.com/office/officeart/2005/8/layout/bProcess4"/>
    <dgm:cxn modelId="{A33EF593-4407-4733-B5AB-C208D386AB81}" type="presOf" srcId="{6BF45046-A505-423E-B879-079D745E71CB}" destId="{657533B8-72DE-4A0C-A5EA-81728B1C4F3B}" srcOrd="0" destOrd="0" presId="urn:microsoft.com/office/officeart/2005/8/layout/bProcess4"/>
    <dgm:cxn modelId="{4A1FCE16-003D-4DAF-A20C-8D74A8C1A37A}" srcId="{B3AC9C72-5CD9-45EF-9212-4E49ADCF288E}" destId="{8A9AD913-F637-4EA5-8115-18AFE08541B7}" srcOrd="6" destOrd="0" parTransId="{003307CD-A91E-4EB3-B830-4E6A6EB4C544}" sibTransId="{0189F63B-5B49-4B26-9C61-1624F998854D}"/>
    <dgm:cxn modelId="{FBCC0AB6-B705-4B63-B92E-C84D1EDEAE83}" srcId="{B3AC9C72-5CD9-45EF-9212-4E49ADCF288E}" destId="{6BF45046-A505-423E-B879-079D745E71CB}" srcOrd="0" destOrd="0" parTransId="{6DAF1047-4BD4-456E-9F00-162D8679AB16}" sibTransId="{A4544975-D270-4F5C-A11B-1B85DB602E86}"/>
    <dgm:cxn modelId="{6205D628-9570-4521-9395-5444CBBEFC52}" type="presOf" srcId="{8ECA085B-3855-491C-AEA8-ACC49FCD5C1F}" destId="{898E45EA-7774-46B4-8DC0-5DE58776A1C2}" srcOrd="0" destOrd="0" presId="urn:microsoft.com/office/officeart/2005/8/layout/bProcess4"/>
    <dgm:cxn modelId="{C3CF4BF5-18DC-4337-A501-F2F4B2F4D240}" srcId="{B3AC9C72-5CD9-45EF-9212-4E49ADCF288E}" destId="{F3965138-C203-4766-B821-6C80776BF17B}" srcOrd="7" destOrd="0" parTransId="{8BA261C7-CF75-4D83-AD03-C83FACA4186C}" sibTransId="{7E7C12EE-C122-4ABD-A862-00BA786EC7A4}"/>
    <dgm:cxn modelId="{D523173E-AB8D-4765-BA8D-A3C4DD57EB6E}" srcId="{B3AC9C72-5CD9-45EF-9212-4E49ADCF288E}" destId="{71E87C56-2B75-4CEA-986A-52C288E7D7B0}" srcOrd="3" destOrd="0" parTransId="{D06B3502-C481-4F9C-AE0F-59B9781DB4C9}" sibTransId="{B059A850-CEF1-4A48-8D45-CB7EF3E2511B}"/>
    <dgm:cxn modelId="{C4E20AA6-5BEE-4176-B493-CD122F3071E2}" type="presOf" srcId="{4F420200-EABA-4C98-9214-39AC753C7CFA}" destId="{1E146677-083C-43E2-AFAC-6FA8422D8FDC}" srcOrd="0" destOrd="0" presId="urn:microsoft.com/office/officeart/2005/8/layout/bProcess4"/>
    <dgm:cxn modelId="{862B8FBC-CCBF-4B28-8D98-012FC337DFE3}" type="presOf" srcId="{BD9C7588-2648-4747-A2CE-28C67558F0EA}" destId="{14EEBE5B-9883-40E3-B62E-A8BF8774E024}" srcOrd="0" destOrd="0" presId="urn:microsoft.com/office/officeart/2005/8/layout/bProcess4"/>
    <dgm:cxn modelId="{619667C5-F623-48E6-9854-403CF91AD512}" type="presOf" srcId="{264F6D1C-70D8-4CB7-9A71-2D6DEDBB82AD}" destId="{D6CFC6B2-73C7-42D5-AE45-351DF70FBB4C}" srcOrd="0" destOrd="0" presId="urn:microsoft.com/office/officeart/2005/8/layout/bProcess4"/>
    <dgm:cxn modelId="{7B1E17D6-5BD5-494A-9B4E-0BF6ACBC4DEF}" srcId="{B3AC9C72-5CD9-45EF-9212-4E49ADCF288E}" destId="{4F420200-EABA-4C98-9214-39AC753C7CFA}" srcOrd="1" destOrd="0" parTransId="{CE1CB55F-6016-42BA-A3E8-F0FDD4D8F28A}" sibTransId="{B2A07EBF-F9E1-467C-A83B-A5BD5217D5AC}"/>
    <dgm:cxn modelId="{3D853408-AA49-487F-8449-46C013A06210}" type="presOf" srcId="{A4544975-D270-4F5C-A11B-1B85DB602E86}" destId="{B3D14C0E-2222-4C01-921A-93C213E2B024}" srcOrd="0" destOrd="0" presId="urn:microsoft.com/office/officeart/2005/8/layout/bProcess4"/>
    <dgm:cxn modelId="{FD7E66A7-F7C2-4898-9408-5222B05D5495}" srcId="{B3AC9C72-5CD9-45EF-9212-4E49ADCF288E}" destId="{D6DB7AAF-524E-4B0A-A39B-D6523C7DDEC0}" srcOrd="8" destOrd="0" parTransId="{C73AF87B-1BC9-4B6C-935B-C86392A96ACF}" sibTransId="{B2942650-F279-41D4-B958-F102DE625AE2}"/>
    <dgm:cxn modelId="{45895340-3402-44FE-83A3-B5EBCB9B1F19}" type="presOf" srcId="{B3AC9C72-5CD9-45EF-9212-4E49ADCF288E}" destId="{731BB27D-B380-405D-B99E-419AE49109C4}" srcOrd="0" destOrd="0" presId="urn:microsoft.com/office/officeart/2005/8/layout/bProcess4"/>
    <dgm:cxn modelId="{A109EAD9-5731-4BF5-B9C7-077790E19796}" type="presOf" srcId="{8A9AD913-F637-4EA5-8115-18AFE08541B7}" destId="{4F1DC573-F678-46A2-A5A8-E6659F347F29}" srcOrd="0" destOrd="0" presId="urn:microsoft.com/office/officeart/2005/8/layout/bProcess4"/>
    <dgm:cxn modelId="{B3F1E6D9-8432-4628-A54D-241CA981F36E}" type="presOf" srcId="{71E87C56-2B75-4CEA-986A-52C288E7D7B0}" destId="{C43A1BF4-FDB4-49D0-9482-B325EE4F8D0B}" srcOrd="0" destOrd="0" presId="urn:microsoft.com/office/officeart/2005/8/layout/bProcess4"/>
    <dgm:cxn modelId="{AB5724D7-5DA4-4519-B7D4-14896C742B35}" type="presOf" srcId="{F3965138-C203-4766-B821-6C80776BF17B}" destId="{4B071DCB-06A4-462B-8746-F408121B1B4B}" srcOrd="0" destOrd="0" presId="urn:microsoft.com/office/officeart/2005/8/layout/bProcess4"/>
    <dgm:cxn modelId="{FDFB0340-4F81-475F-B131-01E4985A160D}" type="presOf" srcId="{82076E0E-0116-429D-B09D-7FB756F099E6}" destId="{5A5131C4-B308-4DA0-9FDB-769EF9354317}" srcOrd="0" destOrd="0" presId="urn:microsoft.com/office/officeart/2005/8/layout/bProcess4"/>
    <dgm:cxn modelId="{05257257-C41F-480A-8188-4C6FBCE9C84C}" type="presOf" srcId="{B059A850-CEF1-4A48-8D45-CB7EF3E2511B}" destId="{27546FA0-42E8-4219-AEC2-7381B7446CF4}" srcOrd="0" destOrd="0" presId="urn:microsoft.com/office/officeart/2005/8/layout/bProcess4"/>
    <dgm:cxn modelId="{F9D3A00D-09BA-4FA2-A426-1EF0B51116B7}" type="presOf" srcId="{9461B3EC-2240-4509-8939-58B9B52C4058}" destId="{F839EE97-80A0-4D65-9FD2-C743ACAADC57}" srcOrd="0" destOrd="0" presId="urn:microsoft.com/office/officeart/2005/8/layout/bProcess4"/>
    <dgm:cxn modelId="{4A49CCAF-8937-4BBD-A505-B98A6CD578CF}" srcId="{B3AC9C72-5CD9-45EF-9212-4E49ADCF288E}" destId="{82076E0E-0116-429D-B09D-7FB756F099E6}" srcOrd="2" destOrd="0" parTransId="{97BE1139-1D76-4244-B251-D15C48446269}" sibTransId="{BD9C7588-2648-4747-A2CE-28C67558F0EA}"/>
    <dgm:cxn modelId="{5CC17A3F-C75F-4A5D-9699-3B23D818D9C9}" type="presOf" srcId="{D6DB7AAF-524E-4B0A-A39B-D6523C7DDEC0}" destId="{BE6895D9-2052-4852-B540-B70D113747D6}" srcOrd="0" destOrd="0" presId="urn:microsoft.com/office/officeart/2005/8/layout/bProcess4"/>
    <dgm:cxn modelId="{EADC6A23-8024-46B1-9D01-06FFFB8DAAFE}" srcId="{B3AC9C72-5CD9-45EF-9212-4E49ADCF288E}" destId="{57252A59-11ED-4E8F-AB18-FB3C92EFE1EF}" srcOrd="5" destOrd="0" parTransId="{33EBA07A-84F2-48BF-9958-4DEA0D53DE33}" sibTransId="{9461B3EC-2240-4509-8939-58B9B52C4058}"/>
    <dgm:cxn modelId="{7B2CD2F6-A3D3-4C94-90CE-71850B384793}" type="presOf" srcId="{B2A07EBF-F9E1-467C-A83B-A5BD5217D5AC}" destId="{CBF6CCB5-C0F2-4879-9589-85BA7710C970}" srcOrd="0" destOrd="0" presId="urn:microsoft.com/office/officeart/2005/8/layout/bProcess4"/>
    <dgm:cxn modelId="{28D2F2FB-B8E7-46C5-84FB-482966D1D9D8}" srcId="{B3AC9C72-5CD9-45EF-9212-4E49ADCF288E}" destId="{264F6D1C-70D8-4CB7-9A71-2D6DEDBB82AD}" srcOrd="4" destOrd="0" parTransId="{1F836CC3-D72D-477E-A440-2682A63F0FD6}" sibTransId="{8ECA085B-3855-491C-AEA8-ACC49FCD5C1F}"/>
    <dgm:cxn modelId="{E09FD3B6-C1B6-45CB-85A5-16285CCA2614}" type="presOf" srcId="{57252A59-11ED-4E8F-AB18-FB3C92EFE1EF}" destId="{2C4AB0E7-320E-472B-AD3B-4D083FDB1A7C}" srcOrd="0" destOrd="0" presId="urn:microsoft.com/office/officeart/2005/8/layout/bProcess4"/>
    <dgm:cxn modelId="{830051FE-CE4D-4602-B44C-4F7D60BC2114}" type="presParOf" srcId="{731BB27D-B380-405D-B99E-419AE49109C4}" destId="{89214E45-CBF3-4A9B-A469-0C8A749EC1A5}" srcOrd="0" destOrd="0" presId="urn:microsoft.com/office/officeart/2005/8/layout/bProcess4"/>
    <dgm:cxn modelId="{1EED2AAF-D504-421B-BE0F-247869B8E87F}" type="presParOf" srcId="{89214E45-CBF3-4A9B-A469-0C8A749EC1A5}" destId="{7A7ABF1B-78FE-41CA-9B62-FBF855E12DCB}" srcOrd="0" destOrd="0" presId="urn:microsoft.com/office/officeart/2005/8/layout/bProcess4"/>
    <dgm:cxn modelId="{4806AABE-F7BB-40BD-B32E-9F6CF39564DC}" type="presParOf" srcId="{89214E45-CBF3-4A9B-A469-0C8A749EC1A5}" destId="{657533B8-72DE-4A0C-A5EA-81728B1C4F3B}" srcOrd="1" destOrd="0" presId="urn:microsoft.com/office/officeart/2005/8/layout/bProcess4"/>
    <dgm:cxn modelId="{029E246B-09B5-4036-8BED-8E7AA02BEC4A}" type="presParOf" srcId="{731BB27D-B380-405D-B99E-419AE49109C4}" destId="{B3D14C0E-2222-4C01-921A-93C213E2B024}" srcOrd="1" destOrd="0" presId="urn:microsoft.com/office/officeart/2005/8/layout/bProcess4"/>
    <dgm:cxn modelId="{A49EE2CE-37E4-4D0E-86EA-E9F076FADDB9}" type="presParOf" srcId="{731BB27D-B380-405D-B99E-419AE49109C4}" destId="{56989B34-D1D3-4E10-958D-127DF934B2FD}" srcOrd="2" destOrd="0" presId="urn:microsoft.com/office/officeart/2005/8/layout/bProcess4"/>
    <dgm:cxn modelId="{CC71CBD7-2470-48CA-A771-22C331E88AB2}" type="presParOf" srcId="{56989B34-D1D3-4E10-958D-127DF934B2FD}" destId="{DD5CCCD3-AFE0-4B56-8C00-28BB083B2F78}" srcOrd="0" destOrd="0" presId="urn:microsoft.com/office/officeart/2005/8/layout/bProcess4"/>
    <dgm:cxn modelId="{18065419-8E40-425F-A439-2266EF8AD9A2}" type="presParOf" srcId="{56989B34-D1D3-4E10-958D-127DF934B2FD}" destId="{1E146677-083C-43E2-AFAC-6FA8422D8FDC}" srcOrd="1" destOrd="0" presId="urn:microsoft.com/office/officeart/2005/8/layout/bProcess4"/>
    <dgm:cxn modelId="{28AC6A4C-4A56-45EA-A84A-8EB2451609C4}" type="presParOf" srcId="{731BB27D-B380-405D-B99E-419AE49109C4}" destId="{CBF6CCB5-C0F2-4879-9589-85BA7710C970}" srcOrd="3" destOrd="0" presId="urn:microsoft.com/office/officeart/2005/8/layout/bProcess4"/>
    <dgm:cxn modelId="{3C630411-AEE7-47D4-8406-5DECF68435D1}" type="presParOf" srcId="{731BB27D-B380-405D-B99E-419AE49109C4}" destId="{3FB21EEE-C050-474F-A343-4D42CA0F8968}" srcOrd="4" destOrd="0" presId="urn:microsoft.com/office/officeart/2005/8/layout/bProcess4"/>
    <dgm:cxn modelId="{BEA767F6-BACB-4E16-B256-5A159E7E18A0}" type="presParOf" srcId="{3FB21EEE-C050-474F-A343-4D42CA0F8968}" destId="{2989826A-F45C-4A89-8238-99306E98CAC3}" srcOrd="0" destOrd="0" presId="urn:microsoft.com/office/officeart/2005/8/layout/bProcess4"/>
    <dgm:cxn modelId="{55120CB0-DA97-4328-9D21-FA6188BBC708}" type="presParOf" srcId="{3FB21EEE-C050-474F-A343-4D42CA0F8968}" destId="{5A5131C4-B308-4DA0-9FDB-769EF9354317}" srcOrd="1" destOrd="0" presId="urn:microsoft.com/office/officeart/2005/8/layout/bProcess4"/>
    <dgm:cxn modelId="{735B8C2E-63B3-40F4-AE39-F99B58CA37F5}" type="presParOf" srcId="{731BB27D-B380-405D-B99E-419AE49109C4}" destId="{14EEBE5B-9883-40E3-B62E-A8BF8774E024}" srcOrd="5" destOrd="0" presId="urn:microsoft.com/office/officeart/2005/8/layout/bProcess4"/>
    <dgm:cxn modelId="{246433C0-DA97-4954-9FF3-C32627BA5F15}" type="presParOf" srcId="{731BB27D-B380-405D-B99E-419AE49109C4}" destId="{9E7D83BC-72BD-49CE-BEF8-48B3031B60D9}" srcOrd="6" destOrd="0" presId="urn:microsoft.com/office/officeart/2005/8/layout/bProcess4"/>
    <dgm:cxn modelId="{E4B3960F-A39A-4DDE-A0B5-26FE898ECB4C}" type="presParOf" srcId="{9E7D83BC-72BD-49CE-BEF8-48B3031B60D9}" destId="{7CADD369-1C75-4F30-990D-58596F57F91C}" srcOrd="0" destOrd="0" presId="urn:microsoft.com/office/officeart/2005/8/layout/bProcess4"/>
    <dgm:cxn modelId="{B4B8BD9D-5F7A-4997-A3F2-C56F29725B0E}" type="presParOf" srcId="{9E7D83BC-72BD-49CE-BEF8-48B3031B60D9}" destId="{C43A1BF4-FDB4-49D0-9482-B325EE4F8D0B}" srcOrd="1" destOrd="0" presId="urn:microsoft.com/office/officeart/2005/8/layout/bProcess4"/>
    <dgm:cxn modelId="{DB235F04-8B03-4155-AF9D-2FC8B80AA55C}" type="presParOf" srcId="{731BB27D-B380-405D-B99E-419AE49109C4}" destId="{27546FA0-42E8-4219-AEC2-7381B7446CF4}" srcOrd="7" destOrd="0" presId="urn:microsoft.com/office/officeart/2005/8/layout/bProcess4"/>
    <dgm:cxn modelId="{AE51E792-FA55-4322-837B-11E06D104DFC}" type="presParOf" srcId="{731BB27D-B380-405D-B99E-419AE49109C4}" destId="{9C596E39-AA2E-4FBD-95B9-3822CEFBF199}" srcOrd="8" destOrd="0" presId="urn:microsoft.com/office/officeart/2005/8/layout/bProcess4"/>
    <dgm:cxn modelId="{AEA0BEFD-CDA9-4FB1-811D-98D6B5C7E3C0}" type="presParOf" srcId="{9C596E39-AA2E-4FBD-95B9-3822CEFBF199}" destId="{F0BB3133-E4B1-4085-82B7-C1037AB00DE3}" srcOrd="0" destOrd="0" presId="urn:microsoft.com/office/officeart/2005/8/layout/bProcess4"/>
    <dgm:cxn modelId="{82FAEBB9-91C2-4682-B21C-855400133C15}" type="presParOf" srcId="{9C596E39-AA2E-4FBD-95B9-3822CEFBF199}" destId="{D6CFC6B2-73C7-42D5-AE45-351DF70FBB4C}" srcOrd="1" destOrd="0" presId="urn:microsoft.com/office/officeart/2005/8/layout/bProcess4"/>
    <dgm:cxn modelId="{F1CD24C2-FA17-4494-A745-ABF217C77A33}" type="presParOf" srcId="{731BB27D-B380-405D-B99E-419AE49109C4}" destId="{898E45EA-7774-46B4-8DC0-5DE58776A1C2}" srcOrd="9" destOrd="0" presId="urn:microsoft.com/office/officeart/2005/8/layout/bProcess4"/>
    <dgm:cxn modelId="{22A804BA-2823-4473-AB72-C5AF2F0D76E9}" type="presParOf" srcId="{731BB27D-B380-405D-B99E-419AE49109C4}" destId="{48E5173D-F2E4-46A9-8A4B-732F54321DD4}" srcOrd="10" destOrd="0" presId="urn:microsoft.com/office/officeart/2005/8/layout/bProcess4"/>
    <dgm:cxn modelId="{185CACE4-C69C-44DF-8A79-3DFC6CE4BB22}" type="presParOf" srcId="{48E5173D-F2E4-46A9-8A4B-732F54321DD4}" destId="{AD7221F5-DCC4-4FEE-8BD5-DFA21F3535F0}" srcOrd="0" destOrd="0" presId="urn:microsoft.com/office/officeart/2005/8/layout/bProcess4"/>
    <dgm:cxn modelId="{DAE9F77A-228C-4941-9377-DC6BC0978112}" type="presParOf" srcId="{48E5173D-F2E4-46A9-8A4B-732F54321DD4}" destId="{2C4AB0E7-320E-472B-AD3B-4D083FDB1A7C}" srcOrd="1" destOrd="0" presId="urn:microsoft.com/office/officeart/2005/8/layout/bProcess4"/>
    <dgm:cxn modelId="{4C24B5D4-AB39-4F66-833A-7BDB894B8745}" type="presParOf" srcId="{731BB27D-B380-405D-B99E-419AE49109C4}" destId="{F839EE97-80A0-4D65-9FD2-C743ACAADC57}" srcOrd="11" destOrd="0" presId="urn:microsoft.com/office/officeart/2005/8/layout/bProcess4"/>
    <dgm:cxn modelId="{5AB7ACCB-602E-47C0-BF50-D4A289DF1972}" type="presParOf" srcId="{731BB27D-B380-405D-B99E-419AE49109C4}" destId="{9F265DDD-1482-4216-91C8-8B714821EF17}" srcOrd="12" destOrd="0" presId="urn:microsoft.com/office/officeart/2005/8/layout/bProcess4"/>
    <dgm:cxn modelId="{B40ADA38-6E59-4184-A451-67AA92E36B74}" type="presParOf" srcId="{9F265DDD-1482-4216-91C8-8B714821EF17}" destId="{72FE6F11-AC66-4989-9E05-C4D3CB5226D0}" srcOrd="0" destOrd="0" presId="urn:microsoft.com/office/officeart/2005/8/layout/bProcess4"/>
    <dgm:cxn modelId="{28377C97-9DED-4F9A-A26A-D66E66552912}" type="presParOf" srcId="{9F265DDD-1482-4216-91C8-8B714821EF17}" destId="{4F1DC573-F678-46A2-A5A8-E6659F347F29}" srcOrd="1" destOrd="0" presId="urn:microsoft.com/office/officeart/2005/8/layout/bProcess4"/>
    <dgm:cxn modelId="{A3A98FE8-5DA0-4AB9-AF4C-3FB265512D45}" type="presParOf" srcId="{731BB27D-B380-405D-B99E-419AE49109C4}" destId="{2B7D7B16-2377-4B91-A5F2-35A43DE2688C}" srcOrd="13" destOrd="0" presId="urn:microsoft.com/office/officeart/2005/8/layout/bProcess4"/>
    <dgm:cxn modelId="{855FF22D-A1C9-40C7-B95F-C0103C4DE152}" type="presParOf" srcId="{731BB27D-B380-405D-B99E-419AE49109C4}" destId="{83133CA6-F4A6-4267-AB98-7FB0335CBB7F}" srcOrd="14" destOrd="0" presId="urn:microsoft.com/office/officeart/2005/8/layout/bProcess4"/>
    <dgm:cxn modelId="{31C180D1-9E48-4E43-81EB-C8E661BC8F26}" type="presParOf" srcId="{83133CA6-F4A6-4267-AB98-7FB0335CBB7F}" destId="{4AB35922-D1DD-41A3-A401-80FD5F698D3F}" srcOrd="0" destOrd="0" presId="urn:microsoft.com/office/officeart/2005/8/layout/bProcess4"/>
    <dgm:cxn modelId="{AD97C39B-E4AE-4E58-B52B-E8FB3FB90CC0}" type="presParOf" srcId="{83133CA6-F4A6-4267-AB98-7FB0335CBB7F}" destId="{4B071DCB-06A4-462B-8746-F408121B1B4B}" srcOrd="1" destOrd="0" presId="urn:microsoft.com/office/officeart/2005/8/layout/bProcess4"/>
    <dgm:cxn modelId="{785A1C60-2E36-484D-AF6A-F977652F2B85}" type="presParOf" srcId="{731BB27D-B380-405D-B99E-419AE49109C4}" destId="{E9B25010-ADEE-43FC-BDB2-332EB98147E2}" srcOrd="15" destOrd="0" presId="urn:microsoft.com/office/officeart/2005/8/layout/bProcess4"/>
    <dgm:cxn modelId="{7E2B8E73-4642-47CB-A2E4-60327EAF2218}" type="presParOf" srcId="{731BB27D-B380-405D-B99E-419AE49109C4}" destId="{52E5050B-25EF-412E-ACA1-6DE58D945446}" srcOrd="16" destOrd="0" presId="urn:microsoft.com/office/officeart/2005/8/layout/bProcess4"/>
    <dgm:cxn modelId="{DAFCD9D7-7476-4449-93B5-E25561125728}" type="presParOf" srcId="{52E5050B-25EF-412E-ACA1-6DE58D945446}" destId="{D788BC41-3EFB-46D3-86F9-D8A2458B850E}" srcOrd="0" destOrd="0" presId="urn:microsoft.com/office/officeart/2005/8/layout/bProcess4"/>
    <dgm:cxn modelId="{941D7FA3-885D-4BB3-AFC2-0A19F1E31E3E}" type="presParOf" srcId="{52E5050B-25EF-412E-ACA1-6DE58D945446}" destId="{BE6895D9-2052-4852-B540-B70D113747D6}" srcOrd="1" destOrd="0" presId="urn:microsoft.com/office/officeart/2005/8/layout/bProcess4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D14C0E-2222-4C01-921A-93C213E2B024}">
      <dsp:nvSpPr>
        <dsp:cNvPr id="0" name=""/>
        <dsp:cNvSpPr/>
      </dsp:nvSpPr>
      <dsp:spPr>
        <a:xfrm rot="5400000">
          <a:off x="-374328" y="1438591"/>
          <a:ext cx="1654072" cy="199667"/>
        </a:xfrm>
        <a:prstGeom prst="rect">
          <a:avLst/>
        </a:prstGeom>
        <a:solidFill>
          <a:srgbClr val="C223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533B8-72DE-4A0C-A5EA-81728B1C4F3B}">
      <dsp:nvSpPr>
        <dsp:cNvPr id="0" name=""/>
        <dsp:cNvSpPr/>
      </dsp:nvSpPr>
      <dsp:spPr>
        <a:xfrm>
          <a:off x="4087" y="379875"/>
          <a:ext cx="2218531" cy="1331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1. Compromisso da alta administração</a:t>
          </a:r>
        </a:p>
      </dsp:txBody>
      <dsp:txXfrm>
        <a:off x="4087" y="379875"/>
        <a:ext cx="2218531" cy="1331118"/>
      </dsp:txXfrm>
    </dsp:sp>
    <dsp:sp modelId="{CBF6CCB5-C0F2-4879-9589-85BA7710C970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rgbClr val="C223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46677-083C-43E2-AFAC-6FA8422D8FDC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2. Diagnóstico situacional</a:t>
          </a:r>
        </a:p>
      </dsp:txBody>
      <dsp:txXfrm>
        <a:off x="4087" y="2043774"/>
        <a:ext cx="2218531" cy="1331118"/>
      </dsp:txXfrm>
    </dsp:sp>
    <dsp:sp modelId="{14EEBE5B-9883-40E3-B62E-A8BF8774E024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rgbClr val="C223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131C4-B308-4DA0-9FDB-769EF9354317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3. Definição de objetivos e metas</a:t>
          </a:r>
        </a:p>
      </dsp:txBody>
      <dsp:txXfrm>
        <a:off x="4087" y="3707672"/>
        <a:ext cx="2218531" cy="1331118"/>
      </dsp:txXfrm>
    </dsp:sp>
    <dsp:sp modelId="{27546FA0-42E8-4219-AEC2-7381B7446CF4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rgbClr val="C223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A1BF4-FDB4-49D0-9482-B325EE4F8D0B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4. Integração dos ODS na estratégia</a:t>
          </a:r>
        </a:p>
      </dsp:txBody>
      <dsp:txXfrm>
        <a:off x="2954734" y="3707672"/>
        <a:ext cx="2218531" cy="1331118"/>
      </dsp:txXfrm>
    </dsp:sp>
    <dsp:sp modelId="{898E45EA-7774-46B4-8DC0-5DE58776A1C2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rgbClr val="C223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FC6B2-73C7-42D5-AE45-351DF70FBB4C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5. Capacitação e engajamento</a:t>
          </a:r>
        </a:p>
      </dsp:txBody>
      <dsp:txXfrm>
        <a:off x="2954734" y="2043774"/>
        <a:ext cx="2218531" cy="1331118"/>
      </dsp:txXfrm>
    </dsp:sp>
    <dsp:sp modelId="{F839EE97-80A0-4D65-9FD2-C743ACAADC57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rgbClr val="C223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AB0E7-320E-472B-AD3B-4D083FDB1A7C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6. Parcerias estratégicas</a:t>
          </a:r>
        </a:p>
      </dsp:txBody>
      <dsp:txXfrm>
        <a:off x="2954734" y="379875"/>
        <a:ext cx="2218531" cy="1331118"/>
      </dsp:txXfrm>
    </dsp:sp>
    <dsp:sp modelId="{2B7D7B16-2377-4B91-A5F2-35A43DE2688C}">
      <dsp:nvSpPr>
        <dsp:cNvPr id="0" name=""/>
        <dsp:cNvSpPr/>
      </dsp:nvSpPr>
      <dsp:spPr>
        <a:xfrm rot="5400000">
          <a:off x="5526964" y="1438591"/>
          <a:ext cx="1654072" cy="199667"/>
        </a:xfrm>
        <a:prstGeom prst="rect">
          <a:avLst/>
        </a:prstGeom>
        <a:solidFill>
          <a:srgbClr val="C223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DC573-F678-46A2-A5A8-E6659F347F29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7. Produtos e soluções sustentáveis</a:t>
          </a:r>
        </a:p>
      </dsp:txBody>
      <dsp:txXfrm>
        <a:off x="5905380" y="379875"/>
        <a:ext cx="2218531" cy="1331118"/>
      </dsp:txXfrm>
    </dsp:sp>
    <dsp:sp modelId="{E9B25010-ADEE-43FC-BDB2-332EB98147E2}">
      <dsp:nvSpPr>
        <dsp:cNvPr id="0" name=""/>
        <dsp:cNvSpPr/>
      </dsp:nvSpPr>
      <dsp:spPr>
        <a:xfrm rot="5400000">
          <a:off x="5526964" y="3102489"/>
          <a:ext cx="1654072" cy="199667"/>
        </a:xfrm>
        <a:prstGeom prst="rect">
          <a:avLst/>
        </a:prstGeom>
        <a:solidFill>
          <a:srgbClr val="C223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71DCB-06A4-462B-8746-F408121B1B4B}">
      <dsp:nvSpPr>
        <dsp:cNvPr id="0" name=""/>
        <dsp:cNvSpPr/>
      </dsp:nvSpPr>
      <dsp:spPr>
        <a:xfrm>
          <a:off x="5905380" y="2043774"/>
          <a:ext cx="2218531" cy="1331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8. M&amp;A de resultados</a:t>
          </a:r>
        </a:p>
      </dsp:txBody>
      <dsp:txXfrm>
        <a:off x="5905380" y="2043774"/>
        <a:ext cx="2218531" cy="1331118"/>
      </dsp:txXfrm>
    </dsp:sp>
    <dsp:sp modelId="{BE6895D9-2052-4852-B540-B70D113747D6}">
      <dsp:nvSpPr>
        <dsp:cNvPr id="0" name=""/>
        <dsp:cNvSpPr/>
      </dsp:nvSpPr>
      <dsp:spPr>
        <a:xfrm>
          <a:off x="5905380" y="3707672"/>
          <a:ext cx="2218531" cy="1331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9. Comunicação e transparência</a:t>
          </a:r>
        </a:p>
      </dsp:txBody>
      <dsp:txXfrm>
        <a:off x="5905380" y="3707672"/>
        <a:ext cx="2218531" cy="1331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7BA5F-2F06-8544-B2A7-C3616961ACD1}" type="datetimeFigureOut">
              <a:rPr lang="es-ES_tradnl" smtClean="0"/>
              <a:pPr/>
              <a:t>01/06/2025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B0F2F-2065-F64F-95F2-DEC0F5CF464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8056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outdoor object, day&#10;&#10;Description automatically generated">
            <a:extLst>
              <a:ext uri="{FF2B5EF4-FFF2-40B4-BE49-F238E27FC236}">
                <a16:creationId xmlns:a16="http://schemas.microsoft.com/office/drawing/2014/main" xmlns="" id="{C06A9A04-5F87-0F40-A0C5-06C88F0FF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A43B3-7203-3440-B047-8D271DB8E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0" y="1719263"/>
            <a:ext cx="65786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1501C1-6D95-9B4F-A0A3-092C6B879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500" y="4198938"/>
            <a:ext cx="6578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40C5FF-9776-144D-9ECF-488A5CE8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8450" y="1358901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7/6/21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3366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FF5F9-2CCC-CA41-AFD9-BEAE85D9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252C78-CA72-F848-B497-9D72BD21A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07AD10-51CA-E746-9846-F3748AB5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8E3C6B-C8CD-A643-B423-E0B47E48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A71F2-9EA5-8A44-85A3-E1633CEB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3390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95A956-0CE9-2C42-B9CC-D4AC06F34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436707-EBA8-3D4C-8621-12B115551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CF06B-A755-5747-9E21-72D263DA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ED3180-5B50-6940-AA2F-89B7C706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530957-F869-D54C-86CB-51FD8F80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8130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709E5-BDFE-734D-9FD3-842F1415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923603-1993-C640-B602-E1CCC2A98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628E6D-6BBD-E245-97CF-9D1FBB88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CB4D20-2E16-9849-A5B8-9919A659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C93D24-7FAA-6F4F-870B-691F2FE0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6760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CC84-18D3-F748-80CA-83F01CB6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06897"/>
            <a:ext cx="10515600" cy="2303462"/>
          </a:xfrm>
        </p:spPr>
        <p:txBody>
          <a:bodyPr anchor="b"/>
          <a:lstStyle>
            <a:lvl1pPr>
              <a:defRPr sz="6000">
                <a:solidFill>
                  <a:srgbClr val="C223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F66574-3B9E-5C45-B3E1-74DB56748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512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E46C3E-A7A5-A941-9772-1A913541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FF44-857C-5240-B3AD-A8F91EFD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4328B-D152-EB49-A95C-A4703653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41EBBA-16C7-064C-9FC3-73186C4C7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750" y="2722958"/>
            <a:ext cx="431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61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4DE76-B472-CF46-B547-9A351FB1A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D1AB4B-ACFA-0E4D-9CA3-9B94A302E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349A00-4011-7D44-87EB-9E3E1C25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B14C84-879B-9A4F-9070-B16C75A4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DB42CC-6916-A445-8A24-F719AD8C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DAB75C-7954-F542-9FB1-0D9067BF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78870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91721-3D7C-F747-BF42-053F9688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42D6ED-D251-5540-8F2B-A808111D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223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2B2E35-FF07-9D49-A5BA-F5A434939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EFB63F-1B7E-334E-A685-3FF456BD3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223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44EA14-845A-4545-91B2-C7F48FC58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E9F8C9B-1952-9241-B185-A8BD1961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F1A87B-D8A1-BB4A-A23A-0A8ACEE1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7F1028-D256-184B-AE8A-2DEE6856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8930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40875-0CCB-9043-9479-6BAFED37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B37E4D-7622-0D4D-A600-BE629085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B17F84-4C52-0345-94E9-B3EDF3A7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138FD6-42B0-0643-807B-6C0B168E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335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15A1FB-AB2B-3247-BDDA-718126C8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ACB1B9-E13D-3A44-9837-1366D05A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5637C8-B7B0-574B-A520-611553D5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5080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18C52-D987-1846-A37A-E778BF1C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33782-C191-7246-B647-E81732B3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D7CDE-588B-7049-B87B-BEE69C637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186316-8989-F642-89E0-D4343D25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C28920-0EB8-AE41-AEFC-B3674DF1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16E2F2-E028-D048-923F-0F766629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37092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9BAAC-AE42-1542-9B16-DB44ABB8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CFB31FD-C5F3-6244-ABE6-57D546318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EE135A-5BB8-B249-82AB-A02A488F3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1827F1-37D1-9443-85CE-D7609E95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62880D-6F56-A44D-88AD-1BE5755B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070766-B098-FA4A-BA44-42890EAF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1017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08E40D-531A-AB4F-AC34-4C1DBF6819C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4000"/>
          </a:blip>
          <a:stretch>
            <a:fillRect/>
          </a:stretch>
        </p:blipFill>
        <p:spPr>
          <a:xfrm flipH="1">
            <a:off x="-2081881" y="681037"/>
            <a:ext cx="11326561" cy="6858000"/>
          </a:xfrm>
          <a:prstGeom prst="rect">
            <a:avLst/>
          </a:prstGeom>
          <a:effectLst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754774-FE91-A849-B10A-9B141B20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84150"/>
            <a:ext cx="11099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A7D680-6597-8345-B821-17D98C8D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63700"/>
            <a:ext cx="11099800" cy="451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F7255A-8791-5443-A7C5-AD7E6E785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10837" y="1357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noProof="0"/>
              <a:t>7/6/21</a:t>
            </a:r>
            <a:endParaRPr lang="pt-PT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707F0F-C85D-A34E-B854-7151BC7FB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000" y="64452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pt-PT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8F8028-527A-304E-803F-CD2D7476B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958" y="6445250"/>
            <a:ext cx="525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>
                <a:solidFill>
                  <a:srgbClr val="C2232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36EB17D-BCEE-5041-B75C-6AA110C572CA}" type="slidenum">
              <a:rPr lang="pt-PT" noProof="0" smtClean="0"/>
              <a:pPr/>
              <a:t>‹#›</a:t>
            </a:fld>
            <a:endParaRPr lang="pt-PT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24D8C2-9449-DD46-988F-30ABFACB6632}"/>
              </a:ext>
            </a:extLst>
          </p:cNvPr>
          <p:cNvSpPr txBox="1"/>
          <p:nvPr userDrawn="1"/>
        </p:nvSpPr>
        <p:spPr>
          <a:xfrm>
            <a:off x="5014661" y="6492875"/>
            <a:ext cx="643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0" i="0" noProof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Rede de Desenvolvimento de Capacidades de Avaliação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93403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F0308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2232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2327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2327"/>
        </a:buClr>
        <a:buFont typeface="Wingdings" pitchFamily="2" charset="2"/>
        <a:buChar char="§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232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232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5E5FB-9D76-6D4D-8503-EE18F8173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400" dirty="0"/>
              <a:t>Rede de Desenvolvimento</a:t>
            </a:r>
            <a:br>
              <a:rPr lang="pt-BR" sz="4400" dirty="0"/>
            </a:br>
            <a:r>
              <a:rPr lang="pt-BR" sz="4400" dirty="0"/>
              <a:t>de Capacidades de Avaliação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A1DF97-6BDC-2443-B49D-95D066087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6445" y="4449327"/>
            <a:ext cx="6578600" cy="1574800"/>
          </a:xfrm>
        </p:spPr>
        <p:txBody>
          <a:bodyPr>
            <a:normAutofit/>
          </a:bodyPr>
          <a:lstStyle/>
          <a:p>
            <a:r>
              <a:rPr lang="pt-BR" sz="2800" b="1" dirty="0" err="1"/>
              <a:t>GLocal</a:t>
            </a:r>
            <a:r>
              <a:rPr lang="pt-BR" sz="2800" b="1" dirty="0"/>
              <a:t> </a:t>
            </a:r>
            <a:r>
              <a:rPr lang="pt-BR" sz="2800" b="1" dirty="0" err="1"/>
              <a:t>Evaluation</a:t>
            </a:r>
            <a:r>
              <a:rPr lang="pt-BR" sz="2800" b="1" dirty="0"/>
              <a:t> Week 2025</a:t>
            </a:r>
          </a:p>
          <a:p>
            <a:endParaRPr lang="pt-BR" sz="1800" dirty="0"/>
          </a:p>
          <a:p>
            <a:r>
              <a:rPr lang="pt-BR" sz="1800" dirty="0"/>
              <a:t>Márcia Carvalho Ribeiro</a:t>
            </a:r>
            <a:br>
              <a:rPr lang="pt-BR" sz="1800" dirty="0"/>
            </a:br>
            <a:endParaRPr lang="pt-BR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07A7E2-2EC2-714A-BA04-592CF0CC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5555446"/>
            <a:ext cx="5537200" cy="944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4F4870-98D1-8C48-A5A8-69FA941CA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108" y="1690388"/>
            <a:ext cx="3176635" cy="23876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AD7E96C0-6F1C-8EED-FABD-A85D7A7E927B}"/>
              </a:ext>
            </a:extLst>
          </p:cNvPr>
          <p:cNvSpPr txBox="1">
            <a:spLocks/>
          </p:cNvSpPr>
          <p:nvPr/>
        </p:nvSpPr>
        <p:spPr>
          <a:xfrm>
            <a:off x="1262108" y="589399"/>
            <a:ext cx="7456500" cy="157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2327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2327"/>
              </a:buClr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2327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2327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2327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/>
              <a:t>Caderno Sustentabilidade e ODS</a:t>
            </a:r>
          </a:p>
          <a:p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308767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7D12D-6F63-23BB-B17B-80CA03DE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FD20B0-E7D7-BE7B-8402-0A68BBB7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10</a:t>
            </a:fld>
            <a:endParaRPr lang="es-ES_trad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4BCC13-D1E6-4654-7E90-6BDBCD419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030" y="3302381"/>
            <a:ext cx="3640796" cy="1161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8A8328-7E5E-FD64-C044-7AFD02EE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35" y="1823526"/>
            <a:ext cx="4303305" cy="1165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70A88E-5CCF-C097-7D6E-24B38D436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030" y="4761354"/>
            <a:ext cx="3768016" cy="116504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03FA5160-E1FC-4658-71E8-C1BD6CF3DE64}"/>
              </a:ext>
            </a:extLst>
          </p:cNvPr>
          <p:cNvSpPr/>
          <p:nvPr/>
        </p:nvSpPr>
        <p:spPr>
          <a:xfrm>
            <a:off x="657835" y="1320800"/>
            <a:ext cx="5678311" cy="5124450"/>
          </a:xfrm>
          <a:prstGeom prst="roundRect">
            <a:avLst>
              <a:gd name="adj" fmla="val 6381"/>
            </a:avLst>
          </a:prstGeom>
          <a:solidFill>
            <a:srgbClr val="C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s-ES_tradnl" sz="4000" dirty="0" err="1"/>
              <a:t>Obrigada</a:t>
            </a:r>
            <a:r>
              <a:rPr lang="es-ES_tradnl" sz="4000" dirty="0"/>
              <a:t>!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s-ES_tradnl" sz="4000" dirty="0"/>
              <a:t>Gracias!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s-ES_tradnl" sz="4000" dirty="0" err="1"/>
              <a:t>Thanks</a:t>
            </a:r>
            <a:r>
              <a:rPr lang="es-ES_tradnl" sz="4000" dirty="0"/>
              <a:t>!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xmlns="" val="342243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5CAC8-6D4E-BE4C-A699-2F32CAA4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estamos aqui?</a:t>
            </a:r>
            <a:endParaRPr lang="es-ES_trad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F45AA0-1FC3-7B4D-B884-8B501C18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2</a:t>
            </a:fld>
            <a:endParaRPr lang="es-ES_tradnl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5B09FB4-C30B-0A17-29CD-3EC58E674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97" y="1196996"/>
            <a:ext cx="5517807" cy="19100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4C65859-61E2-ED49-6D66-4373BDED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97" y="3519863"/>
            <a:ext cx="2683699" cy="296233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95E1B75C-34D4-AFFC-E2F6-44B00A4BD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804" y="1019411"/>
            <a:ext cx="4326239" cy="2474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9B22567-54A4-7D72-CBB8-1AECA4824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963" y="3339101"/>
            <a:ext cx="5098631" cy="3106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C5E998B-E3E2-951A-3A5E-13DABF0F26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5009" y="3242047"/>
            <a:ext cx="2480534" cy="19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1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F45AA0-1FC3-7B4D-B884-8B501C18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3</a:t>
            </a:fld>
            <a:endParaRPr lang="es-ES_tradnl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7A34BED-B4E2-7B63-1532-5AC36BFB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92" y="1567394"/>
            <a:ext cx="3734321" cy="127652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AD4E42A2-753E-DF95-F918-5801A129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076" y="5016850"/>
            <a:ext cx="1886213" cy="148610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301006CA-4CF4-F093-42A6-458BE46E0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196" y="378963"/>
            <a:ext cx="2086266" cy="150516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ADF41FF3-C1B0-1C81-4733-37903AE83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075" y="496423"/>
            <a:ext cx="2294595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8E196ED1-D263-7D9E-1BE2-05A51F31E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671" y="3091427"/>
            <a:ext cx="1959333" cy="145694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93DEA247-BBE4-4D53-F824-AEE761FDD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5377" y="3662583"/>
            <a:ext cx="2152950" cy="1343212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xmlns="" id="{D73D4D61-FAB4-9465-9A87-8204FD5056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2406" y="4900072"/>
            <a:ext cx="1943371" cy="1476581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30E81256-C413-B8A4-8670-126A4DE079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7231" y="4901669"/>
            <a:ext cx="2067213" cy="142894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551FCCDA-E4E5-BFAC-CF67-2ADD32524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216349"/>
            <a:ext cx="11099800" cy="1325563"/>
          </a:xfrm>
        </p:spPr>
        <p:txBody>
          <a:bodyPr/>
          <a:lstStyle/>
          <a:p>
            <a:r>
              <a:rPr lang="pt-BR" dirty="0"/>
              <a:t>Integrantes do GT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774F82A-4531-288F-B4EA-7E627E8CA1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9078" y="1821986"/>
            <a:ext cx="2038635" cy="153373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16BD11E8-070A-C117-0E26-A1D6E175A0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743" y="5168615"/>
            <a:ext cx="1964858" cy="138641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70627855-7D26-443C-EDB4-364AC3595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7038" y="1852175"/>
            <a:ext cx="2063197" cy="127681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827E3A66-41DB-DD1E-7BDD-8F98ED634E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783" y="3575912"/>
            <a:ext cx="1905266" cy="132416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25147500-893A-F350-5539-7BD8A4BC9D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46371" y="1957928"/>
            <a:ext cx="2000529" cy="1305107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E28EF0F1-3C6B-EC85-7BD0-269C76D702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5016" y="4367617"/>
            <a:ext cx="1819529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6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C5596A-27E1-A454-1ABB-7977775C9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EA11F-A99A-71DD-CC25-4A63361EC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214312"/>
            <a:ext cx="11099800" cy="1325563"/>
          </a:xfrm>
        </p:spPr>
        <p:txBody>
          <a:bodyPr anchor="ctr">
            <a:normAutofit/>
          </a:bodyPr>
          <a:lstStyle/>
          <a:p>
            <a:r>
              <a:rPr lang="pt-BR" dirty="0"/>
              <a:t>O desafio comum</a:t>
            </a:r>
            <a:endParaRPr lang="es-ES_tradnl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3377F774-DAB3-0015-AC54-040F809A4F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5913" y="1825625"/>
            <a:ext cx="4166174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E8DD76-94B6-40C7-84C0-17B65A19A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pt-BR" dirty="0"/>
              <a:t>Resistência interna</a:t>
            </a:r>
          </a:p>
          <a:p>
            <a:r>
              <a:rPr lang="pt-BR" dirty="0"/>
              <a:t>Dificuldades na priorização</a:t>
            </a:r>
          </a:p>
          <a:p>
            <a:r>
              <a:rPr lang="pt-BR" dirty="0"/>
              <a:t>Falta de métricas padronizadas</a:t>
            </a:r>
          </a:p>
          <a:p>
            <a:r>
              <a:rPr lang="pt-BR" dirty="0"/>
              <a:t>Dificuldades em medir impacto</a:t>
            </a:r>
          </a:p>
          <a:p>
            <a:r>
              <a:rPr lang="pt-BR" dirty="0"/>
              <a:t>Recursos escassos</a:t>
            </a:r>
          </a:p>
          <a:p>
            <a:endParaRPr lang="pt-BR" b="1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xmlns="" id="{9BBB053E-A95A-0386-ACD1-7902D7CE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10837" y="135731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7/6/21</a:t>
            </a:r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9D7119-D3B9-C37A-398C-3EEE3BE0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9958" y="6445250"/>
            <a:ext cx="52504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B17D-BCEE-5041-B75C-6AA110C572CA}" type="slidenum">
              <a:rPr lang="es-ES_tradnl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416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BBEA38-DD59-7840-8922-02049BC5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jornada do GT2</a:t>
            </a:r>
            <a:endParaRPr lang="es-ES_trad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9101CE2-F415-1D4C-B08C-A9BAD87D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5</a:t>
            </a:fld>
            <a:endParaRPr lang="es-ES_tradnl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02BD848A-04E9-BEF6-489D-2F61389574F3}"/>
              </a:ext>
            </a:extLst>
          </p:cNvPr>
          <p:cNvCxnSpPr/>
          <p:nvPr/>
        </p:nvCxnSpPr>
        <p:spPr>
          <a:xfrm>
            <a:off x="254000" y="3429000"/>
            <a:ext cx="116229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Agrupar 69">
            <a:extLst>
              <a:ext uri="{FF2B5EF4-FFF2-40B4-BE49-F238E27FC236}">
                <a16:creationId xmlns:a16="http://schemas.microsoft.com/office/drawing/2014/main" xmlns="" id="{66811F80-8BBD-4E87-A075-25C061FE5751}"/>
              </a:ext>
            </a:extLst>
          </p:cNvPr>
          <p:cNvGrpSpPr/>
          <p:nvPr/>
        </p:nvGrpSpPr>
        <p:grpSpPr>
          <a:xfrm>
            <a:off x="254000" y="2337320"/>
            <a:ext cx="2156691" cy="1455135"/>
            <a:chOff x="254000" y="2337320"/>
            <a:chExt cx="2156691" cy="1455135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xmlns="" id="{08EFB4B8-3981-CF24-0DBB-6E3E8D2DBE8F}"/>
                </a:ext>
              </a:extLst>
            </p:cNvPr>
            <p:cNvCxnSpPr/>
            <p:nvPr/>
          </p:nvCxnSpPr>
          <p:spPr>
            <a:xfrm>
              <a:off x="591127" y="2456873"/>
              <a:ext cx="0" cy="9721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8CA06563-5E60-41AB-70C6-DE53662A607F}"/>
                </a:ext>
              </a:extLst>
            </p:cNvPr>
            <p:cNvSpPr txBox="1"/>
            <p:nvPr/>
          </p:nvSpPr>
          <p:spPr>
            <a:xfrm>
              <a:off x="591127" y="2337320"/>
              <a:ext cx="1819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Planejamento</a:t>
              </a:r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xmlns="" id="{E83CBB5F-5307-350A-4B45-1E3757A83B3D}"/>
                </a:ext>
              </a:extLst>
            </p:cNvPr>
            <p:cNvCxnSpPr/>
            <p:nvPr/>
          </p:nvCxnSpPr>
          <p:spPr>
            <a:xfrm>
              <a:off x="591127" y="2697217"/>
              <a:ext cx="1366982" cy="0"/>
            </a:xfrm>
            <a:prstGeom prst="line">
              <a:avLst/>
            </a:prstGeom>
            <a:ln w="28575">
              <a:solidFill>
                <a:srgbClr val="E4C2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B09BC707-81F8-0936-2D87-3D32653EEABD}"/>
                </a:ext>
              </a:extLst>
            </p:cNvPr>
            <p:cNvSpPr txBox="1"/>
            <p:nvPr/>
          </p:nvSpPr>
          <p:spPr>
            <a:xfrm>
              <a:off x="254000" y="3484678"/>
              <a:ext cx="997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Mar-24</a:t>
              </a:r>
            </a:p>
          </p:txBody>
        </p: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xmlns="" id="{60471B81-7C8C-2287-92E2-FCE54B40E1F5}"/>
              </a:ext>
            </a:extLst>
          </p:cNvPr>
          <p:cNvGrpSpPr/>
          <p:nvPr/>
        </p:nvGrpSpPr>
        <p:grpSpPr>
          <a:xfrm>
            <a:off x="8595303" y="3097339"/>
            <a:ext cx="2530763" cy="1247303"/>
            <a:chOff x="8603672" y="3124960"/>
            <a:chExt cx="2530763" cy="1247303"/>
          </a:xfrm>
        </p:grpSpPr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xmlns="" id="{2D5CE5D5-AB74-00E3-618B-09E77A082073}"/>
                </a:ext>
              </a:extLst>
            </p:cNvPr>
            <p:cNvCxnSpPr/>
            <p:nvPr/>
          </p:nvCxnSpPr>
          <p:spPr>
            <a:xfrm>
              <a:off x="10446327" y="3400136"/>
              <a:ext cx="0" cy="9721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xmlns="" id="{D08894AF-CB7C-F271-6606-4B08E42BCD5A}"/>
                </a:ext>
              </a:extLst>
            </p:cNvPr>
            <p:cNvCxnSpPr/>
            <p:nvPr/>
          </p:nvCxnSpPr>
          <p:spPr>
            <a:xfrm>
              <a:off x="9077036" y="4372263"/>
              <a:ext cx="1366982" cy="0"/>
            </a:xfrm>
            <a:prstGeom prst="line">
              <a:avLst/>
            </a:prstGeom>
            <a:ln w="28575">
              <a:solidFill>
                <a:srgbClr val="E4C2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xmlns="" id="{A293FC52-E293-8305-1559-3F585A2DE239}"/>
                </a:ext>
              </a:extLst>
            </p:cNvPr>
            <p:cNvSpPr txBox="1"/>
            <p:nvPr/>
          </p:nvSpPr>
          <p:spPr>
            <a:xfrm>
              <a:off x="8603672" y="3683389"/>
              <a:ext cx="1819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/>
                <a:t>III Reunião Anual</a:t>
              </a:r>
            </a:p>
            <a:p>
              <a:pPr algn="r"/>
              <a:r>
                <a:rPr lang="pt-BR" dirty="0"/>
                <a:t>Bahamas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xmlns="" id="{7F84546C-56BD-0A58-C4F5-BEDB676FEE46}"/>
                </a:ext>
              </a:extLst>
            </p:cNvPr>
            <p:cNvSpPr txBox="1"/>
            <p:nvPr/>
          </p:nvSpPr>
          <p:spPr>
            <a:xfrm>
              <a:off x="10136908" y="3124960"/>
              <a:ext cx="997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Set-24</a:t>
              </a:r>
            </a:p>
          </p:txBody>
        </p:sp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xmlns="" id="{ACC5940A-EA81-9BE3-A763-DEC553C9C3DB}"/>
              </a:ext>
            </a:extLst>
          </p:cNvPr>
          <p:cNvGrpSpPr/>
          <p:nvPr/>
        </p:nvGrpSpPr>
        <p:grpSpPr>
          <a:xfrm>
            <a:off x="9864436" y="2119950"/>
            <a:ext cx="2429164" cy="1601041"/>
            <a:chOff x="9864436" y="2119950"/>
            <a:chExt cx="2429164" cy="1601041"/>
          </a:xfrm>
        </p:grpSpPr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xmlns="" id="{909BDA7E-7FB6-1433-8A80-47CF846B7FDF}"/>
                </a:ext>
              </a:extLst>
            </p:cNvPr>
            <p:cNvCxnSpPr>
              <a:cxnSpLocks/>
            </p:cNvCxnSpPr>
            <p:nvPr/>
          </p:nvCxnSpPr>
          <p:spPr>
            <a:xfrm>
              <a:off x="11697853" y="2262909"/>
              <a:ext cx="0" cy="11372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xmlns="" id="{8FF9047C-19A5-CCEB-FFA0-30EE1D185334}"/>
                </a:ext>
              </a:extLst>
            </p:cNvPr>
            <p:cNvCxnSpPr/>
            <p:nvPr/>
          </p:nvCxnSpPr>
          <p:spPr>
            <a:xfrm>
              <a:off x="10330871" y="2831522"/>
              <a:ext cx="1366982" cy="0"/>
            </a:xfrm>
            <a:prstGeom prst="line">
              <a:avLst/>
            </a:prstGeom>
            <a:ln w="28575">
              <a:solidFill>
                <a:srgbClr val="E4C2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xmlns="" id="{62BD185C-003E-CCAF-7979-F7B45F9007C5}"/>
                </a:ext>
              </a:extLst>
            </p:cNvPr>
            <p:cNvSpPr txBox="1"/>
            <p:nvPr/>
          </p:nvSpPr>
          <p:spPr>
            <a:xfrm>
              <a:off x="9864436" y="2119950"/>
              <a:ext cx="1819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/>
                <a:t>Relatório de atividades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xmlns="" id="{166A5CF9-C083-5E27-A34B-E3C5B5449329}"/>
                </a:ext>
              </a:extLst>
            </p:cNvPr>
            <p:cNvSpPr txBox="1"/>
            <p:nvPr/>
          </p:nvSpPr>
          <p:spPr>
            <a:xfrm>
              <a:off x="11296073" y="3413214"/>
              <a:ext cx="997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Nov-24</a:t>
              </a:r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xmlns="" id="{1A498903-C87E-4804-26D5-9ED6C6870D34}"/>
              </a:ext>
            </a:extLst>
          </p:cNvPr>
          <p:cNvGrpSpPr/>
          <p:nvPr/>
        </p:nvGrpSpPr>
        <p:grpSpPr>
          <a:xfrm>
            <a:off x="43871" y="3048153"/>
            <a:ext cx="2570597" cy="2100894"/>
            <a:chOff x="43871" y="3048153"/>
            <a:chExt cx="2570597" cy="2100894"/>
          </a:xfrm>
        </p:grpSpPr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xmlns="" id="{05E6B656-DB16-D126-23B1-A2DDC8FF10AD}"/>
                </a:ext>
              </a:extLst>
            </p:cNvPr>
            <p:cNvCxnSpPr>
              <a:cxnSpLocks/>
            </p:cNvCxnSpPr>
            <p:nvPr/>
          </p:nvCxnSpPr>
          <p:spPr>
            <a:xfrm>
              <a:off x="1907308" y="3400136"/>
              <a:ext cx="0" cy="17222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xmlns="" id="{419745B5-8625-4BE7-7242-CAB40EEB4A88}"/>
                </a:ext>
              </a:extLst>
            </p:cNvPr>
            <p:cNvCxnSpPr>
              <a:cxnSpLocks/>
            </p:cNvCxnSpPr>
            <p:nvPr/>
          </p:nvCxnSpPr>
          <p:spPr>
            <a:xfrm>
              <a:off x="254000" y="4214604"/>
              <a:ext cx="1653308" cy="0"/>
            </a:xfrm>
            <a:prstGeom prst="line">
              <a:avLst/>
            </a:prstGeom>
            <a:ln w="28575">
              <a:solidFill>
                <a:srgbClr val="E4C2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xmlns="" id="{96103F23-2492-A112-D0B7-82125EEE5213}"/>
                </a:ext>
              </a:extLst>
            </p:cNvPr>
            <p:cNvSpPr txBox="1"/>
            <p:nvPr/>
          </p:nvSpPr>
          <p:spPr>
            <a:xfrm>
              <a:off x="1616941" y="3048153"/>
              <a:ext cx="997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Mai-24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xmlns="" id="{DFECC18B-1644-7BA4-AFA1-62DB81003EF6}"/>
                </a:ext>
              </a:extLst>
            </p:cNvPr>
            <p:cNvSpPr txBox="1"/>
            <p:nvPr/>
          </p:nvSpPr>
          <p:spPr>
            <a:xfrm>
              <a:off x="43871" y="4225717"/>
              <a:ext cx="18195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/>
                <a:t>Apresentações de taxonomias e  iniciativas </a:t>
              </a:r>
            </a:p>
          </p:txBody>
        </p: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xmlns="" id="{6AFB6AB8-15F9-A210-4C27-D3BC667CB455}"/>
              </a:ext>
            </a:extLst>
          </p:cNvPr>
          <p:cNvGrpSpPr/>
          <p:nvPr/>
        </p:nvGrpSpPr>
        <p:grpSpPr>
          <a:xfrm>
            <a:off x="6290543" y="2065327"/>
            <a:ext cx="2458602" cy="1730143"/>
            <a:chOff x="6290543" y="2065327"/>
            <a:chExt cx="2458602" cy="1730143"/>
          </a:xfrm>
        </p:grpSpPr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xmlns="" id="{0BE74E02-0E17-C29D-B736-8A9290B589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5880" y="2158375"/>
              <a:ext cx="9233" cy="12587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xmlns="" id="{1626042B-7F34-6867-3863-7FB7A75B150A}"/>
                </a:ext>
              </a:extLst>
            </p:cNvPr>
            <p:cNvCxnSpPr>
              <a:cxnSpLocks/>
            </p:cNvCxnSpPr>
            <p:nvPr/>
          </p:nvCxnSpPr>
          <p:spPr>
            <a:xfrm>
              <a:off x="6290543" y="2711658"/>
              <a:ext cx="1834570" cy="23429"/>
            </a:xfrm>
            <a:prstGeom prst="line">
              <a:avLst/>
            </a:prstGeom>
            <a:ln w="28575">
              <a:solidFill>
                <a:srgbClr val="E4C2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xmlns="" id="{A43F88A1-00ED-9A94-4DFA-B5BAA1678009}"/>
                </a:ext>
              </a:extLst>
            </p:cNvPr>
            <p:cNvSpPr txBox="1"/>
            <p:nvPr/>
          </p:nvSpPr>
          <p:spPr>
            <a:xfrm>
              <a:off x="7751618" y="3487693"/>
              <a:ext cx="997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Ago-24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xmlns="" id="{E9A82528-B3A6-7AF7-087C-5CCDA260D9C7}"/>
                </a:ext>
              </a:extLst>
            </p:cNvPr>
            <p:cNvSpPr txBox="1"/>
            <p:nvPr/>
          </p:nvSpPr>
          <p:spPr>
            <a:xfrm>
              <a:off x="6329796" y="2065327"/>
              <a:ext cx="1819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/>
                <a:t>Apresentações taxonomias </a:t>
              </a:r>
            </a:p>
          </p:txBody>
        </p:sp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xmlns="" id="{A197380E-89EF-F4D9-26F9-2592F7B3834F}"/>
              </a:ext>
            </a:extLst>
          </p:cNvPr>
          <p:cNvGrpSpPr/>
          <p:nvPr/>
        </p:nvGrpSpPr>
        <p:grpSpPr>
          <a:xfrm>
            <a:off x="2789391" y="2449993"/>
            <a:ext cx="2135420" cy="1321344"/>
            <a:chOff x="2789391" y="2449993"/>
            <a:chExt cx="2135420" cy="1321344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xmlns="" id="{E5D1B0CA-9A96-BB97-96C5-CB94CB663492}"/>
                </a:ext>
              </a:extLst>
            </p:cNvPr>
            <p:cNvCxnSpPr/>
            <p:nvPr/>
          </p:nvCxnSpPr>
          <p:spPr>
            <a:xfrm>
              <a:off x="3028373" y="2456313"/>
              <a:ext cx="0" cy="9721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xmlns="" id="{03174FCF-2D58-1405-E5AE-3319B9B495C6}"/>
                </a:ext>
              </a:extLst>
            </p:cNvPr>
            <p:cNvSpPr txBox="1"/>
            <p:nvPr/>
          </p:nvSpPr>
          <p:spPr>
            <a:xfrm>
              <a:off x="3105247" y="2475387"/>
              <a:ext cx="18195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Início das apresentações estruturadas </a:t>
              </a: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xmlns="" id="{01A25F71-DCFC-731D-26FE-A6F37ED8B748}"/>
                </a:ext>
              </a:extLst>
            </p:cNvPr>
            <p:cNvSpPr txBox="1"/>
            <p:nvPr/>
          </p:nvSpPr>
          <p:spPr>
            <a:xfrm>
              <a:off x="2789391" y="3463560"/>
              <a:ext cx="997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Jun-24</a:t>
              </a:r>
            </a:p>
          </p:txBody>
        </p:sp>
        <p:cxnSp>
          <p:nvCxnSpPr>
            <p:cNvPr id="57" name="Conector de Seta Reta 56">
              <a:extLst>
                <a:ext uri="{FF2B5EF4-FFF2-40B4-BE49-F238E27FC236}">
                  <a16:creationId xmlns:a16="http://schemas.microsoft.com/office/drawing/2014/main" xmlns="" id="{CCAF92E6-780D-A022-EE85-8CC105F0DB75}"/>
                </a:ext>
              </a:extLst>
            </p:cNvPr>
            <p:cNvCxnSpPr>
              <a:cxnSpLocks/>
            </p:cNvCxnSpPr>
            <p:nvPr/>
          </p:nvCxnSpPr>
          <p:spPr>
            <a:xfrm>
              <a:off x="3028373" y="2449993"/>
              <a:ext cx="1562100" cy="0"/>
            </a:xfrm>
            <a:prstGeom prst="straightConnector1">
              <a:avLst/>
            </a:prstGeom>
            <a:ln w="28575">
              <a:solidFill>
                <a:srgbClr val="E4C2C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xmlns="" id="{E4DC3C0C-C129-D56F-821E-94A5C4F0A0AA}"/>
              </a:ext>
            </a:extLst>
          </p:cNvPr>
          <p:cNvGrpSpPr/>
          <p:nvPr/>
        </p:nvGrpSpPr>
        <p:grpSpPr>
          <a:xfrm>
            <a:off x="4909422" y="3129402"/>
            <a:ext cx="2331886" cy="1685367"/>
            <a:chOff x="4909422" y="3129402"/>
            <a:chExt cx="2331886" cy="1685367"/>
          </a:xfrm>
        </p:grpSpPr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xmlns="" id="{6C22FBE0-2B17-2A5C-44D7-866AF62BCD16}"/>
                </a:ext>
              </a:extLst>
            </p:cNvPr>
            <p:cNvSpPr txBox="1"/>
            <p:nvPr/>
          </p:nvSpPr>
          <p:spPr>
            <a:xfrm>
              <a:off x="4909422" y="3129402"/>
              <a:ext cx="997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Jul-24</a:t>
              </a:r>
            </a:p>
          </p:txBody>
        </p:sp>
        <p:grpSp>
          <p:nvGrpSpPr>
            <p:cNvPr id="72" name="Agrupar 71">
              <a:extLst>
                <a:ext uri="{FF2B5EF4-FFF2-40B4-BE49-F238E27FC236}">
                  <a16:creationId xmlns:a16="http://schemas.microsoft.com/office/drawing/2014/main" xmlns="" id="{B473CF1A-C6FD-C62E-AD42-BE3382352A89}"/>
                </a:ext>
              </a:extLst>
            </p:cNvPr>
            <p:cNvGrpSpPr/>
            <p:nvPr/>
          </p:nvGrpSpPr>
          <p:grpSpPr>
            <a:xfrm>
              <a:off x="5129387" y="3451078"/>
              <a:ext cx="2111921" cy="1363691"/>
              <a:chOff x="5129387" y="3451078"/>
              <a:chExt cx="2111921" cy="1363691"/>
            </a:xfrm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xmlns="" id="{BB313516-2F58-2678-9DE0-6D7417949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4272" y="3451078"/>
                <a:ext cx="0" cy="133994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xmlns="" id="{818389A5-5A62-9EEF-762D-86128D8C607F}"/>
                  </a:ext>
                </a:extLst>
              </p:cNvPr>
              <p:cNvSpPr txBox="1"/>
              <p:nvPr/>
            </p:nvSpPr>
            <p:spPr>
              <a:xfrm>
                <a:off x="5142345" y="3614440"/>
                <a:ext cx="20989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Aplicação do questionário/ diagnóstico em toda a Rede</a:t>
                </a:r>
              </a:p>
            </p:txBody>
          </p:sp>
          <p:cxnSp>
            <p:nvCxnSpPr>
              <p:cNvPr id="58" name="Conector de Seta Reta 57">
                <a:extLst>
                  <a:ext uri="{FF2B5EF4-FFF2-40B4-BE49-F238E27FC236}">
                    <a16:creationId xmlns:a16="http://schemas.microsoft.com/office/drawing/2014/main" xmlns="" id="{20851756-A4B6-F4F9-2906-13659A65E766}"/>
                  </a:ext>
                </a:extLst>
              </p:cNvPr>
              <p:cNvCxnSpPr/>
              <p:nvPr/>
            </p:nvCxnSpPr>
            <p:spPr>
              <a:xfrm>
                <a:off x="5129387" y="4788365"/>
                <a:ext cx="1967345" cy="0"/>
              </a:xfrm>
              <a:prstGeom prst="straightConnector1">
                <a:avLst/>
              </a:prstGeom>
              <a:ln w="28575">
                <a:solidFill>
                  <a:srgbClr val="E4C2C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Elipse 58">
            <a:extLst>
              <a:ext uri="{FF2B5EF4-FFF2-40B4-BE49-F238E27FC236}">
                <a16:creationId xmlns:a16="http://schemas.microsoft.com/office/drawing/2014/main" xmlns="" id="{A0816F4C-FFE7-962B-BBDC-106379288017}"/>
              </a:ext>
            </a:extLst>
          </p:cNvPr>
          <p:cNvSpPr/>
          <p:nvPr/>
        </p:nvSpPr>
        <p:spPr>
          <a:xfrm>
            <a:off x="544946" y="3373323"/>
            <a:ext cx="87746" cy="1006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xmlns="" id="{4F85D5DD-347A-AC89-35CD-CABF00EB5D7F}"/>
              </a:ext>
            </a:extLst>
          </p:cNvPr>
          <p:cNvSpPr/>
          <p:nvPr/>
        </p:nvSpPr>
        <p:spPr>
          <a:xfrm>
            <a:off x="1863435" y="3370428"/>
            <a:ext cx="87746" cy="1006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xmlns="" id="{5920B809-5011-5878-E8F8-95CDC0438721}"/>
              </a:ext>
            </a:extLst>
          </p:cNvPr>
          <p:cNvSpPr/>
          <p:nvPr/>
        </p:nvSpPr>
        <p:spPr>
          <a:xfrm>
            <a:off x="5085514" y="3378654"/>
            <a:ext cx="87746" cy="1006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31A2CF6D-423D-C344-39BF-66EDEAFA7C25}"/>
              </a:ext>
            </a:extLst>
          </p:cNvPr>
          <p:cNvSpPr/>
          <p:nvPr/>
        </p:nvSpPr>
        <p:spPr>
          <a:xfrm>
            <a:off x="3005281" y="3362307"/>
            <a:ext cx="87746" cy="1006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EEBD5205-7DB2-13A3-27E0-708CC84C6F61}"/>
              </a:ext>
            </a:extLst>
          </p:cNvPr>
          <p:cNvSpPr/>
          <p:nvPr/>
        </p:nvSpPr>
        <p:spPr>
          <a:xfrm>
            <a:off x="11647054" y="3383986"/>
            <a:ext cx="87746" cy="1006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xmlns="" id="{C707900E-0D75-B911-C841-A9C400A46524}"/>
              </a:ext>
            </a:extLst>
          </p:cNvPr>
          <p:cNvSpPr/>
          <p:nvPr/>
        </p:nvSpPr>
        <p:spPr>
          <a:xfrm>
            <a:off x="10400145" y="3385451"/>
            <a:ext cx="87746" cy="1006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4C06DB82-B716-A61C-2033-B6FA4B55C6B6}"/>
              </a:ext>
            </a:extLst>
          </p:cNvPr>
          <p:cNvSpPr/>
          <p:nvPr/>
        </p:nvSpPr>
        <p:spPr>
          <a:xfrm>
            <a:off x="8081240" y="3362868"/>
            <a:ext cx="87746" cy="1006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B77E2A4C-9A80-7928-7D8A-3838CB2411E2}"/>
              </a:ext>
            </a:extLst>
          </p:cNvPr>
          <p:cNvSpPr txBox="1"/>
          <p:nvPr/>
        </p:nvSpPr>
        <p:spPr>
          <a:xfrm>
            <a:off x="6976534" y="555351"/>
            <a:ext cx="3354338" cy="923330"/>
          </a:xfrm>
          <a:custGeom>
            <a:avLst/>
            <a:gdLst>
              <a:gd name="connsiteX0" fmla="*/ 0 w 3354338"/>
              <a:gd name="connsiteY0" fmla="*/ 0 h 923330"/>
              <a:gd name="connsiteX1" fmla="*/ 3354338 w 3354338"/>
              <a:gd name="connsiteY1" fmla="*/ 0 h 923330"/>
              <a:gd name="connsiteX2" fmla="*/ 3354338 w 3354338"/>
              <a:gd name="connsiteY2" fmla="*/ 923330 h 923330"/>
              <a:gd name="connsiteX3" fmla="*/ 0 w 3354338"/>
              <a:gd name="connsiteY3" fmla="*/ 923330 h 923330"/>
              <a:gd name="connsiteX4" fmla="*/ 0 w 3354338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338" h="923330" fill="none" extrusionOk="0">
                <a:moveTo>
                  <a:pt x="0" y="0"/>
                </a:moveTo>
                <a:cubicBezTo>
                  <a:pt x="1667239" y="98267"/>
                  <a:pt x="2712257" y="113279"/>
                  <a:pt x="3354338" y="0"/>
                </a:cubicBezTo>
                <a:cubicBezTo>
                  <a:pt x="3309758" y="420413"/>
                  <a:pt x="3411182" y="509800"/>
                  <a:pt x="3354338" y="923330"/>
                </a:cubicBezTo>
                <a:cubicBezTo>
                  <a:pt x="1798465" y="1065396"/>
                  <a:pt x="623289" y="828243"/>
                  <a:pt x="0" y="923330"/>
                </a:cubicBezTo>
                <a:cubicBezTo>
                  <a:pt x="34920" y="814342"/>
                  <a:pt x="13515" y="387890"/>
                  <a:pt x="0" y="0"/>
                </a:cubicBezTo>
                <a:close/>
              </a:path>
              <a:path w="3354338" h="923330" stroke="0" extrusionOk="0">
                <a:moveTo>
                  <a:pt x="0" y="0"/>
                </a:moveTo>
                <a:cubicBezTo>
                  <a:pt x="694387" y="109306"/>
                  <a:pt x="2136578" y="70022"/>
                  <a:pt x="3354338" y="0"/>
                </a:cubicBezTo>
                <a:cubicBezTo>
                  <a:pt x="3423011" y="114586"/>
                  <a:pt x="3351608" y="633966"/>
                  <a:pt x="3354338" y="923330"/>
                </a:cubicBezTo>
                <a:cubicBezTo>
                  <a:pt x="2866616" y="948690"/>
                  <a:pt x="1310734" y="865076"/>
                  <a:pt x="0" y="923330"/>
                </a:cubicBezTo>
                <a:cubicBezTo>
                  <a:pt x="-77583" y="572386"/>
                  <a:pt x="25137" y="41891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14 reuniões realizadas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15 instituições envolvidas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17 apresentações </a:t>
            </a:r>
          </a:p>
        </p:txBody>
      </p:sp>
      <p:pic>
        <p:nvPicPr>
          <p:cNvPr id="69" name="Picture 9">
            <a:extLst>
              <a:ext uri="{FF2B5EF4-FFF2-40B4-BE49-F238E27FC236}">
                <a16:creationId xmlns:a16="http://schemas.microsoft.com/office/drawing/2014/main" xmlns="" id="{3864CBB7-8B41-44D0-7127-3E0E33A0E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017" y="4478023"/>
            <a:ext cx="2890225" cy="1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8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BCCC2-B349-DB40-B10F-FF20E100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aprendemos: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BC62D6C1-3CDE-AB42-8F6B-183717AC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6</a:t>
            </a:fld>
            <a:endParaRPr lang="es-ES_trad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CF4ED8-6DC9-AFF3-8E62-1F88291CB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723" y="258617"/>
            <a:ext cx="1228755" cy="1251096"/>
          </a:xfrm>
          <a:prstGeom prst="rect">
            <a:avLst/>
          </a:prstGeom>
        </p:spPr>
      </p:pic>
      <p:grpSp>
        <p:nvGrpSpPr>
          <p:cNvPr id="40" name="Agrupar 39">
            <a:extLst>
              <a:ext uri="{FF2B5EF4-FFF2-40B4-BE49-F238E27FC236}">
                <a16:creationId xmlns:a16="http://schemas.microsoft.com/office/drawing/2014/main" xmlns="" id="{3CC72556-5F4A-6C4C-C765-08C54123AD44}"/>
              </a:ext>
            </a:extLst>
          </p:cNvPr>
          <p:cNvGrpSpPr/>
          <p:nvPr/>
        </p:nvGrpSpPr>
        <p:grpSpPr>
          <a:xfrm>
            <a:off x="496157" y="1546714"/>
            <a:ext cx="3207625" cy="4861633"/>
            <a:chOff x="496157" y="1546714"/>
            <a:chExt cx="3207625" cy="4861633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xmlns="" id="{C15EA21F-5898-DB43-AEDC-222E88F42B4C}"/>
                </a:ext>
              </a:extLst>
            </p:cNvPr>
            <p:cNvSpPr/>
            <p:nvPr/>
          </p:nvSpPr>
          <p:spPr>
            <a:xfrm rot="5400000">
              <a:off x="417577" y="1625294"/>
              <a:ext cx="616823" cy="459663"/>
            </a:xfrm>
            <a:prstGeom prst="triangle">
              <a:avLst/>
            </a:prstGeom>
            <a:solidFill>
              <a:srgbClr val="C22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0" rtlCol="0" anchor="ctr"/>
            <a:lstStyle/>
            <a:p>
              <a:pPr algn="r"/>
              <a:r>
                <a:rPr lang="es-ES_tradnl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1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xmlns="" id="{EDC542A3-3DF5-DCCF-54DE-665FE95514F4}"/>
                </a:ext>
              </a:extLst>
            </p:cNvPr>
            <p:cNvSpPr/>
            <p:nvPr/>
          </p:nvSpPr>
          <p:spPr>
            <a:xfrm>
              <a:off x="1099127" y="1546715"/>
              <a:ext cx="2604655" cy="61682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Boas práticas</a:t>
              </a: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xmlns="" id="{C7025E80-3F5F-EAA0-1C92-8A0D92BD53E2}"/>
                </a:ext>
              </a:extLst>
            </p:cNvPr>
            <p:cNvSpPr/>
            <p:nvPr/>
          </p:nvSpPr>
          <p:spPr>
            <a:xfrm>
              <a:off x="1099127" y="2228189"/>
              <a:ext cx="2604655" cy="3814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Mandato institucional</a:t>
              </a:r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xmlns="" id="{78F04411-B36D-4E6F-BD64-D5CE4C8788C1}"/>
                </a:ext>
              </a:extLst>
            </p:cNvPr>
            <p:cNvSpPr/>
            <p:nvPr/>
          </p:nvSpPr>
          <p:spPr>
            <a:xfrm>
              <a:off x="1099126" y="2697660"/>
              <a:ext cx="2604655" cy="6168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Importante papel de normas e diretrizes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xmlns="" id="{6338F195-4F3D-4B60-9211-9D98102AEE26}"/>
                </a:ext>
              </a:extLst>
            </p:cNvPr>
            <p:cNvSpPr/>
            <p:nvPr/>
          </p:nvSpPr>
          <p:spPr>
            <a:xfrm>
              <a:off x="1099125" y="3384079"/>
              <a:ext cx="2604655" cy="11077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Fomento à internalização dos ODS por instituições mobilizadoras</a:t>
              </a: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xmlns="" id="{B5CCDDD7-4C3C-D6F2-54BA-CBA721915098}"/>
                </a:ext>
              </a:extLst>
            </p:cNvPr>
            <p:cNvSpPr/>
            <p:nvPr/>
          </p:nvSpPr>
          <p:spPr>
            <a:xfrm>
              <a:off x="1099123" y="4551512"/>
              <a:ext cx="2604655" cy="11823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Amplo nº produtos voltados desenvolvimento sustentável</a:t>
              </a:r>
            </a:p>
          </p:txBody>
        </p:sp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xmlns="" id="{D4ECF73D-FEF1-1207-6926-0D189A804F73}"/>
                </a:ext>
              </a:extLst>
            </p:cNvPr>
            <p:cNvSpPr/>
            <p:nvPr/>
          </p:nvSpPr>
          <p:spPr>
            <a:xfrm>
              <a:off x="1099124" y="5811604"/>
              <a:ext cx="2604655" cy="5967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tx1"/>
                  </a:solidFill>
                </a:rPr>
                <a:t>Produtos para M&amp;P empresas e mulheres</a:t>
              </a: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2EC94C03-CEE7-D3FB-1769-B63830C7BB4C}"/>
              </a:ext>
            </a:extLst>
          </p:cNvPr>
          <p:cNvGrpSpPr/>
          <p:nvPr/>
        </p:nvGrpSpPr>
        <p:grpSpPr>
          <a:xfrm>
            <a:off x="4074304" y="1540734"/>
            <a:ext cx="3164057" cy="4624550"/>
            <a:chOff x="4074304" y="1540734"/>
            <a:chExt cx="3164057" cy="4624550"/>
          </a:xfrm>
        </p:grpSpPr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xmlns="" id="{78995A33-ED88-E242-A855-8D9E67DF3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2402" y="3644397"/>
              <a:ext cx="1165959" cy="1145897"/>
            </a:xfrm>
            <a:prstGeom prst="rect">
              <a:avLst/>
            </a:prstGeom>
          </p:spPr>
        </p:pic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xmlns="" id="{9EF864F8-07B1-0734-8067-C8789B8A3586}"/>
                </a:ext>
              </a:extLst>
            </p:cNvPr>
            <p:cNvGrpSpPr/>
            <p:nvPr/>
          </p:nvGrpSpPr>
          <p:grpSpPr>
            <a:xfrm>
              <a:off x="4074304" y="1540734"/>
              <a:ext cx="3164057" cy="4624550"/>
              <a:chOff x="4074304" y="1540734"/>
              <a:chExt cx="3164057" cy="4624550"/>
            </a:xfrm>
          </p:grpSpPr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xmlns="" id="{DBC596BD-8B76-E84D-EBFB-3955546A4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7594" y="2291375"/>
                <a:ext cx="1135335" cy="1168646"/>
              </a:xfrm>
              <a:prstGeom prst="rect">
                <a:avLst/>
              </a:prstGeom>
            </p:spPr>
          </p:pic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xmlns="" id="{322E34FF-7AAE-E445-9BFE-DA23E0214431}"/>
                  </a:ext>
                </a:extLst>
              </p:cNvPr>
              <p:cNvSpPr/>
              <p:nvPr/>
            </p:nvSpPr>
            <p:spPr>
              <a:xfrm rot="5400000">
                <a:off x="3995724" y="1656315"/>
                <a:ext cx="616823" cy="459663"/>
              </a:xfrm>
              <a:prstGeom prst="triangle">
                <a:avLst/>
              </a:prstGeom>
              <a:solidFill>
                <a:srgbClr val="C223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none" lIns="0" tIns="0" rIns="0" bIns="0" rtlCol="0" anchor="ctr"/>
              <a:lstStyle/>
              <a:p>
                <a:pPr algn="r"/>
                <a:r>
                  <a:rPr lang="es-ES_tradnl" sz="24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2</a:t>
                </a:r>
              </a:p>
            </p:txBody>
          </p:sp>
          <p:sp>
            <p:nvSpPr>
              <p:cNvPr id="17" name="Retângulo: Cantos Arredondados 16">
                <a:extLst>
                  <a:ext uri="{FF2B5EF4-FFF2-40B4-BE49-F238E27FC236}">
                    <a16:creationId xmlns:a16="http://schemas.microsoft.com/office/drawing/2014/main" xmlns="" id="{59395AA9-FE04-FEA4-3810-9D3A650667C2}"/>
                  </a:ext>
                </a:extLst>
              </p:cNvPr>
              <p:cNvSpPr/>
              <p:nvPr/>
            </p:nvSpPr>
            <p:spPr>
              <a:xfrm>
                <a:off x="4605998" y="1540734"/>
                <a:ext cx="2604655" cy="653823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/>
                  <a:t>ODS mais priorizados</a:t>
                </a:r>
              </a:p>
            </p:txBody>
          </p:sp>
          <p:pic>
            <p:nvPicPr>
              <p:cNvPr id="21" name="Imagem 20">
                <a:extLst>
                  <a:ext uri="{FF2B5EF4-FFF2-40B4-BE49-F238E27FC236}">
                    <a16:creationId xmlns:a16="http://schemas.microsoft.com/office/drawing/2014/main" xmlns="" id="{2EEA7A49-5C6B-B908-B59B-C3D237F6C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2402" y="2291375"/>
                <a:ext cx="1165959" cy="1168646"/>
              </a:xfrm>
              <a:prstGeom prst="rect">
                <a:avLst/>
              </a:prstGeom>
            </p:spPr>
          </p:pic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xmlns="" id="{24ACA896-9D48-21A0-02E8-560CDA3D2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7593" y="3644397"/>
                <a:ext cx="1135335" cy="1145897"/>
              </a:xfrm>
              <a:prstGeom prst="rect">
                <a:avLst/>
              </a:prstGeom>
            </p:spPr>
          </p:pic>
          <p:pic>
            <p:nvPicPr>
              <p:cNvPr id="27" name="Imagem 26">
                <a:extLst>
                  <a:ext uri="{FF2B5EF4-FFF2-40B4-BE49-F238E27FC236}">
                    <a16:creationId xmlns:a16="http://schemas.microsoft.com/office/drawing/2014/main" xmlns="" id="{B4FCAD58-30A9-1232-EC9E-DAE1F9580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6860" y="5035156"/>
                <a:ext cx="1135336" cy="1130128"/>
              </a:xfrm>
              <a:prstGeom prst="rect">
                <a:avLst/>
              </a:prstGeom>
            </p:spPr>
          </p:pic>
        </p:grp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xmlns="" id="{3BD8E8E6-F0C0-0030-B8EC-2A04B9EC5700}"/>
              </a:ext>
            </a:extLst>
          </p:cNvPr>
          <p:cNvGrpSpPr/>
          <p:nvPr/>
        </p:nvGrpSpPr>
        <p:grpSpPr>
          <a:xfrm>
            <a:off x="7783542" y="1509713"/>
            <a:ext cx="3585185" cy="5109145"/>
            <a:chOff x="7783542" y="1509713"/>
            <a:chExt cx="3585185" cy="5109145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xmlns="" id="{688AD235-8938-984D-9BD0-4AB371221DD7}"/>
                </a:ext>
              </a:extLst>
            </p:cNvPr>
            <p:cNvSpPr/>
            <p:nvPr/>
          </p:nvSpPr>
          <p:spPr>
            <a:xfrm rot="5400000">
              <a:off x="7749290" y="1619314"/>
              <a:ext cx="616823" cy="459663"/>
            </a:xfrm>
            <a:prstGeom prst="triangle">
              <a:avLst/>
            </a:prstGeom>
            <a:solidFill>
              <a:srgbClr val="C22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0" rtlCol="0" anchor="ctr"/>
            <a:lstStyle/>
            <a:p>
              <a:pPr algn="r"/>
              <a:r>
                <a:rPr lang="es-ES_tradnl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</a:p>
          </p:txBody>
        </p:sp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xmlns="" id="{E86375E8-43AC-E5BD-AEA3-7E606A6EC624}"/>
                </a:ext>
              </a:extLst>
            </p:cNvPr>
            <p:cNvSpPr/>
            <p:nvPr/>
          </p:nvSpPr>
          <p:spPr>
            <a:xfrm>
              <a:off x="8386619" y="1509713"/>
              <a:ext cx="2967182" cy="65382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Desafios relacionados a M&amp;A</a:t>
              </a:r>
            </a:p>
          </p:txBody>
        </p:sp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xmlns="" id="{457CC97B-C6BE-21CA-FB93-B177544A6F20}"/>
                </a:ext>
              </a:extLst>
            </p:cNvPr>
            <p:cNvSpPr/>
            <p:nvPr/>
          </p:nvSpPr>
          <p:spPr>
            <a:xfrm rot="16200000">
              <a:off x="7208250" y="2835646"/>
              <a:ext cx="1526558" cy="37597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Planejamento</a:t>
              </a:r>
            </a:p>
          </p:txBody>
        </p:sp>
        <p:sp>
          <p:nvSpPr>
            <p:cNvPr id="31" name="Retângulo: Cantos Arredondados 30">
              <a:extLst>
                <a:ext uri="{FF2B5EF4-FFF2-40B4-BE49-F238E27FC236}">
                  <a16:creationId xmlns:a16="http://schemas.microsoft.com/office/drawing/2014/main" xmlns="" id="{423ED270-FC1E-1CBD-DD7D-2C6B71AA184D}"/>
                </a:ext>
              </a:extLst>
            </p:cNvPr>
            <p:cNvSpPr/>
            <p:nvPr/>
          </p:nvSpPr>
          <p:spPr>
            <a:xfrm>
              <a:off x="8386619" y="2260355"/>
              <a:ext cx="2967182" cy="5749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tx1"/>
                  </a:solidFill>
                </a:rPr>
                <a:t>Metodologia risco (social, ambiental climático)</a:t>
              </a:r>
            </a:p>
          </p:txBody>
        </p:sp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xmlns="" id="{68CCDD99-B2ED-0143-BB99-28F2A563A1D3}"/>
                </a:ext>
              </a:extLst>
            </p:cNvPr>
            <p:cNvSpPr/>
            <p:nvPr/>
          </p:nvSpPr>
          <p:spPr>
            <a:xfrm>
              <a:off x="8386619" y="2932267"/>
              <a:ext cx="2952256" cy="832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tx1"/>
                  </a:solidFill>
                </a:rPr>
                <a:t>Desdobramento da estratégia em indicadores de sustentabilidade</a:t>
              </a:r>
            </a:p>
          </p:txBody>
        </p:sp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xmlns="" id="{C0C594A6-FECF-6E55-C2E9-6131959813B2}"/>
                </a:ext>
              </a:extLst>
            </p:cNvPr>
            <p:cNvSpPr/>
            <p:nvPr/>
          </p:nvSpPr>
          <p:spPr>
            <a:xfrm>
              <a:off x="8401545" y="3828200"/>
              <a:ext cx="2952256" cy="4042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tx1"/>
                  </a:solidFill>
                </a:rPr>
                <a:t>Mudança de cultura</a:t>
              </a:r>
            </a:p>
          </p:txBody>
        </p:sp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xmlns="" id="{5D8ADF80-259A-1E9C-B337-CCC0ADA0004E}"/>
                </a:ext>
              </a:extLst>
            </p:cNvPr>
            <p:cNvSpPr/>
            <p:nvPr/>
          </p:nvSpPr>
          <p:spPr>
            <a:xfrm rot="16200000">
              <a:off x="7236550" y="4383125"/>
              <a:ext cx="1469957" cy="37597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Operação</a:t>
              </a:r>
            </a:p>
          </p:txBody>
        </p:sp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xmlns="" id="{7B6737BC-F665-3FCC-1ABB-D4F514C3C10B}"/>
                </a:ext>
              </a:extLst>
            </p:cNvPr>
            <p:cNvSpPr/>
            <p:nvPr/>
          </p:nvSpPr>
          <p:spPr>
            <a:xfrm>
              <a:off x="8401545" y="4295985"/>
              <a:ext cx="2959719" cy="4042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tx1"/>
                  </a:solidFill>
                </a:rPr>
                <a:t>Coleta de dados</a:t>
              </a:r>
            </a:p>
          </p:txBody>
        </p:sp>
        <p:sp>
          <p:nvSpPr>
            <p:cNvPr id="36" name="Retângulo: Cantos Arredondados 35">
              <a:extLst>
                <a:ext uri="{FF2B5EF4-FFF2-40B4-BE49-F238E27FC236}">
                  <a16:creationId xmlns:a16="http://schemas.microsoft.com/office/drawing/2014/main" xmlns="" id="{33FD8280-6AD8-2B08-6108-E6CDF75F09EF}"/>
                </a:ext>
              </a:extLst>
            </p:cNvPr>
            <p:cNvSpPr/>
            <p:nvPr/>
          </p:nvSpPr>
          <p:spPr>
            <a:xfrm>
              <a:off x="8386619" y="4762586"/>
              <a:ext cx="2967182" cy="585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tx1"/>
                  </a:solidFill>
                </a:rPr>
                <a:t>Baixo nível de conhecimento em ESG</a:t>
              </a:r>
            </a:p>
          </p:txBody>
        </p:sp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xmlns="" id="{9E0A9EA8-F01D-3165-70B1-B5F3A55B8399}"/>
                </a:ext>
              </a:extLst>
            </p:cNvPr>
            <p:cNvSpPr/>
            <p:nvPr/>
          </p:nvSpPr>
          <p:spPr>
            <a:xfrm rot="16200000">
              <a:off x="7336243" y="5795585"/>
              <a:ext cx="1270571" cy="37597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Transp.</a:t>
              </a:r>
            </a:p>
          </p:txBody>
        </p:sp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xmlns="" id="{D8C294B7-4167-3634-6393-93D42529A093}"/>
                </a:ext>
              </a:extLst>
            </p:cNvPr>
            <p:cNvSpPr/>
            <p:nvPr/>
          </p:nvSpPr>
          <p:spPr>
            <a:xfrm>
              <a:off x="8405742" y="5419646"/>
              <a:ext cx="2959719" cy="585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tx1"/>
                  </a:solidFill>
                </a:rPr>
                <a:t>Atualização constante dos normativos de ESG</a:t>
              </a:r>
            </a:p>
          </p:txBody>
        </p:sp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xmlns="" id="{360ED2A3-F055-7F92-5EFE-1CE1D228E1AA}"/>
                </a:ext>
              </a:extLst>
            </p:cNvPr>
            <p:cNvSpPr/>
            <p:nvPr/>
          </p:nvSpPr>
          <p:spPr>
            <a:xfrm>
              <a:off x="8409008" y="6033157"/>
              <a:ext cx="2959719" cy="585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2232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chemeClr val="tx1"/>
                  </a:solidFill>
                </a:rPr>
                <a:t>Métricas para mensurar emissão de gases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387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048030F3-8120-D70B-C153-2417CDA361D5}"/>
              </a:ext>
            </a:extLst>
          </p:cNvPr>
          <p:cNvGrpSpPr/>
          <p:nvPr/>
        </p:nvGrpSpPr>
        <p:grpSpPr>
          <a:xfrm>
            <a:off x="4467914" y="47625"/>
            <a:ext cx="7072044" cy="6640518"/>
            <a:chOff x="4467914" y="47625"/>
            <a:chExt cx="7072044" cy="6640518"/>
          </a:xfrm>
        </p:grpSpPr>
        <p:pic>
          <p:nvPicPr>
            <p:cNvPr id="28" name="Imagem 27" descr="Gráfico, Gráfico de explosão solar&#10;&#10;Descrição gerada automaticamente">
              <a:extLst>
                <a:ext uri="{FF2B5EF4-FFF2-40B4-BE49-F238E27FC236}">
                  <a16:creationId xmlns:a16="http://schemas.microsoft.com/office/drawing/2014/main" xmlns="" id="{4E88A4BF-5D8D-FDE2-D0D4-4613CA233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7577" y="47625"/>
              <a:ext cx="6612381" cy="6640518"/>
            </a:xfrm>
            <a:prstGeom prst="rect">
              <a:avLst/>
            </a:prstGeom>
          </p:spPr>
        </p:pic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xmlns="" id="{7037668F-CE73-5CF0-6C88-49456F9951FD}"/>
                </a:ext>
              </a:extLst>
            </p:cNvPr>
            <p:cNvSpPr/>
            <p:nvPr/>
          </p:nvSpPr>
          <p:spPr>
            <a:xfrm rot="5400000">
              <a:off x="4389334" y="1507475"/>
              <a:ext cx="616823" cy="459663"/>
            </a:xfrm>
            <a:prstGeom prst="triangle">
              <a:avLst/>
            </a:prstGeom>
            <a:solidFill>
              <a:srgbClr val="C22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0" rtlCol="0" anchor="ctr"/>
            <a:lstStyle/>
            <a:p>
              <a:pPr algn="r"/>
              <a:r>
                <a:rPr lang="es-ES_tradnl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94B7C-9A37-4544-B32B-75B9E43F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aprendemos: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1452F4-E1F2-614A-9C2C-8424D4695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7" y="2241990"/>
            <a:ext cx="3085158" cy="350294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9C199350-8083-5349-B5C7-56EC4A1B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7658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E52F4-E88E-1B45-8E55-1B559A6B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Caminhos propostos</a:t>
            </a:r>
            <a:endParaRPr lang="es-ES_tradnl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1A506C84-E5F0-8C49-A7F7-FE24469E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8</a:t>
            </a:fld>
            <a:endParaRPr lang="es-ES_trad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5F2483-2327-7C57-CD9E-44048458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780" y="1624766"/>
            <a:ext cx="2191698" cy="2123739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641126BF-8265-E960-0955-32D71016D1CC}"/>
              </a:ext>
            </a:extLst>
          </p:cNvPr>
          <p:cNvGrpSpPr/>
          <p:nvPr/>
        </p:nvGrpSpPr>
        <p:grpSpPr>
          <a:xfrm>
            <a:off x="1099127" y="1209145"/>
            <a:ext cx="10898908" cy="5418667"/>
            <a:chOff x="1099127" y="1209145"/>
            <a:chExt cx="10898908" cy="5418667"/>
          </a:xfrm>
        </p:grpSpPr>
        <p:graphicFrame>
          <p:nvGraphicFramePr>
            <p:cNvPr id="3" name="Diagrama 2">
              <a:extLst>
                <a:ext uri="{FF2B5EF4-FFF2-40B4-BE49-F238E27FC236}">
                  <a16:creationId xmlns:a16="http://schemas.microsoft.com/office/drawing/2014/main" xmlns="" id="{6F96F3A6-E6AB-E96A-78E8-131CC5CC7F7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3324902738"/>
                </p:ext>
              </p:extLst>
            </p:nvPr>
          </p:nvGraphicFramePr>
          <p:xfrm>
            <a:off x="1099127" y="1209145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C27CEB78-8366-9D15-FC34-842C08E234DD}"/>
                </a:ext>
              </a:extLst>
            </p:cNvPr>
            <p:cNvSpPr/>
            <p:nvPr/>
          </p:nvSpPr>
          <p:spPr>
            <a:xfrm>
              <a:off x="9227127" y="5370403"/>
              <a:ext cx="493184" cy="199667"/>
            </a:xfrm>
            <a:prstGeom prst="rect">
              <a:avLst/>
            </a:prstGeom>
            <a:solidFill>
              <a:srgbClr val="C22327"/>
            </a:solidFill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xmlns="" id="{CE459537-8A27-BC7F-B462-63EFCFB8D2D3}"/>
                </a:ext>
              </a:extLst>
            </p:cNvPr>
            <p:cNvSpPr/>
            <p:nvPr/>
          </p:nvSpPr>
          <p:spPr>
            <a:xfrm>
              <a:off x="9720310" y="4941997"/>
              <a:ext cx="2277725" cy="13294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300" dirty="0">
                  <a:solidFill>
                    <a:schemeClr val="tx1"/>
                  </a:solidFill>
                </a:rPr>
                <a:t>10. Estruturação de taxonomia regional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8135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5E4B6-3AF6-B641-BCB7-AAACBDA9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fica e o que vem?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DFC991-9C68-4F4A-96C5-D379DEB86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890" y="2482277"/>
            <a:ext cx="6199909" cy="28957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i="1" dirty="0"/>
              <a:t>O trabalho em rede contribui para acelerar o desenvolvimento de uma sociedade mais justa,  sustentável e equânime.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BBBF2C-D0A8-244C-9B3D-B9180580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9</a:t>
            </a:fld>
            <a:endParaRPr lang="es-ES_trad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972A55-ACD7-A29D-E3DD-B1D8AF8C1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02" y="2486722"/>
            <a:ext cx="4357116" cy="289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2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ae61f9b1-e23d-4f49-b3d7-56b991556c4b" ContentTypeId="0x0101005CDACA3C2CCC724F88EC0F18A8AAB7D8" PreviousValue="false" LastSyncTimeStamp="2022-04-08T20:32:42.943Z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_x0020_to_x0020_Information_x00a0_Policy xmlns="cdc7663a-08f0-4737-9e8c-148ce897a09c">Confidential</Access_x0020_to_x0020_Information_x00a0_Policy>
    <SISCOR_x0020_Number xmlns="cdc7663a-08f0-4737-9e8c-148ce897a09c" xsi:nil="true"/>
    <ic46d7e087fd4a108fb86518ca413cc6 xmlns="cdc7663a-08f0-4737-9e8c-148ce897a09c">
      <Terms xmlns="http://schemas.microsoft.com/office/infopath/2007/PartnerControls"/>
    </ic46d7e087fd4a108fb86518ca413cc6>
    <IDBDocs_x0020_Number xmlns="cdc7663a-08f0-4737-9e8c-148ce897a09c" xsi:nil="true"/>
    <Division_x0020_or_x0020_Unit xmlns="cdc7663a-08f0-4737-9e8c-148ce897a09c" xsi:nil="true"/>
    <Fiscal_x0020_Year_x0020_IDB xmlns="cdc7663a-08f0-4737-9e8c-148ce897a09c" xsi:nil="true"/>
    <Other_x0020_Author xmlns="cdc7663a-08f0-4737-9e8c-148ce897a09c" xsi:nil="true"/>
    <Migration_x0020_Info xmlns="cdc7663a-08f0-4737-9e8c-148ce897a09c" xsi:nil="true"/>
    <j65ec2e3a7e44c39a1acebfd2a19200a xmlns="cdc7663a-08f0-4737-9e8c-148ce897a0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ORF-02 Auditing, Evaluation and Inspection - General Matters</TermName>
          <TermId xmlns="http://schemas.microsoft.com/office/infopath/2007/PartnerControls">4c22fd3a-d97d-4a9e-9a7e-9396dcdfbcd8</TermId>
        </TermInfo>
      </Terms>
    </j65ec2e3a7e44c39a1acebfd2a19200a>
    <Evaluation_x0020_Type xmlns="cdc7663a-08f0-4737-9e8c-148ce897a09c" xsi:nil="true"/>
    <Document_x0020_Author xmlns="cdc7663a-08f0-4737-9e8c-148ce897a09c" xsi:nil="true"/>
    <Document_x0020_Language_x0020_IDB xmlns="cdc7663a-08f0-4737-9e8c-148ce897a09c" xsi:nil="true"/>
    <TaxCatchAll xmlns="cdc7663a-08f0-4737-9e8c-148ce897a09c">
      <Value>315</Value>
      <Value>120</Value>
    </TaxCatchAll>
    <TaxKeywordTaxHTField xmlns="cdc7663a-08f0-4737-9e8c-148ce897a09c">
      <Terms xmlns="http://schemas.microsoft.com/office/infopath/2007/PartnerControls"/>
    </TaxKeywordTaxHTField>
    <Reg_x0020_SEC_x0020_Number xmlns="cdc7663a-08f0-4737-9e8c-148ce897a09c" xsi:nil="true"/>
    <Identifier xmlns="cdc7663a-08f0-4737-9e8c-148ce897a09c" xsi:nil="true"/>
    <Stage xmlns="cdc7663a-08f0-4737-9e8c-148ce897a09c">Draft</Stage>
    <Project_x0020_Number xmlns="cdc7663a-08f0-4737-9e8c-148ce897a09c" xsi:nil="true"/>
    <nddeef1749674d76abdbe4b239a70bc6 xmlns="cdc7663a-08f0-4737-9e8c-148ce897a09c">
      <Terms xmlns="http://schemas.microsoft.com/office/infopath/2007/PartnerControls"/>
    </nddeef1749674d76abdbe4b239a70bc6>
    <cf0f1ca6d90e4583ad80995bcde0e58a xmlns="cdc7663a-08f0-4737-9e8c-148ce897a0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5 Organization and Functions</TermName>
          <TermId xmlns="http://schemas.microsoft.com/office/infopath/2007/PartnerControls">4701d7f9-8df6-4219-aeac-8d4b644c65a0</TermId>
        </TermInfo>
      </Terms>
    </cf0f1ca6d90e4583ad80995bcde0e58a>
    <n2077c22f1e24496a073d1eb26f4ff79 xmlns="cdc7663a-08f0-4737-9e8c-148ce897a09c">
      <Terms xmlns="http://schemas.microsoft.com/office/infopath/2007/PartnerControls"/>
    </n2077c22f1e24496a073d1eb26f4ff79>
    <_dlc_DocId xmlns="cdc7663a-08f0-4737-9e8c-148ce897a09c">EZSHARE-1550751888-55</_dlc_DocId>
    <_dlc_DocIdUrl xmlns="cdc7663a-08f0-4737-9e8c-148ce897a09c">
      <Url>https://idbg.sharepoint.com/teams/ez-OVE/CBO/_layouts/15/DocIdRedir.aspx?ID=EZSHARE-1550751888-55</Url>
      <Description>EZSHARE-1550751888-55</Description>
    </_dlc_DocIdUrl>
  </documentManagement>
</p:properties>
</file>

<file path=customXml/item5.xml><?xml version="1.0" encoding="utf-8"?>
<?mso-contentType ?>
<FormUrls xmlns="http://schemas.microsoft.com/sharepoint/v3/contenttype/forms/url">
  <Display>_catalogs/masterpage/ECMForms/EvaluationCT/View.aspx</Display>
  <Edit>_catalogs/masterpage/ECMForms/EvaluationCT/Edit.aspx</Edit>
  <NewComponentId>&amp;amp;amp;amp;lt;FormUrls xmlns="http://schemas.microsoft.com/sharepoint/v3/contenttype/forms/url"&amp;amp;amp;amp;gt;&amp;amp;amp;amp;lt;Display&amp;amp;amp;amp;gt;_catalogs/masterpage/ECMForms/EvaluationCT/View.aspx&amp;amp;amp;amp;lt;/Display&amp;amp;amp;amp;gt;&amp;amp;amp;amp;lt;Edit&amp;amp;amp;amp;gt;_catalogs/masterpage/ECMForms/EvaluationCT/Edit.aspx&amp;amp;amp;amp;lt;/Edit&amp;amp;amp;amp;gt;&amp;amp;amp;amp;lt;/FormUrls&amp;amp;amp;amp;gt;</NewComponentId>
  <DisplayFormTarget>NewWindow</DisplayFormTarget>
  <EditFormTarget>NewWindow</EditFormTarget>
  <NewFormTarget>NewWindow</NewFormTarget>
</FormUrl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ez-Evaluation" ma:contentTypeID="0x0101005CDACA3C2CCC724F88EC0F18A8AAB7D800908BDD1E641F964F851270CBD7933D25" ma:contentTypeVersion="24" ma:contentTypeDescription="" ma:contentTypeScope="" ma:versionID="d041fc093b265d7cd06a49d449016162">
  <xsd:schema xmlns:xsd="http://www.w3.org/2001/XMLSchema" xmlns:xs="http://www.w3.org/2001/XMLSchema" xmlns:p="http://schemas.microsoft.com/office/2006/metadata/properties" xmlns:ns2="cdc7663a-08f0-4737-9e8c-148ce897a09c" targetNamespace="http://schemas.microsoft.com/office/2006/metadata/properties" ma:root="true" ma:fieldsID="275c9ff780d559d9cacf7452625ad88a" ns2:_="">
    <xsd:import namespace="cdc7663a-08f0-4737-9e8c-148ce897a0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cf0f1ca6d90e4583ad80995bcde0e58a" minOccurs="0"/>
                <xsd:element ref="ns2:TaxCatchAll" minOccurs="0"/>
                <xsd:element ref="ns2:TaxCatchAllLabel" minOccurs="0"/>
                <xsd:element ref="ns2:Access_x0020_to_x0020_Information_x00a0_Policy"/>
                <xsd:element ref="ns2:j65ec2e3a7e44c39a1acebfd2a19200a" minOccurs="0"/>
                <xsd:element ref="ns2:Evaluation_x0020_Type" minOccurs="0"/>
                <xsd:element ref="ns2:n2077c22f1e24496a073d1eb26f4ff79" minOccurs="0"/>
                <xsd:element ref="ns2:Project_x0020_Number" minOccurs="0"/>
                <xsd:element ref="ns2:Reg_x0020_SEC_x0020_Number" minOccurs="0"/>
                <xsd:element ref="ns2:nddeef1749674d76abdbe4b239a70bc6" minOccurs="0"/>
                <xsd:element ref="ns2:ic46d7e087fd4a108fb86518ca413cc6" minOccurs="0"/>
                <xsd:element ref="ns2:Document_x0020_Author" minOccurs="0"/>
                <xsd:element ref="ns2:Other_x0020_Author" minOccurs="0"/>
                <xsd:element ref="ns2:Division_x0020_or_x0020_Unit" minOccurs="0"/>
                <xsd:element ref="ns2:Document_x0020_Language_x0020_IDB" minOccurs="0"/>
                <xsd:element ref="ns2:Identifier" minOccurs="0"/>
                <xsd:element ref="ns2:Fiscal_x0020_Year_x0020_IDB" minOccurs="0"/>
                <xsd:element ref="ns2:Stage" minOccurs="0"/>
                <xsd:element ref="ns2:SISCOR_x0020_Number" minOccurs="0"/>
                <xsd:element ref="ns2:IDBDocs_x0020_Number" minOccurs="0"/>
                <xsd:element ref="ns2:Migration_x0020_Info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f0f1ca6d90e4583ad80995bcde0e58a" ma:index="11" nillable="true" ma:taxonomy="true" ma:internalName="cf0f1ca6d90e4583ad80995bcde0e58a" ma:taxonomyFieldName="Function_x0020_Corporate_x0020_IDB" ma:displayName="Function Corporate IDB" ma:readOnly="false" ma:default="120;#5 Organization and Functions|4701d7f9-8df6-4219-aeac-8d4b644c65a0" ma:fieldId="{cf0f1ca6-d90e-4583-ad80-995bcde0e58a}" ma:sspId="ae61f9b1-e23d-4f49-b3d7-56b991556c4b" ma:termSetId="87c2acd2-4473-4e75-9749-843c351486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7cf3443-c7cd-43f1-9cc0-c0b65197f5ca}" ma:internalName="TaxCatchAll" ma:showField="CatchAllData" ma:web="16263261-602d-44da-b632-27cc9bc733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7cf3443-c7cd-43f1-9cc0-c0b65197f5ca}" ma:internalName="TaxCatchAllLabel" ma:readOnly="true" ma:showField="CatchAllDataLabel" ma:web="16263261-602d-44da-b632-27cc9bc733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cess_x0020_to_x0020_Information_x00a0_Policy" ma:index="15" ma:displayName="Access to Information Policy" ma:default="Confidential" ma:format="Dropdown" ma:internalName="Access_x0020_to_x0020_Information_x00A0_Policy" ma:readOnly="false">
      <xsd:simpleType>
        <xsd:restriction base="dms:Choice">
          <xsd:enumeration value="Confidential"/>
          <xsd:enumeration value="Disclosed Over Time - 5 years"/>
          <xsd:enumeration value="Disclosed Over Time - 10 years"/>
          <xsd:enumeration value="Disclosed Over Time - 20 years"/>
          <xsd:enumeration value="Public"/>
          <xsd:enumeration value="Public - Simultaneous Disclosure"/>
        </xsd:restriction>
      </xsd:simpleType>
    </xsd:element>
    <xsd:element name="j65ec2e3a7e44c39a1acebfd2a19200a" ma:index="16" nillable="true" ma:taxonomy="true" ma:internalName="j65ec2e3a7e44c39a1acebfd2a19200a" ma:taxonomyFieldName="Series_x0020_Corporate_x0020_IDB" ma:displayName="Series Corporate IDB" ma:readOnly="false" ma:default="315;#ORF-02 Auditing, Evaluation and Inspection - General Matters|4c22fd3a-d97d-4a9e-9a7e-9396dcdfbcd8" ma:fieldId="{365ec2e3-a7e4-4c39-a1ac-ebfd2a19200a}" ma:sspId="ae61f9b1-e23d-4f49-b3d7-56b991556c4b" ma:termSetId="309dd783-e737-4304-818f-f24bd2ff36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valuation_x0020_Type" ma:index="18" nillable="true" ma:displayName="Evaluation Type" ma:format="Dropdown" ma:internalName="Evaluation_x0020_Type">
      <xsd:simpleType>
        <xsd:restriction base="dms:Choice">
          <xsd:enumeration value="Country Program Evaluations"/>
          <xsd:enumeration value="Sector and Thematic Evaluations"/>
          <xsd:enumeration value="Project Evaluations"/>
          <xsd:enumeration value="Corporate Evaluations"/>
          <xsd:enumeration value="Impact Evaluations"/>
          <xsd:enumeration value="Technical Discussion Papers"/>
          <xsd:enumeration value="Working Papers"/>
        </xsd:restriction>
      </xsd:simpleType>
    </xsd:element>
    <xsd:element name="n2077c22f1e24496a073d1eb26f4ff79" ma:index="19" nillable="true" ma:taxonomy="true" ma:internalName="n2077c22f1e24496a073d1eb26f4ff79" ma:taxonomyFieldName="Document_x0020_Type_x0020_IDB" ma:displayName="Document Type IDB" ma:default="" ma:fieldId="{72077c22-f1e2-4496-a073-d1eb26f4ff79}" ma:sspId="ae61f9b1-e23d-4f49-b3d7-56b991556c4b" ma:termSetId="5f7c0458-8f05-4388-8369-0936c4dc8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21" nillable="true" ma:displayName="Project Number" ma:internalName="Project_x0020_Number">
      <xsd:simpleType>
        <xsd:restriction base="dms:Text">
          <xsd:maxLength value="255"/>
        </xsd:restriction>
      </xsd:simpleType>
    </xsd:element>
    <xsd:element name="Reg_x0020_SEC_x0020_Number" ma:index="22" nillable="true" ma:displayName="Reg SEC Number" ma:hidden="true" ma:internalName="Reg_x0020_SEC_x0020_Number" ma:readOnly="false">
      <xsd:simpleType>
        <xsd:restriction base="dms:Text">
          <xsd:maxLength value="255"/>
        </xsd:restriction>
      </xsd:simpleType>
    </xsd:element>
    <xsd:element name="nddeef1749674d76abdbe4b239a70bc6" ma:index="23" nillable="true" ma:taxonomy="true" ma:internalName="nddeef1749674d76abdbe4b239a70bc6" ma:taxonomyFieldName="Sector_x0020_IDB" ma:displayName="Sector IDB" ma:default="" ma:fieldId="{7ddeef17-4967-4d76-abdb-e4b239a70bc6}" ma:taxonomyMulti="true" ma:sspId="ae61f9b1-e23d-4f49-b3d7-56b991556c4b" ma:termSetId="12408410-0417-4253-a5ed-d52c55de15d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c46d7e087fd4a108fb86518ca413cc6" ma:index="25" nillable="true" ma:taxonomy="true" ma:internalName="ic46d7e087fd4a108fb86518ca413cc6" ma:taxonomyFieldName="Country" ma:displayName="Country" ma:default="" ma:fieldId="{2c46d7e0-87fd-4a10-8fb8-6518ca413cc6}" ma:taxonomyMulti="true" ma:sspId="ae61f9b1-e23d-4f49-b3d7-56b991556c4b" ma:termSetId="e1cf2cf4-6e0f-476b-b38c-a4927f870e8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x0020_Author" ma:index="27" nillable="true" ma:displayName="Document Author" ma:internalName="Document_x0020_Author">
      <xsd:simpleType>
        <xsd:restriction base="dms:Text">
          <xsd:maxLength value="255"/>
        </xsd:restriction>
      </xsd:simpleType>
    </xsd:element>
    <xsd:element name="Other_x0020_Author" ma:index="28" nillable="true" ma:displayName="Other Author" ma:internalName="Other_x0020_Author">
      <xsd:simpleType>
        <xsd:restriction base="dms:Text">
          <xsd:maxLength value="255"/>
        </xsd:restriction>
      </xsd:simpleType>
    </xsd:element>
    <xsd:element name="Division_x0020_or_x0020_Unit" ma:index="29" nillable="true" ma:displayName="Division or Unit" ma:internalName="Division_x0020_or_x0020_Unit">
      <xsd:simpleType>
        <xsd:restriction base="dms:Text">
          <xsd:maxLength value="255"/>
        </xsd:restriction>
      </xsd:simpleType>
    </xsd:element>
    <xsd:element name="Document_x0020_Language_x0020_IDB" ma:index="30" nillable="true" ma:displayName="Document Language IDB" ma:format="Dropdown" ma:internalName="Document_x0020_Language_x0020_IDB">
      <xsd:simpleType>
        <xsd:restriction base="dms:Choice">
          <xsd:enumeration value="English"/>
          <xsd:enumeration value="French"/>
          <xsd:enumeration value="Italian"/>
          <xsd:enumeration value="Japanese"/>
          <xsd:enumeration value="Korean"/>
          <xsd:enumeration value="Other"/>
          <xsd:enumeration value="Portuguese"/>
          <xsd:enumeration value="Spanish"/>
        </xsd:restriction>
      </xsd:simpleType>
    </xsd:element>
    <xsd:element name="Identifier" ma:index="31" nillable="true" ma:displayName="Identifier" ma:internalName="Identifier">
      <xsd:simpleType>
        <xsd:restriction base="dms:Text">
          <xsd:maxLength value="255"/>
        </xsd:restriction>
      </xsd:simpleType>
    </xsd:element>
    <xsd:element name="Fiscal_x0020_Year_x0020_IDB" ma:index="32" nillable="true" ma:displayName="Fiscal Year IDB" ma:internalName="Fiscal_x0020_Year_x0020_IDB">
      <xsd:simpleType>
        <xsd:restriction base="dms:Text">
          <xsd:maxLength value="255"/>
        </xsd:restriction>
      </xsd:simpleType>
    </xsd:element>
    <xsd:element name="Stage" ma:index="33" nillable="true" ma:displayName="Stage" ma:default="Draft" ma:format="Dropdown" ma:internalName="Stage">
      <xsd:simpleType>
        <xsd:restriction base="dms:Choice">
          <xsd:enumeration value="Draft"/>
          <xsd:enumeration value="Comments"/>
          <xsd:enumeration value="Official - Enforced"/>
          <xsd:enumeration value="External"/>
          <xsd:enumeration value="Superseded"/>
          <xsd:enumeration value="Support Document"/>
          <xsd:enumeration value="Promulgate"/>
        </xsd:restriction>
      </xsd:simpleType>
    </xsd:element>
    <xsd:element name="SISCOR_x0020_Number" ma:index="34" nillable="true" ma:displayName="SISCOR Number" ma:internalName="SISCOR_x0020_Number">
      <xsd:simpleType>
        <xsd:restriction base="dms:Text">
          <xsd:maxLength value="255"/>
        </xsd:restriction>
      </xsd:simpleType>
    </xsd:element>
    <xsd:element name="IDBDocs_x0020_Number" ma:index="35" nillable="true" ma:displayName="IDBDocs Number" ma:internalName="IDBDocs_x0020_Number">
      <xsd:simpleType>
        <xsd:restriction base="dms:Text">
          <xsd:maxLength value="255"/>
        </xsd:restriction>
      </xsd:simpleType>
    </xsd:element>
    <xsd:element name="Migration_x0020_Info" ma:index="36" nillable="true" ma:displayName="Migration Info" ma:internalName="Migration_x0020_Info">
      <xsd:simpleType>
        <xsd:restriction base="dms:Note"/>
      </xsd:simpleType>
    </xsd:element>
    <xsd:element name="TaxKeywordTaxHTField" ma:index="37" nillable="true" ma:taxonomy="true" ma:internalName="TaxKeywordTaxHTField" ma:taxonomyFieldName="TaxKeyword" ma:displayName="Tags" ma:fieldId="{23f27201-bee3-471e-b2e7-b64fd8b7ca38}" ma:taxonomyMulti="true" ma:sspId="ae61f9b1-e23d-4f49-b3d7-56b991556c4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34D9A2-2D59-4966-819A-809F694827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ED54B1-45E6-480F-ABC9-30C9B53B140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5522D5C-8DB4-4551-B9C8-6EF636C5F02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F3A2042-DCAB-48B3-8504-A210219A6657}">
  <ds:schemaRefs>
    <ds:schemaRef ds:uri="http://schemas.microsoft.com/office/2006/metadata/properties"/>
    <ds:schemaRef ds:uri="http://schemas.microsoft.com/office/infopath/2007/PartnerControls"/>
    <ds:schemaRef ds:uri="cdc7663a-08f0-4737-9e8c-148ce897a09c"/>
  </ds:schemaRefs>
</ds:datastoreItem>
</file>

<file path=customXml/itemProps5.xml><?xml version="1.0" encoding="utf-8"?>
<ds:datastoreItem xmlns:ds="http://schemas.openxmlformats.org/officeDocument/2006/customXml" ds:itemID="{AF86EE7F-7954-463D-B9A4-48EB342304B6}">
  <ds:schemaRefs>
    <ds:schemaRef ds:uri="http://schemas.microsoft.com/sharepoint/v3/contenttype/forms/url"/>
  </ds:schemaRefs>
</ds:datastoreItem>
</file>

<file path=customXml/itemProps6.xml><?xml version="1.0" encoding="utf-8"?>
<ds:datastoreItem xmlns:ds="http://schemas.openxmlformats.org/officeDocument/2006/customXml" ds:itemID="{B0900793-7937-4F41-8A00-9CB2C9889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c7663a-08f0-4737-9e8c-148ce897a0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6878</TotalTime>
  <Words>279</Words>
  <Application>Microsoft Office PowerPoint</Application>
  <PresentationFormat>Custom</PresentationFormat>
  <Paragraphs>83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Rede de Desenvolvimento de Capacidades de Avaliação</vt:lpstr>
      <vt:lpstr>Por que estamos aqui?</vt:lpstr>
      <vt:lpstr>Integrantes do GT</vt:lpstr>
      <vt:lpstr>O desafio comum</vt:lpstr>
      <vt:lpstr>A jornada do GT2</vt:lpstr>
      <vt:lpstr>O que aprendemos:</vt:lpstr>
      <vt:lpstr>O que aprendemos:</vt:lpstr>
      <vt:lpstr>Caminhos propostos</vt:lpstr>
      <vt:lpstr>O que fica e o que vem?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Ahumada Manjarres, Alejandro</dc:creator>
  <cp:lastModifiedBy>Jose Pires</cp:lastModifiedBy>
  <cp:revision>30</cp:revision>
  <dcterms:created xsi:type="dcterms:W3CDTF">2021-07-06T21:19:07Z</dcterms:created>
  <dcterms:modified xsi:type="dcterms:W3CDTF">2025-06-01T20:48:53Z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0x0101005CDACA3C2CCC724F88EC0F18A8AAB7D800908BDD1E641F964F851270CBD7933D25</vt:lpwstr>
  </property>
  <property fmtid="{D5CDD505-2E9C-101B-9397-08002B2CF9AE}" pid="3" name="Series Corporate IDB">
    <vt:lpwstr>315;#ORF-02 Auditing, Evaluation and Inspection - General Matters|4c22fd3a-d97d-4a9e-9a7e-9396dcdfbcd8</vt:lpwstr>
  </property>
  <property fmtid="{D5CDD505-2E9C-101B-9397-08002B2CF9AE}" pid="4" name="_dlc_DocIdItemGuid">
    <vt:lpwstr>a9d3858f-691e-476b-879f-1c14b8f6aa1f</vt:lpwstr>
  </property>
  <property fmtid="{D5CDD505-2E9C-101B-9397-08002B2CF9AE}" pid="5" name="Function Corporate IDB">
    <vt:lpwstr>120;#5 Organization and Functions|4701d7f9-8df6-4219-aeac-8d4b644c65a0</vt:lpwstr>
  </property>
  <property fmtid="{D5CDD505-2E9C-101B-9397-08002B2CF9AE}" pid="6" name="TaxKeyword">
    <vt:lpwstr/>
  </property>
  <property fmtid="{D5CDD505-2E9C-101B-9397-08002B2CF9AE}" pid="7" name="Country">
    <vt:lpwstr/>
  </property>
  <property fmtid="{D5CDD505-2E9C-101B-9397-08002B2CF9AE}" pid="8" name="Document Type IDB">
    <vt:lpwstr/>
  </property>
  <property fmtid="{D5CDD505-2E9C-101B-9397-08002B2CF9AE}" pid="9" name="Sector IDB">
    <vt:lpwstr/>
  </property>
  <property fmtid="{D5CDD505-2E9C-101B-9397-08002B2CF9AE}" pid="10" name="MediaServiceImageTags">
    <vt:lpwstr/>
  </property>
  <property fmtid="{D5CDD505-2E9C-101B-9397-08002B2CF9AE}" pid="11" name="lcf76f155ced4ddcb4097134ff3c332f">
    <vt:lpwstr/>
  </property>
</Properties>
</file>