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1" r:id="rId2"/>
    <p:sldMasterId id="2147483664" r:id="rId3"/>
    <p:sldMasterId id="2147483659" r:id="rId4"/>
    <p:sldMasterId id="2147483662" r:id="rId5"/>
    <p:sldMasterId id="2147483684" r:id="rId6"/>
  </p:sldMasterIdLst>
  <p:notesMasterIdLst>
    <p:notesMasterId r:id="rId23"/>
  </p:notesMasterIdLst>
  <p:sldIdLst>
    <p:sldId id="257" r:id="rId7"/>
    <p:sldId id="259" r:id="rId8"/>
    <p:sldId id="265" r:id="rId9"/>
    <p:sldId id="266" r:id="rId10"/>
    <p:sldId id="267" r:id="rId11"/>
    <p:sldId id="268" r:id="rId12"/>
    <p:sldId id="275" r:id="rId13"/>
    <p:sldId id="276" r:id="rId14"/>
    <p:sldId id="273" r:id="rId15"/>
    <p:sldId id="277" r:id="rId16"/>
    <p:sldId id="278" r:id="rId17"/>
    <p:sldId id="274" r:id="rId18"/>
    <p:sldId id="262" r:id="rId19"/>
    <p:sldId id="260" r:id="rId20"/>
    <p:sldId id="280" r:id="rId21"/>
    <p:sldId id="281" r:id="rId22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3D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8"/>
    <p:restoredTop sz="94650"/>
  </p:normalViewPr>
  <p:slideViewPr>
    <p:cSldViewPr snapToGrid="0">
      <p:cViewPr varScale="1">
        <p:scale>
          <a:sx n="61" d="100"/>
          <a:sy n="61" d="100"/>
        </p:scale>
        <p:origin x="112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F72A22-9570-457A-9E74-620A0B7E214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3AD90F-5D6E-4C60-889C-B47A0A8B2C08}">
      <dgm:prSet/>
      <dgm:spPr/>
      <dgm:t>
        <a:bodyPr/>
        <a:lstStyle/>
        <a:p>
          <a:r>
            <a:rPr lang="es-ES" b="0" i="0" dirty="0"/>
            <a:t>Herramienta de diagnóstico de capacidades de los sistemas nacionales de evaluación</a:t>
          </a:r>
          <a:endParaRPr lang="en-US" dirty="0"/>
        </a:p>
      </dgm:t>
    </dgm:pt>
    <dgm:pt modelId="{AD43A00F-512E-49E2-ADB8-52573238FC76}" type="parTrans" cxnId="{C86B2230-1297-48BA-83E3-F875914836C0}">
      <dgm:prSet/>
      <dgm:spPr/>
      <dgm:t>
        <a:bodyPr/>
        <a:lstStyle/>
        <a:p>
          <a:endParaRPr lang="en-US"/>
        </a:p>
      </dgm:t>
    </dgm:pt>
    <dgm:pt modelId="{20996925-5DF6-4BCF-B753-3AC483629F25}" type="sibTrans" cxnId="{C86B2230-1297-48BA-83E3-F875914836C0}">
      <dgm:prSet/>
      <dgm:spPr/>
      <dgm:t>
        <a:bodyPr/>
        <a:lstStyle/>
        <a:p>
          <a:endParaRPr lang="en-US"/>
        </a:p>
      </dgm:t>
    </dgm:pt>
    <dgm:pt modelId="{7E3A9420-99E6-4653-BA21-5919C2864D00}">
      <dgm:prSet/>
      <dgm:spPr/>
      <dgm:t>
        <a:bodyPr/>
        <a:lstStyle/>
        <a:p>
          <a:r>
            <a:rPr lang="en-US" dirty="0" err="1"/>
            <a:t>Modelo</a:t>
          </a:r>
          <a:r>
            <a:rPr lang="en-US" dirty="0"/>
            <a:t> </a:t>
          </a:r>
          <a:r>
            <a:rPr lang="en-US" dirty="0" err="1"/>
            <a:t>aspiracional</a:t>
          </a:r>
          <a:endParaRPr lang="en-US" dirty="0"/>
        </a:p>
      </dgm:t>
    </dgm:pt>
    <dgm:pt modelId="{44F97786-EAAB-4B23-9F77-983E9CE85AA6}" type="parTrans" cxnId="{34F90D00-33D9-41E9-9CBD-80474420E0F1}">
      <dgm:prSet/>
      <dgm:spPr/>
      <dgm:t>
        <a:bodyPr/>
        <a:lstStyle/>
        <a:p>
          <a:endParaRPr lang="en-US"/>
        </a:p>
      </dgm:t>
    </dgm:pt>
    <dgm:pt modelId="{CD3721B4-C1CC-47FB-B0EF-81687A2E381B}" type="sibTrans" cxnId="{34F90D00-33D9-41E9-9CBD-80474420E0F1}">
      <dgm:prSet/>
      <dgm:spPr/>
      <dgm:t>
        <a:bodyPr/>
        <a:lstStyle/>
        <a:p>
          <a:endParaRPr lang="en-US"/>
        </a:p>
      </dgm:t>
    </dgm:pt>
    <dgm:pt modelId="{B3A94D55-2093-4340-BAD9-E914B9D0BDB9}">
      <dgm:prSet/>
      <dgm:spPr/>
      <dgm:t>
        <a:bodyPr/>
        <a:lstStyle/>
        <a:p>
          <a:r>
            <a:rPr lang="en-US" dirty="0" err="1"/>
            <a:t>Proceso</a:t>
          </a:r>
          <a:r>
            <a:rPr lang="en-US" dirty="0"/>
            <a:t> </a:t>
          </a:r>
          <a:r>
            <a:rPr lang="en-US" dirty="0" err="1"/>
            <a:t>participativo</a:t>
          </a:r>
          <a:r>
            <a:rPr lang="en-US" dirty="0"/>
            <a:t> / </a:t>
          </a:r>
          <a:r>
            <a:rPr lang="en-US" dirty="0" err="1"/>
            <a:t>liderado</a:t>
          </a:r>
          <a:r>
            <a:rPr lang="en-US" dirty="0"/>
            <a:t> </a:t>
          </a:r>
          <a:r>
            <a:rPr lang="en-US" dirty="0" err="1"/>
            <a:t>por</a:t>
          </a:r>
          <a:r>
            <a:rPr lang="en-US" dirty="0"/>
            <a:t> </a:t>
          </a:r>
          <a:r>
            <a:rPr lang="en-US" dirty="0" err="1"/>
            <a:t>el</a:t>
          </a:r>
          <a:r>
            <a:rPr lang="en-US" dirty="0"/>
            <a:t> </a:t>
          </a:r>
          <a:r>
            <a:rPr lang="en-US" dirty="0" err="1"/>
            <a:t>país</a:t>
          </a:r>
          <a:endParaRPr lang="en-US" dirty="0"/>
        </a:p>
      </dgm:t>
    </dgm:pt>
    <dgm:pt modelId="{164718CA-178C-4B3D-8E38-7B1893F9777C}" type="parTrans" cxnId="{BC169FA4-E900-452C-9B9B-9E495BB73F20}">
      <dgm:prSet/>
      <dgm:spPr/>
      <dgm:t>
        <a:bodyPr/>
        <a:lstStyle/>
        <a:p>
          <a:endParaRPr lang="en-US"/>
        </a:p>
      </dgm:t>
    </dgm:pt>
    <dgm:pt modelId="{516F139D-07E6-4A0E-859D-26CEBDBE6813}" type="sibTrans" cxnId="{BC169FA4-E900-452C-9B9B-9E495BB73F20}">
      <dgm:prSet/>
      <dgm:spPr/>
      <dgm:t>
        <a:bodyPr/>
        <a:lstStyle/>
        <a:p>
          <a:endParaRPr lang="en-US"/>
        </a:p>
      </dgm:t>
    </dgm:pt>
    <dgm:pt modelId="{FDC1200A-58A4-4339-9D41-092E09569DD5}">
      <dgm:prSet/>
      <dgm:spPr/>
      <dgm:t>
        <a:bodyPr/>
        <a:lstStyle/>
        <a:p>
          <a:r>
            <a:rPr lang="en-GB" dirty="0" err="1"/>
            <a:t>Enfoque</a:t>
          </a:r>
          <a:r>
            <a:rPr lang="en-GB" dirty="0"/>
            <a:t> </a:t>
          </a:r>
          <a:r>
            <a:rPr lang="en-GB" dirty="0" err="1"/>
            <a:t>en</a:t>
          </a:r>
          <a:r>
            <a:rPr lang="en-GB" dirty="0"/>
            <a:t> la </a:t>
          </a:r>
          <a:r>
            <a:rPr lang="en-GB" dirty="0" err="1"/>
            <a:t>creación</a:t>
          </a:r>
          <a:r>
            <a:rPr lang="en-GB" dirty="0"/>
            <a:t> de </a:t>
          </a:r>
          <a:r>
            <a:rPr lang="en-GB" dirty="0" err="1"/>
            <a:t>sinergias</a:t>
          </a:r>
          <a:r>
            <a:rPr lang="en-GB" dirty="0"/>
            <a:t> y </a:t>
          </a:r>
          <a:r>
            <a:rPr lang="en-GB" dirty="0" err="1"/>
            <a:t>el</a:t>
          </a:r>
          <a:r>
            <a:rPr lang="en-GB" dirty="0"/>
            <a:t> </a:t>
          </a:r>
          <a:r>
            <a:rPr lang="en-GB" dirty="0" err="1"/>
            <a:t>aprendizaje</a:t>
          </a:r>
          <a:endParaRPr lang="en-US" dirty="0"/>
        </a:p>
      </dgm:t>
    </dgm:pt>
    <dgm:pt modelId="{043D3095-23D3-4F43-81F9-379BDC75D7B9}" type="parTrans" cxnId="{2B912E04-4DBB-4BD1-9B4C-E33F3220A42A}">
      <dgm:prSet/>
      <dgm:spPr/>
      <dgm:t>
        <a:bodyPr/>
        <a:lstStyle/>
        <a:p>
          <a:endParaRPr lang="en-US"/>
        </a:p>
      </dgm:t>
    </dgm:pt>
    <dgm:pt modelId="{402A8B0E-3FC2-48C1-8913-DCECC02956C8}" type="sibTrans" cxnId="{2B912E04-4DBB-4BD1-9B4C-E33F3220A42A}">
      <dgm:prSet/>
      <dgm:spPr/>
      <dgm:t>
        <a:bodyPr/>
        <a:lstStyle/>
        <a:p>
          <a:endParaRPr lang="en-US"/>
        </a:p>
      </dgm:t>
    </dgm:pt>
    <dgm:pt modelId="{4300C994-CFC9-48A9-A6D4-664DADF44533}">
      <dgm:prSet/>
      <dgm:spPr/>
      <dgm:t>
        <a:bodyPr/>
        <a:lstStyle/>
        <a:p>
          <a:r>
            <a:rPr lang="en-GB" dirty="0"/>
            <a:t>5 </a:t>
          </a:r>
          <a:r>
            <a:rPr lang="en-GB" dirty="0" err="1"/>
            <a:t>dimensiones</a:t>
          </a:r>
          <a:r>
            <a:rPr lang="en-GB" dirty="0"/>
            <a:t> / 84 </a:t>
          </a:r>
          <a:r>
            <a:rPr lang="en-GB" dirty="0" err="1"/>
            <a:t>indicadores</a:t>
          </a:r>
          <a:endParaRPr lang="en-US" dirty="0"/>
        </a:p>
      </dgm:t>
    </dgm:pt>
    <dgm:pt modelId="{C7521B08-1FCB-4C57-BFB0-E6DA396D609C}" type="parTrans" cxnId="{180DD9AA-BA58-401F-A492-1B2DE130538E}">
      <dgm:prSet/>
      <dgm:spPr/>
      <dgm:t>
        <a:bodyPr/>
        <a:lstStyle/>
        <a:p>
          <a:endParaRPr lang="de-DE"/>
        </a:p>
      </dgm:t>
    </dgm:pt>
    <dgm:pt modelId="{AC010064-D96D-485D-AC39-B5420AE73EAD}" type="sibTrans" cxnId="{180DD9AA-BA58-401F-A492-1B2DE130538E}">
      <dgm:prSet/>
      <dgm:spPr/>
      <dgm:t>
        <a:bodyPr/>
        <a:lstStyle/>
        <a:p>
          <a:endParaRPr lang="de-DE"/>
        </a:p>
      </dgm:t>
    </dgm:pt>
    <dgm:pt modelId="{04228BBA-A5DE-4C5D-A1CF-9128A768294F}" type="pres">
      <dgm:prSet presAssocID="{C9F72A22-9570-457A-9E74-620A0B7E2149}" presName="linear" presStyleCnt="0">
        <dgm:presLayoutVars>
          <dgm:animLvl val="lvl"/>
          <dgm:resizeHandles val="exact"/>
        </dgm:presLayoutVars>
      </dgm:prSet>
      <dgm:spPr/>
    </dgm:pt>
    <dgm:pt modelId="{32B755C4-DB23-4C5F-9691-521464C98E0D}" type="pres">
      <dgm:prSet presAssocID="{003AD90F-5D6E-4C60-889C-B47A0A8B2C08}" presName="parentText" presStyleLbl="node1" presStyleIdx="0" presStyleCnt="5" custLinFactNeighborY="10799">
        <dgm:presLayoutVars>
          <dgm:chMax val="0"/>
          <dgm:bulletEnabled val="1"/>
        </dgm:presLayoutVars>
      </dgm:prSet>
      <dgm:spPr/>
    </dgm:pt>
    <dgm:pt modelId="{E99875B1-7FC1-4263-85DD-E6D381BDFAC8}" type="pres">
      <dgm:prSet presAssocID="{20996925-5DF6-4BCF-B753-3AC483629F25}" presName="spacer" presStyleCnt="0"/>
      <dgm:spPr/>
    </dgm:pt>
    <dgm:pt modelId="{A798443E-1CD3-476F-B4AB-E20C0633BBCC}" type="pres">
      <dgm:prSet presAssocID="{7E3A9420-99E6-4653-BA21-5919C2864D00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20B1E8D1-6484-4F3C-9DAE-A592CEAF6BED}" type="pres">
      <dgm:prSet presAssocID="{CD3721B4-C1CC-47FB-B0EF-81687A2E381B}" presName="spacer" presStyleCnt="0"/>
      <dgm:spPr/>
    </dgm:pt>
    <dgm:pt modelId="{39EBF8EB-F80A-44CE-8314-E0FEDC48A7AD}" type="pres">
      <dgm:prSet presAssocID="{4300C994-CFC9-48A9-A6D4-664DADF44533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210B662D-5733-4248-93BE-0F978F9E371B}" type="pres">
      <dgm:prSet presAssocID="{AC010064-D96D-485D-AC39-B5420AE73EAD}" presName="spacer" presStyleCnt="0"/>
      <dgm:spPr/>
    </dgm:pt>
    <dgm:pt modelId="{02D99478-6835-471C-94F5-93CABADD2C22}" type="pres">
      <dgm:prSet presAssocID="{B3A94D55-2093-4340-BAD9-E914B9D0BDB9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4A4EF944-98F6-4B64-82F2-4283855151AE}" type="pres">
      <dgm:prSet presAssocID="{516F139D-07E6-4A0E-859D-26CEBDBE6813}" presName="spacer" presStyleCnt="0"/>
      <dgm:spPr/>
    </dgm:pt>
    <dgm:pt modelId="{E5A43FEB-BEB8-492F-8C9F-A129AD9E7245}" type="pres">
      <dgm:prSet presAssocID="{FDC1200A-58A4-4339-9D41-092E09569DD5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34F90D00-33D9-41E9-9CBD-80474420E0F1}" srcId="{C9F72A22-9570-457A-9E74-620A0B7E2149}" destId="{7E3A9420-99E6-4653-BA21-5919C2864D00}" srcOrd="1" destOrd="0" parTransId="{44F97786-EAAB-4B23-9F77-983E9CE85AA6}" sibTransId="{CD3721B4-C1CC-47FB-B0EF-81687A2E381B}"/>
    <dgm:cxn modelId="{2B912E04-4DBB-4BD1-9B4C-E33F3220A42A}" srcId="{C9F72A22-9570-457A-9E74-620A0B7E2149}" destId="{FDC1200A-58A4-4339-9D41-092E09569DD5}" srcOrd="4" destOrd="0" parTransId="{043D3095-23D3-4F43-81F9-379BDC75D7B9}" sibTransId="{402A8B0E-3FC2-48C1-8913-DCECC02956C8}"/>
    <dgm:cxn modelId="{C86B2230-1297-48BA-83E3-F875914836C0}" srcId="{C9F72A22-9570-457A-9E74-620A0B7E2149}" destId="{003AD90F-5D6E-4C60-889C-B47A0A8B2C08}" srcOrd="0" destOrd="0" parTransId="{AD43A00F-512E-49E2-ADB8-52573238FC76}" sibTransId="{20996925-5DF6-4BCF-B753-3AC483629F25}"/>
    <dgm:cxn modelId="{2D615E5F-E8FB-43AA-9E2A-B6F98EA2283A}" type="presOf" srcId="{FDC1200A-58A4-4339-9D41-092E09569DD5}" destId="{E5A43FEB-BEB8-492F-8C9F-A129AD9E7245}" srcOrd="0" destOrd="0" presId="urn:microsoft.com/office/officeart/2005/8/layout/vList2"/>
    <dgm:cxn modelId="{BBAA5944-A1E2-4E06-A80D-C24C7127A01F}" type="presOf" srcId="{4300C994-CFC9-48A9-A6D4-664DADF44533}" destId="{39EBF8EB-F80A-44CE-8314-E0FEDC48A7AD}" srcOrd="0" destOrd="0" presId="urn:microsoft.com/office/officeart/2005/8/layout/vList2"/>
    <dgm:cxn modelId="{DC07346A-B4AA-404E-8224-CBF87ADE61A2}" type="presOf" srcId="{B3A94D55-2093-4340-BAD9-E914B9D0BDB9}" destId="{02D99478-6835-471C-94F5-93CABADD2C22}" srcOrd="0" destOrd="0" presId="urn:microsoft.com/office/officeart/2005/8/layout/vList2"/>
    <dgm:cxn modelId="{48DAA380-804D-4569-9FCB-0FE32DD1280C}" type="presOf" srcId="{7E3A9420-99E6-4653-BA21-5919C2864D00}" destId="{A798443E-1CD3-476F-B4AB-E20C0633BBCC}" srcOrd="0" destOrd="0" presId="urn:microsoft.com/office/officeart/2005/8/layout/vList2"/>
    <dgm:cxn modelId="{BC169FA4-E900-452C-9B9B-9E495BB73F20}" srcId="{C9F72A22-9570-457A-9E74-620A0B7E2149}" destId="{B3A94D55-2093-4340-BAD9-E914B9D0BDB9}" srcOrd="3" destOrd="0" parTransId="{164718CA-178C-4B3D-8E38-7B1893F9777C}" sibTransId="{516F139D-07E6-4A0E-859D-26CEBDBE6813}"/>
    <dgm:cxn modelId="{180DD9AA-BA58-401F-A492-1B2DE130538E}" srcId="{C9F72A22-9570-457A-9E74-620A0B7E2149}" destId="{4300C994-CFC9-48A9-A6D4-664DADF44533}" srcOrd="2" destOrd="0" parTransId="{C7521B08-1FCB-4C57-BFB0-E6DA396D609C}" sibTransId="{AC010064-D96D-485D-AC39-B5420AE73EAD}"/>
    <dgm:cxn modelId="{A99CB4AE-65A8-49E6-AA47-CAE97FC027A6}" type="presOf" srcId="{003AD90F-5D6E-4C60-889C-B47A0A8B2C08}" destId="{32B755C4-DB23-4C5F-9691-521464C98E0D}" srcOrd="0" destOrd="0" presId="urn:microsoft.com/office/officeart/2005/8/layout/vList2"/>
    <dgm:cxn modelId="{58100CF4-DB45-4195-9CC8-EA3B8F4B2CC1}" type="presOf" srcId="{C9F72A22-9570-457A-9E74-620A0B7E2149}" destId="{04228BBA-A5DE-4C5D-A1CF-9128A768294F}" srcOrd="0" destOrd="0" presId="urn:microsoft.com/office/officeart/2005/8/layout/vList2"/>
    <dgm:cxn modelId="{DC20AC01-DBBB-493C-8E11-8F46CD38952C}" type="presParOf" srcId="{04228BBA-A5DE-4C5D-A1CF-9128A768294F}" destId="{32B755C4-DB23-4C5F-9691-521464C98E0D}" srcOrd="0" destOrd="0" presId="urn:microsoft.com/office/officeart/2005/8/layout/vList2"/>
    <dgm:cxn modelId="{9CA95D73-68DA-4B32-83DB-31765F933E46}" type="presParOf" srcId="{04228BBA-A5DE-4C5D-A1CF-9128A768294F}" destId="{E99875B1-7FC1-4263-85DD-E6D381BDFAC8}" srcOrd="1" destOrd="0" presId="urn:microsoft.com/office/officeart/2005/8/layout/vList2"/>
    <dgm:cxn modelId="{5149ABF9-5549-4735-BBAC-673B17947098}" type="presParOf" srcId="{04228BBA-A5DE-4C5D-A1CF-9128A768294F}" destId="{A798443E-1CD3-476F-B4AB-E20C0633BBCC}" srcOrd="2" destOrd="0" presId="urn:microsoft.com/office/officeart/2005/8/layout/vList2"/>
    <dgm:cxn modelId="{4560ACDA-D0D1-41CD-B107-5A17F618B01E}" type="presParOf" srcId="{04228BBA-A5DE-4C5D-A1CF-9128A768294F}" destId="{20B1E8D1-6484-4F3C-9DAE-A592CEAF6BED}" srcOrd="3" destOrd="0" presId="urn:microsoft.com/office/officeart/2005/8/layout/vList2"/>
    <dgm:cxn modelId="{598F0F8E-FB45-4FCE-86CE-E19FA51C6E03}" type="presParOf" srcId="{04228BBA-A5DE-4C5D-A1CF-9128A768294F}" destId="{39EBF8EB-F80A-44CE-8314-E0FEDC48A7AD}" srcOrd="4" destOrd="0" presId="urn:microsoft.com/office/officeart/2005/8/layout/vList2"/>
    <dgm:cxn modelId="{19118058-5374-42B5-9FEA-0987C8DD3118}" type="presParOf" srcId="{04228BBA-A5DE-4C5D-A1CF-9128A768294F}" destId="{210B662D-5733-4248-93BE-0F978F9E371B}" srcOrd="5" destOrd="0" presId="urn:microsoft.com/office/officeart/2005/8/layout/vList2"/>
    <dgm:cxn modelId="{06425030-3E6C-4042-A50C-31EDB8C72328}" type="presParOf" srcId="{04228BBA-A5DE-4C5D-A1CF-9128A768294F}" destId="{02D99478-6835-471C-94F5-93CABADD2C22}" srcOrd="6" destOrd="0" presId="urn:microsoft.com/office/officeart/2005/8/layout/vList2"/>
    <dgm:cxn modelId="{2CFFEA94-3F4A-40D7-A846-DCCBAC756C66}" type="presParOf" srcId="{04228BBA-A5DE-4C5D-A1CF-9128A768294F}" destId="{4A4EF944-98F6-4B64-82F2-4283855151AE}" srcOrd="7" destOrd="0" presId="urn:microsoft.com/office/officeart/2005/8/layout/vList2"/>
    <dgm:cxn modelId="{B4681D89-5D1F-45BD-A399-F938DC385440}" type="presParOf" srcId="{04228BBA-A5DE-4C5D-A1CF-9128A768294F}" destId="{E5A43FEB-BEB8-492F-8C9F-A129AD9E724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B755C4-DB23-4C5F-9691-521464C98E0D}">
      <dsp:nvSpPr>
        <dsp:cNvPr id="0" name=""/>
        <dsp:cNvSpPr/>
      </dsp:nvSpPr>
      <dsp:spPr>
        <a:xfrm>
          <a:off x="0" y="77689"/>
          <a:ext cx="5643639" cy="79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0" i="0" kern="1200" dirty="0"/>
            <a:t>Herramienta de diagnóstico de capacidades de los sistemas nacionales de evaluación</a:t>
          </a:r>
          <a:endParaRPr lang="en-US" sz="2000" kern="1200" dirty="0"/>
        </a:p>
      </dsp:txBody>
      <dsp:txXfrm>
        <a:off x="38838" y="116527"/>
        <a:ext cx="5565963" cy="717924"/>
      </dsp:txXfrm>
    </dsp:sp>
    <dsp:sp modelId="{A798443E-1CD3-476F-B4AB-E20C0633BBCC}">
      <dsp:nvSpPr>
        <dsp:cNvPr id="0" name=""/>
        <dsp:cNvSpPr/>
      </dsp:nvSpPr>
      <dsp:spPr>
        <a:xfrm>
          <a:off x="0" y="924669"/>
          <a:ext cx="5643639" cy="79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Modelo</a:t>
          </a:r>
          <a:r>
            <a:rPr lang="en-US" sz="2000" kern="1200" dirty="0"/>
            <a:t> </a:t>
          </a:r>
          <a:r>
            <a:rPr lang="en-US" sz="2000" kern="1200" dirty="0" err="1"/>
            <a:t>aspiracional</a:t>
          </a:r>
          <a:endParaRPr lang="en-US" sz="2000" kern="1200" dirty="0"/>
        </a:p>
      </dsp:txBody>
      <dsp:txXfrm>
        <a:off x="38838" y="963507"/>
        <a:ext cx="5565963" cy="717924"/>
      </dsp:txXfrm>
    </dsp:sp>
    <dsp:sp modelId="{39EBF8EB-F80A-44CE-8314-E0FEDC48A7AD}">
      <dsp:nvSpPr>
        <dsp:cNvPr id="0" name=""/>
        <dsp:cNvSpPr/>
      </dsp:nvSpPr>
      <dsp:spPr>
        <a:xfrm>
          <a:off x="0" y="1777869"/>
          <a:ext cx="5643639" cy="79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5 </a:t>
          </a:r>
          <a:r>
            <a:rPr lang="en-GB" sz="2000" kern="1200" dirty="0" err="1"/>
            <a:t>dimensiones</a:t>
          </a:r>
          <a:r>
            <a:rPr lang="en-GB" sz="2000" kern="1200" dirty="0"/>
            <a:t> / 84 </a:t>
          </a:r>
          <a:r>
            <a:rPr lang="en-GB" sz="2000" kern="1200" dirty="0" err="1"/>
            <a:t>indicadores</a:t>
          </a:r>
          <a:endParaRPr lang="en-US" sz="2000" kern="1200" dirty="0"/>
        </a:p>
      </dsp:txBody>
      <dsp:txXfrm>
        <a:off x="38838" y="1816707"/>
        <a:ext cx="5565963" cy="717924"/>
      </dsp:txXfrm>
    </dsp:sp>
    <dsp:sp modelId="{02D99478-6835-471C-94F5-93CABADD2C22}">
      <dsp:nvSpPr>
        <dsp:cNvPr id="0" name=""/>
        <dsp:cNvSpPr/>
      </dsp:nvSpPr>
      <dsp:spPr>
        <a:xfrm>
          <a:off x="0" y="2631069"/>
          <a:ext cx="5643639" cy="79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Proceso</a:t>
          </a:r>
          <a:r>
            <a:rPr lang="en-US" sz="2000" kern="1200" dirty="0"/>
            <a:t> </a:t>
          </a:r>
          <a:r>
            <a:rPr lang="en-US" sz="2000" kern="1200" dirty="0" err="1"/>
            <a:t>participativo</a:t>
          </a:r>
          <a:r>
            <a:rPr lang="en-US" sz="2000" kern="1200" dirty="0"/>
            <a:t> / </a:t>
          </a:r>
          <a:r>
            <a:rPr lang="en-US" sz="2000" kern="1200" dirty="0" err="1"/>
            <a:t>liderado</a:t>
          </a:r>
          <a:r>
            <a:rPr lang="en-US" sz="2000" kern="1200" dirty="0"/>
            <a:t> </a:t>
          </a:r>
          <a:r>
            <a:rPr lang="en-US" sz="2000" kern="1200" dirty="0" err="1"/>
            <a:t>por</a:t>
          </a:r>
          <a:r>
            <a:rPr lang="en-US" sz="2000" kern="1200" dirty="0"/>
            <a:t> </a:t>
          </a:r>
          <a:r>
            <a:rPr lang="en-US" sz="2000" kern="1200" dirty="0" err="1"/>
            <a:t>el</a:t>
          </a:r>
          <a:r>
            <a:rPr lang="en-US" sz="2000" kern="1200" dirty="0"/>
            <a:t> </a:t>
          </a:r>
          <a:r>
            <a:rPr lang="en-US" sz="2000" kern="1200" dirty="0" err="1"/>
            <a:t>país</a:t>
          </a:r>
          <a:endParaRPr lang="en-US" sz="2000" kern="1200" dirty="0"/>
        </a:p>
      </dsp:txBody>
      <dsp:txXfrm>
        <a:off x="38838" y="2669907"/>
        <a:ext cx="5565963" cy="717924"/>
      </dsp:txXfrm>
    </dsp:sp>
    <dsp:sp modelId="{E5A43FEB-BEB8-492F-8C9F-A129AD9E7245}">
      <dsp:nvSpPr>
        <dsp:cNvPr id="0" name=""/>
        <dsp:cNvSpPr/>
      </dsp:nvSpPr>
      <dsp:spPr>
        <a:xfrm>
          <a:off x="0" y="3484269"/>
          <a:ext cx="5643639" cy="79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 err="1"/>
            <a:t>Enfoque</a:t>
          </a:r>
          <a:r>
            <a:rPr lang="en-GB" sz="2000" kern="1200" dirty="0"/>
            <a:t> </a:t>
          </a:r>
          <a:r>
            <a:rPr lang="en-GB" sz="2000" kern="1200" dirty="0" err="1"/>
            <a:t>en</a:t>
          </a:r>
          <a:r>
            <a:rPr lang="en-GB" sz="2000" kern="1200" dirty="0"/>
            <a:t> la </a:t>
          </a:r>
          <a:r>
            <a:rPr lang="en-GB" sz="2000" kern="1200" dirty="0" err="1"/>
            <a:t>creación</a:t>
          </a:r>
          <a:r>
            <a:rPr lang="en-GB" sz="2000" kern="1200" dirty="0"/>
            <a:t> de </a:t>
          </a:r>
          <a:r>
            <a:rPr lang="en-GB" sz="2000" kern="1200" dirty="0" err="1"/>
            <a:t>sinergias</a:t>
          </a:r>
          <a:r>
            <a:rPr lang="en-GB" sz="2000" kern="1200" dirty="0"/>
            <a:t> y </a:t>
          </a:r>
          <a:r>
            <a:rPr lang="en-GB" sz="2000" kern="1200" dirty="0" err="1"/>
            <a:t>el</a:t>
          </a:r>
          <a:r>
            <a:rPr lang="en-GB" sz="2000" kern="1200" dirty="0"/>
            <a:t> </a:t>
          </a:r>
          <a:r>
            <a:rPr lang="en-GB" sz="2000" kern="1200" dirty="0" err="1"/>
            <a:t>aprendizaje</a:t>
          </a:r>
          <a:endParaRPr lang="en-US" sz="2000" kern="1200" dirty="0"/>
        </a:p>
      </dsp:txBody>
      <dsp:txXfrm>
        <a:off x="38838" y="3523107"/>
        <a:ext cx="5565963" cy="7179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79635-C553-4819-9925-4B7A9598D397}" type="datetimeFigureOut">
              <a:rPr lang="es-CR" smtClean="0"/>
              <a:t>28/5/2025</a:t>
            </a:fld>
            <a:endParaRPr lang="es-C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351849-EFD7-4F86-95DA-DCE88DF9B7C4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086824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R" dirty="0"/>
              <a:t>Modelo aspiracional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351849-EFD7-4F86-95DA-DCE88DF9B7C4}" type="slidenum">
              <a:rPr lang="es-CR" smtClean="0"/>
              <a:t>6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444219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1302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4225B0-3F91-62FA-2D80-630377C7B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B16AA9F-DE2B-F3B4-2843-CB79BF2EF4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31092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3232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6F2EC0-9A40-A541-E368-09BC5424D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64D1C-F873-427F-BF97-CEC5018DDC03}" type="datetime1">
              <a:rPr lang="de-DE"/>
              <a:pPr>
                <a:defRPr/>
              </a:pPr>
              <a:t>28.05.2025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93B990-6D49-900A-7745-C3537EAB0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ICE - Plan de trabajo 2020</a:t>
            </a:r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DE2416-CC26-70A5-EA85-98FCE2AD4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FB1A9-744A-4F21-9C7B-2416A3299501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04732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A8CA8F-A65C-519D-BB96-B9984C88D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F83A8-218E-D54B-A280-070B684E4AE3}" type="slidenum">
              <a:rPr lang="en-US" smtClean="0"/>
              <a:t>‹Nº›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8A697E-A1E8-E8E4-E4FC-7329D2C74669}"/>
              </a:ext>
            </a:extLst>
          </p:cNvPr>
          <p:cNvSpPr/>
          <p:nvPr userDrawn="1"/>
        </p:nvSpPr>
        <p:spPr>
          <a:xfrm>
            <a:off x="0" y="-16426"/>
            <a:ext cx="12192000" cy="62696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B9EA6CC-FDE4-30A0-013A-2C9C86F7091C}"/>
              </a:ext>
            </a:extLst>
          </p:cNvPr>
          <p:cNvSpPr/>
          <p:nvPr userDrawn="1"/>
        </p:nvSpPr>
        <p:spPr>
          <a:xfrm>
            <a:off x="0" y="-16426"/>
            <a:ext cx="12192000" cy="199305"/>
          </a:xfrm>
          <a:prstGeom prst="rect">
            <a:avLst/>
          </a:prstGeom>
          <a:solidFill>
            <a:srgbClr val="FFB3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181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271244-92E1-8574-6ECD-464654222E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 dirty="0"/>
              <a:t>Haz clic para modificar el estilo de título del patrón</a:t>
            </a:r>
            <a:endParaRPr lang="es-EC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83A10A9-BD1D-8A6C-8E7C-CE6ED2530B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7375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126F43-C5BF-F675-ED7D-67221E020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2966607-8938-B256-FED2-99F0AE9DD4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96864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53827E-F89F-3A79-293F-89AAF3BF7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28111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5B18CE8-6B2C-89AB-CD34-CE5CF8FC6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305301"/>
            <a:ext cx="10515600" cy="9525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880515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9A4FDD-F4D2-2340-30AF-5B9E8C8F4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A90222-737E-DA6D-C77F-E8EDD5951B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560763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A68DD4B-3BEC-6F5A-04E5-1505B10847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560763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25644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9D90B6-B9BC-B7F4-9A90-191833502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36803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F5F2872-102C-F510-6983-439793B9B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83336-2B41-4636-AA5E-57DE246E9C4A}" type="datetime1">
              <a:rPr lang="de-DE"/>
              <a:pPr>
                <a:defRPr/>
              </a:pPr>
              <a:t>28.05.2025</a:t>
            </a:fld>
            <a:endParaRPr lang="de-DE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3ABAE10-376F-9622-2F22-D26FB74CC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ICE - Plan de trabajo 2020</a:t>
            </a:r>
            <a:endParaRPr lang="de-DE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E9AC203-EE9E-B9A4-0D6B-D966FCE53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B9A9E-AA23-41D0-B8FA-ADCA4CE8783A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9025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1536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04B490-6400-9BC5-C434-B7F8FAB4B3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199"/>
            <a:ext cx="9144000" cy="19097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F8B3F8C-C6DE-3A82-AC4D-B5A8734D8E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34143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65503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theme" Target="../theme/theme3.xml"/><Relationship Id="rId16" Type="http://schemas.openxmlformats.org/officeDocument/2006/relationships/image" Target="../media/image15.pn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12DEED93-8237-AD85-205E-E15591D71D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474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D4FEA1C4-CBD8-93AB-897B-5E805341367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F34C233-D89B-C0F4-8D6B-C082A319E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57726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 dirty="0"/>
              <a:t>Haz clic para modificar el estilo de título del patrón</a:t>
            </a:r>
            <a:endParaRPr lang="es-EC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9D2BD86-A7F7-9454-4965-13C446B78A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475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37202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7" r:id="rId5"/>
    <p:sldLayoutId id="214748366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23">
            <a:extLst>
              <a:ext uri="{FF2B5EF4-FFF2-40B4-BE49-F238E27FC236}">
                <a16:creationId xmlns:a16="http://schemas.microsoft.com/office/drawing/2014/main" id="{1BF91B39-CF71-90BF-3173-1DCF25229F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0A4FE31-2472-3FEC-1E9C-84E64F2A86A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4066" y="2307399"/>
            <a:ext cx="1422400" cy="14224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A89159C-DC66-B5EF-D31A-E02A76B885A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7265" y="1485252"/>
            <a:ext cx="2029308" cy="80079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0405CDA-8B55-9062-4E6D-0FB9D7D4E93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4462" y="1654849"/>
            <a:ext cx="1741278" cy="68311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2D70822-7E02-32A5-C1D4-EA52D746F89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907" y="2703249"/>
            <a:ext cx="1648355" cy="39663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73C5DF5-6C3F-B0C2-443B-2D01588889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7590" y="1206060"/>
            <a:ext cx="1873612" cy="132556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1FC4FE9-BB12-BBF5-BD86-D6C8B78FE91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8820" y="2265319"/>
            <a:ext cx="1422400" cy="142240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A463713-CD7B-04BD-234F-412B12212A50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7483" y="2494202"/>
            <a:ext cx="2017825" cy="683118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AFEE13DD-B634-4F0F-4F01-7C97985D628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3596" y="3696018"/>
            <a:ext cx="1749825" cy="482952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376ABD4C-9D49-D05F-CFFC-B0D3244E81C2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8350" y="3476788"/>
            <a:ext cx="1536985" cy="920332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848C3F9A-DB65-1A90-0623-558612DF233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2445" y="3541699"/>
            <a:ext cx="555208" cy="72085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BF99BD58-D4B6-1F3A-601A-BE0A738539C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164" y="1506418"/>
            <a:ext cx="1759061" cy="738806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F1F3935E-4AB3-FB54-DE5A-8599092C0DA7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5764" y="1485252"/>
            <a:ext cx="603735" cy="744867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0C555BF3-248B-3C89-C96C-D8185619A6BF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7616" y="2579538"/>
            <a:ext cx="1678726" cy="683118"/>
          </a:xfrm>
          <a:prstGeom prst="rect">
            <a:avLst/>
          </a:prstGeom>
        </p:spPr>
      </p:pic>
      <p:pic>
        <p:nvPicPr>
          <p:cNvPr id="21" name="Imagen 20" descr="Resultado de imagen para logotipo o sello de la Universidad Central del Ecuador">
            <a:extLst>
              <a:ext uri="{FF2B5EF4-FFF2-40B4-BE49-F238E27FC236}">
                <a16:creationId xmlns:a16="http://schemas.microsoft.com/office/drawing/2014/main" id="{F61F78BD-57A0-21FD-A633-6D1F6275984D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8337" y="3541699"/>
            <a:ext cx="746760" cy="77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608EFD6A-A896-E45E-D100-C94F4120B1C1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6571" y="4471727"/>
            <a:ext cx="8919943" cy="844934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76FAD100-591A-6D85-3E1F-67364F2DC1D7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856" y="3441686"/>
            <a:ext cx="1752807" cy="83063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440E672-F29B-5DBC-EDC3-0FE893602FF3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9546" y="3286334"/>
            <a:ext cx="12700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534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22CC9BE5-E425-5572-3F13-DDB665D9468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4F5A5B9-440A-DF47-8683-6605FB9EF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6058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 dirty="0"/>
              <a:t>Haz clic para modificar el estilo de título del patrón</a:t>
            </a:r>
            <a:endParaRPr lang="es-EC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16F66AE-BEA3-C601-4248-663E0AD933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575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07732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8B98D25-AFBD-5648-C468-2A2C294208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629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EB35B6CB-3A3C-45E8-D159-0533EFA3E2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s-CR"/>
              <a:t>Titelmasterformat durch Klicken bearbeiten</a:t>
            </a:r>
            <a:endParaRPr lang="en-US" altLang="es-CR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EFF5E8D-B4D9-C604-AF0E-BC46F5F532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s-CR"/>
              <a:t>Formatvorlagen des Textmasters bearbeiten</a:t>
            </a:r>
          </a:p>
          <a:p>
            <a:pPr lvl="1"/>
            <a:r>
              <a:rPr lang="de-DE" altLang="es-CR"/>
              <a:t>Zweite Ebene</a:t>
            </a:r>
          </a:p>
          <a:p>
            <a:pPr lvl="2"/>
            <a:r>
              <a:rPr lang="de-DE" altLang="es-CR"/>
              <a:t>Dritte Ebene</a:t>
            </a:r>
          </a:p>
          <a:p>
            <a:pPr lvl="3"/>
            <a:r>
              <a:rPr lang="de-DE" altLang="es-CR"/>
              <a:t>Vierte Ebene</a:t>
            </a:r>
          </a:p>
          <a:p>
            <a:pPr lvl="4"/>
            <a:r>
              <a:rPr lang="de-DE" altLang="es-CR"/>
              <a:t>Fünfte Ebene</a:t>
            </a:r>
            <a:endParaRPr lang="en-US" altLang="es-C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301F6-F263-5C10-93DE-EA442A725A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C271B86-8543-4F3C-A6C2-561EC912BEF7}" type="datetime1">
              <a:rPr lang="de-DE"/>
              <a:pPr>
                <a:defRPr/>
              </a:pPr>
              <a:t>28.05.2025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119EFE-6F10-3FF7-C748-3721904DF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s-ES"/>
              <a:t>ICE - Plan de trabajo 2020</a:t>
            </a:r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FA39EB-A1DB-6F62-5E76-917F7791F9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EBB8719-DFB9-4EAB-BC45-D13ECC6F1221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4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26.jpe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png"/><Relationship Id="rId4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sv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0017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20D677F9-5236-6BAE-48EC-3E695D65F839}"/>
              </a:ext>
            </a:extLst>
          </p:cNvPr>
          <p:cNvSpPr/>
          <p:nvPr/>
        </p:nvSpPr>
        <p:spPr>
          <a:xfrm>
            <a:off x="10632" y="5590263"/>
            <a:ext cx="12181367" cy="12533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8" name="Google Shape;212;p26">
            <a:extLst>
              <a:ext uri="{FF2B5EF4-FFF2-40B4-BE49-F238E27FC236}">
                <a16:creationId xmlns:a16="http://schemas.microsoft.com/office/drawing/2014/main" id="{5496F357-4015-026E-43E7-EFB421988A00}"/>
              </a:ext>
            </a:extLst>
          </p:cNvPr>
          <p:cNvSpPr/>
          <p:nvPr/>
        </p:nvSpPr>
        <p:spPr>
          <a:xfrm>
            <a:off x="0" y="316228"/>
            <a:ext cx="5340206" cy="649745"/>
          </a:xfrm>
          <a:prstGeom prst="rect">
            <a:avLst/>
          </a:prstGeom>
          <a:solidFill>
            <a:srgbClr val="7B7B7B"/>
          </a:solidFill>
          <a:ln cap="flat">
            <a:noFill/>
            <a:prstDash val="solid"/>
          </a:ln>
        </p:spPr>
        <p:txBody>
          <a:bodyPr vert="horz" wrap="square" lIns="91421" tIns="45701" rIns="91421" bIns="45701" anchor="ctr" anchorCtr="0" compatLnSpc="1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AR" sz="2800" b="1" i="0" u="none" strike="noStrike" kern="0" cap="none" spc="0" baseline="0" dirty="0">
                <a:solidFill>
                  <a:srgbClr val="FFFFFF"/>
                </a:solidFill>
                <a:uFillTx/>
                <a:latin typeface="Open Sans"/>
                <a:ea typeface="Open Sans"/>
                <a:cs typeface="Open Sans"/>
              </a:rPr>
              <a:t>Usos del INCE: </a:t>
            </a:r>
            <a:r>
              <a:rPr lang="es-AR" sz="2800" b="1" kern="0" dirty="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Ejemplos</a:t>
            </a:r>
            <a:endParaRPr lang="es-AR" sz="2800" b="1" i="0" u="none" strike="noStrike" kern="0" cap="none" spc="0" baseline="0" dirty="0">
              <a:solidFill>
                <a:srgbClr val="FFFFFF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9" name="Google Shape;213;p26" descr="Logotipo del Departamento Nacional de Planeación">
            <a:extLst>
              <a:ext uri="{FF2B5EF4-FFF2-40B4-BE49-F238E27FC236}">
                <a16:creationId xmlns:a16="http://schemas.microsoft.com/office/drawing/2014/main" id="{1C4F4066-5775-8DA0-DBF9-A1AAADDFFF3E}"/>
              </a:ext>
            </a:extLst>
          </p:cNvPr>
          <p:cNvSpPr/>
          <p:nvPr/>
        </p:nvSpPr>
        <p:spPr>
          <a:xfrm>
            <a:off x="5681522" y="3312382"/>
            <a:ext cx="304796" cy="30479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21" tIns="45701" rIns="91421" bIns="45701" anchor="t" anchorCtr="0" compatLnSpc="1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0" cap="none" spc="0" baseline="0">
              <a:solidFill>
                <a:srgbClr val="000000"/>
              </a:solidFill>
              <a:uFillTx/>
              <a:latin typeface="Calibri"/>
              <a:ea typeface="Calibri"/>
              <a:cs typeface="Calibri"/>
            </a:endParaRPr>
          </a:p>
        </p:txBody>
      </p:sp>
      <p:pic>
        <p:nvPicPr>
          <p:cNvPr id="10" name="Google Shape;214;p26">
            <a:extLst>
              <a:ext uri="{FF2B5EF4-FFF2-40B4-BE49-F238E27FC236}">
                <a16:creationId xmlns:a16="http://schemas.microsoft.com/office/drawing/2014/main" id="{9A1C374D-FF89-4004-1525-B5D75D45E4C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5998" y="2469846"/>
            <a:ext cx="2555876" cy="81438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Google Shape;215;p26">
            <a:extLst>
              <a:ext uri="{FF2B5EF4-FFF2-40B4-BE49-F238E27FC236}">
                <a16:creationId xmlns:a16="http://schemas.microsoft.com/office/drawing/2014/main" id="{51E4DE9D-97D4-F70D-8409-EBC87389920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347" y="3709711"/>
            <a:ext cx="4968877" cy="60483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Google Shape;216;p26" descr="Congreso Ceplan">
            <a:extLst>
              <a:ext uri="{FF2B5EF4-FFF2-40B4-BE49-F238E27FC236}">
                <a16:creationId xmlns:a16="http://schemas.microsoft.com/office/drawing/2014/main" id="{67430862-96DF-4379-68C3-665F67428E6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5998" y="4532082"/>
            <a:ext cx="1944691" cy="90169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3" name="Google Shape;217;p26">
            <a:extLst>
              <a:ext uri="{FF2B5EF4-FFF2-40B4-BE49-F238E27FC236}">
                <a16:creationId xmlns:a16="http://schemas.microsoft.com/office/drawing/2014/main" id="{91C13801-C8F8-2F8A-2AC2-34FA662C2C85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</a:blip>
          <a:srcRect/>
          <a:stretch>
            <a:fillRect/>
          </a:stretch>
        </p:blipFill>
        <p:spPr>
          <a:xfrm>
            <a:off x="-88246" y="1200186"/>
            <a:ext cx="2700342" cy="98584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4" name="Google Shape;218;p26">
            <a:extLst>
              <a:ext uri="{FF2B5EF4-FFF2-40B4-BE49-F238E27FC236}">
                <a16:creationId xmlns:a16="http://schemas.microsoft.com/office/drawing/2014/main" id="{55CD6F84-194D-9408-739F-617A291EEECD}"/>
              </a:ext>
            </a:extLst>
          </p:cNvPr>
          <p:cNvSpPr txBox="1"/>
          <p:nvPr/>
        </p:nvSpPr>
        <p:spPr>
          <a:xfrm>
            <a:off x="2437940" y="1374687"/>
            <a:ext cx="5910585" cy="64629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45701" rIns="91421" bIns="45701" anchor="t" anchorCtr="0" compatLnSpc="1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b="1" kern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Informes de Autoevaluación del CONEVAL 2022 y 2023. </a:t>
            </a:r>
            <a:r>
              <a:rPr lang="es-ES" kern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Utilizaron INCE para identificar fortalezas y áreas de mejora.</a:t>
            </a:r>
            <a:endParaRPr lang="en-GB" sz="1800" i="0" u="none" strike="noStrike" kern="0" cap="none" spc="0" baseline="0" dirty="0">
              <a:solidFill>
                <a:srgbClr val="000000"/>
              </a:solidFill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15" name="Google Shape;219;p26">
            <a:extLst>
              <a:ext uri="{FF2B5EF4-FFF2-40B4-BE49-F238E27FC236}">
                <a16:creationId xmlns:a16="http://schemas.microsoft.com/office/drawing/2014/main" id="{00767598-B291-7FB0-B59D-B354E7FD72A6}"/>
              </a:ext>
            </a:extLst>
          </p:cNvPr>
          <p:cNvSpPr txBox="1"/>
          <p:nvPr/>
        </p:nvSpPr>
        <p:spPr>
          <a:xfrm>
            <a:off x="2796961" y="2590160"/>
            <a:ext cx="8013279" cy="64629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45701" rIns="91421" bIns="45701" anchor="t" anchorCtr="0" compatLnSpc="1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b="1" kern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Fortalecimiento del marco institucional de evaluación. </a:t>
            </a:r>
            <a:r>
              <a:rPr lang="es-ES" kern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Uso del INCE como insumo para el Plan de Fortalecimiento de la Evaluación (indicadores y taller de uso).</a:t>
            </a:r>
            <a:endParaRPr lang="en-GB" sz="1800" i="0" u="none" strike="noStrike" kern="0" cap="none" spc="0" baseline="0" dirty="0">
              <a:solidFill>
                <a:srgbClr val="000000"/>
              </a:solidFill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16" name="Google Shape;220;p26">
            <a:extLst>
              <a:ext uri="{FF2B5EF4-FFF2-40B4-BE49-F238E27FC236}">
                <a16:creationId xmlns:a16="http://schemas.microsoft.com/office/drawing/2014/main" id="{595303D5-7954-8E25-8DFE-E47D6772A720}"/>
              </a:ext>
            </a:extLst>
          </p:cNvPr>
          <p:cNvSpPr txBox="1"/>
          <p:nvPr/>
        </p:nvSpPr>
        <p:spPr>
          <a:xfrm>
            <a:off x="5021224" y="3703493"/>
            <a:ext cx="6154776" cy="64629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45701" rIns="91421" bIns="45701" anchor="t" anchorCtr="0" compatLnSpc="1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b="1" kern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Política Nacional de Evaluación</a:t>
            </a:r>
            <a:r>
              <a:rPr lang="es-ES" kern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. El uso del INCE para reportar avances en los resultados del plan de acción.</a:t>
            </a:r>
            <a:endParaRPr lang="en-GB" sz="1800" i="0" u="none" strike="noStrike" kern="0" cap="none" spc="0" baseline="0" dirty="0">
              <a:solidFill>
                <a:srgbClr val="000000"/>
              </a:solidFill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17" name="Google Shape;221;p26">
            <a:extLst>
              <a:ext uri="{FF2B5EF4-FFF2-40B4-BE49-F238E27FC236}">
                <a16:creationId xmlns:a16="http://schemas.microsoft.com/office/drawing/2014/main" id="{23F7AB76-92BB-38CB-0739-C8D312BEAA52}"/>
              </a:ext>
            </a:extLst>
          </p:cNvPr>
          <p:cNvSpPr txBox="1"/>
          <p:nvPr/>
        </p:nvSpPr>
        <p:spPr>
          <a:xfrm>
            <a:off x="2382783" y="4766543"/>
            <a:ext cx="6769202" cy="64629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45701" rIns="91421" bIns="45701" anchor="t" anchorCtr="0" compatLnSpc="1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b="1" kern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Plan Estratégico Nacional de Desarrollo 2050. </a:t>
            </a:r>
            <a:r>
              <a:rPr lang="es-ES" kern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El uso del INCE para reportar avances en los resultados del Plan –capacidades de M&amp;E-.</a:t>
            </a:r>
            <a:endParaRPr lang="en-GB" sz="1800" i="0" u="none" strike="noStrike" kern="0" cap="none" spc="0" baseline="0" dirty="0">
              <a:solidFill>
                <a:srgbClr val="000000"/>
              </a:solidFill>
              <a:uFillTx/>
              <a:latin typeface="Calibri"/>
              <a:ea typeface="Calibri"/>
              <a:cs typeface="Calibri"/>
            </a:endParaRPr>
          </a:p>
        </p:txBody>
      </p:sp>
      <p:pic>
        <p:nvPicPr>
          <p:cNvPr id="18" name="Google Shape;222;p26">
            <a:extLst>
              <a:ext uri="{FF2B5EF4-FFF2-40B4-BE49-F238E27FC236}">
                <a16:creationId xmlns:a16="http://schemas.microsoft.com/office/drawing/2014/main" id="{786D4EE0-1D4C-84E2-A1B2-360AFE0DE921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/>
          </a:blip>
          <a:srcRect/>
          <a:stretch>
            <a:fillRect/>
          </a:stretch>
        </p:blipFill>
        <p:spPr>
          <a:xfrm>
            <a:off x="30148" y="5805574"/>
            <a:ext cx="4791071" cy="72390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9" name="Google Shape;223;p26">
            <a:extLst>
              <a:ext uri="{FF2B5EF4-FFF2-40B4-BE49-F238E27FC236}">
                <a16:creationId xmlns:a16="http://schemas.microsoft.com/office/drawing/2014/main" id="{58F76CC1-6F77-9F77-8F21-1CFBC0EE6EFB}"/>
              </a:ext>
            </a:extLst>
          </p:cNvPr>
          <p:cNvSpPr txBox="1"/>
          <p:nvPr/>
        </p:nvSpPr>
        <p:spPr>
          <a:xfrm>
            <a:off x="4571970" y="5928623"/>
            <a:ext cx="7729898" cy="64629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45701" rIns="91421" bIns="45701" anchor="t" anchorCtr="0" compatLnSpc="1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b="1" kern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Política Nacional de Evaluación. </a:t>
            </a:r>
            <a:r>
              <a:rPr lang="es-ES" kern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El uso del INCE como insumo para el desarrollo del Plan y la presentación de informes sobre el progreso de resultados.</a:t>
            </a:r>
            <a:endParaRPr lang="en-GB" sz="1800" i="0" u="none" strike="noStrike" kern="0" cap="none" spc="0" baseline="0" dirty="0">
              <a:solidFill>
                <a:srgbClr val="000000"/>
              </a:solidFill>
              <a:uFillTx/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6175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C0EA9185-3B27-AA73-FBA7-66C72E1A699D}"/>
              </a:ext>
            </a:extLst>
          </p:cNvPr>
          <p:cNvSpPr/>
          <p:nvPr/>
        </p:nvSpPr>
        <p:spPr>
          <a:xfrm>
            <a:off x="10632" y="5590263"/>
            <a:ext cx="12181367" cy="12533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7" name="Google Shape;234;p27" descr="Logotipo del Departamento Nacional de Planeación">
            <a:extLst>
              <a:ext uri="{FF2B5EF4-FFF2-40B4-BE49-F238E27FC236}">
                <a16:creationId xmlns:a16="http://schemas.microsoft.com/office/drawing/2014/main" id="{A0DCB407-72CA-1137-6862-E7DED6598A00}"/>
              </a:ext>
            </a:extLst>
          </p:cNvPr>
          <p:cNvSpPr/>
          <p:nvPr/>
        </p:nvSpPr>
        <p:spPr>
          <a:xfrm>
            <a:off x="6175484" y="2896763"/>
            <a:ext cx="271763" cy="19242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21" tIns="45701" rIns="91421" bIns="45701" anchor="t" anchorCtr="0" compatLnSpc="1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0" cap="none" spc="0" baseline="0">
              <a:solidFill>
                <a:srgbClr val="000000"/>
              </a:solidFill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8" name="Google Shape;235;p27">
            <a:extLst>
              <a:ext uri="{FF2B5EF4-FFF2-40B4-BE49-F238E27FC236}">
                <a16:creationId xmlns:a16="http://schemas.microsoft.com/office/drawing/2014/main" id="{ED3DCA0D-3AD9-BEFD-A8AE-4BF69A81DCFF}"/>
              </a:ext>
            </a:extLst>
          </p:cNvPr>
          <p:cNvSpPr txBox="1"/>
          <p:nvPr/>
        </p:nvSpPr>
        <p:spPr>
          <a:xfrm>
            <a:off x="2703939" y="1351677"/>
            <a:ext cx="6866154" cy="95406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45701" rIns="91421" bIns="45701" anchor="t" anchorCtr="0" compatLnSpc="1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b="1" kern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Diagnóstico para el desarrollo de acciones en América Latina y el Caribe. </a:t>
            </a:r>
            <a:r>
              <a:rPr lang="es-ES" sz="1600" kern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Utilizar el INCE para identificar fortalezas y áreas de mejora a nivel nacional. 
</a:t>
            </a:r>
            <a:r>
              <a:rPr lang="es-ES" sz="1200" i="1" kern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"Estudio de brechas entre necesidades y oferta de programas para desarrollar capacidades en monitoreo y evaluación en América Latina y el Caribe"</a:t>
            </a:r>
            <a:endParaRPr lang="en-GB" sz="1200" i="1" u="none" strike="noStrike" kern="0" cap="none" spc="0" baseline="0" dirty="0">
              <a:solidFill>
                <a:srgbClr val="000000"/>
              </a:solidFill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9" name="Google Shape;236;p27">
            <a:extLst>
              <a:ext uri="{FF2B5EF4-FFF2-40B4-BE49-F238E27FC236}">
                <a16:creationId xmlns:a16="http://schemas.microsoft.com/office/drawing/2014/main" id="{D738FD34-5537-B879-2146-2A2A7A8149D7}"/>
              </a:ext>
            </a:extLst>
          </p:cNvPr>
          <p:cNvSpPr txBox="1"/>
          <p:nvPr/>
        </p:nvSpPr>
        <p:spPr>
          <a:xfrm>
            <a:off x="2703939" y="2748568"/>
            <a:ext cx="7162042" cy="58473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45701" rIns="91421" bIns="45701" anchor="t" anchorCtr="0" compatLnSpc="1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b="1" kern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Formando a las próximas generaciones de evaluadores en Europa. 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kern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Curso dentro de la "Especialización en evaluación de políticas públicas de empleo".</a:t>
            </a:r>
            <a:endParaRPr lang="en-GB" sz="1600" i="0" u="none" strike="noStrike" kern="0" cap="none" spc="0" baseline="0" dirty="0">
              <a:solidFill>
                <a:srgbClr val="000000"/>
              </a:solidFill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10" name="Google Shape;237;p27">
            <a:extLst>
              <a:ext uri="{FF2B5EF4-FFF2-40B4-BE49-F238E27FC236}">
                <a16:creationId xmlns:a16="http://schemas.microsoft.com/office/drawing/2014/main" id="{1EFD8F10-4CC9-9419-D0EF-BEDB3E791D7E}"/>
              </a:ext>
            </a:extLst>
          </p:cNvPr>
          <p:cNvSpPr txBox="1"/>
          <p:nvPr/>
        </p:nvSpPr>
        <p:spPr>
          <a:xfrm>
            <a:off x="2670103" y="3671357"/>
            <a:ext cx="6659063" cy="58473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45701" rIns="91421" bIns="45701" anchor="t" anchorCtr="0" compatLnSpc="1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b="1" kern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Formando a las próximas generaciones de evaluadores en América Latina (I). </a:t>
            </a:r>
            <a:r>
              <a:rPr lang="es-ES" sz="1600" kern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Curso dentro de la "Maestría en Gestión y Políticas Públicas".</a:t>
            </a:r>
            <a:endParaRPr lang="en-GB" sz="1600" i="0" u="none" strike="noStrike" kern="0" cap="none" spc="0" baseline="0" dirty="0">
              <a:solidFill>
                <a:srgbClr val="000000"/>
              </a:solidFill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11" name="Google Shape;238;p27">
            <a:extLst>
              <a:ext uri="{FF2B5EF4-FFF2-40B4-BE49-F238E27FC236}">
                <a16:creationId xmlns:a16="http://schemas.microsoft.com/office/drawing/2014/main" id="{085D8930-77D2-3973-F6DE-FDE470EDE2A3}"/>
              </a:ext>
            </a:extLst>
          </p:cNvPr>
          <p:cNvSpPr txBox="1"/>
          <p:nvPr/>
        </p:nvSpPr>
        <p:spPr>
          <a:xfrm>
            <a:off x="2670103" y="4700817"/>
            <a:ext cx="7407623" cy="58473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45701" rIns="91421" bIns="45701" anchor="t" anchorCtr="0" compatLnSpc="1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b="1" kern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Formando a las próximas generaciones de evaluadores en América Latina (II). 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kern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Curso dentro de la "Maestría en Evaluación de Políticas Públicas y toma de decisiones".</a:t>
            </a:r>
            <a:endParaRPr lang="en-GB" sz="1600" i="0" u="none" strike="noStrike" kern="0" cap="none" spc="0" baseline="0" dirty="0">
              <a:solidFill>
                <a:srgbClr val="000000"/>
              </a:solidFill>
              <a:highlight>
                <a:srgbClr val="000000"/>
              </a:highlight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12" name="Google Shape;239;p27">
            <a:extLst>
              <a:ext uri="{FF2B5EF4-FFF2-40B4-BE49-F238E27FC236}">
                <a16:creationId xmlns:a16="http://schemas.microsoft.com/office/drawing/2014/main" id="{5305774A-D07B-E713-CD0D-6A89F8F47CF7}"/>
              </a:ext>
            </a:extLst>
          </p:cNvPr>
          <p:cNvSpPr txBox="1"/>
          <p:nvPr/>
        </p:nvSpPr>
        <p:spPr>
          <a:xfrm>
            <a:off x="2607137" y="5980534"/>
            <a:ext cx="6897261" cy="58473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45701" rIns="91421" bIns="45701" anchor="t" anchorCtr="0" compatLnSpc="1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b="1" kern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Formando a las próximas generaciones de evaluadores en América Latina (III). </a:t>
            </a:r>
            <a:r>
              <a:rPr lang="es-ES" sz="1600" kern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Seminario dentro del "Diplomado en Evaluación para el cambio"</a:t>
            </a:r>
            <a:endParaRPr lang="en-GB" sz="1600" i="0" u="none" strike="noStrike" kern="0" cap="none" spc="0" baseline="0" dirty="0">
              <a:solidFill>
                <a:srgbClr val="000000"/>
              </a:solidFill>
              <a:uFillTx/>
              <a:latin typeface="Calibri"/>
              <a:ea typeface="Calibri"/>
              <a:cs typeface="Calibri"/>
            </a:endParaRPr>
          </a:p>
        </p:txBody>
      </p:sp>
      <p:pic>
        <p:nvPicPr>
          <p:cNvPr id="14" name="Google Shape;241;p27">
            <a:extLst>
              <a:ext uri="{FF2B5EF4-FFF2-40B4-BE49-F238E27FC236}">
                <a16:creationId xmlns:a16="http://schemas.microsoft.com/office/drawing/2014/main" id="{C0646CB9-0922-94DB-52FC-FCB663ACA4D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3439" y="2636501"/>
            <a:ext cx="2074557" cy="59217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5" name="Google Shape;242;p27">
            <a:extLst>
              <a:ext uri="{FF2B5EF4-FFF2-40B4-BE49-F238E27FC236}">
                <a16:creationId xmlns:a16="http://schemas.microsoft.com/office/drawing/2014/main" id="{BFF41EC3-F5D6-B487-D3B8-761D42AE064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7083" y="3561270"/>
            <a:ext cx="1707267" cy="72267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6" name="Google Shape;243;p27">
            <a:extLst>
              <a:ext uri="{FF2B5EF4-FFF2-40B4-BE49-F238E27FC236}">
                <a16:creationId xmlns:a16="http://schemas.microsoft.com/office/drawing/2014/main" id="{62F3A2DF-4F1A-1AED-6F2A-EDF0B7179AA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5864" y="4458513"/>
            <a:ext cx="909703" cy="110706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7" name="Google Shape;244;p27">
            <a:extLst>
              <a:ext uri="{FF2B5EF4-FFF2-40B4-BE49-F238E27FC236}">
                <a16:creationId xmlns:a16="http://schemas.microsoft.com/office/drawing/2014/main" id="{A409B340-DB56-4E4F-5180-C2E295D6D81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6710" y="5924569"/>
            <a:ext cx="1288010" cy="84334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1" name="Google Shape;212;p26">
            <a:extLst>
              <a:ext uri="{FF2B5EF4-FFF2-40B4-BE49-F238E27FC236}">
                <a16:creationId xmlns:a16="http://schemas.microsoft.com/office/drawing/2014/main" id="{E2B90A94-CE66-9BFD-EDAB-0E6AF64BC314}"/>
              </a:ext>
            </a:extLst>
          </p:cNvPr>
          <p:cNvSpPr/>
          <p:nvPr/>
        </p:nvSpPr>
        <p:spPr>
          <a:xfrm>
            <a:off x="0" y="316228"/>
            <a:ext cx="5340206" cy="649745"/>
          </a:xfrm>
          <a:prstGeom prst="rect">
            <a:avLst/>
          </a:prstGeom>
          <a:solidFill>
            <a:srgbClr val="7B7B7B"/>
          </a:solidFill>
          <a:ln cap="flat">
            <a:noFill/>
            <a:prstDash val="solid"/>
          </a:ln>
        </p:spPr>
        <p:txBody>
          <a:bodyPr vert="horz" wrap="square" lIns="91421" tIns="45701" rIns="91421" bIns="45701" anchor="ctr" anchorCtr="0" compatLnSpc="1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AR" sz="2800" b="1" i="0" u="none" strike="noStrike" kern="0" cap="none" spc="0" baseline="0" dirty="0">
                <a:solidFill>
                  <a:srgbClr val="FFFFFF"/>
                </a:solidFill>
                <a:uFillTx/>
                <a:latin typeface="Open Sans"/>
                <a:ea typeface="Open Sans"/>
                <a:cs typeface="Open Sans"/>
              </a:rPr>
              <a:t>Usos del INCE: </a:t>
            </a:r>
            <a:r>
              <a:rPr lang="es-AR" sz="2800" b="1" kern="0" dirty="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Ejemplos</a:t>
            </a:r>
            <a:r>
              <a:rPr lang="es-AR" sz="2800" b="1" i="0" u="none" strike="noStrike" kern="0" cap="none" spc="0" baseline="0" dirty="0">
                <a:solidFill>
                  <a:srgbClr val="FFFFFF"/>
                </a:solidFill>
                <a:uFillTx/>
                <a:latin typeface="Open Sans"/>
                <a:ea typeface="Open Sans"/>
                <a:cs typeface="Open Sans"/>
              </a:rPr>
              <a:t> II</a:t>
            </a:r>
            <a:endParaRPr lang="es-AR" sz="2800" b="1" i="0" u="none" strike="noStrike" kern="0" cap="none" spc="0" baseline="0" dirty="0">
              <a:solidFill>
                <a:srgbClr val="FFFFFF"/>
              </a:solidFill>
              <a:uFillTx/>
              <a:latin typeface="Arial"/>
              <a:ea typeface="Arial"/>
              <a:cs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88698F4-6FDE-0634-CCD2-80DB848DD4E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643" y="1259683"/>
            <a:ext cx="2600150" cy="115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841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5F6BDC4-E664-6FE6-588C-B7BF9D0908A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97723"/>
            <a:ext cx="12192000" cy="140349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10E5204-7D04-5941-7D19-91291261671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252" y="800615"/>
            <a:ext cx="5567915" cy="578585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570A91F-FA69-3BA1-5476-AB67DDB0191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833" y="795332"/>
            <a:ext cx="5306074" cy="578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999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3">
            <a:extLst>
              <a:ext uri="{FF2B5EF4-FFF2-40B4-BE49-F238E27FC236}">
                <a16:creationId xmlns:a16="http://schemas.microsoft.com/office/drawing/2014/main" id="{58EE3F0C-25D3-0CBC-10BA-07A9F08A6A56}"/>
              </a:ext>
            </a:extLst>
          </p:cNvPr>
          <p:cNvSpPr txBox="1">
            <a:spLocks/>
          </p:cNvSpPr>
          <p:nvPr/>
        </p:nvSpPr>
        <p:spPr>
          <a:xfrm>
            <a:off x="838200" y="550656"/>
            <a:ext cx="8577263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b="1" dirty="0">
                <a:solidFill>
                  <a:srgbClr val="4C3DA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COLABORADORES</a:t>
            </a:r>
          </a:p>
        </p:txBody>
      </p:sp>
    </p:spTree>
    <p:extLst>
      <p:ext uri="{BB962C8B-B14F-4D97-AF65-F5344CB8AC3E}">
        <p14:creationId xmlns:p14="http://schemas.microsoft.com/office/powerpoint/2010/main" val="63964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28987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9 Marcador de número de diapositiva">
            <a:extLst>
              <a:ext uri="{FF2B5EF4-FFF2-40B4-BE49-F238E27FC236}">
                <a16:creationId xmlns:a16="http://schemas.microsoft.com/office/drawing/2014/main" id="{E84213B3-3626-0C8B-8F04-CA615B2D4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245225"/>
            <a:ext cx="2133600" cy="476250"/>
          </a:xfrm>
        </p:spPr>
        <p:txBody>
          <a:bodyPr/>
          <a:lstStyle/>
          <a:p>
            <a:pPr>
              <a:defRPr/>
            </a:pPr>
            <a:fld id="{4841ECEC-9772-4DD2-8D0E-2F6C8AB576F5}" type="slidenum">
              <a:rPr lang="es-ES"/>
              <a:pPr>
                <a:defRPr/>
              </a:pPr>
              <a:t>15</a:t>
            </a:fld>
            <a:endParaRPr lang="es-ES" dirty="0"/>
          </a:p>
        </p:txBody>
      </p:sp>
      <p:sp>
        <p:nvSpPr>
          <p:cNvPr id="10243" name="Text Box 4">
            <a:extLst>
              <a:ext uri="{FF2B5EF4-FFF2-40B4-BE49-F238E27FC236}">
                <a16:creationId xmlns:a16="http://schemas.microsoft.com/office/drawing/2014/main" id="{6603ED55-A5AE-5C80-5469-A3DF521C5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2950" y="295275"/>
            <a:ext cx="83058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ES_tradnl" altLang="es-CR" sz="2000">
                <a:solidFill>
                  <a:srgbClr val="59575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Una iniciativa de cocción lenta</a:t>
            </a:r>
            <a:endParaRPr lang="es-ES_tradnl" altLang="es-CR" sz="1700">
              <a:solidFill>
                <a:srgbClr val="595756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63" name="7 Conector recto">
            <a:extLst>
              <a:ext uri="{FF2B5EF4-FFF2-40B4-BE49-F238E27FC236}">
                <a16:creationId xmlns:a16="http://schemas.microsoft.com/office/drawing/2014/main" id="{C4F46337-85C1-8A19-D0BB-66D5D08CD152}"/>
              </a:ext>
            </a:extLst>
          </p:cNvPr>
          <p:cNvCxnSpPr/>
          <p:nvPr/>
        </p:nvCxnSpPr>
        <p:spPr>
          <a:xfrm>
            <a:off x="1524000" y="908050"/>
            <a:ext cx="9144000" cy="0"/>
          </a:xfrm>
          <a:prstGeom prst="line">
            <a:avLst/>
          </a:prstGeom>
          <a:ln w="31750">
            <a:solidFill>
              <a:srgbClr val="002060">
                <a:alpha val="42745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5" name="Grafik 2" descr="Ein Bild, das Text, Screenshot, Cartoon, Design enthält.&#10;&#10;Automatisch generierte Beschreibung">
            <a:extLst>
              <a:ext uri="{FF2B5EF4-FFF2-40B4-BE49-F238E27FC236}">
                <a16:creationId xmlns:a16="http://schemas.microsoft.com/office/drawing/2014/main" id="{6E96BD86-4119-14A4-6644-D701A6AE8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375" y="568325"/>
            <a:ext cx="11772900" cy="662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2">
            <a:extLst>
              <a:ext uri="{FF2B5EF4-FFF2-40B4-BE49-F238E27FC236}">
                <a16:creationId xmlns:a16="http://schemas.microsoft.com/office/drawing/2014/main" id="{3264DA88-FD46-4467-5689-04D60BA5FFD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63531" y="5763409"/>
            <a:ext cx="928469" cy="105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487377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8">
            <a:extLst>
              <a:ext uri="{FF2B5EF4-FFF2-40B4-BE49-F238E27FC236}">
                <a16:creationId xmlns:a16="http://schemas.microsoft.com/office/drawing/2014/main" id="{8614BC8E-AD3E-948C-E6FD-5AF47D98E8A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00" y="688637"/>
            <a:ext cx="9986579" cy="6019927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63500"/>
          </a:effectLst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F0438007-AE33-121D-BF0C-21F43737EFB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3905" y="5656032"/>
            <a:ext cx="928469" cy="105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491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F7DFAA54-DA73-2269-2823-9E7CEB9806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993" y="1745424"/>
            <a:ext cx="9144000" cy="1909763"/>
          </a:xfrm>
        </p:spPr>
        <p:txBody>
          <a:bodyPr/>
          <a:lstStyle/>
          <a:p>
            <a:pPr algn="l"/>
            <a:r>
              <a:rPr lang="es-EC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CAPACIDADES NACIONALES EN EVALUACIÓN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BB81555-B9C9-D6AD-6D49-631BC54D04B5}"/>
              </a:ext>
            </a:extLst>
          </p:cNvPr>
          <p:cNvSpPr txBox="1"/>
          <p:nvPr/>
        </p:nvSpPr>
        <p:spPr>
          <a:xfrm>
            <a:off x="620108" y="3690284"/>
            <a:ext cx="57544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spc="15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El Índice de Capacidades Nacionales en Evaluación en América Latina y Ecuador</a:t>
            </a:r>
            <a:endParaRPr lang="es-EC" spc="15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s-EC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2" name="Imagen 11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11BA9C1C-1AB8-190C-C44C-FFE3956E2C9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75988" y="1454829"/>
            <a:ext cx="2695904" cy="411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352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Marcador de número de diapositiva">
            <a:extLst>
              <a:ext uri="{FF2B5EF4-FFF2-40B4-BE49-F238E27FC236}">
                <a16:creationId xmlns:a16="http://schemas.microsoft.com/office/drawing/2014/main" id="{E602BDD7-548F-E712-56FF-619270F3D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1AB64B78-E976-437B-687D-91DE16C84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594" y="1318419"/>
            <a:ext cx="3049588" cy="409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platzhalter 3">
            <a:extLst>
              <a:ext uri="{FF2B5EF4-FFF2-40B4-BE49-F238E27FC236}">
                <a16:creationId xmlns:a16="http://schemas.microsoft.com/office/drawing/2014/main" id="{4FD6EB70-0466-CAD1-D7C2-CF18C724539A}"/>
              </a:ext>
            </a:extLst>
          </p:cNvPr>
          <p:cNvSpPr txBox="1">
            <a:spLocks/>
          </p:cNvSpPr>
          <p:nvPr/>
        </p:nvSpPr>
        <p:spPr bwMode="auto">
          <a:xfrm>
            <a:off x="8382986" y="1381782"/>
            <a:ext cx="3707606" cy="85883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eaLnBrk="1" hangingPunct="1">
              <a:defRPr/>
            </a:pPr>
            <a:r>
              <a:rPr lang="de-DE" altLang="de-DE" sz="2800" b="1" dirty="0">
                <a:solidFill>
                  <a:srgbClr val="CD860F"/>
                </a:solidFill>
                <a:latin typeface="+mj-lt"/>
              </a:rPr>
              <a:t>¿Para qué evaluamos? </a:t>
            </a:r>
          </a:p>
        </p:txBody>
      </p:sp>
      <p:sp>
        <p:nvSpPr>
          <p:cNvPr id="4" name="Bogen 3">
            <a:extLst>
              <a:ext uri="{FF2B5EF4-FFF2-40B4-BE49-F238E27FC236}">
                <a16:creationId xmlns:a16="http://schemas.microsoft.com/office/drawing/2014/main" id="{F884E715-1DA1-93D5-42FD-848FE506B971}"/>
              </a:ext>
            </a:extLst>
          </p:cNvPr>
          <p:cNvSpPr/>
          <p:nvPr/>
        </p:nvSpPr>
        <p:spPr>
          <a:xfrm>
            <a:off x="5764207" y="2253025"/>
            <a:ext cx="3682403" cy="3571895"/>
          </a:xfrm>
          <a:prstGeom prst="arc">
            <a:avLst>
              <a:gd name="adj1" fmla="val 2696685"/>
              <a:gd name="adj2" fmla="val 586932"/>
            </a:avLst>
          </a:prstGeom>
          <a:ln w="28575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de-DE" sz="1400" b="1" i="1">
              <a:solidFill>
                <a:srgbClr val="3E7DA6">
                  <a:lumMod val="50000"/>
                </a:srgbClr>
              </a:solidFill>
            </a:endParaRP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58CD0295-4E8E-C2F3-799A-D23749CBA6C0}"/>
              </a:ext>
            </a:extLst>
          </p:cNvPr>
          <p:cNvSpPr txBox="1">
            <a:spLocks/>
          </p:cNvSpPr>
          <p:nvPr/>
        </p:nvSpPr>
        <p:spPr bwMode="auto">
          <a:xfrm>
            <a:off x="8710663" y="4323145"/>
            <a:ext cx="1668015" cy="86063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de-DE" altLang="de-DE" sz="1600" b="1" dirty="0" err="1">
                <a:solidFill>
                  <a:srgbClr val="CD860F"/>
                </a:solidFill>
                <a:latin typeface="+mj-lt"/>
              </a:rPr>
              <a:t>Esfera</a:t>
            </a:r>
            <a:r>
              <a:rPr lang="de-DE" altLang="de-DE" sz="1600" b="1" dirty="0">
                <a:solidFill>
                  <a:srgbClr val="CD860F"/>
                </a:solidFill>
                <a:latin typeface="+mj-lt"/>
              </a:rPr>
              <a:t> del </a:t>
            </a:r>
            <a:r>
              <a:rPr lang="de-DE" altLang="de-DE" sz="1600" b="1" dirty="0" err="1">
                <a:solidFill>
                  <a:srgbClr val="CD860F"/>
                </a:solidFill>
                <a:latin typeface="+mj-lt"/>
              </a:rPr>
              <a:t>aprendizaje</a:t>
            </a:r>
            <a:endParaRPr lang="de-DE" altLang="de-DE" sz="1600" b="1" dirty="0">
              <a:solidFill>
                <a:srgbClr val="CD860F"/>
              </a:solidFill>
              <a:latin typeface="+mj-lt"/>
            </a:endParaRPr>
          </a:p>
        </p:txBody>
      </p:sp>
      <p:sp>
        <p:nvSpPr>
          <p:cNvPr id="9" name="Bogen 2">
            <a:extLst>
              <a:ext uri="{FF2B5EF4-FFF2-40B4-BE49-F238E27FC236}">
                <a16:creationId xmlns:a16="http://schemas.microsoft.com/office/drawing/2014/main" id="{8D8DDA12-0B65-E97D-6ED6-ACFB0F389215}"/>
              </a:ext>
            </a:extLst>
          </p:cNvPr>
          <p:cNvSpPr/>
          <p:nvPr/>
        </p:nvSpPr>
        <p:spPr>
          <a:xfrm>
            <a:off x="3792184" y="421050"/>
            <a:ext cx="3684339" cy="3571895"/>
          </a:xfrm>
          <a:prstGeom prst="arc">
            <a:avLst>
              <a:gd name="adj1" fmla="val 14493772"/>
              <a:gd name="adj2" fmla="val 12106685"/>
            </a:avLst>
          </a:prstGeom>
          <a:ln w="28575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de-DE" sz="1400" b="1" i="1">
              <a:solidFill>
                <a:srgbClr val="3E7DA6">
                  <a:lumMod val="50000"/>
                </a:srgbClr>
              </a:solidFill>
            </a:endParaRPr>
          </a:p>
          <a:p>
            <a:pPr algn="ctr" eaLnBrk="1" hangingPunct="1">
              <a:defRPr/>
            </a:pPr>
            <a:endParaRPr lang="de-DE" sz="1400" b="1" i="1">
              <a:solidFill>
                <a:srgbClr val="3E7DA6">
                  <a:lumMod val="50000"/>
                </a:srgbClr>
              </a:solidFill>
            </a:endParaRPr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D4FFC9FC-1159-F6AD-DED6-57EFCE11E4FF}"/>
              </a:ext>
            </a:extLst>
          </p:cNvPr>
          <p:cNvSpPr txBox="1">
            <a:spLocks/>
          </p:cNvSpPr>
          <p:nvPr/>
        </p:nvSpPr>
        <p:spPr bwMode="auto">
          <a:xfrm>
            <a:off x="2909309" y="662116"/>
            <a:ext cx="2177517" cy="559194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de-DE" altLang="de-DE" sz="1600" b="1" dirty="0" err="1">
                <a:solidFill>
                  <a:srgbClr val="CD860F"/>
                </a:solidFill>
                <a:latin typeface="+mj-lt"/>
              </a:rPr>
              <a:t>Esfera</a:t>
            </a:r>
            <a:r>
              <a:rPr lang="de-DE" altLang="de-DE" sz="1600" b="1" dirty="0">
                <a:solidFill>
                  <a:srgbClr val="CD860F"/>
                </a:solidFill>
                <a:latin typeface="+mj-lt"/>
              </a:rPr>
              <a:t> de la </a:t>
            </a:r>
            <a:r>
              <a:rPr lang="de-DE" altLang="de-DE" sz="1600" b="1" dirty="0" err="1">
                <a:solidFill>
                  <a:srgbClr val="CD860F"/>
                </a:solidFill>
                <a:latin typeface="+mj-lt"/>
              </a:rPr>
              <a:t>rendición</a:t>
            </a:r>
            <a:r>
              <a:rPr lang="de-DE" altLang="de-DE" sz="1600" b="1" dirty="0">
                <a:solidFill>
                  <a:srgbClr val="CD860F"/>
                </a:solidFill>
                <a:latin typeface="+mj-lt"/>
              </a:rPr>
              <a:t> de </a:t>
            </a:r>
            <a:r>
              <a:rPr lang="de-DE" altLang="de-DE" sz="1600" b="1" dirty="0" err="1">
                <a:solidFill>
                  <a:srgbClr val="CD860F"/>
                </a:solidFill>
                <a:latin typeface="+mj-lt"/>
              </a:rPr>
              <a:t>cuentas</a:t>
            </a:r>
            <a:endParaRPr lang="de-DE" altLang="de-DE" sz="1600" b="1" dirty="0">
              <a:solidFill>
                <a:srgbClr val="CD860F"/>
              </a:solidFill>
              <a:latin typeface="+mj-lt"/>
            </a:endParaRPr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88A03F8F-9444-C360-C654-477805004373}"/>
              </a:ext>
            </a:extLst>
          </p:cNvPr>
          <p:cNvSpPr txBox="1">
            <a:spLocks/>
          </p:cNvSpPr>
          <p:nvPr/>
        </p:nvSpPr>
        <p:spPr bwMode="auto">
          <a:xfrm>
            <a:off x="6815858" y="2603646"/>
            <a:ext cx="1795728" cy="508475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de-DE" altLang="de-DE" sz="1200" b="1" i="1" dirty="0">
                <a:solidFill>
                  <a:schemeClr val="accent1">
                    <a:lumMod val="10000"/>
                  </a:schemeClr>
                </a:solidFill>
              </a:rPr>
              <a:t>Aportar evidencia para la toma de decisiones</a:t>
            </a:r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EE444922-1F1B-7CA7-E22B-EA96F139C2D4}"/>
              </a:ext>
            </a:extLst>
          </p:cNvPr>
          <p:cNvSpPr txBox="1">
            <a:spLocks/>
          </p:cNvSpPr>
          <p:nvPr/>
        </p:nvSpPr>
        <p:spPr bwMode="auto">
          <a:xfrm>
            <a:off x="6096000" y="4788414"/>
            <a:ext cx="2101466" cy="508473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de-DE" altLang="de-DE" sz="1200" b="1" i="1" dirty="0">
                <a:solidFill>
                  <a:schemeClr val="accent1">
                    <a:lumMod val="10000"/>
                  </a:schemeClr>
                </a:solidFill>
              </a:rPr>
              <a:t>Buenas prácticas y/o lecciones aprendidas </a:t>
            </a:r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C52515BE-75B0-D147-1DCA-07859978091A}"/>
              </a:ext>
            </a:extLst>
          </p:cNvPr>
          <p:cNvSpPr txBox="1">
            <a:spLocks/>
          </p:cNvSpPr>
          <p:nvPr/>
        </p:nvSpPr>
        <p:spPr bwMode="auto">
          <a:xfrm>
            <a:off x="7402369" y="3324133"/>
            <a:ext cx="1933116" cy="508475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de-DE" altLang="de-DE" sz="1200" b="1" i="1" dirty="0">
                <a:solidFill>
                  <a:schemeClr val="accent1">
                    <a:lumMod val="10000"/>
                  </a:schemeClr>
                </a:solidFill>
              </a:rPr>
              <a:t>Comprender mejor las intervenciones </a:t>
            </a:r>
          </a:p>
        </p:txBody>
      </p:sp>
      <p:sp>
        <p:nvSpPr>
          <p:cNvPr id="15" name="Textplatzhalter 3">
            <a:extLst>
              <a:ext uri="{FF2B5EF4-FFF2-40B4-BE49-F238E27FC236}">
                <a16:creationId xmlns:a16="http://schemas.microsoft.com/office/drawing/2014/main" id="{858B23D5-FCDE-5A1C-138E-4D50DFA7EC70}"/>
              </a:ext>
            </a:extLst>
          </p:cNvPr>
          <p:cNvSpPr txBox="1">
            <a:spLocks/>
          </p:cNvSpPr>
          <p:nvPr/>
        </p:nvSpPr>
        <p:spPr bwMode="auto">
          <a:xfrm>
            <a:off x="5679421" y="3611186"/>
            <a:ext cx="2318192" cy="508473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de-DE" altLang="de-DE" sz="1200" b="1" i="1" dirty="0">
                <a:solidFill>
                  <a:schemeClr val="accent1">
                    <a:lumMod val="10000"/>
                  </a:schemeClr>
                </a:solidFill>
              </a:rPr>
              <a:t>Identificar factores positivos (favorables al desempeño) </a:t>
            </a:r>
          </a:p>
        </p:txBody>
      </p:sp>
      <p:sp>
        <p:nvSpPr>
          <p:cNvPr id="16" name="Textplatzhalter 3">
            <a:extLst>
              <a:ext uri="{FF2B5EF4-FFF2-40B4-BE49-F238E27FC236}">
                <a16:creationId xmlns:a16="http://schemas.microsoft.com/office/drawing/2014/main" id="{4E6F01C8-49CE-F59E-C1E0-5E9C8F51D4C4}"/>
              </a:ext>
            </a:extLst>
          </p:cNvPr>
          <p:cNvSpPr txBox="1">
            <a:spLocks/>
          </p:cNvSpPr>
          <p:nvPr/>
        </p:nvSpPr>
        <p:spPr bwMode="auto">
          <a:xfrm>
            <a:off x="6815858" y="4123011"/>
            <a:ext cx="2318192" cy="508475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de-DE" altLang="de-DE" sz="1200" b="1" i="1" dirty="0">
                <a:solidFill>
                  <a:schemeClr val="accent1">
                    <a:lumMod val="10000"/>
                  </a:schemeClr>
                </a:solidFill>
              </a:rPr>
              <a:t>Identificar factores negativos (des favorables al desempeño) </a:t>
            </a:r>
          </a:p>
        </p:txBody>
      </p:sp>
      <p:sp>
        <p:nvSpPr>
          <p:cNvPr id="17" name="Textplatzhalter 3">
            <a:extLst>
              <a:ext uri="{FF2B5EF4-FFF2-40B4-BE49-F238E27FC236}">
                <a16:creationId xmlns:a16="http://schemas.microsoft.com/office/drawing/2014/main" id="{2E65EEED-0444-389B-54FE-C1253FE5A157}"/>
              </a:ext>
            </a:extLst>
          </p:cNvPr>
          <p:cNvSpPr txBox="1">
            <a:spLocks/>
          </p:cNvSpPr>
          <p:nvPr/>
        </p:nvSpPr>
        <p:spPr bwMode="auto">
          <a:xfrm>
            <a:off x="4279833" y="2769303"/>
            <a:ext cx="1643130" cy="508473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de-DE" altLang="de-DE" sz="1200" b="1" i="1" dirty="0">
                <a:solidFill>
                  <a:schemeClr val="accent1">
                    <a:lumMod val="10000"/>
                  </a:schemeClr>
                </a:solidFill>
              </a:rPr>
              <a:t>Dar a conocer resultados e impactos</a:t>
            </a:r>
          </a:p>
        </p:txBody>
      </p:sp>
      <p:sp>
        <p:nvSpPr>
          <p:cNvPr id="18" name="Textplatzhalter 3">
            <a:extLst>
              <a:ext uri="{FF2B5EF4-FFF2-40B4-BE49-F238E27FC236}">
                <a16:creationId xmlns:a16="http://schemas.microsoft.com/office/drawing/2014/main" id="{93DC5963-4C31-D364-82B8-13398D03F0D9}"/>
              </a:ext>
            </a:extLst>
          </p:cNvPr>
          <p:cNvSpPr txBox="1">
            <a:spLocks/>
          </p:cNvSpPr>
          <p:nvPr/>
        </p:nvSpPr>
        <p:spPr bwMode="auto">
          <a:xfrm>
            <a:off x="3661237" y="1811200"/>
            <a:ext cx="1538968" cy="506677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de-DE" altLang="de-DE" sz="1200" b="1" i="1" dirty="0">
                <a:solidFill>
                  <a:schemeClr val="accent1">
                    <a:lumMod val="10000"/>
                  </a:schemeClr>
                </a:solidFill>
              </a:rPr>
              <a:t>Conferir transparencia</a:t>
            </a:r>
          </a:p>
        </p:txBody>
      </p:sp>
      <p:sp>
        <p:nvSpPr>
          <p:cNvPr id="19" name="Textplatzhalter 3">
            <a:extLst>
              <a:ext uri="{FF2B5EF4-FFF2-40B4-BE49-F238E27FC236}">
                <a16:creationId xmlns:a16="http://schemas.microsoft.com/office/drawing/2014/main" id="{D1B5B16C-098E-DFE1-462A-CFFAA9D2D120}"/>
              </a:ext>
            </a:extLst>
          </p:cNvPr>
          <p:cNvSpPr txBox="1">
            <a:spLocks/>
          </p:cNvSpPr>
          <p:nvPr/>
        </p:nvSpPr>
        <p:spPr bwMode="auto">
          <a:xfrm>
            <a:off x="5744097" y="1858872"/>
            <a:ext cx="1247700" cy="508473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de-DE" altLang="de-DE" sz="1200" b="1" i="1" dirty="0">
                <a:solidFill>
                  <a:schemeClr val="accent1">
                    <a:lumMod val="10000"/>
                  </a:schemeClr>
                </a:solidFill>
              </a:rPr>
              <a:t>Abrir espacios de diálogo</a:t>
            </a:r>
          </a:p>
        </p:txBody>
      </p:sp>
      <p:sp>
        <p:nvSpPr>
          <p:cNvPr id="20" name="Textplatzhalter 3">
            <a:extLst>
              <a:ext uri="{FF2B5EF4-FFF2-40B4-BE49-F238E27FC236}">
                <a16:creationId xmlns:a16="http://schemas.microsoft.com/office/drawing/2014/main" id="{3C479EE1-F024-BF36-0208-C53FF73D3D04}"/>
              </a:ext>
            </a:extLst>
          </p:cNvPr>
          <p:cNvSpPr txBox="1">
            <a:spLocks/>
          </p:cNvSpPr>
          <p:nvPr/>
        </p:nvSpPr>
        <p:spPr bwMode="auto">
          <a:xfrm>
            <a:off x="4864869" y="1106988"/>
            <a:ext cx="1538967" cy="508475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de-DE" altLang="de-DE" sz="1200" b="1" i="1" dirty="0">
                <a:solidFill>
                  <a:schemeClr val="accent1">
                    <a:lumMod val="10000"/>
                  </a:schemeClr>
                </a:solidFill>
              </a:rPr>
              <a:t>Legitimar la acción pública</a:t>
            </a:r>
          </a:p>
        </p:txBody>
      </p:sp>
    </p:spTree>
    <p:extLst>
      <p:ext uri="{BB962C8B-B14F-4D97-AF65-F5344CB8AC3E}">
        <p14:creationId xmlns:p14="http://schemas.microsoft.com/office/powerpoint/2010/main" val="360723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8A5B8DFD-1BCC-6F6D-1594-2CB3DE89BC80}"/>
              </a:ext>
            </a:extLst>
          </p:cNvPr>
          <p:cNvSpPr/>
          <p:nvPr/>
        </p:nvSpPr>
        <p:spPr>
          <a:xfrm>
            <a:off x="6386396" y="5495584"/>
            <a:ext cx="1047750" cy="3841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pic>
        <p:nvPicPr>
          <p:cNvPr id="11" name="Imagen 10" descr="Texto&#10;&#10;Descripción generada automáticamente">
            <a:extLst>
              <a:ext uri="{FF2B5EF4-FFF2-40B4-BE49-F238E27FC236}">
                <a16:creationId xmlns:a16="http://schemas.microsoft.com/office/drawing/2014/main" id="{FBA4B29B-6740-45C3-BECE-E423C9167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46" y="2037355"/>
            <a:ext cx="2484437" cy="291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n 12" descr="Imagen que contiene Icono&#10;&#10;Descripción generada automáticamente">
            <a:extLst>
              <a:ext uri="{FF2B5EF4-FFF2-40B4-BE49-F238E27FC236}">
                <a16:creationId xmlns:a16="http://schemas.microsoft.com/office/drawing/2014/main" id="{00E531A8-3C69-ACE0-DE7D-209429D6D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3183" y="2246905"/>
            <a:ext cx="2406650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n 16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3FB99456-B32B-C1CB-9124-0F8C6DC4D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83" y="200025"/>
            <a:ext cx="2357437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Imagen 30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0DE0ACBA-1F02-ED2A-9675-AB8DC5C8E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7746" y="1402355"/>
            <a:ext cx="817562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Imagen 28" descr="Un 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B08D4386-7516-5AF2-B8F6-FF9BF6AAD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8521" y="3683593"/>
            <a:ext cx="555625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Imagen 44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7BEF2465-BAAB-16DB-0D44-445753629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8671" y="-13695"/>
            <a:ext cx="2924175" cy="203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Imagen 22" descr="Forma&#10;&#10;Descripción generada automáticamente">
            <a:extLst>
              <a:ext uri="{FF2B5EF4-FFF2-40B4-BE49-F238E27FC236}">
                <a16:creationId xmlns:a16="http://schemas.microsoft.com/office/drawing/2014/main" id="{FDC27B05-C5A0-FB1E-F7A7-ABCE3A64E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3258" y="-54970"/>
            <a:ext cx="3716338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Imagen 26" descr="Fondo negro con letras blancas&#10;&#10;Descripción generada automáticamente con confianza media">
            <a:extLst>
              <a:ext uri="{FF2B5EF4-FFF2-40B4-BE49-F238E27FC236}">
                <a16:creationId xmlns:a16="http://schemas.microsoft.com/office/drawing/2014/main" id="{C0B9DF7D-D758-01E3-145D-CFEA06A13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6796" y="2856505"/>
            <a:ext cx="2422525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Imagen 34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7E31C6DA-F914-5D4D-837A-46405CD12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3696" y="1575393"/>
            <a:ext cx="3482975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agen 20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0A318329-6604-EAE3-6519-4DC30EB88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5483" y="1095968"/>
            <a:ext cx="1846263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Imagen 36" descr="Un letrero de color blanco&#10;&#10;Descripción generada automáticamente con confianza baja">
            <a:extLst>
              <a:ext uri="{FF2B5EF4-FFF2-40B4-BE49-F238E27FC236}">
                <a16:creationId xmlns:a16="http://schemas.microsoft.com/office/drawing/2014/main" id="{AE6028A3-5955-12E4-38CB-93B759BD4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6396" y="4369393"/>
            <a:ext cx="10477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Imagen 42" descr="Logotipo&#10;&#10;Descripción generada automáticamente con confianza baja">
            <a:extLst>
              <a:ext uri="{FF2B5EF4-FFF2-40B4-BE49-F238E27FC236}">
                <a16:creationId xmlns:a16="http://schemas.microsoft.com/office/drawing/2014/main" id="{3E1D622C-E9AA-9847-E79B-C873ECA61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7296" y="3356568"/>
            <a:ext cx="1855787" cy="10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Imagen 32" descr="Imagen que contiene rueda, señal, árbol, camiseta&#10;&#10;Descripción generada automáticamente">
            <a:extLst>
              <a:ext uri="{FF2B5EF4-FFF2-40B4-BE49-F238E27FC236}">
                <a16:creationId xmlns:a16="http://schemas.microsoft.com/office/drawing/2014/main" id="{E145F7C7-3A63-33DA-6F1D-BBB7C9C19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24596" y="3867743"/>
            <a:ext cx="3530600" cy="172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 descr="Forma, Logotipo&#10;&#10;Descripción generada automáticamente">
            <a:extLst>
              <a:ext uri="{FF2B5EF4-FFF2-40B4-BE49-F238E27FC236}">
                <a16:creationId xmlns:a16="http://schemas.microsoft.com/office/drawing/2014/main" id="{34F61536-2B7F-E989-B291-2573A818F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7921" y="1499193"/>
            <a:ext cx="4418012" cy="377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4" name="Imagen 1">
            <a:extLst>
              <a:ext uri="{FF2B5EF4-FFF2-40B4-BE49-F238E27FC236}">
                <a16:creationId xmlns:a16="http://schemas.microsoft.com/office/drawing/2014/main" id="{6BAF1562-471B-EB1D-C2D6-6CF3289D1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64746" y="4537668"/>
            <a:ext cx="1692275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CFC7F9F8-A399-0A75-385F-2701455D12F4}"/>
              </a:ext>
            </a:extLst>
          </p:cNvPr>
          <p:cNvSpPr/>
          <p:nvPr/>
        </p:nvSpPr>
        <p:spPr>
          <a:xfrm>
            <a:off x="9601200" y="441434"/>
            <a:ext cx="1986455" cy="7497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08976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fik 20">
            <a:extLst>
              <a:ext uri="{FF2B5EF4-FFF2-40B4-BE49-F238E27FC236}">
                <a16:creationId xmlns:a16="http://schemas.microsoft.com/office/drawing/2014/main" id="{A168EF74-48BF-A4CF-E7AB-FDF5ADAFD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318758">
            <a:off x="2897639" y="2583353"/>
            <a:ext cx="1573212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Marcador de número de diapositiva">
            <a:extLst>
              <a:ext uri="{FF2B5EF4-FFF2-40B4-BE49-F238E27FC236}">
                <a16:creationId xmlns:a16="http://schemas.microsoft.com/office/drawing/2014/main" id="{8266FE2E-CE56-F6F9-B365-3A85E6ADF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16702-A120-4B25-AAAC-B1A005E3B3B2}" type="slidenum">
              <a:rPr lang="es-ES"/>
              <a:pPr>
                <a:defRPr/>
              </a:pPr>
              <a:t>5</a:t>
            </a:fld>
            <a:endParaRPr lang="es-ES"/>
          </a:p>
        </p:txBody>
      </p:sp>
      <p:sp>
        <p:nvSpPr>
          <p:cNvPr id="22" name="TextBox 11">
            <a:extLst>
              <a:ext uri="{FF2B5EF4-FFF2-40B4-BE49-F238E27FC236}">
                <a16:creationId xmlns:a16="http://schemas.microsoft.com/office/drawing/2014/main" id="{28AF0DE6-D147-58FD-1895-DBF4D4828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6478" y="4785173"/>
            <a:ext cx="81740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CR" sz="2400" dirty="0">
                <a:solidFill>
                  <a:srgbClr val="51515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El índice es un indicador para describir, medir y desarrollar las capacidades de los sistemas nacionales de evaluación.</a:t>
            </a:r>
          </a:p>
        </p:txBody>
      </p:sp>
      <p:pic>
        <p:nvPicPr>
          <p:cNvPr id="24" name="Grafik 23" descr="Ein Bild, das Grafiken, Grafikdesign, Text, Clipart enthält.&#10;&#10;Automatisch generierte Beschreibung">
            <a:extLst>
              <a:ext uri="{FF2B5EF4-FFF2-40B4-BE49-F238E27FC236}">
                <a16:creationId xmlns:a16="http://schemas.microsoft.com/office/drawing/2014/main" id="{3B23426A-120C-3E78-BDF8-2A950B3F81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803" y="221735"/>
            <a:ext cx="2157904" cy="3020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 descr="Diagrama&#10;&#10;El contenido generado por IA puede ser incorrecto.">
            <a:extLst>
              <a:ext uri="{FF2B5EF4-FFF2-40B4-BE49-F238E27FC236}">
                <a16:creationId xmlns:a16="http://schemas.microsoft.com/office/drawing/2014/main" id="{0540B0D5-9712-A687-60B3-7E3C847795C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34370" y="47298"/>
            <a:ext cx="7655341" cy="472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5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Marcador de número de diapositiva">
            <a:extLst>
              <a:ext uri="{FF2B5EF4-FFF2-40B4-BE49-F238E27FC236}">
                <a16:creationId xmlns:a16="http://schemas.microsoft.com/office/drawing/2014/main" id="{CB71EBF4-90B4-5D35-2A0A-916ADEA26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EDD822-8C09-41A2-B322-17BF2FAF61C9}" type="slidenum">
              <a:rPr lang="es-ES"/>
              <a:pPr>
                <a:defRPr/>
              </a:pPr>
              <a:t>6</a:t>
            </a:fld>
            <a:endParaRPr lang="es-ES"/>
          </a:p>
        </p:txBody>
      </p:sp>
      <p:sp>
        <p:nvSpPr>
          <p:cNvPr id="17" name="Rechteck 3">
            <a:extLst>
              <a:ext uri="{FF2B5EF4-FFF2-40B4-BE49-F238E27FC236}">
                <a16:creationId xmlns:a16="http://schemas.microsoft.com/office/drawing/2014/main" id="{EE0B9770-2BA6-0886-3FF6-084ECBB60703}"/>
              </a:ext>
            </a:extLst>
          </p:cNvPr>
          <p:cNvSpPr/>
          <p:nvPr/>
        </p:nvSpPr>
        <p:spPr>
          <a:xfrm>
            <a:off x="-16776" y="739201"/>
            <a:ext cx="3318236" cy="758523"/>
          </a:xfrm>
          <a:prstGeom prst="rect">
            <a:avLst/>
          </a:prstGeom>
          <a:solidFill>
            <a:srgbClr val="FEC839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solidFill>
                  <a:schemeClr val="bg1"/>
                </a:solidFill>
                <a:latin typeface="Open Sans"/>
              </a:rPr>
              <a:t>			</a:t>
            </a:r>
            <a:endParaRPr lang="es-ES" sz="2800" dirty="0">
              <a:solidFill>
                <a:schemeClr val="bg1"/>
              </a:solidFill>
            </a:endParaRPr>
          </a:p>
        </p:txBody>
      </p:sp>
      <p:pic>
        <p:nvPicPr>
          <p:cNvPr id="11275" name="Grafik 2">
            <a:extLst>
              <a:ext uri="{FF2B5EF4-FFF2-40B4-BE49-F238E27FC236}">
                <a16:creationId xmlns:a16="http://schemas.microsoft.com/office/drawing/2014/main" id="{D9A65E60-6B7E-DA6D-7AC2-00A1D22E5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61755" y="0"/>
            <a:ext cx="3863214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nhaltsplatzhalter 5" descr="Ein Bild, das Text, Screenshot enthält.&#10;&#10;Beschreibung automatisch generiert.">
            <a:extLst>
              <a:ext uri="{FF2B5EF4-FFF2-40B4-BE49-F238E27FC236}">
                <a16:creationId xmlns:a16="http://schemas.microsoft.com/office/drawing/2014/main" id="{9E6688C6-450A-B814-1F3F-E700C2A7F5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5817" y="-13987"/>
            <a:ext cx="5553961" cy="6800155"/>
          </a:xfrm>
          <a:prstGeom prst="rect">
            <a:avLst/>
          </a:prstGeom>
        </p:spPr>
      </p:pic>
      <p:pic>
        <p:nvPicPr>
          <p:cNvPr id="16" name="Grafik 28">
            <a:extLst>
              <a:ext uri="{FF2B5EF4-FFF2-40B4-BE49-F238E27FC236}">
                <a16:creationId xmlns:a16="http://schemas.microsoft.com/office/drawing/2014/main" id="{0609D4BC-4ECA-3487-679F-EB691ED1A7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487" r="6523"/>
          <a:stretch/>
        </p:blipFill>
        <p:spPr bwMode="auto">
          <a:xfrm rot="20751335">
            <a:off x="2650436" y="3320784"/>
            <a:ext cx="1667972" cy="241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801829D-B836-24B3-555C-54DB4DBCDBB2}"/>
              </a:ext>
            </a:extLst>
          </p:cNvPr>
          <p:cNvSpPr txBox="1"/>
          <p:nvPr/>
        </p:nvSpPr>
        <p:spPr>
          <a:xfrm>
            <a:off x="5496952" y="384503"/>
            <a:ext cx="1702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b="1" dirty="0"/>
              <a:t>Uso de las evaluaciones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0E3C8AF-0E8A-9C01-D30E-FDBFA6D13952}"/>
              </a:ext>
            </a:extLst>
          </p:cNvPr>
          <p:cNvSpPr txBox="1"/>
          <p:nvPr/>
        </p:nvSpPr>
        <p:spPr>
          <a:xfrm>
            <a:off x="4558047" y="2219893"/>
            <a:ext cx="2405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b="1" dirty="0"/>
              <a:t>Calidad de                   las evaluaciones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F7043799-5E1B-B3E8-9F8A-C2EBED58BEAF}"/>
              </a:ext>
            </a:extLst>
          </p:cNvPr>
          <p:cNvSpPr txBox="1"/>
          <p:nvPr/>
        </p:nvSpPr>
        <p:spPr>
          <a:xfrm>
            <a:off x="10591507" y="2563813"/>
            <a:ext cx="1569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b="1" dirty="0"/>
              <a:t>Oferta de evaluación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15B0AB75-50B1-51A7-41CB-1CEB81CD9524}"/>
              </a:ext>
            </a:extLst>
          </p:cNvPr>
          <p:cNvSpPr txBox="1"/>
          <p:nvPr/>
        </p:nvSpPr>
        <p:spPr>
          <a:xfrm>
            <a:off x="9183625" y="977627"/>
            <a:ext cx="2726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b="1" dirty="0"/>
              <a:t>Espacios de interlocución </a:t>
            </a:r>
            <a:r>
              <a:rPr lang="es-CR" b="1" dirty="0" err="1"/>
              <a:t>multiactor</a:t>
            </a:r>
            <a:endParaRPr lang="es-CR" b="1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7CED6DB7-BEF5-64D2-5B4E-BEA0E99CDFD1}"/>
              </a:ext>
            </a:extLst>
          </p:cNvPr>
          <p:cNvSpPr txBox="1"/>
          <p:nvPr/>
        </p:nvSpPr>
        <p:spPr>
          <a:xfrm>
            <a:off x="5259628" y="4126234"/>
            <a:ext cx="1767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b="1" dirty="0"/>
              <a:t>Estructura institucional</a:t>
            </a:r>
          </a:p>
        </p:txBody>
      </p:sp>
    </p:spTree>
    <p:extLst>
      <p:ext uri="{BB962C8B-B14F-4D97-AF65-F5344CB8AC3E}">
        <p14:creationId xmlns:p14="http://schemas.microsoft.com/office/powerpoint/2010/main" val="2980735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318F8849-A71C-DA5F-8C7E-6F663E9E523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22278211"/>
              </p:ext>
            </p:extLst>
          </p:nvPr>
        </p:nvGraphicFramePr>
        <p:xfrm>
          <a:off x="371080" y="999331"/>
          <a:ext cx="5643639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Grafik 6" descr="A logo with text and balloons&#10;&#10;Description automatically generated with medium confidence">
            <a:extLst>
              <a:ext uri="{FF2B5EF4-FFF2-40B4-BE49-F238E27FC236}">
                <a16:creationId xmlns:a16="http://schemas.microsoft.com/office/drawing/2014/main" id="{72454F3F-ADD2-7692-661C-9BF56B082FB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6360" y="17130"/>
            <a:ext cx="2131001" cy="88924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C285635-E815-6BA8-63D3-751CF5B21EE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62266" y="-8987"/>
            <a:ext cx="5175205" cy="677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03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7808E-8F3D-87D1-3A82-EB5F50167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97550"/>
            <a:ext cx="3600790" cy="1325563"/>
          </a:xfrm>
        </p:spPr>
        <p:txBody>
          <a:bodyPr>
            <a:normAutofit/>
          </a:bodyPr>
          <a:lstStyle/>
          <a:p>
            <a:r>
              <a:rPr lang="en-GB" sz="3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¿Para </a:t>
            </a:r>
            <a:r>
              <a:rPr lang="en-GB" sz="3600" b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qué</a:t>
            </a:r>
            <a:r>
              <a:rPr lang="en-GB" sz="3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?</a:t>
            </a:r>
          </a:p>
        </p:txBody>
      </p:sp>
      <p:pic>
        <p:nvPicPr>
          <p:cNvPr id="5" name="Grafik 6" descr="A logo with text and balloons&#10;&#10;Description automatically generated with medium confidence">
            <a:extLst>
              <a:ext uri="{FF2B5EF4-FFF2-40B4-BE49-F238E27FC236}">
                <a16:creationId xmlns:a16="http://schemas.microsoft.com/office/drawing/2014/main" id="{E3F41B14-2159-1143-1594-9E7A3B4B91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88603" y="4657833"/>
            <a:ext cx="2131001" cy="889245"/>
          </a:xfrm>
          <a:prstGeom prst="rect">
            <a:avLst/>
          </a:prstGeom>
        </p:spPr>
      </p:pic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4191E377-3CB4-B10E-93D8-A68C2C0D2518}"/>
              </a:ext>
            </a:extLst>
          </p:cNvPr>
          <p:cNvSpPr/>
          <p:nvPr/>
        </p:nvSpPr>
        <p:spPr>
          <a:xfrm>
            <a:off x="387927" y="2596665"/>
            <a:ext cx="8093798" cy="1245774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noProof="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		Redes </a:t>
            </a:r>
            <a:r>
              <a:rPr lang="en-US" sz="2400" b="1" noProof="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n</a:t>
            </a:r>
            <a:r>
              <a:rPr lang="en-US" sz="2400" b="1" noProof="0" dirty="0" err="1">
                <a:solidFill>
                  <a:schemeClr val="accent1"/>
                </a:solidFill>
              </a:rPr>
              <a:t>ationales</a:t>
            </a:r>
            <a:r>
              <a:rPr lang="en-US" sz="2400" b="1" noProof="0" dirty="0">
                <a:solidFill>
                  <a:schemeClr val="accent1"/>
                </a:solidFill>
              </a:rPr>
              <a:t>  </a:t>
            </a:r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5DD60442-C37A-C703-6C7F-7C18B70CB6E4}"/>
              </a:ext>
            </a:extLst>
          </p:cNvPr>
          <p:cNvSpPr/>
          <p:nvPr/>
        </p:nvSpPr>
        <p:spPr>
          <a:xfrm>
            <a:off x="387927" y="4167452"/>
            <a:ext cx="8093798" cy="1245774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noProof="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en-US" sz="2400" b="1" noProof="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		Redes </a:t>
            </a:r>
            <a:r>
              <a:rPr lang="en-US" sz="2400" b="1" noProof="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r</a:t>
            </a:r>
            <a:r>
              <a:rPr lang="en-US" sz="2400" b="1" noProof="0" dirty="0" err="1">
                <a:solidFill>
                  <a:schemeClr val="accent1"/>
                </a:solidFill>
              </a:rPr>
              <a:t>egionales</a:t>
            </a:r>
            <a:endParaRPr lang="en-US" sz="2400" b="1" noProof="0" dirty="0">
              <a:solidFill>
                <a:schemeClr val="accent1"/>
              </a:solidFill>
            </a:endParaRPr>
          </a:p>
          <a:p>
            <a:endParaRPr lang="en-US" noProof="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B6712275-AEC5-541A-1609-10ED87DE38EE}"/>
              </a:ext>
            </a:extLst>
          </p:cNvPr>
          <p:cNvSpPr/>
          <p:nvPr/>
        </p:nvSpPr>
        <p:spPr>
          <a:xfrm>
            <a:off x="387927" y="1025878"/>
            <a:ext cx="8093798" cy="1245774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noProof="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		</a:t>
            </a:r>
            <a:r>
              <a:rPr lang="en-US" sz="2400" b="1" noProof="0" dirty="0">
                <a:solidFill>
                  <a:schemeClr val="accent1"/>
                </a:solidFill>
              </a:rPr>
              <a:t>Datos </a:t>
            </a:r>
            <a:r>
              <a:rPr lang="en-US" sz="2400" b="1" noProof="0" dirty="0" err="1">
                <a:solidFill>
                  <a:schemeClr val="accent1"/>
                </a:solidFill>
              </a:rPr>
              <a:t>abiertos</a:t>
            </a:r>
            <a:r>
              <a:rPr lang="en-US" sz="2400" b="1" noProof="0" dirty="0">
                <a:solidFill>
                  <a:schemeClr val="accent1"/>
                </a:solidFill>
              </a:rPr>
              <a:t> y </a:t>
            </a:r>
            <a:r>
              <a:rPr lang="en-US" sz="2400" b="1" noProof="0" dirty="0" err="1">
                <a:solidFill>
                  <a:schemeClr val="accent1"/>
                </a:solidFill>
              </a:rPr>
              <a:t>accsibles</a:t>
            </a:r>
            <a:br>
              <a:rPr lang="en-US" sz="2400" b="1" noProof="0" dirty="0">
                <a:solidFill>
                  <a:schemeClr val="accent1"/>
                </a:solidFill>
              </a:rPr>
            </a:br>
            <a:r>
              <a:rPr lang="en-US" sz="2400" b="1" noProof="0" dirty="0">
                <a:solidFill>
                  <a:schemeClr val="accent1"/>
                </a:solidFill>
              </a:rPr>
              <a:t>		</a:t>
            </a:r>
            <a:r>
              <a:rPr lang="en-US" sz="1400" noProof="0" dirty="0">
                <a:solidFill>
                  <a:schemeClr val="accent1"/>
                </a:solidFill>
              </a:rPr>
              <a:t>(</a:t>
            </a:r>
            <a:r>
              <a:rPr lang="en-US" sz="1400" noProof="0" dirty="0" err="1">
                <a:solidFill>
                  <a:schemeClr val="accent1"/>
                </a:solidFill>
              </a:rPr>
              <a:t>línea</a:t>
            </a:r>
            <a:r>
              <a:rPr lang="en-US" sz="1400" noProof="0" dirty="0">
                <a:solidFill>
                  <a:schemeClr val="accent1"/>
                </a:solidFill>
              </a:rPr>
              <a:t> base del </a:t>
            </a:r>
            <a:r>
              <a:rPr lang="en-US" sz="1400" noProof="0" dirty="0" err="1">
                <a:solidFill>
                  <a:schemeClr val="accent1"/>
                </a:solidFill>
              </a:rPr>
              <a:t>estado</a:t>
            </a:r>
            <a:r>
              <a:rPr lang="en-US" sz="1400" noProof="0" dirty="0">
                <a:solidFill>
                  <a:schemeClr val="accent1"/>
                </a:solidFill>
              </a:rPr>
              <a:t> del SNE, </a:t>
            </a:r>
            <a:r>
              <a:rPr lang="en-US" sz="1400" noProof="0" dirty="0" err="1">
                <a:solidFill>
                  <a:schemeClr val="accent1"/>
                </a:solidFill>
              </a:rPr>
              <a:t>orientar</a:t>
            </a:r>
            <a:r>
              <a:rPr lang="en-US" sz="1400" noProof="0" dirty="0">
                <a:solidFill>
                  <a:schemeClr val="accent1"/>
                </a:solidFill>
              </a:rPr>
              <a:t> </a:t>
            </a:r>
            <a:r>
              <a:rPr lang="en-US" sz="1400" noProof="0" dirty="0" err="1">
                <a:solidFill>
                  <a:schemeClr val="accent1"/>
                </a:solidFill>
              </a:rPr>
              <a:t>el</a:t>
            </a:r>
            <a:r>
              <a:rPr lang="en-US" sz="1400" noProof="0" dirty="0">
                <a:solidFill>
                  <a:schemeClr val="accent1"/>
                </a:solidFill>
              </a:rPr>
              <a:t> </a:t>
            </a:r>
          </a:p>
          <a:p>
            <a:r>
              <a:rPr lang="en-US" sz="1400" dirty="0">
                <a:solidFill>
                  <a:schemeClr val="accent1"/>
                </a:solidFill>
              </a:rPr>
              <a:t>                                                  </a:t>
            </a:r>
            <a:r>
              <a:rPr lang="en-US" sz="1400" noProof="0" dirty="0" err="1">
                <a:solidFill>
                  <a:schemeClr val="accent1"/>
                </a:solidFill>
              </a:rPr>
              <a:t>apoyo</a:t>
            </a:r>
            <a:r>
              <a:rPr lang="en-US" sz="1400" noProof="0" dirty="0">
                <a:solidFill>
                  <a:schemeClr val="accent1"/>
                </a:solidFill>
              </a:rPr>
              <a:t> de la </a:t>
            </a:r>
            <a:r>
              <a:rPr lang="en-US" sz="1400" noProof="0" dirty="0" err="1">
                <a:solidFill>
                  <a:schemeClr val="accent1"/>
                </a:solidFill>
              </a:rPr>
              <a:t>cooperación</a:t>
            </a:r>
            <a:r>
              <a:rPr lang="en-US" sz="1400" noProof="0" dirty="0">
                <a:solidFill>
                  <a:schemeClr val="accent1"/>
                </a:solidFill>
              </a:rPr>
              <a:t>, </a:t>
            </a:r>
            <a:r>
              <a:rPr lang="en-US" sz="1400" noProof="0" dirty="0" err="1">
                <a:solidFill>
                  <a:schemeClr val="accent1"/>
                </a:solidFill>
              </a:rPr>
              <a:t>investigación</a:t>
            </a:r>
            <a:r>
              <a:rPr lang="en-US" sz="1400" noProof="0" dirty="0">
                <a:solidFill>
                  <a:schemeClr val="accent1"/>
                </a:solidFill>
              </a:rPr>
              <a:t> </a:t>
            </a:r>
            <a:r>
              <a:rPr lang="en-US" sz="1400" noProof="0" dirty="0" err="1">
                <a:solidFill>
                  <a:schemeClr val="accent1"/>
                </a:solidFill>
              </a:rPr>
              <a:t>académica</a:t>
            </a:r>
            <a:r>
              <a:rPr lang="en-US" sz="1400" noProof="0" dirty="0">
                <a:solidFill>
                  <a:schemeClr val="accent1"/>
                </a:solidFill>
              </a:rPr>
              <a:t>)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85DE8001-5DD6-2BA3-C411-026E1F446C1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0050" y="2648062"/>
            <a:ext cx="1095866" cy="1137644"/>
          </a:xfrm>
          <a:prstGeom prst="rect">
            <a:avLst/>
          </a:prstGeom>
        </p:spPr>
      </p:pic>
      <p:pic>
        <p:nvPicPr>
          <p:cNvPr id="11" name="Grafik 10" descr="Marke 3 mit einfarbiger Füllung">
            <a:extLst>
              <a:ext uri="{FF2B5EF4-FFF2-40B4-BE49-F238E27FC236}">
                <a16:creationId xmlns:a16="http://schemas.microsoft.com/office/drawing/2014/main" id="{F8E64C53-7C4D-481F-AD29-1BC2F69AB2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6126" y="4302405"/>
            <a:ext cx="961855" cy="961855"/>
          </a:xfrm>
          <a:prstGeom prst="rect">
            <a:avLst/>
          </a:prstGeom>
        </p:spPr>
      </p:pic>
      <p:pic>
        <p:nvPicPr>
          <p:cNvPr id="12" name="Grafik 11" descr="Marke 1 mit einfarbiger Füllung">
            <a:extLst>
              <a:ext uri="{FF2B5EF4-FFF2-40B4-BE49-F238E27FC236}">
                <a16:creationId xmlns:a16="http://schemas.microsoft.com/office/drawing/2014/main" id="{4ABA5766-7EBF-3CAF-02A9-287614D922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6126" y="1145669"/>
            <a:ext cx="961855" cy="961855"/>
          </a:xfrm>
          <a:prstGeom prst="rect">
            <a:avLst/>
          </a:prstGeom>
        </p:spPr>
      </p:pic>
      <p:pic>
        <p:nvPicPr>
          <p:cNvPr id="13" name="Grafik 12" descr="Abzeichen mit einfarbiger Füllung">
            <a:extLst>
              <a:ext uri="{FF2B5EF4-FFF2-40B4-BE49-F238E27FC236}">
                <a16:creationId xmlns:a16="http://schemas.microsoft.com/office/drawing/2014/main" id="{441A7759-A091-2D23-EEAE-B1845BE30A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26126" y="2731619"/>
            <a:ext cx="961855" cy="961855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93FC56DB-AFCB-1054-F4AC-CD9E49A0A01F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2435" y="4204661"/>
            <a:ext cx="2142748" cy="1167492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3C700D9C-1E7C-00B8-252B-507AC905F8B0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3806" y="1051960"/>
            <a:ext cx="1720546" cy="115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573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Marcador de número de diapositiva">
            <a:extLst>
              <a:ext uri="{FF2B5EF4-FFF2-40B4-BE49-F238E27FC236}">
                <a16:creationId xmlns:a16="http://schemas.microsoft.com/office/drawing/2014/main" id="{2168AD87-1AD2-2015-BD01-DDF4314EE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4ACD44-8627-4687-B926-ADA7B9AC2647}" type="slidenum">
              <a:rPr lang="es-ES"/>
              <a:pPr>
                <a:defRPr/>
              </a:pPr>
              <a:t>9</a:t>
            </a:fld>
            <a:endParaRPr lang="es-ES"/>
          </a:p>
        </p:txBody>
      </p:sp>
      <p:pic>
        <p:nvPicPr>
          <p:cNvPr id="22535" name="Picture 18">
            <a:extLst>
              <a:ext uri="{FF2B5EF4-FFF2-40B4-BE49-F238E27FC236}">
                <a16:creationId xmlns:a16="http://schemas.microsoft.com/office/drawing/2014/main" id="{1DE33BC2-03B6-822E-9C9E-BBDEED469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9451" y="2205757"/>
            <a:ext cx="676853" cy="955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5">
            <a:extLst>
              <a:ext uri="{FF2B5EF4-FFF2-40B4-BE49-F238E27FC236}">
                <a16:creationId xmlns:a16="http://schemas.microsoft.com/office/drawing/2014/main" id="{EFD0792B-4B3B-4AC0-D2C3-76FD970D1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0625" y="4493341"/>
            <a:ext cx="769549" cy="1035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8">
            <a:extLst>
              <a:ext uri="{FF2B5EF4-FFF2-40B4-BE49-F238E27FC236}">
                <a16:creationId xmlns:a16="http://schemas.microsoft.com/office/drawing/2014/main" id="{B6E9BF7C-299B-4CD2-DA43-C9670675C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6338" y="1488065"/>
            <a:ext cx="838425" cy="103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13">
            <a:extLst>
              <a:ext uri="{FF2B5EF4-FFF2-40B4-BE49-F238E27FC236}">
                <a16:creationId xmlns:a16="http://schemas.microsoft.com/office/drawing/2014/main" id="{72532F25-E65A-7CE6-F9B7-9E75D2521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1924" y="1112402"/>
            <a:ext cx="819343" cy="1035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platzhalter 3">
            <a:extLst>
              <a:ext uri="{FF2B5EF4-FFF2-40B4-BE49-F238E27FC236}">
                <a16:creationId xmlns:a16="http://schemas.microsoft.com/office/drawing/2014/main" id="{F42984C8-3D1A-554E-421E-A2EB4EBDF822}"/>
              </a:ext>
            </a:extLst>
          </p:cNvPr>
          <p:cNvSpPr txBox="1">
            <a:spLocks/>
          </p:cNvSpPr>
          <p:nvPr/>
        </p:nvSpPr>
        <p:spPr bwMode="auto">
          <a:xfrm>
            <a:off x="6765925" y="5245100"/>
            <a:ext cx="817563" cy="4984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eaLnBrk="1" hangingPunct="1">
              <a:defRPr/>
            </a:pPr>
            <a:r>
              <a:rPr lang="de-DE" altLang="de-DE" sz="900" dirty="0">
                <a:solidFill>
                  <a:srgbClr val="3A697D"/>
                </a:solidFill>
                <a:latin typeface="+mj-lt"/>
              </a:rPr>
              <a:t>ARG</a:t>
            </a:r>
            <a:endParaRPr lang="de-DE" altLang="de-DE" sz="1000" dirty="0">
              <a:solidFill>
                <a:srgbClr val="3A697D"/>
              </a:solidFill>
              <a:latin typeface="+mj-lt"/>
            </a:endParaRPr>
          </a:p>
        </p:txBody>
      </p:sp>
      <p:sp>
        <p:nvSpPr>
          <p:cNvPr id="23" name="Textplatzhalter 3">
            <a:extLst>
              <a:ext uri="{FF2B5EF4-FFF2-40B4-BE49-F238E27FC236}">
                <a16:creationId xmlns:a16="http://schemas.microsoft.com/office/drawing/2014/main" id="{75170C26-92DD-68F5-97BC-66BE4CFCC268}"/>
              </a:ext>
            </a:extLst>
          </p:cNvPr>
          <p:cNvSpPr txBox="1">
            <a:spLocks/>
          </p:cNvSpPr>
          <p:nvPr/>
        </p:nvSpPr>
        <p:spPr bwMode="auto">
          <a:xfrm>
            <a:off x="6916738" y="2332038"/>
            <a:ext cx="817562" cy="4984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eaLnBrk="1" hangingPunct="1">
              <a:defRPr/>
            </a:pPr>
            <a:r>
              <a:rPr lang="de-DE" altLang="de-DE" sz="900" dirty="0">
                <a:solidFill>
                  <a:srgbClr val="3A697D"/>
                </a:solidFill>
                <a:latin typeface="+mj-lt"/>
              </a:rPr>
              <a:t>COL</a:t>
            </a:r>
            <a:endParaRPr lang="de-DE" altLang="de-DE" sz="1000" dirty="0">
              <a:solidFill>
                <a:srgbClr val="3A697D"/>
              </a:solidFill>
              <a:latin typeface="+mj-lt"/>
            </a:endParaRPr>
          </a:p>
        </p:txBody>
      </p:sp>
      <p:sp>
        <p:nvSpPr>
          <p:cNvPr id="26" name="Textplatzhalter 3">
            <a:extLst>
              <a:ext uri="{FF2B5EF4-FFF2-40B4-BE49-F238E27FC236}">
                <a16:creationId xmlns:a16="http://schemas.microsoft.com/office/drawing/2014/main" id="{9137C096-68E9-BB20-89DE-872E4B45DB77}"/>
              </a:ext>
            </a:extLst>
          </p:cNvPr>
          <p:cNvSpPr txBox="1">
            <a:spLocks/>
          </p:cNvSpPr>
          <p:nvPr/>
        </p:nvSpPr>
        <p:spPr bwMode="auto">
          <a:xfrm>
            <a:off x="5410200" y="1744663"/>
            <a:ext cx="815975" cy="5000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eaLnBrk="1" hangingPunct="1">
              <a:defRPr/>
            </a:pPr>
            <a:r>
              <a:rPr lang="de-DE" altLang="de-DE" sz="900" dirty="0">
                <a:solidFill>
                  <a:srgbClr val="3A697D"/>
                </a:solidFill>
                <a:latin typeface="+mj-lt"/>
              </a:rPr>
              <a:t>CRI</a:t>
            </a:r>
            <a:endParaRPr lang="de-DE" altLang="de-DE" sz="1000" dirty="0">
              <a:solidFill>
                <a:srgbClr val="3A697D"/>
              </a:solidFill>
              <a:latin typeface="+mj-lt"/>
            </a:endParaRPr>
          </a:p>
        </p:txBody>
      </p:sp>
      <p:pic>
        <p:nvPicPr>
          <p:cNvPr id="22543" name="Picture 12">
            <a:extLst>
              <a:ext uri="{FF2B5EF4-FFF2-40B4-BE49-F238E27FC236}">
                <a16:creationId xmlns:a16="http://schemas.microsoft.com/office/drawing/2014/main" id="{AD659B96-0CC3-CF49-04DA-CECE8328E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2160" y="579940"/>
            <a:ext cx="652029" cy="1064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platzhalter 3">
            <a:extLst>
              <a:ext uri="{FF2B5EF4-FFF2-40B4-BE49-F238E27FC236}">
                <a16:creationId xmlns:a16="http://schemas.microsoft.com/office/drawing/2014/main" id="{8EE4AC01-E3BA-9C1C-BFA2-8AD2FFFDFCF6}"/>
              </a:ext>
            </a:extLst>
          </p:cNvPr>
          <p:cNvSpPr txBox="1">
            <a:spLocks/>
          </p:cNvSpPr>
          <p:nvPr/>
        </p:nvSpPr>
        <p:spPr bwMode="auto">
          <a:xfrm>
            <a:off x="4683125" y="1585913"/>
            <a:ext cx="817563" cy="4984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eaLnBrk="1" hangingPunct="1">
              <a:defRPr/>
            </a:pPr>
            <a:r>
              <a:rPr lang="de-DE" altLang="de-DE" sz="900" dirty="0">
                <a:solidFill>
                  <a:srgbClr val="3A697D"/>
                </a:solidFill>
                <a:latin typeface="+mj-lt"/>
              </a:rPr>
              <a:t>GUA</a:t>
            </a:r>
            <a:endParaRPr lang="de-DE" altLang="de-DE" sz="1000" dirty="0">
              <a:solidFill>
                <a:srgbClr val="3A697D"/>
              </a:solidFill>
              <a:latin typeface="+mj-lt"/>
            </a:endParaRPr>
          </a:p>
        </p:txBody>
      </p:sp>
      <p:pic>
        <p:nvPicPr>
          <p:cNvPr id="22545" name="Picture 16">
            <a:extLst>
              <a:ext uri="{FF2B5EF4-FFF2-40B4-BE49-F238E27FC236}">
                <a16:creationId xmlns:a16="http://schemas.microsoft.com/office/drawing/2014/main" id="{27C35B50-7597-ACF9-31B3-4E6CF8903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0375" y="331502"/>
            <a:ext cx="868670" cy="1035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platzhalter 3">
            <a:extLst>
              <a:ext uri="{FF2B5EF4-FFF2-40B4-BE49-F238E27FC236}">
                <a16:creationId xmlns:a16="http://schemas.microsoft.com/office/drawing/2014/main" id="{635E1608-BA49-41FC-75C1-94AD9E49AD74}"/>
              </a:ext>
            </a:extLst>
          </p:cNvPr>
          <p:cNvSpPr txBox="1">
            <a:spLocks/>
          </p:cNvSpPr>
          <p:nvPr/>
        </p:nvSpPr>
        <p:spPr bwMode="auto">
          <a:xfrm>
            <a:off x="3832225" y="1154113"/>
            <a:ext cx="815975" cy="4984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eaLnBrk="1" hangingPunct="1">
              <a:defRPr/>
            </a:pPr>
            <a:r>
              <a:rPr lang="de-DE" altLang="de-DE" sz="900" dirty="0">
                <a:solidFill>
                  <a:srgbClr val="3A697D"/>
                </a:solidFill>
                <a:latin typeface="+mj-lt"/>
              </a:rPr>
              <a:t>MEX</a:t>
            </a:r>
            <a:endParaRPr lang="de-DE" altLang="de-DE" sz="1000" dirty="0">
              <a:solidFill>
                <a:srgbClr val="3A697D"/>
              </a:solidFill>
              <a:latin typeface="+mj-lt"/>
            </a:endParaRPr>
          </a:p>
        </p:txBody>
      </p:sp>
      <p:pic>
        <p:nvPicPr>
          <p:cNvPr id="22547" name="Picture 17">
            <a:extLst>
              <a:ext uri="{FF2B5EF4-FFF2-40B4-BE49-F238E27FC236}">
                <a16:creationId xmlns:a16="http://schemas.microsoft.com/office/drawing/2014/main" id="{21AB5057-D992-501C-A95C-4A53E6B5E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9906" y="2781451"/>
            <a:ext cx="792837" cy="988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platzhalter 3">
            <a:extLst>
              <a:ext uri="{FF2B5EF4-FFF2-40B4-BE49-F238E27FC236}">
                <a16:creationId xmlns:a16="http://schemas.microsoft.com/office/drawing/2014/main" id="{CE257F81-139A-5A03-83E9-6338187B698A}"/>
              </a:ext>
            </a:extLst>
          </p:cNvPr>
          <p:cNvSpPr txBox="1">
            <a:spLocks/>
          </p:cNvSpPr>
          <p:nvPr/>
        </p:nvSpPr>
        <p:spPr bwMode="auto">
          <a:xfrm>
            <a:off x="6443663" y="3613150"/>
            <a:ext cx="815975" cy="50006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eaLnBrk="1" hangingPunct="1">
              <a:defRPr/>
            </a:pPr>
            <a:r>
              <a:rPr lang="de-DE" altLang="de-DE" sz="900" dirty="0">
                <a:solidFill>
                  <a:srgbClr val="3A697D"/>
                </a:solidFill>
                <a:latin typeface="+mj-lt"/>
              </a:rPr>
              <a:t>PER</a:t>
            </a:r>
            <a:endParaRPr lang="de-DE" altLang="de-DE" sz="1000" dirty="0">
              <a:solidFill>
                <a:srgbClr val="3A697D"/>
              </a:solidFill>
              <a:latin typeface="+mj-lt"/>
            </a:endParaRPr>
          </a:p>
        </p:txBody>
      </p:sp>
      <p:sp>
        <p:nvSpPr>
          <p:cNvPr id="34" name="Textplatzhalter 3">
            <a:extLst>
              <a:ext uri="{FF2B5EF4-FFF2-40B4-BE49-F238E27FC236}">
                <a16:creationId xmlns:a16="http://schemas.microsoft.com/office/drawing/2014/main" id="{014B7F5C-9ECA-DC64-5161-63C26C5657B2}"/>
              </a:ext>
            </a:extLst>
          </p:cNvPr>
          <p:cNvSpPr txBox="1">
            <a:spLocks/>
          </p:cNvSpPr>
          <p:nvPr/>
        </p:nvSpPr>
        <p:spPr bwMode="auto">
          <a:xfrm>
            <a:off x="5794375" y="2973388"/>
            <a:ext cx="815975" cy="4984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eaLnBrk="1" hangingPunct="1">
              <a:defRPr/>
            </a:pPr>
            <a:r>
              <a:rPr lang="de-DE" altLang="de-DE" sz="900" dirty="0">
                <a:solidFill>
                  <a:srgbClr val="3A697D"/>
                </a:solidFill>
                <a:latin typeface="+mj-lt"/>
              </a:rPr>
              <a:t>ECU</a:t>
            </a:r>
            <a:endParaRPr lang="de-DE" altLang="de-DE" sz="1000" dirty="0">
              <a:solidFill>
                <a:srgbClr val="3A697D"/>
              </a:solidFill>
              <a:latin typeface="+mj-lt"/>
            </a:endParaRPr>
          </a:p>
        </p:txBody>
      </p:sp>
      <p:pic>
        <p:nvPicPr>
          <p:cNvPr id="22550" name="Picture 24">
            <a:extLst>
              <a:ext uri="{FF2B5EF4-FFF2-40B4-BE49-F238E27FC236}">
                <a16:creationId xmlns:a16="http://schemas.microsoft.com/office/drawing/2014/main" id="{020AE985-74AF-E85C-A5F9-25D87D59AF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1880" y="3348797"/>
            <a:ext cx="819243" cy="103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platzhalter 3">
            <a:extLst>
              <a:ext uri="{FF2B5EF4-FFF2-40B4-BE49-F238E27FC236}">
                <a16:creationId xmlns:a16="http://schemas.microsoft.com/office/drawing/2014/main" id="{558F2140-10CF-BF96-AD3A-BA5FBCD95AC3}"/>
              </a:ext>
            </a:extLst>
          </p:cNvPr>
          <p:cNvSpPr txBox="1">
            <a:spLocks/>
          </p:cNvSpPr>
          <p:nvPr/>
        </p:nvSpPr>
        <p:spPr bwMode="auto">
          <a:xfrm>
            <a:off x="7235825" y="4135438"/>
            <a:ext cx="817563" cy="5000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eaLnBrk="1" hangingPunct="1">
              <a:defRPr/>
            </a:pPr>
            <a:r>
              <a:rPr lang="de-DE" altLang="de-DE" sz="900" dirty="0">
                <a:solidFill>
                  <a:srgbClr val="3A697D"/>
                </a:solidFill>
                <a:latin typeface="+mj-lt"/>
              </a:rPr>
              <a:t>URU</a:t>
            </a:r>
            <a:endParaRPr lang="de-DE" altLang="de-DE" sz="1000" dirty="0">
              <a:solidFill>
                <a:srgbClr val="3A697D"/>
              </a:solidFill>
              <a:latin typeface="+mj-lt"/>
            </a:endParaRPr>
          </a:p>
        </p:txBody>
      </p:sp>
      <p:pic>
        <p:nvPicPr>
          <p:cNvPr id="22552" name="Picture 20">
            <a:extLst>
              <a:ext uri="{FF2B5EF4-FFF2-40B4-BE49-F238E27FC236}">
                <a16:creationId xmlns:a16="http://schemas.microsoft.com/office/drawing/2014/main" id="{4292FB84-F4E1-A06E-BB56-198D5F2E9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2958" y="2812922"/>
            <a:ext cx="700203" cy="1035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platzhalter 3">
            <a:extLst>
              <a:ext uri="{FF2B5EF4-FFF2-40B4-BE49-F238E27FC236}">
                <a16:creationId xmlns:a16="http://schemas.microsoft.com/office/drawing/2014/main" id="{63AFB7E5-4C01-05E1-7080-1970030FDE1C}"/>
              </a:ext>
            </a:extLst>
          </p:cNvPr>
          <p:cNvSpPr txBox="1">
            <a:spLocks/>
          </p:cNvSpPr>
          <p:nvPr/>
        </p:nvSpPr>
        <p:spPr bwMode="auto">
          <a:xfrm>
            <a:off x="7005638" y="3683000"/>
            <a:ext cx="815975" cy="4984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eaLnBrk="1" hangingPunct="1">
              <a:defRPr/>
            </a:pPr>
            <a:r>
              <a:rPr lang="de-DE" altLang="de-DE" sz="900" dirty="0">
                <a:solidFill>
                  <a:srgbClr val="3A697D"/>
                </a:solidFill>
                <a:latin typeface="+mj-lt"/>
              </a:rPr>
              <a:t>PAR</a:t>
            </a:r>
            <a:endParaRPr lang="de-DE" altLang="de-DE" sz="1000" dirty="0">
              <a:solidFill>
                <a:srgbClr val="3A697D"/>
              </a:solidFill>
              <a:latin typeface="+mj-lt"/>
            </a:endParaRPr>
          </a:p>
        </p:txBody>
      </p:sp>
      <p:pic>
        <p:nvPicPr>
          <p:cNvPr id="22554" name="Picture 20">
            <a:extLst>
              <a:ext uri="{FF2B5EF4-FFF2-40B4-BE49-F238E27FC236}">
                <a16:creationId xmlns:a16="http://schemas.microsoft.com/office/drawing/2014/main" id="{6C526306-F922-7B16-8E2C-86DC6322B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3701" y="331502"/>
            <a:ext cx="700203" cy="1035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platzhalter 3">
            <a:extLst>
              <a:ext uri="{FF2B5EF4-FFF2-40B4-BE49-F238E27FC236}">
                <a16:creationId xmlns:a16="http://schemas.microsoft.com/office/drawing/2014/main" id="{318C489B-728F-D927-90DB-E6EC35312C73}"/>
              </a:ext>
            </a:extLst>
          </p:cNvPr>
          <p:cNvSpPr txBox="1">
            <a:spLocks/>
          </p:cNvSpPr>
          <p:nvPr/>
        </p:nvSpPr>
        <p:spPr bwMode="auto">
          <a:xfrm>
            <a:off x="6370638" y="1174750"/>
            <a:ext cx="815975" cy="50006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eaLnBrk="1" hangingPunct="1">
              <a:defRPr/>
            </a:pPr>
            <a:r>
              <a:rPr lang="de-DE" altLang="de-DE" sz="900" dirty="0">
                <a:solidFill>
                  <a:srgbClr val="3A697D"/>
                </a:solidFill>
                <a:latin typeface="+mj-lt"/>
              </a:rPr>
              <a:t>DOM</a:t>
            </a:r>
            <a:endParaRPr lang="de-DE" altLang="de-DE" sz="1000" dirty="0">
              <a:solidFill>
                <a:srgbClr val="3A697D"/>
              </a:solidFill>
              <a:latin typeface="+mj-lt"/>
            </a:endParaRPr>
          </a:p>
        </p:txBody>
      </p:sp>
      <p:pic>
        <p:nvPicPr>
          <p:cNvPr id="22533" name="Grafik 3" descr="Ein Bild, das Grafiken, Grafikdesign, Text, Clipart enthält.&#10;&#10;Automatisch generierte Beschreibung">
            <a:extLst>
              <a:ext uri="{FF2B5EF4-FFF2-40B4-BE49-F238E27FC236}">
                <a16:creationId xmlns:a16="http://schemas.microsoft.com/office/drawing/2014/main" id="{75F3792A-80B5-C081-1D09-A7FDF11AB1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85520" y="2011680"/>
            <a:ext cx="1387580" cy="237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Grafik 18" descr="Ein Bild, das Kunst enthält.&#10;&#10;Automatisch generierte Beschreibung">
            <a:extLst>
              <a:ext uri="{FF2B5EF4-FFF2-40B4-BE49-F238E27FC236}">
                <a16:creationId xmlns:a16="http://schemas.microsoft.com/office/drawing/2014/main" id="{9976EE24-3D64-C485-6B8D-42280D78F9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70"/>
          <a:stretch/>
        </p:blipFill>
        <p:spPr bwMode="auto">
          <a:xfrm>
            <a:off x="3832225" y="264160"/>
            <a:ext cx="4813935" cy="6156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86487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2013 -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3_Diseño personalizado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c8eaf4fe-ad77-4105-a29f-1d208b5a678c}" enabled="0" method="" siteId="{c8eaf4fe-ad77-4105-a29f-1d208b5a678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3747</TotalTime>
  <Words>502</Words>
  <Application>Microsoft Office PowerPoint</Application>
  <PresentationFormat>Panorámica</PresentationFormat>
  <Paragraphs>64</Paragraphs>
  <Slides>16</Slides>
  <Notes>1</Notes>
  <HiddenSlides>2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6</vt:i4>
      </vt:variant>
      <vt:variant>
        <vt:lpstr>Títulos de diapositiva</vt:lpstr>
      </vt:variant>
      <vt:variant>
        <vt:i4>16</vt:i4>
      </vt:variant>
    </vt:vector>
  </HeadingPairs>
  <TitlesOfParts>
    <vt:vector size="30" baseType="lpstr">
      <vt:lpstr>Aptos</vt:lpstr>
      <vt:lpstr>Aptos Display</vt:lpstr>
      <vt:lpstr>Arial</vt:lpstr>
      <vt:lpstr>Calibri</vt:lpstr>
      <vt:lpstr>Calibri Light</vt:lpstr>
      <vt:lpstr>Open Sans</vt:lpstr>
      <vt:lpstr>Roboto</vt:lpstr>
      <vt:lpstr>Tahoma</vt:lpstr>
      <vt:lpstr>Tema de Office</vt:lpstr>
      <vt:lpstr>Diseño personalizado</vt:lpstr>
      <vt:lpstr>1_Diseño personalizado</vt:lpstr>
      <vt:lpstr>2_Diseño personalizado</vt:lpstr>
      <vt:lpstr>3_Diseño personalizado</vt:lpstr>
      <vt:lpstr>Office Theme</vt:lpstr>
      <vt:lpstr>Presentación de PowerPoint</vt:lpstr>
      <vt:lpstr>CAPACIDADES NACIONALES EN EVALUACIÓN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¿Para qué?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GISELA ESTEFANIA ANDRADE HERMOSA</dc:creator>
  <cp:lastModifiedBy>Nataly Salas-Rodríguez</cp:lastModifiedBy>
  <cp:revision>20</cp:revision>
  <dcterms:created xsi:type="dcterms:W3CDTF">2025-05-12T16:44:19Z</dcterms:created>
  <dcterms:modified xsi:type="dcterms:W3CDTF">2025-05-29T01:44:22Z</dcterms:modified>
</cp:coreProperties>
</file>