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91" r:id="rId4"/>
    <p:sldId id="258" r:id="rId5"/>
    <p:sldId id="292" r:id="rId6"/>
    <p:sldId id="293" r:id="rId7"/>
    <p:sldId id="289" r:id="rId8"/>
    <p:sldId id="259" r:id="rId9"/>
  </p:sldIdLst>
  <p:sldSz cx="18288000" cy="10287000"/>
  <p:notesSz cx="9866313" cy="673576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M Sans" pitchFamily="2" charset="0"/>
      <p:regular r:id="rId15"/>
      <p:bold r:id="rId16"/>
      <p:italic r:id="rId17"/>
      <p:boldItalic r:id="rId18"/>
    </p:embeddedFont>
  </p:embeddedFontLst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English" id="{6D2E8D25-E0FC-412F-B317-965E0A07DB35}">
          <p14:sldIdLst>
            <p14:sldId id="256"/>
            <p14:sldId id="257"/>
            <p14:sldId id="291"/>
            <p14:sldId id="258"/>
            <p14:sldId id="292"/>
            <p14:sldId id="293"/>
            <p14:sldId id="289"/>
            <p14:sldId id="259"/>
          </p14:sldIdLst>
        </p14:section>
        <p14:section name="Français" id="{D36C14D0-0BBB-4BEA-978F-F0E8E907BA9C}">
          <p14:sldIdLst/>
        </p14:section>
        <p14:section name="Español" id="{5212B944-EED9-46B9-B333-4714564D2B89}">
          <p14:sldIdLst/>
        </p14:section>
        <p14:section name="Português" id="{B899BEE2-CE83-4BBB-96F0-41904A3DAA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85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417FE-97C0-4AFE-B8AF-1D05AF0B9D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3189D2-761B-476C-BFFA-DFA18A04AE6F}">
      <dgm:prSet/>
      <dgm:spPr/>
      <dgm:t>
        <a:bodyPr/>
        <a:lstStyle/>
        <a:p>
          <a:pPr algn="just"/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Ҷамъияти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g-Cyrl-TJ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омилони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арзёбии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g-Cyrl-TJ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дар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Тоҷикистон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MonEvCoP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</a:t>
          </a:r>
          <a:r>
            <a:rPr lang="tg-Cyrl-TJ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ҳ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ноябри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соли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2008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таъсис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ёфтааст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tg-Cyrl-TJ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tg-Cyrl-TJ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Ҳайати омилон зиёда аз 83 нафар мебошанд, ки аксари онҳо дар манотиқи кишварҳои гуногун фаъолият мебаранд.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9862BF-4D58-4ABC-8315-9D6C81B5827E}" type="parTrans" cxnId="{B41F3DEB-5F1C-44C8-A97E-B11516711A1A}">
      <dgm:prSet/>
      <dgm:spPr/>
      <dgm:t>
        <a:bodyPr/>
        <a:lstStyle/>
        <a:p>
          <a:pPr algn="just"/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E709B-B319-474F-8CDA-A03A82C395C1}" type="sibTrans" cxnId="{B41F3DEB-5F1C-44C8-A97E-B11516711A1A}">
      <dgm:prSet/>
      <dgm:spPr/>
      <dgm:t>
        <a:bodyPr/>
        <a:lstStyle/>
        <a:p>
          <a:pPr algn="just"/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2A8BE-CA3D-45D0-8314-C1FF40292C7A}">
      <dgm:prSet/>
      <dgm:spPr/>
      <dgm:t>
        <a:bodyPr/>
        <a:lstStyle/>
        <a:p>
          <a:pPr algn="just"/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Ташаккули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иқтидор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малакаҳои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миллии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арзёбӣ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барои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мусоидат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рушди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устувор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дар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кишвар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бахусус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дар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бахши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давлатӣ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нерӯи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пешбаранда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ангезаи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таъсиси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MonEvCoP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буд</a:t>
          </a:r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EAAF1-BDAB-413C-A6CD-566DF8BE9C50}" type="parTrans" cxnId="{E0665344-8836-4E7B-832A-3734D25EDCB6}">
      <dgm:prSet/>
      <dgm:spPr/>
      <dgm:t>
        <a:bodyPr/>
        <a:lstStyle/>
        <a:p>
          <a:pPr algn="just"/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0FDEF-D958-4D25-8B6A-71516B1B2BAB}" type="sibTrans" cxnId="{E0665344-8836-4E7B-832A-3734D25EDCB6}">
      <dgm:prSet/>
      <dgm:spPr/>
      <dgm:t>
        <a:bodyPr/>
        <a:lstStyle/>
        <a:p>
          <a:pPr algn="just"/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D70412-29CB-4036-820C-A4EBADEDABB5}">
      <dgm:prSet/>
      <dgm:spPr/>
      <dgm:t>
        <a:bodyPr/>
        <a:lstStyle/>
        <a:p>
          <a:pPr algn="just"/>
          <a:r>
            <a:rPr lang="tg-Cyrl-TJ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Моҳи Марти соли равон дар асоси маҷлиси умумии муассисон Ҷамъият аз қайди Вазорати Адлия ҳамчун ТҶ “Арзёбӣ барои рушди устувор” гузаштааст.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0D15E8-909C-4D8E-8476-015D84A4386D}" type="parTrans" cxnId="{76BF557A-45E4-49B0-9EB6-57E6C6FDE246}">
      <dgm:prSet/>
      <dgm:spPr/>
      <dgm:t>
        <a:bodyPr/>
        <a:lstStyle/>
        <a:p>
          <a:pPr algn="just"/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8D9B1-117F-4E25-80BD-0C245D2B3EF3}" type="sibTrans" cxnId="{76BF557A-45E4-49B0-9EB6-57E6C6FDE246}">
      <dgm:prSet/>
      <dgm:spPr/>
      <dgm:t>
        <a:bodyPr/>
        <a:lstStyle/>
        <a:p>
          <a:pPr algn="just"/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F642A-1DFF-4C97-9524-0FAD6042ED85}" type="pres">
      <dgm:prSet presAssocID="{5F6417FE-97C0-4AFE-B8AF-1D05AF0B9DDB}" presName="vert0" presStyleCnt="0">
        <dgm:presLayoutVars>
          <dgm:dir/>
          <dgm:animOne val="branch"/>
          <dgm:animLvl val="lvl"/>
        </dgm:presLayoutVars>
      </dgm:prSet>
      <dgm:spPr/>
    </dgm:pt>
    <dgm:pt modelId="{DB0DC4C3-BE2A-4F54-92BE-4E8991314FDA}" type="pres">
      <dgm:prSet presAssocID="{CE3189D2-761B-476C-BFFA-DFA18A04AE6F}" presName="thickLine" presStyleLbl="alignNode1" presStyleIdx="0" presStyleCnt="3"/>
      <dgm:spPr/>
    </dgm:pt>
    <dgm:pt modelId="{EC2576AF-BDC2-47CA-9853-46C7D0E49003}" type="pres">
      <dgm:prSet presAssocID="{CE3189D2-761B-476C-BFFA-DFA18A04AE6F}" presName="horz1" presStyleCnt="0"/>
      <dgm:spPr/>
    </dgm:pt>
    <dgm:pt modelId="{3D9055F4-986A-474B-BAA4-75C26770C8A9}" type="pres">
      <dgm:prSet presAssocID="{CE3189D2-761B-476C-BFFA-DFA18A04AE6F}" presName="tx1" presStyleLbl="revTx" presStyleIdx="0" presStyleCnt="3"/>
      <dgm:spPr/>
    </dgm:pt>
    <dgm:pt modelId="{06D24343-EAE4-49B8-86CC-BC50979F2D07}" type="pres">
      <dgm:prSet presAssocID="{CE3189D2-761B-476C-BFFA-DFA18A04AE6F}" presName="vert1" presStyleCnt="0"/>
      <dgm:spPr/>
    </dgm:pt>
    <dgm:pt modelId="{48DE953C-866F-4168-BC28-72057DBF4469}" type="pres">
      <dgm:prSet presAssocID="{89D2A8BE-CA3D-45D0-8314-C1FF40292C7A}" presName="thickLine" presStyleLbl="alignNode1" presStyleIdx="1" presStyleCnt="3"/>
      <dgm:spPr/>
    </dgm:pt>
    <dgm:pt modelId="{210D830A-24AA-4178-B9EA-332B5F211761}" type="pres">
      <dgm:prSet presAssocID="{89D2A8BE-CA3D-45D0-8314-C1FF40292C7A}" presName="horz1" presStyleCnt="0"/>
      <dgm:spPr/>
    </dgm:pt>
    <dgm:pt modelId="{DE8712EB-711C-4F75-97BE-8395C9269AA4}" type="pres">
      <dgm:prSet presAssocID="{89D2A8BE-CA3D-45D0-8314-C1FF40292C7A}" presName="tx1" presStyleLbl="revTx" presStyleIdx="1" presStyleCnt="3"/>
      <dgm:spPr/>
    </dgm:pt>
    <dgm:pt modelId="{6A81D190-BF1B-4786-B098-41B4CD760012}" type="pres">
      <dgm:prSet presAssocID="{89D2A8BE-CA3D-45D0-8314-C1FF40292C7A}" presName="vert1" presStyleCnt="0"/>
      <dgm:spPr/>
    </dgm:pt>
    <dgm:pt modelId="{BAC64BAA-E798-4BC6-982D-13207E829C75}" type="pres">
      <dgm:prSet presAssocID="{82D70412-29CB-4036-820C-A4EBADEDABB5}" presName="thickLine" presStyleLbl="alignNode1" presStyleIdx="2" presStyleCnt="3"/>
      <dgm:spPr/>
    </dgm:pt>
    <dgm:pt modelId="{C4A400A5-2C95-41AA-9D84-579D1517DD1C}" type="pres">
      <dgm:prSet presAssocID="{82D70412-29CB-4036-820C-A4EBADEDABB5}" presName="horz1" presStyleCnt="0"/>
      <dgm:spPr/>
    </dgm:pt>
    <dgm:pt modelId="{91F7D3F9-37AD-49C4-94B0-976CB7F34C70}" type="pres">
      <dgm:prSet presAssocID="{82D70412-29CB-4036-820C-A4EBADEDABB5}" presName="tx1" presStyleLbl="revTx" presStyleIdx="2" presStyleCnt="3"/>
      <dgm:spPr/>
    </dgm:pt>
    <dgm:pt modelId="{45136C39-4A58-480B-8F0F-5001D82605C9}" type="pres">
      <dgm:prSet presAssocID="{82D70412-29CB-4036-820C-A4EBADEDABB5}" presName="vert1" presStyleCnt="0"/>
      <dgm:spPr/>
    </dgm:pt>
  </dgm:ptLst>
  <dgm:cxnLst>
    <dgm:cxn modelId="{C3F7EA18-9E76-40F4-A725-4D7D8DF8820C}" type="presOf" srcId="{82D70412-29CB-4036-820C-A4EBADEDABB5}" destId="{91F7D3F9-37AD-49C4-94B0-976CB7F34C70}" srcOrd="0" destOrd="0" presId="urn:microsoft.com/office/officeart/2008/layout/LinedList"/>
    <dgm:cxn modelId="{D94B953E-A60A-4D07-BB6C-2C8D9CF07751}" type="presOf" srcId="{5F6417FE-97C0-4AFE-B8AF-1D05AF0B9DDB}" destId="{38CF642A-1DFF-4C97-9524-0FAD6042ED85}" srcOrd="0" destOrd="0" presId="urn:microsoft.com/office/officeart/2008/layout/LinedList"/>
    <dgm:cxn modelId="{E0665344-8836-4E7B-832A-3734D25EDCB6}" srcId="{5F6417FE-97C0-4AFE-B8AF-1D05AF0B9DDB}" destId="{89D2A8BE-CA3D-45D0-8314-C1FF40292C7A}" srcOrd="1" destOrd="0" parTransId="{765EAAF1-BDAB-413C-A6CD-566DF8BE9C50}" sibTransId="{61A0FDEF-D958-4D25-8B6A-71516B1B2BAB}"/>
    <dgm:cxn modelId="{76BF557A-45E4-49B0-9EB6-57E6C6FDE246}" srcId="{5F6417FE-97C0-4AFE-B8AF-1D05AF0B9DDB}" destId="{82D70412-29CB-4036-820C-A4EBADEDABB5}" srcOrd="2" destOrd="0" parTransId="{080D15E8-909C-4D8E-8476-015D84A4386D}" sibTransId="{8588D9B1-117F-4E25-80BD-0C245D2B3EF3}"/>
    <dgm:cxn modelId="{B41F3DEB-5F1C-44C8-A97E-B11516711A1A}" srcId="{5F6417FE-97C0-4AFE-B8AF-1D05AF0B9DDB}" destId="{CE3189D2-761B-476C-BFFA-DFA18A04AE6F}" srcOrd="0" destOrd="0" parTransId="{329862BF-4D58-4ABC-8315-9D6C81B5827E}" sibTransId="{F2CE709B-B319-474F-8CDA-A03A82C395C1}"/>
    <dgm:cxn modelId="{3E8D64EE-B9D6-4B92-B7BB-1C3C0B909776}" type="presOf" srcId="{CE3189D2-761B-476C-BFFA-DFA18A04AE6F}" destId="{3D9055F4-986A-474B-BAA4-75C26770C8A9}" srcOrd="0" destOrd="0" presId="urn:microsoft.com/office/officeart/2008/layout/LinedList"/>
    <dgm:cxn modelId="{297907F8-2649-43E0-B192-C1C2A73B3F3C}" type="presOf" srcId="{89D2A8BE-CA3D-45D0-8314-C1FF40292C7A}" destId="{DE8712EB-711C-4F75-97BE-8395C9269AA4}" srcOrd="0" destOrd="0" presId="urn:microsoft.com/office/officeart/2008/layout/LinedList"/>
    <dgm:cxn modelId="{D0483829-CF5D-49D0-B70D-1BA47F2B6AB7}" type="presParOf" srcId="{38CF642A-1DFF-4C97-9524-0FAD6042ED85}" destId="{DB0DC4C3-BE2A-4F54-92BE-4E8991314FDA}" srcOrd="0" destOrd="0" presId="urn:microsoft.com/office/officeart/2008/layout/LinedList"/>
    <dgm:cxn modelId="{E88A0561-713B-4FA4-8074-DBC5C6628BD9}" type="presParOf" srcId="{38CF642A-1DFF-4C97-9524-0FAD6042ED85}" destId="{EC2576AF-BDC2-47CA-9853-46C7D0E49003}" srcOrd="1" destOrd="0" presId="urn:microsoft.com/office/officeart/2008/layout/LinedList"/>
    <dgm:cxn modelId="{6D4D5063-4FE8-4DB9-86A3-5EECC3835A3F}" type="presParOf" srcId="{EC2576AF-BDC2-47CA-9853-46C7D0E49003}" destId="{3D9055F4-986A-474B-BAA4-75C26770C8A9}" srcOrd="0" destOrd="0" presId="urn:microsoft.com/office/officeart/2008/layout/LinedList"/>
    <dgm:cxn modelId="{AFDCB325-3832-4B49-A011-4E8BB7D4235E}" type="presParOf" srcId="{EC2576AF-BDC2-47CA-9853-46C7D0E49003}" destId="{06D24343-EAE4-49B8-86CC-BC50979F2D07}" srcOrd="1" destOrd="0" presId="urn:microsoft.com/office/officeart/2008/layout/LinedList"/>
    <dgm:cxn modelId="{D81B58EC-B1FE-465A-AF24-B40F8537C86D}" type="presParOf" srcId="{38CF642A-1DFF-4C97-9524-0FAD6042ED85}" destId="{48DE953C-866F-4168-BC28-72057DBF4469}" srcOrd="2" destOrd="0" presId="urn:microsoft.com/office/officeart/2008/layout/LinedList"/>
    <dgm:cxn modelId="{3F8E5409-F044-487C-93AF-33350A36F005}" type="presParOf" srcId="{38CF642A-1DFF-4C97-9524-0FAD6042ED85}" destId="{210D830A-24AA-4178-B9EA-332B5F211761}" srcOrd="3" destOrd="0" presId="urn:microsoft.com/office/officeart/2008/layout/LinedList"/>
    <dgm:cxn modelId="{E2837A11-7CC0-4C6C-B09D-81AE47C734A4}" type="presParOf" srcId="{210D830A-24AA-4178-B9EA-332B5F211761}" destId="{DE8712EB-711C-4F75-97BE-8395C9269AA4}" srcOrd="0" destOrd="0" presId="urn:microsoft.com/office/officeart/2008/layout/LinedList"/>
    <dgm:cxn modelId="{467C5373-961C-47DB-9F4A-690B6E487E2D}" type="presParOf" srcId="{210D830A-24AA-4178-B9EA-332B5F211761}" destId="{6A81D190-BF1B-4786-B098-41B4CD760012}" srcOrd="1" destOrd="0" presId="urn:microsoft.com/office/officeart/2008/layout/LinedList"/>
    <dgm:cxn modelId="{29275FF6-0397-4551-9620-11DA59DCA713}" type="presParOf" srcId="{38CF642A-1DFF-4C97-9524-0FAD6042ED85}" destId="{BAC64BAA-E798-4BC6-982D-13207E829C75}" srcOrd="4" destOrd="0" presId="urn:microsoft.com/office/officeart/2008/layout/LinedList"/>
    <dgm:cxn modelId="{0796D7A3-7038-4C42-8C03-CBFC146CF941}" type="presParOf" srcId="{38CF642A-1DFF-4C97-9524-0FAD6042ED85}" destId="{C4A400A5-2C95-41AA-9D84-579D1517DD1C}" srcOrd="5" destOrd="0" presId="urn:microsoft.com/office/officeart/2008/layout/LinedList"/>
    <dgm:cxn modelId="{66712A99-9830-431D-8109-BBD5353AB21A}" type="presParOf" srcId="{C4A400A5-2C95-41AA-9D84-579D1517DD1C}" destId="{91F7D3F9-37AD-49C4-94B0-976CB7F34C70}" srcOrd="0" destOrd="0" presId="urn:microsoft.com/office/officeart/2008/layout/LinedList"/>
    <dgm:cxn modelId="{86526D73-3D10-4875-8574-B1C689F612D3}" type="presParOf" srcId="{C4A400A5-2C95-41AA-9D84-579D1517DD1C}" destId="{45136C39-4A58-480B-8F0F-5001D82605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11C32-A959-4117-8284-1DC848FBEF33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3FE5D906-93DB-488A-BB8E-C2A4EFF33A4C}">
      <dgm:prSet/>
      <dgm:spPr/>
      <dgm:t>
        <a:bodyPr/>
        <a:lstStyle/>
        <a:p>
          <a:r>
            <a:rPr lang="tg-Cyrl-TJ" b="0" i="0">
              <a:latin typeface="Times New Roman" panose="02020603050405020304" pitchFamily="18" charset="0"/>
              <a:cs typeface="Times New Roman" panose="02020603050405020304" pitchFamily="18" charset="0"/>
            </a:rPr>
            <a:t>Мусоидат ба мониторинг ва арзёбии ҳадафҳои стратегии миллӣ ва ҳадафҳои рушди устувор;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F1EA7-D90B-45D7-9467-2340082A2782}" type="parTrans" cxnId="{53DB0B1F-7490-4E2E-BCA0-66030ED1210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46981-DA95-48E1-A74E-0994419A4BC4}" type="sibTrans" cxnId="{53DB0B1F-7490-4E2E-BCA0-66030ED1210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9F078-3478-47AC-A910-842F12F11B9F}">
      <dgm:prSet/>
      <dgm:spPr/>
      <dgm:t>
        <a:bodyPr/>
        <a:lstStyle/>
        <a:p>
          <a:r>
            <a:rPr lang="tg-Cyrl-TJ" b="0" i="0">
              <a:latin typeface="Times New Roman" panose="02020603050405020304" pitchFamily="18" charset="0"/>
              <a:cs typeface="Times New Roman" panose="02020603050405020304" pitchFamily="18" charset="0"/>
            </a:rPr>
            <a:t>Таҳияи ҳисоботҳои таҳлилӣ ва баррасиҳо оид ба ҳадафҳои рушди устувор бо ҷалби ҷонибҳои манфиатдор;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3F0F33-7C09-4C78-8993-85F57CF33C41}" type="parTrans" cxnId="{E008CB57-8914-4158-87A0-31DF4CC73CE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5E927-EB3B-4EDC-AFFD-8F8EF7831950}" type="sibTrans" cxnId="{E008CB57-8914-4158-87A0-31DF4CC73CE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55CFF-2ECC-4E85-A75C-D29A0949D61F}">
      <dgm:prSet/>
      <dgm:spPr/>
      <dgm:t>
        <a:bodyPr/>
        <a:lstStyle/>
        <a:p>
          <a:r>
            <a:rPr lang="tg-Cyrl-TJ" b="0" i="0">
              <a:latin typeface="Times New Roman" panose="02020603050405020304" pitchFamily="18" charset="0"/>
              <a:cs typeface="Times New Roman" panose="02020603050405020304" pitchFamily="18" charset="0"/>
            </a:rPr>
            <a:t>Омӯзиш, мутобиқсозӣ, таҳия ва пешбурди заминаи методологии арзёбӣ дар кишвар;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D34D0-8E71-4820-AACE-522B2AC9C245}" type="parTrans" cxnId="{2364671A-4178-4361-840C-DFE44879887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F8EB0-7CB7-404E-AA9D-54AED5A88586}" type="sibTrans" cxnId="{2364671A-4178-4361-840C-DFE44879887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B162F-CB72-454C-A32F-0E610DF259E8}">
      <dgm:prSet/>
      <dgm:spPr/>
      <dgm:t>
        <a:bodyPr/>
        <a:lstStyle/>
        <a:p>
          <a:r>
            <a:rPr lang="tg-Cyrl-TJ" b="0" i="0">
              <a:latin typeface="Times New Roman" panose="02020603050405020304" pitchFamily="18" charset="0"/>
              <a:cs typeface="Times New Roman" panose="02020603050405020304" pitchFamily="18" charset="0"/>
            </a:rPr>
            <a:t>Мусоидат ба ноил шудан ба ҳадафҳои рушди устувор, мақсад ва нишондиҳандаҳои стратегии миллӣ дар сатҳҳои уфуқӣ ва амудии қабули қарорҳо ва иҷрои вазифаҳо;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5A3BC-3357-43F0-B269-77595354AC5C}" type="parTrans" cxnId="{98A26702-ABF1-46B6-8A67-77C93BBA5CD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8DEA8-063F-4E96-9E99-7115FDBD5823}" type="sibTrans" cxnId="{98A26702-ABF1-46B6-8A67-77C93BBA5CD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4CD7B2-E343-4F6D-933E-2604C1EA58E2}">
      <dgm:prSet/>
      <dgm:spPr/>
      <dgm:t>
        <a:bodyPr/>
        <a:lstStyle/>
        <a:p>
          <a:r>
            <a:rPr lang="tg-Cyrl-TJ" b="0" i="0">
              <a:latin typeface="Times New Roman" panose="02020603050405020304" pitchFamily="18" charset="0"/>
              <a:cs typeface="Times New Roman" panose="02020603050405020304" pitchFamily="18" charset="0"/>
            </a:rPr>
            <a:t>Мусоидат дар мутобиқшавӣ ба дигаргунии иқлим, бо роҳи арзёбӣ ва фаъолиятҳои афзалиятноки муайяншуда;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25075-0A63-45A5-BB42-02F3E9C601B0}" type="parTrans" cxnId="{60757B8A-C270-43D2-8B7F-08B582D34A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DA829-8AA9-409C-BA99-CAF46253CB87}" type="sibTrans" cxnId="{60757B8A-C270-43D2-8B7F-08B582D34A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A4226-95BA-4320-A133-47215078FA8A}">
      <dgm:prSet/>
      <dgm:spPr/>
      <dgm:t>
        <a:bodyPr/>
        <a:lstStyle/>
        <a:p>
          <a:r>
            <a:rPr lang="tg-Cyrl-TJ" b="0" i="0">
              <a:latin typeface="Times New Roman" panose="02020603050405020304" pitchFamily="18" charset="0"/>
              <a:cs typeface="Times New Roman" panose="02020603050405020304" pitchFamily="18" charset="0"/>
            </a:rPr>
            <a:t>Мусоидат ба рушди иқтисодиёти сабз, ва фаъолият дар самти иҷтимоӣ, иқтисодӣ ва экологӣ баҳри рушди устувори ҷомеъа.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10302-97E9-4F05-A16E-9D088B463F25}" type="parTrans" cxnId="{5EE652BC-F24F-4B49-A9E7-40B24F7DD83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F1B3CC-B0D2-4D4F-AA87-18507703F89C}" type="sibTrans" cxnId="{5EE652BC-F24F-4B49-A9E7-40B24F7DD83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443B1-6769-4970-AFC4-739871A6AA0D}" type="pres">
      <dgm:prSet presAssocID="{6BF11C32-A959-4117-8284-1DC848FBEF33}" presName="linear" presStyleCnt="0">
        <dgm:presLayoutVars>
          <dgm:animLvl val="lvl"/>
          <dgm:resizeHandles val="exact"/>
        </dgm:presLayoutVars>
      </dgm:prSet>
      <dgm:spPr/>
    </dgm:pt>
    <dgm:pt modelId="{9742C28C-8349-4367-9A41-95922B9BEEDF}" type="pres">
      <dgm:prSet presAssocID="{3FE5D906-93DB-488A-BB8E-C2A4EFF33A4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31914C2-D2E7-4D27-9102-20CCE845E5DF}" type="pres">
      <dgm:prSet presAssocID="{EC846981-DA95-48E1-A74E-0994419A4BC4}" presName="spacer" presStyleCnt="0"/>
      <dgm:spPr/>
    </dgm:pt>
    <dgm:pt modelId="{909FC857-C016-49A5-B888-E128DD4C2E68}" type="pres">
      <dgm:prSet presAssocID="{9CA9F078-3478-47AC-A910-842F12F11B9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BE13D01-9C85-4C3F-B0A9-7A209938F8B7}" type="pres">
      <dgm:prSet presAssocID="{0A05E927-EB3B-4EDC-AFFD-8F8EF7831950}" presName="spacer" presStyleCnt="0"/>
      <dgm:spPr/>
    </dgm:pt>
    <dgm:pt modelId="{8B9A0CF5-58BB-461A-804C-70EDEC236AD7}" type="pres">
      <dgm:prSet presAssocID="{0F955CFF-2ECC-4E85-A75C-D29A0949D61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E572003-C20C-4F5A-A108-CC72D7546881}" type="pres">
      <dgm:prSet presAssocID="{693F8EB0-7CB7-404E-AA9D-54AED5A88586}" presName="spacer" presStyleCnt="0"/>
      <dgm:spPr/>
    </dgm:pt>
    <dgm:pt modelId="{A13B5DAA-0349-49F2-9B08-A5BCE03F2485}" type="pres">
      <dgm:prSet presAssocID="{89AB162F-CB72-454C-A32F-0E610DF259E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671A7DE-C727-4CD4-B142-FC9C323E9BD3}" type="pres">
      <dgm:prSet presAssocID="{0AF8DEA8-063F-4E96-9E99-7115FDBD5823}" presName="spacer" presStyleCnt="0"/>
      <dgm:spPr/>
    </dgm:pt>
    <dgm:pt modelId="{67593549-FF14-4FD6-ADE8-39645534107A}" type="pres">
      <dgm:prSet presAssocID="{CE4CD7B2-E343-4F6D-933E-2604C1EA58E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A0F688C-07C9-4864-84A9-50A2A517A5E6}" type="pres">
      <dgm:prSet presAssocID="{CAEDA829-8AA9-409C-BA99-CAF46253CB87}" presName="spacer" presStyleCnt="0"/>
      <dgm:spPr/>
    </dgm:pt>
    <dgm:pt modelId="{17BA0BDE-526B-43C1-807E-04DB8381C38A}" type="pres">
      <dgm:prSet presAssocID="{F5FA4226-95BA-4320-A133-47215078FA8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8A26702-ABF1-46B6-8A67-77C93BBA5CD5}" srcId="{6BF11C32-A959-4117-8284-1DC848FBEF33}" destId="{89AB162F-CB72-454C-A32F-0E610DF259E8}" srcOrd="3" destOrd="0" parTransId="{5025A3BC-3357-43F0-B269-77595354AC5C}" sibTransId="{0AF8DEA8-063F-4E96-9E99-7115FDBD5823}"/>
    <dgm:cxn modelId="{E27ECA08-17AF-419F-8F93-3B5DB9101ED1}" type="presOf" srcId="{CE4CD7B2-E343-4F6D-933E-2604C1EA58E2}" destId="{67593549-FF14-4FD6-ADE8-39645534107A}" srcOrd="0" destOrd="0" presId="urn:microsoft.com/office/officeart/2005/8/layout/vList2"/>
    <dgm:cxn modelId="{2364671A-4178-4361-840C-DFE44879887B}" srcId="{6BF11C32-A959-4117-8284-1DC848FBEF33}" destId="{0F955CFF-2ECC-4E85-A75C-D29A0949D61F}" srcOrd="2" destOrd="0" parTransId="{55ED34D0-8E71-4820-AACE-522B2AC9C245}" sibTransId="{693F8EB0-7CB7-404E-AA9D-54AED5A88586}"/>
    <dgm:cxn modelId="{53DB0B1F-7490-4E2E-BCA0-66030ED1210E}" srcId="{6BF11C32-A959-4117-8284-1DC848FBEF33}" destId="{3FE5D906-93DB-488A-BB8E-C2A4EFF33A4C}" srcOrd="0" destOrd="0" parTransId="{42EF1EA7-D90B-45D7-9467-2340082A2782}" sibTransId="{EC846981-DA95-48E1-A74E-0994419A4BC4}"/>
    <dgm:cxn modelId="{8061066A-9B7D-457C-9647-4DC102CE87C5}" type="presOf" srcId="{89AB162F-CB72-454C-A32F-0E610DF259E8}" destId="{A13B5DAA-0349-49F2-9B08-A5BCE03F2485}" srcOrd="0" destOrd="0" presId="urn:microsoft.com/office/officeart/2005/8/layout/vList2"/>
    <dgm:cxn modelId="{8B7AAA50-F158-4292-AB9C-CE435908CAA5}" type="presOf" srcId="{9CA9F078-3478-47AC-A910-842F12F11B9F}" destId="{909FC857-C016-49A5-B888-E128DD4C2E68}" srcOrd="0" destOrd="0" presId="urn:microsoft.com/office/officeart/2005/8/layout/vList2"/>
    <dgm:cxn modelId="{E008CB57-8914-4158-87A0-31DF4CC73CE3}" srcId="{6BF11C32-A959-4117-8284-1DC848FBEF33}" destId="{9CA9F078-3478-47AC-A910-842F12F11B9F}" srcOrd="1" destOrd="0" parTransId="{DC3F0F33-7C09-4C78-8993-85F57CF33C41}" sibTransId="{0A05E927-EB3B-4EDC-AFFD-8F8EF7831950}"/>
    <dgm:cxn modelId="{BC129B84-C6D8-435B-A9AE-7AE94926704A}" type="presOf" srcId="{3FE5D906-93DB-488A-BB8E-C2A4EFF33A4C}" destId="{9742C28C-8349-4367-9A41-95922B9BEEDF}" srcOrd="0" destOrd="0" presId="urn:microsoft.com/office/officeart/2005/8/layout/vList2"/>
    <dgm:cxn modelId="{96E3E388-88EA-482F-9258-BE9D1D69D965}" type="presOf" srcId="{0F955CFF-2ECC-4E85-A75C-D29A0949D61F}" destId="{8B9A0CF5-58BB-461A-804C-70EDEC236AD7}" srcOrd="0" destOrd="0" presId="urn:microsoft.com/office/officeart/2005/8/layout/vList2"/>
    <dgm:cxn modelId="{60757B8A-C270-43D2-8B7F-08B582D34AE7}" srcId="{6BF11C32-A959-4117-8284-1DC848FBEF33}" destId="{CE4CD7B2-E343-4F6D-933E-2604C1EA58E2}" srcOrd="4" destOrd="0" parTransId="{69E25075-0A63-45A5-BB42-02F3E9C601B0}" sibTransId="{CAEDA829-8AA9-409C-BA99-CAF46253CB87}"/>
    <dgm:cxn modelId="{10C3C9A0-7681-4D9B-BD8D-935E54568BFE}" type="presOf" srcId="{6BF11C32-A959-4117-8284-1DC848FBEF33}" destId="{C4F443B1-6769-4970-AFC4-739871A6AA0D}" srcOrd="0" destOrd="0" presId="urn:microsoft.com/office/officeart/2005/8/layout/vList2"/>
    <dgm:cxn modelId="{5EE652BC-F24F-4B49-A9E7-40B24F7DD835}" srcId="{6BF11C32-A959-4117-8284-1DC848FBEF33}" destId="{F5FA4226-95BA-4320-A133-47215078FA8A}" srcOrd="5" destOrd="0" parTransId="{65B10302-97E9-4F05-A16E-9D088B463F25}" sibTransId="{A3F1B3CC-B0D2-4D4F-AA87-18507703F89C}"/>
    <dgm:cxn modelId="{40CF9FFF-30B2-47F5-B581-0FE7AC3D8887}" type="presOf" srcId="{F5FA4226-95BA-4320-A133-47215078FA8A}" destId="{17BA0BDE-526B-43C1-807E-04DB8381C38A}" srcOrd="0" destOrd="0" presId="urn:microsoft.com/office/officeart/2005/8/layout/vList2"/>
    <dgm:cxn modelId="{5FD87AEA-525A-470D-BF46-F8C2042F7F5E}" type="presParOf" srcId="{C4F443B1-6769-4970-AFC4-739871A6AA0D}" destId="{9742C28C-8349-4367-9A41-95922B9BEEDF}" srcOrd="0" destOrd="0" presId="urn:microsoft.com/office/officeart/2005/8/layout/vList2"/>
    <dgm:cxn modelId="{6717211C-80CD-4068-BACE-61238A630FCF}" type="presParOf" srcId="{C4F443B1-6769-4970-AFC4-739871A6AA0D}" destId="{731914C2-D2E7-4D27-9102-20CCE845E5DF}" srcOrd="1" destOrd="0" presId="urn:microsoft.com/office/officeart/2005/8/layout/vList2"/>
    <dgm:cxn modelId="{322FB689-C309-4B6F-9C5A-D518FC4D44B8}" type="presParOf" srcId="{C4F443B1-6769-4970-AFC4-739871A6AA0D}" destId="{909FC857-C016-49A5-B888-E128DD4C2E68}" srcOrd="2" destOrd="0" presId="urn:microsoft.com/office/officeart/2005/8/layout/vList2"/>
    <dgm:cxn modelId="{7AD87B12-DD39-4BDE-A70E-FC9F3F25EA7A}" type="presParOf" srcId="{C4F443B1-6769-4970-AFC4-739871A6AA0D}" destId="{7BE13D01-9C85-4C3F-B0A9-7A209938F8B7}" srcOrd="3" destOrd="0" presId="urn:microsoft.com/office/officeart/2005/8/layout/vList2"/>
    <dgm:cxn modelId="{62FB40A9-7421-4A9F-A340-A22217BAFC85}" type="presParOf" srcId="{C4F443B1-6769-4970-AFC4-739871A6AA0D}" destId="{8B9A0CF5-58BB-461A-804C-70EDEC236AD7}" srcOrd="4" destOrd="0" presId="urn:microsoft.com/office/officeart/2005/8/layout/vList2"/>
    <dgm:cxn modelId="{F1374225-9CD8-4CF4-BEEC-70B994CB8C31}" type="presParOf" srcId="{C4F443B1-6769-4970-AFC4-739871A6AA0D}" destId="{AE572003-C20C-4F5A-A108-CC72D7546881}" srcOrd="5" destOrd="0" presId="urn:microsoft.com/office/officeart/2005/8/layout/vList2"/>
    <dgm:cxn modelId="{218AB40E-AB13-4707-9B8B-7FE06638BFA8}" type="presParOf" srcId="{C4F443B1-6769-4970-AFC4-739871A6AA0D}" destId="{A13B5DAA-0349-49F2-9B08-A5BCE03F2485}" srcOrd="6" destOrd="0" presId="urn:microsoft.com/office/officeart/2005/8/layout/vList2"/>
    <dgm:cxn modelId="{882698C5-3B8E-447B-940A-94F8E0180D0E}" type="presParOf" srcId="{C4F443B1-6769-4970-AFC4-739871A6AA0D}" destId="{0671A7DE-C727-4CD4-B142-FC9C323E9BD3}" srcOrd="7" destOrd="0" presId="urn:microsoft.com/office/officeart/2005/8/layout/vList2"/>
    <dgm:cxn modelId="{AD8C12EE-C167-4428-B7DE-BDBF14BF9696}" type="presParOf" srcId="{C4F443B1-6769-4970-AFC4-739871A6AA0D}" destId="{67593549-FF14-4FD6-ADE8-39645534107A}" srcOrd="8" destOrd="0" presId="urn:microsoft.com/office/officeart/2005/8/layout/vList2"/>
    <dgm:cxn modelId="{E9474AC4-D708-4915-8F3F-171656DF02E4}" type="presParOf" srcId="{C4F443B1-6769-4970-AFC4-739871A6AA0D}" destId="{3A0F688C-07C9-4864-84A9-50A2A517A5E6}" srcOrd="9" destOrd="0" presId="urn:microsoft.com/office/officeart/2005/8/layout/vList2"/>
    <dgm:cxn modelId="{5D14646A-AAA8-4C29-AAA6-90106ABF1A5F}" type="presParOf" srcId="{C4F443B1-6769-4970-AFC4-739871A6AA0D}" destId="{17BA0BDE-526B-43C1-807E-04DB8381C38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21593A-5A6B-48E6-AA42-38B3B3BA843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553613-2F25-4541-8C14-17008F95D489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IOCE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451D4-661A-48E8-977E-D900FA18B078}" type="parTrans" cxnId="{0505ECDD-EF9E-47BB-A413-046C8332CD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AFE7F-B70F-4D0A-A244-0E3CA9D57334}" type="sibTrans" cxnId="{0505ECDD-EF9E-47BB-A413-046C8332CD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677CB-BD8A-4ACE-B064-EE0D391344E5}">
      <dgm:prSet phldrT="[Текст]"/>
      <dgm:spPr/>
      <dgm:t>
        <a:bodyPr/>
        <a:lstStyle/>
        <a:p>
          <a:r>
            <a:rPr lang="tg-Cyrl-TJ" dirty="0">
              <a:latin typeface="Times New Roman" panose="02020603050405020304" pitchFamily="18" charset="0"/>
              <a:cs typeface="Times New Roman" panose="02020603050405020304" pitchFamily="18" charset="0"/>
            </a:rPr>
            <a:t>Аъзои 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International Organization for Cooperation in Evaluation (IOCE)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0A701-9AA3-4B3F-A454-8072A44879B0}" type="parTrans" cxnId="{40B01F75-9DC2-48C1-8463-BB2D4BC2EA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48261-52EA-49DB-8C5A-CCB16594B0B1}" type="sibTrans" cxnId="{40B01F75-9DC2-48C1-8463-BB2D4BC2EA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CB8C2-EDB2-4FFF-BB46-328D4B01B4D3}">
      <dgm:prSet phldrT="[Текст]"/>
      <dgm:spPr/>
      <dgm:t>
        <a:bodyPr/>
        <a:lstStyle/>
        <a:p>
          <a:r>
            <a:rPr lang="tg-Cyrl-TJ" dirty="0">
              <a:latin typeface="Times New Roman" panose="02020603050405020304" pitchFamily="18" charset="0"/>
              <a:cs typeface="Times New Roman" panose="02020603050405020304" pitchFamily="18" charset="0"/>
            </a:rPr>
            <a:t>Евразийский Ал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ьянс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по оценке</a:t>
          </a:r>
        </a:p>
      </dgm:t>
    </dgm:pt>
    <dgm:pt modelId="{2AA2FC9C-B4D1-4850-AFAC-5F844BCE2DF9}" type="parTrans" cxnId="{AB5A4FB8-F58E-45BA-AB31-37D28716B4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928E3-7877-449A-A8A0-1B66509405A5}" type="sibTrans" cxnId="{AB5A4FB8-F58E-45BA-AB31-37D28716B4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E2778-493B-46BE-AE61-0DC9AD8A3B1D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Аъзо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аз соли 2020 </a:t>
          </a:r>
          <a:r>
            <a:rPr lang="tg-Cyrl-TJ" dirty="0">
              <a:latin typeface="Times New Roman" panose="02020603050405020304" pitchFamily="18" charset="0"/>
              <a:cs typeface="Times New Roman" panose="02020603050405020304" pitchFamily="18" charset="0"/>
            </a:rPr>
            <a:t>Ҳамоҳангсози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43DF0-9696-4E2B-89D6-8C4BD520DA54}" type="parTrans" cxnId="{FE5F76DC-E2CE-45C9-AE6B-99BB0CF8E5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7B78D-A540-4D6C-A766-ACBB7A4AEF1F}" type="sibTrans" cxnId="{FE5F76DC-E2CE-45C9-AE6B-99BB0CF8E5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6DADE-0E22-4C81-9BD9-71AA8C302D65}">
      <dgm:prSet phldrT="[Текст]"/>
      <dgm:spPr/>
      <dgm:t>
        <a:bodyPr/>
        <a:lstStyle/>
        <a:p>
          <a:r>
            <a:rPr lang="tg-Cyrl-TJ" dirty="0">
              <a:latin typeface="Times New Roman" panose="02020603050405020304" pitchFamily="18" charset="0"/>
              <a:cs typeface="Times New Roman" panose="02020603050405020304" pitchFamily="18" charset="0"/>
            </a:rPr>
            <a:t>Алянси Арзёбӣ дар 5 давлат (Армения, Россия, Казоқистон, Қирғизстон ва Тоҷикистон)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9A6BE-0BBA-4EF7-90A3-2165A641E55F}" type="parTrans" cxnId="{DA9EDEB0-7575-4EE0-896E-BFFEC63B8DC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83324-BAA2-4302-83F6-84FB3B5A267C}" type="sibTrans" cxnId="{DA9EDEB0-7575-4EE0-896E-BFFEC63B8DC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6CC13-959D-4CF2-81EE-9ED490FF458C}">
      <dgm:prSet phldrT="[Текст]"/>
      <dgm:spPr/>
      <dgm:t>
        <a:bodyPr/>
        <a:lstStyle/>
        <a:p>
          <a:r>
            <a:rPr lang="tg-Cyrl-TJ" dirty="0">
              <a:latin typeface="Times New Roman" panose="02020603050405020304" pitchFamily="18" charset="0"/>
              <a:cs typeface="Times New Roman" panose="02020603050405020304" pitchFamily="18" charset="0"/>
            </a:rPr>
            <a:t>Робитаҳои судманд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62CA89-2F43-407C-9EF6-A3F1223B59D6}" type="parTrans" cxnId="{396201D3-61F0-4445-8A54-CEEEE5E2F4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DEF84-9202-487C-BB94-B037B8100F67}" type="sibTrans" cxnId="{396201D3-61F0-4445-8A54-CEEEE5E2F4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770498-F2A3-480E-A813-6A1D7E3E358A}">
      <dgm:prSet phldrT="[Текст]"/>
      <dgm:spPr/>
      <dgm:t>
        <a:bodyPr/>
        <a:lstStyle/>
        <a:p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European Evaluation Society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24DF6-A360-4BA5-9841-7286EBBF9B97}" type="parTrans" cxnId="{43D17A8C-F07D-4E2D-AB4D-833E4B1D6BF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C1525-636A-40F2-8323-68F12F90BF53}" type="sibTrans" cxnId="{43D17A8C-F07D-4E2D-AB4D-833E4B1D6BF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4D852-FC39-44DC-B029-0A9D84190BBC}">
      <dgm:prSet phldrT="[Текст]"/>
      <dgm:spPr/>
      <dgm:t>
        <a:bodyPr/>
        <a:lstStyle/>
        <a:p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Asia-Pacific Evaluation Association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31E46-6EED-4D71-AB65-D85C123A0269}" type="parTrans" cxnId="{7E1FA092-65C9-4457-8402-965B210F57C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426CB-9D94-43BB-82C9-B6188850A688}" type="sibTrans" cxnId="{7E1FA092-65C9-4457-8402-965B210F57C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FD048-E571-4FEC-8457-B159412B0583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83EA3-D0E6-411F-9A4A-69C2F3FB39D2}" type="parTrans" cxnId="{3BB6A1AE-B358-49AA-B136-EE5D7BC177C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3C05E-E68A-451B-B5F8-62E29378A72D}" type="sibTrans" cxnId="{3BB6A1AE-B358-49AA-B136-EE5D7BC177C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E7B33-C714-465A-A0E8-01DCD65BD0E1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CLEAR CAP (GEI)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C18A4-FE26-4AB5-AD6E-507516C0A313}" type="parTrans" cxnId="{7C44F95B-51CC-483F-9B6E-AF9856CFE7E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06211-DFA1-401C-8E09-D823CCB66583}" type="sibTrans" cxnId="{7C44F95B-51CC-483F-9B6E-AF9856CFE7E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49B97-544F-4635-B6BA-BC42CF84ED8B}" type="pres">
      <dgm:prSet presAssocID="{4C21593A-5A6B-48E6-AA42-38B3B3BA843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CD30019-202B-4FC7-B2DE-29DFF50E9358}" type="pres">
      <dgm:prSet presAssocID="{4C21593A-5A6B-48E6-AA42-38B3B3BA8432}" presName="cycle" presStyleCnt="0"/>
      <dgm:spPr/>
    </dgm:pt>
    <dgm:pt modelId="{00E693F3-CBBC-4A40-A6F7-A1EA666A66BE}" type="pres">
      <dgm:prSet presAssocID="{4C21593A-5A6B-48E6-AA42-38B3B3BA8432}" presName="centerShape" presStyleCnt="0"/>
      <dgm:spPr/>
    </dgm:pt>
    <dgm:pt modelId="{96804DF8-2FB3-45D7-B75A-6AB21A701B97}" type="pres">
      <dgm:prSet presAssocID="{4C21593A-5A6B-48E6-AA42-38B3B3BA8432}" presName="connSite" presStyleLbl="node1" presStyleIdx="0" presStyleCnt="4"/>
      <dgm:spPr/>
    </dgm:pt>
    <dgm:pt modelId="{43D8473F-A17D-405D-BBDA-810F482B656A}" type="pres">
      <dgm:prSet presAssocID="{4C21593A-5A6B-48E6-AA42-38B3B3BA8432}" presName="visible" presStyleLbl="node1" presStyleIdx="0" presStyleCnt="4" custLinFactNeighborX="-33548" custLinFactNeighborY="252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8DA00415-8FC9-4A53-ADEF-381F6C2B80CF}" type="pres">
      <dgm:prSet presAssocID="{425451D4-661A-48E8-977E-D900FA18B078}" presName="Name25" presStyleLbl="parChTrans1D1" presStyleIdx="0" presStyleCnt="3"/>
      <dgm:spPr/>
    </dgm:pt>
    <dgm:pt modelId="{DC8ADD7C-0A55-416D-9584-5DAA857AAE8D}" type="pres">
      <dgm:prSet presAssocID="{51553613-2F25-4541-8C14-17008F95D489}" presName="node" presStyleCnt="0"/>
      <dgm:spPr/>
    </dgm:pt>
    <dgm:pt modelId="{2C1255F9-2DFF-4F6B-ADA4-CFF14F8F31EC}" type="pres">
      <dgm:prSet presAssocID="{51553613-2F25-4541-8C14-17008F95D489}" presName="parentNode" presStyleLbl="node1" presStyleIdx="1" presStyleCnt="4" custScaleX="110023" custLinFactNeighborX="29325" custLinFactNeighborY="-1">
        <dgm:presLayoutVars>
          <dgm:chMax val="1"/>
          <dgm:bulletEnabled val="1"/>
        </dgm:presLayoutVars>
      </dgm:prSet>
      <dgm:spPr/>
    </dgm:pt>
    <dgm:pt modelId="{635EBEE6-7ED2-4700-93F6-B77E20036E71}" type="pres">
      <dgm:prSet presAssocID="{51553613-2F25-4541-8C14-17008F95D489}" presName="childNode" presStyleLbl="revTx" presStyleIdx="0" presStyleCnt="3">
        <dgm:presLayoutVars>
          <dgm:bulletEnabled val="1"/>
        </dgm:presLayoutVars>
      </dgm:prSet>
      <dgm:spPr/>
    </dgm:pt>
    <dgm:pt modelId="{7C5D7CE2-1EBD-42BB-9D4F-88AC0E892408}" type="pres">
      <dgm:prSet presAssocID="{2AA2FC9C-B4D1-4850-AFAC-5F844BCE2DF9}" presName="Name25" presStyleLbl="parChTrans1D1" presStyleIdx="1" presStyleCnt="3"/>
      <dgm:spPr/>
    </dgm:pt>
    <dgm:pt modelId="{5B08A778-ED66-4EC5-9976-D2D8E5F8C20C}" type="pres">
      <dgm:prSet presAssocID="{64CCB8C2-EDB2-4FFF-BB46-328D4B01B4D3}" presName="node" presStyleCnt="0"/>
      <dgm:spPr/>
    </dgm:pt>
    <dgm:pt modelId="{62F1FCFB-E6DB-49A0-8E10-1A3593EB010C}" type="pres">
      <dgm:prSet presAssocID="{64CCB8C2-EDB2-4FFF-BB46-328D4B01B4D3}" presName="parentNode" presStyleLbl="node1" presStyleIdx="2" presStyleCnt="4" custScaleX="110473" custLinFactNeighborX="3473" custLinFactNeighborY="1016">
        <dgm:presLayoutVars>
          <dgm:chMax val="1"/>
          <dgm:bulletEnabled val="1"/>
        </dgm:presLayoutVars>
      </dgm:prSet>
      <dgm:spPr/>
    </dgm:pt>
    <dgm:pt modelId="{EF1480AB-C6A0-4124-AD9E-9627FE5B8087}" type="pres">
      <dgm:prSet presAssocID="{64CCB8C2-EDB2-4FFF-BB46-328D4B01B4D3}" presName="childNode" presStyleLbl="revTx" presStyleIdx="1" presStyleCnt="3">
        <dgm:presLayoutVars>
          <dgm:bulletEnabled val="1"/>
        </dgm:presLayoutVars>
      </dgm:prSet>
      <dgm:spPr/>
    </dgm:pt>
    <dgm:pt modelId="{D5B0CFE2-99FF-4AAE-8EAF-E8F1FFF05048}" type="pres">
      <dgm:prSet presAssocID="{5762CA89-2F43-407C-9EF6-A3F1223B59D6}" presName="Name25" presStyleLbl="parChTrans1D1" presStyleIdx="2" presStyleCnt="3"/>
      <dgm:spPr/>
    </dgm:pt>
    <dgm:pt modelId="{FA014A09-0442-4A06-8A68-CB6962F7D932}" type="pres">
      <dgm:prSet presAssocID="{5626CC13-959D-4CF2-81EE-9ED490FF458C}" presName="node" presStyleCnt="0"/>
      <dgm:spPr/>
    </dgm:pt>
    <dgm:pt modelId="{3D73191A-3BF6-462C-967A-F260AAED9969}" type="pres">
      <dgm:prSet presAssocID="{5626CC13-959D-4CF2-81EE-9ED490FF458C}" presName="parentNode" presStyleLbl="node1" presStyleIdx="3" presStyleCnt="4" custScaleX="101482" custLinFactNeighborX="22487" custLinFactNeighborY="2033">
        <dgm:presLayoutVars>
          <dgm:chMax val="1"/>
          <dgm:bulletEnabled val="1"/>
        </dgm:presLayoutVars>
      </dgm:prSet>
      <dgm:spPr/>
    </dgm:pt>
    <dgm:pt modelId="{89396DC5-02D4-478C-9F05-36BC47F828B2}" type="pres">
      <dgm:prSet presAssocID="{5626CC13-959D-4CF2-81EE-9ED490FF458C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4EA24D13-94DA-468C-A154-EB392B07CDD6}" type="presOf" srcId="{9324D852-FC39-44DC-B029-0A9D84190BBC}" destId="{89396DC5-02D4-478C-9F05-36BC47F828B2}" srcOrd="0" destOrd="1" presId="urn:microsoft.com/office/officeart/2005/8/layout/radial2"/>
    <dgm:cxn modelId="{1DED0E18-4C5A-4E1C-9ED6-2F540B72A9D6}" type="presOf" srcId="{64CCB8C2-EDB2-4FFF-BB46-328D4B01B4D3}" destId="{62F1FCFB-E6DB-49A0-8E10-1A3593EB010C}" srcOrd="0" destOrd="0" presId="urn:microsoft.com/office/officeart/2005/8/layout/radial2"/>
    <dgm:cxn modelId="{E2DD4C20-9DD7-4AF0-A76F-DF252A878C4E}" type="presOf" srcId="{A8770498-F2A3-480E-A813-6A1D7E3E358A}" destId="{89396DC5-02D4-478C-9F05-36BC47F828B2}" srcOrd="0" destOrd="0" presId="urn:microsoft.com/office/officeart/2005/8/layout/radial2"/>
    <dgm:cxn modelId="{9D649023-7961-4C42-BCFE-55D02FB914F5}" type="presOf" srcId="{425451D4-661A-48E8-977E-D900FA18B078}" destId="{8DA00415-8FC9-4A53-ADEF-381F6C2B80CF}" srcOrd="0" destOrd="0" presId="urn:microsoft.com/office/officeart/2005/8/layout/radial2"/>
    <dgm:cxn modelId="{A047EA31-7873-4DA9-98A1-2B6D993F7A2B}" type="presOf" srcId="{2AA2FC9C-B4D1-4850-AFAC-5F844BCE2DF9}" destId="{7C5D7CE2-1EBD-42BB-9D4F-88AC0E892408}" srcOrd="0" destOrd="0" presId="urn:microsoft.com/office/officeart/2005/8/layout/radial2"/>
    <dgm:cxn modelId="{7C44F95B-51CC-483F-9B6E-AF9856CFE7E5}" srcId="{5626CC13-959D-4CF2-81EE-9ED490FF458C}" destId="{55EE7B33-C714-465A-A0E8-01DCD65BD0E1}" srcOrd="2" destOrd="0" parTransId="{F87C18A4-FE26-4AB5-AD6E-507516C0A313}" sibTransId="{A6006211-DFA1-401C-8E09-D823CCB66583}"/>
    <dgm:cxn modelId="{75FC0666-8710-43D5-A2D7-44E1524AEF69}" type="presOf" srcId="{51553613-2F25-4541-8C14-17008F95D489}" destId="{2C1255F9-2DFF-4F6B-ADA4-CFF14F8F31EC}" srcOrd="0" destOrd="0" presId="urn:microsoft.com/office/officeart/2005/8/layout/radial2"/>
    <dgm:cxn modelId="{53AEC46B-1A35-4650-83E3-F6CD69C7DBD4}" type="presOf" srcId="{55EE7B33-C714-465A-A0E8-01DCD65BD0E1}" destId="{89396DC5-02D4-478C-9F05-36BC47F828B2}" srcOrd="0" destOrd="2" presId="urn:microsoft.com/office/officeart/2005/8/layout/radial2"/>
    <dgm:cxn modelId="{40B01F75-9DC2-48C1-8463-BB2D4BC2EA36}" srcId="{51553613-2F25-4541-8C14-17008F95D489}" destId="{619677CB-BD8A-4ACE-B064-EE0D391344E5}" srcOrd="0" destOrd="0" parTransId="{17F0A701-9AA3-4B3F-A454-8072A44879B0}" sibTransId="{F2C48261-52EA-49DB-8C5A-CCB16594B0B1}"/>
    <dgm:cxn modelId="{7CD39F55-53FC-42FB-B905-2E64E4EDE95B}" type="presOf" srcId="{FDBE2778-493B-46BE-AE61-0DC9AD8A3B1D}" destId="{EF1480AB-C6A0-4124-AD9E-9627FE5B8087}" srcOrd="0" destOrd="0" presId="urn:microsoft.com/office/officeart/2005/8/layout/radial2"/>
    <dgm:cxn modelId="{B45E0587-CBBE-45C2-803D-E1E85DF3BD15}" type="presOf" srcId="{5626CC13-959D-4CF2-81EE-9ED490FF458C}" destId="{3D73191A-3BF6-462C-967A-F260AAED9969}" srcOrd="0" destOrd="0" presId="urn:microsoft.com/office/officeart/2005/8/layout/radial2"/>
    <dgm:cxn modelId="{9533D28B-CA46-4787-819A-EF691AB1FE66}" type="presOf" srcId="{4C21593A-5A6B-48E6-AA42-38B3B3BA8432}" destId="{A0649B97-544F-4635-B6BA-BC42CF84ED8B}" srcOrd="0" destOrd="0" presId="urn:microsoft.com/office/officeart/2005/8/layout/radial2"/>
    <dgm:cxn modelId="{43D17A8C-F07D-4E2D-AB4D-833E4B1D6BFD}" srcId="{5626CC13-959D-4CF2-81EE-9ED490FF458C}" destId="{A8770498-F2A3-480E-A813-6A1D7E3E358A}" srcOrd="0" destOrd="0" parTransId="{C1A24DF6-A360-4BA5-9841-7286EBBF9B97}" sibTransId="{7A9C1525-636A-40F2-8323-68F12F90BF53}"/>
    <dgm:cxn modelId="{7E1FA092-65C9-4457-8402-965B210F57C9}" srcId="{5626CC13-959D-4CF2-81EE-9ED490FF458C}" destId="{9324D852-FC39-44DC-B029-0A9D84190BBC}" srcOrd="1" destOrd="0" parTransId="{3B431E46-6EED-4D71-AB65-D85C123A0269}" sibTransId="{1CE426CB-9D94-43BB-82C9-B6188850A688}"/>
    <dgm:cxn modelId="{05CBBCA2-53BA-4F18-A380-F5CAA5A49ED3}" type="presOf" srcId="{8DEFD048-E571-4FEC-8457-B159412B0583}" destId="{89396DC5-02D4-478C-9F05-36BC47F828B2}" srcOrd="0" destOrd="3" presId="urn:microsoft.com/office/officeart/2005/8/layout/radial2"/>
    <dgm:cxn modelId="{3BB6A1AE-B358-49AA-B136-EE5D7BC177CE}" srcId="{5626CC13-959D-4CF2-81EE-9ED490FF458C}" destId="{8DEFD048-E571-4FEC-8457-B159412B0583}" srcOrd="3" destOrd="0" parTransId="{63983EA3-D0E6-411F-9A4A-69C2F3FB39D2}" sibTransId="{3B13C05E-E68A-451B-B5F8-62E29378A72D}"/>
    <dgm:cxn modelId="{DA9EDEB0-7575-4EE0-896E-BFFEC63B8DC0}" srcId="{64CCB8C2-EDB2-4FFF-BB46-328D4B01B4D3}" destId="{D7A6DADE-0E22-4C81-9BD9-71AA8C302D65}" srcOrd="1" destOrd="0" parTransId="{3449A6BE-0BBA-4EF7-90A3-2165A641E55F}" sibTransId="{D5583324-BAA2-4302-83F6-84FB3B5A267C}"/>
    <dgm:cxn modelId="{AB5A4FB8-F58E-45BA-AB31-37D28716B49B}" srcId="{4C21593A-5A6B-48E6-AA42-38B3B3BA8432}" destId="{64CCB8C2-EDB2-4FFF-BB46-328D4B01B4D3}" srcOrd="1" destOrd="0" parTransId="{2AA2FC9C-B4D1-4850-AFAC-5F844BCE2DF9}" sibTransId="{CBA928E3-7877-449A-A8A0-1B66509405A5}"/>
    <dgm:cxn modelId="{396201D3-61F0-4445-8A54-CEEEE5E2F492}" srcId="{4C21593A-5A6B-48E6-AA42-38B3B3BA8432}" destId="{5626CC13-959D-4CF2-81EE-9ED490FF458C}" srcOrd="2" destOrd="0" parTransId="{5762CA89-2F43-407C-9EF6-A3F1223B59D6}" sibTransId="{277DEF84-9202-487C-BB94-B037B8100F67}"/>
    <dgm:cxn modelId="{FE5F76DC-E2CE-45C9-AE6B-99BB0CF8E516}" srcId="{64CCB8C2-EDB2-4FFF-BB46-328D4B01B4D3}" destId="{FDBE2778-493B-46BE-AE61-0DC9AD8A3B1D}" srcOrd="0" destOrd="0" parTransId="{1E643DF0-9696-4E2B-89D6-8C4BD520DA54}" sibTransId="{E7B7B78D-A540-4D6C-A766-ACBB7A4AEF1F}"/>
    <dgm:cxn modelId="{0505ECDD-EF9E-47BB-A413-046C8332CD8D}" srcId="{4C21593A-5A6B-48E6-AA42-38B3B3BA8432}" destId="{51553613-2F25-4541-8C14-17008F95D489}" srcOrd="0" destOrd="0" parTransId="{425451D4-661A-48E8-977E-D900FA18B078}" sibTransId="{304AFE7F-B70F-4D0A-A244-0E3CA9D57334}"/>
    <dgm:cxn modelId="{C2BAE0DE-2430-4474-9FA5-50ACE17DF16D}" type="presOf" srcId="{619677CB-BD8A-4ACE-B064-EE0D391344E5}" destId="{635EBEE6-7ED2-4700-93F6-B77E20036E71}" srcOrd="0" destOrd="0" presId="urn:microsoft.com/office/officeart/2005/8/layout/radial2"/>
    <dgm:cxn modelId="{AE82C1DF-C977-4C1B-BFD2-00FDE7D75783}" type="presOf" srcId="{D7A6DADE-0E22-4C81-9BD9-71AA8C302D65}" destId="{EF1480AB-C6A0-4124-AD9E-9627FE5B8087}" srcOrd="0" destOrd="1" presId="urn:microsoft.com/office/officeart/2005/8/layout/radial2"/>
    <dgm:cxn modelId="{52FA92F8-C694-489C-86EC-63FD31F5E3E9}" type="presOf" srcId="{5762CA89-2F43-407C-9EF6-A3F1223B59D6}" destId="{D5B0CFE2-99FF-4AAE-8EAF-E8F1FFF05048}" srcOrd="0" destOrd="0" presId="urn:microsoft.com/office/officeart/2005/8/layout/radial2"/>
    <dgm:cxn modelId="{7B05F9E8-E5EE-48EF-BB07-F22630DE4334}" type="presParOf" srcId="{A0649B97-544F-4635-B6BA-BC42CF84ED8B}" destId="{CCD30019-202B-4FC7-B2DE-29DFF50E9358}" srcOrd="0" destOrd="0" presId="urn:microsoft.com/office/officeart/2005/8/layout/radial2"/>
    <dgm:cxn modelId="{49B119EB-7136-4956-9177-664EFCCF3586}" type="presParOf" srcId="{CCD30019-202B-4FC7-B2DE-29DFF50E9358}" destId="{00E693F3-CBBC-4A40-A6F7-A1EA666A66BE}" srcOrd="0" destOrd="0" presId="urn:microsoft.com/office/officeart/2005/8/layout/radial2"/>
    <dgm:cxn modelId="{151A4E84-F099-4125-884B-02479C368677}" type="presParOf" srcId="{00E693F3-CBBC-4A40-A6F7-A1EA666A66BE}" destId="{96804DF8-2FB3-45D7-B75A-6AB21A701B97}" srcOrd="0" destOrd="0" presId="urn:microsoft.com/office/officeart/2005/8/layout/radial2"/>
    <dgm:cxn modelId="{48092C76-510B-490C-AF87-5E0AAC2ACA1D}" type="presParOf" srcId="{00E693F3-CBBC-4A40-A6F7-A1EA666A66BE}" destId="{43D8473F-A17D-405D-BBDA-810F482B656A}" srcOrd="1" destOrd="0" presId="urn:microsoft.com/office/officeart/2005/8/layout/radial2"/>
    <dgm:cxn modelId="{CA838618-AA53-4FCB-B956-5CE2F368FE39}" type="presParOf" srcId="{CCD30019-202B-4FC7-B2DE-29DFF50E9358}" destId="{8DA00415-8FC9-4A53-ADEF-381F6C2B80CF}" srcOrd="1" destOrd="0" presId="urn:microsoft.com/office/officeart/2005/8/layout/radial2"/>
    <dgm:cxn modelId="{95C30E81-2D33-4362-BA1E-A304E3E24AF6}" type="presParOf" srcId="{CCD30019-202B-4FC7-B2DE-29DFF50E9358}" destId="{DC8ADD7C-0A55-416D-9584-5DAA857AAE8D}" srcOrd="2" destOrd="0" presId="urn:microsoft.com/office/officeart/2005/8/layout/radial2"/>
    <dgm:cxn modelId="{C45C998D-676F-4A78-906D-769C4CC7425C}" type="presParOf" srcId="{DC8ADD7C-0A55-416D-9584-5DAA857AAE8D}" destId="{2C1255F9-2DFF-4F6B-ADA4-CFF14F8F31EC}" srcOrd="0" destOrd="0" presId="urn:microsoft.com/office/officeart/2005/8/layout/radial2"/>
    <dgm:cxn modelId="{DC52A50F-B42A-4564-A3ED-CF9726D0E392}" type="presParOf" srcId="{DC8ADD7C-0A55-416D-9584-5DAA857AAE8D}" destId="{635EBEE6-7ED2-4700-93F6-B77E20036E71}" srcOrd="1" destOrd="0" presId="urn:microsoft.com/office/officeart/2005/8/layout/radial2"/>
    <dgm:cxn modelId="{7DD71D34-13A1-4F01-9F12-7D16D8A553A5}" type="presParOf" srcId="{CCD30019-202B-4FC7-B2DE-29DFF50E9358}" destId="{7C5D7CE2-1EBD-42BB-9D4F-88AC0E892408}" srcOrd="3" destOrd="0" presId="urn:microsoft.com/office/officeart/2005/8/layout/radial2"/>
    <dgm:cxn modelId="{BFC60259-8E6F-4B1A-8DFF-83D04926AF14}" type="presParOf" srcId="{CCD30019-202B-4FC7-B2DE-29DFF50E9358}" destId="{5B08A778-ED66-4EC5-9976-D2D8E5F8C20C}" srcOrd="4" destOrd="0" presId="urn:microsoft.com/office/officeart/2005/8/layout/radial2"/>
    <dgm:cxn modelId="{EA5BF953-E2F3-4582-909F-24D973685B99}" type="presParOf" srcId="{5B08A778-ED66-4EC5-9976-D2D8E5F8C20C}" destId="{62F1FCFB-E6DB-49A0-8E10-1A3593EB010C}" srcOrd="0" destOrd="0" presId="urn:microsoft.com/office/officeart/2005/8/layout/radial2"/>
    <dgm:cxn modelId="{088D293B-7B11-494D-A075-6B613069EC2D}" type="presParOf" srcId="{5B08A778-ED66-4EC5-9976-D2D8E5F8C20C}" destId="{EF1480AB-C6A0-4124-AD9E-9627FE5B8087}" srcOrd="1" destOrd="0" presId="urn:microsoft.com/office/officeart/2005/8/layout/radial2"/>
    <dgm:cxn modelId="{722BABB2-730F-43EF-9D19-AB92165F3381}" type="presParOf" srcId="{CCD30019-202B-4FC7-B2DE-29DFF50E9358}" destId="{D5B0CFE2-99FF-4AAE-8EAF-E8F1FFF05048}" srcOrd="5" destOrd="0" presId="urn:microsoft.com/office/officeart/2005/8/layout/radial2"/>
    <dgm:cxn modelId="{C5AA2F95-24A7-4B40-86AF-DFFF9DC0ACA1}" type="presParOf" srcId="{CCD30019-202B-4FC7-B2DE-29DFF50E9358}" destId="{FA014A09-0442-4A06-8A68-CB6962F7D932}" srcOrd="6" destOrd="0" presId="urn:microsoft.com/office/officeart/2005/8/layout/radial2"/>
    <dgm:cxn modelId="{2C9BCF78-45AC-4862-B9AF-5C97E4263695}" type="presParOf" srcId="{FA014A09-0442-4A06-8A68-CB6962F7D932}" destId="{3D73191A-3BF6-462C-967A-F260AAED9969}" srcOrd="0" destOrd="0" presId="urn:microsoft.com/office/officeart/2005/8/layout/radial2"/>
    <dgm:cxn modelId="{6236292A-DB33-4A4F-8254-463562ABE686}" type="presParOf" srcId="{FA014A09-0442-4A06-8A68-CB6962F7D932}" destId="{89396DC5-02D4-478C-9F05-36BC47F828B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A0478D-33DE-49F5-86A0-9A108F5200BC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45A621-D186-4688-9FA4-4D115764000C}">
      <dgm:prSet custT="1"/>
      <dgm:spPr/>
      <dgm:t>
        <a:bodyPr/>
        <a:lstStyle/>
        <a:p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Саҳм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гузоштан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дар </a:t>
          </a:r>
          <a:r>
            <a:rPr lang="tg-Cyrl-TJ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қонеъ намудани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талабот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оид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ба 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M&amp;</a:t>
          </a:r>
          <a:r>
            <a:rPr lang="tg-Cyrl-TJ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сифатан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баланд; 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FA32B-425D-4580-BFEC-A6454AF14EEB}" type="parTrans" cxnId="{F42F96CF-46E2-429F-BC7C-35213CA7592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550D7-BF3D-4D34-AA14-4A2FD04DFDD3}" type="sibTrans" cxnId="{F42F96CF-46E2-429F-BC7C-35213CA7592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3EE09-9CC3-483B-91F9-BDE75E9B5B9A}">
      <dgm:prSet custT="1"/>
      <dgm:spPr/>
      <dgm:t>
        <a:bodyPr/>
        <a:lstStyle/>
        <a:p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2. Баланд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бардоштани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сатҳи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огоҳӣ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тавонмандӣ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дар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соҳаи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мониторинг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арзёбӣ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тавассути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гузаронидани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чорабиниҳои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мунтазам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барои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таҷрибаомӯзони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M&amp;</a:t>
          </a:r>
          <a:r>
            <a:rPr lang="tg-Cyrl-TJ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DCC8DD-D9BB-4B17-8C29-C6F4343756C9}" type="parTrans" cxnId="{618C7CBD-C607-4EEF-8BA3-4B04F9A8BF7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E39EF-EC77-4057-8587-9395F20E370A}" type="sibTrans" cxnId="{618C7CBD-C607-4EEF-8BA3-4B04F9A8BF7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61150-4652-4D08-B0E4-8F009A356C8A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Ҳамкорӣ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намудан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муассисаҳои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илмӣ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вазоратҳои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алоҳида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ММИҲД,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созмонҳои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байналмилалӣ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ҷиҳати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642352-5A2A-428D-B435-5F72BFDFC825}" type="parTrans" cxnId="{799C7462-F22F-4D1A-B480-FB0D063384C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038F4C-D958-4CCB-AFB6-932507F246D4}" type="sibTrans" cxnId="{799C7462-F22F-4D1A-B480-FB0D063384C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96F6E-0FB7-493A-B27F-9265362C6355}">
      <dgm:prSet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Таҳия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рушд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намудани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стандартҳо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принсипҳо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методологияҳо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дар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соҳаи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M&amp;</a:t>
          </a:r>
          <a:r>
            <a:rPr lang="tg-Cyrl-TJ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А;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BBD91-AE10-42E3-B806-338372BDD6CA}" type="parTrans" cxnId="{89C2FC40-A0E6-4BED-8F9C-6D6713127C5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9674D-C50B-4CBE-BC63-59510991FFD1}" type="sibTrans" cxnId="{89C2FC40-A0E6-4BED-8F9C-6D6713127C5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23B53-A444-4CE7-917D-54FC6AE0B3BF}">
      <dgm:prSet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Кӯмак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дар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таҳкими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иқтидори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вазоратҳои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миллӣ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дар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соҳаи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арзёбӣ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ба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воситаи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рушди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институтсионалӣ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C8857-B8DD-4306-ADA8-028B8212A1E4}" type="parTrans" cxnId="{1120A1A6-AEEA-4DD3-89A8-D6588892CDC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9F0F6-62EC-4AC1-8D9F-0F95C91DC92C}" type="sibTrans" cxnId="{1120A1A6-AEEA-4DD3-89A8-D6588892CDC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56B2-E2AB-4E5B-B18F-B95C7AF422C6}">
      <dgm:prSet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Мусоидат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дар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иштирок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ташкили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чорабиниҳои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минтақавӣ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ҷаҳонӣ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ҷиҳати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такмили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дониш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омӯхтани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таҷрибаи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кишварҳои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дигар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F7836-77A2-421C-AF5F-1F2D4E9A536C}" type="parTrans" cxnId="{F8C707D7-2EFB-41A2-BDBC-7347AFBC58A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8FF8D-43B7-41C2-BB91-166910601C4D}" type="sibTrans" cxnId="{F8C707D7-2EFB-41A2-BDBC-7347AFBC58A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3B9A9-5B2A-4993-B48D-10E043B0BFD3}" type="pres">
      <dgm:prSet presAssocID="{09A0478D-33DE-49F5-86A0-9A108F5200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ECA550-0782-4AB5-969A-8AED4F843469}" type="pres">
      <dgm:prSet presAssocID="{8845A621-D186-4688-9FA4-4D115764000C}" presName="hierRoot1" presStyleCnt="0">
        <dgm:presLayoutVars>
          <dgm:hierBranch val="init"/>
        </dgm:presLayoutVars>
      </dgm:prSet>
      <dgm:spPr/>
    </dgm:pt>
    <dgm:pt modelId="{6C865413-F105-4B30-8AE2-319B02E69FEC}" type="pres">
      <dgm:prSet presAssocID="{8845A621-D186-4688-9FA4-4D115764000C}" presName="rootComposite1" presStyleCnt="0"/>
      <dgm:spPr/>
    </dgm:pt>
    <dgm:pt modelId="{775A9883-E68B-41DF-9870-1C6E87A3FF1D}" type="pres">
      <dgm:prSet presAssocID="{8845A621-D186-4688-9FA4-4D115764000C}" presName="rootText1" presStyleLbl="node0" presStyleIdx="0" presStyleCnt="3" custScaleY="155419">
        <dgm:presLayoutVars>
          <dgm:chPref val="3"/>
        </dgm:presLayoutVars>
      </dgm:prSet>
      <dgm:spPr/>
    </dgm:pt>
    <dgm:pt modelId="{E447C248-F12A-4B03-8F4A-CC22C67CA029}" type="pres">
      <dgm:prSet presAssocID="{8845A621-D186-4688-9FA4-4D115764000C}" presName="rootConnector1" presStyleLbl="node1" presStyleIdx="0" presStyleCnt="0"/>
      <dgm:spPr/>
    </dgm:pt>
    <dgm:pt modelId="{F18B8A77-E6ED-4EB2-BAE3-E8B8B1559266}" type="pres">
      <dgm:prSet presAssocID="{8845A621-D186-4688-9FA4-4D115764000C}" presName="hierChild2" presStyleCnt="0"/>
      <dgm:spPr/>
    </dgm:pt>
    <dgm:pt modelId="{DB6400AC-304A-4DDF-B1D9-E2CDD2886613}" type="pres">
      <dgm:prSet presAssocID="{8845A621-D186-4688-9FA4-4D115764000C}" presName="hierChild3" presStyleCnt="0"/>
      <dgm:spPr/>
    </dgm:pt>
    <dgm:pt modelId="{427B17CA-0EF3-4BE0-B89B-1066D96C03E2}" type="pres">
      <dgm:prSet presAssocID="{98D3EE09-9CC3-483B-91F9-BDE75E9B5B9A}" presName="hierRoot1" presStyleCnt="0">
        <dgm:presLayoutVars>
          <dgm:hierBranch val="init"/>
        </dgm:presLayoutVars>
      </dgm:prSet>
      <dgm:spPr/>
    </dgm:pt>
    <dgm:pt modelId="{89C2304A-90DE-4EC2-822E-39D5C6A7A35C}" type="pres">
      <dgm:prSet presAssocID="{98D3EE09-9CC3-483B-91F9-BDE75E9B5B9A}" presName="rootComposite1" presStyleCnt="0"/>
      <dgm:spPr/>
    </dgm:pt>
    <dgm:pt modelId="{AAEDF077-A357-4750-9AE6-5A8556744C02}" type="pres">
      <dgm:prSet presAssocID="{98D3EE09-9CC3-483B-91F9-BDE75E9B5B9A}" presName="rootText1" presStyleLbl="node0" presStyleIdx="1" presStyleCnt="3" custScaleX="135001" custScaleY="178396">
        <dgm:presLayoutVars>
          <dgm:chPref val="3"/>
        </dgm:presLayoutVars>
      </dgm:prSet>
      <dgm:spPr/>
    </dgm:pt>
    <dgm:pt modelId="{5B2BD57B-6AAE-486B-AA37-02C76DDF2C43}" type="pres">
      <dgm:prSet presAssocID="{98D3EE09-9CC3-483B-91F9-BDE75E9B5B9A}" presName="rootConnector1" presStyleLbl="node1" presStyleIdx="0" presStyleCnt="0"/>
      <dgm:spPr/>
    </dgm:pt>
    <dgm:pt modelId="{4A96F327-1ABE-46F0-AAD2-8CC4ABD98242}" type="pres">
      <dgm:prSet presAssocID="{98D3EE09-9CC3-483B-91F9-BDE75E9B5B9A}" presName="hierChild2" presStyleCnt="0"/>
      <dgm:spPr/>
    </dgm:pt>
    <dgm:pt modelId="{5C8360D3-2EDD-477D-B7BC-89E6501758DA}" type="pres">
      <dgm:prSet presAssocID="{98D3EE09-9CC3-483B-91F9-BDE75E9B5B9A}" presName="hierChild3" presStyleCnt="0"/>
      <dgm:spPr/>
    </dgm:pt>
    <dgm:pt modelId="{25913351-F8E8-48EA-A426-413785A8DB0E}" type="pres">
      <dgm:prSet presAssocID="{37061150-4652-4D08-B0E4-8F009A356C8A}" presName="hierRoot1" presStyleCnt="0">
        <dgm:presLayoutVars>
          <dgm:hierBranch val="init"/>
        </dgm:presLayoutVars>
      </dgm:prSet>
      <dgm:spPr/>
    </dgm:pt>
    <dgm:pt modelId="{DD998CDE-7020-4BF3-89ED-3147CDF0003E}" type="pres">
      <dgm:prSet presAssocID="{37061150-4652-4D08-B0E4-8F009A356C8A}" presName="rootComposite1" presStyleCnt="0"/>
      <dgm:spPr/>
    </dgm:pt>
    <dgm:pt modelId="{9D441B6C-706E-428A-A765-318A7EADFEF7}" type="pres">
      <dgm:prSet presAssocID="{37061150-4652-4D08-B0E4-8F009A356C8A}" presName="rootText1" presStyleLbl="node0" presStyleIdx="2" presStyleCnt="3" custScaleX="148621" custScaleY="157829">
        <dgm:presLayoutVars>
          <dgm:chPref val="3"/>
        </dgm:presLayoutVars>
      </dgm:prSet>
      <dgm:spPr/>
    </dgm:pt>
    <dgm:pt modelId="{9945C22B-2CBA-40A4-90AB-A7FFD5A7F461}" type="pres">
      <dgm:prSet presAssocID="{37061150-4652-4D08-B0E4-8F009A356C8A}" presName="rootConnector1" presStyleLbl="node1" presStyleIdx="0" presStyleCnt="0"/>
      <dgm:spPr/>
    </dgm:pt>
    <dgm:pt modelId="{857DEE4A-6FB6-4FA0-9222-052717FA4BCA}" type="pres">
      <dgm:prSet presAssocID="{37061150-4652-4D08-B0E4-8F009A356C8A}" presName="hierChild2" presStyleCnt="0"/>
      <dgm:spPr/>
    </dgm:pt>
    <dgm:pt modelId="{327CDFDD-1B68-49A5-B564-263BF337B1AE}" type="pres">
      <dgm:prSet presAssocID="{CC4BBD91-AE10-42E3-B806-338372BDD6CA}" presName="Name37" presStyleLbl="parChTrans1D2" presStyleIdx="0" presStyleCnt="3"/>
      <dgm:spPr/>
    </dgm:pt>
    <dgm:pt modelId="{232AA1F2-DE79-45DC-BD05-1598E4AF96FF}" type="pres">
      <dgm:prSet presAssocID="{65A96F6E-0FB7-493A-B27F-9265362C6355}" presName="hierRoot2" presStyleCnt="0">
        <dgm:presLayoutVars>
          <dgm:hierBranch val="init"/>
        </dgm:presLayoutVars>
      </dgm:prSet>
      <dgm:spPr/>
    </dgm:pt>
    <dgm:pt modelId="{72AFEDDE-90F9-41EC-AB5D-29F8BBAFFBA1}" type="pres">
      <dgm:prSet presAssocID="{65A96F6E-0FB7-493A-B27F-9265362C6355}" presName="rootComposite" presStyleCnt="0"/>
      <dgm:spPr/>
    </dgm:pt>
    <dgm:pt modelId="{82259437-4FED-4718-8E38-5141C360799E}" type="pres">
      <dgm:prSet presAssocID="{65A96F6E-0FB7-493A-B27F-9265362C6355}" presName="rootText" presStyleLbl="node2" presStyleIdx="0" presStyleCnt="3" custScaleY="203112">
        <dgm:presLayoutVars>
          <dgm:chPref val="3"/>
        </dgm:presLayoutVars>
      </dgm:prSet>
      <dgm:spPr/>
    </dgm:pt>
    <dgm:pt modelId="{5DAB8896-0C08-4C27-AABA-F8097FF1DF57}" type="pres">
      <dgm:prSet presAssocID="{65A96F6E-0FB7-493A-B27F-9265362C6355}" presName="rootConnector" presStyleLbl="node2" presStyleIdx="0" presStyleCnt="3"/>
      <dgm:spPr/>
    </dgm:pt>
    <dgm:pt modelId="{E2A02A56-1D3C-4651-A19B-9FAB4C6850D9}" type="pres">
      <dgm:prSet presAssocID="{65A96F6E-0FB7-493A-B27F-9265362C6355}" presName="hierChild4" presStyleCnt="0"/>
      <dgm:spPr/>
    </dgm:pt>
    <dgm:pt modelId="{00E98CA6-D4ED-468A-8598-3368AB0EC717}" type="pres">
      <dgm:prSet presAssocID="{65A96F6E-0FB7-493A-B27F-9265362C6355}" presName="hierChild5" presStyleCnt="0"/>
      <dgm:spPr/>
    </dgm:pt>
    <dgm:pt modelId="{73160956-689A-4BDC-BE24-F6F14A5BE3D8}" type="pres">
      <dgm:prSet presAssocID="{2E8C8857-B8DD-4306-ADA8-028B8212A1E4}" presName="Name37" presStyleLbl="parChTrans1D2" presStyleIdx="1" presStyleCnt="3"/>
      <dgm:spPr/>
    </dgm:pt>
    <dgm:pt modelId="{02786F2A-BF28-4FA7-A6B7-129145D05288}" type="pres">
      <dgm:prSet presAssocID="{A6D23B53-A444-4CE7-917D-54FC6AE0B3BF}" presName="hierRoot2" presStyleCnt="0">
        <dgm:presLayoutVars>
          <dgm:hierBranch val="init"/>
        </dgm:presLayoutVars>
      </dgm:prSet>
      <dgm:spPr/>
    </dgm:pt>
    <dgm:pt modelId="{68B8A6E2-4964-40AC-BB81-1DDE06217959}" type="pres">
      <dgm:prSet presAssocID="{A6D23B53-A444-4CE7-917D-54FC6AE0B3BF}" presName="rootComposite" presStyleCnt="0"/>
      <dgm:spPr/>
    </dgm:pt>
    <dgm:pt modelId="{B20DC192-95DC-4CF8-9354-2C19FA0150B0}" type="pres">
      <dgm:prSet presAssocID="{A6D23B53-A444-4CE7-917D-54FC6AE0B3BF}" presName="rootText" presStyleLbl="node2" presStyleIdx="1" presStyleCnt="3" custScaleY="197079">
        <dgm:presLayoutVars>
          <dgm:chPref val="3"/>
        </dgm:presLayoutVars>
      </dgm:prSet>
      <dgm:spPr/>
    </dgm:pt>
    <dgm:pt modelId="{1E8BCFD4-9814-4397-89DD-DDDE18ACA272}" type="pres">
      <dgm:prSet presAssocID="{A6D23B53-A444-4CE7-917D-54FC6AE0B3BF}" presName="rootConnector" presStyleLbl="node2" presStyleIdx="1" presStyleCnt="3"/>
      <dgm:spPr/>
    </dgm:pt>
    <dgm:pt modelId="{DC4BA517-E0B3-45B9-A14C-158CCE3C4EAC}" type="pres">
      <dgm:prSet presAssocID="{A6D23B53-A444-4CE7-917D-54FC6AE0B3BF}" presName="hierChild4" presStyleCnt="0"/>
      <dgm:spPr/>
    </dgm:pt>
    <dgm:pt modelId="{7735E7E5-5C45-493D-A0C0-B5B2B1BB0705}" type="pres">
      <dgm:prSet presAssocID="{A6D23B53-A444-4CE7-917D-54FC6AE0B3BF}" presName="hierChild5" presStyleCnt="0"/>
      <dgm:spPr/>
    </dgm:pt>
    <dgm:pt modelId="{C4BD54C3-0C05-4F8F-A142-36B2161D7B76}" type="pres">
      <dgm:prSet presAssocID="{413F7836-77A2-421C-AF5F-1F2D4E9A536C}" presName="Name37" presStyleLbl="parChTrans1D2" presStyleIdx="2" presStyleCnt="3"/>
      <dgm:spPr/>
    </dgm:pt>
    <dgm:pt modelId="{F2873311-1922-4E11-8E98-49BBE0DCEC73}" type="pres">
      <dgm:prSet presAssocID="{6C4456B2-E2AB-4E5B-B18F-B95C7AF422C6}" presName="hierRoot2" presStyleCnt="0">
        <dgm:presLayoutVars>
          <dgm:hierBranch val="init"/>
        </dgm:presLayoutVars>
      </dgm:prSet>
      <dgm:spPr/>
    </dgm:pt>
    <dgm:pt modelId="{14FE8611-2876-440F-B93B-273BB3BFCB70}" type="pres">
      <dgm:prSet presAssocID="{6C4456B2-E2AB-4E5B-B18F-B95C7AF422C6}" presName="rootComposite" presStyleCnt="0"/>
      <dgm:spPr/>
    </dgm:pt>
    <dgm:pt modelId="{2C0964BD-337D-4912-903C-FAE22FD31EB5}" type="pres">
      <dgm:prSet presAssocID="{6C4456B2-E2AB-4E5B-B18F-B95C7AF422C6}" presName="rootText" presStyleLbl="node2" presStyleIdx="2" presStyleCnt="3" custScaleX="113993" custScaleY="203112">
        <dgm:presLayoutVars>
          <dgm:chPref val="3"/>
        </dgm:presLayoutVars>
      </dgm:prSet>
      <dgm:spPr/>
    </dgm:pt>
    <dgm:pt modelId="{7046BF72-3528-452F-8453-B51564B214D2}" type="pres">
      <dgm:prSet presAssocID="{6C4456B2-E2AB-4E5B-B18F-B95C7AF422C6}" presName="rootConnector" presStyleLbl="node2" presStyleIdx="2" presStyleCnt="3"/>
      <dgm:spPr/>
    </dgm:pt>
    <dgm:pt modelId="{64B9AF64-E420-414D-8634-FD3A6505CE05}" type="pres">
      <dgm:prSet presAssocID="{6C4456B2-E2AB-4E5B-B18F-B95C7AF422C6}" presName="hierChild4" presStyleCnt="0"/>
      <dgm:spPr/>
    </dgm:pt>
    <dgm:pt modelId="{3049C1CE-43B7-48AA-AF9D-4229263EB3E5}" type="pres">
      <dgm:prSet presAssocID="{6C4456B2-E2AB-4E5B-B18F-B95C7AF422C6}" presName="hierChild5" presStyleCnt="0"/>
      <dgm:spPr/>
    </dgm:pt>
    <dgm:pt modelId="{91FC4390-A3F9-41B8-BA28-68029DE7C2FC}" type="pres">
      <dgm:prSet presAssocID="{37061150-4652-4D08-B0E4-8F009A356C8A}" presName="hierChild3" presStyleCnt="0"/>
      <dgm:spPr/>
    </dgm:pt>
  </dgm:ptLst>
  <dgm:cxnLst>
    <dgm:cxn modelId="{392D6E27-7C5D-4925-9A73-1187E04A2C61}" type="presOf" srcId="{65A96F6E-0FB7-493A-B27F-9265362C6355}" destId="{82259437-4FED-4718-8E38-5141C360799E}" srcOrd="0" destOrd="0" presId="urn:microsoft.com/office/officeart/2005/8/layout/orgChart1"/>
    <dgm:cxn modelId="{14C55C34-45AF-4774-8CBC-F6B021B1946F}" type="presOf" srcId="{413F7836-77A2-421C-AF5F-1F2D4E9A536C}" destId="{C4BD54C3-0C05-4F8F-A142-36B2161D7B76}" srcOrd="0" destOrd="0" presId="urn:microsoft.com/office/officeart/2005/8/layout/orgChart1"/>
    <dgm:cxn modelId="{89C2FC40-A0E6-4BED-8F9C-6D6713127C5C}" srcId="{37061150-4652-4D08-B0E4-8F009A356C8A}" destId="{65A96F6E-0FB7-493A-B27F-9265362C6355}" srcOrd="0" destOrd="0" parTransId="{CC4BBD91-AE10-42E3-B806-338372BDD6CA}" sibTransId="{ABD9674D-C50B-4CBE-BC63-59510991FFD1}"/>
    <dgm:cxn modelId="{A17D2362-E94C-472A-A23C-CBDC8E90C2C0}" type="presOf" srcId="{37061150-4652-4D08-B0E4-8F009A356C8A}" destId="{9945C22B-2CBA-40A4-90AB-A7FFD5A7F461}" srcOrd="1" destOrd="0" presId="urn:microsoft.com/office/officeart/2005/8/layout/orgChart1"/>
    <dgm:cxn modelId="{799C7462-F22F-4D1A-B480-FB0D063384C4}" srcId="{09A0478D-33DE-49F5-86A0-9A108F5200BC}" destId="{37061150-4652-4D08-B0E4-8F009A356C8A}" srcOrd="2" destOrd="0" parTransId="{72642352-5A2A-428D-B435-5F72BFDFC825}" sibTransId="{FA038F4C-D958-4CCB-AFB6-932507F246D4}"/>
    <dgm:cxn modelId="{70008262-3D72-4978-A2E2-92745EED5336}" type="presOf" srcId="{98D3EE09-9CC3-483B-91F9-BDE75E9B5B9A}" destId="{AAEDF077-A357-4750-9AE6-5A8556744C02}" srcOrd="0" destOrd="0" presId="urn:microsoft.com/office/officeart/2005/8/layout/orgChart1"/>
    <dgm:cxn modelId="{F2573B65-5AD1-47CA-BD3C-9B1DD670BFA6}" type="presOf" srcId="{8845A621-D186-4688-9FA4-4D115764000C}" destId="{E447C248-F12A-4B03-8F4A-CC22C67CA029}" srcOrd="1" destOrd="0" presId="urn:microsoft.com/office/officeart/2005/8/layout/orgChart1"/>
    <dgm:cxn modelId="{7756954A-9A31-4738-B76B-9E4E064FB078}" type="presOf" srcId="{65A96F6E-0FB7-493A-B27F-9265362C6355}" destId="{5DAB8896-0C08-4C27-AABA-F8097FF1DF57}" srcOrd="1" destOrd="0" presId="urn:microsoft.com/office/officeart/2005/8/layout/orgChart1"/>
    <dgm:cxn modelId="{6358206D-A966-40EB-9CB0-BE10F47E3967}" type="presOf" srcId="{37061150-4652-4D08-B0E4-8F009A356C8A}" destId="{9D441B6C-706E-428A-A765-318A7EADFEF7}" srcOrd="0" destOrd="0" presId="urn:microsoft.com/office/officeart/2005/8/layout/orgChart1"/>
    <dgm:cxn modelId="{62E0FE4E-2194-4DD1-BABD-9928F0BD165F}" type="presOf" srcId="{8845A621-D186-4688-9FA4-4D115764000C}" destId="{775A9883-E68B-41DF-9870-1C6E87A3FF1D}" srcOrd="0" destOrd="0" presId="urn:microsoft.com/office/officeart/2005/8/layout/orgChart1"/>
    <dgm:cxn modelId="{FB853372-B346-4976-8855-EAD96D478522}" type="presOf" srcId="{6C4456B2-E2AB-4E5B-B18F-B95C7AF422C6}" destId="{7046BF72-3528-452F-8453-B51564B214D2}" srcOrd="1" destOrd="0" presId="urn:microsoft.com/office/officeart/2005/8/layout/orgChart1"/>
    <dgm:cxn modelId="{2CD4D798-6991-4A6D-95AB-303C12303F57}" type="presOf" srcId="{98D3EE09-9CC3-483B-91F9-BDE75E9B5B9A}" destId="{5B2BD57B-6AAE-486B-AA37-02C76DDF2C43}" srcOrd="1" destOrd="0" presId="urn:microsoft.com/office/officeart/2005/8/layout/orgChart1"/>
    <dgm:cxn modelId="{6F2CF49F-A836-42DC-AADA-5E433340C480}" type="presOf" srcId="{CC4BBD91-AE10-42E3-B806-338372BDD6CA}" destId="{327CDFDD-1B68-49A5-B564-263BF337B1AE}" srcOrd="0" destOrd="0" presId="urn:microsoft.com/office/officeart/2005/8/layout/orgChart1"/>
    <dgm:cxn modelId="{1120A1A6-AEEA-4DD3-89A8-D6588892CDC3}" srcId="{37061150-4652-4D08-B0E4-8F009A356C8A}" destId="{A6D23B53-A444-4CE7-917D-54FC6AE0B3BF}" srcOrd="1" destOrd="0" parTransId="{2E8C8857-B8DD-4306-ADA8-028B8212A1E4}" sibTransId="{5E09F0F6-62EC-4AC1-8D9F-0F95C91DC92C}"/>
    <dgm:cxn modelId="{5F048FAF-FC6A-40E3-BB83-1395315B61FA}" type="presOf" srcId="{2E8C8857-B8DD-4306-ADA8-028B8212A1E4}" destId="{73160956-689A-4BDC-BE24-F6F14A5BE3D8}" srcOrd="0" destOrd="0" presId="urn:microsoft.com/office/officeart/2005/8/layout/orgChart1"/>
    <dgm:cxn modelId="{618C7CBD-C607-4EEF-8BA3-4B04F9A8BF75}" srcId="{09A0478D-33DE-49F5-86A0-9A108F5200BC}" destId="{98D3EE09-9CC3-483B-91F9-BDE75E9B5B9A}" srcOrd="1" destOrd="0" parTransId="{E9DCC8DD-D9BB-4B17-8C29-C6F4343756C9}" sibTransId="{CBFE39EF-EC77-4057-8587-9395F20E370A}"/>
    <dgm:cxn modelId="{21E372CE-99CB-438E-8E23-58112BF2101F}" type="presOf" srcId="{09A0478D-33DE-49F5-86A0-9A108F5200BC}" destId="{7F03B9A9-5B2A-4993-B48D-10E043B0BFD3}" srcOrd="0" destOrd="0" presId="urn:microsoft.com/office/officeart/2005/8/layout/orgChart1"/>
    <dgm:cxn modelId="{F42F96CF-46E2-429F-BC7C-35213CA7592F}" srcId="{09A0478D-33DE-49F5-86A0-9A108F5200BC}" destId="{8845A621-D186-4688-9FA4-4D115764000C}" srcOrd="0" destOrd="0" parTransId="{75AFA32B-425D-4580-BFEC-A6454AF14EEB}" sibTransId="{FB0550D7-BF3D-4D34-AA14-4A2FD04DFDD3}"/>
    <dgm:cxn modelId="{F8C707D7-2EFB-41A2-BDBC-7347AFBC58A4}" srcId="{37061150-4652-4D08-B0E4-8F009A356C8A}" destId="{6C4456B2-E2AB-4E5B-B18F-B95C7AF422C6}" srcOrd="2" destOrd="0" parTransId="{413F7836-77A2-421C-AF5F-1F2D4E9A536C}" sibTransId="{7EA8FF8D-43B7-41C2-BB91-166910601C4D}"/>
    <dgm:cxn modelId="{D11099E8-D6E5-4532-9101-DD522BA7A769}" type="presOf" srcId="{6C4456B2-E2AB-4E5B-B18F-B95C7AF422C6}" destId="{2C0964BD-337D-4912-903C-FAE22FD31EB5}" srcOrd="0" destOrd="0" presId="urn:microsoft.com/office/officeart/2005/8/layout/orgChart1"/>
    <dgm:cxn modelId="{FFEDCEF3-4CB2-4EE1-A78A-1A1AAC5E58C0}" type="presOf" srcId="{A6D23B53-A444-4CE7-917D-54FC6AE0B3BF}" destId="{B20DC192-95DC-4CF8-9354-2C19FA0150B0}" srcOrd="0" destOrd="0" presId="urn:microsoft.com/office/officeart/2005/8/layout/orgChart1"/>
    <dgm:cxn modelId="{A7D5C4F6-AD7B-4660-A4B7-FB806A7C8699}" type="presOf" srcId="{A6D23B53-A444-4CE7-917D-54FC6AE0B3BF}" destId="{1E8BCFD4-9814-4397-89DD-DDDE18ACA272}" srcOrd="1" destOrd="0" presId="urn:microsoft.com/office/officeart/2005/8/layout/orgChart1"/>
    <dgm:cxn modelId="{ED32AD0C-1777-4001-8836-6165BEA40DF6}" type="presParOf" srcId="{7F03B9A9-5B2A-4993-B48D-10E043B0BFD3}" destId="{3EECA550-0782-4AB5-969A-8AED4F843469}" srcOrd="0" destOrd="0" presId="urn:microsoft.com/office/officeart/2005/8/layout/orgChart1"/>
    <dgm:cxn modelId="{DA664B40-01D0-481D-868B-B0054D05DC0D}" type="presParOf" srcId="{3EECA550-0782-4AB5-969A-8AED4F843469}" destId="{6C865413-F105-4B30-8AE2-319B02E69FEC}" srcOrd="0" destOrd="0" presId="urn:microsoft.com/office/officeart/2005/8/layout/orgChart1"/>
    <dgm:cxn modelId="{B493054B-9046-416E-8885-404A92E65827}" type="presParOf" srcId="{6C865413-F105-4B30-8AE2-319B02E69FEC}" destId="{775A9883-E68B-41DF-9870-1C6E87A3FF1D}" srcOrd="0" destOrd="0" presId="urn:microsoft.com/office/officeart/2005/8/layout/orgChart1"/>
    <dgm:cxn modelId="{7BBB57F3-718F-4717-B1CF-58BFE55BA274}" type="presParOf" srcId="{6C865413-F105-4B30-8AE2-319B02E69FEC}" destId="{E447C248-F12A-4B03-8F4A-CC22C67CA029}" srcOrd="1" destOrd="0" presId="urn:microsoft.com/office/officeart/2005/8/layout/orgChart1"/>
    <dgm:cxn modelId="{0447B7FE-2F9B-41F7-8C3F-41BA5CD3B5D1}" type="presParOf" srcId="{3EECA550-0782-4AB5-969A-8AED4F843469}" destId="{F18B8A77-E6ED-4EB2-BAE3-E8B8B1559266}" srcOrd="1" destOrd="0" presId="urn:microsoft.com/office/officeart/2005/8/layout/orgChart1"/>
    <dgm:cxn modelId="{00731393-5388-4EA3-B122-AF399F600150}" type="presParOf" srcId="{3EECA550-0782-4AB5-969A-8AED4F843469}" destId="{DB6400AC-304A-4DDF-B1D9-E2CDD2886613}" srcOrd="2" destOrd="0" presId="urn:microsoft.com/office/officeart/2005/8/layout/orgChart1"/>
    <dgm:cxn modelId="{FFDB5382-86EC-46D4-8EC6-F7B08246E211}" type="presParOf" srcId="{7F03B9A9-5B2A-4993-B48D-10E043B0BFD3}" destId="{427B17CA-0EF3-4BE0-B89B-1066D96C03E2}" srcOrd="1" destOrd="0" presId="urn:microsoft.com/office/officeart/2005/8/layout/orgChart1"/>
    <dgm:cxn modelId="{6893E755-4E49-4C37-A3FF-4B438573785E}" type="presParOf" srcId="{427B17CA-0EF3-4BE0-B89B-1066D96C03E2}" destId="{89C2304A-90DE-4EC2-822E-39D5C6A7A35C}" srcOrd="0" destOrd="0" presId="urn:microsoft.com/office/officeart/2005/8/layout/orgChart1"/>
    <dgm:cxn modelId="{050F6EC6-FA05-4683-BF14-A4F15DC5197E}" type="presParOf" srcId="{89C2304A-90DE-4EC2-822E-39D5C6A7A35C}" destId="{AAEDF077-A357-4750-9AE6-5A8556744C02}" srcOrd="0" destOrd="0" presId="urn:microsoft.com/office/officeart/2005/8/layout/orgChart1"/>
    <dgm:cxn modelId="{A6AA67E7-DCE0-441E-80F4-A2021FCE19DE}" type="presParOf" srcId="{89C2304A-90DE-4EC2-822E-39D5C6A7A35C}" destId="{5B2BD57B-6AAE-486B-AA37-02C76DDF2C43}" srcOrd="1" destOrd="0" presId="urn:microsoft.com/office/officeart/2005/8/layout/orgChart1"/>
    <dgm:cxn modelId="{04D3CF11-A60D-495C-9089-E062FA66B53A}" type="presParOf" srcId="{427B17CA-0EF3-4BE0-B89B-1066D96C03E2}" destId="{4A96F327-1ABE-46F0-AAD2-8CC4ABD98242}" srcOrd="1" destOrd="0" presId="urn:microsoft.com/office/officeart/2005/8/layout/orgChart1"/>
    <dgm:cxn modelId="{3CEE543C-5A35-4AA0-8B44-17D2A0666AEA}" type="presParOf" srcId="{427B17CA-0EF3-4BE0-B89B-1066D96C03E2}" destId="{5C8360D3-2EDD-477D-B7BC-89E6501758DA}" srcOrd="2" destOrd="0" presId="urn:microsoft.com/office/officeart/2005/8/layout/orgChart1"/>
    <dgm:cxn modelId="{DCD38BF6-11FE-4E20-A69A-36B17F83A9B1}" type="presParOf" srcId="{7F03B9A9-5B2A-4993-B48D-10E043B0BFD3}" destId="{25913351-F8E8-48EA-A426-413785A8DB0E}" srcOrd="2" destOrd="0" presId="urn:microsoft.com/office/officeart/2005/8/layout/orgChart1"/>
    <dgm:cxn modelId="{E0A6DBB3-2C5C-45B3-BE16-774B69B8EDF0}" type="presParOf" srcId="{25913351-F8E8-48EA-A426-413785A8DB0E}" destId="{DD998CDE-7020-4BF3-89ED-3147CDF0003E}" srcOrd="0" destOrd="0" presId="urn:microsoft.com/office/officeart/2005/8/layout/orgChart1"/>
    <dgm:cxn modelId="{1A2E28E9-0F8A-4CB2-96AA-F6353CC49370}" type="presParOf" srcId="{DD998CDE-7020-4BF3-89ED-3147CDF0003E}" destId="{9D441B6C-706E-428A-A765-318A7EADFEF7}" srcOrd="0" destOrd="0" presId="urn:microsoft.com/office/officeart/2005/8/layout/orgChart1"/>
    <dgm:cxn modelId="{E7AD86D2-FF7C-45C0-9BBC-253557FF57EA}" type="presParOf" srcId="{DD998CDE-7020-4BF3-89ED-3147CDF0003E}" destId="{9945C22B-2CBA-40A4-90AB-A7FFD5A7F461}" srcOrd="1" destOrd="0" presId="urn:microsoft.com/office/officeart/2005/8/layout/orgChart1"/>
    <dgm:cxn modelId="{F299E800-6CDF-42E0-B195-1BFAC5846F56}" type="presParOf" srcId="{25913351-F8E8-48EA-A426-413785A8DB0E}" destId="{857DEE4A-6FB6-4FA0-9222-052717FA4BCA}" srcOrd="1" destOrd="0" presId="urn:microsoft.com/office/officeart/2005/8/layout/orgChart1"/>
    <dgm:cxn modelId="{F7773ACE-00DB-45D0-8037-735E464F3588}" type="presParOf" srcId="{857DEE4A-6FB6-4FA0-9222-052717FA4BCA}" destId="{327CDFDD-1B68-49A5-B564-263BF337B1AE}" srcOrd="0" destOrd="0" presId="urn:microsoft.com/office/officeart/2005/8/layout/orgChart1"/>
    <dgm:cxn modelId="{E94A7FCF-599C-49AB-8F03-E1E2AA574B2F}" type="presParOf" srcId="{857DEE4A-6FB6-4FA0-9222-052717FA4BCA}" destId="{232AA1F2-DE79-45DC-BD05-1598E4AF96FF}" srcOrd="1" destOrd="0" presId="urn:microsoft.com/office/officeart/2005/8/layout/orgChart1"/>
    <dgm:cxn modelId="{0223860F-9F20-4EDB-8624-6A6AA80AC792}" type="presParOf" srcId="{232AA1F2-DE79-45DC-BD05-1598E4AF96FF}" destId="{72AFEDDE-90F9-41EC-AB5D-29F8BBAFFBA1}" srcOrd="0" destOrd="0" presId="urn:microsoft.com/office/officeart/2005/8/layout/orgChart1"/>
    <dgm:cxn modelId="{A1FC0BD2-37ED-448C-BA7A-88DF5ACDA4A6}" type="presParOf" srcId="{72AFEDDE-90F9-41EC-AB5D-29F8BBAFFBA1}" destId="{82259437-4FED-4718-8E38-5141C360799E}" srcOrd="0" destOrd="0" presId="urn:microsoft.com/office/officeart/2005/8/layout/orgChart1"/>
    <dgm:cxn modelId="{50318F98-54B7-4105-AD7C-64ACE8B39D08}" type="presParOf" srcId="{72AFEDDE-90F9-41EC-AB5D-29F8BBAFFBA1}" destId="{5DAB8896-0C08-4C27-AABA-F8097FF1DF57}" srcOrd="1" destOrd="0" presId="urn:microsoft.com/office/officeart/2005/8/layout/orgChart1"/>
    <dgm:cxn modelId="{772E939B-7EC8-49BA-9020-11E069E1FFE8}" type="presParOf" srcId="{232AA1F2-DE79-45DC-BD05-1598E4AF96FF}" destId="{E2A02A56-1D3C-4651-A19B-9FAB4C6850D9}" srcOrd="1" destOrd="0" presId="urn:microsoft.com/office/officeart/2005/8/layout/orgChart1"/>
    <dgm:cxn modelId="{365D0598-74F5-4738-9407-FB86DFF557B9}" type="presParOf" srcId="{232AA1F2-DE79-45DC-BD05-1598E4AF96FF}" destId="{00E98CA6-D4ED-468A-8598-3368AB0EC717}" srcOrd="2" destOrd="0" presId="urn:microsoft.com/office/officeart/2005/8/layout/orgChart1"/>
    <dgm:cxn modelId="{C0270D0F-FF22-43F7-8193-BFE6B70283BB}" type="presParOf" srcId="{857DEE4A-6FB6-4FA0-9222-052717FA4BCA}" destId="{73160956-689A-4BDC-BE24-F6F14A5BE3D8}" srcOrd="2" destOrd="0" presId="urn:microsoft.com/office/officeart/2005/8/layout/orgChart1"/>
    <dgm:cxn modelId="{0C6DD56A-AE6F-436A-9EEA-D6DDB2ABB0D4}" type="presParOf" srcId="{857DEE4A-6FB6-4FA0-9222-052717FA4BCA}" destId="{02786F2A-BF28-4FA7-A6B7-129145D05288}" srcOrd="3" destOrd="0" presId="urn:microsoft.com/office/officeart/2005/8/layout/orgChart1"/>
    <dgm:cxn modelId="{F55D0E96-D12F-4005-BFD6-EF406A05D712}" type="presParOf" srcId="{02786F2A-BF28-4FA7-A6B7-129145D05288}" destId="{68B8A6E2-4964-40AC-BB81-1DDE06217959}" srcOrd="0" destOrd="0" presId="urn:microsoft.com/office/officeart/2005/8/layout/orgChart1"/>
    <dgm:cxn modelId="{B854B114-3EB4-434D-A83E-31914EA23A7B}" type="presParOf" srcId="{68B8A6E2-4964-40AC-BB81-1DDE06217959}" destId="{B20DC192-95DC-4CF8-9354-2C19FA0150B0}" srcOrd="0" destOrd="0" presId="urn:microsoft.com/office/officeart/2005/8/layout/orgChart1"/>
    <dgm:cxn modelId="{A25F3421-48F1-473A-874D-6628FA695992}" type="presParOf" srcId="{68B8A6E2-4964-40AC-BB81-1DDE06217959}" destId="{1E8BCFD4-9814-4397-89DD-DDDE18ACA272}" srcOrd="1" destOrd="0" presId="urn:microsoft.com/office/officeart/2005/8/layout/orgChart1"/>
    <dgm:cxn modelId="{01A68812-D593-47B5-B139-39AB1DFC47F3}" type="presParOf" srcId="{02786F2A-BF28-4FA7-A6B7-129145D05288}" destId="{DC4BA517-E0B3-45B9-A14C-158CCE3C4EAC}" srcOrd="1" destOrd="0" presId="urn:microsoft.com/office/officeart/2005/8/layout/orgChart1"/>
    <dgm:cxn modelId="{78D23CA9-D386-42D4-AACE-EAFE702B25E6}" type="presParOf" srcId="{02786F2A-BF28-4FA7-A6B7-129145D05288}" destId="{7735E7E5-5C45-493D-A0C0-B5B2B1BB0705}" srcOrd="2" destOrd="0" presId="urn:microsoft.com/office/officeart/2005/8/layout/orgChart1"/>
    <dgm:cxn modelId="{26EEC434-FBD7-4BB2-B4AB-787067F2E729}" type="presParOf" srcId="{857DEE4A-6FB6-4FA0-9222-052717FA4BCA}" destId="{C4BD54C3-0C05-4F8F-A142-36B2161D7B76}" srcOrd="4" destOrd="0" presId="urn:microsoft.com/office/officeart/2005/8/layout/orgChart1"/>
    <dgm:cxn modelId="{67A8F3A9-3B80-4CD7-B2F8-C2B1DEC69A0D}" type="presParOf" srcId="{857DEE4A-6FB6-4FA0-9222-052717FA4BCA}" destId="{F2873311-1922-4E11-8E98-49BBE0DCEC73}" srcOrd="5" destOrd="0" presId="urn:microsoft.com/office/officeart/2005/8/layout/orgChart1"/>
    <dgm:cxn modelId="{A58BB3D0-9308-4E6A-9CBA-3735F6E4928B}" type="presParOf" srcId="{F2873311-1922-4E11-8E98-49BBE0DCEC73}" destId="{14FE8611-2876-440F-B93B-273BB3BFCB70}" srcOrd="0" destOrd="0" presId="urn:microsoft.com/office/officeart/2005/8/layout/orgChart1"/>
    <dgm:cxn modelId="{5804C27F-179B-4718-B593-71D4D5DC75D7}" type="presParOf" srcId="{14FE8611-2876-440F-B93B-273BB3BFCB70}" destId="{2C0964BD-337D-4912-903C-FAE22FD31EB5}" srcOrd="0" destOrd="0" presId="urn:microsoft.com/office/officeart/2005/8/layout/orgChart1"/>
    <dgm:cxn modelId="{28EF8A24-4A53-4FD1-891D-9139825F62C8}" type="presParOf" srcId="{14FE8611-2876-440F-B93B-273BB3BFCB70}" destId="{7046BF72-3528-452F-8453-B51564B214D2}" srcOrd="1" destOrd="0" presId="urn:microsoft.com/office/officeart/2005/8/layout/orgChart1"/>
    <dgm:cxn modelId="{5FAB386F-6819-4BEC-AF3F-78BD8A27F174}" type="presParOf" srcId="{F2873311-1922-4E11-8E98-49BBE0DCEC73}" destId="{64B9AF64-E420-414D-8634-FD3A6505CE05}" srcOrd="1" destOrd="0" presId="urn:microsoft.com/office/officeart/2005/8/layout/orgChart1"/>
    <dgm:cxn modelId="{C0CF464E-11B6-41BC-B821-8E25A442616B}" type="presParOf" srcId="{F2873311-1922-4E11-8E98-49BBE0DCEC73}" destId="{3049C1CE-43B7-48AA-AF9D-4229263EB3E5}" srcOrd="2" destOrd="0" presId="urn:microsoft.com/office/officeart/2005/8/layout/orgChart1"/>
    <dgm:cxn modelId="{C4831B9C-5BF9-499E-AA58-3B409646E792}" type="presParOf" srcId="{25913351-F8E8-48EA-A426-413785A8DB0E}" destId="{91FC4390-A3F9-41B8-BA28-68029DE7C2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DC4C3-BE2A-4F54-92BE-4E8991314FDA}">
      <dsp:nvSpPr>
        <dsp:cNvPr id="0" name=""/>
        <dsp:cNvSpPr/>
      </dsp:nvSpPr>
      <dsp:spPr>
        <a:xfrm>
          <a:off x="0" y="3268"/>
          <a:ext cx="142335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055F4-986A-474B-BAA4-75C26770C8A9}">
      <dsp:nvSpPr>
        <dsp:cNvPr id="0" name=""/>
        <dsp:cNvSpPr/>
      </dsp:nvSpPr>
      <dsp:spPr>
        <a:xfrm>
          <a:off x="0" y="3268"/>
          <a:ext cx="14233525" cy="2228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Ҷамъияти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g-Cyrl-TJ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омилони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арзёбии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g-Cyrl-TJ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дар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Тоҷикистон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MonEvCoP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</a:t>
          </a:r>
          <a:r>
            <a:rPr lang="tg-Cyrl-TJ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ҳ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ноябри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соли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2008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таъсис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ёфтааст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tg-Cyrl-TJ" sz="3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Ҳайати омилон зиёда аз 83 нафар мебошанд, ки аксари онҳо дар манотиқи кишварҳои гуногун фаъолият мебаранд.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68"/>
        <a:ext cx="14233525" cy="2228965"/>
      </dsp:txXfrm>
    </dsp:sp>
    <dsp:sp modelId="{48DE953C-866F-4168-BC28-72057DBF4469}">
      <dsp:nvSpPr>
        <dsp:cNvPr id="0" name=""/>
        <dsp:cNvSpPr/>
      </dsp:nvSpPr>
      <dsp:spPr>
        <a:xfrm>
          <a:off x="0" y="2232233"/>
          <a:ext cx="142335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712EB-711C-4F75-97BE-8395C9269AA4}">
      <dsp:nvSpPr>
        <dsp:cNvPr id="0" name=""/>
        <dsp:cNvSpPr/>
      </dsp:nvSpPr>
      <dsp:spPr>
        <a:xfrm>
          <a:off x="0" y="2232233"/>
          <a:ext cx="14233525" cy="2228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Ташаккули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иқтидор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малакаҳои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миллии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арзёбӣ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барои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мусоидат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рушди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устувор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дар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кишвар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бахусус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дар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бахши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давлатӣ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нерӯи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пешбаранда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ангезаи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таъсиси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MonEvCoP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буд</a:t>
          </a:r>
          <a:r>
            <a:rPr lang="en-GB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32233"/>
        <a:ext cx="14233525" cy="2228965"/>
      </dsp:txXfrm>
    </dsp:sp>
    <dsp:sp modelId="{BAC64BAA-E798-4BC6-982D-13207E829C75}">
      <dsp:nvSpPr>
        <dsp:cNvPr id="0" name=""/>
        <dsp:cNvSpPr/>
      </dsp:nvSpPr>
      <dsp:spPr>
        <a:xfrm>
          <a:off x="0" y="4461198"/>
          <a:ext cx="142335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7D3F9-37AD-49C4-94B0-976CB7F34C70}">
      <dsp:nvSpPr>
        <dsp:cNvPr id="0" name=""/>
        <dsp:cNvSpPr/>
      </dsp:nvSpPr>
      <dsp:spPr>
        <a:xfrm>
          <a:off x="0" y="4461198"/>
          <a:ext cx="14233525" cy="2228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3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Моҳи Марти соли равон дар асоси маҷлиси умумии муассисон Ҷамъият аз қайди Вазорати Адлия ҳамчун ТҶ “Арзёбӣ барои рушди устувор” гузаштааст.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61198"/>
        <a:ext cx="14233525" cy="2228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C28C-8349-4367-9A41-95922B9BEEDF}">
      <dsp:nvSpPr>
        <dsp:cNvPr id="0" name=""/>
        <dsp:cNvSpPr/>
      </dsp:nvSpPr>
      <dsp:spPr>
        <a:xfrm>
          <a:off x="0" y="87137"/>
          <a:ext cx="14840064" cy="1196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3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Мусоидат ба мониторинг ва арзёбии ҳадафҳои стратегии миллӣ ва ҳадафҳои рушди устувор; </a:t>
          </a:r>
          <a:endParaRPr lang="en-US" sz="3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28" y="145565"/>
        <a:ext cx="14723208" cy="1080053"/>
      </dsp:txXfrm>
    </dsp:sp>
    <dsp:sp modelId="{909FC857-C016-49A5-B888-E128DD4C2E68}">
      <dsp:nvSpPr>
        <dsp:cNvPr id="0" name=""/>
        <dsp:cNvSpPr/>
      </dsp:nvSpPr>
      <dsp:spPr>
        <a:xfrm>
          <a:off x="0" y="1373327"/>
          <a:ext cx="14840064" cy="1196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3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Таҳияи ҳисоботҳои таҳлилӣ ва баррасиҳо оид ба ҳадафҳои рушди устувор бо ҷалби ҷонибҳои манфиатдор;</a:t>
          </a:r>
          <a:endParaRPr lang="en-US" sz="3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28" y="1431755"/>
        <a:ext cx="14723208" cy="1080053"/>
      </dsp:txXfrm>
    </dsp:sp>
    <dsp:sp modelId="{8B9A0CF5-58BB-461A-804C-70EDEC236AD7}">
      <dsp:nvSpPr>
        <dsp:cNvPr id="0" name=""/>
        <dsp:cNvSpPr/>
      </dsp:nvSpPr>
      <dsp:spPr>
        <a:xfrm>
          <a:off x="0" y="2659517"/>
          <a:ext cx="14840064" cy="1196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3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Омӯзиш, мутобиқсозӣ, таҳия ва пешбурди заминаи методологии арзёбӣ дар кишвар;</a:t>
          </a:r>
          <a:endParaRPr lang="en-US" sz="3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28" y="2717945"/>
        <a:ext cx="14723208" cy="1080053"/>
      </dsp:txXfrm>
    </dsp:sp>
    <dsp:sp modelId="{A13B5DAA-0349-49F2-9B08-A5BCE03F2485}">
      <dsp:nvSpPr>
        <dsp:cNvPr id="0" name=""/>
        <dsp:cNvSpPr/>
      </dsp:nvSpPr>
      <dsp:spPr>
        <a:xfrm>
          <a:off x="0" y="3945707"/>
          <a:ext cx="14840064" cy="1196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3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Мусоидат ба ноил шудан ба ҳадафҳои рушди устувор, мақсад ва нишондиҳандаҳои стратегии миллӣ дар сатҳҳои уфуқӣ ва амудии қабули қарорҳо ва иҷрои вазифаҳо;</a:t>
          </a:r>
          <a:endParaRPr lang="en-US" sz="3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28" y="4004135"/>
        <a:ext cx="14723208" cy="1080053"/>
      </dsp:txXfrm>
    </dsp:sp>
    <dsp:sp modelId="{67593549-FF14-4FD6-ADE8-39645534107A}">
      <dsp:nvSpPr>
        <dsp:cNvPr id="0" name=""/>
        <dsp:cNvSpPr/>
      </dsp:nvSpPr>
      <dsp:spPr>
        <a:xfrm>
          <a:off x="0" y="5231897"/>
          <a:ext cx="14840064" cy="1196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3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Мусоидат дар мутобиқшавӣ ба дигаргунии иқлим, бо роҳи арзёбӣ ва фаъолиятҳои афзалиятноки муайяншуда; </a:t>
          </a:r>
          <a:endParaRPr lang="en-US" sz="3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28" y="5290325"/>
        <a:ext cx="14723208" cy="1080053"/>
      </dsp:txXfrm>
    </dsp:sp>
    <dsp:sp modelId="{17BA0BDE-526B-43C1-807E-04DB8381C38A}">
      <dsp:nvSpPr>
        <dsp:cNvPr id="0" name=""/>
        <dsp:cNvSpPr/>
      </dsp:nvSpPr>
      <dsp:spPr>
        <a:xfrm>
          <a:off x="0" y="6518087"/>
          <a:ext cx="14840064" cy="1196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3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Мусоидат ба рушди иқтисодиёти сабз, ва фаъолият дар самти иҷтимоӣ, иқтисодӣ ва экологӣ баҳри рушди устувори ҷомеъа. </a:t>
          </a:r>
          <a:endParaRPr lang="en-US" sz="3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28" y="6576515"/>
        <a:ext cx="14723208" cy="1080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0CFE2-99FF-4AAE-8EAF-E8F1FFF05048}">
      <dsp:nvSpPr>
        <dsp:cNvPr id="0" name=""/>
        <dsp:cNvSpPr/>
      </dsp:nvSpPr>
      <dsp:spPr>
        <a:xfrm rot="2300679">
          <a:off x="6012654" y="4883416"/>
          <a:ext cx="1495763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495763" y="18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D7CE2-1EBD-42BB-9D4F-88AC0E892408}">
      <dsp:nvSpPr>
        <dsp:cNvPr id="0" name=""/>
        <dsp:cNvSpPr/>
      </dsp:nvSpPr>
      <dsp:spPr>
        <a:xfrm rot="20689">
          <a:off x="6173967" y="3496765"/>
          <a:ext cx="1117354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117354" y="18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0415-8FC9-4A53-ADEF-381F6C2B80CF}">
      <dsp:nvSpPr>
        <dsp:cNvPr id="0" name=""/>
        <dsp:cNvSpPr/>
      </dsp:nvSpPr>
      <dsp:spPr>
        <a:xfrm rot="19359849">
          <a:off x="6014472" y="2114367"/>
          <a:ext cx="1556862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556862" y="18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8473F-A17D-405D-BBDA-810F482B656A}">
      <dsp:nvSpPr>
        <dsp:cNvPr id="0" name=""/>
        <dsp:cNvSpPr/>
      </dsp:nvSpPr>
      <dsp:spPr>
        <a:xfrm>
          <a:off x="2178363" y="1905006"/>
          <a:ext cx="3370460" cy="337046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255F9-2DFF-4F6B-ADA4-CFF14F8F31EC}">
      <dsp:nvSpPr>
        <dsp:cNvPr id="0" name=""/>
        <dsp:cNvSpPr/>
      </dsp:nvSpPr>
      <dsp:spPr>
        <a:xfrm>
          <a:off x="7151499" y="7"/>
          <a:ext cx="2224969" cy="2022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IOCE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7338" y="296162"/>
        <a:ext cx="1573291" cy="1429966"/>
      </dsp:txXfrm>
    </dsp:sp>
    <dsp:sp modelId="{635EBEE6-7ED2-4700-93F6-B77E20036E71}">
      <dsp:nvSpPr>
        <dsp:cNvPr id="0" name=""/>
        <dsp:cNvSpPr/>
      </dsp:nvSpPr>
      <dsp:spPr>
        <a:xfrm>
          <a:off x="9325330" y="7"/>
          <a:ext cx="3337454" cy="202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g-Cyrl-TJ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Аъзои </a:t>
          </a:r>
          <a:r>
            <a:rPr lang="en-US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International Organization for Cooperation in Evaluation (IOCE)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5330" y="7"/>
        <a:ext cx="3337454" cy="2022276"/>
      </dsp:txXfrm>
    </dsp:sp>
    <dsp:sp modelId="{62F1FCFB-E6DB-49A0-8E10-1A3593EB010C}">
      <dsp:nvSpPr>
        <dsp:cNvPr id="0" name=""/>
        <dsp:cNvSpPr/>
      </dsp:nvSpPr>
      <dsp:spPr>
        <a:xfrm>
          <a:off x="7291287" y="2514608"/>
          <a:ext cx="2234069" cy="2022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Евразийский Ал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ьянс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 оценке</a:t>
          </a:r>
        </a:p>
      </dsp:txBody>
      <dsp:txXfrm>
        <a:off x="7618459" y="2810763"/>
        <a:ext cx="1579725" cy="1429966"/>
      </dsp:txXfrm>
    </dsp:sp>
    <dsp:sp modelId="{EF1480AB-C6A0-4124-AD9E-9627FE5B8087}">
      <dsp:nvSpPr>
        <dsp:cNvPr id="0" name=""/>
        <dsp:cNvSpPr/>
      </dsp:nvSpPr>
      <dsp:spPr>
        <a:xfrm>
          <a:off x="9462843" y="2514608"/>
          <a:ext cx="3351104" cy="202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Аъзо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аз соли 2020 </a:t>
          </a:r>
          <a:r>
            <a:rPr lang="tg-Cyrl-TJ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Ҳамоҳангсози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g-Cyrl-TJ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Алянси Арзёбӣ дар 5 давлат (Армения, Россия, Казоқистон, Қирғизстон ва Тоҷикистон)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843" y="2514608"/>
        <a:ext cx="3351104" cy="2022276"/>
      </dsp:txXfrm>
    </dsp:sp>
    <dsp:sp modelId="{3D73191A-3BF6-462C-967A-F260AAED9969}">
      <dsp:nvSpPr>
        <dsp:cNvPr id="0" name=""/>
        <dsp:cNvSpPr/>
      </dsp:nvSpPr>
      <dsp:spPr>
        <a:xfrm>
          <a:off x="7121168" y="4988123"/>
          <a:ext cx="2052246" cy="2022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Робитаҳои судманд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21712" y="5284278"/>
        <a:ext cx="1451158" cy="1429966"/>
      </dsp:txXfrm>
    </dsp:sp>
    <dsp:sp modelId="{89396DC5-02D4-478C-9F05-36BC47F828B2}">
      <dsp:nvSpPr>
        <dsp:cNvPr id="0" name=""/>
        <dsp:cNvSpPr/>
      </dsp:nvSpPr>
      <dsp:spPr>
        <a:xfrm>
          <a:off x="9338179" y="4988123"/>
          <a:ext cx="3078370" cy="202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European Evaluation Society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Asia-Pacific Evaluation Association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CLEAR CAP (GEI)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38179" y="4988123"/>
        <a:ext cx="3078370" cy="2022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D54C3-0C05-4F8F-A142-36B2161D7B76}">
      <dsp:nvSpPr>
        <dsp:cNvPr id="0" name=""/>
        <dsp:cNvSpPr/>
      </dsp:nvSpPr>
      <dsp:spPr>
        <a:xfrm>
          <a:off x="10620516" y="2864239"/>
          <a:ext cx="3657634" cy="634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398"/>
              </a:lnTo>
              <a:lnTo>
                <a:pt x="3657634" y="317398"/>
              </a:lnTo>
              <a:lnTo>
                <a:pt x="3657634" y="6347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60956-689A-4BDC-BE24-F6F14A5BE3D8}">
      <dsp:nvSpPr>
        <dsp:cNvPr id="0" name=""/>
        <dsp:cNvSpPr/>
      </dsp:nvSpPr>
      <dsp:spPr>
        <a:xfrm>
          <a:off x="10409023" y="2864239"/>
          <a:ext cx="211492" cy="634796"/>
        </a:xfrm>
        <a:custGeom>
          <a:avLst/>
          <a:gdLst/>
          <a:ahLst/>
          <a:cxnLst/>
          <a:rect l="0" t="0" r="0" b="0"/>
          <a:pathLst>
            <a:path>
              <a:moveTo>
                <a:pt x="211492" y="0"/>
              </a:moveTo>
              <a:lnTo>
                <a:pt x="211492" y="317398"/>
              </a:lnTo>
              <a:lnTo>
                <a:pt x="0" y="317398"/>
              </a:lnTo>
              <a:lnTo>
                <a:pt x="0" y="6347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CDFDD-1B68-49A5-B564-263BF337B1AE}">
      <dsp:nvSpPr>
        <dsp:cNvPr id="0" name=""/>
        <dsp:cNvSpPr/>
      </dsp:nvSpPr>
      <dsp:spPr>
        <a:xfrm>
          <a:off x="6751388" y="2864239"/>
          <a:ext cx="3869127" cy="634796"/>
        </a:xfrm>
        <a:custGeom>
          <a:avLst/>
          <a:gdLst/>
          <a:ahLst/>
          <a:cxnLst/>
          <a:rect l="0" t="0" r="0" b="0"/>
          <a:pathLst>
            <a:path>
              <a:moveTo>
                <a:pt x="3869127" y="0"/>
              </a:moveTo>
              <a:lnTo>
                <a:pt x="3869127" y="317398"/>
              </a:lnTo>
              <a:lnTo>
                <a:pt x="0" y="317398"/>
              </a:lnTo>
              <a:lnTo>
                <a:pt x="0" y="6347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A9883-E68B-41DF-9870-1C6E87A3FF1D}">
      <dsp:nvSpPr>
        <dsp:cNvPr id="0" name=""/>
        <dsp:cNvSpPr/>
      </dsp:nvSpPr>
      <dsp:spPr>
        <a:xfrm>
          <a:off x="936" y="478781"/>
          <a:ext cx="3022838" cy="2349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Саҳм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гузоштан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дар </a:t>
          </a:r>
          <a:r>
            <a:rPr lang="tg-Cyrl-TJ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қонеъ намудани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талабот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оид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 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M&amp;</a:t>
          </a:r>
          <a:r>
            <a:rPr lang="tg-Cyrl-TJ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сифатан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баланд; 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" y="478781"/>
        <a:ext cx="3022838" cy="2349032"/>
      </dsp:txXfrm>
    </dsp:sp>
    <dsp:sp modelId="{AAEDF077-A357-4750-9AE6-5A8556744C02}">
      <dsp:nvSpPr>
        <dsp:cNvPr id="0" name=""/>
        <dsp:cNvSpPr/>
      </dsp:nvSpPr>
      <dsp:spPr>
        <a:xfrm>
          <a:off x="3658571" y="478781"/>
          <a:ext cx="4080862" cy="2696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Баланд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бардоштани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сатҳи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огоҳӣ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тавонмандӣ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дар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соҳаи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мониторинг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арзёбӣ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тавассути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гузаронидани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чорабиниҳои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мунтазам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барои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таҷрибаомӯзони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M&amp;</a:t>
          </a:r>
          <a:r>
            <a:rPr lang="tg-Cyrl-TJ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8571" y="478781"/>
        <a:ext cx="4080862" cy="2696311"/>
      </dsp:txXfrm>
    </dsp:sp>
    <dsp:sp modelId="{9D441B6C-706E-428A-A765-318A7EADFEF7}">
      <dsp:nvSpPr>
        <dsp:cNvPr id="0" name=""/>
        <dsp:cNvSpPr/>
      </dsp:nvSpPr>
      <dsp:spPr>
        <a:xfrm>
          <a:off x="8374229" y="478781"/>
          <a:ext cx="4492573" cy="2385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Ҳамкорӣ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намудан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муассисаҳои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илмӣ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вазоратҳои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алоҳида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ММИҲД,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созмонҳои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байналмилалӣ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ҷиҳати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74229" y="478781"/>
        <a:ext cx="4492573" cy="2385458"/>
      </dsp:txXfrm>
    </dsp:sp>
    <dsp:sp modelId="{82259437-4FED-4718-8E38-5141C360799E}">
      <dsp:nvSpPr>
        <dsp:cNvPr id="0" name=""/>
        <dsp:cNvSpPr/>
      </dsp:nvSpPr>
      <dsp:spPr>
        <a:xfrm>
          <a:off x="5239969" y="3499035"/>
          <a:ext cx="3022838" cy="30698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Таҳия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рушд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намудани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стандартҳо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принсипҳо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методологияҳо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дар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соҳаи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M&amp;</a:t>
          </a:r>
          <a:r>
            <a:rPr lang="tg-Cyrl-TJ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А;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9969" y="3499035"/>
        <a:ext cx="3022838" cy="3069874"/>
      </dsp:txXfrm>
    </dsp:sp>
    <dsp:sp modelId="{B20DC192-95DC-4CF8-9354-2C19FA0150B0}">
      <dsp:nvSpPr>
        <dsp:cNvPr id="0" name=""/>
        <dsp:cNvSpPr/>
      </dsp:nvSpPr>
      <dsp:spPr>
        <a:xfrm>
          <a:off x="8897604" y="3499035"/>
          <a:ext cx="3022838" cy="2978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Кӯмак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дар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таҳкими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иқтидори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вазоратҳои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миллӣ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дар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соҳаи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арзёбӣ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воситаи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рушди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институтсионалӣ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7604" y="3499035"/>
        <a:ext cx="3022838" cy="2978690"/>
      </dsp:txXfrm>
    </dsp:sp>
    <dsp:sp modelId="{2C0964BD-337D-4912-903C-FAE22FD31EB5}">
      <dsp:nvSpPr>
        <dsp:cNvPr id="0" name=""/>
        <dsp:cNvSpPr/>
      </dsp:nvSpPr>
      <dsp:spPr>
        <a:xfrm>
          <a:off x="12555239" y="3499035"/>
          <a:ext cx="3445824" cy="30698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Мусоидат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дар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иштирок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ташкили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чорабиниҳои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минтақавӣ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ҷаҳонӣ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ҷиҳати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такмили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дониш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омӯхтани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таҷрибаи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кишварҳои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дигар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55239" y="3499035"/>
        <a:ext cx="3445824" cy="306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828"/>
          </a:xfrm>
          <a:prstGeom prst="rect">
            <a:avLst/>
          </a:prstGeom>
        </p:spPr>
        <p:txBody>
          <a:bodyPr vert="horz" lIns="53127" tIns="26563" rIns="53127" bIns="26563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342" y="0"/>
            <a:ext cx="4275402" cy="337828"/>
          </a:xfrm>
          <a:prstGeom prst="rect">
            <a:avLst/>
          </a:prstGeom>
        </p:spPr>
        <p:txBody>
          <a:bodyPr vert="horz" lIns="53127" tIns="26563" rIns="53127" bIns="26563" rtlCol="0"/>
          <a:lstStyle>
            <a:lvl1pPr algn="r">
              <a:defRPr sz="700"/>
            </a:lvl1pPr>
          </a:lstStyle>
          <a:p>
            <a:fld id="{8D933152-E218-4153-B368-98D411ED1D6E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127" tIns="26563" rIns="53127" bIns="265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2106"/>
            <a:ext cx="7893050" cy="2651687"/>
          </a:xfrm>
          <a:prstGeom prst="rect">
            <a:avLst/>
          </a:prstGeom>
        </p:spPr>
        <p:txBody>
          <a:bodyPr vert="horz" lIns="53127" tIns="26563" rIns="53127" bIns="265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936"/>
            <a:ext cx="4275402" cy="337827"/>
          </a:xfrm>
          <a:prstGeom prst="rect">
            <a:avLst/>
          </a:prstGeom>
        </p:spPr>
        <p:txBody>
          <a:bodyPr vert="horz" lIns="53127" tIns="26563" rIns="53127" bIns="26563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342" y="6397936"/>
            <a:ext cx="4275402" cy="337827"/>
          </a:xfrm>
          <a:prstGeom prst="rect">
            <a:avLst/>
          </a:prstGeom>
        </p:spPr>
        <p:txBody>
          <a:bodyPr vert="horz" lIns="53127" tIns="26563" rIns="53127" bIns="26563" rtlCol="0" anchor="b"/>
          <a:lstStyle>
            <a:lvl1pPr algn="r">
              <a:defRPr sz="700"/>
            </a:lvl1pPr>
          </a:lstStyle>
          <a:p>
            <a:fld id="{142DB90E-D132-49EF-9742-265C937B3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6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89025" y="1995488"/>
            <a:ext cx="9578975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39973" y="7683759"/>
            <a:ext cx="5919788" cy="628671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85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89025" y="1995488"/>
            <a:ext cx="9578975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39973" y="7683759"/>
            <a:ext cx="5919788" cy="628671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85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8760460"/>
          </a:xfrm>
          <a:custGeom>
            <a:avLst/>
            <a:gdLst/>
            <a:ahLst/>
            <a:cxnLst/>
            <a:rect l="l" t="t" r="r" b="b"/>
            <a:pathLst>
              <a:path w="18288000" h="8760460">
                <a:moveTo>
                  <a:pt x="0" y="8759928"/>
                </a:moveTo>
                <a:lnTo>
                  <a:pt x="18287998" y="8759928"/>
                </a:lnTo>
                <a:lnTo>
                  <a:pt x="18287998" y="0"/>
                </a:lnTo>
                <a:lnTo>
                  <a:pt x="0" y="0"/>
                </a:lnTo>
                <a:lnTo>
                  <a:pt x="0" y="8759928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7257" y="0"/>
            <a:ext cx="8460742" cy="95238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145" y="4010735"/>
            <a:ext cx="6907530" cy="210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689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689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8760460"/>
          </a:xfrm>
          <a:custGeom>
            <a:avLst/>
            <a:gdLst/>
            <a:ahLst/>
            <a:cxnLst/>
            <a:rect l="l" t="t" r="r" b="b"/>
            <a:pathLst>
              <a:path w="18288000" h="8760460">
                <a:moveTo>
                  <a:pt x="0" y="8759928"/>
                </a:moveTo>
                <a:lnTo>
                  <a:pt x="18287998" y="8759928"/>
                </a:lnTo>
                <a:lnTo>
                  <a:pt x="18287998" y="0"/>
                </a:lnTo>
                <a:lnTo>
                  <a:pt x="0" y="0"/>
                </a:lnTo>
                <a:lnTo>
                  <a:pt x="0" y="8759928"/>
                </a:lnTo>
                <a:close/>
              </a:path>
            </a:pathLst>
          </a:custGeom>
          <a:solidFill>
            <a:srgbClr val="495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95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7119" y="0"/>
            <a:ext cx="11391899" cy="10286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3698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428" y="1851660"/>
            <a:ext cx="16006572" cy="1152144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114800"/>
            <a:ext cx="4992624" cy="5335524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7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lang="ru-RU" sz="3000" b="1"/>
            </a:lvl2pPr>
            <a:lvl3pPr marL="1371600" indent="0">
              <a:buNone/>
              <a:defRPr lang="ru-RU" sz="2700" b="1"/>
            </a:lvl3pPr>
            <a:lvl4pPr marL="2057400" indent="0">
              <a:buNone/>
              <a:defRPr lang="ru-RU" sz="2400" b="1"/>
            </a:lvl4pPr>
            <a:lvl5pPr marL="2743200" indent="0">
              <a:buNone/>
              <a:defRPr lang="ru-RU" sz="2400" b="1"/>
            </a:lvl5pPr>
            <a:lvl6pPr marL="3429000" indent="0">
              <a:buNone/>
              <a:defRPr lang="ru-RU" sz="2400" b="1"/>
            </a:lvl6pPr>
            <a:lvl7pPr marL="4114800" indent="0">
              <a:buNone/>
              <a:defRPr lang="ru-RU" sz="2400" b="1"/>
            </a:lvl7pPr>
            <a:lvl8pPr marL="4800600" indent="0">
              <a:buNone/>
              <a:defRPr lang="ru-RU" sz="2400" b="1"/>
            </a:lvl8pPr>
            <a:lvl9pPr marL="5486400" indent="0">
              <a:buNone/>
              <a:defRPr lang="ru-RU" sz="24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2866644" y="3387852"/>
            <a:ext cx="1399032" cy="139903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135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8186" y="5925312"/>
            <a:ext cx="4155948" cy="3310128"/>
          </a:xfrm>
          <a:noFill/>
        </p:spPr>
        <p:txBody>
          <a:bodyPr lIns="91440" rIns="91440" rtlCol="0" anchor="t">
            <a:noAutofit/>
          </a:bodyPr>
          <a:lstStyle>
            <a:lvl1pPr marL="521208" indent="-521208" algn="l">
              <a:spcBef>
                <a:spcPts val="540"/>
              </a:spcBef>
              <a:buFont typeface="Arial" panose="020B0604020202020204" pitchFamily="34" charset="0"/>
              <a:buChar char="•"/>
              <a:defRPr lang="ru-RU" sz="225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5976" y="4114800"/>
            <a:ext cx="4992624" cy="5335524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7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lang="ru-RU" sz="3000" b="1"/>
            </a:lvl2pPr>
            <a:lvl3pPr marL="1371600" indent="0">
              <a:buNone/>
              <a:defRPr lang="ru-RU" sz="2700" b="1"/>
            </a:lvl3pPr>
            <a:lvl4pPr marL="2057400" indent="0">
              <a:buNone/>
              <a:defRPr lang="ru-RU" sz="2400" b="1"/>
            </a:lvl4pPr>
            <a:lvl5pPr marL="2743200" indent="0">
              <a:buNone/>
              <a:defRPr lang="ru-RU" sz="2400" b="1"/>
            </a:lvl5pPr>
            <a:lvl6pPr marL="3429000" indent="0">
              <a:buNone/>
              <a:defRPr lang="ru-RU" sz="2400" b="1"/>
            </a:lvl6pPr>
            <a:lvl7pPr marL="4114800" indent="0">
              <a:buNone/>
              <a:defRPr lang="ru-RU" sz="2400" b="1"/>
            </a:lvl7pPr>
            <a:lvl8pPr marL="4800600" indent="0">
              <a:buNone/>
              <a:defRPr lang="ru-RU" sz="2400" b="1"/>
            </a:lvl8pPr>
            <a:lvl9pPr marL="5486400" indent="0">
              <a:buNone/>
              <a:defRPr lang="ru-RU" sz="24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8462772" y="3387852"/>
            <a:ext cx="1399032" cy="139903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135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84314" y="5925312"/>
            <a:ext cx="4155948" cy="3310128"/>
          </a:xfrm>
          <a:noFill/>
        </p:spPr>
        <p:txBody>
          <a:bodyPr lIns="91440" rIns="91440" rtlCol="0" anchor="t">
            <a:noAutofit/>
          </a:bodyPr>
          <a:lstStyle>
            <a:lvl1pPr marL="521208" indent="-521208" algn="l">
              <a:spcBef>
                <a:spcPts val="540"/>
              </a:spcBef>
              <a:buFont typeface="Arial" panose="020B0604020202020204" pitchFamily="34" charset="0"/>
              <a:buChar char="•"/>
              <a:defRPr lang="ru-RU" sz="225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38660" y="4114800"/>
            <a:ext cx="4992624" cy="5335524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7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lang="ru-RU" sz="3000" b="1"/>
            </a:lvl2pPr>
            <a:lvl3pPr marL="1371600" indent="0">
              <a:buNone/>
              <a:defRPr lang="ru-RU" sz="2700" b="1"/>
            </a:lvl3pPr>
            <a:lvl4pPr marL="2057400" indent="0">
              <a:buNone/>
              <a:defRPr lang="ru-RU" sz="2400" b="1"/>
            </a:lvl4pPr>
            <a:lvl5pPr marL="2743200" indent="0">
              <a:buNone/>
              <a:defRPr lang="ru-RU" sz="2400" b="1"/>
            </a:lvl5pPr>
            <a:lvl6pPr marL="3429000" indent="0">
              <a:buNone/>
              <a:defRPr lang="ru-RU" sz="2400" b="1"/>
            </a:lvl6pPr>
            <a:lvl7pPr marL="4114800" indent="0">
              <a:buNone/>
              <a:defRPr lang="ru-RU" sz="2400" b="1"/>
            </a:lvl7pPr>
            <a:lvl8pPr marL="4800600" indent="0">
              <a:buNone/>
              <a:defRPr lang="ru-RU" sz="2400" b="1"/>
            </a:lvl8pPr>
            <a:lvl9pPr marL="5486400" indent="0">
              <a:buNone/>
              <a:defRPr lang="ru-RU" sz="24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13935456" y="3387852"/>
            <a:ext cx="1399032" cy="139903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135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556998" y="5925312"/>
            <a:ext cx="4155948" cy="3310128"/>
          </a:xfrm>
          <a:noFill/>
        </p:spPr>
        <p:txBody>
          <a:bodyPr lIns="91440" rIns="91440" rtlCol="0" anchor="t">
            <a:noAutofit/>
          </a:bodyPr>
          <a:lstStyle>
            <a:lvl1pPr marL="521208" indent="-521208" algn="l">
              <a:spcBef>
                <a:spcPts val="540"/>
              </a:spcBef>
              <a:buFont typeface="Arial" panose="020B0604020202020204" pitchFamily="34" charset="0"/>
              <a:buChar char="•"/>
              <a:defRPr lang="ru-RU" sz="225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736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4257675" cy="4286937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2" y="-1"/>
            <a:ext cx="2955941" cy="2985401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2" y="2"/>
            <a:ext cx="1505174" cy="1519523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10949"/>
            <a:ext cx="12533630" cy="561692"/>
          </a:xfrm>
        </p:spPr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2187499" y="885200"/>
            <a:ext cx="1162532" cy="1162532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8007" y="4526280"/>
            <a:ext cx="2990088" cy="836676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7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lang="ru-RU" sz="3000" b="1"/>
            </a:lvl2pPr>
            <a:lvl3pPr marL="1371600" indent="0">
              <a:buNone/>
              <a:defRPr lang="ru-RU" sz="2700" b="1"/>
            </a:lvl3pPr>
            <a:lvl4pPr marL="2057400" indent="0">
              <a:buNone/>
              <a:defRPr lang="ru-RU" sz="2400" b="1"/>
            </a:lvl4pPr>
            <a:lvl5pPr marL="2743200" indent="0">
              <a:buNone/>
              <a:defRPr lang="ru-RU" sz="2400" b="1"/>
            </a:lvl5pPr>
            <a:lvl6pPr marL="3429000" indent="0">
              <a:buNone/>
              <a:defRPr lang="ru-RU" sz="2400" b="1"/>
            </a:lvl6pPr>
            <a:lvl7pPr marL="4114800" indent="0">
              <a:buNone/>
              <a:defRPr lang="ru-RU" sz="2400" b="1"/>
            </a:lvl7pPr>
            <a:lvl8pPr marL="4800600" indent="0">
              <a:buNone/>
              <a:defRPr lang="ru-RU" sz="2400" b="1"/>
            </a:lvl8pPr>
            <a:lvl9pPr marL="5486400" indent="0">
              <a:buNone/>
              <a:defRPr lang="ru-RU" sz="24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51367" y="4526280"/>
            <a:ext cx="2990088" cy="836676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7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lang="ru-RU" sz="3000" b="1"/>
            </a:lvl2pPr>
            <a:lvl3pPr marL="1371600" indent="0">
              <a:buNone/>
              <a:defRPr lang="ru-RU" sz="2700" b="1"/>
            </a:lvl3pPr>
            <a:lvl4pPr marL="2057400" indent="0">
              <a:buNone/>
              <a:defRPr lang="ru-RU" sz="2400" b="1"/>
            </a:lvl4pPr>
            <a:lvl5pPr marL="2743200" indent="0">
              <a:buNone/>
              <a:defRPr lang="ru-RU" sz="2400" b="1"/>
            </a:lvl5pPr>
            <a:lvl6pPr marL="3429000" indent="0">
              <a:buNone/>
              <a:defRPr lang="ru-RU" sz="2400" b="1"/>
            </a:lvl6pPr>
            <a:lvl7pPr marL="4114800" indent="0">
              <a:buNone/>
              <a:defRPr lang="ru-RU" sz="2400" b="1"/>
            </a:lvl7pPr>
            <a:lvl8pPr marL="4800600" indent="0">
              <a:buNone/>
              <a:defRPr lang="ru-RU" sz="2400" b="1"/>
            </a:lvl8pPr>
            <a:lvl9pPr marL="5486400" indent="0">
              <a:buNone/>
              <a:defRPr lang="ru-RU" sz="24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726" y="4526280"/>
            <a:ext cx="2990088" cy="836676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7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lang="ru-RU" sz="3000" b="1"/>
            </a:lvl2pPr>
            <a:lvl3pPr marL="1371600" indent="0">
              <a:buNone/>
              <a:defRPr lang="ru-RU" sz="2700" b="1"/>
            </a:lvl3pPr>
            <a:lvl4pPr marL="2057400" indent="0">
              <a:buNone/>
              <a:defRPr lang="ru-RU" sz="2400" b="1"/>
            </a:lvl4pPr>
            <a:lvl5pPr marL="2743200" indent="0">
              <a:buNone/>
              <a:defRPr lang="ru-RU" sz="2400" b="1"/>
            </a:lvl5pPr>
            <a:lvl6pPr marL="3429000" indent="0">
              <a:buNone/>
              <a:defRPr lang="ru-RU" sz="2400" b="1"/>
            </a:lvl6pPr>
            <a:lvl7pPr marL="4114800" indent="0">
              <a:buNone/>
              <a:defRPr lang="ru-RU" sz="2400" b="1"/>
            </a:lvl7pPr>
            <a:lvl8pPr marL="4800600" indent="0">
              <a:buNone/>
              <a:defRPr lang="ru-RU" sz="2400" b="1"/>
            </a:lvl8pPr>
            <a:lvl9pPr marL="5486400" indent="0">
              <a:buNone/>
              <a:defRPr lang="ru-RU" sz="24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98086" y="4526280"/>
            <a:ext cx="2990088" cy="836676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7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lang="ru-RU" sz="3000" b="1"/>
            </a:lvl2pPr>
            <a:lvl3pPr marL="1371600" indent="0">
              <a:buNone/>
              <a:defRPr lang="ru-RU" sz="2700" b="1"/>
            </a:lvl3pPr>
            <a:lvl4pPr marL="2057400" indent="0">
              <a:buNone/>
              <a:defRPr lang="ru-RU" sz="2400" b="1"/>
            </a:lvl4pPr>
            <a:lvl5pPr marL="2743200" indent="0">
              <a:buNone/>
              <a:defRPr lang="ru-RU" sz="2400" b="1"/>
            </a:lvl5pPr>
            <a:lvl6pPr marL="3429000" indent="0">
              <a:buNone/>
              <a:defRPr lang="ru-RU" sz="2400" b="1"/>
            </a:lvl6pPr>
            <a:lvl7pPr marL="4114800" indent="0">
              <a:buNone/>
              <a:defRPr lang="ru-RU" sz="2400" b="1"/>
            </a:lvl7pPr>
            <a:lvl8pPr marL="4800600" indent="0">
              <a:buNone/>
              <a:defRPr lang="ru-RU" sz="2400" b="1"/>
            </a:lvl8pPr>
            <a:lvl9pPr marL="5486400" indent="0">
              <a:buNone/>
              <a:defRPr lang="ru-RU" sz="24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21444" y="4526280"/>
            <a:ext cx="2990088" cy="836676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7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lang="ru-RU" sz="3000" b="1"/>
            </a:lvl2pPr>
            <a:lvl3pPr marL="1371600" indent="0">
              <a:buNone/>
              <a:defRPr lang="ru-RU" sz="2700" b="1"/>
            </a:lvl3pPr>
            <a:lvl4pPr marL="2057400" indent="0">
              <a:buNone/>
              <a:defRPr lang="ru-RU" sz="2400" b="1"/>
            </a:lvl4pPr>
            <a:lvl5pPr marL="2743200" indent="0">
              <a:buNone/>
              <a:defRPr lang="ru-RU" sz="2400" b="1"/>
            </a:lvl5pPr>
            <a:lvl6pPr marL="3429000" indent="0">
              <a:buNone/>
              <a:defRPr lang="ru-RU" sz="2400" b="1"/>
            </a:lvl6pPr>
            <a:lvl7pPr marL="4114800" indent="0">
              <a:buNone/>
              <a:defRPr lang="ru-RU" sz="2400" b="1"/>
            </a:lvl7pPr>
            <a:lvl8pPr marL="4800600" indent="0">
              <a:buNone/>
              <a:defRPr lang="ru-RU" sz="2400" b="1"/>
            </a:lvl8pPr>
            <a:lvl9pPr marL="5486400" indent="0">
              <a:buNone/>
              <a:defRPr lang="ru-RU" sz="24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8007" y="7118604"/>
            <a:ext cx="2990088" cy="1193292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25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67" y="7118604"/>
            <a:ext cx="2990088" cy="1193292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25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4726" y="7118604"/>
            <a:ext cx="2990088" cy="1193292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25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998086" y="7118604"/>
            <a:ext cx="2990088" cy="1193292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25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321444" y="7118604"/>
            <a:ext cx="2990088" cy="1193292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25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1109097" y="6281522"/>
            <a:ext cx="1621854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810949"/>
            <a:ext cx="12533630" cy="815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944453"/>
            <a:ext cx="14233525" cy="4372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689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94826" y="2929307"/>
            <a:ext cx="8838455" cy="3436646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 marR="5080">
              <a:lnSpc>
                <a:spcPts val="5100"/>
              </a:lnSpc>
              <a:spcBef>
                <a:spcPts val="1170"/>
              </a:spcBef>
            </a:pPr>
            <a:r>
              <a:rPr lang="tg-Cyrl-TJ" sz="5150" b="1" dirty="0">
                <a:solidFill>
                  <a:srgbClr val="001689"/>
                </a:solidFill>
                <a:latin typeface="DM Sans"/>
                <a:cs typeface="DM Sans"/>
              </a:rPr>
              <a:t>Ҷамъияти омилони МваА дар Тоҷикистон ҳамчун шарик дар рушди иқтидори арзёбӣ дар кишвар</a:t>
            </a:r>
            <a:endParaRPr sz="5150" dirty="0">
              <a:latin typeface="DM Sans"/>
              <a:cs typeface="DM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826" y="7684523"/>
            <a:ext cx="7466855" cy="511487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3150"/>
              </a:lnSpc>
              <a:spcBef>
                <a:spcPts val="730"/>
              </a:spcBef>
            </a:pPr>
            <a:r>
              <a:rPr lang="tg-Cyrl-TJ" sz="3150" dirty="0">
                <a:solidFill>
                  <a:srgbClr val="4959D4"/>
                </a:solidFill>
                <a:latin typeface="DM Sans"/>
                <a:cs typeface="DM Sans"/>
              </a:rPr>
              <a:t>ТҶ “Арзёбӣ барои рушди устувор”</a:t>
            </a:r>
            <a:endParaRPr lang="en-US" sz="3150" dirty="0">
              <a:solidFill>
                <a:srgbClr val="4959D4"/>
              </a:solidFill>
              <a:latin typeface="DM Sans"/>
              <a:cs typeface="DM San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09270D-3467-8C48-45EA-A72687093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0126"/>
            <a:ext cx="1987685" cy="166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EA84D-C882-9AD9-14F2-A0E13F790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" y="-73996"/>
            <a:ext cx="2075200" cy="206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C9477F7E-F06F-03F6-AA85-2FD11AD36C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72919"/>
            <a:ext cx="1744371" cy="174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D6998F-705F-B0B1-B4EE-87E2B1692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83" y="256599"/>
            <a:ext cx="4083984" cy="1367176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551BAA0A-762B-CEDD-CD88-2D997C904440}"/>
              </a:ext>
            </a:extLst>
          </p:cNvPr>
          <p:cNvSpPr txBox="1"/>
          <p:nvPr/>
        </p:nvSpPr>
        <p:spPr>
          <a:xfrm>
            <a:off x="804658" y="9334500"/>
            <a:ext cx="13520942" cy="511487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3150"/>
              </a:lnSpc>
              <a:spcBef>
                <a:spcPts val="730"/>
              </a:spcBef>
            </a:pPr>
            <a:r>
              <a:rPr lang="tg-Cyrl-TJ" sz="3150" dirty="0">
                <a:solidFill>
                  <a:srgbClr val="4959D4"/>
                </a:solidFill>
                <a:latin typeface="DM Sans"/>
                <a:cs typeface="DM Sans"/>
              </a:rPr>
              <a:t>н.и.и. Хайринисо Расулова   92 854 56 00  </a:t>
            </a:r>
            <a:r>
              <a:rPr lang="en-US" sz="3150" dirty="0">
                <a:solidFill>
                  <a:srgbClr val="4959D4"/>
                </a:solidFill>
                <a:latin typeface="DM Sans"/>
                <a:cs typeface="DM Sans"/>
              </a:rPr>
              <a:t>tajevaluation@gmail.com</a:t>
            </a:r>
            <a:r>
              <a:rPr lang="tg-Cyrl-TJ" sz="3150" dirty="0">
                <a:solidFill>
                  <a:srgbClr val="4959D4"/>
                </a:solidFill>
                <a:latin typeface="DM Sans"/>
                <a:cs typeface="DM Sans"/>
              </a:rPr>
              <a:t> </a:t>
            </a:r>
            <a:endParaRPr sz="3150" dirty="0">
              <a:latin typeface="DM Sans"/>
              <a:cs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" y="-7671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390815"/>
            <a:ext cx="12533630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g-Cyrl-TJ" spc="-20" dirty="0">
                <a:solidFill>
                  <a:srgbClr val="001689"/>
                </a:solidFill>
              </a:rPr>
              <a:t>Ҷанбаҳои таърихии таъсиси Ҷамъияти омилони МваА дар Тоҷикистон </a:t>
            </a:r>
            <a:endParaRPr spc="-20" dirty="0">
              <a:solidFill>
                <a:srgbClr val="00168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648584"/>
            <a:ext cx="5193030" cy="38100"/>
          </a:xfrm>
          <a:custGeom>
            <a:avLst/>
            <a:gdLst/>
            <a:ahLst/>
            <a:cxnLst/>
            <a:rect l="l" t="t" r="r" b="b"/>
            <a:pathLst>
              <a:path w="5193030" h="38100">
                <a:moveTo>
                  <a:pt x="0" y="38099"/>
                </a:moveTo>
                <a:lnTo>
                  <a:pt x="0" y="0"/>
                </a:lnTo>
                <a:lnTo>
                  <a:pt x="5192612" y="0"/>
                </a:lnTo>
                <a:lnTo>
                  <a:pt x="5192612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E98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 dirty="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 dirty="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>
              <a:latin typeface="DM Sans"/>
              <a:cs typeface="DM Sans"/>
            </a:endParaRPr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BDDED8A-3FA5-B880-2ACF-8BAFA44ED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606" y="8964044"/>
            <a:ext cx="3459858" cy="11586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E16FA5-F6DD-12CB-F559-EF3976EC0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7" y="8582441"/>
            <a:ext cx="2021068" cy="16885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42F1AA7B-7880-75BD-707C-891727089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720406"/>
              </p:ext>
            </p:extLst>
          </p:nvPr>
        </p:nvGraphicFramePr>
        <p:xfrm>
          <a:off x="915145" y="2066496"/>
          <a:ext cx="14233525" cy="669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861" y="2249424"/>
            <a:ext cx="16006572" cy="11521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6000" dirty="0"/>
              <a:t>РИСОЛАТИ ҶАМЪИЯТИ ОМИЛОНИ </a:t>
            </a:r>
            <a:r>
              <a:rPr lang="ru-RU" sz="6000" dirty="0" err="1"/>
              <a:t>МваА</a:t>
            </a:r>
            <a:r>
              <a:rPr lang="ru-RU" sz="6000" dirty="0"/>
              <a:t> </a:t>
            </a:r>
          </a:p>
        </p:txBody>
      </p:sp>
      <p:sp>
        <p:nvSpPr>
          <p:cNvPr id="102" name="Номер слайда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РУШДИ САМАРАНОКӢ</a:t>
            </a:r>
          </a:p>
        </p:txBody>
      </p:sp>
      <p:pic>
        <p:nvPicPr>
          <p:cNvPr id="72" name="Рисунок 71" descr="значок абака">
            <a:extLst>
              <a:ext uri="{FF2B5EF4-FFF2-40B4-BE49-F238E27FC236}">
                <a16:creationId xmlns:a16="http://schemas.microsoft.com/office/drawing/2014/main" id="{FD5AE93E-9743-FD3B-C935-638BF9D159C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5AD6749A-51D8-599C-7C31-9922CF228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tg-Cyrl-TJ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баланд бардоштани самаранокӣ ва таъсири барномаҳо ва лоиҳаҳои рушд дар Тоҷикистон</a:t>
            </a:r>
            <a:endParaRPr lang="ru-RU" sz="2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753AB0-02A6-E89E-7E23-593DBF52F4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tg-Cyrl-TJ" dirty="0"/>
              <a:t>М</a:t>
            </a:r>
            <a:r>
              <a:rPr lang="ru-RU" dirty="0"/>
              <a:t>УТТАҲИДИ НЕРӮИ ЗЕҲНӢ</a:t>
            </a:r>
          </a:p>
        </p:txBody>
      </p:sp>
      <p:pic>
        <p:nvPicPr>
          <p:cNvPr id="76" name="Рисунок 75" descr="значок диаграммы роста">
            <a:extLst>
              <a:ext uri="{FF2B5EF4-FFF2-40B4-BE49-F238E27FC236}">
                <a16:creationId xmlns:a16="http://schemas.microsoft.com/office/drawing/2014/main" id="{7541E72A-A0CB-A011-55A9-1126F707D88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/>
          <a:srcRect/>
          <a:stretch/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0BF56CE2-ADEB-1E22-50FB-9F2AB37864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571500" indent="-5715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g-Cyrl-TJ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мусоидат ба</a:t>
            </a:r>
            <a:r>
              <a:rPr lang="tg-Cyrl-TJ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рушди устувор тавассути муттаҳид намудани кӯшишҳои омилони соҳаи арзёбии Тоҷикистон</a:t>
            </a:r>
          </a:p>
          <a:p>
            <a:pPr rtl="0"/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745CA7-A767-9133-8871-800B16D5D7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tg-Cyrl-TJ" dirty="0"/>
              <a:t>ФАРОГИРИИ САМТҲОИ ГУНОГУН</a:t>
            </a:r>
            <a:endParaRPr lang="ru-RU" dirty="0"/>
          </a:p>
        </p:txBody>
      </p:sp>
      <p:pic>
        <p:nvPicPr>
          <p:cNvPr id="80" name="Рисунок 79" descr="значок связи цепочки">
            <a:extLst>
              <a:ext uri="{FF2B5EF4-FFF2-40B4-BE49-F238E27FC236}">
                <a16:creationId xmlns:a16="http://schemas.microsoft.com/office/drawing/2014/main" id="{FCC17566-BE36-5CE0-25C6-8AC132D1479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/>
          <a:srcRect t="85" b="85"/>
          <a:stretch/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7063C991-877C-CD1D-A03D-547E04121F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571500" indent="-5715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g-Cyrl-TJ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 самтҳои иқтисодӣ, иҷтимоӣ, экологӣ ва ҳуқукӣ</a:t>
            </a:r>
          </a:p>
          <a:p>
            <a:pPr marL="571500" indent="-5715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g-Cyrl-TJ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ҷалби ҳамаи ҷонибҳои манфиатдор ва таҳияи муколамаи судманд баҳри рушди арзёбӣ</a:t>
            </a:r>
            <a:endParaRPr lang="tg-Cyrl-TJ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2400" dirty="0"/>
          </a:p>
          <a:p>
            <a:pPr rtl="0"/>
            <a:endParaRPr lang="ru-RU" sz="2400" dirty="0"/>
          </a:p>
        </p:txBody>
      </p:sp>
      <p:pic>
        <p:nvPicPr>
          <p:cNvPr id="9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1589B29-EAC3-AA5F-45E5-3BB36D793A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805" y="513075"/>
            <a:ext cx="3459858" cy="11586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63A6B1-674F-BC48-8F32-6DC7604D82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2" y="188888"/>
            <a:ext cx="2021068" cy="1688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804173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0"/>
                </a:lnTo>
                <a:lnTo>
                  <a:pt x="0" y="1527070"/>
                </a:lnTo>
                <a:lnTo>
                  <a:pt x="0" y="0"/>
                </a:lnTo>
                <a:close/>
              </a:path>
            </a:pathLst>
          </a:custGeom>
          <a:solidFill>
            <a:srgbClr val="F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810949"/>
            <a:ext cx="12533630" cy="574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g-Cyrl-TJ" spc="-20" dirty="0">
                <a:solidFill>
                  <a:srgbClr val="001689"/>
                </a:solidFill>
              </a:rPr>
              <a:t>Вазифаҳои Ҷамъияти омилони МваА дар Тоҷикистон</a:t>
            </a:r>
            <a:endParaRPr spc="-20" dirty="0">
              <a:solidFill>
                <a:srgbClr val="001689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648586"/>
            <a:ext cx="5193030" cy="38100"/>
          </a:xfrm>
          <a:custGeom>
            <a:avLst/>
            <a:gdLst/>
            <a:ahLst/>
            <a:cxnLst/>
            <a:rect l="l" t="t" r="r" b="b"/>
            <a:pathLst>
              <a:path w="5193030" h="38100">
                <a:moveTo>
                  <a:pt x="0" y="38099"/>
                </a:moveTo>
                <a:lnTo>
                  <a:pt x="0" y="0"/>
                </a:lnTo>
                <a:lnTo>
                  <a:pt x="5192612" y="0"/>
                </a:lnTo>
                <a:lnTo>
                  <a:pt x="5192612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E98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 dirty="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 dirty="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>
              <a:latin typeface="DM Sans"/>
              <a:cs typeface="DM Sans"/>
            </a:endParaRP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408654-781E-C6CD-61D9-EB9BA7FB6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8906628"/>
            <a:ext cx="3459858" cy="115868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D9BC81-8DC2-DA77-8337-DE815F296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" y="8502952"/>
            <a:ext cx="2021068" cy="16885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88044F1A-A72D-044D-3482-A49787743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560729"/>
              </p:ext>
            </p:extLst>
          </p:nvPr>
        </p:nvGraphicFramePr>
        <p:xfrm>
          <a:off x="2070303" y="1485900"/>
          <a:ext cx="14840064" cy="780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A4F19-C13D-5E94-64C5-300CF30F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10949"/>
            <a:ext cx="15748000" cy="561692"/>
          </a:xfrm>
        </p:spPr>
        <p:txBody>
          <a:bodyPr/>
          <a:lstStyle/>
          <a:p>
            <a:pPr algn="ctr"/>
            <a:r>
              <a:rPr lang="tg-Cyrl-TJ" dirty="0"/>
              <a:t>Робитаҳои бурунмарзӣ дар соҳаи арзёбӣ</a:t>
            </a: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98C77DF-E3D9-90FA-D155-435E31E8C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734341"/>
              </p:ext>
            </p:extLst>
          </p:nvPr>
        </p:nvGraphicFramePr>
        <p:xfrm>
          <a:off x="1016000" y="2247900"/>
          <a:ext cx="160528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1672DFB-4F44-4A46-C2B0-0741DA102E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606" y="8964044"/>
            <a:ext cx="3459858" cy="11586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F904DE-56D0-B657-4CFB-CCA39CAED0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7" y="8582441"/>
            <a:ext cx="2021068" cy="1688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84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1ED8A68-A582-AC62-104E-E319E9DB3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2593675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48A4-A99A-E845-857B-AEE51060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01" y="375613"/>
            <a:ext cx="15334428" cy="1842449"/>
          </a:xfrm>
        </p:spPr>
        <p:txBody>
          <a:bodyPr>
            <a:normAutofit/>
          </a:bodyPr>
          <a:lstStyle/>
          <a:p>
            <a:r>
              <a:rPr lang="tg-Cyrl-TJ" sz="6000"/>
              <a:t>Натиҷаҳои пурсиши омилони МваА оиди фаъолият дар соли 2024 </a:t>
            </a:r>
            <a:endParaRPr lang="ru-RU" sz="6000"/>
          </a:p>
        </p:txBody>
      </p:sp>
      <p:graphicFrame>
        <p:nvGraphicFramePr>
          <p:cNvPr id="5" name="Текст 2">
            <a:extLst>
              <a:ext uri="{FF2B5EF4-FFF2-40B4-BE49-F238E27FC236}">
                <a16:creationId xmlns:a16="http://schemas.microsoft.com/office/drawing/2014/main" id="{BC7DAEF8-7CE0-1C08-9061-AF73D674F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113050"/>
              </p:ext>
            </p:extLst>
          </p:nvPr>
        </p:nvGraphicFramePr>
        <p:xfrm>
          <a:off x="914401" y="2400300"/>
          <a:ext cx="16002000" cy="704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BD87F41-9FC6-19D5-180A-B06FB68D1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606" y="8964044"/>
            <a:ext cx="3459858" cy="11586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6574E9-6D79-FA9C-C2F3-57E034DC9E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7" y="8582441"/>
            <a:ext cx="2021068" cy="1688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65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55" y="200899"/>
            <a:ext cx="13547933" cy="1152144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algn="ctr" rtl="0"/>
            <a:r>
              <a:rPr lang="tg-Cyrl-TJ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Самтҳои ҳамкорӣ баҳри рушди арзёбӣ дар Тоҷикистон</a:t>
            </a:r>
            <a:endParaRPr lang="ru-RU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Номер слайда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56" name="Текст 55">
            <a:extLst>
              <a:ext uri="{FF2B5EF4-FFF2-40B4-BE49-F238E27FC236}">
                <a16:creationId xmlns:a16="http://schemas.microsoft.com/office/drawing/2014/main" id="{42027341-30B3-44DB-373E-60B96EBF2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37" y="2400300"/>
            <a:ext cx="3449975" cy="3669450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Имкониятҳо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тавассути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ассотсиатсияҳо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(дар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хориҷи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7" name="Текст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1367" y="2400300"/>
            <a:ext cx="3108459" cy="3669450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Ташаккули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иқтидори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ҷавонон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арзёбӣ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коршиносони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Текст 57">
            <a:extLst>
              <a:ext uri="{FF2B5EF4-FFF2-40B4-BE49-F238E27FC236}">
                <a16:creationId xmlns:a16="http://schemas.microsoft.com/office/drawing/2014/main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726" y="2400300"/>
            <a:ext cx="2990088" cy="3669450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Таҳия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такмил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заминаи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методологии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арзёбӣ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 Точикистон</a:t>
            </a:r>
          </a:p>
        </p:txBody>
      </p:sp>
      <p:sp>
        <p:nvSpPr>
          <p:cNvPr id="59" name="Текст 58">
            <a:extLst>
              <a:ext uri="{FF2B5EF4-FFF2-40B4-BE49-F238E27FC236}">
                <a16:creationId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9714" y="2400300"/>
            <a:ext cx="3108460" cy="3669450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таҷрибаомӯзон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мутахассисони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арзёбӣ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Тоҷикистон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Текст 59">
            <a:extLst>
              <a:ext uri="{FF2B5EF4-FFF2-40B4-BE49-F238E27FC236}">
                <a16:creationId xmlns:a16="http://schemas.microsoft.com/office/drawing/2014/main" id="{E1B218F5-E615-C534-C7FC-E557815965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21444" y="2400300"/>
            <a:ext cx="2990088" cy="3669450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tg-Cyrl-TJ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Мусоидат ба таҳияи барномаҳои рушд ва Гузаронидани мониторинг, арзёбӣ ва шарҳҳо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рямоугольник 138" descr="Маркер временной шкалы">
            <a:extLst>
              <a:ext uri="{FF2B5EF4-FFF2-40B4-BE49-F238E27FC236}">
                <a16:creationId xmlns:a16="http://schemas.microsoft.com/office/drawing/2014/main" id="{632DC974-3AFC-3B05-984D-8920F2613BAB}"/>
              </a:ext>
            </a:extLst>
          </p:cNvPr>
          <p:cNvSpPr/>
          <p:nvPr/>
        </p:nvSpPr>
        <p:spPr>
          <a:xfrm rot="16200000">
            <a:off x="2504161" y="6085259"/>
            <a:ext cx="122465" cy="391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41" name="Прямоугольник 140" descr="Маркер временной шкалы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5821726" y="6085259"/>
            <a:ext cx="122465" cy="391886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43" name="Прямоугольник 142" descr="Маркер временной шкалы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9067525" y="6085259"/>
            <a:ext cx="122465" cy="391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45" name="Прямоугольник 144" descr="Маркер временной шкалы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12396947" y="6085259"/>
            <a:ext cx="122465" cy="391886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47" name="Прямоугольник 146" descr="Маркер временной шкалы">
            <a:extLst>
              <a:ext uri="{FF2B5EF4-FFF2-40B4-BE49-F238E27FC236}">
                <a16:creationId xmlns:a16="http://schemas.microsoft.com/office/drawing/2014/main" id="{FA6C0651-6CD9-1742-F030-13CC2F6DAC2F}"/>
              </a:ext>
            </a:extLst>
          </p:cNvPr>
          <p:cNvSpPr/>
          <p:nvPr/>
        </p:nvSpPr>
        <p:spPr>
          <a:xfrm rot="16200000">
            <a:off x="15713258" y="6085259"/>
            <a:ext cx="122465" cy="391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9837" y="6645821"/>
            <a:ext cx="3304657" cy="3198086"/>
          </a:xfrm>
        </p:spPr>
        <p:txBody>
          <a:bodyPr rtlCol="0"/>
          <a:lstStyle>
            <a:defPPr>
              <a:defRPr lang="ru-RU"/>
            </a:defPPr>
          </a:lstStyle>
          <a:p>
            <a:pPr lvl="0" algn="l" rt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IPDET, </a:t>
            </a:r>
            <a:r>
              <a:rPr lang="tg-Cyrl-TJ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Конфронси солонаи Ассотсиатсияи Арзёбии Амрико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g-Cyrl-TJ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Аврупо, Ассотсиатсияи арзёбии Осиё ва Уқёнуси Ором,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IOCE, </a:t>
            </a:r>
            <a:r>
              <a:rPr lang="tg-Cyrl-TJ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Алянси Авруосиёгӣ,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GEI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0037" y="6645821"/>
            <a:ext cx="2990088" cy="3198085"/>
          </a:xfrm>
        </p:spPr>
        <p:txBody>
          <a:bodyPr rtlCol="0"/>
          <a:lstStyle>
            <a:defPPr>
              <a:defRPr lang="ru-RU"/>
            </a:defPPr>
          </a:lstStyle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tg-Cyrl-TJ" sz="26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Гузаронидани омӯзишҳои онлайнӣ/офлайнӣ барои ҷавонон 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tg-Cyrl-TJ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Равона намудан ба омӯзишҳои бурунмарзӣ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5668" y="6645821"/>
            <a:ext cx="3169758" cy="3198084"/>
          </a:xfrm>
        </p:spPr>
        <p:txBody>
          <a:bodyPr rtlCol="0"/>
          <a:lstStyle>
            <a:defPPr>
              <a:defRPr lang="ru-RU"/>
            </a:defPPr>
          </a:lstStyle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Таҳияи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дастур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хизматчиёни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давлатӣ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тоҷикӣ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Таҳияи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омӯзишӣ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муассисаҳои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илмӣ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Таҳияи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глоссарий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970969" y="6645821"/>
            <a:ext cx="2990088" cy="3188166"/>
          </a:xfrm>
        </p:spPr>
        <p:txBody>
          <a:bodyPr rtlCol="0"/>
          <a:lstStyle>
            <a:defPPr>
              <a:defRPr lang="ru-RU"/>
            </a:defPPr>
          </a:lstStyle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Муайян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намудани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мутахассисони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соҳавии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арзёбӣ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коршиносон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таҷрибаомӯзон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276599" y="6645821"/>
            <a:ext cx="2990088" cy="3209375"/>
          </a:xfrm>
        </p:spPr>
        <p:txBody>
          <a:bodyPr rtlCol="0"/>
          <a:lstStyle>
            <a:defPPr>
              <a:defRPr lang="ru-RU"/>
            </a:defPPr>
          </a:lstStyle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tg-Cyrl-TJ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штирок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МваА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сатҳҳои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гуногун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Мусоидат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таҳияи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барномаҳои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рушд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сатҳи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миллӣ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маҳаллӣ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соҳавӣ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370F4E-113F-7ED3-82E8-E99855883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643" y="61041"/>
            <a:ext cx="2021068" cy="1688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95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7833" y="1"/>
            <a:ext cx="17176169" cy="10286999"/>
            <a:chOff x="0" y="0"/>
            <a:chExt cx="17176169" cy="102869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119" y="0"/>
              <a:ext cx="11391899" cy="1028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536989" cy="10286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19369" y="2592416"/>
              <a:ext cx="3756800" cy="52673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51546" y="1886520"/>
              <a:ext cx="742950" cy="561975"/>
            </a:xfrm>
            <a:custGeom>
              <a:avLst/>
              <a:gdLst/>
              <a:ahLst/>
              <a:cxnLst/>
              <a:rect l="l" t="t" r="r" b="b"/>
              <a:pathLst>
                <a:path w="742950" h="561975">
                  <a:moveTo>
                    <a:pt x="349135" y="396709"/>
                  </a:moveTo>
                  <a:lnTo>
                    <a:pt x="341134" y="347370"/>
                  </a:lnTo>
                  <a:lnTo>
                    <a:pt x="318858" y="304507"/>
                  </a:lnTo>
                  <a:lnTo>
                    <a:pt x="284899" y="270713"/>
                  </a:lnTo>
                  <a:lnTo>
                    <a:pt x="241833" y="248539"/>
                  </a:lnTo>
                  <a:lnTo>
                    <a:pt x="192252" y="240576"/>
                  </a:lnTo>
                  <a:lnTo>
                    <a:pt x="166484" y="242697"/>
                  </a:lnTo>
                  <a:lnTo>
                    <a:pt x="142074" y="248831"/>
                  </a:lnTo>
                  <a:lnTo>
                    <a:pt x="119354" y="258597"/>
                  </a:lnTo>
                  <a:lnTo>
                    <a:pt x="98640" y="271653"/>
                  </a:lnTo>
                  <a:lnTo>
                    <a:pt x="103441" y="236918"/>
                  </a:lnTo>
                  <a:lnTo>
                    <a:pt x="135267" y="167436"/>
                  </a:lnTo>
                  <a:lnTo>
                    <a:pt x="162331" y="132689"/>
                  </a:lnTo>
                  <a:lnTo>
                    <a:pt x="196850" y="97955"/>
                  </a:lnTo>
                  <a:lnTo>
                    <a:pt x="238836" y="63207"/>
                  </a:lnTo>
                  <a:lnTo>
                    <a:pt x="288302" y="28460"/>
                  </a:lnTo>
                  <a:lnTo>
                    <a:pt x="269875" y="0"/>
                  </a:lnTo>
                  <a:lnTo>
                    <a:pt x="218605" y="33705"/>
                  </a:lnTo>
                  <a:lnTo>
                    <a:pt x="172720" y="68059"/>
                  </a:lnTo>
                  <a:lnTo>
                    <a:pt x="132245" y="103073"/>
                  </a:lnTo>
                  <a:lnTo>
                    <a:pt x="97155" y="138734"/>
                  </a:lnTo>
                  <a:lnTo>
                    <a:pt x="67475" y="175044"/>
                  </a:lnTo>
                  <a:lnTo>
                    <a:pt x="43180" y="212001"/>
                  </a:lnTo>
                  <a:lnTo>
                    <a:pt x="24295" y="249618"/>
                  </a:lnTo>
                  <a:lnTo>
                    <a:pt x="10795" y="287870"/>
                  </a:lnTo>
                  <a:lnTo>
                    <a:pt x="2705" y="326783"/>
                  </a:lnTo>
                  <a:lnTo>
                    <a:pt x="0" y="366344"/>
                  </a:lnTo>
                  <a:lnTo>
                    <a:pt x="3136" y="409663"/>
                  </a:lnTo>
                  <a:lnTo>
                    <a:pt x="12522" y="448017"/>
                  </a:lnTo>
                  <a:lnTo>
                    <a:pt x="50088" y="509803"/>
                  </a:lnTo>
                  <a:lnTo>
                    <a:pt x="106819" y="548741"/>
                  </a:lnTo>
                  <a:lnTo>
                    <a:pt x="176847" y="561708"/>
                  </a:lnTo>
                  <a:lnTo>
                    <a:pt x="213334" y="559104"/>
                  </a:lnTo>
                  <a:lnTo>
                    <a:pt x="275183" y="538251"/>
                  </a:lnTo>
                  <a:lnTo>
                    <a:pt x="321119" y="498068"/>
                  </a:lnTo>
                  <a:lnTo>
                    <a:pt x="344639" y="447687"/>
                  </a:lnTo>
                  <a:lnTo>
                    <a:pt x="347573" y="418820"/>
                  </a:lnTo>
                  <a:lnTo>
                    <a:pt x="347497" y="418020"/>
                  </a:lnTo>
                  <a:lnTo>
                    <a:pt x="348449" y="411048"/>
                  </a:lnTo>
                  <a:lnTo>
                    <a:pt x="349135" y="403999"/>
                  </a:lnTo>
                  <a:lnTo>
                    <a:pt x="349135" y="396709"/>
                  </a:lnTo>
                  <a:close/>
                </a:path>
                <a:path w="742950" h="561975">
                  <a:moveTo>
                    <a:pt x="742950" y="396722"/>
                  </a:moveTo>
                  <a:lnTo>
                    <a:pt x="734961" y="347383"/>
                  </a:lnTo>
                  <a:lnTo>
                    <a:pt x="712685" y="304507"/>
                  </a:lnTo>
                  <a:lnTo>
                    <a:pt x="678726" y="270700"/>
                  </a:lnTo>
                  <a:lnTo>
                    <a:pt x="635673" y="248526"/>
                  </a:lnTo>
                  <a:lnTo>
                    <a:pt x="586092" y="240563"/>
                  </a:lnTo>
                  <a:lnTo>
                    <a:pt x="557085" y="243243"/>
                  </a:lnTo>
                  <a:lnTo>
                    <a:pt x="529869" y="250977"/>
                  </a:lnTo>
                  <a:lnTo>
                    <a:pt x="504913" y="263232"/>
                  </a:lnTo>
                  <a:lnTo>
                    <a:pt x="482663" y="279539"/>
                  </a:lnTo>
                  <a:lnTo>
                    <a:pt x="482663" y="278574"/>
                  </a:lnTo>
                  <a:lnTo>
                    <a:pt x="482511" y="277761"/>
                  </a:lnTo>
                  <a:lnTo>
                    <a:pt x="482511" y="276771"/>
                  </a:lnTo>
                  <a:lnTo>
                    <a:pt x="498030" y="205828"/>
                  </a:lnTo>
                  <a:lnTo>
                    <a:pt x="517436" y="170357"/>
                  </a:lnTo>
                  <a:lnTo>
                    <a:pt x="544601" y="134874"/>
                  </a:lnTo>
                  <a:lnTo>
                    <a:pt x="579526" y="99390"/>
                  </a:lnTo>
                  <a:lnTo>
                    <a:pt x="622211" y="63919"/>
                  </a:lnTo>
                  <a:lnTo>
                    <a:pt x="672668" y="28435"/>
                  </a:lnTo>
                  <a:lnTo>
                    <a:pt x="654253" y="0"/>
                  </a:lnTo>
                  <a:lnTo>
                    <a:pt x="602970" y="33705"/>
                  </a:lnTo>
                  <a:lnTo>
                    <a:pt x="557098" y="68059"/>
                  </a:lnTo>
                  <a:lnTo>
                    <a:pt x="516610" y="103073"/>
                  </a:lnTo>
                  <a:lnTo>
                    <a:pt x="481520" y="138734"/>
                  </a:lnTo>
                  <a:lnTo>
                    <a:pt x="451840" y="175044"/>
                  </a:lnTo>
                  <a:lnTo>
                    <a:pt x="427545" y="212013"/>
                  </a:lnTo>
                  <a:lnTo>
                    <a:pt x="408647" y="249618"/>
                  </a:lnTo>
                  <a:lnTo>
                    <a:pt x="395160" y="287883"/>
                  </a:lnTo>
                  <a:lnTo>
                    <a:pt x="387057" y="326809"/>
                  </a:lnTo>
                  <a:lnTo>
                    <a:pt x="384365" y="366382"/>
                  </a:lnTo>
                  <a:lnTo>
                    <a:pt x="387489" y="409689"/>
                  </a:lnTo>
                  <a:lnTo>
                    <a:pt x="396887" y="448043"/>
                  </a:lnTo>
                  <a:lnTo>
                    <a:pt x="434467" y="509828"/>
                  </a:lnTo>
                  <a:lnTo>
                    <a:pt x="491185" y="548779"/>
                  </a:lnTo>
                  <a:lnTo>
                    <a:pt x="561200" y="561746"/>
                  </a:lnTo>
                  <a:lnTo>
                    <a:pt x="597687" y="559142"/>
                  </a:lnTo>
                  <a:lnTo>
                    <a:pt x="659549" y="538264"/>
                  </a:lnTo>
                  <a:lnTo>
                    <a:pt x="692785" y="511759"/>
                  </a:lnTo>
                  <a:lnTo>
                    <a:pt x="699465" y="504532"/>
                  </a:lnTo>
                  <a:lnTo>
                    <a:pt x="701484" y="502196"/>
                  </a:lnTo>
                  <a:lnTo>
                    <a:pt x="703948" y="499960"/>
                  </a:lnTo>
                  <a:lnTo>
                    <a:pt x="705815" y="497522"/>
                  </a:lnTo>
                  <a:lnTo>
                    <a:pt x="721360" y="475703"/>
                  </a:lnTo>
                  <a:lnTo>
                    <a:pt x="733044" y="451345"/>
                  </a:lnTo>
                  <a:lnTo>
                    <a:pt x="740397" y="424878"/>
                  </a:lnTo>
                  <a:lnTo>
                    <a:pt x="742950" y="396722"/>
                  </a:lnTo>
                  <a:close/>
                </a:path>
              </a:pathLst>
            </a:custGeom>
            <a:solidFill>
              <a:srgbClr val="F1F4F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57937" y="7721195"/>
            <a:ext cx="8281034" cy="687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tg-Cyrl-TJ" sz="2800" b="1" dirty="0">
                <a:solidFill>
                  <a:srgbClr val="F1F4FF"/>
                </a:solidFill>
                <a:latin typeface="DM Sans"/>
                <a:cs typeface="DM Sans"/>
              </a:rPr>
              <a:t>Хайринисо Расулова</a:t>
            </a:r>
            <a:endParaRPr sz="2800" dirty="0">
              <a:latin typeface="DM Sans"/>
              <a:cs typeface="DM Sans"/>
            </a:endParaRPr>
          </a:p>
          <a:p>
            <a:pPr marL="12700">
              <a:lnSpc>
                <a:spcPts val="2375"/>
              </a:lnSpc>
            </a:pPr>
            <a:r>
              <a:rPr lang="tg-Cyrl-TJ" sz="2800" i="1" dirty="0">
                <a:solidFill>
                  <a:srgbClr val="FFFFFA"/>
                </a:solidFill>
                <a:latin typeface="DM Sans"/>
                <a:cs typeface="DM Sans"/>
              </a:rPr>
              <a:t>ТҶ “Арзёбӣ барои рушди устувор”</a:t>
            </a:r>
            <a:endParaRPr sz="2800" dirty="0">
              <a:latin typeface="DM Sans"/>
              <a:cs typeface="DM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70637" y="7413145"/>
            <a:ext cx="1343025" cy="40640"/>
          </a:xfrm>
          <a:custGeom>
            <a:avLst/>
            <a:gdLst/>
            <a:ahLst/>
            <a:cxnLst/>
            <a:rect l="l" t="t" r="r" b="b"/>
            <a:pathLst>
              <a:path w="1343025" h="40640">
                <a:moveTo>
                  <a:pt x="0" y="0"/>
                </a:moveTo>
                <a:lnTo>
                  <a:pt x="1342810" y="0"/>
                </a:lnTo>
                <a:lnTo>
                  <a:pt x="1342810" y="40139"/>
                </a:lnTo>
                <a:lnTo>
                  <a:pt x="0" y="40139"/>
                </a:lnTo>
                <a:lnTo>
                  <a:pt x="0" y="0"/>
                </a:lnTo>
                <a:close/>
              </a:path>
            </a:pathLst>
          </a:custGeom>
          <a:solidFill>
            <a:srgbClr val="F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1822" y="6361618"/>
            <a:ext cx="8281034" cy="615618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3979"/>
              </a:lnSpc>
              <a:spcBef>
                <a:spcPts val="715"/>
              </a:spcBef>
            </a:pPr>
            <a:r>
              <a:rPr lang="tg-Cyrl-TJ" sz="3800" dirty="0">
                <a:solidFill>
                  <a:schemeClr val="bg1"/>
                </a:solidFill>
              </a:rPr>
              <a:t>Саволҳо???</a:t>
            </a:r>
            <a:endParaRPr sz="3800" dirty="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7457" y="2690419"/>
            <a:ext cx="10646171" cy="1714637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715"/>
              </a:spcBef>
            </a:pPr>
            <a:r>
              <a:rPr lang="tg-Cyrl-TJ" sz="7800" b="1" spc="-80" dirty="0">
                <a:solidFill>
                  <a:srgbClr val="F1F4FF"/>
                </a:solidFill>
                <a:latin typeface="DM Sans"/>
                <a:cs typeface="DM Sans"/>
              </a:rPr>
              <a:t>Ташаккур ба диққат!</a:t>
            </a:r>
            <a:endParaRPr sz="7800" dirty="0">
              <a:latin typeface="DM Sans"/>
              <a:cs typeface="DM San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EE44C4-7112-5B53-F585-56566CD30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" y="11824"/>
            <a:ext cx="3206015" cy="2678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627</Words>
  <Application>Microsoft Office PowerPoint</Application>
  <PresentationFormat>Произвольный</PresentationFormat>
  <Paragraphs>64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Calibri</vt:lpstr>
      <vt:lpstr>DM Sans</vt:lpstr>
      <vt:lpstr>Office Theme</vt:lpstr>
      <vt:lpstr>Презентация PowerPoint</vt:lpstr>
      <vt:lpstr>Ҷанбаҳои таърихии таъсиси Ҷамъияти омилони МваА дар Тоҷикистон </vt:lpstr>
      <vt:lpstr>РИСОЛАТИ ҶАМЪИЯТИ ОМИЛОНИ МваА </vt:lpstr>
      <vt:lpstr>Вазифаҳои Ҷамъияти омилони МваА дар Тоҷикистон</vt:lpstr>
      <vt:lpstr>Робитаҳои бурунмарзӣ дар соҳаи арзёбӣ</vt:lpstr>
      <vt:lpstr>Натиҷаҳои пурсиши омилони МваА оиди фаъолият дар соли 2024 </vt:lpstr>
      <vt:lpstr>Самтҳои ҳамкорӣ баҳри рушди арзёбӣ дар Тоҷикистон</vt:lpstr>
      <vt:lpstr>Саволҳо???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gLOCAL23 Slides Deck</dc:title>
  <dc:creator>GEI</dc:creator>
  <cp:keywords>DAFd2QjGQ3g,BAEdEyFh6Uk</cp:keywords>
  <cp:lastModifiedBy>Хайринисо Расулова</cp:lastModifiedBy>
  <cp:revision>31</cp:revision>
  <cp:lastPrinted>2024-06-06T19:51:54Z</cp:lastPrinted>
  <dcterms:created xsi:type="dcterms:W3CDTF">2023-03-23T11:16:43Z</dcterms:created>
  <dcterms:modified xsi:type="dcterms:W3CDTF">2024-06-11T07:00:01Z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2023-03-23T00:00:00Z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2023-03-23T00:00:00Z</vt:filetime>
  </property>
</Properties>
</file>