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4" r:id="rId5"/>
  </p:sldMasterIdLst>
  <p:notesMasterIdLst>
    <p:notesMasterId r:id="rId9"/>
  </p:notesMasterIdLst>
  <p:handoutMasterIdLst>
    <p:handoutMasterId r:id="rId10"/>
  </p:handoutMasterIdLst>
  <p:sldIdLst>
    <p:sldId id="430" r:id="rId6"/>
    <p:sldId id="432" r:id="rId7"/>
    <p:sldId id="304" r:id="rId8"/>
  </p:sldIdLst>
  <p:sldSz cx="12192000" cy="6858000"/>
  <p:notesSz cx="6858000" cy="9144000"/>
  <p:custDataLst>
    <p:tags r:id="rId11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sson-Charest, Petra -PRA" initials="" lastIdx="49" clrIdx="0"/>
  <p:cmAuthor id="2" name="Brydges, Colton (GAC/AMC)" initials="" lastIdx="16" clrIdx="1"/>
  <p:cmAuthor id="3" name="Grandi, Silvia (GAC/AMC)" initials="" lastIdx="30" clrIdx="2"/>
  <p:cmAuthor id="4" name="Andersson-Charest, Petra (GAC/AMC)" initials="" lastIdx="7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582"/>
    <a:srgbClr val="365075"/>
    <a:srgbClr val="001391"/>
    <a:srgbClr val="477389"/>
    <a:srgbClr val="5091CD"/>
    <a:srgbClr val="06AAAE"/>
    <a:srgbClr val="ABCAF4"/>
    <a:srgbClr val="EFD9A6"/>
    <a:srgbClr val="F2F2F2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798065-E59F-48B7-ACAC-0EE7213CB94D}" v="70" dt="2024-06-03T10:39:51.444"/>
    <p1510:client id="{A1939DBF-4EF5-45F4-B720-638D51AFA852}" v="11" dt="2024-06-03T19:27:05.997"/>
    <p1510:client id="{BD056D0C-571D-4F2B-9707-C582ECB3366D}" v="6" dt="2024-06-02T19:56:59.555"/>
    <p1510:client id="{C021B0A6-1D4D-478F-84DA-1285BB1EF630}" v="26" dt="2024-06-04T10:45:02.332"/>
    <p1510:client id="{CF862B75-3AE9-4F34-BC40-6C4EF5B01717}" v="5" dt="2024-06-03T12:14:24.708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denko, Eugenia -PRA" userId="S::eugenia.didenko@international.gc.ca::98892998-a9b6-4d53-8f7c-85b4c4209560" providerId="AD" clId="Web-{C021B0A6-1D4D-478F-84DA-1285BB1EF630}"/>
    <pc:docChg chg="addSld modSld">
      <pc:chgData name="Didenko, Eugenia -PRA" userId="S::eugenia.didenko@international.gc.ca::98892998-a9b6-4d53-8f7c-85b4c4209560" providerId="AD" clId="Web-{C021B0A6-1D4D-478F-84DA-1285BB1EF630}" dt="2024-06-04T10:45:02.332" v="18" actId="20577"/>
      <pc:docMkLst>
        <pc:docMk/>
      </pc:docMkLst>
      <pc:sldChg chg="addSp delSp modSp add replId">
        <pc:chgData name="Didenko, Eugenia -PRA" userId="S::eugenia.didenko@international.gc.ca::98892998-a9b6-4d53-8f7c-85b4c4209560" providerId="AD" clId="Web-{C021B0A6-1D4D-478F-84DA-1285BB1EF630}" dt="2024-06-04T10:45:02.332" v="18" actId="20577"/>
        <pc:sldMkLst>
          <pc:docMk/>
          <pc:sldMk cId="1056064542" sldId="433"/>
        </pc:sldMkLst>
        <pc:spChg chg="add mod">
          <ac:chgData name="Didenko, Eugenia -PRA" userId="S::eugenia.didenko@international.gc.ca::98892998-a9b6-4d53-8f7c-85b4c4209560" providerId="AD" clId="Web-{C021B0A6-1D4D-478F-84DA-1285BB1EF630}" dt="2024-06-04T10:44:57.113" v="17" actId="1076"/>
          <ac:spMkLst>
            <pc:docMk/>
            <pc:sldMk cId="1056064542" sldId="433"/>
            <ac:spMk id="4" creationId="{61D95CAE-FA44-9CC8-2F2C-56B42C6FAB7F}"/>
          </ac:spMkLst>
        </pc:spChg>
        <pc:spChg chg="mod">
          <ac:chgData name="Didenko, Eugenia -PRA" userId="S::eugenia.didenko@international.gc.ca::98892998-a9b6-4d53-8f7c-85b4c4209560" providerId="AD" clId="Web-{C021B0A6-1D4D-478F-84DA-1285BB1EF630}" dt="2024-06-04T10:45:02.332" v="18" actId="20577"/>
          <ac:spMkLst>
            <pc:docMk/>
            <pc:sldMk cId="1056064542" sldId="433"/>
            <ac:spMk id="60" creationId="{924FC65B-CE3D-1EE5-A896-0E283261CA08}"/>
          </ac:spMkLst>
        </pc:spChg>
        <pc:spChg chg="del">
          <ac:chgData name="Didenko, Eugenia -PRA" userId="S::eugenia.didenko@international.gc.ca::98892998-a9b6-4d53-8f7c-85b4c4209560" providerId="AD" clId="Web-{C021B0A6-1D4D-478F-84DA-1285BB1EF630}" dt="2024-06-04T10:44:20.987" v="6"/>
          <ac:spMkLst>
            <pc:docMk/>
            <pc:sldMk cId="1056064542" sldId="433"/>
            <ac:spMk id="39940" creationId="{3ECA65A5-9EE3-A5DE-A6BF-DBDC6CF1B32B}"/>
          </ac:spMkLst>
        </pc:spChg>
        <pc:spChg chg="del">
          <ac:chgData name="Didenko, Eugenia -PRA" userId="S::eugenia.didenko@international.gc.ca::98892998-a9b6-4d53-8f7c-85b4c4209560" providerId="AD" clId="Web-{C021B0A6-1D4D-478F-84DA-1285BB1EF630}" dt="2024-06-04T10:44:20.987" v="5"/>
          <ac:spMkLst>
            <pc:docMk/>
            <pc:sldMk cId="1056064542" sldId="433"/>
            <ac:spMk id="39941" creationId="{D85F3BC7-2C54-AAF9-6252-B30FF21004D8}"/>
          </ac:spMkLst>
        </pc:spChg>
        <pc:spChg chg="del">
          <ac:chgData name="Didenko, Eugenia -PRA" userId="S::eugenia.didenko@international.gc.ca::98892998-a9b6-4d53-8f7c-85b4c4209560" providerId="AD" clId="Web-{C021B0A6-1D4D-478F-84DA-1285BB1EF630}" dt="2024-06-04T10:44:20.987" v="4"/>
          <ac:spMkLst>
            <pc:docMk/>
            <pc:sldMk cId="1056064542" sldId="433"/>
            <ac:spMk id="39942" creationId="{69B8EE69-B5F5-3635-C746-CDFDEEDB27E0}"/>
          </ac:spMkLst>
        </pc:spChg>
        <pc:picChg chg="del">
          <ac:chgData name="Didenko, Eugenia -PRA" userId="S::eugenia.didenko@international.gc.ca::98892998-a9b6-4d53-8f7c-85b4c4209560" providerId="AD" clId="Web-{C021B0A6-1D4D-478F-84DA-1285BB1EF630}" dt="2024-06-04T10:44:20.987" v="3"/>
          <ac:picMkLst>
            <pc:docMk/>
            <pc:sldMk cId="1056064542" sldId="433"/>
            <ac:picMk id="39943" creationId="{EF501BF0-662C-22DC-709F-E0F129C52E1C}"/>
          </ac:picMkLst>
        </pc:picChg>
        <pc:picChg chg="del">
          <ac:chgData name="Didenko, Eugenia -PRA" userId="S::eugenia.didenko@international.gc.ca::98892998-a9b6-4d53-8f7c-85b4c4209560" providerId="AD" clId="Web-{C021B0A6-1D4D-478F-84DA-1285BB1EF630}" dt="2024-06-04T10:44:20.987" v="2"/>
          <ac:picMkLst>
            <pc:docMk/>
            <pc:sldMk cId="1056064542" sldId="433"/>
            <ac:picMk id="39944" creationId="{8BF58724-5130-0F14-A6B5-5102FD032EFD}"/>
          </ac:picMkLst>
        </pc:picChg>
        <pc:picChg chg="del">
          <ac:chgData name="Didenko, Eugenia -PRA" userId="S::eugenia.didenko@international.gc.ca::98892998-a9b6-4d53-8f7c-85b4c4209560" providerId="AD" clId="Web-{C021B0A6-1D4D-478F-84DA-1285BB1EF630}" dt="2024-06-04T10:44:20.987" v="1"/>
          <ac:picMkLst>
            <pc:docMk/>
            <pc:sldMk cId="1056064542" sldId="433"/>
            <ac:picMk id="39945" creationId="{10E1CFE9-4DE8-A84C-863C-A800972B8E5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DD3C51-800E-481C-B802-92A0EF67B1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C7BA1-FEB3-4813-9DA1-F4C03C7A28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EE2872-9240-4BB9-965B-B7C2C929B8A3}" type="datetimeFigureOut">
              <a:rPr lang="en-CA"/>
              <a:pPr>
                <a:defRPr/>
              </a:pPr>
              <a:t>2024-07-29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590CF-B670-4980-AE3E-B1E1C7B03B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36614-F292-490A-85A9-55215CA6F3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52B604B-D635-4490-89DB-5556B80602F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84FAF2-A27D-4E48-AA58-DF9DDA6E9C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8049C0-3985-4973-8F48-8E20887A0F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AE4286-6B3C-4299-937D-C686F731A747}" type="datetimeFigureOut">
              <a:rPr lang="en-CA"/>
              <a:pPr>
                <a:defRPr/>
              </a:pPr>
              <a:t>2024-07-29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BBA9AE9-7139-449D-B201-B2BA132500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7B32040-FCFB-46BC-8C34-3148002CE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46740-6579-49BC-A93E-009A1A0644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C8E7C-4D5E-472A-ACE7-A21173433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E3D32F-C9D6-49D5-A463-1B29DF6399B9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19E1E8CB-0913-F290-B466-418EDA2AD6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12465C3-6E85-4B01-5D53-692FD70B36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705BDCA7-7E44-0B72-EF1D-71245738E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42A5E45-87F8-4C77-B740-4F0AC027C20B}" type="slidenum">
              <a:rPr lang="en-CA" altLang="en-US"/>
              <a:pPr/>
              <a:t>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06254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19E1E8CB-0913-F290-B466-418EDA2AD6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12465C3-6E85-4B01-5D53-692FD70B36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705BDCA7-7E44-0B72-EF1D-71245738E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42A5E45-87F8-4C77-B740-4F0AC027C20B}" type="slidenum">
              <a:rPr lang="en-CA" altLang="en-US"/>
              <a:pPr/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72679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1E9FA2B5-869F-2DE7-1857-A16E243809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B137A730-7E42-944C-359D-922142752B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2349BF75-B67B-27A7-AC62-555CFBE4A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CC9F3F2-2DB5-47A0-B20B-28614E2C9C66}" type="slidenum">
              <a:rPr lang="en-CA" altLang="en-US"/>
              <a:pPr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01C991F-8E92-B267-9D04-9B4F895309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343"/>
          <a:stretch>
            <a:fillRect/>
          </a:stretch>
        </p:blipFill>
        <p:spPr bwMode="auto">
          <a:xfrm>
            <a:off x="0" y="0"/>
            <a:ext cx="3534725" cy="6858000"/>
          </a:xfrm>
          <a:custGeom>
            <a:avLst/>
            <a:gdLst>
              <a:gd name="connsiteX0" fmla="*/ 0 w 3534725"/>
              <a:gd name="connsiteY0" fmla="*/ 0 h 6858000"/>
              <a:gd name="connsiteX1" fmla="*/ 2951521 w 3534725"/>
              <a:gd name="connsiteY1" fmla="*/ 0 h 6858000"/>
              <a:gd name="connsiteX2" fmla="*/ 2951521 w 3534725"/>
              <a:gd name="connsiteY2" fmla="*/ 1279525 h 6858000"/>
              <a:gd name="connsiteX3" fmla="*/ 2950208 w 3534725"/>
              <a:gd name="connsiteY3" fmla="*/ 1279525 h 6858000"/>
              <a:gd name="connsiteX4" fmla="*/ 2950208 w 3534725"/>
              <a:gd name="connsiteY4" fmla="*/ 2752725 h 6858000"/>
              <a:gd name="connsiteX5" fmla="*/ 2966836 w 3534725"/>
              <a:gd name="connsiteY5" fmla="*/ 2752725 h 6858000"/>
              <a:gd name="connsiteX6" fmla="*/ 2994624 w 3534725"/>
              <a:gd name="connsiteY6" fmla="*/ 2755592 h 6858000"/>
              <a:gd name="connsiteX7" fmla="*/ 3534725 w 3534725"/>
              <a:gd name="connsiteY7" fmla="*/ 3433762 h 6858000"/>
              <a:gd name="connsiteX8" fmla="*/ 2994624 w 3534725"/>
              <a:gd name="connsiteY8" fmla="*/ 4111932 h 6858000"/>
              <a:gd name="connsiteX9" fmla="*/ 2977856 w 3534725"/>
              <a:gd name="connsiteY9" fmla="*/ 4113662 h 6858000"/>
              <a:gd name="connsiteX10" fmla="*/ 2950233 w 3534725"/>
              <a:gd name="connsiteY10" fmla="*/ 4113662 h 6858000"/>
              <a:gd name="connsiteX11" fmla="*/ 2950233 w 3534725"/>
              <a:gd name="connsiteY11" fmla="*/ 4244976 h 6858000"/>
              <a:gd name="connsiteX12" fmla="*/ 2951521 w 3534725"/>
              <a:gd name="connsiteY12" fmla="*/ 4244976 h 6858000"/>
              <a:gd name="connsiteX13" fmla="*/ 2951521 w 3534725"/>
              <a:gd name="connsiteY13" fmla="*/ 6858000 h 6858000"/>
              <a:gd name="connsiteX14" fmla="*/ 0 w 3534725"/>
              <a:gd name="connsiteY14" fmla="*/ 6858000 h 6858000"/>
              <a:gd name="connsiteX15" fmla="*/ 0 w 3534725"/>
              <a:gd name="connsiteY1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534725" h="6858000">
                <a:moveTo>
                  <a:pt x="0" y="0"/>
                </a:moveTo>
                <a:lnTo>
                  <a:pt x="2951521" y="0"/>
                </a:lnTo>
                <a:lnTo>
                  <a:pt x="2951521" y="1279525"/>
                </a:lnTo>
                <a:lnTo>
                  <a:pt x="2950208" y="1279525"/>
                </a:lnTo>
                <a:lnTo>
                  <a:pt x="2950208" y="2752725"/>
                </a:lnTo>
                <a:lnTo>
                  <a:pt x="2966836" y="2752725"/>
                </a:lnTo>
                <a:lnTo>
                  <a:pt x="2994624" y="2755592"/>
                </a:lnTo>
                <a:cubicBezTo>
                  <a:pt x="3302859" y="2820140"/>
                  <a:pt x="3534725" y="3099241"/>
                  <a:pt x="3534725" y="3433762"/>
                </a:cubicBezTo>
                <a:cubicBezTo>
                  <a:pt x="3534725" y="3768283"/>
                  <a:pt x="3302859" y="4047384"/>
                  <a:pt x="2994624" y="4111932"/>
                </a:cubicBezTo>
                <a:lnTo>
                  <a:pt x="2977856" y="4113662"/>
                </a:lnTo>
                <a:lnTo>
                  <a:pt x="2950233" y="4113662"/>
                </a:lnTo>
                <a:lnTo>
                  <a:pt x="2950233" y="4244976"/>
                </a:lnTo>
                <a:lnTo>
                  <a:pt x="2951521" y="4244976"/>
                </a:lnTo>
                <a:lnTo>
                  <a:pt x="2951521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2FBB94-3733-8E68-6AFC-F4B1E43119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9" t="40116" r="67614" b="59869"/>
          <a:stretch>
            <a:fillRect/>
          </a:stretch>
        </p:blipFill>
        <p:spPr bwMode="auto">
          <a:xfrm>
            <a:off x="2951163" y="2751138"/>
            <a:ext cx="9525" cy="1587"/>
          </a:xfrm>
          <a:custGeom>
            <a:avLst/>
            <a:gdLst>
              <a:gd name="connsiteX0" fmla="*/ 0 w 9858"/>
              <a:gd name="connsiteY0" fmla="*/ 0 h 1017"/>
              <a:gd name="connsiteX1" fmla="*/ 9858 w 9858"/>
              <a:gd name="connsiteY1" fmla="*/ 1017 h 1017"/>
              <a:gd name="connsiteX2" fmla="*/ 0 w 9858"/>
              <a:gd name="connsiteY2" fmla="*/ 1017 h 1017"/>
              <a:gd name="connsiteX3" fmla="*/ 0 w 9858"/>
              <a:gd name="connsiteY3" fmla="*/ 0 h 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58" h="1017">
                <a:moveTo>
                  <a:pt x="0" y="0"/>
                </a:moveTo>
                <a:lnTo>
                  <a:pt x="9858" y="1017"/>
                </a:lnTo>
                <a:lnTo>
                  <a:pt x="0" y="101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362486-609C-539E-19CD-52D2CEDC0A79}"/>
              </a:ext>
            </a:extLst>
          </p:cNvPr>
          <p:cNvCxnSpPr/>
          <p:nvPr>
            <p:custDataLst>
              <p:tags r:id="rId1"/>
            </p:custDataLst>
          </p:nvPr>
        </p:nvCxnSpPr>
        <p:spPr>
          <a:xfrm>
            <a:off x="3194050" y="4300538"/>
            <a:ext cx="84677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10" descr="PRA Icon">
            <a:extLst>
              <a:ext uri="{FF2B5EF4-FFF2-40B4-BE49-F238E27FC236}">
                <a16:creationId xmlns:a16="http://schemas.microsoft.com/office/drawing/2014/main" id="{D4C49995-2616-DCDC-D038-16731B27997B}"/>
              </a:ext>
            </a:extLst>
          </p:cNvPr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688" y="5191125"/>
            <a:ext cx="820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76624" y="526096"/>
            <a:ext cx="7924800" cy="1325563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76625" y="4535269"/>
            <a:ext cx="7924800" cy="3701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1C20A392-69BF-43FD-8DD2-ED63C0BFEB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76624" y="4976260"/>
            <a:ext cx="7103472" cy="1823135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i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559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1AE8B-5AA1-4E29-9B39-CFB2ED00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7BBDC0-1D85-21EF-E2FD-2F0E32839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A5ADB3-FC92-0FC6-3901-F94D28E3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D5679B-BAA9-CB15-3794-BAE4CDC64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632DFB93-A128-4E70-A2B7-71408B0E07D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2458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Full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10610850" cy="436065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3"/>
            <a:ext cx="106108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11412F-C1DB-4F79-07C3-D2325A4F5D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A261AE-696E-86B3-375D-04EB46BED6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E56CE-40A1-AC87-426F-EFC2A4D59CF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/>
            </a:lvl1pPr>
          </a:lstStyle>
          <a:p>
            <a:fld id="{3958900A-6FA1-4049-91AF-9530870E07C3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74169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- 2/3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70294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D6FF3-B2B4-CFB8-06D1-E0E436FB6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7A80F-AF77-9220-E028-BD6749B94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F30FD-90BA-BD33-728C-5A2DA5A2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A465E315-68E2-4C5D-9124-A075B93E8572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402475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2/3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7029450" cy="436065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0"/>
            <a:ext cx="7029450" cy="365126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C43B8-96CC-4066-45A4-7D1BE0FF78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9A04D-0CB6-44BC-E82E-B4923F9AD98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89092-B15F-364E-FD09-30774C3A42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/>
            </a:lvl1pPr>
          </a:lstStyle>
          <a:p>
            <a:fld id="{607F0E10-6B80-4A6C-86D7-A4FF50942BF1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601956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2/3 Length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7029450" cy="436065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0"/>
            <a:ext cx="7029450" cy="365126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7013D97-0A5D-488A-B225-92A5B4F919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0575" y="1375576"/>
            <a:ext cx="7029450" cy="4821038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67C20E-1049-4ED4-BC24-5628692F3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75" y="365126"/>
            <a:ext cx="3448050" cy="58314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3C9A9-6BD5-CEED-F050-70AC302F8DE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30196-9B73-7E7C-EF14-A03AD7DF0F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395DF-1DE5-2DB8-EE9A-F838E5532CC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5F78EB59-D90C-4A70-81A7-D568A5630A7F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610946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1/2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5238750" cy="438150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6C3F66-E38C-DD64-7C25-BE6B449B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143F8D-EC83-6B33-3E0D-E1E9AEC20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B016-74F8-54A0-21C9-EC9891E5C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09D3CB68-755B-42D7-8484-242D7DBB262C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678972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1/2 Length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5238750" cy="438150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C74D125-C513-4A4B-97A6-406826EC1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963012"/>
            <a:ext cx="5238750" cy="523360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8BD15C5-9244-4A81-A12D-2925A69450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62675" y="365125"/>
            <a:ext cx="5238750" cy="5831489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7F205B-7274-8055-0B30-BE3D35253A9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CDF6AA-5BC7-59A7-28FA-C2041AABED8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EE54F7-6A8E-DF45-F336-E4DB4674A52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D680ED0D-3DB0-48F4-ACB6-7215B659D8C4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72717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- 1/2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52387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5"/>
            <a:ext cx="52387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55035-4624-5956-6D6C-1F498E13343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548A4-82FE-5486-4096-B6CFFFB57A9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04CBB8-63F3-6AAE-9F1E-FE3337D3366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/>
            </a:lvl1pPr>
          </a:lstStyle>
          <a:p>
            <a:fld id="{A50D695C-1E27-4DDF-A93F-5E115F4F72A9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995376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1/2 Length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52387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5"/>
            <a:ext cx="52387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EF17807-A432-4F4F-8F6E-74F92361D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357824"/>
            <a:ext cx="5238750" cy="483878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332854E-4D99-4163-A4E3-9E35E6F514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62675" y="365125"/>
            <a:ext cx="5238750" cy="5831489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F55A8D-E566-7C75-3E02-C6C268EEE41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0F75CF-E8CB-88A3-F1A0-C05880BCC6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FE5DF-8616-091F-5862-6649D1913F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260A9087-5CE4-4A3A-B38C-4719D40F444F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897455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1/3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3448050" cy="438150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E7487B-C10F-DF67-ABA9-494824C72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4807D-969A-D889-D95D-8309631D1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976370-3DDB-ABC8-739E-8BF553B1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1BB7BF5-2ABB-4A44-9CC5-476982D33AB0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36307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10610850" cy="486213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32363" y="1067533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968666" y="1067533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>
          <a:xfrm>
            <a:off x="1059021" y="1590993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>
          <a:xfrm>
            <a:off x="1132363" y="2365569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9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>
          <a:xfrm>
            <a:off x="1968666" y="2365569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60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>
          <a:xfrm>
            <a:off x="1059021" y="2889029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1132363" y="3012588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>
          <a:xfrm>
            <a:off x="1968666" y="3012588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78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>
          <a:xfrm>
            <a:off x="1059021" y="3536048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5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>
          <a:xfrm>
            <a:off x="1132363" y="4966020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6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>
          <a:xfrm>
            <a:off x="1968666" y="4966020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08"/>
          </p:nvPr>
        </p:nvSpPr>
        <p:spPr>
          <a:xfrm>
            <a:off x="1059021" y="5489480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6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09"/>
          </p:nvPr>
        </p:nvSpPr>
        <p:spPr>
          <a:xfrm>
            <a:off x="1132363" y="5618912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4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10"/>
          </p:nvPr>
        </p:nvSpPr>
        <p:spPr>
          <a:xfrm>
            <a:off x="1968666" y="5618912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25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11"/>
          </p:nvPr>
        </p:nvSpPr>
        <p:spPr>
          <a:xfrm>
            <a:off x="1059021" y="6142372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4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12"/>
          </p:nvPr>
        </p:nvSpPr>
        <p:spPr>
          <a:xfrm>
            <a:off x="6563334" y="1067533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5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13"/>
          </p:nvPr>
        </p:nvSpPr>
        <p:spPr>
          <a:xfrm>
            <a:off x="7399637" y="1067533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46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>
          <a:xfrm>
            <a:off x="6489992" y="1590993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0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18"/>
          </p:nvPr>
        </p:nvSpPr>
        <p:spPr>
          <a:xfrm>
            <a:off x="6563334" y="2365569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1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>
          <a:xfrm>
            <a:off x="7399637" y="2365569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52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>
          <a:xfrm>
            <a:off x="6489992" y="2889029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3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>
          <a:xfrm>
            <a:off x="6563334" y="3012588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4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>
          <a:xfrm>
            <a:off x="7399637" y="3012588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55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23"/>
          </p:nvPr>
        </p:nvSpPr>
        <p:spPr>
          <a:xfrm>
            <a:off x="6489992" y="3536048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6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6563334" y="3659607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7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>
          <a:xfrm>
            <a:off x="7399637" y="3659607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62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6563334" y="4966020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3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31"/>
          </p:nvPr>
        </p:nvSpPr>
        <p:spPr>
          <a:xfrm>
            <a:off x="7399637" y="4966020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64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32"/>
          </p:nvPr>
        </p:nvSpPr>
        <p:spPr>
          <a:xfrm>
            <a:off x="6489992" y="5489480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5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33"/>
          </p:nvPr>
        </p:nvSpPr>
        <p:spPr>
          <a:xfrm>
            <a:off x="6563334" y="5618912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6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34"/>
          </p:nvPr>
        </p:nvSpPr>
        <p:spPr>
          <a:xfrm>
            <a:off x="7399637" y="5618912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167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35"/>
          </p:nvPr>
        </p:nvSpPr>
        <p:spPr>
          <a:xfrm>
            <a:off x="6489992" y="6142372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36"/>
          </p:nvPr>
        </p:nvSpPr>
        <p:spPr>
          <a:xfrm>
            <a:off x="1140381" y="1730073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37"/>
          </p:nvPr>
        </p:nvSpPr>
        <p:spPr>
          <a:xfrm>
            <a:off x="1976684" y="1730073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65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38"/>
          </p:nvPr>
        </p:nvSpPr>
        <p:spPr>
          <a:xfrm>
            <a:off x="1067039" y="2253533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39"/>
          </p:nvPr>
        </p:nvSpPr>
        <p:spPr>
          <a:xfrm>
            <a:off x="6571352" y="1730073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40"/>
          </p:nvPr>
        </p:nvSpPr>
        <p:spPr>
          <a:xfrm>
            <a:off x="7407655" y="1730073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68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41"/>
          </p:nvPr>
        </p:nvSpPr>
        <p:spPr>
          <a:xfrm>
            <a:off x="6498010" y="2253533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42"/>
          </p:nvPr>
        </p:nvSpPr>
        <p:spPr>
          <a:xfrm>
            <a:off x="1140386" y="4322146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43"/>
          </p:nvPr>
        </p:nvSpPr>
        <p:spPr>
          <a:xfrm>
            <a:off x="1976689" y="4322146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71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44"/>
          </p:nvPr>
        </p:nvSpPr>
        <p:spPr>
          <a:xfrm>
            <a:off x="1067044" y="4845606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45"/>
          </p:nvPr>
        </p:nvSpPr>
        <p:spPr>
          <a:xfrm>
            <a:off x="6571357" y="4322146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46"/>
          </p:nvPr>
        </p:nvSpPr>
        <p:spPr>
          <a:xfrm>
            <a:off x="7407660" y="4322146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74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47"/>
          </p:nvPr>
        </p:nvSpPr>
        <p:spPr>
          <a:xfrm>
            <a:off x="6498015" y="4845606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96E3A6E1-9827-40D3-A626-4370697CFE04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>
          <a:xfrm>
            <a:off x="1140381" y="3685563"/>
            <a:ext cx="615320" cy="428625"/>
          </a:xfrm>
          <a:solidFill>
            <a:srgbClr val="F2F2F2"/>
          </a:solidFill>
          <a:ln/>
        </p:spPr>
        <p:txBody>
          <a:bodyPr lIns="72000" tIns="36000" rIns="72000" bIns="36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rgbClr val="13417F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5" name="Text Placeholder 16">
            <a:extLst>
              <a:ext uri="{FF2B5EF4-FFF2-40B4-BE49-F238E27FC236}">
                <a16:creationId xmlns:a16="http://schemas.microsoft.com/office/drawing/2014/main" id="{733E2C9B-1B9C-427A-8B73-13DCE65F14EF}"/>
              </a:ext>
            </a:extLst>
          </p:cNvPr>
          <p:cNvSpPr>
            <a:spLocks noGrp="1"/>
          </p:cNvSpPr>
          <p:nvPr>
            <p:ph type="body" sz="quarter" idx="149"/>
          </p:nvPr>
        </p:nvSpPr>
        <p:spPr>
          <a:xfrm>
            <a:off x="1976684" y="3685563"/>
            <a:ext cx="3475790" cy="428625"/>
          </a:xfrm>
          <a:ln/>
        </p:spPr>
        <p:txBody>
          <a:bodyPr anchor="ctr">
            <a:noAutofit/>
          </a:bodyPr>
          <a:lstStyle>
            <a:lvl1pPr marL="0" indent="0" algn="l">
              <a:buNone/>
              <a:defRPr sz="1600" b="1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endParaRPr lang="en-CA"/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1067039" y="4209023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7">
            <a:extLst>
              <a:ext uri="{FF2B5EF4-FFF2-40B4-BE49-F238E27FC236}">
                <a16:creationId xmlns:a16="http://schemas.microsoft.com/office/drawing/2014/main" id="{E89C4CB6-DCDF-4F80-B84C-4BEE6572E481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6498010" y="4197821"/>
            <a:ext cx="4467225" cy="9144"/>
          </a:xfrm>
          <a:solidFill>
            <a:schemeClr val="tx1"/>
          </a:solidFill>
          <a:ln w="3175">
            <a:solidFill>
              <a:schemeClr val="tx1"/>
            </a:solidFill>
          </a:ln>
        </p:spPr>
        <p:txBody>
          <a:bodyPr/>
          <a:lstStyle>
            <a:lvl1pPr>
              <a:buNone/>
              <a:defRPr sz="1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A8774-B2CA-5390-902B-D1D28454A26F}"/>
              </a:ext>
            </a:extLst>
          </p:cNvPr>
          <p:cNvSpPr>
            <a:spLocks noGrp="1"/>
          </p:cNvSpPr>
          <p:nvPr>
            <p:ph type="dt" sz="half" idx="15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44119-254E-9D17-692B-B275D70AFADB}"/>
              </a:ext>
            </a:extLst>
          </p:cNvPr>
          <p:cNvSpPr>
            <a:spLocks noGrp="1"/>
          </p:cNvSpPr>
          <p:nvPr>
            <p:ph type="ftr" sz="quarter" idx="15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D73D6E-5604-FC6A-5AC7-E7F0F65CB2B4}"/>
              </a:ext>
            </a:extLst>
          </p:cNvPr>
          <p:cNvSpPr>
            <a:spLocks noGrp="1"/>
          </p:cNvSpPr>
          <p:nvPr>
            <p:ph type="sldNum" sz="quarter" idx="154"/>
          </p:nvPr>
        </p:nvSpPr>
        <p:spPr/>
        <p:txBody>
          <a:bodyPr/>
          <a:lstStyle>
            <a:lvl1pPr>
              <a:defRPr sz="1200"/>
            </a:lvl1pPr>
          </a:lstStyle>
          <a:p>
            <a:fld id="{982305B5-1232-4668-B7B4-AF185662CB86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824183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- 1/3 Leng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34480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1812A23-D513-4B64-96BF-BBDB03507A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0575" y="905823"/>
            <a:ext cx="34480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06908-1423-26A3-3B9B-6D9CFDE73B1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98081-03E0-4F8A-0C1E-1BB77E4D8BA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9804A3-78EA-9B6C-1EC4-39E3D6F1A90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z="1200"/>
            </a:lvl1pPr>
          </a:lstStyle>
          <a:p>
            <a:fld id="{6B29FF55-1E8F-40F6-A326-9FACC00B78C6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251015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D9A841-D711-3982-6083-A93A11EA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60D639-E5C4-F0EB-DEC4-87811A651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58BC1-09D9-BB25-E1FE-629B84E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225572D1-04A5-4A3A-A9F4-A6F130F2B9F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74172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53154"/>
            <a:ext cx="10610850" cy="10683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6BA25B-300E-82D9-1D15-1FACEBEA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40D99-C137-4ED3-926F-F60F41B2CCBC}" type="datetimeFigureOut">
              <a:rPr lang="en-CA"/>
              <a:pPr>
                <a:defRPr/>
              </a:pPr>
              <a:t>2024-07-29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5CFF5-9BEA-0BDA-01BE-6F660351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B88C2A-8C2F-6533-0B3D-96C06077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2CC42-F3AF-4D72-A0D4-70B6CF636A1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6834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3E7BA1A-E759-A3A2-B463-4C0BB2ADA381}"/>
              </a:ext>
            </a:extLst>
          </p:cNvPr>
          <p:cNvCxnSpPr/>
          <p:nvPr userDrawn="1"/>
        </p:nvCxnSpPr>
        <p:spPr>
          <a:xfrm flipV="1">
            <a:off x="790575" y="4608513"/>
            <a:ext cx="10610850" cy="17462"/>
          </a:xfrm>
          <a:prstGeom prst="line">
            <a:avLst/>
          </a:prstGeom>
          <a:ln>
            <a:solidFill>
              <a:srgbClr val="1341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1D5C456E-3EF4-47CA-B2C3-B90D9B678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3834598"/>
            <a:ext cx="10610850" cy="4862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1D03E9-5E8E-C9F1-1BFF-E40B92A8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C181B3-8873-3969-EE15-5497F37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203B64-3EF5-9EB4-630F-47C6B935D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C53FA0AC-845C-403F-B25B-E3E0D83DE4E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2581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70294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20A392-69BF-43FD-8DD2-ED63C0BFEB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0575" y="958788"/>
            <a:ext cx="7029450" cy="5237826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E68A41-893C-4918-99D6-99B3A3BB8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75" y="365126"/>
            <a:ext cx="3448050" cy="58314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EFB49-C099-D239-96FF-5E61A811123C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F4F3D-32F6-8BEB-E10E-97E18EFBD84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AA11B-698E-3290-B6B8-70EEF8D90D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2C8BD2B9-F875-4B8B-AA8B-A32155FC0190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39855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: Title and Subtitle - 1/3 Length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6"/>
            <a:ext cx="3448050" cy="436064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1812A23-D513-4B64-96BF-BBDB03507A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0575" y="905823"/>
            <a:ext cx="34480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EAD29B-69A6-48AE-92C3-CEC78F61D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357824"/>
            <a:ext cx="3448050" cy="483878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8ABC4F1-9980-4B31-B1F5-D666B04AC6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71975" y="365125"/>
            <a:ext cx="7029450" cy="5831489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9C414-0F3B-D50A-094B-A2325DFE4C6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92684-8E71-BF84-AF7E-9D673CFCBDB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43657-F3ED-476F-4396-42FCEF06632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DCF36852-57D9-4DD6-92BE-95959373E925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81242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Title Only - 1/3 Length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3448050" cy="438150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A8A55D4-8201-4182-A5FE-AAF82EFB5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963012"/>
            <a:ext cx="3448050" cy="523360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34D1DCD-BC92-4637-A3EC-896551B804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71975" y="365125"/>
            <a:ext cx="7029450" cy="5831489"/>
          </a:xfr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19CB9B-47BD-B243-FE78-917978770A3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BD88D2-6BEA-A8A9-AD8C-3CDEB961369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651AF-6076-F246-65F3-0ABD94630DD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1200"/>
            </a:lvl1pPr>
          </a:lstStyle>
          <a:p>
            <a:fld id="{923F3D5A-A11D-43AB-A01C-B51275E87FAE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147793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mitations and Mitig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10610850" cy="438150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C74D125-C513-4A4B-97A6-406826EC1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414914"/>
            <a:ext cx="5238750" cy="478170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1812A23-D513-4B64-96BF-BBDB03507A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0575" y="969921"/>
            <a:ext cx="5238750" cy="365125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1812A23-D513-4B64-96BF-BBDB03507A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62675" y="969921"/>
            <a:ext cx="5238750" cy="365125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C74D125-C513-4A4B-97A6-406826EC1FE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162675" y="1426123"/>
            <a:ext cx="5238750" cy="478170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53C377-3921-A842-21E4-D8358C28B784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C1042-62D1-CC90-B2EF-0C4392A7895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65F0A-5324-9D76-C7E7-C0A31CB6899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z="1200"/>
            </a:lvl1pPr>
          </a:lstStyle>
          <a:p>
            <a:fld id="{9989B516-D4F4-4A38-B831-1171B1FC8706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22981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958788"/>
            <a:ext cx="10610850" cy="5218176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6DE21-FF4A-FC95-BD5C-865B4BD3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8A73F-9D27-DF4E-B51D-969AB424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AFF6C-F870-40A2-D48D-00ADF72A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853D3590-EAF9-47FE-BD22-B7F38F0B362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1868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365125"/>
            <a:ext cx="10610850" cy="436065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76B79-BFEB-4D97-9A17-3200DD4A7A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574" y="905823"/>
            <a:ext cx="10610850" cy="36512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012AD1D-FA6F-4B59-8F86-C9E3BE664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375580"/>
            <a:ext cx="10610850" cy="480138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7368C-A609-C2B6-A62B-455E1D7031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D0281C-321D-A584-58DB-B0B712DA77A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49EDD4-A5DF-6132-E113-5833DBA70F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/>
            </a:lvl1pPr>
          </a:lstStyle>
          <a:p>
            <a:fld id="{E6DFBC3F-9468-4A8E-9354-DF7EA2440789}" type="slidenum">
              <a:rPr lang="en-CA" altLang="fr-FR"/>
              <a:pPr/>
              <a:t>‹#›</a:t>
            </a:fld>
            <a:endParaRPr lang="en-CA" altLang="fr-FR"/>
          </a:p>
        </p:txBody>
      </p:sp>
    </p:spTree>
    <p:extLst>
      <p:ext uri="{BB962C8B-B14F-4D97-AF65-F5344CB8AC3E}">
        <p14:creationId xmlns:p14="http://schemas.microsoft.com/office/powerpoint/2010/main" val="70691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FF2680D-2078-1B6B-86C8-B145ED24EC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0575" y="365125"/>
            <a:ext cx="10610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81D9AB-C99D-461E-0E7C-154957B5B8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0575" y="949325"/>
            <a:ext cx="10610850" cy="522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FDAC1-F23A-43A2-AD60-CE7BFE970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575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B1121-CC66-B30D-1A49-12BCFB74F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76625" y="6356350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C2107-2BB1-CE97-2CB9-D327B5190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48725" y="6356350"/>
            <a:ext cx="31416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cs typeface="Arial" panose="020B0604020202020204" pitchFamily="34" charset="0"/>
              </a:defRPr>
            </a:lvl1pPr>
          </a:lstStyle>
          <a:p>
            <a:fld id="{7F8A053A-7979-4B50-8AE8-B3FF243FD3CD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11F0D0F-ED57-4675-A3FF-08262C8FB087}"/>
              </a:ext>
            </a:extLst>
          </p:cNvPr>
          <p:cNvSpPr/>
          <p:nvPr/>
        </p:nvSpPr>
        <p:spPr>
          <a:xfrm>
            <a:off x="0" y="0"/>
            <a:ext cx="192088" cy="6858000"/>
          </a:xfrm>
          <a:prstGeom prst="rect">
            <a:avLst/>
          </a:prstGeom>
          <a:solidFill>
            <a:srgbClr val="404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72EE5E-079C-D40F-07FB-F3520C485D5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499725" y="63500"/>
            <a:ext cx="16573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UNCLASSIFIED | NON CLASSIFIÉ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  <p:sldLayoutId id="2147484452" r:id="rId12"/>
    <p:sldLayoutId id="2147484453" r:id="rId13"/>
    <p:sldLayoutId id="2147484454" r:id="rId14"/>
    <p:sldLayoutId id="2147484455" r:id="rId15"/>
    <p:sldLayoutId id="2147484456" r:id="rId16"/>
    <p:sldLayoutId id="2147484457" r:id="rId17"/>
    <p:sldLayoutId id="2147484458" r:id="rId18"/>
    <p:sldLayoutId id="2147484459" r:id="rId19"/>
    <p:sldLayoutId id="2147484460" r:id="rId20"/>
    <p:sldLayoutId id="2147484461" r:id="rId21"/>
    <p:sldLayoutId id="2147484462" r:id="rId2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rgbClr val="13417F"/>
          </a:solidFill>
          <a:latin typeface="Calibri" panose="020F050202020403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13417F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en/treasury-board-secretariat/services/audit-evaluation/evaluation-government-canada/theory-based-approaches-evaluation-concepts-practices.html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6" Type="http://schemas.openxmlformats.org/officeDocument/2006/relationships/hyperlink" Target="https://www.itad.com/article/you-cant-achieve-system-change-without-investing-in-advocacy/" TargetMode="External"/><Relationship Id="rId5" Type="http://schemas.openxmlformats.org/officeDocument/2006/relationships/hyperlink" Target="https://www.itad.com/article/measuring-political-access-influence-fragile-conflict-affected-settings/" TargetMode="External"/><Relationship Id="rId4" Type="http://schemas.openxmlformats.org/officeDocument/2006/relationships/hyperlink" Target="https://www.researchgate.net/publication/323868561_The_COMB_ToC_Model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tterevaluation.org/methods-approaches/themes/evaluating-capacity-development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3.png"/><Relationship Id="rId5" Type="http://schemas.openxmlformats.org/officeDocument/2006/relationships/hyperlink" Target="https://journals.sagepub.com/doi/full/10.1177/1098214018786462" TargetMode="External"/><Relationship Id="rId4" Type="http://schemas.openxmlformats.org/officeDocument/2006/relationships/hyperlink" Target="https://thomasmtaston.medium.com/boundaries-relationships-and-incremental-change-31cd69882fc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national.gc.ca/gac-amc/publications/evaluation/index.aspx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>
            <a:extLst>
              <a:ext uri="{FF2B5EF4-FFF2-40B4-BE49-F238E27FC236}">
                <a16:creationId xmlns:a16="http://schemas.microsoft.com/office/drawing/2014/main" id="{7E143B2B-D63C-3615-AF91-630A428CAE9B}"/>
              </a:ext>
            </a:extLst>
          </p:cNvPr>
          <p:cNvSpPr txBox="1">
            <a:spLocks/>
          </p:cNvSpPr>
          <p:nvPr/>
        </p:nvSpPr>
        <p:spPr>
          <a:xfrm>
            <a:off x="790576" y="231774"/>
            <a:ext cx="10636250" cy="628650"/>
          </a:xfrm>
          <a:prstGeom prst="rect">
            <a:avLst/>
          </a:prstGeom>
          <a:solidFill>
            <a:srgbClr val="174582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13417F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CA" altLang="en-US" sz="3200" err="1">
                <a:solidFill>
                  <a:schemeClr val="bg2"/>
                </a:solidFill>
                <a:latin typeface="Arial" panose="020B0604020202020204" pitchFamily="34" charset="0"/>
              </a:rPr>
              <a:t>Resources</a:t>
            </a:r>
            <a:endParaRPr lang="en-CA" altLang="en-US" sz="3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E61600D-80C8-8570-C2E7-99F07915E8AE}"/>
              </a:ext>
            </a:extLst>
          </p:cNvPr>
          <p:cNvSpPr txBox="1">
            <a:spLocks/>
          </p:cNvSpPr>
          <p:nvPr/>
        </p:nvSpPr>
        <p:spPr>
          <a:xfrm>
            <a:off x="790575" y="1143515"/>
            <a:ext cx="10610850" cy="5218176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Treasury Board of Canada Secretariat. </a:t>
            </a:r>
            <a:r>
              <a:rPr lang="en-CA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Theory-Based Approaches to Evaluation: Concepts and Practices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https://www.canada.ca/en/treasury-board-secretariat/services/audit-evaluation/evaluation-government-canada/theory-based-approaches-evaluation-concepts-practices.html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John Mayne (2018). </a:t>
            </a:r>
            <a:r>
              <a:rPr lang="en-CA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COM-B Theory of Change Model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Working Paper. 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https://www.researchgate.net/publication/323868561_The_COMB_ToC_Model4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en-GB" sz="1800" dirty="0" err="1">
                <a:latin typeface="Arial"/>
                <a:ea typeface="+mn-lt"/>
                <a:cs typeface="+mn-lt"/>
              </a:rPr>
              <a:t>Itad</a:t>
            </a:r>
            <a:r>
              <a:rPr lang="en-GB" sz="1800" dirty="0">
                <a:latin typeface="Arial"/>
                <a:ea typeface="+mn-lt"/>
                <a:cs typeface="+mn-lt"/>
              </a:rPr>
              <a:t> (2020). </a:t>
            </a:r>
            <a:r>
              <a:rPr lang="en-GB" sz="1800" b="1" dirty="0">
                <a:latin typeface="Arial"/>
                <a:ea typeface="+mn-lt"/>
                <a:cs typeface="+mn-lt"/>
              </a:rPr>
              <a:t>Measuring political access and influence in fragile and conflict-affected settings.</a:t>
            </a:r>
            <a:r>
              <a:rPr lang="en-GB" sz="1800" dirty="0">
                <a:latin typeface="Arial"/>
                <a:ea typeface="+mn-lt"/>
                <a:cs typeface="+mn-lt"/>
              </a:rPr>
              <a:t> </a:t>
            </a:r>
            <a:r>
              <a:rPr lang="en-GB" sz="1800" dirty="0">
                <a:latin typeface="Arial"/>
                <a:ea typeface="+mn-lt"/>
                <a:cs typeface="+mn-lt"/>
                <a:hlinkClick r:id="rId5"/>
              </a:rPr>
              <a:t>https://www.itad.com/article/measuring-political-access-influence-fragile-conflict-affected-settings/</a:t>
            </a:r>
            <a:endParaRPr lang="en-CA" sz="1800" dirty="0">
              <a:latin typeface="Arial"/>
              <a:cs typeface="Arial" panose="020B0604020202020204" pitchFamily="34" charset="0"/>
            </a:endParaRPr>
          </a:p>
          <a:p>
            <a:pPr defTabSz="914400"/>
            <a:endParaRPr lang="en-GB" sz="1800" dirty="0">
              <a:latin typeface="Arial"/>
              <a:ea typeface="+mn-lt"/>
              <a:cs typeface="+mn-lt"/>
            </a:endParaRPr>
          </a:p>
          <a:p>
            <a:pPr defTabSz="914400"/>
            <a:r>
              <a:rPr lang="en-GB" sz="1800" dirty="0" err="1">
                <a:latin typeface="Arial"/>
                <a:ea typeface="+mn-lt"/>
                <a:cs typeface="+mn-lt"/>
              </a:rPr>
              <a:t>Itad</a:t>
            </a:r>
            <a:r>
              <a:rPr lang="en-GB" sz="1800" dirty="0">
                <a:latin typeface="Arial"/>
                <a:ea typeface="+mn-lt"/>
                <a:cs typeface="+mn-lt"/>
              </a:rPr>
              <a:t> (2023).</a:t>
            </a:r>
            <a:r>
              <a:rPr lang="en-GB" sz="1800" b="1" dirty="0">
                <a:latin typeface="Arial"/>
                <a:ea typeface="Calibri"/>
                <a:cs typeface="Calibri"/>
              </a:rPr>
              <a:t>You can’t achieve system change without investing in advocacy.</a:t>
            </a:r>
            <a:r>
              <a:rPr lang="en-GB" sz="1800" dirty="0">
                <a:latin typeface="Arial"/>
                <a:ea typeface="Calibri"/>
                <a:cs typeface="Calibri"/>
              </a:rPr>
              <a:t> Blog</a:t>
            </a:r>
            <a:r>
              <a:rPr lang="en-GB" sz="1800" dirty="0">
                <a:latin typeface="Arial"/>
                <a:ea typeface="+mn-lt"/>
                <a:cs typeface="+mn-lt"/>
              </a:rPr>
              <a:t> on systems change and advocacy. </a:t>
            </a:r>
            <a:r>
              <a:rPr lang="en-GB" sz="1800" dirty="0">
                <a:latin typeface="Arial"/>
                <a:ea typeface="+mn-lt"/>
                <a:cs typeface="+mn-lt"/>
                <a:hlinkClick r:id="rId6"/>
              </a:rPr>
              <a:t>https://www.itad.com/article/you-cant-achieve-system-change-without-investing-in-advocacy/</a:t>
            </a:r>
            <a:endParaRPr lang="en-CA" sz="1800" dirty="0">
              <a:latin typeface="Arial"/>
              <a:ea typeface="Calibri"/>
              <a:cs typeface="Calibri"/>
            </a:endParaRP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8A17A6C-EA1E-0B47-FB42-1A2741E2EB4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751" y="5720837"/>
            <a:ext cx="2703507" cy="90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1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>
            <a:extLst>
              <a:ext uri="{FF2B5EF4-FFF2-40B4-BE49-F238E27FC236}">
                <a16:creationId xmlns:a16="http://schemas.microsoft.com/office/drawing/2014/main" id="{7E143B2B-D63C-3615-AF91-630A428CAE9B}"/>
              </a:ext>
            </a:extLst>
          </p:cNvPr>
          <p:cNvSpPr txBox="1">
            <a:spLocks/>
          </p:cNvSpPr>
          <p:nvPr/>
        </p:nvSpPr>
        <p:spPr>
          <a:xfrm>
            <a:off x="790576" y="231774"/>
            <a:ext cx="10636250" cy="628650"/>
          </a:xfrm>
          <a:prstGeom prst="rect">
            <a:avLst/>
          </a:prstGeom>
          <a:solidFill>
            <a:srgbClr val="174582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13417F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CA" altLang="en-US" sz="3200" err="1">
                <a:solidFill>
                  <a:schemeClr val="bg2"/>
                </a:solidFill>
                <a:latin typeface="Arial" panose="020B0604020202020204" pitchFamily="34" charset="0"/>
              </a:rPr>
              <a:t>Resources</a:t>
            </a:r>
            <a:endParaRPr lang="en-CA" altLang="en-US" sz="3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E61600D-80C8-8570-C2E7-99F07915E8AE}"/>
              </a:ext>
            </a:extLst>
          </p:cNvPr>
          <p:cNvSpPr txBox="1">
            <a:spLocks/>
          </p:cNvSpPr>
          <p:nvPr/>
        </p:nvSpPr>
        <p:spPr>
          <a:xfrm>
            <a:off x="790574" y="1088097"/>
            <a:ext cx="10636251" cy="521817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Better Evaluation. </a:t>
            </a:r>
            <a:r>
              <a:rPr lang="en-CA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Evaluating capacity development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https://www.betterevaluation.org/methods-approaches/themes/evaluating-capacity-development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defTabSz="914400"/>
            <a:endParaRPr lang="en-GB" sz="1800" dirty="0">
              <a:latin typeface="Arial"/>
              <a:ea typeface="+mn-lt"/>
              <a:cs typeface="+mn-lt"/>
            </a:endParaRPr>
          </a:p>
          <a:p>
            <a:pPr defTabSz="914400"/>
            <a:r>
              <a:rPr lang="en-GB" sz="1800" dirty="0">
                <a:latin typeface="Arial"/>
                <a:ea typeface="+mn-lt"/>
                <a:cs typeface="+mn-lt"/>
              </a:rPr>
              <a:t>Tom Aston (2020). </a:t>
            </a:r>
            <a:r>
              <a:rPr lang="en-GB" sz="1800" b="1" dirty="0">
                <a:latin typeface="Arial"/>
                <a:ea typeface="+mn-lt"/>
                <a:cs typeface="+mn-lt"/>
              </a:rPr>
              <a:t>Boundaries, relationships, and incremental change. </a:t>
            </a:r>
            <a:r>
              <a:rPr lang="en-GB" sz="1800" dirty="0">
                <a:latin typeface="Arial"/>
                <a:ea typeface="+mn-lt"/>
                <a:cs typeface="+mn-lt"/>
              </a:rPr>
              <a:t>Blog on Outcome Mapping and actor-based change frameworks. </a:t>
            </a:r>
            <a:r>
              <a:rPr lang="en-GB" sz="1800" dirty="0">
                <a:latin typeface="Arial"/>
                <a:ea typeface="+mn-lt"/>
                <a:cs typeface="+mn-lt"/>
                <a:hlinkClick r:id="rId4"/>
              </a:rPr>
              <a:t>https://thomasmtaston.medium.com/boundaries-relationships-and-incremental-change-31cd69882fcd</a:t>
            </a:r>
            <a:endParaRPr lang="en-GB" sz="1800" dirty="0">
              <a:latin typeface="Arial"/>
              <a:ea typeface="+mn-lt"/>
              <a:cs typeface="+mn-lt"/>
            </a:endParaRPr>
          </a:p>
          <a:p>
            <a:pPr marL="0" indent="0" defTabSz="914400">
              <a:buNone/>
            </a:pPr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Drew Koleros et al.(2020). </a:t>
            </a:r>
            <a:r>
              <a:rPr lang="en-CA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Actor-based Change Framework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 Pragmatic Approach to Developing Program Theory for Interventions in Complex Systems. </a:t>
            </a:r>
            <a:r>
              <a:rPr lang="en-CA" sz="1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American Journal of Evaluation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CA" sz="18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https://journals.sagepub.com/doi/full/10.1177/1098214018786462</a:t>
            </a:r>
            <a:r>
              <a:rPr lang="en-CA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defTabSz="914400"/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Koleros, D. &amp; Forrester, E. (2022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). Introduction to System Change Evaluation in Teen Pregnancy Prevention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U.S. Department of Health and Human Services. </a:t>
            </a:r>
            <a:r>
              <a:rPr lang="en-US" sz="1800" b="0" i="0" dirty="0">
                <a:solidFill>
                  <a:srgbClr val="195DA6"/>
                </a:solidFill>
                <a:effectLst/>
                <a:latin typeface="Arial" panose="020B0604020202020204" pitchFamily="34" charset="0"/>
              </a:rPr>
              <a:t>https://rhntc.org/sites/default/files/resources/opa_intro_sys_change_eval_sheet_1-26-2023.pdf </a:t>
            </a:r>
            <a:endParaRPr lang="en-CA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endParaRPr lang="en-CA" sz="1800" dirty="0">
              <a:latin typeface="Arial"/>
              <a:ea typeface="Calibri"/>
              <a:cs typeface="Calibri"/>
            </a:endParaRPr>
          </a:p>
          <a:p>
            <a:pPr defTabSz="914400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8A17A6C-EA1E-0B47-FB42-1A2741E2EB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751" y="5720837"/>
            <a:ext cx="2703507" cy="905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ECF4E85-22EC-2C03-1207-93948A5B5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4" y="5902326"/>
            <a:ext cx="736414" cy="73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1CB587AC-270B-9D22-D9DE-42259729F73A}"/>
              </a:ext>
            </a:extLst>
          </p:cNvPr>
          <p:cNvSpPr txBox="1"/>
          <p:nvPr/>
        </p:nvSpPr>
        <p:spPr>
          <a:xfrm>
            <a:off x="2127068" y="5906163"/>
            <a:ext cx="10134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www.actorbasedchange.com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5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>
            <a:extLst>
              <a:ext uri="{FF2B5EF4-FFF2-40B4-BE49-F238E27FC236}">
                <a16:creationId xmlns:a16="http://schemas.microsoft.com/office/drawing/2014/main" id="{924FC65B-CE3D-1EE5-A896-0E283261CA08}"/>
              </a:ext>
            </a:extLst>
          </p:cNvPr>
          <p:cNvSpPr txBox="1">
            <a:spLocks/>
          </p:cNvSpPr>
          <p:nvPr/>
        </p:nvSpPr>
        <p:spPr>
          <a:xfrm>
            <a:off x="790576" y="231775"/>
            <a:ext cx="10644238" cy="628650"/>
          </a:xfrm>
          <a:prstGeom prst="rect">
            <a:avLst/>
          </a:prstGeom>
          <a:solidFill>
            <a:srgbClr val="174582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13417F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CA" altLang="en-US" sz="3200" err="1">
                <a:solidFill>
                  <a:schemeClr val="bg2"/>
                </a:solidFill>
                <a:latin typeface="Arial" panose="020B0604020202020204" pitchFamily="34" charset="0"/>
              </a:rPr>
              <a:t>Connect</a:t>
            </a:r>
            <a:r>
              <a:rPr lang="fr-CA" altLang="en-US" sz="320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fr-CA" altLang="en-US" sz="3200" err="1">
                <a:solidFill>
                  <a:schemeClr val="bg2"/>
                </a:solidFill>
                <a:latin typeface="Arial" panose="020B0604020202020204" pitchFamily="34" charset="0"/>
              </a:rPr>
              <a:t>with</a:t>
            </a:r>
            <a:r>
              <a:rPr lang="fr-CA" altLang="en-US" sz="3200">
                <a:solidFill>
                  <a:schemeClr val="bg2"/>
                </a:solidFill>
                <a:latin typeface="Arial" panose="020B0604020202020204" pitchFamily="34" charset="0"/>
              </a:rPr>
              <a:t> us</a:t>
            </a:r>
            <a:endParaRPr lang="en-CA" altLang="en-US" sz="3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39940" name="TextBox 2">
            <a:extLst>
              <a:ext uri="{FF2B5EF4-FFF2-40B4-BE49-F238E27FC236}">
                <a16:creationId xmlns:a16="http://schemas.microsoft.com/office/drawing/2014/main" id="{3ECA65A5-9EE3-A5DE-A6BF-DBDC6CF1B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475" y="1654731"/>
            <a:ext cx="34464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60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CA" altLang="en-US" sz="1800" u="sng">
                <a:solidFill>
                  <a:srgbClr val="17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evaluation@international.gc.ca</a:t>
            </a:r>
            <a:endParaRPr lang="en-CA" altLang="en-US" sz="3400">
              <a:solidFill>
                <a:srgbClr val="17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1" name="TextBox 4">
            <a:extLst>
              <a:ext uri="{FF2B5EF4-FFF2-40B4-BE49-F238E27FC236}">
                <a16:creationId xmlns:a16="http://schemas.microsoft.com/office/drawing/2014/main" id="{D85F3BC7-2C54-AAF9-6252-B30FF2100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475" y="3105943"/>
            <a:ext cx="5448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60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CA" altLang="en-US" sz="1800" u="sng">
                <a:solidFill>
                  <a:srgbClr val="17458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https://www.international.gc.ca/gac-amc/publications/evaluation/index.aspx</a:t>
            </a:r>
            <a:endParaRPr lang="en-CA" altLang="en-US" sz="1800">
              <a:solidFill>
                <a:srgbClr val="17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2" name="TextBox 5">
            <a:extLst>
              <a:ext uri="{FF2B5EF4-FFF2-40B4-BE49-F238E27FC236}">
                <a16:creationId xmlns:a16="http://schemas.microsoft.com/office/drawing/2014/main" id="{69B8EE69-B5F5-3635-C746-CDFDEEDB2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475" y="4640262"/>
            <a:ext cx="5448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60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CA" altLang="en-US" sz="1800" b="1">
                <a:solidFill>
                  <a:srgbClr val="17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Audet</a:t>
            </a:r>
          </a:p>
          <a:p>
            <a:pPr>
              <a:spcAft>
                <a:spcPct val="0"/>
              </a:spcAft>
              <a:buFontTx/>
              <a:buNone/>
            </a:pPr>
            <a:r>
              <a:rPr lang="en-CA" altLang="en-US" sz="1800">
                <a:solidFill>
                  <a:srgbClr val="17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>
              <a:spcAft>
                <a:spcPct val="0"/>
              </a:spcAft>
              <a:buFontTx/>
              <a:buNone/>
            </a:pPr>
            <a:r>
              <a:rPr lang="en-CA" altLang="en-US" sz="1800">
                <a:solidFill>
                  <a:srgbClr val="17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Division</a:t>
            </a:r>
          </a:p>
        </p:txBody>
      </p:sp>
      <p:pic>
        <p:nvPicPr>
          <p:cNvPr id="39943" name="Picture 6">
            <a:extLst>
              <a:ext uri="{FF2B5EF4-FFF2-40B4-BE49-F238E27FC236}">
                <a16:creationId xmlns:a16="http://schemas.microsoft.com/office/drawing/2014/main" id="{EF501BF0-662C-22DC-709F-E0F129C52E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9" t="77921" r="15530" b="3078"/>
          <a:stretch>
            <a:fillRect/>
          </a:stretch>
        </p:blipFill>
        <p:spPr bwMode="auto">
          <a:xfrm>
            <a:off x="2428875" y="1576388"/>
            <a:ext cx="952500" cy="895350"/>
          </a:xfrm>
          <a:prstGeom prst="rect">
            <a:avLst/>
          </a:prstGeom>
          <a:solidFill>
            <a:srgbClr val="174582"/>
          </a:solidFill>
          <a:ln>
            <a:noFill/>
          </a:ln>
        </p:spPr>
      </p:pic>
      <p:pic>
        <p:nvPicPr>
          <p:cNvPr id="39944" name="Picture 8">
            <a:extLst>
              <a:ext uri="{FF2B5EF4-FFF2-40B4-BE49-F238E27FC236}">
                <a16:creationId xmlns:a16="http://schemas.microsoft.com/office/drawing/2014/main" id="{8BF58724-5130-0F14-A6B5-5102FD032E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82" t="13448" r="20740" b="71574"/>
          <a:stretch>
            <a:fillRect/>
          </a:stretch>
        </p:blipFill>
        <p:spPr bwMode="auto">
          <a:xfrm>
            <a:off x="2428875" y="4695825"/>
            <a:ext cx="9525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5" name="Picture 9">
            <a:extLst>
              <a:ext uri="{FF2B5EF4-FFF2-40B4-BE49-F238E27FC236}">
                <a16:creationId xmlns:a16="http://schemas.microsoft.com/office/drawing/2014/main" id="{10E1CFE9-4DE8-A84C-863C-A800972B8E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6" t="2" r="8421" b="665"/>
          <a:stretch>
            <a:fillRect/>
          </a:stretch>
        </p:blipFill>
        <p:spPr bwMode="auto">
          <a:xfrm>
            <a:off x="2428875" y="3092450"/>
            <a:ext cx="952500" cy="882650"/>
          </a:xfrm>
          <a:prstGeom prst="rect">
            <a:avLst/>
          </a:prstGeom>
          <a:solidFill>
            <a:srgbClr val="174582"/>
          </a:solidFill>
          <a:ln>
            <a:noFill/>
          </a:ln>
        </p:spPr>
      </p:pic>
      <p:pic>
        <p:nvPicPr>
          <p:cNvPr id="2" name="Picture 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3A0B48A-D40B-4D5C-44FD-D6F7F1970E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751" y="5720837"/>
            <a:ext cx="2703507" cy="90539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5515265|-282560|-11497011|-5921371|-855310|PRA / PRE&quot;,&quot;Id&quot;:&quot;66a75c69464339303c863bba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_IMGDECORATIVE" val=""/>
  <p:tag name="E_ALTTEXTCACHE" val=""/>
  <p:tag name="E_TABJUMP" val=""/>
</p:tagLst>
</file>

<file path=ppt/theme/theme1.xml><?xml version="1.0" encoding="utf-8"?>
<a:theme xmlns:a="http://schemas.openxmlformats.org/drawingml/2006/main" name="PRA / PRE Theme">
  <a:themeElements>
    <a:clrScheme name="Custom 2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13417F"/>
      </a:accent1>
      <a:accent2>
        <a:srgbClr val="FBB040"/>
      </a:accent2>
      <a:accent3>
        <a:srgbClr val="5091CD"/>
      </a:accent3>
      <a:accent4>
        <a:srgbClr val="FDDFB2"/>
      </a:accent4>
      <a:accent5>
        <a:srgbClr val="A5A5A5"/>
      </a:accent5>
      <a:accent6>
        <a:srgbClr val="DCE9F4"/>
      </a:accent6>
      <a:hlink>
        <a:srgbClr val="4F81BD"/>
      </a:hlink>
      <a:folHlink>
        <a:srgbClr val="4F81B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f9d6ad5900b413a9a334268af897fc0 xmlns="34cef30c-c159-4e0e-9c2e-265b08304f06">
      <Terms xmlns="http://schemas.microsoft.com/office/infopath/2007/PartnerControls"/>
    </ef9d6ad5900b413a9a334268af897fc0>
    <_DCDateModified xmlns="http://schemas.microsoft.com/sharepoint/v3/fields" xsi:nil="true"/>
    <TaxCatchAll xmlns="34cef30c-c159-4e0e-9c2e-265b08304f06" xsi:nil="true"/>
    <l59323a3b37743c9a05d167b0a4094d0 xmlns="34cef30c-c159-4e0e-9c2e-265b08304f06">
      <Terms xmlns="http://schemas.microsoft.com/office/infopath/2007/PartnerControls"/>
    </l59323a3b37743c9a05d167b0a4094d0>
    <g237e419fbf341d8947eac51fe2c843a xmlns="34cef30c-c159-4e0e-9c2e-265b08304f06">
      <Terms xmlns="http://schemas.microsoft.com/office/infopath/2007/PartnerControls"/>
    </g237e419fbf341d8947eac51fe2c843a>
    <mfbba1a5d95a48a09b3e734ff26bab7d xmlns="34cef30c-c159-4e0e-9c2e-265b08304f06">
      <Terms xmlns="http://schemas.microsoft.com/office/infopath/2007/PartnerControls"/>
    </mfbba1a5d95a48a09b3e734ff26bab7d>
    <i5d6d1fbe0d94c53bc7147a1f744e879 xmlns="34cef30c-c159-4e0e-9c2e-265b08304f06">
      <Terms xmlns="http://schemas.microsoft.com/office/infopath/2007/PartnerControls"/>
    </i5d6d1fbe0d94c53bc7147a1f744e879>
    <l0a7cb6bdd1046bea80901cfb905bac8 xmlns="34cef30c-c159-4e0e-9c2e-265b08304f06">
      <Terms xmlns="http://schemas.microsoft.com/office/infopath/2007/PartnerControls"/>
    </l0a7cb6bdd1046bea80901cfb905bac8>
    <_DCDateCreated xmlns="http://schemas.microsoft.com/sharepoint/v3/fields" xsi:nil="true"/>
    <oe630823c6d44ceaa151d0042aef3f65 xmlns="34cef30c-c159-4e0e-9c2e-265b08304f06">
      <Terms xmlns="http://schemas.microsoft.com/office/infopath/2007/PartnerControls"/>
    </oe630823c6d44ceaa151d0042aef3f65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AC_AMC Document" ma:contentTypeID="0x010100B920832F457B8841B7192D24A0001E73008988E00820377F44B1479E915A170E01" ma:contentTypeVersion="4" ma:contentTypeDescription="Enterprise approved metadata elements for all document libraries." ma:contentTypeScope="" ma:versionID="0210a61656b777cbc6714061d60988d9">
  <xsd:schema xmlns:xsd="http://www.w3.org/2001/XMLSchema" xmlns:xs="http://www.w3.org/2001/XMLSchema" xmlns:p="http://schemas.microsoft.com/office/2006/metadata/properties" xmlns:ns2="http://schemas.microsoft.com/sharepoint/v3/fields" xmlns:ns3="34cef30c-c159-4e0e-9c2e-265b08304f06" targetNamespace="http://schemas.microsoft.com/office/2006/metadata/properties" ma:root="true" ma:fieldsID="952ccba7f60dc99f68d8fa37fdd2faee" ns2:_="" ns3:_="">
    <xsd:import namespace="http://schemas.microsoft.com/sharepoint/v3/fields"/>
    <xsd:import namespace="34cef30c-c159-4e0e-9c2e-265b08304f06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i5d6d1fbe0d94c53bc7147a1f744e879" minOccurs="0"/>
                <xsd:element ref="ns3:TaxCatchAll" minOccurs="0"/>
                <xsd:element ref="ns3:TaxCatchAllLabel" minOccurs="0"/>
                <xsd:element ref="ns3:mfbba1a5d95a48a09b3e734ff26bab7d" minOccurs="0"/>
                <xsd:element ref="ns3:l59323a3b37743c9a05d167b0a4094d0" minOccurs="0"/>
                <xsd:element ref="ns3:ef9d6ad5900b413a9a334268af897fc0" minOccurs="0"/>
                <xsd:element ref="ns3:l0a7cb6bdd1046bea80901cfb905bac8" minOccurs="0"/>
                <xsd:element ref="ns3:oe630823c6d44ceaa151d0042aef3f65" minOccurs="0"/>
                <xsd:element ref="ns3:g237e419fbf341d8947eac51fe2c843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9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10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ef30c-c159-4e0e-9c2e-265b08304f06" elementFormDefault="qualified">
    <xsd:import namespace="http://schemas.microsoft.com/office/2006/documentManagement/types"/>
    <xsd:import namespace="http://schemas.microsoft.com/office/infopath/2007/PartnerControls"/>
    <xsd:element name="i5d6d1fbe0d94c53bc7147a1f744e879" ma:index="11" nillable="true" ma:taxonomy="true" ma:internalName="i5d6d1fbe0d94c53bc7147a1f744e879" ma:taxonomyFieldName="Business_x0020_Activity1" ma:displayName="Business Activity" ma:default="" ma:fieldId="{25d6d1fb-e0d9-4c53-bc71-47a1f744e879}" ma:sspId="ebf88e31-7860-4d70-82e8-543e159fa47a" ma:termSetId="f223642a-806f-43ff-8873-78b9b36fde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b9d2be9c-78c2-4585-8609-a0837fffe51b}" ma:internalName="TaxCatchAll" ma:showField="CatchAllData" ma:web="c51d3d49-4e77-450c-958f-172bfa2d96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b9d2be9c-78c2-4585-8609-a0837fffe51b}" ma:internalName="TaxCatchAllLabel" ma:readOnly="true" ma:showField="CatchAllDataLabel" ma:web="c51d3d49-4e77-450c-958f-172bfa2d96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fbba1a5d95a48a09b3e734ff26bab7d" ma:index="15" nillable="true" ma:taxonomy="true" ma:internalName="mfbba1a5d95a48a09b3e734ff26bab7d" ma:taxonomyFieldName="Business_x0020_Unit1" ma:displayName="Business Unit" ma:default="" ma:fieldId="{6fbba1a5-d95a-48a0-9b3e-734ff26bab7d}" ma:sspId="ebf88e31-7860-4d70-82e8-543e159fa47a" ma:termSetId="f50dae2b-0ff0-4be7-b5cb-0e8110794a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59323a3b37743c9a05d167b0a4094d0" ma:index="17" nillable="true" ma:taxonomy="true" ma:internalName="l59323a3b37743c9a05d167b0a4094d0" ma:taxonomyFieldName="Security_x0020_Classification1" ma:displayName="Security Classification" ma:default="" ma:fieldId="{559323a3-b377-43c9-a05d-167b0a4094d0}" ma:sspId="ebf88e31-7860-4d70-82e8-543e159fa47a" ma:termSetId="e2b0d1cf-b51a-48b7-afb0-715b8ee856f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f9d6ad5900b413a9a334268af897fc0" ma:index="19" nillable="true" ma:taxonomy="true" ma:internalName="ef9d6ad5900b413a9a334268af897fc0" ma:taxonomyFieldName="Document_x0020_Language1" ma:displayName="Document Language" ma:default="" ma:fieldId="{ef9d6ad5-900b-413a-9a33-4268af897fc0}" ma:sspId="ebf88e31-7860-4d70-82e8-543e159fa47a" ma:termSetId="931f910a-18b3-476c-99f8-44654ae52fb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0a7cb6bdd1046bea80901cfb905bac8" ma:index="21" nillable="true" ma:taxonomy="true" ma:internalName="l0a7cb6bdd1046bea80901cfb905bac8" ma:taxonomyFieldName="Document_x0020_Category1" ma:displayName="Document Category" ma:default="" ma:fieldId="{50a7cb6b-dd10-46be-a809-01cfb905bac8}" ma:sspId="ebf88e31-7860-4d70-82e8-543e159fa47a" ma:termSetId="04a6cb7d-bba5-446e-b31b-39f525ad162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630823c6d44ceaa151d0042aef3f65" ma:index="23" nillable="true" ma:taxonomy="true" ma:internalName="oe630823c6d44ceaa151d0042aef3f65" ma:taxonomyFieldName="Functions" ma:displayName="Functions" ma:default="" ma:fieldId="{8e630823-c6d4-4cea-a151-d0042aef3f65}" ma:sspId="ebf88e31-7860-4d70-82e8-543e159fa47a" ma:termSetId="7f2f1707-be68-477a-a08d-7bbd5f3fbf3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237e419fbf341d8947eac51fe2c843a" ma:index="25" nillable="true" ma:taxonomy="true" ma:internalName="g237e419fbf341d8947eac51fe2c843a" ma:taxonomyFieldName="Office_x0020_of_x0020_Primary_x0020_Interest_x0020__x0028_OPI_x0029_" ma:displayName="Office of Primary Interest (OPI)" ma:default="" ma:fieldId="{0237e419-fbf3-41d8-947e-ac51fe2c843a}" ma:sspId="ebf88e31-7860-4d70-82e8-543e159fa47a" ma:termSetId="1b52359b-2a03-4152-a984-280630e0aaf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ebf88e31-7860-4d70-82e8-543e159fa47a" ContentTypeId="0x010100B920832F457B8841B7192D24A0001E73" PreviousValue="false" LastSyncTimeStamp="2021-06-14T18:19:14.697Z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7A9A1E-A206-429C-B1CD-E75FC6563363}">
  <ds:schemaRefs>
    <ds:schemaRef ds:uri="34cef30c-c159-4e0e-9c2e-265b08304f06"/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FE933407-7AB1-47B8-904B-C752E0A6AF76}">
  <ds:schemaRefs>
    <ds:schemaRef ds:uri="34cef30c-c159-4e0e-9c2e-265b08304f0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DCB2578-B27C-4DA4-8EFD-A636EDDBC886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F3BF5E-8C1C-4540-A5A8-360031425E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c2f03b8-0213-4c72-a772-ef3d7143aa1c}" enabled="1" method="Privileged" siteId="{612e3f19-36e9-44c6-a7f0-9daa3a334fb9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329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PRA / PRE Theme</vt:lpstr>
      <vt:lpstr>PowerPoint Presentation</vt:lpstr>
      <vt:lpstr>PowerPoint Presentation</vt:lpstr>
      <vt:lpstr>PowerPoint Presentation</vt:lpstr>
    </vt:vector>
  </TitlesOfParts>
  <Company>GAC-AMC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Didenko, Eugenia -PRA</cp:lastModifiedBy>
  <cp:revision>14</cp:revision>
  <dcterms:created xsi:type="dcterms:W3CDTF">2020-09-28T15:02:58Z</dcterms:created>
  <dcterms:modified xsi:type="dcterms:W3CDTF">2024-07-29T09:10:01Z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/>
  </property>
  <property fmtid="{D5CDD505-2E9C-101B-9397-08002B2CF9AE}" pid="3" name="ContentTypeId">
    <vt:lpwstr>0x010100B920832F457B8841B7192D24A0001E73008988E00820377F44B1479E915A170E01</vt:lpwstr>
  </property>
  <property fmtid="{D5CDD505-2E9C-101B-9397-08002B2CF9AE}" pid="4" name="Security Classification1">
    <vt:lpwstr/>
  </property>
  <property fmtid="{D5CDD505-2E9C-101B-9397-08002B2CF9AE}" pid="5" name="MediaServiceImageTags">
    <vt:lpwstr/>
  </property>
  <property fmtid="{D5CDD505-2E9C-101B-9397-08002B2CF9AE}" pid="6" name="lcf76f155ced4ddcb4097134ff3c332f">
    <vt:lpwstr/>
  </property>
  <property fmtid="{D5CDD505-2E9C-101B-9397-08002B2CF9AE}" pid="7" name="Document Category1">
    <vt:lpwstr/>
  </property>
  <property fmtid="{D5CDD505-2E9C-101B-9397-08002B2CF9AE}" pid="8" name="Office of Primary Interest (OPI)">
    <vt:lpwstr/>
  </property>
  <property fmtid="{D5CDD505-2E9C-101B-9397-08002B2CF9AE}" pid="9" name="Business Unit1">
    <vt:lpwstr/>
  </property>
  <property fmtid="{D5CDD505-2E9C-101B-9397-08002B2CF9AE}" pid="10" name="Business Activity1">
    <vt:lpwstr/>
  </property>
  <property fmtid="{D5CDD505-2E9C-101B-9397-08002B2CF9AE}" pid="11" name="Document Language1">
    <vt:lpwstr/>
  </property>
  <property fmtid="{D5CDD505-2E9C-101B-9397-08002B2CF9AE}" pid="12" name="Functions">
    <vt:lpwstr/>
  </property>
  <property fmtid="{D5CDD505-2E9C-101B-9397-08002B2CF9AE}" pid="13" name="ClassificationContentMarkingHeaderLocations">
    <vt:lpwstr>PRA / PRE Theme:3</vt:lpwstr>
  </property>
  <property fmtid="{D5CDD505-2E9C-101B-9397-08002B2CF9AE}" pid="14" name="ClassificationContentMarkingHeaderText">
    <vt:lpwstr>UNCLASSIFIED | NON CLASSIFIÉ</vt:lpwstr>
  </property>
</Properties>
</file>