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0" r:id="rId2"/>
    <p:sldId id="256" r:id="rId3"/>
    <p:sldId id="282" r:id="rId4"/>
    <p:sldId id="260" r:id="rId5"/>
    <p:sldId id="261" r:id="rId6"/>
    <p:sldId id="262" r:id="rId7"/>
    <p:sldId id="281" r:id="rId8"/>
    <p:sldId id="264" r:id="rId9"/>
    <p:sldId id="265" r:id="rId10"/>
    <p:sldId id="266" r:id="rId11"/>
    <p:sldId id="267" r:id="rId12"/>
    <p:sldId id="268" r:id="rId13"/>
    <p:sldId id="273" r:id="rId14"/>
    <p:sldId id="27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AcMQ7JLU59roBtMWjhLOWj5dz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7B427-1352-4BD0-AD1E-43C2E60E795C}" v="9" dt="2024-05-27T13:46:42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Milesi" userId="c8a5aa2d-3b60-4ad4-b4f4-5b7f7aa03be2" providerId="ADAL" clId="{B7E7B427-1352-4BD0-AD1E-43C2E60E795C}"/>
    <pc:docChg chg="undo custSel addSld delSld modSld">
      <pc:chgData name="Cecilia Milesi" userId="c8a5aa2d-3b60-4ad4-b4f4-5b7f7aa03be2" providerId="ADAL" clId="{B7E7B427-1352-4BD0-AD1E-43C2E60E795C}" dt="2024-05-27T14:06:19.605" v="643" actId="47"/>
      <pc:docMkLst>
        <pc:docMk/>
      </pc:docMkLst>
      <pc:sldChg chg="addSp delSp modSp mod">
        <pc:chgData name="Cecilia Milesi" userId="c8a5aa2d-3b60-4ad4-b4f4-5b7f7aa03be2" providerId="ADAL" clId="{B7E7B427-1352-4BD0-AD1E-43C2E60E795C}" dt="2024-05-27T13:46:20.090" v="594"/>
        <pc:sldMkLst>
          <pc:docMk/>
          <pc:sldMk cId="0" sldId="256"/>
        </pc:sldMkLst>
        <pc:spChg chg="add del mod">
          <ac:chgData name="Cecilia Milesi" userId="c8a5aa2d-3b60-4ad4-b4f4-5b7f7aa03be2" providerId="ADAL" clId="{B7E7B427-1352-4BD0-AD1E-43C2E60E795C}" dt="2024-05-27T13:40:18.875" v="347" actId="478"/>
          <ac:spMkLst>
            <pc:docMk/>
            <pc:sldMk cId="0" sldId="256"/>
            <ac:spMk id="3" creationId="{661C1903-5AEA-8FEA-2883-1CBE53BD3DCB}"/>
          </ac:spMkLst>
        </pc:spChg>
        <pc:spChg chg="mod">
          <ac:chgData name="Cecilia Milesi" userId="c8a5aa2d-3b60-4ad4-b4f4-5b7f7aa03be2" providerId="ADAL" clId="{B7E7B427-1352-4BD0-AD1E-43C2E60E795C}" dt="2024-05-27T13:46:20.090" v="594"/>
          <ac:spMkLst>
            <pc:docMk/>
            <pc:sldMk cId="0" sldId="256"/>
            <ac:spMk id="6" creationId="{8D97C270-5B54-A144-6925-A5172EFAEEE4}"/>
          </ac:spMkLst>
        </pc:spChg>
        <pc:spChg chg="mod">
          <ac:chgData name="Cecilia Milesi" userId="c8a5aa2d-3b60-4ad4-b4f4-5b7f7aa03be2" providerId="ADAL" clId="{B7E7B427-1352-4BD0-AD1E-43C2E60E795C}" dt="2024-05-27T13:46:20.090" v="594"/>
          <ac:spMkLst>
            <pc:docMk/>
            <pc:sldMk cId="0" sldId="256"/>
            <ac:spMk id="7" creationId="{3207B823-ABEF-3C6E-345C-1766CE792C07}"/>
          </ac:spMkLst>
        </pc:spChg>
        <pc:spChg chg="del">
          <ac:chgData name="Cecilia Milesi" userId="c8a5aa2d-3b60-4ad4-b4f4-5b7f7aa03be2" providerId="ADAL" clId="{B7E7B427-1352-4BD0-AD1E-43C2E60E795C}" dt="2024-05-27T13:40:17.203" v="346" actId="478"/>
          <ac:spMkLst>
            <pc:docMk/>
            <pc:sldMk cId="0" sldId="256"/>
            <ac:spMk id="86" creationId="{00000000-0000-0000-0000-000000000000}"/>
          </ac:spMkLst>
        </pc:spChg>
        <pc:spChg chg="del">
          <ac:chgData name="Cecilia Milesi" userId="c8a5aa2d-3b60-4ad4-b4f4-5b7f7aa03be2" providerId="ADAL" clId="{B7E7B427-1352-4BD0-AD1E-43C2E60E795C}" dt="2024-05-27T13:40:12.426" v="345" actId="478"/>
          <ac:spMkLst>
            <pc:docMk/>
            <pc:sldMk cId="0" sldId="256"/>
            <ac:spMk id="87" creationId="{00000000-0000-0000-0000-000000000000}"/>
          </ac:spMkLst>
        </pc:spChg>
        <pc:spChg chg="mod">
          <ac:chgData name="Cecilia Milesi" userId="c8a5aa2d-3b60-4ad4-b4f4-5b7f7aa03be2" providerId="ADAL" clId="{B7E7B427-1352-4BD0-AD1E-43C2E60E795C}" dt="2024-05-27T13:40:09.076" v="344" actId="27636"/>
          <ac:spMkLst>
            <pc:docMk/>
            <pc:sldMk cId="0" sldId="256"/>
            <ac:spMk id="88" creationId="{00000000-0000-0000-0000-000000000000}"/>
          </ac:spMkLst>
        </pc:spChg>
        <pc:grpChg chg="add mod">
          <ac:chgData name="Cecilia Milesi" userId="c8a5aa2d-3b60-4ad4-b4f4-5b7f7aa03be2" providerId="ADAL" clId="{B7E7B427-1352-4BD0-AD1E-43C2E60E795C}" dt="2024-05-27T13:46:20.090" v="594"/>
          <ac:grpSpMkLst>
            <pc:docMk/>
            <pc:sldMk cId="0" sldId="256"/>
            <ac:grpSpMk id="5" creationId="{2E75C2D5-E43E-3FFE-C563-9F6859A43E9C}"/>
          </ac:grpSpMkLst>
        </pc:grpChg>
        <pc:picChg chg="add mod">
          <ac:chgData name="Cecilia Milesi" userId="c8a5aa2d-3b60-4ad4-b4f4-5b7f7aa03be2" providerId="ADAL" clId="{B7E7B427-1352-4BD0-AD1E-43C2E60E795C}" dt="2024-05-27T13:41:15.705" v="359" actId="14100"/>
          <ac:picMkLst>
            <pc:docMk/>
            <pc:sldMk cId="0" sldId="256"/>
            <ac:picMk id="4" creationId="{3762F6F2-E14B-3BC5-482E-41490ED0F7A2}"/>
          </ac:picMkLst>
        </pc:picChg>
        <pc:picChg chg="mod">
          <ac:chgData name="Cecilia Milesi" userId="c8a5aa2d-3b60-4ad4-b4f4-5b7f7aa03be2" providerId="ADAL" clId="{B7E7B427-1352-4BD0-AD1E-43C2E60E795C}" dt="2024-05-27T13:41:11.400" v="358" actId="14100"/>
          <ac:picMkLst>
            <pc:docMk/>
            <pc:sldMk cId="0" sldId="256"/>
            <ac:picMk id="89" creationId="{00000000-0000-0000-0000-000000000000}"/>
          </ac:picMkLst>
        </pc:picChg>
      </pc:sldChg>
      <pc:sldChg chg="del">
        <pc:chgData name="Cecilia Milesi" userId="c8a5aa2d-3b60-4ad4-b4f4-5b7f7aa03be2" providerId="ADAL" clId="{B7E7B427-1352-4BD0-AD1E-43C2E60E795C}" dt="2024-05-27T13:46:14.716" v="593" actId="47"/>
        <pc:sldMkLst>
          <pc:docMk/>
          <pc:sldMk cId="0" sldId="257"/>
        </pc:sldMkLst>
      </pc:sldChg>
      <pc:sldChg chg="delSp del mod">
        <pc:chgData name="Cecilia Milesi" userId="c8a5aa2d-3b60-4ad4-b4f4-5b7f7aa03be2" providerId="ADAL" clId="{B7E7B427-1352-4BD0-AD1E-43C2E60E795C}" dt="2024-05-27T13:41:26.640" v="360" actId="47"/>
        <pc:sldMkLst>
          <pc:docMk/>
          <pc:sldMk cId="0" sldId="258"/>
        </pc:sldMkLst>
        <pc:picChg chg="del">
          <ac:chgData name="Cecilia Milesi" userId="c8a5aa2d-3b60-4ad4-b4f4-5b7f7aa03be2" providerId="ADAL" clId="{B7E7B427-1352-4BD0-AD1E-43C2E60E795C}" dt="2024-05-27T13:40:22.916" v="348" actId="21"/>
          <ac:picMkLst>
            <pc:docMk/>
            <pc:sldMk cId="0" sldId="258"/>
            <ac:picMk id="110" creationId="{00000000-0000-0000-0000-000000000000}"/>
          </ac:picMkLst>
        </pc:picChg>
      </pc:sldChg>
      <pc:sldChg chg="del">
        <pc:chgData name="Cecilia Milesi" userId="c8a5aa2d-3b60-4ad4-b4f4-5b7f7aa03be2" providerId="ADAL" clId="{B7E7B427-1352-4BD0-AD1E-43C2E60E795C}" dt="2024-05-27T13:48:18.586" v="630" actId="47"/>
        <pc:sldMkLst>
          <pc:docMk/>
          <pc:sldMk cId="0" sldId="259"/>
        </pc:sldMkLst>
      </pc:sldChg>
      <pc:sldChg chg="addSp modSp mod modNotes">
        <pc:chgData name="Cecilia Milesi" userId="c8a5aa2d-3b60-4ad4-b4f4-5b7f7aa03be2" providerId="ADAL" clId="{B7E7B427-1352-4BD0-AD1E-43C2E60E795C}" dt="2024-05-27T13:42:18.091" v="418" actId="14100"/>
        <pc:sldMkLst>
          <pc:docMk/>
          <pc:sldMk cId="0" sldId="262"/>
        </pc:sldMkLst>
        <pc:spChg chg="add mod">
          <ac:chgData name="Cecilia Milesi" userId="c8a5aa2d-3b60-4ad4-b4f4-5b7f7aa03be2" providerId="ADAL" clId="{B7E7B427-1352-4BD0-AD1E-43C2E60E795C}" dt="2024-05-27T13:42:18.091" v="418" actId="14100"/>
          <ac:spMkLst>
            <pc:docMk/>
            <pc:sldMk cId="0" sldId="262"/>
            <ac:spMk id="2" creationId="{33E176D3-BC14-A965-9444-07C24A33FA43}"/>
          </ac:spMkLst>
        </pc:spChg>
      </pc:sldChg>
      <pc:sldChg chg="delSp del mod">
        <pc:chgData name="Cecilia Milesi" userId="c8a5aa2d-3b60-4ad4-b4f4-5b7f7aa03be2" providerId="ADAL" clId="{B7E7B427-1352-4BD0-AD1E-43C2E60E795C}" dt="2024-05-27T13:48:27.605" v="631" actId="47"/>
        <pc:sldMkLst>
          <pc:docMk/>
          <pc:sldMk cId="0" sldId="263"/>
        </pc:sldMkLst>
        <pc:picChg chg="del">
          <ac:chgData name="Cecilia Milesi" userId="c8a5aa2d-3b60-4ad4-b4f4-5b7f7aa03be2" providerId="ADAL" clId="{B7E7B427-1352-4BD0-AD1E-43C2E60E795C}" dt="2024-05-27T13:43:35.481" v="574" actId="21"/>
          <ac:picMkLst>
            <pc:docMk/>
            <pc:sldMk cId="0" sldId="263"/>
            <ac:picMk id="159" creationId="{00000000-0000-0000-0000-000000000000}"/>
          </ac:picMkLst>
        </pc:picChg>
      </pc:sldChg>
      <pc:sldChg chg="modSp mod">
        <pc:chgData name="Cecilia Milesi" userId="c8a5aa2d-3b60-4ad4-b4f4-5b7f7aa03be2" providerId="ADAL" clId="{B7E7B427-1352-4BD0-AD1E-43C2E60E795C}" dt="2024-05-27T13:51:55.345" v="640" actId="14100"/>
        <pc:sldMkLst>
          <pc:docMk/>
          <pc:sldMk cId="0" sldId="264"/>
        </pc:sldMkLst>
        <pc:picChg chg="mod">
          <ac:chgData name="Cecilia Milesi" userId="c8a5aa2d-3b60-4ad4-b4f4-5b7f7aa03be2" providerId="ADAL" clId="{B7E7B427-1352-4BD0-AD1E-43C2E60E795C}" dt="2024-05-27T13:51:55.345" v="640" actId="14100"/>
          <ac:picMkLst>
            <pc:docMk/>
            <pc:sldMk cId="0" sldId="264"/>
            <ac:picMk id="172" creationId="{00000000-0000-0000-0000-000000000000}"/>
          </ac:picMkLst>
        </pc:picChg>
      </pc:sldChg>
      <pc:sldChg chg="del">
        <pc:chgData name="Cecilia Milesi" userId="c8a5aa2d-3b60-4ad4-b4f4-5b7f7aa03be2" providerId="ADAL" clId="{B7E7B427-1352-4BD0-AD1E-43C2E60E795C}" dt="2024-05-27T13:48:42.943" v="632" actId="47"/>
        <pc:sldMkLst>
          <pc:docMk/>
          <pc:sldMk cId="0" sldId="269"/>
        </pc:sldMkLst>
      </pc:sldChg>
      <pc:sldChg chg="del">
        <pc:chgData name="Cecilia Milesi" userId="c8a5aa2d-3b60-4ad4-b4f4-5b7f7aa03be2" providerId="ADAL" clId="{B7E7B427-1352-4BD0-AD1E-43C2E60E795C}" dt="2024-05-27T13:48:44.953" v="633" actId="47"/>
        <pc:sldMkLst>
          <pc:docMk/>
          <pc:sldMk cId="0" sldId="270"/>
        </pc:sldMkLst>
      </pc:sldChg>
      <pc:sldChg chg="del">
        <pc:chgData name="Cecilia Milesi" userId="c8a5aa2d-3b60-4ad4-b4f4-5b7f7aa03be2" providerId="ADAL" clId="{B7E7B427-1352-4BD0-AD1E-43C2E60E795C}" dt="2024-05-27T13:48:58.673" v="634" actId="47"/>
        <pc:sldMkLst>
          <pc:docMk/>
          <pc:sldMk cId="0" sldId="271"/>
        </pc:sldMkLst>
      </pc:sldChg>
      <pc:sldChg chg="modSp del mod">
        <pc:chgData name="Cecilia Milesi" userId="c8a5aa2d-3b60-4ad4-b4f4-5b7f7aa03be2" providerId="ADAL" clId="{B7E7B427-1352-4BD0-AD1E-43C2E60E795C}" dt="2024-05-27T13:49:07.099" v="635" actId="47"/>
        <pc:sldMkLst>
          <pc:docMk/>
          <pc:sldMk cId="0" sldId="272"/>
        </pc:sldMkLst>
        <pc:spChg chg="mod">
          <ac:chgData name="Cecilia Milesi" userId="c8a5aa2d-3b60-4ad4-b4f4-5b7f7aa03be2" providerId="ADAL" clId="{B7E7B427-1352-4BD0-AD1E-43C2E60E795C}" dt="2024-05-27T13:35:16.524" v="0" actId="27636"/>
          <ac:spMkLst>
            <pc:docMk/>
            <pc:sldMk cId="0" sldId="272"/>
            <ac:spMk id="233" creationId="{00000000-0000-0000-0000-000000000000}"/>
          </ac:spMkLst>
        </pc:spChg>
      </pc:sldChg>
      <pc:sldChg chg="del">
        <pc:chgData name="Cecilia Milesi" userId="c8a5aa2d-3b60-4ad4-b4f4-5b7f7aa03be2" providerId="ADAL" clId="{B7E7B427-1352-4BD0-AD1E-43C2E60E795C}" dt="2024-05-27T13:49:46.444" v="636" actId="47"/>
        <pc:sldMkLst>
          <pc:docMk/>
          <pc:sldMk cId="0" sldId="274"/>
        </pc:sldMkLst>
      </pc:sldChg>
      <pc:sldChg chg="del">
        <pc:chgData name="Cecilia Milesi" userId="c8a5aa2d-3b60-4ad4-b4f4-5b7f7aa03be2" providerId="ADAL" clId="{B7E7B427-1352-4BD0-AD1E-43C2E60E795C}" dt="2024-05-27T13:50:04.868" v="637" actId="47"/>
        <pc:sldMkLst>
          <pc:docMk/>
          <pc:sldMk cId="0" sldId="275"/>
        </pc:sldMkLst>
      </pc:sldChg>
      <pc:sldChg chg="del">
        <pc:chgData name="Cecilia Milesi" userId="c8a5aa2d-3b60-4ad4-b4f4-5b7f7aa03be2" providerId="ADAL" clId="{B7E7B427-1352-4BD0-AD1E-43C2E60E795C}" dt="2024-05-27T14:06:15.173" v="641" actId="47"/>
        <pc:sldMkLst>
          <pc:docMk/>
          <pc:sldMk cId="0" sldId="277"/>
        </pc:sldMkLst>
      </pc:sldChg>
      <pc:sldChg chg="del">
        <pc:chgData name="Cecilia Milesi" userId="c8a5aa2d-3b60-4ad4-b4f4-5b7f7aa03be2" providerId="ADAL" clId="{B7E7B427-1352-4BD0-AD1E-43C2E60E795C}" dt="2024-05-27T14:06:18.103" v="642" actId="47"/>
        <pc:sldMkLst>
          <pc:docMk/>
          <pc:sldMk cId="0" sldId="278"/>
        </pc:sldMkLst>
      </pc:sldChg>
      <pc:sldChg chg="modSp del mod">
        <pc:chgData name="Cecilia Milesi" userId="c8a5aa2d-3b60-4ad4-b4f4-5b7f7aa03be2" providerId="ADAL" clId="{B7E7B427-1352-4BD0-AD1E-43C2E60E795C}" dt="2024-05-27T14:06:19.605" v="643" actId="47"/>
        <pc:sldMkLst>
          <pc:docMk/>
          <pc:sldMk cId="0" sldId="279"/>
        </pc:sldMkLst>
        <pc:spChg chg="mod">
          <ac:chgData name="Cecilia Milesi" userId="c8a5aa2d-3b60-4ad4-b4f4-5b7f7aa03be2" providerId="ADAL" clId="{B7E7B427-1352-4BD0-AD1E-43C2E60E795C}" dt="2024-05-27T13:35:16.524" v="1" actId="27636"/>
          <ac:spMkLst>
            <pc:docMk/>
            <pc:sldMk cId="0" sldId="279"/>
            <ac:spMk id="299" creationId="{00000000-0000-0000-0000-000000000000}"/>
          </ac:spMkLst>
        </pc:spChg>
      </pc:sldChg>
      <pc:sldChg chg="delSp modSp mod">
        <pc:chgData name="Cecilia Milesi" userId="c8a5aa2d-3b60-4ad4-b4f4-5b7f7aa03be2" providerId="ADAL" clId="{B7E7B427-1352-4BD0-AD1E-43C2E60E795C}" dt="2024-05-27T13:39:39.111" v="342" actId="1076"/>
        <pc:sldMkLst>
          <pc:docMk/>
          <pc:sldMk cId="0" sldId="280"/>
        </pc:sldMkLst>
        <pc:spChg chg="mod">
          <ac:chgData name="Cecilia Milesi" userId="c8a5aa2d-3b60-4ad4-b4f4-5b7f7aa03be2" providerId="ADAL" clId="{B7E7B427-1352-4BD0-AD1E-43C2E60E795C}" dt="2024-05-27T13:37:53.950" v="295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Cecilia Milesi" userId="c8a5aa2d-3b60-4ad4-b4f4-5b7f7aa03be2" providerId="ADAL" clId="{B7E7B427-1352-4BD0-AD1E-43C2E60E795C}" dt="2024-05-27T13:36:45.813" v="115" actId="14100"/>
          <ac:spMkLst>
            <pc:docMk/>
            <pc:sldMk cId="0" sldId="280"/>
            <ac:spMk id="5" creationId="{00000000-0000-0000-0000-000000000000}"/>
          </ac:spMkLst>
        </pc:spChg>
        <pc:spChg chg="mod">
          <ac:chgData name="Cecilia Milesi" userId="c8a5aa2d-3b60-4ad4-b4f4-5b7f7aa03be2" providerId="ADAL" clId="{B7E7B427-1352-4BD0-AD1E-43C2E60E795C}" dt="2024-05-27T13:39:39.111" v="342" actId="1076"/>
          <ac:spMkLst>
            <pc:docMk/>
            <pc:sldMk cId="0" sldId="280"/>
            <ac:spMk id="6" creationId="{00000000-0000-0000-0000-000000000000}"/>
          </ac:spMkLst>
        </pc:spChg>
        <pc:spChg chg="del mod">
          <ac:chgData name="Cecilia Milesi" userId="c8a5aa2d-3b60-4ad4-b4f4-5b7f7aa03be2" providerId="ADAL" clId="{B7E7B427-1352-4BD0-AD1E-43C2E60E795C}" dt="2024-05-27T13:38:01.629" v="296" actId="478"/>
          <ac:spMkLst>
            <pc:docMk/>
            <pc:sldMk cId="0" sldId="280"/>
            <ac:spMk id="7" creationId="{00000000-0000-0000-0000-000000000000}"/>
          </ac:spMkLst>
        </pc:spChg>
      </pc:sldChg>
      <pc:sldChg chg="addSp delSp modSp add mod">
        <pc:chgData name="Cecilia Milesi" userId="c8a5aa2d-3b60-4ad4-b4f4-5b7f7aa03be2" providerId="ADAL" clId="{B7E7B427-1352-4BD0-AD1E-43C2E60E795C}" dt="2024-05-27T13:43:52.134" v="579" actId="14100"/>
        <pc:sldMkLst>
          <pc:docMk/>
          <pc:sldMk cId="3121194530" sldId="281"/>
        </pc:sldMkLst>
        <pc:spChg chg="mod">
          <ac:chgData name="Cecilia Milesi" userId="c8a5aa2d-3b60-4ad4-b4f4-5b7f7aa03be2" providerId="ADAL" clId="{B7E7B427-1352-4BD0-AD1E-43C2E60E795C}" dt="2024-05-27T13:43:31.617" v="573" actId="1076"/>
          <ac:spMkLst>
            <pc:docMk/>
            <pc:sldMk cId="3121194530" sldId="281"/>
            <ac:spMk id="2" creationId="{33E176D3-BC14-A965-9444-07C24A33FA43}"/>
          </ac:spMkLst>
        </pc:spChg>
        <pc:spChg chg="mod">
          <ac:chgData name="Cecilia Milesi" userId="c8a5aa2d-3b60-4ad4-b4f4-5b7f7aa03be2" providerId="ADAL" clId="{B7E7B427-1352-4BD0-AD1E-43C2E60E795C}" dt="2024-05-27T13:43:26.951" v="572" actId="1076"/>
          <ac:spMkLst>
            <pc:docMk/>
            <pc:sldMk cId="3121194530" sldId="281"/>
            <ac:spMk id="149" creationId="{00000000-0000-0000-0000-000000000000}"/>
          </ac:spMkLst>
        </pc:spChg>
        <pc:picChg chg="add mod">
          <ac:chgData name="Cecilia Milesi" userId="c8a5aa2d-3b60-4ad4-b4f4-5b7f7aa03be2" providerId="ADAL" clId="{B7E7B427-1352-4BD0-AD1E-43C2E60E795C}" dt="2024-05-27T13:43:52.134" v="579" actId="14100"/>
          <ac:picMkLst>
            <pc:docMk/>
            <pc:sldMk cId="3121194530" sldId="281"/>
            <ac:picMk id="3" creationId="{1029129E-F9A9-1D89-0F99-7F17BD046C03}"/>
          </ac:picMkLst>
        </pc:picChg>
        <pc:picChg chg="del">
          <ac:chgData name="Cecilia Milesi" userId="c8a5aa2d-3b60-4ad4-b4f4-5b7f7aa03be2" providerId="ADAL" clId="{B7E7B427-1352-4BD0-AD1E-43C2E60E795C}" dt="2024-05-27T13:42:39.472" v="420" actId="478"/>
          <ac:picMkLst>
            <pc:docMk/>
            <pc:sldMk cId="3121194530" sldId="281"/>
            <ac:picMk id="148" creationId="{00000000-0000-0000-0000-000000000000}"/>
          </ac:picMkLst>
        </pc:picChg>
      </pc:sldChg>
      <pc:sldChg chg="addSp delSp modSp del mod">
        <pc:chgData name="Cecilia Milesi" userId="c8a5aa2d-3b60-4ad4-b4f4-5b7f7aa03be2" providerId="ADAL" clId="{B7E7B427-1352-4BD0-AD1E-43C2E60E795C}" dt="2024-05-27T13:48:08.691" v="629" actId="478"/>
        <pc:sldMkLst>
          <pc:docMk/>
          <pc:sldMk cId="0" sldId="282"/>
        </pc:sldMkLst>
        <pc:spChg chg="add del mod">
          <ac:chgData name="Cecilia Milesi" userId="c8a5aa2d-3b60-4ad4-b4f4-5b7f7aa03be2" providerId="ADAL" clId="{B7E7B427-1352-4BD0-AD1E-43C2E60E795C}" dt="2024-05-27T13:47:56.902" v="628" actId="20577"/>
          <ac:spMkLst>
            <pc:docMk/>
            <pc:sldMk cId="0" sldId="282"/>
            <ac:spMk id="6" creationId="{00000000-0000-0000-0000-000000000000}"/>
          </ac:spMkLst>
        </pc:spChg>
        <pc:spChg chg="mod">
          <ac:chgData name="Cecilia Milesi" userId="c8a5aa2d-3b60-4ad4-b4f4-5b7f7aa03be2" providerId="ADAL" clId="{B7E7B427-1352-4BD0-AD1E-43C2E60E795C}" dt="2024-05-27T13:47:06.532" v="608" actId="1076"/>
          <ac:spMkLst>
            <pc:docMk/>
            <pc:sldMk cId="0" sldId="282"/>
            <ac:spMk id="7" creationId="{00000000-0000-0000-0000-000000000000}"/>
          </ac:spMkLst>
        </pc:spChg>
        <pc:spChg chg="del">
          <ac:chgData name="Cecilia Milesi" userId="c8a5aa2d-3b60-4ad4-b4f4-5b7f7aa03be2" providerId="ADAL" clId="{B7E7B427-1352-4BD0-AD1E-43C2E60E795C}" dt="2024-05-27T13:48:08.691" v="629" actId="478"/>
          <ac:spMkLst>
            <pc:docMk/>
            <pc:sldMk cId="0" sldId="282"/>
            <ac:spMk id="9" creationId="{00000000-0000-0000-0000-000000000000}"/>
          </ac:spMkLst>
        </pc:spChg>
        <pc:spChg chg="add del mod">
          <ac:chgData name="Cecilia Milesi" userId="c8a5aa2d-3b60-4ad4-b4f4-5b7f7aa03be2" providerId="ADAL" clId="{B7E7B427-1352-4BD0-AD1E-43C2E60E795C}" dt="2024-05-27T13:45:26.469" v="588" actId="22"/>
          <ac:spMkLst>
            <pc:docMk/>
            <pc:sldMk cId="0" sldId="282"/>
            <ac:spMk id="15" creationId="{4F6FCBFA-C173-07F9-1FF0-0A9D5249D0C9}"/>
          </ac:spMkLst>
        </pc:spChg>
        <pc:picChg chg="add del">
          <ac:chgData name="Cecilia Milesi" userId="c8a5aa2d-3b60-4ad4-b4f4-5b7f7aa03be2" providerId="ADAL" clId="{B7E7B427-1352-4BD0-AD1E-43C2E60E795C}" dt="2024-05-27T13:45:27.650" v="590" actId="478"/>
          <ac:picMkLst>
            <pc:docMk/>
            <pc:sldMk cId="0" sldId="282"/>
            <ac:picMk id="3" creationId="{00000000-0000-0000-0000-000000000000}"/>
          </ac:picMkLst>
        </pc:picChg>
      </pc:sldChg>
      <pc:sldMasterChg chg="delSldLayout">
        <pc:chgData name="Cecilia Milesi" userId="c8a5aa2d-3b60-4ad4-b4f4-5b7f7aa03be2" providerId="ADAL" clId="{B7E7B427-1352-4BD0-AD1E-43C2E60E795C}" dt="2024-05-27T13:45:51.620" v="592" actId="47"/>
        <pc:sldMasterMkLst>
          <pc:docMk/>
          <pc:sldMasterMk cId="0" sldId="2147483648"/>
        </pc:sldMasterMkLst>
        <pc:sldLayoutChg chg="del">
          <pc:chgData name="Cecilia Milesi" userId="c8a5aa2d-3b60-4ad4-b4f4-5b7f7aa03be2" providerId="ADAL" clId="{B7E7B427-1352-4BD0-AD1E-43C2E60E795C}" dt="2024-05-27T13:45:51.620" v="592" actId="47"/>
          <pc:sldLayoutMkLst>
            <pc:docMk/>
            <pc:sldMasterMk cId="0" sldId="2147483648"/>
            <pc:sldLayoutMk cId="37755523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3b5746ab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63b5746ab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6a908907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c6a908907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3b5746ab5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63b5746ab5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118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3b5746ab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63b5746ab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3b5746ab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63b5746ab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3b5746ab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63b5746ab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 rot="5400000">
            <a:off x="4512564" y="-1028700"/>
            <a:ext cx="3959352" cy="1024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7614700" y="1949100"/>
            <a:ext cx="484930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2286218" y="-598082"/>
            <a:ext cx="4849300" cy="77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840307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sz="933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1505" y="0"/>
            <a:ext cx="5640495" cy="63492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0097" y="3703199"/>
            <a:ext cx="4605020" cy="374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33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23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5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484632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6766560" y="2112265"/>
            <a:ext cx="4846320" cy="395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1371600" y="3018472"/>
            <a:ext cx="4841076" cy="310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6766560" y="2112264"/>
            <a:ext cx="48463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6766560" y="3018471"/>
            <a:ext cx="4841076" cy="310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5650992" y="987425"/>
            <a:ext cx="568756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1371600" y="3058510"/>
            <a:ext cx="3932237" cy="280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5505319" y="987425"/>
            <a:ext cx="583324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1371600" y="3033286"/>
            <a:ext cx="3932237" cy="283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Google Shape;7;p11"/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" name="Google Shape;8;p11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change.center/wp-content/uploads/2023/08/Landscape-Analysis_Equity-Oriented-Evaluation-Full-Report-Final_August2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dfoundation.org/work/learning/program-evaluations/an-analysis-on-equity-centered-evaluation-in-international-cooper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5839952"/>
            <a:ext cx="12183957" cy="1018117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933" dirty="0"/>
              <a:t>=</a:t>
            </a:r>
            <a:endParaRPr sz="933" dirty="0"/>
          </a:p>
        </p:txBody>
      </p:sp>
      <p:sp>
        <p:nvSpPr>
          <p:cNvPr id="5" name="object 5"/>
          <p:cNvSpPr txBox="1"/>
          <p:nvPr/>
        </p:nvSpPr>
        <p:spPr>
          <a:xfrm>
            <a:off x="217714" y="1921035"/>
            <a:ext cx="6026560" cy="29747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8467" marR="3387">
              <a:lnSpc>
                <a:spcPts val="3400"/>
              </a:lnSpc>
              <a:spcBef>
                <a:spcPts val="780"/>
              </a:spcBef>
            </a:pPr>
            <a:r>
              <a:rPr lang="en-US" sz="3434" b="1" dirty="0">
                <a:solidFill>
                  <a:srgbClr val="001689"/>
                </a:solidFill>
                <a:latin typeface="DM Sans"/>
                <a:cs typeface="DM Sans"/>
              </a:rPr>
              <a:t>Landscape Analysis on Equity-oriented Evaluation</a:t>
            </a:r>
          </a:p>
          <a:p>
            <a:pPr marL="8467" marR="3387">
              <a:lnSpc>
                <a:spcPts val="3400"/>
              </a:lnSpc>
              <a:spcBef>
                <a:spcPts val="780"/>
              </a:spcBef>
            </a:pPr>
            <a:endParaRPr lang="en-US" sz="2000" b="1" dirty="0">
              <a:solidFill>
                <a:srgbClr val="001689"/>
              </a:solidFill>
              <a:latin typeface="DM Sans"/>
              <a:cs typeface="DM Sans"/>
            </a:endParaRPr>
          </a:p>
          <a:p>
            <a:pPr marL="8467" marR="3387">
              <a:lnSpc>
                <a:spcPts val="3400"/>
              </a:lnSpc>
              <a:spcBef>
                <a:spcPts val="780"/>
              </a:spcBef>
            </a:pPr>
            <a:r>
              <a:rPr lang="en-US" sz="3434" b="1" dirty="0">
                <a:solidFill>
                  <a:srgbClr val="001689"/>
                </a:solidFill>
                <a:latin typeface="DM Sans"/>
                <a:cs typeface="DM Sans"/>
              </a:rPr>
              <a:t>The urgent need to transform unfair power dynamics</a:t>
            </a:r>
            <a:endParaRPr sz="3434" dirty="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744" y="6016440"/>
            <a:ext cx="12064213" cy="665140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8467" marR="3387">
              <a:lnSpc>
                <a:spcPts val="2100"/>
              </a:lnSpc>
              <a:spcBef>
                <a:spcPts val="487"/>
              </a:spcBef>
            </a:pPr>
            <a:r>
              <a:rPr lang="en-US" sz="2100" b="1" spc="-7" dirty="0">
                <a:solidFill>
                  <a:srgbClr val="4959D4"/>
                </a:solidFill>
                <a:latin typeface="DM Sans"/>
                <a:cs typeface="DM Sans"/>
              </a:rPr>
              <a:t>Cecilia Milesi | Global Change Center | www.globalchange.center</a:t>
            </a:r>
            <a:endParaRPr lang="en-US" sz="800" b="1" spc="-7" dirty="0">
              <a:solidFill>
                <a:srgbClr val="4959D4"/>
              </a:solidFill>
              <a:latin typeface="DM Sans"/>
              <a:cs typeface="DM Sans"/>
            </a:endParaRPr>
          </a:p>
          <a:p>
            <a:pPr marL="8467" marR="3387">
              <a:lnSpc>
                <a:spcPts val="2100"/>
              </a:lnSpc>
              <a:spcBef>
                <a:spcPts val="487"/>
              </a:spcBef>
            </a:pPr>
            <a:r>
              <a:rPr lang="en-US" sz="1800" spc="-7" dirty="0">
                <a:solidFill>
                  <a:srgbClr val="4959D4"/>
                </a:solidFill>
                <a:latin typeface="DM Sans"/>
                <a:cs typeface="DM Sans"/>
              </a:rPr>
              <a:t>Research commissioned by Ford Foundation and developed in collaboration with eight Global South organizations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A14DCF-E2B4-BD86-EF98-F0445DB8B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60084"/>
            <a:ext cx="3040110" cy="10181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63b5746ab5_1_18"/>
          <p:cNvPicPr preferRelativeResize="0"/>
          <p:nvPr/>
        </p:nvPicPr>
        <p:blipFill rotWithShape="1">
          <a:blip r:embed="rId3">
            <a:alphaModFix/>
          </a:blip>
          <a:srcRect r="14972"/>
          <a:stretch/>
        </p:blipFill>
        <p:spPr>
          <a:xfrm>
            <a:off x="1566500" y="877125"/>
            <a:ext cx="9059000" cy="172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63b5746ab5_1_18"/>
          <p:cNvPicPr preferRelativeResize="0"/>
          <p:nvPr/>
        </p:nvPicPr>
        <p:blipFill rotWithShape="1">
          <a:blip r:embed="rId4">
            <a:alphaModFix/>
          </a:blip>
          <a:srcRect t="10338" r="19021"/>
          <a:stretch/>
        </p:blipFill>
        <p:spPr>
          <a:xfrm>
            <a:off x="1720055" y="2186754"/>
            <a:ext cx="8905445" cy="351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63b5746ab5_1_6"/>
          <p:cNvPicPr preferRelativeResize="0"/>
          <p:nvPr/>
        </p:nvPicPr>
        <p:blipFill rotWithShape="1">
          <a:blip r:embed="rId3">
            <a:alphaModFix/>
          </a:blip>
          <a:srcRect r="7089"/>
          <a:stretch/>
        </p:blipFill>
        <p:spPr>
          <a:xfrm>
            <a:off x="1733887" y="332575"/>
            <a:ext cx="8724225" cy="56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63b5746ab5_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75" y="466375"/>
            <a:ext cx="9590400" cy="58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" name="Google Shape;241;p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3" name="Google Shape;243;p9" descr="A cover of a book with a colorful 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3127" b="20477"/>
          <a:stretch/>
        </p:blipFill>
        <p:spPr>
          <a:xfrm>
            <a:off x="6625" y="10"/>
            <a:ext cx="12192000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30980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9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DA002F">
                  <a:alpha val="63921"/>
                </a:srgbClr>
              </a:gs>
              <a:gs pos="100000">
                <a:srgbClr val="FF907A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6" name="Google Shape;246;p9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9"/>
          <p:cNvSpPr txBox="1">
            <a:spLocks noGrp="1"/>
          </p:cNvSpPr>
          <p:nvPr>
            <p:ph type="title"/>
          </p:nvPr>
        </p:nvSpPr>
        <p:spPr>
          <a:xfrm>
            <a:off x="334376" y="2950375"/>
            <a:ext cx="37041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lang="en-US" sz="3000" dirty="0">
                <a:solidFill>
                  <a:schemeClr val="lt1"/>
                </a:solidFill>
              </a:rPr>
              <a:t>RECOMMENDATIONS</a:t>
            </a:r>
            <a:endParaRPr sz="3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6a9089074_0_20"/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g2c6a9089074_0_20"/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3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g2c6a9089074_0_20"/>
          <p:cNvSpPr/>
          <p:nvPr/>
        </p:nvSpPr>
        <p:spPr>
          <a:xfrm>
            <a:off x="4401525" y="317725"/>
            <a:ext cx="7671600" cy="59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Full report: </a:t>
            </a:r>
            <a:r>
              <a:rPr lang="en-US" sz="29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https://globalchange.center/wp-content/uploads/2023/08/Landscape-Analysis_Equity-Oriented-Evaluation-Full-Report-Final_August23.pdf</a:t>
            </a:r>
            <a:r>
              <a:rPr lang="en-US" sz="2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3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Executive Summary: </a:t>
            </a:r>
            <a:r>
              <a:rPr lang="en-US" sz="29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https://www.fordfoundation.org/work/learning/program-evaluations/an-analysis-on-equity-centered-evaluation-in-international-cooperation/</a:t>
            </a:r>
            <a:r>
              <a:rPr lang="en-US" sz="2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g2c6a9089074_0_20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30980"/>
                </a:srgbClr>
              </a:gs>
            </a:gsLst>
            <a:lin ang="1740015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g2c6a9089074_0_20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DA002F">
                  <a:alpha val="63921"/>
                </a:srgbClr>
              </a:gs>
              <a:gs pos="100000">
                <a:srgbClr val="FF907A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g2c6a9089074_0_20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" name="Google Shape;282;g2c6a9089074_0_20"/>
          <p:cNvSpPr txBox="1">
            <a:spLocks noGrp="1"/>
          </p:cNvSpPr>
          <p:nvPr>
            <p:ph type="title"/>
          </p:nvPr>
        </p:nvSpPr>
        <p:spPr>
          <a:xfrm>
            <a:off x="334370" y="2950387"/>
            <a:ext cx="32454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lang="en-US" sz="4000">
                <a:solidFill>
                  <a:schemeClr val="lt1"/>
                </a:solidFill>
              </a:rPr>
              <a:t>The Report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284475" y="1290325"/>
            <a:ext cx="6079800" cy="4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 sz="1600" dirty="0"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087" y="0"/>
            <a:ext cx="6079800" cy="64162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F411B">
                  <a:alpha val="8392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rgbClr val="DA002F">
                  <a:alpha val="3921"/>
                </a:srgbClr>
              </a:gs>
              <a:gs pos="99000">
                <a:srgbClr val="DA002F">
                  <a:alpha val="70980"/>
                </a:srgbClr>
              </a:gs>
              <a:gs pos="100000">
                <a:srgbClr val="DA002F">
                  <a:alpha val="70980"/>
                </a:srgbClr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Google Shape;110;g263b5746ab5_1_25">
            <a:extLst>
              <a:ext uri="{FF2B5EF4-FFF2-40B4-BE49-F238E27FC236}">
                <a16:creationId xmlns:a16="http://schemas.microsoft.com/office/drawing/2014/main" id="{3762F6F2-E14B-3BC5-482E-41490ED0F7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1036"/>
          <a:stretch/>
        </p:blipFill>
        <p:spPr>
          <a:xfrm>
            <a:off x="-3" y="-1"/>
            <a:ext cx="6095982" cy="641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69"/>
            <a:chOff x="0" y="0"/>
            <a:chExt cx="18288000" cy="10287103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8760460"/>
            </a:xfrm>
            <a:custGeom>
              <a:avLst/>
              <a:gdLst/>
              <a:ahLst/>
              <a:cxnLst/>
              <a:rect l="l" t="t" r="r" b="b"/>
              <a:pathLst>
                <a:path w="18288000" h="8760460">
                  <a:moveTo>
                    <a:pt x="0" y="8759927"/>
                  </a:moveTo>
                  <a:lnTo>
                    <a:pt x="18287998" y="8759927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8759927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 wrap="square" lIns="0" tIns="0" rIns="0" bIns="0" rtlCol="0"/>
            <a:lstStyle/>
            <a:p>
              <a:endParaRPr sz="933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759928"/>
              <a:ext cx="18275935" cy="1527175"/>
            </a:xfrm>
            <a:custGeom>
              <a:avLst/>
              <a:gdLst/>
              <a:ahLst/>
              <a:cxnLst/>
              <a:rect l="l" t="t" r="r" b="b"/>
              <a:pathLst>
                <a:path w="18275935" h="1527175">
                  <a:moveTo>
                    <a:pt x="0" y="0"/>
                  </a:moveTo>
                  <a:lnTo>
                    <a:pt x="18275497" y="0"/>
                  </a:lnTo>
                  <a:lnTo>
                    <a:pt x="18275497" y="1527071"/>
                  </a:lnTo>
                  <a:lnTo>
                    <a:pt x="0" y="1527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933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41514" y="1408176"/>
            <a:ext cx="11908972" cy="5066344"/>
          </a:xfrm>
          <a:prstGeom prst="rect">
            <a:avLst/>
          </a:prstGeom>
        </p:spPr>
        <p:txBody>
          <a:bodyPr spcFirstLastPara="1" vert="horz" wrap="square" lIns="0" tIns="18626" rIns="0" bIns="0" rtlCol="0" anchor="t" anchorCtr="0">
            <a:spAutoFit/>
          </a:bodyPr>
          <a:lstStyle/>
          <a:p>
            <a:pPr marL="8467" marR="3387">
              <a:lnSpc>
                <a:spcPts val="1900"/>
              </a:lnSpc>
              <a:spcBef>
                <a:spcPts val="146"/>
              </a:spcBef>
            </a:pPr>
            <a:endParaRPr lang="en-US" spc="-7" dirty="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➔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way that international cooperation initiatives are evaluated perpetuates structural and historical inequities at the global, regional, national, and local level.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en-US" sz="3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➔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injustices are –proactively or subtly– reinforced by institutional day-to-day decisions regarding how evaluations are designed, funded, commissioned, implemented, and disseminated worldwide.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GB" spc="-7" dirty="0"/>
          </a:p>
          <a:p>
            <a:pPr marL="8467" marR="3387">
              <a:lnSpc>
                <a:spcPts val="1900"/>
              </a:lnSpc>
              <a:spcBef>
                <a:spcPts val="146"/>
              </a:spcBef>
            </a:pPr>
            <a:endParaRPr lang="en-GB" spc="-7" dirty="0"/>
          </a:p>
          <a:p>
            <a:pPr marL="8467" marR="3387">
              <a:lnSpc>
                <a:spcPts val="1900"/>
              </a:lnSpc>
              <a:spcBef>
                <a:spcPts val="146"/>
              </a:spcBef>
            </a:pPr>
            <a:endParaRPr spc="-7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8086" y="239964"/>
            <a:ext cx="6827520" cy="575372"/>
          </a:xfrm>
          <a:prstGeom prst="rect">
            <a:avLst/>
          </a:prstGeom>
        </p:spPr>
        <p:txBody>
          <a:bodyPr spcFirstLastPara="1" vert="horz" wrap="square" lIns="0" tIns="8467" rIns="0" bIns="0" rtlCol="0" anchor="b" anchorCtr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dirty="0">
                <a:solidFill>
                  <a:srgbClr val="001689"/>
                </a:solidFill>
              </a:rPr>
              <a:t>Conclusion</a:t>
            </a:r>
            <a:endParaRPr spc="-7" dirty="0">
              <a:solidFill>
                <a:srgbClr val="001689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1099056"/>
            <a:ext cx="2611119" cy="25400"/>
          </a:xfrm>
          <a:custGeom>
            <a:avLst/>
            <a:gdLst/>
            <a:ahLst/>
            <a:cxnLst/>
            <a:rect l="l" t="t" r="r" b="b"/>
            <a:pathLst>
              <a:path w="3916679" h="38100">
                <a:moveTo>
                  <a:pt x="0" y="38099"/>
                </a:moveTo>
                <a:lnTo>
                  <a:pt x="0" y="0"/>
                </a:lnTo>
                <a:lnTo>
                  <a:pt x="3916242" y="0"/>
                </a:lnTo>
                <a:lnTo>
                  <a:pt x="3916242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98517"/>
          </a:solidFill>
        </p:spPr>
        <p:txBody>
          <a:bodyPr wrap="square" lIns="0" tIns="0" rIns="0" bIns="0" rtlCol="0"/>
          <a:lstStyle/>
          <a:p>
            <a:endParaRPr sz="93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768DB-E62E-58A6-C6A3-EDFB50575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9600" y="335437"/>
            <a:ext cx="2306572" cy="725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3b5746ab5_1_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g263b5746ab5_1_50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83921"/>
                </a:srgbClr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g263b5746ab5_1_50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DA002F">
                  <a:alpha val="34117"/>
                </a:srgbClr>
              </a:gs>
              <a:gs pos="100000">
                <a:srgbClr val="FF907A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g263b5746ab5_1_50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g263b5746ab5_1_50"/>
          <p:cNvSpPr txBox="1">
            <a:spLocks noGrp="1"/>
          </p:cNvSpPr>
          <p:nvPr>
            <p:ph type="title"/>
          </p:nvPr>
        </p:nvSpPr>
        <p:spPr>
          <a:xfrm>
            <a:off x="463825" y="2950387"/>
            <a:ext cx="30771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wentieth Centur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*turning the map up-side-down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29" name="Google Shape;129;g263b5746ab5_1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825" y="404700"/>
            <a:ext cx="5718076" cy="57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p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4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83921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" name="Google Shape;138;p4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DA002F">
                  <a:alpha val="34117"/>
                </a:srgbClr>
              </a:gs>
              <a:gs pos="100000">
                <a:srgbClr val="FF907A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9" name="Google Shape;13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138" b="12599"/>
          <a:stretch/>
        </p:blipFill>
        <p:spPr>
          <a:xfrm>
            <a:off x="4038600" y="0"/>
            <a:ext cx="8153400" cy="68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481850" y="478737"/>
            <a:ext cx="30771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wentieth Century"/>
              <a:buNone/>
            </a:pP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</a:rPr>
              <a:t>THE SPECTRUM OF EQUITY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576" y="474413"/>
            <a:ext cx="5909174" cy="590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83921"/>
                </a:srgbClr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5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DA002F">
                  <a:alpha val="34117"/>
                </a:srgbClr>
              </a:gs>
              <a:gs pos="100000">
                <a:srgbClr val="FF907A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5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41;p4">
            <a:extLst>
              <a:ext uri="{FF2B5EF4-FFF2-40B4-BE49-F238E27FC236}">
                <a16:creationId xmlns:a16="http://schemas.microsoft.com/office/drawing/2014/main" id="{33E176D3-BC14-A965-9444-07C24A33FA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49" y="478737"/>
            <a:ext cx="3556711" cy="44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wentieth Century"/>
              <a:buNone/>
            </a:pP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</a:rPr>
              <a:t>WHO IS EXCLUDED</a:t>
            </a:r>
            <a:br>
              <a:rPr lang="en-US" sz="4000" dirty="0">
                <a:solidFill>
                  <a:schemeClr val="lt1"/>
                </a:solidFill>
              </a:rPr>
            </a:br>
            <a:br>
              <a:rPr lang="en-US" sz="40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</a:rPr>
              <a:t>Systemic exclusion</a:t>
            </a: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5"/>
          <p:cNvSpPr/>
          <p:nvPr/>
        </p:nvSpPr>
        <p:spPr>
          <a:xfrm rot="5400000" flipH="1">
            <a:off x="-1419640" y="1417500"/>
            <a:ext cx="6875700" cy="4040700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FF411B">
                  <a:alpha val="83921"/>
                </a:srgbClr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5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DA002F">
                  <a:alpha val="34117"/>
                </a:srgbClr>
              </a:gs>
              <a:gs pos="100000">
                <a:srgbClr val="FF907A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5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0"/>
                </a:srgbClr>
              </a:gs>
              <a:gs pos="39000">
                <a:srgbClr val="FFD9CB">
                  <a:alpha val="0"/>
                </a:srgbClr>
              </a:gs>
              <a:gs pos="100000">
                <a:srgbClr val="FF907A">
                  <a:alpha val="27843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41;p4">
            <a:extLst>
              <a:ext uri="{FF2B5EF4-FFF2-40B4-BE49-F238E27FC236}">
                <a16:creationId xmlns:a16="http://schemas.microsoft.com/office/drawing/2014/main" id="{33E176D3-BC14-A965-9444-07C24A33FA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854" y="532141"/>
            <a:ext cx="3556711" cy="59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wentieth Century"/>
              <a:buNone/>
            </a:pP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br>
              <a:rPr lang="en-US" sz="25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</a:rPr>
              <a:t>HOW EXCLUSION HAPPENS</a:t>
            </a:r>
            <a:br>
              <a:rPr lang="en-US" sz="4000" dirty="0">
                <a:solidFill>
                  <a:schemeClr val="lt1"/>
                </a:solidFill>
              </a:rPr>
            </a:br>
            <a:br>
              <a:rPr lang="en-US" sz="40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</a:rPr>
              <a:t>Ecosystem and institutional-wide barriers</a:t>
            </a:r>
            <a:endParaRPr sz="4000" dirty="0"/>
          </a:p>
        </p:txBody>
      </p:sp>
      <p:pic>
        <p:nvPicPr>
          <p:cNvPr id="3" name="Google Shape;159;p6">
            <a:extLst>
              <a:ext uri="{FF2B5EF4-FFF2-40B4-BE49-F238E27FC236}">
                <a16:creationId xmlns:a16="http://schemas.microsoft.com/office/drawing/2014/main" id="{1029129E-F9A9-1D89-0F99-7F17BD046C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6419" y="17700"/>
            <a:ext cx="815558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19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7"/>
          <p:cNvSpPr/>
          <p:nvPr/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100000">
                <a:srgbClr val="DA002F">
                  <a:alpha val="87843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7"/>
          <p:cNvSpPr/>
          <p:nvPr/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rgbClr val="FF4F74">
                  <a:alpha val="0"/>
                </a:srgbClr>
              </a:gs>
              <a:gs pos="99000">
                <a:srgbClr val="92248E">
                  <a:alpha val="90980"/>
                </a:srgbClr>
              </a:gs>
              <a:gs pos="100000">
                <a:srgbClr val="92248E">
                  <a:alpha val="9098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7"/>
          <p:cNvSpPr/>
          <p:nvPr/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0">
                <a:srgbClr val="DA002F">
                  <a:alpha val="27058"/>
                </a:srgbClr>
              </a:gs>
              <a:gs pos="2000">
                <a:srgbClr val="DA002F">
                  <a:alpha val="27058"/>
                </a:srgbClr>
              </a:gs>
              <a:gs pos="100000">
                <a:srgbClr val="FE4A00">
                  <a:alpha val="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7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1176"/>
                </a:srgbClr>
              </a:gs>
              <a:gs pos="13000">
                <a:srgbClr val="FFD9CB">
                  <a:alpha val="1176"/>
                </a:srgbClr>
              </a:gs>
              <a:gs pos="100000">
                <a:srgbClr val="FF907A">
                  <a:alpha val="27843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474243" y="681317"/>
            <a:ext cx="3236613" cy="391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en-US" sz="3200">
                <a:solidFill>
                  <a:schemeClr val="lt1"/>
                </a:solidFill>
              </a:rPr>
              <a:t>OUR VISION</a:t>
            </a:r>
            <a:br>
              <a:rPr lang="en-US" sz="3200">
                <a:solidFill>
                  <a:schemeClr val="lt1"/>
                </a:solidFill>
              </a:rPr>
            </a:br>
            <a:br>
              <a:rPr lang="en-US" sz="3200">
                <a:solidFill>
                  <a:schemeClr val="lt1"/>
                </a:solidFill>
              </a:rPr>
            </a:br>
            <a:r>
              <a:rPr lang="en-US" sz="3200">
                <a:solidFill>
                  <a:schemeClr val="lt1"/>
                </a:solidFill>
              </a:rPr>
              <a:t>EQUITY-CENTERED EVALUATION</a:t>
            </a:r>
            <a:endParaRPr/>
          </a:p>
        </p:txBody>
      </p:sp>
      <p:pic>
        <p:nvPicPr>
          <p:cNvPr id="172" name="Google Shape;172;p7" descr="A poster of a report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8598" y="0"/>
            <a:ext cx="81526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3b5746ab5_1_34"/>
          <p:cNvSpPr/>
          <p:nvPr/>
        </p:nvSpPr>
        <p:spPr>
          <a:xfrm rot="10800000" flipH="1">
            <a:off x="0" y="6400672"/>
            <a:ext cx="12192000" cy="456900"/>
          </a:xfrm>
          <a:prstGeom prst="rect">
            <a:avLst/>
          </a:prstGeom>
          <a:gradFill>
            <a:gsLst>
              <a:gs pos="0">
                <a:srgbClr val="FE4A00">
                  <a:alpha val="27058"/>
                </a:srgbClr>
              </a:gs>
              <a:gs pos="14000">
                <a:srgbClr val="FE4A00">
                  <a:alpha val="27058"/>
                </a:srgbClr>
              </a:gs>
              <a:gs pos="100000">
                <a:srgbClr val="DA002F">
                  <a:alpha val="83921"/>
                </a:srgbClr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" name="Google Shape;178;g263b5746ab5_1_34"/>
          <p:cNvSpPr/>
          <p:nvPr/>
        </p:nvSpPr>
        <p:spPr>
          <a:xfrm flipH="1">
            <a:off x="4038598" y="6400799"/>
            <a:ext cx="8153400" cy="456900"/>
          </a:xfrm>
          <a:prstGeom prst="rect">
            <a:avLst/>
          </a:prstGeom>
          <a:gradFill>
            <a:gsLst>
              <a:gs pos="0">
                <a:srgbClr val="D85FD4">
                  <a:alpha val="54117"/>
                </a:srgbClr>
              </a:gs>
              <a:gs pos="9000">
                <a:srgbClr val="D85FD4">
                  <a:alpha val="54117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3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g263b5746ab5_1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" name="Google Shape;180;g263b5746ab5_1_34"/>
          <p:cNvSpPr/>
          <p:nvPr/>
        </p:nvSpPr>
        <p:spPr>
          <a:xfrm rot="5400000" flipH="1">
            <a:off x="-1409250" y="1410149"/>
            <a:ext cx="6858000" cy="4037700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100000">
                <a:srgbClr val="DA002F">
                  <a:alpha val="87843"/>
                </a:srgbClr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g263b5746ab5_1_34"/>
          <p:cNvSpPr/>
          <p:nvPr/>
        </p:nvSpPr>
        <p:spPr>
          <a:xfrm rot="5400000" flipH="1">
            <a:off x="-1153801" y="1153809"/>
            <a:ext cx="6346200" cy="4038600"/>
          </a:xfrm>
          <a:prstGeom prst="rect">
            <a:avLst/>
          </a:prstGeom>
          <a:gradFill>
            <a:gsLst>
              <a:gs pos="0">
                <a:srgbClr val="FF4F74">
                  <a:alpha val="0"/>
                </a:srgbClr>
              </a:gs>
              <a:gs pos="99000">
                <a:srgbClr val="92248E">
                  <a:alpha val="90980"/>
                </a:srgbClr>
              </a:gs>
              <a:gs pos="100000">
                <a:srgbClr val="92248E">
                  <a:alpha val="90980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g263b5746ab5_1_34"/>
          <p:cNvSpPr/>
          <p:nvPr/>
        </p:nvSpPr>
        <p:spPr>
          <a:xfrm rot="5400000" flipH="1">
            <a:off x="759600" y="3579001"/>
            <a:ext cx="2502300" cy="4055700"/>
          </a:xfrm>
          <a:prstGeom prst="rect">
            <a:avLst/>
          </a:prstGeom>
          <a:gradFill>
            <a:gsLst>
              <a:gs pos="0">
                <a:srgbClr val="DA002F">
                  <a:alpha val="27058"/>
                </a:srgbClr>
              </a:gs>
              <a:gs pos="2000">
                <a:srgbClr val="DA002F">
                  <a:alpha val="27058"/>
                </a:srgbClr>
              </a:gs>
              <a:gs pos="100000">
                <a:srgbClr val="FE4A00">
                  <a:alpha val="0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g263b5746ab5_1_34"/>
          <p:cNvSpPr/>
          <p:nvPr/>
        </p:nvSpPr>
        <p:spPr>
          <a:xfrm rot="6100492">
            <a:off x="-752289" y="1199324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FFD9CB">
                  <a:alpha val="1176"/>
                </a:srgbClr>
              </a:gs>
              <a:gs pos="13000">
                <a:srgbClr val="FFD9CB">
                  <a:alpha val="1176"/>
                </a:srgbClr>
              </a:gs>
              <a:gs pos="100000">
                <a:srgbClr val="FF907A">
                  <a:alpha val="27843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g263b5746ab5_1_34"/>
          <p:cNvSpPr txBox="1">
            <a:spLocks noGrp="1"/>
          </p:cNvSpPr>
          <p:nvPr>
            <p:ph type="title"/>
          </p:nvPr>
        </p:nvSpPr>
        <p:spPr>
          <a:xfrm>
            <a:off x="474250" y="1273198"/>
            <a:ext cx="3236700" cy="30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en-US" sz="3200">
                <a:solidFill>
                  <a:schemeClr val="lt1"/>
                </a:solidFill>
              </a:rPr>
              <a:t>JOURNEYS OF CHANGE</a:t>
            </a:r>
            <a:endParaRPr/>
          </a:p>
        </p:txBody>
      </p:sp>
      <p:pic>
        <p:nvPicPr>
          <p:cNvPr id="185" name="Google Shape;185;g263b5746ab5_1_34" descr="A qr code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113" y="1273195"/>
            <a:ext cx="4447791" cy="4447791"/>
          </a:xfrm>
          <a:custGeom>
            <a:avLst/>
            <a:gdLst/>
            <a:ahLst/>
            <a:cxnLst/>
            <a:rect l="l" t="t" r="r" b="b"/>
            <a:pathLst>
              <a:path w="4694238" h="4694238" extrusionOk="0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rgbClr val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32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DM Sans</vt:lpstr>
      <vt:lpstr>Twentieth Century</vt:lpstr>
      <vt:lpstr>GradientRiseVTI</vt:lpstr>
      <vt:lpstr>PowerPoint Presentation</vt:lpstr>
      <vt:lpstr>PowerPoint Presentation</vt:lpstr>
      <vt:lpstr>Conclusion</vt:lpstr>
      <vt:lpstr>POWER    *turning the map up-side-down</vt:lpstr>
      <vt:lpstr>   THE SPECTRUM OF EQUITY</vt:lpstr>
      <vt:lpstr>   WHO IS EXCLUDED  Systemic exclusion</vt:lpstr>
      <vt:lpstr>   HOW EXCLUSION HAPPENS  Ecosystem and institutional-wide barriers</vt:lpstr>
      <vt:lpstr>OUR VISION  EQUITY-CENTERED EVALUATION</vt:lpstr>
      <vt:lpstr>JOURNEYS OF CHANGE</vt:lpstr>
      <vt:lpstr>PowerPoint Presentation</vt:lpstr>
      <vt:lpstr>PowerPoint Presentation</vt:lpstr>
      <vt:lpstr>PowerPoint Presentation</vt:lpstr>
      <vt:lpstr>RECOMMENDATIONS</vt:lpstr>
      <vt:lpstr>The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Milesi</dc:creator>
  <cp:lastModifiedBy>Cecilia Milesi</cp:lastModifiedBy>
  <cp:revision>1</cp:revision>
  <dcterms:created xsi:type="dcterms:W3CDTF">2022-11-03T15:55:07Z</dcterms:created>
  <dcterms:modified xsi:type="dcterms:W3CDTF">2024-05-27T14:06:24Z</dcterms:modified>
</cp:coreProperties>
</file>