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60" r:id="rId20"/>
  </p:sldIdLst>
  <p:sldSz cx="18288000" cy="10287000"/>
  <p:notesSz cx="18288000" cy="10287000"/>
  <p:embeddedFontLst>
    <p:embeddedFont>
      <p:font typeface="DM Sans" pitchFamily="2" charset="0"/>
      <p:regular r:id="rId22"/>
      <p:bold r:id="rId23"/>
      <p:italic r:id="rId24"/>
      <p:boldItalic r:id="rId2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5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850" y="62"/>
      </p:cViewPr>
      <p:guideLst>
        <p:guide orient="horz" pos="28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ata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35.png"/><Relationship Id="rId7" Type="http://schemas.openxmlformats.org/officeDocument/2006/relationships/image" Target="../media/image31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4" Type="http://schemas.openxmlformats.org/officeDocument/2006/relationships/image" Target="../media/image3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35.png"/><Relationship Id="rId7" Type="http://schemas.openxmlformats.org/officeDocument/2006/relationships/image" Target="../media/image31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4" Type="http://schemas.openxmlformats.org/officeDocument/2006/relationships/image" Target="../media/image3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06735-7C88-4936-BFD0-CC5304F9F029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43FADD-446E-45F7-9292-66D6076BBA91}">
      <dgm:prSet/>
      <dgm:spPr/>
      <dgm:t>
        <a:bodyPr/>
        <a:lstStyle/>
        <a:p>
          <a:pPr algn="just"/>
          <a:r>
            <a:rPr lang="en-US" dirty="0"/>
            <a:t>Effective monitoring and evaluation (M&amp;E) are essential components of any development project aimed at achieving transformational change. </a:t>
          </a:r>
        </a:p>
      </dgm:t>
    </dgm:pt>
    <dgm:pt modelId="{D00573D5-8092-4266-B048-33D15C6163F7}" type="parTrans" cxnId="{2B716C12-1618-4F1F-9580-51CA58868242}">
      <dgm:prSet/>
      <dgm:spPr/>
      <dgm:t>
        <a:bodyPr/>
        <a:lstStyle/>
        <a:p>
          <a:pPr algn="just"/>
          <a:endParaRPr lang="en-US"/>
        </a:p>
      </dgm:t>
    </dgm:pt>
    <dgm:pt modelId="{36179CF7-24FB-48E8-99C2-C4BBF1C7CDDD}" type="sibTrans" cxnId="{2B716C12-1618-4F1F-9580-51CA58868242}">
      <dgm:prSet/>
      <dgm:spPr/>
      <dgm:t>
        <a:bodyPr/>
        <a:lstStyle/>
        <a:p>
          <a:pPr algn="just"/>
          <a:endParaRPr lang="en-US"/>
        </a:p>
      </dgm:t>
    </dgm:pt>
    <dgm:pt modelId="{6633A146-7F6C-48B9-80A4-604B4651A4E4}">
      <dgm:prSet/>
      <dgm:spPr/>
      <dgm:t>
        <a:bodyPr/>
        <a:lstStyle/>
        <a:p>
          <a:pPr algn="just"/>
          <a:r>
            <a:rPr lang="en-US"/>
            <a:t>In Nigeria, a country characterized by its diverse cultural, socio-economic, and geographic landscapes, understanding the local context is particularly crucial for the success of M&amp;E efforts.</a:t>
          </a:r>
        </a:p>
      </dgm:t>
    </dgm:pt>
    <dgm:pt modelId="{D757B9AC-220D-4494-BB4B-9FFE7C8F0FE5}" type="parTrans" cxnId="{D0815C87-59D8-4734-B8F6-420A97EC95AA}">
      <dgm:prSet/>
      <dgm:spPr/>
      <dgm:t>
        <a:bodyPr/>
        <a:lstStyle/>
        <a:p>
          <a:pPr algn="just"/>
          <a:endParaRPr lang="en-US"/>
        </a:p>
      </dgm:t>
    </dgm:pt>
    <dgm:pt modelId="{ACC198BE-B398-4C9F-B3A5-38043C0D9CF2}" type="sibTrans" cxnId="{D0815C87-59D8-4734-B8F6-420A97EC95AA}">
      <dgm:prSet/>
      <dgm:spPr/>
      <dgm:t>
        <a:bodyPr/>
        <a:lstStyle/>
        <a:p>
          <a:pPr algn="just"/>
          <a:endParaRPr lang="en-US"/>
        </a:p>
      </dgm:t>
    </dgm:pt>
    <dgm:pt modelId="{31C7AB59-010E-4EDA-A649-2B46529BE404}">
      <dgm:prSet/>
      <dgm:spPr/>
      <dgm:t>
        <a:bodyPr/>
        <a:lstStyle/>
        <a:p>
          <a:pPr algn="just"/>
          <a:r>
            <a:rPr lang="en-US"/>
            <a:t>Nigeria is a diverse country with over 250 ethnic groups, each with its own cultural practices, languages, and traditions. </a:t>
          </a:r>
        </a:p>
      </dgm:t>
    </dgm:pt>
    <dgm:pt modelId="{426EEC98-B54E-4D3E-8365-BDDCBF12746E}" type="parTrans" cxnId="{2C51F20C-461F-4A5B-8411-6C7801BC3B13}">
      <dgm:prSet/>
      <dgm:spPr/>
      <dgm:t>
        <a:bodyPr/>
        <a:lstStyle/>
        <a:p>
          <a:pPr algn="just"/>
          <a:endParaRPr lang="en-US"/>
        </a:p>
      </dgm:t>
    </dgm:pt>
    <dgm:pt modelId="{1EFE64A9-FF16-4978-A6A6-5B3358AC91B3}" type="sibTrans" cxnId="{2C51F20C-461F-4A5B-8411-6C7801BC3B13}">
      <dgm:prSet/>
      <dgm:spPr/>
      <dgm:t>
        <a:bodyPr/>
        <a:lstStyle/>
        <a:p>
          <a:pPr algn="just"/>
          <a:endParaRPr lang="en-US"/>
        </a:p>
      </dgm:t>
    </dgm:pt>
    <dgm:pt modelId="{3339E9D3-D4F4-4675-A8C6-96FAC45DF149}">
      <dgm:prSet/>
      <dgm:spPr/>
      <dgm:t>
        <a:bodyPr/>
        <a:lstStyle/>
        <a:p>
          <a:pPr algn="just"/>
          <a:r>
            <a:rPr lang="en-US"/>
            <a:t>Its socio-economic conditions and geographic features also vary widely. </a:t>
          </a:r>
        </a:p>
      </dgm:t>
    </dgm:pt>
    <dgm:pt modelId="{C7A6FD3A-4347-41DB-BB45-470FD22EACF1}" type="parTrans" cxnId="{83653CA1-9F6B-48F2-A5FC-D22FA117C801}">
      <dgm:prSet/>
      <dgm:spPr/>
      <dgm:t>
        <a:bodyPr/>
        <a:lstStyle/>
        <a:p>
          <a:pPr algn="just"/>
          <a:endParaRPr lang="en-US"/>
        </a:p>
      </dgm:t>
    </dgm:pt>
    <dgm:pt modelId="{EF79A05E-2C49-4887-997E-6AFDB06F4D12}" type="sibTrans" cxnId="{83653CA1-9F6B-48F2-A5FC-D22FA117C801}">
      <dgm:prSet/>
      <dgm:spPr/>
      <dgm:t>
        <a:bodyPr/>
        <a:lstStyle/>
        <a:p>
          <a:pPr algn="just"/>
          <a:endParaRPr lang="en-US"/>
        </a:p>
      </dgm:t>
    </dgm:pt>
    <dgm:pt modelId="{50BDB47D-F306-4A2C-AED6-E4DB6D8AFEBC}">
      <dgm:prSet/>
      <dgm:spPr/>
      <dgm:t>
        <a:bodyPr/>
        <a:lstStyle/>
        <a:p>
          <a:pPr algn="just"/>
          <a:r>
            <a:rPr lang="en-US"/>
            <a:t>These factors significantly influence how interventions are received and their potential impact. </a:t>
          </a:r>
        </a:p>
      </dgm:t>
    </dgm:pt>
    <dgm:pt modelId="{1484F7AC-4496-4B24-8290-5D942E5C0128}" type="parTrans" cxnId="{21C3121E-72E3-44BB-BCCB-0B979FB1EA7E}">
      <dgm:prSet/>
      <dgm:spPr/>
      <dgm:t>
        <a:bodyPr/>
        <a:lstStyle/>
        <a:p>
          <a:pPr algn="just"/>
          <a:endParaRPr lang="en-US"/>
        </a:p>
      </dgm:t>
    </dgm:pt>
    <dgm:pt modelId="{E80019C2-BC31-44EC-8CBE-802FF39424BE}" type="sibTrans" cxnId="{21C3121E-72E3-44BB-BCCB-0B979FB1EA7E}">
      <dgm:prSet/>
      <dgm:spPr/>
      <dgm:t>
        <a:bodyPr/>
        <a:lstStyle/>
        <a:p>
          <a:pPr algn="just"/>
          <a:endParaRPr lang="en-US"/>
        </a:p>
      </dgm:t>
    </dgm:pt>
    <dgm:pt modelId="{49AE5D17-2C85-4979-8AF5-6D8BB66A04AA}">
      <dgm:prSet/>
      <dgm:spPr/>
      <dgm:t>
        <a:bodyPr/>
        <a:lstStyle/>
        <a:p>
          <a:pPr algn="just"/>
          <a:r>
            <a:rPr lang="en-US"/>
            <a:t>Understanding and integrating local context into M&amp;E processes is not just beneficial but essential for the success of any developmental initiative.</a:t>
          </a:r>
        </a:p>
      </dgm:t>
    </dgm:pt>
    <dgm:pt modelId="{E25FEE19-2618-4B3E-B4C7-50A1CD8B2B83}" type="parTrans" cxnId="{91B27989-6328-413E-8DEB-E190F6569363}">
      <dgm:prSet/>
      <dgm:spPr/>
      <dgm:t>
        <a:bodyPr/>
        <a:lstStyle/>
        <a:p>
          <a:pPr algn="just"/>
          <a:endParaRPr lang="en-US"/>
        </a:p>
      </dgm:t>
    </dgm:pt>
    <dgm:pt modelId="{0D8593F3-18BF-458E-90EB-CC76C5FC0D8A}" type="sibTrans" cxnId="{91B27989-6328-413E-8DEB-E190F6569363}">
      <dgm:prSet/>
      <dgm:spPr/>
      <dgm:t>
        <a:bodyPr/>
        <a:lstStyle/>
        <a:p>
          <a:pPr algn="just"/>
          <a:endParaRPr lang="en-US"/>
        </a:p>
      </dgm:t>
    </dgm:pt>
    <dgm:pt modelId="{93DAC1E8-921E-474C-9354-424BC43BF294}" type="pres">
      <dgm:prSet presAssocID="{A3106735-7C88-4936-BFD0-CC5304F9F029}" presName="Name0" presStyleCnt="0">
        <dgm:presLayoutVars>
          <dgm:dir/>
          <dgm:resizeHandles val="exact"/>
        </dgm:presLayoutVars>
      </dgm:prSet>
      <dgm:spPr/>
    </dgm:pt>
    <dgm:pt modelId="{057C61C0-6B3A-4B27-8F12-2DAE74D84F35}" type="pres">
      <dgm:prSet presAssocID="{F143FADD-446E-45F7-9292-66D6076BBA91}" presName="node" presStyleLbl="node1" presStyleIdx="0" presStyleCnt="6">
        <dgm:presLayoutVars>
          <dgm:bulletEnabled val="1"/>
        </dgm:presLayoutVars>
      </dgm:prSet>
      <dgm:spPr/>
    </dgm:pt>
    <dgm:pt modelId="{1072835B-3802-414A-8F76-BA2DF540109E}" type="pres">
      <dgm:prSet presAssocID="{36179CF7-24FB-48E8-99C2-C4BBF1C7CDDD}" presName="sibTrans" presStyleLbl="sibTrans1D1" presStyleIdx="0" presStyleCnt="5"/>
      <dgm:spPr/>
    </dgm:pt>
    <dgm:pt modelId="{631BEDE8-D542-4B1D-81E9-D5DF97AB94EE}" type="pres">
      <dgm:prSet presAssocID="{36179CF7-24FB-48E8-99C2-C4BBF1C7CDDD}" presName="connectorText" presStyleLbl="sibTrans1D1" presStyleIdx="0" presStyleCnt="5"/>
      <dgm:spPr/>
    </dgm:pt>
    <dgm:pt modelId="{9805E5D5-E646-4946-BF38-5F27F9D28E36}" type="pres">
      <dgm:prSet presAssocID="{6633A146-7F6C-48B9-80A4-604B4651A4E4}" presName="node" presStyleLbl="node1" presStyleIdx="1" presStyleCnt="6">
        <dgm:presLayoutVars>
          <dgm:bulletEnabled val="1"/>
        </dgm:presLayoutVars>
      </dgm:prSet>
      <dgm:spPr/>
    </dgm:pt>
    <dgm:pt modelId="{92C196A5-C32A-444E-9580-329A7845E606}" type="pres">
      <dgm:prSet presAssocID="{ACC198BE-B398-4C9F-B3A5-38043C0D9CF2}" presName="sibTrans" presStyleLbl="sibTrans1D1" presStyleIdx="1" presStyleCnt="5"/>
      <dgm:spPr/>
    </dgm:pt>
    <dgm:pt modelId="{54009612-9DB7-457E-A06D-6297B3806A28}" type="pres">
      <dgm:prSet presAssocID="{ACC198BE-B398-4C9F-B3A5-38043C0D9CF2}" presName="connectorText" presStyleLbl="sibTrans1D1" presStyleIdx="1" presStyleCnt="5"/>
      <dgm:spPr/>
    </dgm:pt>
    <dgm:pt modelId="{775B6F09-A5F6-42E3-9962-37404C73DDCE}" type="pres">
      <dgm:prSet presAssocID="{31C7AB59-010E-4EDA-A649-2B46529BE404}" presName="node" presStyleLbl="node1" presStyleIdx="2" presStyleCnt="6">
        <dgm:presLayoutVars>
          <dgm:bulletEnabled val="1"/>
        </dgm:presLayoutVars>
      </dgm:prSet>
      <dgm:spPr/>
    </dgm:pt>
    <dgm:pt modelId="{5256158E-3FDC-44A1-9D63-738FB9D138A0}" type="pres">
      <dgm:prSet presAssocID="{1EFE64A9-FF16-4978-A6A6-5B3358AC91B3}" presName="sibTrans" presStyleLbl="sibTrans1D1" presStyleIdx="2" presStyleCnt="5"/>
      <dgm:spPr/>
    </dgm:pt>
    <dgm:pt modelId="{E53EE5A8-83EE-4529-8661-C34193374E1D}" type="pres">
      <dgm:prSet presAssocID="{1EFE64A9-FF16-4978-A6A6-5B3358AC91B3}" presName="connectorText" presStyleLbl="sibTrans1D1" presStyleIdx="2" presStyleCnt="5"/>
      <dgm:spPr/>
    </dgm:pt>
    <dgm:pt modelId="{B098A294-8F34-4E46-89B4-BBD525C59192}" type="pres">
      <dgm:prSet presAssocID="{3339E9D3-D4F4-4675-A8C6-96FAC45DF149}" presName="node" presStyleLbl="node1" presStyleIdx="3" presStyleCnt="6">
        <dgm:presLayoutVars>
          <dgm:bulletEnabled val="1"/>
        </dgm:presLayoutVars>
      </dgm:prSet>
      <dgm:spPr/>
    </dgm:pt>
    <dgm:pt modelId="{4AA04BEC-B6CF-43BC-A610-2A5979761106}" type="pres">
      <dgm:prSet presAssocID="{EF79A05E-2C49-4887-997E-6AFDB06F4D12}" presName="sibTrans" presStyleLbl="sibTrans1D1" presStyleIdx="3" presStyleCnt="5"/>
      <dgm:spPr/>
    </dgm:pt>
    <dgm:pt modelId="{011BE21F-9418-4D95-844C-48C844603679}" type="pres">
      <dgm:prSet presAssocID="{EF79A05E-2C49-4887-997E-6AFDB06F4D12}" presName="connectorText" presStyleLbl="sibTrans1D1" presStyleIdx="3" presStyleCnt="5"/>
      <dgm:spPr/>
    </dgm:pt>
    <dgm:pt modelId="{14584116-3A69-45E8-98C4-2055BB715486}" type="pres">
      <dgm:prSet presAssocID="{50BDB47D-F306-4A2C-AED6-E4DB6D8AFEBC}" presName="node" presStyleLbl="node1" presStyleIdx="4" presStyleCnt="6">
        <dgm:presLayoutVars>
          <dgm:bulletEnabled val="1"/>
        </dgm:presLayoutVars>
      </dgm:prSet>
      <dgm:spPr/>
    </dgm:pt>
    <dgm:pt modelId="{308EC74E-7E2E-4A7C-9399-CCFFA55E3EA3}" type="pres">
      <dgm:prSet presAssocID="{E80019C2-BC31-44EC-8CBE-802FF39424BE}" presName="sibTrans" presStyleLbl="sibTrans1D1" presStyleIdx="4" presStyleCnt="5"/>
      <dgm:spPr/>
    </dgm:pt>
    <dgm:pt modelId="{55CC683B-9CDE-4826-9A7E-E19370175B17}" type="pres">
      <dgm:prSet presAssocID="{E80019C2-BC31-44EC-8CBE-802FF39424BE}" presName="connectorText" presStyleLbl="sibTrans1D1" presStyleIdx="4" presStyleCnt="5"/>
      <dgm:spPr/>
    </dgm:pt>
    <dgm:pt modelId="{F318A862-D47E-44A3-8555-9BAA25EDBDB3}" type="pres">
      <dgm:prSet presAssocID="{49AE5D17-2C85-4979-8AF5-6D8BB66A04AA}" presName="node" presStyleLbl="node1" presStyleIdx="5" presStyleCnt="6">
        <dgm:presLayoutVars>
          <dgm:bulletEnabled val="1"/>
        </dgm:presLayoutVars>
      </dgm:prSet>
      <dgm:spPr/>
    </dgm:pt>
  </dgm:ptLst>
  <dgm:cxnLst>
    <dgm:cxn modelId="{13C13C03-98C6-4238-A0B8-EB94CBC69A29}" type="presOf" srcId="{EF79A05E-2C49-4887-997E-6AFDB06F4D12}" destId="{011BE21F-9418-4D95-844C-48C844603679}" srcOrd="1" destOrd="0" presId="urn:microsoft.com/office/officeart/2016/7/layout/RepeatingBendingProcessNew"/>
    <dgm:cxn modelId="{0EEEA503-A58F-4ACE-9247-E3DA2E9AF295}" type="presOf" srcId="{1EFE64A9-FF16-4978-A6A6-5B3358AC91B3}" destId="{E53EE5A8-83EE-4529-8661-C34193374E1D}" srcOrd="1" destOrd="0" presId="urn:microsoft.com/office/officeart/2016/7/layout/RepeatingBendingProcessNew"/>
    <dgm:cxn modelId="{2C51F20C-461F-4A5B-8411-6C7801BC3B13}" srcId="{A3106735-7C88-4936-BFD0-CC5304F9F029}" destId="{31C7AB59-010E-4EDA-A649-2B46529BE404}" srcOrd="2" destOrd="0" parTransId="{426EEC98-B54E-4D3E-8365-BDDCBF12746E}" sibTransId="{1EFE64A9-FF16-4978-A6A6-5B3358AC91B3}"/>
    <dgm:cxn modelId="{51B6430E-9999-4FFD-ADF2-9B4E7B5F8ECC}" type="presOf" srcId="{ACC198BE-B398-4C9F-B3A5-38043C0D9CF2}" destId="{54009612-9DB7-457E-A06D-6297B3806A28}" srcOrd="1" destOrd="0" presId="urn:microsoft.com/office/officeart/2016/7/layout/RepeatingBendingProcessNew"/>
    <dgm:cxn modelId="{2B716C12-1618-4F1F-9580-51CA58868242}" srcId="{A3106735-7C88-4936-BFD0-CC5304F9F029}" destId="{F143FADD-446E-45F7-9292-66D6076BBA91}" srcOrd="0" destOrd="0" parTransId="{D00573D5-8092-4266-B048-33D15C6163F7}" sibTransId="{36179CF7-24FB-48E8-99C2-C4BBF1C7CDDD}"/>
    <dgm:cxn modelId="{21C3121E-72E3-44BB-BCCB-0B979FB1EA7E}" srcId="{A3106735-7C88-4936-BFD0-CC5304F9F029}" destId="{50BDB47D-F306-4A2C-AED6-E4DB6D8AFEBC}" srcOrd="4" destOrd="0" parTransId="{1484F7AC-4496-4B24-8290-5D942E5C0128}" sibTransId="{E80019C2-BC31-44EC-8CBE-802FF39424BE}"/>
    <dgm:cxn modelId="{25835924-F963-4A05-80DA-3CB86FD1C1A5}" type="presOf" srcId="{F143FADD-446E-45F7-9292-66D6076BBA91}" destId="{057C61C0-6B3A-4B27-8F12-2DAE74D84F35}" srcOrd="0" destOrd="0" presId="urn:microsoft.com/office/officeart/2016/7/layout/RepeatingBendingProcessNew"/>
    <dgm:cxn modelId="{68895625-8C75-4463-B77C-B01A3FB83903}" type="presOf" srcId="{36179CF7-24FB-48E8-99C2-C4BBF1C7CDDD}" destId="{631BEDE8-D542-4B1D-81E9-D5DF97AB94EE}" srcOrd="1" destOrd="0" presId="urn:microsoft.com/office/officeart/2016/7/layout/RepeatingBendingProcessNew"/>
    <dgm:cxn modelId="{A582953E-A3F8-45B3-B0B0-1448D4A68C1F}" type="presOf" srcId="{EF79A05E-2C49-4887-997E-6AFDB06F4D12}" destId="{4AA04BEC-B6CF-43BC-A610-2A5979761106}" srcOrd="0" destOrd="0" presId="urn:microsoft.com/office/officeart/2016/7/layout/RepeatingBendingProcessNew"/>
    <dgm:cxn modelId="{1521D74E-286C-48C0-9690-16EAD64F912C}" type="presOf" srcId="{A3106735-7C88-4936-BFD0-CC5304F9F029}" destId="{93DAC1E8-921E-474C-9354-424BC43BF294}" srcOrd="0" destOrd="0" presId="urn:microsoft.com/office/officeart/2016/7/layout/RepeatingBendingProcessNew"/>
    <dgm:cxn modelId="{37AF426F-2952-455F-AD86-E135BC17B14A}" type="presOf" srcId="{3339E9D3-D4F4-4675-A8C6-96FAC45DF149}" destId="{B098A294-8F34-4E46-89B4-BBD525C59192}" srcOrd="0" destOrd="0" presId="urn:microsoft.com/office/officeart/2016/7/layout/RepeatingBendingProcessNew"/>
    <dgm:cxn modelId="{D0815C87-59D8-4734-B8F6-420A97EC95AA}" srcId="{A3106735-7C88-4936-BFD0-CC5304F9F029}" destId="{6633A146-7F6C-48B9-80A4-604B4651A4E4}" srcOrd="1" destOrd="0" parTransId="{D757B9AC-220D-4494-BB4B-9FFE7C8F0FE5}" sibTransId="{ACC198BE-B398-4C9F-B3A5-38043C0D9CF2}"/>
    <dgm:cxn modelId="{BA6C7C87-4471-400C-80FD-0D6811F25B5A}" type="presOf" srcId="{ACC198BE-B398-4C9F-B3A5-38043C0D9CF2}" destId="{92C196A5-C32A-444E-9580-329A7845E606}" srcOrd="0" destOrd="0" presId="urn:microsoft.com/office/officeart/2016/7/layout/RepeatingBendingProcessNew"/>
    <dgm:cxn modelId="{91B27989-6328-413E-8DEB-E190F6569363}" srcId="{A3106735-7C88-4936-BFD0-CC5304F9F029}" destId="{49AE5D17-2C85-4979-8AF5-6D8BB66A04AA}" srcOrd="5" destOrd="0" parTransId="{E25FEE19-2618-4B3E-B4C7-50A1CD8B2B83}" sibTransId="{0D8593F3-18BF-458E-90EB-CC76C5FC0D8A}"/>
    <dgm:cxn modelId="{93595D8B-0577-41CF-A67C-AE55B163ACFE}" type="presOf" srcId="{36179CF7-24FB-48E8-99C2-C4BBF1C7CDDD}" destId="{1072835B-3802-414A-8F76-BA2DF540109E}" srcOrd="0" destOrd="0" presId="urn:microsoft.com/office/officeart/2016/7/layout/RepeatingBendingProcessNew"/>
    <dgm:cxn modelId="{D5C6248D-6DB6-49B4-A1D7-FDD31757C58A}" type="presOf" srcId="{E80019C2-BC31-44EC-8CBE-802FF39424BE}" destId="{55CC683B-9CDE-4826-9A7E-E19370175B17}" srcOrd="1" destOrd="0" presId="urn:microsoft.com/office/officeart/2016/7/layout/RepeatingBendingProcessNew"/>
    <dgm:cxn modelId="{046A4896-4E3B-4990-BE74-98B0A3B620B3}" type="presOf" srcId="{31C7AB59-010E-4EDA-A649-2B46529BE404}" destId="{775B6F09-A5F6-42E3-9962-37404C73DDCE}" srcOrd="0" destOrd="0" presId="urn:microsoft.com/office/officeart/2016/7/layout/RepeatingBendingProcessNew"/>
    <dgm:cxn modelId="{8B8B529A-3610-4132-B501-CF088BFBB0E6}" type="presOf" srcId="{6633A146-7F6C-48B9-80A4-604B4651A4E4}" destId="{9805E5D5-E646-4946-BF38-5F27F9D28E36}" srcOrd="0" destOrd="0" presId="urn:microsoft.com/office/officeart/2016/7/layout/RepeatingBendingProcessNew"/>
    <dgm:cxn modelId="{B393CE9E-CB27-4FB4-9F69-B803D43FD82C}" type="presOf" srcId="{1EFE64A9-FF16-4978-A6A6-5B3358AC91B3}" destId="{5256158E-3FDC-44A1-9D63-738FB9D138A0}" srcOrd="0" destOrd="0" presId="urn:microsoft.com/office/officeart/2016/7/layout/RepeatingBendingProcessNew"/>
    <dgm:cxn modelId="{83653CA1-9F6B-48F2-A5FC-D22FA117C801}" srcId="{A3106735-7C88-4936-BFD0-CC5304F9F029}" destId="{3339E9D3-D4F4-4675-A8C6-96FAC45DF149}" srcOrd="3" destOrd="0" parTransId="{C7A6FD3A-4347-41DB-BB45-470FD22EACF1}" sibTransId="{EF79A05E-2C49-4887-997E-6AFDB06F4D12}"/>
    <dgm:cxn modelId="{59B8F3C3-8F07-4863-8A9A-7076291541E7}" type="presOf" srcId="{E80019C2-BC31-44EC-8CBE-802FF39424BE}" destId="{308EC74E-7E2E-4A7C-9399-CCFFA55E3EA3}" srcOrd="0" destOrd="0" presId="urn:microsoft.com/office/officeart/2016/7/layout/RepeatingBendingProcessNew"/>
    <dgm:cxn modelId="{072829C7-4CB6-4D45-9020-FE4DF13B05C9}" type="presOf" srcId="{49AE5D17-2C85-4979-8AF5-6D8BB66A04AA}" destId="{F318A862-D47E-44A3-8555-9BAA25EDBDB3}" srcOrd="0" destOrd="0" presId="urn:microsoft.com/office/officeart/2016/7/layout/RepeatingBendingProcessNew"/>
    <dgm:cxn modelId="{653E90E4-C78C-409F-84B4-B4585480B3D4}" type="presOf" srcId="{50BDB47D-F306-4A2C-AED6-E4DB6D8AFEBC}" destId="{14584116-3A69-45E8-98C4-2055BB715486}" srcOrd="0" destOrd="0" presId="urn:microsoft.com/office/officeart/2016/7/layout/RepeatingBendingProcessNew"/>
    <dgm:cxn modelId="{3F5190DD-41A9-4A2A-8E7E-817E3C602BB2}" type="presParOf" srcId="{93DAC1E8-921E-474C-9354-424BC43BF294}" destId="{057C61C0-6B3A-4B27-8F12-2DAE74D84F35}" srcOrd="0" destOrd="0" presId="urn:microsoft.com/office/officeart/2016/7/layout/RepeatingBendingProcessNew"/>
    <dgm:cxn modelId="{0149977D-E8A1-4077-91CC-650456C3B856}" type="presParOf" srcId="{93DAC1E8-921E-474C-9354-424BC43BF294}" destId="{1072835B-3802-414A-8F76-BA2DF540109E}" srcOrd="1" destOrd="0" presId="urn:microsoft.com/office/officeart/2016/7/layout/RepeatingBendingProcessNew"/>
    <dgm:cxn modelId="{9BAFF2C9-BA0D-47C4-B350-6703BB5039EF}" type="presParOf" srcId="{1072835B-3802-414A-8F76-BA2DF540109E}" destId="{631BEDE8-D542-4B1D-81E9-D5DF97AB94EE}" srcOrd="0" destOrd="0" presId="urn:microsoft.com/office/officeart/2016/7/layout/RepeatingBendingProcessNew"/>
    <dgm:cxn modelId="{5DAAEDBF-328B-492B-BA36-4870C2DF5771}" type="presParOf" srcId="{93DAC1E8-921E-474C-9354-424BC43BF294}" destId="{9805E5D5-E646-4946-BF38-5F27F9D28E36}" srcOrd="2" destOrd="0" presId="urn:microsoft.com/office/officeart/2016/7/layout/RepeatingBendingProcessNew"/>
    <dgm:cxn modelId="{6FF774C1-73CD-458D-B5E3-C74D9A74ACCA}" type="presParOf" srcId="{93DAC1E8-921E-474C-9354-424BC43BF294}" destId="{92C196A5-C32A-444E-9580-329A7845E606}" srcOrd="3" destOrd="0" presId="urn:microsoft.com/office/officeart/2016/7/layout/RepeatingBendingProcessNew"/>
    <dgm:cxn modelId="{1FA6526B-9777-4211-BC56-631B9535D1CF}" type="presParOf" srcId="{92C196A5-C32A-444E-9580-329A7845E606}" destId="{54009612-9DB7-457E-A06D-6297B3806A28}" srcOrd="0" destOrd="0" presId="urn:microsoft.com/office/officeart/2016/7/layout/RepeatingBendingProcessNew"/>
    <dgm:cxn modelId="{FC447413-DF60-4426-BAE9-ABEB14F7BFA2}" type="presParOf" srcId="{93DAC1E8-921E-474C-9354-424BC43BF294}" destId="{775B6F09-A5F6-42E3-9962-37404C73DDCE}" srcOrd="4" destOrd="0" presId="urn:microsoft.com/office/officeart/2016/7/layout/RepeatingBendingProcessNew"/>
    <dgm:cxn modelId="{000C2884-CFE1-48DB-903A-8D8F5C254320}" type="presParOf" srcId="{93DAC1E8-921E-474C-9354-424BC43BF294}" destId="{5256158E-3FDC-44A1-9D63-738FB9D138A0}" srcOrd="5" destOrd="0" presId="urn:microsoft.com/office/officeart/2016/7/layout/RepeatingBendingProcessNew"/>
    <dgm:cxn modelId="{CA5131E9-2A72-4AA8-95BF-E9CBBCE8C466}" type="presParOf" srcId="{5256158E-3FDC-44A1-9D63-738FB9D138A0}" destId="{E53EE5A8-83EE-4529-8661-C34193374E1D}" srcOrd="0" destOrd="0" presId="urn:microsoft.com/office/officeart/2016/7/layout/RepeatingBendingProcessNew"/>
    <dgm:cxn modelId="{1F6DFC59-B551-4A8E-B358-38483A6C5618}" type="presParOf" srcId="{93DAC1E8-921E-474C-9354-424BC43BF294}" destId="{B098A294-8F34-4E46-89B4-BBD525C59192}" srcOrd="6" destOrd="0" presId="urn:microsoft.com/office/officeart/2016/7/layout/RepeatingBendingProcessNew"/>
    <dgm:cxn modelId="{14138043-66BA-46B9-AF7B-DCB5D4BEA8AE}" type="presParOf" srcId="{93DAC1E8-921E-474C-9354-424BC43BF294}" destId="{4AA04BEC-B6CF-43BC-A610-2A5979761106}" srcOrd="7" destOrd="0" presId="urn:microsoft.com/office/officeart/2016/7/layout/RepeatingBendingProcessNew"/>
    <dgm:cxn modelId="{D2E260FF-075B-49F8-8FAD-21C2C9F488ED}" type="presParOf" srcId="{4AA04BEC-B6CF-43BC-A610-2A5979761106}" destId="{011BE21F-9418-4D95-844C-48C844603679}" srcOrd="0" destOrd="0" presId="urn:microsoft.com/office/officeart/2016/7/layout/RepeatingBendingProcessNew"/>
    <dgm:cxn modelId="{2045BBEA-CEB4-428A-8264-C4B37D918724}" type="presParOf" srcId="{93DAC1E8-921E-474C-9354-424BC43BF294}" destId="{14584116-3A69-45E8-98C4-2055BB715486}" srcOrd="8" destOrd="0" presId="urn:microsoft.com/office/officeart/2016/7/layout/RepeatingBendingProcessNew"/>
    <dgm:cxn modelId="{43F5DE94-CE47-4CBD-9790-68E3F27D478A}" type="presParOf" srcId="{93DAC1E8-921E-474C-9354-424BC43BF294}" destId="{308EC74E-7E2E-4A7C-9399-CCFFA55E3EA3}" srcOrd="9" destOrd="0" presId="urn:microsoft.com/office/officeart/2016/7/layout/RepeatingBendingProcessNew"/>
    <dgm:cxn modelId="{914685AD-9BBC-40F0-8E1D-D4C7402872CA}" type="presParOf" srcId="{308EC74E-7E2E-4A7C-9399-CCFFA55E3EA3}" destId="{55CC683B-9CDE-4826-9A7E-E19370175B17}" srcOrd="0" destOrd="0" presId="urn:microsoft.com/office/officeart/2016/7/layout/RepeatingBendingProcessNew"/>
    <dgm:cxn modelId="{72DB1FD4-D5C2-4E1A-9BDA-D02B00D0A756}" type="presParOf" srcId="{93DAC1E8-921E-474C-9354-424BC43BF294}" destId="{F318A862-D47E-44A3-8555-9BAA25EDBDB3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C862CB-1729-41D3-B4C2-9269789CA3B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D2372E-E2A1-42B2-B4EA-1AA0FCAC684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Tailor Interventions to Local Economic Conditions</a:t>
          </a:r>
          <a:r>
            <a:rPr lang="en-US" sz="2400"/>
            <a:t>: </a:t>
          </a:r>
        </a:p>
      </dgm:t>
    </dgm:pt>
    <dgm:pt modelId="{816BC2ED-A6B4-4DF6-9B93-EE3E2FB8AC5E}" type="parTrans" cxnId="{6998A153-B9E6-4DA6-A776-63495717A09B}">
      <dgm:prSet/>
      <dgm:spPr/>
      <dgm:t>
        <a:bodyPr/>
        <a:lstStyle/>
        <a:p>
          <a:endParaRPr lang="en-US" sz="2400"/>
        </a:p>
      </dgm:t>
    </dgm:pt>
    <dgm:pt modelId="{3F8DF5B7-3440-4FEE-AACB-88BA59BE026D}" type="sibTrans" cxnId="{6998A153-B9E6-4DA6-A776-63495717A09B}">
      <dgm:prSet/>
      <dgm:spPr/>
      <dgm:t>
        <a:bodyPr/>
        <a:lstStyle/>
        <a:p>
          <a:endParaRPr lang="en-US" sz="2400"/>
        </a:p>
      </dgm:t>
    </dgm:pt>
    <dgm:pt modelId="{0288AE5C-38AF-4B7B-A38E-45673AD4C8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Design M&amp;E frameworks that consider the economic disparities between urban and rural areas, and between different regions.</a:t>
          </a:r>
        </a:p>
      </dgm:t>
    </dgm:pt>
    <dgm:pt modelId="{50798C71-7EA2-4DD5-82AF-6D5C685D393B}" type="parTrans" cxnId="{4EFF3548-D255-4A8B-980E-8B4F65217DD3}">
      <dgm:prSet/>
      <dgm:spPr/>
      <dgm:t>
        <a:bodyPr/>
        <a:lstStyle/>
        <a:p>
          <a:endParaRPr lang="en-US" sz="2400"/>
        </a:p>
      </dgm:t>
    </dgm:pt>
    <dgm:pt modelId="{B35C4CE9-EFAF-4484-8C59-B6AB3EDB71FF}" type="sibTrans" cxnId="{4EFF3548-D255-4A8B-980E-8B4F65217DD3}">
      <dgm:prSet/>
      <dgm:spPr/>
      <dgm:t>
        <a:bodyPr/>
        <a:lstStyle/>
        <a:p>
          <a:endParaRPr lang="en-US" sz="2400"/>
        </a:p>
      </dgm:t>
    </dgm:pt>
    <dgm:pt modelId="{F758F1A4-1680-44B3-A40E-43D812808AB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5999C95A-3065-4272-A5D3-43ACB7D2B772}" type="parTrans" cxnId="{684D9697-90DB-4793-9C00-83D4C9AA1A1F}">
      <dgm:prSet/>
      <dgm:spPr/>
      <dgm:t>
        <a:bodyPr/>
        <a:lstStyle/>
        <a:p>
          <a:endParaRPr lang="en-US" sz="2400"/>
        </a:p>
      </dgm:t>
    </dgm:pt>
    <dgm:pt modelId="{1DC9A300-FE27-49DB-B636-3B9F2AA1448B}" type="sibTrans" cxnId="{684D9697-90DB-4793-9C00-83D4C9AA1A1F}">
      <dgm:prSet/>
      <dgm:spPr/>
      <dgm:t>
        <a:bodyPr/>
        <a:lstStyle/>
        <a:p>
          <a:endParaRPr lang="en-US" sz="2400"/>
        </a:p>
      </dgm:t>
    </dgm:pt>
    <dgm:pt modelId="{09ABB814-87FD-40F7-BBAD-1A82165EB23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Tailoring interventions to local conditions ensures that they are relevant and effective, improving the chances of success.</a:t>
          </a:r>
        </a:p>
      </dgm:t>
    </dgm:pt>
    <dgm:pt modelId="{3D38EAA7-B814-49EA-9722-BAD618B45429}" type="parTrans" cxnId="{8EEE7EE8-137E-47F6-9AF0-83305B64B847}">
      <dgm:prSet/>
      <dgm:spPr/>
      <dgm:t>
        <a:bodyPr/>
        <a:lstStyle/>
        <a:p>
          <a:endParaRPr lang="en-US" sz="2400"/>
        </a:p>
      </dgm:t>
    </dgm:pt>
    <dgm:pt modelId="{B5FC3CD9-0C7A-45F7-945B-4E8981E6CDD8}" type="sibTrans" cxnId="{8EEE7EE8-137E-47F6-9AF0-83305B64B847}">
      <dgm:prSet/>
      <dgm:spPr/>
      <dgm:t>
        <a:bodyPr/>
        <a:lstStyle/>
        <a:p>
          <a:endParaRPr lang="en-US" sz="2400"/>
        </a:p>
      </dgm:t>
    </dgm:pt>
    <dgm:pt modelId="{2418B4A0-E7E6-4427-98F5-C3258787846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Focus on Inclusive Economic Indicators</a:t>
          </a:r>
          <a:r>
            <a:rPr lang="en-US" sz="2400"/>
            <a:t>: </a:t>
          </a:r>
        </a:p>
      </dgm:t>
    </dgm:pt>
    <dgm:pt modelId="{20318FF8-5C6D-409C-BE8B-E92935AC93D6}" type="parTrans" cxnId="{2178F333-7EF9-4B4A-8E67-DB539BCAF4DE}">
      <dgm:prSet/>
      <dgm:spPr/>
      <dgm:t>
        <a:bodyPr/>
        <a:lstStyle/>
        <a:p>
          <a:endParaRPr lang="en-US" sz="2400"/>
        </a:p>
      </dgm:t>
    </dgm:pt>
    <dgm:pt modelId="{5825E844-3B2A-492D-8F65-3036082544F2}" type="sibTrans" cxnId="{2178F333-7EF9-4B4A-8E67-DB539BCAF4DE}">
      <dgm:prSet/>
      <dgm:spPr/>
      <dgm:t>
        <a:bodyPr/>
        <a:lstStyle/>
        <a:p>
          <a:endParaRPr lang="en-US" sz="2400"/>
        </a:p>
      </dgm:t>
    </dgm:pt>
    <dgm:pt modelId="{81169213-1DCD-4372-91B0-155664FB00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Develop economic indicators that reflect local realities, such as income levels, access to markets, and employment rates.</a:t>
          </a:r>
        </a:p>
      </dgm:t>
    </dgm:pt>
    <dgm:pt modelId="{FCA4EA3E-C525-4C0F-81A2-F6BD55F6B606}" type="parTrans" cxnId="{6407D3EE-A6D3-483D-86F5-B52D4DD30D33}">
      <dgm:prSet/>
      <dgm:spPr/>
      <dgm:t>
        <a:bodyPr/>
        <a:lstStyle/>
        <a:p>
          <a:endParaRPr lang="en-US" sz="2400"/>
        </a:p>
      </dgm:t>
    </dgm:pt>
    <dgm:pt modelId="{84FF5BED-18A7-4EDF-87BE-5FE8A92F9898}" type="sibTrans" cxnId="{6407D3EE-A6D3-483D-86F5-B52D4DD30D33}">
      <dgm:prSet/>
      <dgm:spPr/>
      <dgm:t>
        <a:bodyPr/>
        <a:lstStyle/>
        <a:p>
          <a:endParaRPr lang="en-US" sz="2400"/>
        </a:p>
      </dgm:t>
    </dgm:pt>
    <dgm:pt modelId="{5A88C9B5-CDA6-4FB8-843C-A2B6EE5847C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A8447076-AD0C-4C24-A9FB-A97408569BDF}" type="parTrans" cxnId="{F26B581A-B512-4CB1-8E9C-1C3A6DE2D983}">
      <dgm:prSet/>
      <dgm:spPr/>
      <dgm:t>
        <a:bodyPr/>
        <a:lstStyle/>
        <a:p>
          <a:endParaRPr lang="en-US" sz="2400"/>
        </a:p>
      </dgm:t>
    </dgm:pt>
    <dgm:pt modelId="{3AACD942-F7AE-4510-80C7-3B3F377744FF}" type="sibTrans" cxnId="{F26B581A-B512-4CB1-8E9C-1C3A6DE2D983}">
      <dgm:prSet/>
      <dgm:spPr/>
      <dgm:t>
        <a:bodyPr/>
        <a:lstStyle/>
        <a:p>
          <a:endParaRPr lang="en-US" sz="2400"/>
        </a:p>
      </dgm:t>
    </dgm:pt>
    <dgm:pt modelId="{D330AADE-7CFE-4A02-B13E-71006BA499D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These indicators will provide a more accurate assessment of economic impacts and help in resource allocation.</a:t>
          </a:r>
        </a:p>
      </dgm:t>
    </dgm:pt>
    <dgm:pt modelId="{CEFF27D9-17DB-4119-BE72-99D224FEFE16}" type="parTrans" cxnId="{562EC0A6-CC4E-407D-8B8F-B4633C18F501}">
      <dgm:prSet/>
      <dgm:spPr/>
      <dgm:t>
        <a:bodyPr/>
        <a:lstStyle/>
        <a:p>
          <a:endParaRPr lang="en-US" sz="2400"/>
        </a:p>
      </dgm:t>
    </dgm:pt>
    <dgm:pt modelId="{98CEB25D-AF63-478C-939F-5A727CC4BBEE}" type="sibTrans" cxnId="{562EC0A6-CC4E-407D-8B8F-B4633C18F501}">
      <dgm:prSet/>
      <dgm:spPr/>
      <dgm:t>
        <a:bodyPr/>
        <a:lstStyle/>
        <a:p>
          <a:endParaRPr lang="en-US" sz="2400"/>
        </a:p>
      </dgm:t>
    </dgm:pt>
    <dgm:pt modelId="{D34DA759-D509-49A4-9A3E-69DAFEE33AC4}" type="pres">
      <dgm:prSet presAssocID="{F1C862CB-1729-41D3-B4C2-9269789CA3BD}" presName="root" presStyleCnt="0">
        <dgm:presLayoutVars>
          <dgm:dir/>
          <dgm:resizeHandles val="exact"/>
        </dgm:presLayoutVars>
      </dgm:prSet>
      <dgm:spPr/>
    </dgm:pt>
    <dgm:pt modelId="{5738BACD-7C16-4C59-A2A0-C706EAFB1FF6}" type="pres">
      <dgm:prSet presAssocID="{70D2372E-E2A1-42B2-B4EA-1AA0FCAC684E}" presName="compNode" presStyleCnt="0"/>
      <dgm:spPr/>
    </dgm:pt>
    <dgm:pt modelId="{BEBA2C6B-5FDB-4050-9755-32C727EDF9CB}" type="pres">
      <dgm:prSet presAssocID="{70D2372E-E2A1-42B2-B4EA-1AA0FCAC684E}" presName="bgRect" presStyleLbl="bgShp" presStyleIdx="0" presStyleCnt="4"/>
      <dgm:spPr/>
    </dgm:pt>
    <dgm:pt modelId="{D980BBC7-C2D4-4AC5-899E-90908B8ECCEC}" type="pres">
      <dgm:prSet presAssocID="{70D2372E-E2A1-42B2-B4EA-1AA0FCAC684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F4CA4434-1297-4418-877C-CF59746E7569}" type="pres">
      <dgm:prSet presAssocID="{70D2372E-E2A1-42B2-B4EA-1AA0FCAC684E}" presName="spaceRect" presStyleCnt="0"/>
      <dgm:spPr/>
    </dgm:pt>
    <dgm:pt modelId="{4ECB6D1F-06FA-4934-AB2D-A37C2D1F4069}" type="pres">
      <dgm:prSet presAssocID="{70D2372E-E2A1-42B2-B4EA-1AA0FCAC684E}" presName="parTx" presStyleLbl="revTx" presStyleIdx="0" presStyleCnt="8">
        <dgm:presLayoutVars>
          <dgm:chMax val="0"/>
          <dgm:chPref val="0"/>
        </dgm:presLayoutVars>
      </dgm:prSet>
      <dgm:spPr/>
    </dgm:pt>
    <dgm:pt modelId="{05B214FC-6381-41AB-984D-99563FFF56B4}" type="pres">
      <dgm:prSet presAssocID="{70D2372E-E2A1-42B2-B4EA-1AA0FCAC684E}" presName="desTx" presStyleLbl="revTx" presStyleIdx="1" presStyleCnt="8">
        <dgm:presLayoutVars/>
      </dgm:prSet>
      <dgm:spPr/>
    </dgm:pt>
    <dgm:pt modelId="{5D41ACA7-8DC2-4031-AF5B-6365BA8A8BAF}" type="pres">
      <dgm:prSet presAssocID="{3F8DF5B7-3440-4FEE-AACB-88BA59BE026D}" presName="sibTrans" presStyleCnt="0"/>
      <dgm:spPr/>
    </dgm:pt>
    <dgm:pt modelId="{03164B28-7347-43B6-A107-7E8857A33AB0}" type="pres">
      <dgm:prSet presAssocID="{F758F1A4-1680-44B3-A40E-43D812808ABB}" presName="compNode" presStyleCnt="0"/>
      <dgm:spPr/>
    </dgm:pt>
    <dgm:pt modelId="{F279DF3F-529D-47FD-BCE3-2BFFB4DD0E79}" type="pres">
      <dgm:prSet presAssocID="{F758F1A4-1680-44B3-A40E-43D812808ABB}" presName="bgRect" presStyleLbl="bgShp" presStyleIdx="1" presStyleCnt="4"/>
      <dgm:spPr/>
    </dgm:pt>
    <dgm:pt modelId="{0C409978-C07F-49CD-BE80-F31867C8552E}" type="pres">
      <dgm:prSet presAssocID="{F758F1A4-1680-44B3-A40E-43D812808AB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7250F3D3-3122-4696-B6EE-A8083C22D2C5}" type="pres">
      <dgm:prSet presAssocID="{F758F1A4-1680-44B3-A40E-43D812808ABB}" presName="spaceRect" presStyleCnt="0"/>
      <dgm:spPr/>
    </dgm:pt>
    <dgm:pt modelId="{62F0FFD0-C3F7-45FD-948A-487A5100B268}" type="pres">
      <dgm:prSet presAssocID="{F758F1A4-1680-44B3-A40E-43D812808ABB}" presName="parTx" presStyleLbl="revTx" presStyleIdx="2" presStyleCnt="8">
        <dgm:presLayoutVars>
          <dgm:chMax val="0"/>
          <dgm:chPref val="0"/>
        </dgm:presLayoutVars>
      </dgm:prSet>
      <dgm:spPr/>
    </dgm:pt>
    <dgm:pt modelId="{E12B530E-4EAD-4493-A89F-C07318FBF49A}" type="pres">
      <dgm:prSet presAssocID="{F758F1A4-1680-44B3-A40E-43D812808ABB}" presName="desTx" presStyleLbl="revTx" presStyleIdx="3" presStyleCnt="8">
        <dgm:presLayoutVars/>
      </dgm:prSet>
      <dgm:spPr/>
    </dgm:pt>
    <dgm:pt modelId="{DD86104F-722C-4BAF-A4D8-49A1F5693070}" type="pres">
      <dgm:prSet presAssocID="{1DC9A300-FE27-49DB-B636-3B9F2AA1448B}" presName="sibTrans" presStyleCnt="0"/>
      <dgm:spPr/>
    </dgm:pt>
    <dgm:pt modelId="{729E7B9D-22F3-4999-8856-01CD7545E438}" type="pres">
      <dgm:prSet presAssocID="{2418B4A0-E7E6-4427-98F5-C3258787846F}" presName="compNode" presStyleCnt="0"/>
      <dgm:spPr/>
    </dgm:pt>
    <dgm:pt modelId="{D7D933D6-A429-4D4E-BA99-0F0C6425C2D1}" type="pres">
      <dgm:prSet presAssocID="{2418B4A0-E7E6-4427-98F5-C3258787846F}" presName="bgRect" presStyleLbl="bgShp" presStyleIdx="2" presStyleCnt="4"/>
      <dgm:spPr/>
    </dgm:pt>
    <dgm:pt modelId="{6B1C2BAB-5560-46D9-931A-3B93F26B4E25}" type="pres">
      <dgm:prSet presAssocID="{2418B4A0-E7E6-4427-98F5-C3258787846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2B405B7C-0365-45E1-8C28-7ED9B2703A3A}" type="pres">
      <dgm:prSet presAssocID="{2418B4A0-E7E6-4427-98F5-C3258787846F}" presName="spaceRect" presStyleCnt="0"/>
      <dgm:spPr/>
    </dgm:pt>
    <dgm:pt modelId="{90A96697-85A6-42B9-B169-BD24F6CE5B96}" type="pres">
      <dgm:prSet presAssocID="{2418B4A0-E7E6-4427-98F5-C3258787846F}" presName="parTx" presStyleLbl="revTx" presStyleIdx="4" presStyleCnt="8">
        <dgm:presLayoutVars>
          <dgm:chMax val="0"/>
          <dgm:chPref val="0"/>
        </dgm:presLayoutVars>
      </dgm:prSet>
      <dgm:spPr/>
    </dgm:pt>
    <dgm:pt modelId="{AF9253CA-BBF9-407E-8FE3-60281202267D}" type="pres">
      <dgm:prSet presAssocID="{2418B4A0-E7E6-4427-98F5-C3258787846F}" presName="desTx" presStyleLbl="revTx" presStyleIdx="5" presStyleCnt="8">
        <dgm:presLayoutVars/>
      </dgm:prSet>
      <dgm:spPr/>
    </dgm:pt>
    <dgm:pt modelId="{1B4FD157-B67C-49FB-B0DC-E427F0E65071}" type="pres">
      <dgm:prSet presAssocID="{5825E844-3B2A-492D-8F65-3036082544F2}" presName="sibTrans" presStyleCnt="0"/>
      <dgm:spPr/>
    </dgm:pt>
    <dgm:pt modelId="{FA615F00-18A1-4F3C-BD20-14F23064BD26}" type="pres">
      <dgm:prSet presAssocID="{5A88C9B5-CDA6-4FB8-843C-A2B6EE5847CE}" presName="compNode" presStyleCnt="0"/>
      <dgm:spPr/>
    </dgm:pt>
    <dgm:pt modelId="{F2F774A0-BDF6-4B99-BD42-C5BE3449E6B4}" type="pres">
      <dgm:prSet presAssocID="{5A88C9B5-CDA6-4FB8-843C-A2B6EE5847CE}" presName="bgRect" presStyleLbl="bgShp" presStyleIdx="3" presStyleCnt="4"/>
      <dgm:spPr/>
    </dgm:pt>
    <dgm:pt modelId="{49559C42-BE10-46FF-9472-43D03F7AE26D}" type="pres">
      <dgm:prSet presAssocID="{5A88C9B5-CDA6-4FB8-843C-A2B6EE5847C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Graph with Upward Trend"/>
        </a:ext>
      </dgm:extLst>
    </dgm:pt>
    <dgm:pt modelId="{378EDD9A-956C-4F2F-A885-1AE219A34E87}" type="pres">
      <dgm:prSet presAssocID="{5A88C9B5-CDA6-4FB8-843C-A2B6EE5847CE}" presName="spaceRect" presStyleCnt="0"/>
      <dgm:spPr/>
    </dgm:pt>
    <dgm:pt modelId="{88FC3CE4-D61C-493B-8822-F274732B2562}" type="pres">
      <dgm:prSet presAssocID="{5A88C9B5-CDA6-4FB8-843C-A2B6EE5847CE}" presName="parTx" presStyleLbl="revTx" presStyleIdx="6" presStyleCnt="8">
        <dgm:presLayoutVars>
          <dgm:chMax val="0"/>
          <dgm:chPref val="0"/>
        </dgm:presLayoutVars>
      </dgm:prSet>
      <dgm:spPr/>
    </dgm:pt>
    <dgm:pt modelId="{D313D15A-DB7F-4E18-A067-46183B9A7315}" type="pres">
      <dgm:prSet presAssocID="{5A88C9B5-CDA6-4FB8-843C-A2B6EE5847CE}" presName="desTx" presStyleLbl="revTx" presStyleIdx="7" presStyleCnt="8">
        <dgm:presLayoutVars/>
      </dgm:prSet>
      <dgm:spPr/>
    </dgm:pt>
  </dgm:ptLst>
  <dgm:cxnLst>
    <dgm:cxn modelId="{8DEC8C04-1803-4DB9-BF52-70289E1D4B14}" type="presOf" srcId="{F758F1A4-1680-44B3-A40E-43D812808ABB}" destId="{62F0FFD0-C3F7-45FD-948A-487A5100B268}" srcOrd="0" destOrd="0" presId="urn:microsoft.com/office/officeart/2018/2/layout/IconVerticalSolidList"/>
    <dgm:cxn modelId="{17897A0B-F666-49A9-80A8-BE5F0EC0BEFB}" type="presOf" srcId="{81169213-1DCD-4372-91B0-155664FB003C}" destId="{AF9253CA-BBF9-407E-8FE3-60281202267D}" srcOrd="0" destOrd="0" presId="urn:microsoft.com/office/officeart/2018/2/layout/IconVerticalSolidList"/>
    <dgm:cxn modelId="{F26B581A-B512-4CB1-8E9C-1C3A6DE2D983}" srcId="{F1C862CB-1729-41D3-B4C2-9269789CA3BD}" destId="{5A88C9B5-CDA6-4FB8-843C-A2B6EE5847CE}" srcOrd="3" destOrd="0" parTransId="{A8447076-AD0C-4C24-A9FB-A97408569BDF}" sibTransId="{3AACD942-F7AE-4510-80C7-3B3F377744FF}"/>
    <dgm:cxn modelId="{2178F333-7EF9-4B4A-8E67-DB539BCAF4DE}" srcId="{F1C862CB-1729-41D3-B4C2-9269789CA3BD}" destId="{2418B4A0-E7E6-4427-98F5-C3258787846F}" srcOrd="2" destOrd="0" parTransId="{20318FF8-5C6D-409C-BE8B-E92935AC93D6}" sibTransId="{5825E844-3B2A-492D-8F65-3036082544F2}"/>
    <dgm:cxn modelId="{4C143446-1C92-4804-B4D4-2D12EFB6E2AF}" type="presOf" srcId="{70D2372E-E2A1-42B2-B4EA-1AA0FCAC684E}" destId="{4ECB6D1F-06FA-4934-AB2D-A37C2D1F4069}" srcOrd="0" destOrd="0" presId="urn:microsoft.com/office/officeart/2018/2/layout/IconVerticalSolidList"/>
    <dgm:cxn modelId="{4EFF3548-D255-4A8B-980E-8B4F65217DD3}" srcId="{70D2372E-E2A1-42B2-B4EA-1AA0FCAC684E}" destId="{0288AE5C-38AF-4B7B-A38E-45673AD4C86D}" srcOrd="0" destOrd="0" parTransId="{50798C71-7EA2-4DD5-82AF-6D5C685D393B}" sibTransId="{B35C4CE9-EFAF-4484-8C59-B6AB3EDB71FF}"/>
    <dgm:cxn modelId="{D9C1EC70-D469-4BC3-8D67-EFC5C8C8F3CF}" type="presOf" srcId="{D330AADE-7CFE-4A02-B13E-71006BA499DC}" destId="{D313D15A-DB7F-4E18-A067-46183B9A7315}" srcOrd="0" destOrd="0" presId="urn:microsoft.com/office/officeart/2018/2/layout/IconVerticalSolidList"/>
    <dgm:cxn modelId="{6998A153-B9E6-4DA6-A776-63495717A09B}" srcId="{F1C862CB-1729-41D3-B4C2-9269789CA3BD}" destId="{70D2372E-E2A1-42B2-B4EA-1AA0FCAC684E}" srcOrd="0" destOrd="0" parTransId="{816BC2ED-A6B4-4DF6-9B93-EE3E2FB8AC5E}" sibTransId="{3F8DF5B7-3440-4FEE-AACB-88BA59BE026D}"/>
    <dgm:cxn modelId="{DFD1D78D-CF5E-41B5-B981-5E9E83470D26}" type="presOf" srcId="{F1C862CB-1729-41D3-B4C2-9269789CA3BD}" destId="{D34DA759-D509-49A4-9A3E-69DAFEE33AC4}" srcOrd="0" destOrd="0" presId="urn:microsoft.com/office/officeart/2018/2/layout/IconVerticalSolidList"/>
    <dgm:cxn modelId="{684D9697-90DB-4793-9C00-83D4C9AA1A1F}" srcId="{F1C862CB-1729-41D3-B4C2-9269789CA3BD}" destId="{F758F1A4-1680-44B3-A40E-43D812808ABB}" srcOrd="1" destOrd="0" parTransId="{5999C95A-3065-4272-A5D3-43ACB7D2B772}" sibTransId="{1DC9A300-FE27-49DB-B636-3B9F2AA1448B}"/>
    <dgm:cxn modelId="{562EC0A6-CC4E-407D-8B8F-B4633C18F501}" srcId="{5A88C9B5-CDA6-4FB8-843C-A2B6EE5847CE}" destId="{D330AADE-7CFE-4A02-B13E-71006BA499DC}" srcOrd="0" destOrd="0" parTransId="{CEFF27D9-17DB-4119-BE72-99D224FEFE16}" sibTransId="{98CEB25D-AF63-478C-939F-5A727CC4BBEE}"/>
    <dgm:cxn modelId="{0659C2B7-6A8E-4B31-A289-8D0FB27FECE1}" type="presOf" srcId="{5A88C9B5-CDA6-4FB8-843C-A2B6EE5847CE}" destId="{88FC3CE4-D61C-493B-8822-F274732B2562}" srcOrd="0" destOrd="0" presId="urn:microsoft.com/office/officeart/2018/2/layout/IconVerticalSolidList"/>
    <dgm:cxn modelId="{7E29FBBE-439C-429A-8E5A-58D53A0F19BD}" type="presOf" srcId="{0288AE5C-38AF-4B7B-A38E-45673AD4C86D}" destId="{05B214FC-6381-41AB-984D-99563FFF56B4}" srcOrd="0" destOrd="0" presId="urn:microsoft.com/office/officeart/2018/2/layout/IconVerticalSolidList"/>
    <dgm:cxn modelId="{E76A79C1-903F-4430-BB76-4CECF3FB4736}" type="presOf" srcId="{09ABB814-87FD-40F7-BBAD-1A82165EB232}" destId="{E12B530E-4EAD-4493-A89F-C07318FBF49A}" srcOrd="0" destOrd="0" presId="urn:microsoft.com/office/officeart/2018/2/layout/IconVerticalSolidList"/>
    <dgm:cxn modelId="{8EEE7EE8-137E-47F6-9AF0-83305B64B847}" srcId="{F758F1A4-1680-44B3-A40E-43D812808ABB}" destId="{09ABB814-87FD-40F7-BBAD-1A82165EB232}" srcOrd="0" destOrd="0" parTransId="{3D38EAA7-B814-49EA-9722-BAD618B45429}" sibTransId="{B5FC3CD9-0C7A-45F7-945B-4E8981E6CDD8}"/>
    <dgm:cxn modelId="{6407D3EE-A6D3-483D-86F5-B52D4DD30D33}" srcId="{2418B4A0-E7E6-4427-98F5-C3258787846F}" destId="{81169213-1DCD-4372-91B0-155664FB003C}" srcOrd="0" destOrd="0" parTransId="{FCA4EA3E-C525-4C0F-81A2-F6BD55F6B606}" sibTransId="{84FF5BED-18A7-4EDF-87BE-5FE8A92F9898}"/>
    <dgm:cxn modelId="{6AA08AEF-5C04-4E59-AA4B-4A350BAEAA85}" type="presOf" srcId="{2418B4A0-E7E6-4427-98F5-C3258787846F}" destId="{90A96697-85A6-42B9-B169-BD24F6CE5B96}" srcOrd="0" destOrd="0" presId="urn:microsoft.com/office/officeart/2018/2/layout/IconVerticalSolidList"/>
    <dgm:cxn modelId="{28545F7A-87CA-494C-9087-73D8D8008E8F}" type="presParOf" srcId="{D34DA759-D509-49A4-9A3E-69DAFEE33AC4}" destId="{5738BACD-7C16-4C59-A2A0-C706EAFB1FF6}" srcOrd="0" destOrd="0" presId="urn:microsoft.com/office/officeart/2018/2/layout/IconVerticalSolidList"/>
    <dgm:cxn modelId="{6A02051E-7826-429B-B2DA-3A9E5AD5C83B}" type="presParOf" srcId="{5738BACD-7C16-4C59-A2A0-C706EAFB1FF6}" destId="{BEBA2C6B-5FDB-4050-9755-32C727EDF9CB}" srcOrd="0" destOrd="0" presId="urn:microsoft.com/office/officeart/2018/2/layout/IconVerticalSolidList"/>
    <dgm:cxn modelId="{99A11963-DE5E-4740-83F6-2D6F7A46C494}" type="presParOf" srcId="{5738BACD-7C16-4C59-A2A0-C706EAFB1FF6}" destId="{D980BBC7-C2D4-4AC5-899E-90908B8ECCEC}" srcOrd="1" destOrd="0" presId="urn:microsoft.com/office/officeart/2018/2/layout/IconVerticalSolidList"/>
    <dgm:cxn modelId="{E2E97C7A-5C10-446E-B63D-F5488D015849}" type="presParOf" srcId="{5738BACD-7C16-4C59-A2A0-C706EAFB1FF6}" destId="{F4CA4434-1297-4418-877C-CF59746E7569}" srcOrd="2" destOrd="0" presId="urn:microsoft.com/office/officeart/2018/2/layout/IconVerticalSolidList"/>
    <dgm:cxn modelId="{721E3923-5670-48A8-BC00-3039D733D5FD}" type="presParOf" srcId="{5738BACD-7C16-4C59-A2A0-C706EAFB1FF6}" destId="{4ECB6D1F-06FA-4934-AB2D-A37C2D1F4069}" srcOrd="3" destOrd="0" presId="urn:microsoft.com/office/officeart/2018/2/layout/IconVerticalSolidList"/>
    <dgm:cxn modelId="{B86C9111-EC50-4E3F-85B4-8566944EE8FC}" type="presParOf" srcId="{5738BACD-7C16-4C59-A2A0-C706EAFB1FF6}" destId="{05B214FC-6381-41AB-984D-99563FFF56B4}" srcOrd="4" destOrd="0" presId="urn:microsoft.com/office/officeart/2018/2/layout/IconVerticalSolidList"/>
    <dgm:cxn modelId="{E26A7AA3-EAC2-4D12-8246-98A7AE7E43AE}" type="presParOf" srcId="{D34DA759-D509-49A4-9A3E-69DAFEE33AC4}" destId="{5D41ACA7-8DC2-4031-AF5B-6365BA8A8BAF}" srcOrd="1" destOrd="0" presId="urn:microsoft.com/office/officeart/2018/2/layout/IconVerticalSolidList"/>
    <dgm:cxn modelId="{08386E53-6E25-4E9C-AC31-38F26F606F5A}" type="presParOf" srcId="{D34DA759-D509-49A4-9A3E-69DAFEE33AC4}" destId="{03164B28-7347-43B6-A107-7E8857A33AB0}" srcOrd="2" destOrd="0" presId="urn:microsoft.com/office/officeart/2018/2/layout/IconVerticalSolidList"/>
    <dgm:cxn modelId="{5D5B76E2-91F5-460C-8910-3E56B06412B0}" type="presParOf" srcId="{03164B28-7347-43B6-A107-7E8857A33AB0}" destId="{F279DF3F-529D-47FD-BCE3-2BFFB4DD0E79}" srcOrd="0" destOrd="0" presId="urn:microsoft.com/office/officeart/2018/2/layout/IconVerticalSolidList"/>
    <dgm:cxn modelId="{9EE48723-E096-479A-B1D8-787F92589F09}" type="presParOf" srcId="{03164B28-7347-43B6-A107-7E8857A33AB0}" destId="{0C409978-C07F-49CD-BE80-F31867C8552E}" srcOrd="1" destOrd="0" presId="urn:microsoft.com/office/officeart/2018/2/layout/IconVerticalSolidList"/>
    <dgm:cxn modelId="{D97222DC-64EE-45A6-A76D-3181DE380BD2}" type="presParOf" srcId="{03164B28-7347-43B6-A107-7E8857A33AB0}" destId="{7250F3D3-3122-4696-B6EE-A8083C22D2C5}" srcOrd="2" destOrd="0" presId="urn:microsoft.com/office/officeart/2018/2/layout/IconVerticalSolidList"/>
    <dgm:cxn modelId="{989423AB-C5EC-4B28-AE4A-645BD804FA16}" type="presParOf" srcId="{03164B28-7347-43B6-A107-7E8857A33AB0}" destId="{62F0FFD0-C3F7-45FD-948A-487A5100B268}" srcOrd="3" destOrd="0" presId="urn:microsoft.com/office/officeart/2018/2/layout/IconVerticalSolidList"/>
    <dgm:cxn modelId="{2E6369E9-79F3-4D8F-A28B-4194DCA734EC}" type="presParOf" srcId="{03164B28-7347-43B6-A107-7E8857A33AB0}" destId="{E12B530E-4EAD-4493-A89F-C07318FBF49A}" srcOrd="4" destOrd="0" presId="urn:microsoft.com/office/officeart/2018/2/layout/IconVerticalSolidList"/>
    <dgm:cxn modelId="{22D66E91-952B-4D75-967B-148C18810192}" type="presParOf" srcId="{D34DA759-D509-49A4-9A3E-69DAFEE33AC4}" destId="{DD86104F-722C-4BAF-A4D8-49A1F5693070}" srcOrd="3" destOrd="0" presId="urn:microsoft.com/office/officeart/2018/2/layout/IconVerticalSolidList"/>
    <dgm:cxn modelId="{683684DE-CB5D-4588-A981-5529646FEC6F}" type="presParOf" srcId="{D34DA759-D509-49A4-9A3E-69DAFEE33AC4}" destId="{729E7B9D-22F3-4999-8856-01CD7545E438}" srcOrd="4" destOrd="0" presId="urn:microsoft.com/office/officeart/2018/2/layout/IconVerticalSolidList"/>
    <dgm:cxn modelId="{DF6B8B26-E58A-440A-9515-60AF212432DD}" type="presParOf" srcId="{729E7B9D-22F3-4999-8856-01CD7545E438}" destId="{D7D933D6-A429-4D4E-BA99-0F0C6425C2D1}" srcOrd="0" destOrd="0" presId="urn:microsoft.com/office/officeart/2018/2/layout/IconVerticalSolidList"/>
    <dgm:cxn modelId="{5203681A-F0A0-46EF-8367-FB5960BF5774}" type="presParOf" srcId="{729E7B9D-22F3-4999-8856-01CD7545E438}" destId="{6B1C2BAB-5560-46D9-931A-3B93F26B4E25}" srcOrd="1" destOrd="0" presId="urn:microsoft.com/office/officeart/2018/2/layout/IconVerticalSolidList"/>
    <dgm:cxn modelId="{A73C9CA1-D91F-43CF-8334-F552C0936343}" type="presParOf" srcId="{729E7B9D-22F3-4999-8856-01CD7545E438}" destId="{2B405B7C-0365-45E1-8C28-7ED9B2703A3A}" srcOrd="2" destOrd="0" presId="urn:microsoft.com/office/officeart/2018/2/layout/IconVerticalSolidList"/>
    <dgm:cxn modelId="{2473DDB3-3FD0-4286-BE0A-46593A33DF3B}" type="presParOf" srcId="{729E7B9D-22F3-4999-8856-01CD7545E438}" destId="{90A96697-85A6-42B9-B169-BD24F6CE5B96}" srcOrd="3" destOrd="0" presId="urn:microsoft.com/office/officeart/2018/2/layout/IconVerticalSolidList"/>
    <dgm:cxn modelId="{E4676561-F6DE-478E-87E7-D621105880B3}" type="presParOf" srcId="{729E7B9D-22F3-4999-8856-01CD7545E438}" destId="{AF9253CA-BBF9-407E-8FE3-60281202267D}" srcOrd="4" destOrd="0" presId="urn:microsoft.com/office/officeart/2018/2/layout/IconVerticalSolidList"/>
    <dgm:cxn modelId="{DB1F7592-F496-41D3-902E-7A57E84B6098}" type="presParOf" srcId="{D34DA759-D509-49A4-9A3E-69DAFEE33AC4}" destId="{1B4FD157-B67C-49FB-B0DC-E427F0E65071}" srcOrd="5" destOrd="0" presId="urn:microsoft.com/office/officeart/2018/2/layout/IconVerticalSolidList"/>
    <dgm:cxn modelId="{533D8150-0062-4F58-A9CD-58B3E375AA64}" type="presParOf" srcId="{D34DA759-D509-49A4-9A3E-69DAFEE33AC4}" destId="{FA615F00-18A1-4F3C-BD20-14F23064BD26}" srcOrd="6" destOrd="0" presId="urn:microsoft.com/office/officeart/2018/2/layout/IconVerticalSolidList"/>
    <dgm:cxn modelId="{2036D0D1-03F2-49AF-A2C4-51AE49DE934F}" type="presParOf" srcId="{FA615F00-18A1-4F3C-BD20-14F23064BD26}" destId="{F2F774A0-BDF6-4B99-BD42-C5BE3449E6B4}" srcOrd="0" destOrd="0" presId="urn:microsoft.com/office/officeart/2018/2/layout/IconVerticalSolidList"/>
    <dgm:cxn modelId="{44DC0EC5-ED88-4785-8EFC-0C4E4C8B926E}" type="presParOf" srcId="{FA615F00-18A1-4F3C-BD20-14F23064BD26}" destId="{49559C42-BE10-46FF-9472-43D03F7AE26D}" srcOrd="1" destOrd="0" presId="urn:microsoft.com/office/officeart/2018/2/layout/IconVerticalSolidList"/>
    <dgm:cxn modelId="{2FA6CBAA-C241-4029-82F5-9E558D33EC52}" type="presParOf" srcId="{FA615F00-18A1-4F3C-BD20-14F23064BD26}" destId="{378EDD9A-956C-4F2F-A885-1AE219A34E87}" srcOrd="2" destOrd="0" presId="urn:microsoft.com/office/officeart/2018/2/layout/IconVerticalSolidList"/>
    <dgm:cxn modelId="{835E5763-DBC0-4462-8D47-79343F24EACA}" type="presParOf" srcId="{FA615F00-18A1-4F3C-BD20-14F23064BD26}" destId="{88FC3CE4-D61C-493B-8822-F274732B2562}" srcOrd="3" destOrd="0" presId="urn:microsoft.com/office/officeart/2018/2/layout/IconVerticalSolidList"/>
    <dgm:cxn modelId="{234E4E79-FDF2-424E-ACC6-973E6FE8CB5D}" type="presParOf" srcId="{FA615F00-18A1-4F3C-BD20-14F23064BD26}" destId="{D313D15A-DB7F-4E18-A067-46183B9A7315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8E8C572-03E5-43EA-87CA-EA7BCD99468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004CD43-2E93-4B5A-99C6-B7DE7BF5EA2C}">
      <dgm:prSet custT="1"/>
      <dgm:spPr/>
      <dgm:t>
        <a:bodyPr/>
        <a:lstStyle/>
        <a:p>
          <a:r>
            <a:rPr lang="en-US" sz="2400" b="1" dirty="0"/>
            <a:t>Develop Geographically Specific Indicators</a:t>
          </a:r>
          <a:r>
            <a:rPr lang="en-US" sz="2400" dirty="0"/>
            <a:t>: </a:t>
          </a:r>
        </a:p>
      </dgm:t>
    </dgm:pt>
    <dgm:pt modelId="{EFC46293-EE82-4F8C-8EA7-3C7107C719BF}" type="parTrans" cxnId="{91D3E947-0EA3-4271-BE41-5653127EAB68}">
      <dgm:prSet/>
      <dgm:spPr/>
      <dgm:t>
        <a:bodyPr/>
        <a:lstStyle/>
        <a:p>
          <a:endParaRPr lang="en-US" sz="2400"/>
        </a:p>
      </dgm:t>
    </dgm:pt>
    <dgm:pt modelId="{3B69C4B7-874D-450E-944B-A00C29D8C177}" type="sibTrans" cxnId="{91D3E947-0EA3-4271-BE41-5653127EAB68}">
      <dgm:prSet/>
      <dgm:spPr/>
      <dgm:t>
        <a:bodyPr/>
        <a:lstStyle/>
        <a:p>
          <a:endParaRPr lang="en-US" sz="2400"/>
        </a:p>
      </dgm:t>
    </dgm:pt>
    <dgm:pt modelId="{C46A0636-526D-4644-A809-D5F7393ACCB2}">
      <dgm:prSet custT="1"/>
      <dgm:spPr/>
      <dgm:t>
        <a:bodyPr/>
        <a:lstStyle/>
        <a:p>
          <a:r>
            <a:rPr lang="en-US" sz="2400"/>
            <a:t>Create indicators that account for the diverse climatic and environmental conditions across Nigeria.</a:t>
          </a:r>
        </a:p>
      </dgm:t>
    </dgm:pt>
    <dgm:pt modelId="{F514885D-69F7-43C0-87F2-565C8860713B}" type="parTrans" cxnId="{E7FF00B0-0AF7-4306-9586-A4809CCB1731}">
      <dgm:prSet/>
      <dgm:spPr/>
      <dgm:t>
        <a:bodyPr/>
        <a:lstStyle/>
        <a:p>
          <a:endParaRPr lang="en-US" sz="2400"/>
        </a:p>
      </dgm:t>
    </dgm:pt>
    <dgm:pt modelId="{ADD005AD-DA90-4AB7-8716-B8F90FC9DB2E}" type="sibTrans" cxnId="{E7FF00B0-0AF7-4306-9586-A4809CCB1731}">
      <dgm:prSet/>
      <dgm:spPr/>
      <dgm:t>
        <a:bodyPr/>
        <a:lstStyle/>
        <a:p>
          <a:endParaRPr lang="en-US" sz="2400"/>
        </a:p>
      </dgm:t>
    </dgm:pt>
    <dgm:pt modelId="{FCC28DB5-CC23-4689-A240-7586796C85C6}">
      <dgm:prSet custT="1"/>
      <dgm:spPr/>
      <dgm:t>
        <a:bodyPr/>
        <a:lstStyle/>
        <a:p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A0277461-EC72-4EE3-AC56-6563243365B6}" type="parTrans" cxnId="{A827452D-3DAE-4C75-A8D5-A257DEA51164}">
      <dgm:prSet/>
      <dgm:spPr/>
      <dgm:t>
        <a:bodyPr/>
        <a:lstStyle/>
        <a:p>
          <a:endParaRPr lang="en-US" sz="2400"/>
        </a:p>
      </dgm:t>
    </dgm:pt>
    <dgm:pt modelId="{D9822B48-783A-4606-809C-5B48FCB45E10}" type="sibTrans" cxnId="{A827452D-3DAE-4C75-A8D5-A257DEA51164}">
      <dgm:prSet/>
      <dgm:spPr/>
      <dgm:t>
        <a:bodyPr/>
        <a:lstStyle/>
        <a:p>
          <a:endParaRPr lang="en-US" sz="2400"/>
        </a:p>
      </dgm:t>
    </dgm:pt>
    <dgm:pt modelId="{C503ED9F-145A-4B0F-BEBB-2D3FA457A550}">
      <dgm:prSet custT="1"/>
      <dgm:spPr/>
      <dgm:t>
        <a:bodyPr/>
        <a:lstStyle/>
        <a:p>
          <a:r>
            <a:rPr lang="en-US" sz="2400"/>
            <a:t>Geographically specific indicators ensure that the impacts of projects are measured accurately according to local environmental factors.</a:t>
          </a:r>
        </a:p>
      </dgm:t>
    </dgm:pt>
    <dgm:pt modelId="{B5ADE663-05BD-4218-8E5A-ECC4BAEB0C34}" type="parTrans" cxnId="{E731C191-664A-409D-9629-871BE1D4D7A1}">
      <dgm:prSet/>
      <dgm:spPr/>
      <dgm:t>
        <a:bodyPr/>
        <a:lstStyle/>
        <a:p>
          <a:endParaRPr lang="en-US" sz="2400"/>
        </a:p>
      </dgm:t>
    </dgm:pt>
    <dgm:pt modelId="{AB3F820D-C83B-4009-B30F-676FB26D25FD}" type="sibTrans" cxnId="{E731C191-664A-409D-9629-871BE1D4D7A1}">
      <dgm:prSet/>
      <dgm:spPr/>
      <dgm:t>
        <a:bodyPr/>
        <a:lstStyle/>
        <a:p>
          <a:endParaRPr lang="en-US" sz="2400"/>
        </a:p>
      </dgm:t>
    </dgm:pt>
    <dgm:pt modelId="{149A27E7-69A0-4E30-B481-ADB9626D8762}">
      <dgm:prSet custT="1"/>
      <dgm:spPr/>
      <dgm:t>
        <a:bodyPr/>
        <a:lstStyle/>
        <a:p>
          <a:r>
            <a:rPr lang="en-US" sz="2400" b="1"/>
            <a:t>Ensure Accessibility and Infrastructure Considerations</a:t>
          </a:r>
          <a:r>
            <a:rPr lang="en-US" sz="2400"/>
            <a:t>:</a:t>
          </a:r>
        </a:p>
      </dgm:t>
    </dgm:pt>
    <dgm:pt modelId="{A08F6DF6-0FF3-47AC-88DA-889EE80F2D47}" type="parTrans" cxnId="{BAF47D37-ECE0-4537-BDB8-CA8ED1F75E99}">
      <dgm:prSet/>
      <dgm:spPr/>
      <dgm:t>
        <a:bodyPr/>
        <a:lstStyle/>
        <a:p>
          <a:endParaRPr lang="en-US" sz="2400"/>
        </a:p>
      </dgm:t>
    </dgm:pt>
    <dgm:pt modelId="{30F51D20-0082-47D8-92A8-49F1178EC4F3}" type="sibTrans" cxnId="{BAF47D37-ECE0-4537-BDB8-CA8ED1F75E99}">
      <dgm:prSet/>
      <dgm:spPr/>
      <dgm:t>
        <a:bodyPr/>
        <a:lstStyle/>
        <a:p>
          <a:endParaRPr lang="en-US" sz="2400"/>
        </a:p>
      </dgm:t>
    </dgm:pt>
    <dgm:pt modelId="{787F42B3-17A4-481D-B505-4EF88A157C36}">
      <dgm:prSet custT="1"/>
      <dgm:spPr/>
      <dgm:t>
        <a:bodyPr/>
        <a:lstStyle/>
        <a:p>
          <a:r>
            <a:rPr lang="en-US" sz="2400"/>
            <a:t>Plan M&amp;E activities considering the accessibility and infrastructure challenges in different regions.</a:t>
          </a:r>
        </a:p>
      </dgm:t>
    </dgm:pt>
    <dgm:pt modelId="{4EC53F95-B22D-4C82-B7DC-AE3D340311E2}" type="parTrans" cxnId="{2C11F4F2-68C4-4AAB-9410-3F75CFFF3017}">
      <dgm:prSet/>
      <dgm:spPr/>
      <dgm:t>
        <a:bodyPr/>
        <a:lstStyle/>
        <a:p>
          <a:endParaRPr lang="en-US" sz="2400"/>
        </a:p>
      </dgm:t>
    </dgm:pt>
    <dgm:pt modelId="{A4EE2FC1-DB47-4099-B80F-91566726C5E3}" type="sibTrans" cxnId="{2C11F4F2-68C4-4AAB-9410-3F75CFFF3017}">
      <dgm:prSet/>
      <dgm:spPr/>
      <dgm:t>
        <a:bodyPr/>
        <a:lstStyle/>
        <a:p>
          <a:endParaRPr lang="en-US" sz="2400"/>
        </a:p>
      </dgm:t>
    </dgm:pt>
    <dgm:pt modelId="{3C8DB3BC-8299-4DF6-A07C-4F2A00698545}">
      <dgm:prSet custT="1"/>
      <dgm:spPr/>
      <dgm:t>
        <a:bodyPr/>
        <a:lstStyle/>
        <a:p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F880B3CE-1078-486A-BACF-F04624F9CD8A}" type="parTrans" cxnId="{3C9DACAC-51F0-495D-BA32-9197488429D2}">
      <dgm:prSet/>
      <dgm:spPr/>
      <dgm:t>
        <a:bodyPr/>
        <a:lstStyle/>
        <a:p>
          <a:endParaRPr lang="en-US" sz="2400"/>
        </a:p>
      </dgm:t>
    </dgm:pt>
    <dgm:pt modelId="{331A7B7F-6A79-4D40-BF3F-35C2E6AFD648}" type="sibTrans" cxnId="{3C9DACAC-51F0-495D-BA32-9197488429D2}">
      <dgm:prSet/>
      <dgm:spPr/>
      <dgm:t>
        <a:bodyPr/>
        <a:lstStyle/>
        <a:p>
          <a:endParaRPr lang="en-US" sz="2400"/>
        </a:p>
      </dgm:t>
    </dgm:pt>
    <dgm:pt modelId="{0C2C6A4B-0290-4771-ACC9-C9B374DF47CB}">
      <dgm:prSet custT="1"/>
      <dgm:spPr/>
      <dgm:t>
        <a:bodyPr/>
        <a:lstStyle/>
        <a:p>
          <a:r>
            <a:rPr lang="en-US" sz="2400" dirty="0"/>
            <a:t>This approach will help in overcoming logistical issues and ensuring consistent data collection across various locations.</a:t>
          </a:r>
        </a:p>
      </dgm:t>
    </dgm:pt>
    <dgm:pt modelId="{A9544CF1-B42D-456F-9AFC-697741FDA479}" type="parTrans" cxnId="{A9712514-9946-4347-8928-83015C34045A}">
      <dgm:prSet/>
      <dgm:spPr/>
      <dgm:t>
        <a:bodyPr/>
        <a:lstStyle/>
        <a:p>
          <a:endParaRPr lang="en-US" sz="2400"/>
        </a:p>
      </dgm:t>
    </dgm:pt>
    <dgm:pt modelId="{CA4E40B1-FB2A-4799-ADCC-DFEAE4529A9C}" type="sibTrans" cxnId="{A9712514-9946-4347-8928-83015C34045A}">
      <dgm:prSet/>
      <dgm:spPr/>
      <dgm:t>
        <a:bodyPr/>
        <a:lstStyle/>
        <a:p>
          <a:endParaRPr lang="en-US" sz="2400"/>
        </a:p>
      </dgm:t>
    </dgm:pt>
    <dgm:pt modelId="{3EF55868-86D7-4537-A239-3D837E8A5889}" type="pres">
      <dgm:prSet presAssocID="{78E8C572-03E5-43EA-87CA-EA7BCD99468A}" presName="Name0" presStyleCnt="0">
        <dgm:presLayoutVars>
          <dgm:dir/>
          <dgm:animLvl val="lvl"/>
          <dgm:resizeHandles val="exact"/>
        </dgm:presLayoutVars>
      </dgm:prSet>
      <dgm:spPr/>
    </dgm:pt>
    <dgm:pt modelId="{B948E42C-5EE6-4D7A-AE64-6D1F46B99C33}" type="pres">
      <dgm:prSet presAssocID="{8004CD43-2E93-4B5A-99C6-B7DE7BF5EA2C}" presName="linNode" presStyleCnt="0"/>
      <dgm:spPr/>
    </dgm:pt>
    <dgm:pt modelId="{51F377B1-648B-4025-B8C2-3B6F736A4137}" type="pres">
      <dgm:prSet presAssocID="{8004CD43-2E93-4B5A-99C6-B7DE7BF5EA2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B328CE6-9A0F-4B27-A9B7-A1ED69CAC1CD}" type="pres">
      <dgm:prSet presAssocID="{8004CD43-2E93-4B5A-99C6-B7DE7BF5EA2C}" presName="descendantText" presStyleLbl="alignAccFollowNode1" presStyleIdx="0" presStyleCnt="4">
        <dgm:presLayoutVars>
          <dgm:bulletEnabled val="1"/>
        </dgm:presLayoutVars>
      </dgm:prSet>
      <dgm:spPr/>
    </dgm:pt>
    <dgm:pt modelId="{5A2599E7-58AB-431E-8EDF-7435A9C9FE21}" type="pres">
      <dgm:prSet presAssocID="{3B69C4B7-874D-450E-944B-A00C29D8C177}" presName="sp" presStyleCnt="0"/>
      <dgm:spPr/>
    </dgm:pt>
    <dgm:pt modelId="{38A8E2C2-4897-4915-A086-6F9E8F1403FE}" type="pres">
      <dgm:prSet presAssocID="{FCC28DB5-CC23-4689-A240-7586796C85C6}" presName="linNode" presStyleCnt="0"/>
      <dgm:spPr/>
    </dgm:pt>
    <dgm:pt modelId="{23B4F6EF-F716-4995-92F4-88F92790B495}" type="pres">
      <dgm:prSet presAssocID="{FCC28DB5-CC23-4689-A240-7586796C85C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1E437018-1D30-4FC6-934B-95A24B4DF35E}" type="pres">
      <dgm:prSet presAssocID="{FCC28DB5-CC23-4689-A240-7586796C85C6}" presName="descendantText" presStyleLbl="alignAccFollowNode1" presStyleIdx="1" presStyleCnt="4">
        <dgm:presLayoutVars>
          <dgm:bulletEnabled val="1"/>
        </dgm:presLayoutVars>
      </dgm:prSet>
      <dgm:spPr/>
    </dgm:pt>
    <dgm:pt modelId="{B9AD0A06-9DC7-4F6C-841E-E1AAB96E5039}" type="pres">
      <dgm:prSet presAssocID="{D9822B48-783A-4606-809C-5B48FCB45E10}" presName="sp" presStyleCnt="0"/>
      <dgm:spPr/>
    </dgm:pt>
    <dgm:pt modelId="{8981C876-C65F-40EB-88F1-B06EF1773B03}" type="pres">
      <dgm:prSet presAssocID="{149A27E7-69A0-4E30-B481-ADB9626D8762}" presName="linNode" presStyleCnt="0"/>
      <dgm:spPr/>
    </dgm:pt>
    <dgm:pt modelId="{C22F4056-CE7E-43BC-8DB4-0C7D98FEE9B4}" type="pres">
      <dgm:prSet presAssocID="{149A27E7-69A0-4E30-B481-ADB9626D8762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6B8581D-FE34-49D7-A665-A8014C181DD5}" type="pres">
      <dgm:prSet presAssocID="{149A27E7-69A0-4E30-B481-ADB9626D8762}" presName="descendantText" presStyleLbl="alignAccFollowNode1" presStyleIdx="2" presStyleCnt="4">
        <dgm:presLayoutVars>
          <dgm:bulletEnabled val="1"/>
        </dgm:presLayoutVars>
      </dgm:prSet>
      <dgm:spPr/>
    </dgm:pt>
    <dgm:pt modelId="{405AD823-8ABB-4221-9F62-F4ACE63BFD8E}" type="pres">
      <dgm:prSet presAssocID="{30F51D20-0082-47D8-92A8-49F1178EC4F3}" presName="sp" presStyleCnt="0"/>
      <dgm:spPr/>
    </dgm:pt>
    <dgm:pt modelId="{B7269801-1498-4F6B-AD43-0B87EF00D181}" type="pres">
      <dgm:prSet presAssocID="{3C8DB3BC-8299-4DF6-A07C-4F2A00698545}" presName="linNode" presStyleCnt="0"/>
      <dgm:spPr/>
    </dgm:pt>
    <dgm:pt modelId="{39FC7DD4-CDD9-49E0-A29F-AA2AB69D0A5A}" type="pres">
      <dgm:prSet presAssocID="{3C8DB3BC-8299-4DF6-A07C-4F2A00698545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8CB3913-FD63-463E-BFE1-7A8959FE7E45}" type="pres">
      <dgm:prSet presAssocID="{3C8DB3BC-8299-4DF6-A07C-4F2A00698545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3B571F11-EA20-40C3-AA50-FA4DBA09FAD7}" type="presOf" srcId="{C503ED9F-145A-4B0F-BEBB-2D3FA457A550}" destId="{1E437018-1D30-4FC6-934B-95A24B4DF35E}" srcOrd="0" destOrd="0" presId="urn:microsoft.com/office/officeart/2005/8/layout/vList5"/>
    <dgm:cxn modelId="{A9712514-9946-4347-8928-83015C34045A}" srcId="{3C8DB3BC-8299-4DF6-A07C-4F2A00698545}" destId="{0C2C6A4B-0290-4771-ACC9-C9B374DF47CB}" srcOrd="0" destOrd="0" parTransId="{A9544CF1-B42D-456F-9AFC-697741FDA479}" sibTransId="{CA4E40B1-FB2A-4799-ADCC-DFEAE4529A9C}"/>
    <dgm:cxn modelId="{C69A0C17-B137-4EE7-8B46-02508AFD23FB}" type="presOf" srcId="{3C8DB3BC-8299-4DF6-A07C-4F2A00698545}" destId="{39FC7DD4-CDD9-49E0-A29F-AA2AB69D0A5A}" srcOrd="0" destOrd="0" presId="urn:microsoft.com/office/officeart/2005/8/layout/vList5"/>
    <dgm:cxn modelId="{A827452D-3DAE-4C75-A8D5-A257DEA51164}" srcId="{78E8C572-03E5-43EA-87CA-EA7BCD99468A}" destId="{FCC28DB5-CC23-4689-A240-7586796C85C6}" srcOrd="1" destOrd="0" parTransId="{A0277461-EC72-4EE3-AC56-6563243365B6}" sibTransId="{D9822B48-783A-4606-809C-5B48FCB45E10}"/>
    <dgm:cxn modelId="{BAF47D37-ECE0-4537-BDB8-CA8ED1F75E99}" srcId="{78E8C572-03E5-43EA-87CA-EA7BCD99468A}" destId="{149A27E7-69A0-4E30-B481-ADB9626D8762}" srcOrd="2" destOrd="0" parTransId="{A08F6DF6-0FF3-47AC-88DA-889EE80F2D47}" sibTransId="{30F51D20-0082-47D8-92A8-49F1178EC4F3}"/>
    <dgm:cxn modelId="{0770103E-9B6E-4A95-90E7-0F5E9B26FEBA}" type="presOf" srcId="{0C2C6A4B-0290-4771-ACC9-C9B374DF47CB}" destId="{18CB3913-FD63-463E-BFE1-7A8959FE7E45}" srcOrd="0" destOrd="0" presId="urn:microsoft.com/office/officeart/2005/8/layout/vList5"/>
    <dgm:cxn modelId="{91D3E947-0EA3-4271-BE41-5653127EAB68}" srcId="{78E8C572-03E5-43EA-87CA-EA7BCD99468A}" destId="{8004CD43-2E93-4B5A-99C6-B7DE7BF5EA2C}" srcOrd="0" destOrd="0" parTransId="{EFC46293-EE82-4F8C-8EA7-3C7107C719BF}" sibTransId="{3B69C4B7-874D-450E-944B-A00C29D8C177}"/>
    <dgm:cxn modelId="{E731C191-664A-409D-9629-871BE1D4D7A1}" srcId="{FCC28DB5-CC23-4689-A240-7586796C85C6}" destId="{C503ED9F-145A-4B0F-BEBB-2D3FA457A550}" srcOrd="0" destOrd="0" parTransId="{B5ADE663-05BD-4218-8E5A-ECC4BAEB0C34}" sibTransId="{AB3F820D-C83B-4009-B30F-676FB26D25FD}"/>
    <dgm:cxn modelId="{3C9DACAC-51F0-495D-BA32-9197488429D2}" srcId="{78E8C572-03E5-43EA-87CA-EA7BCD99468A}" destId="{3C8DB3BC-8299-4DF6-A07C-4F2A00698545}" srcOrd="3" destOrd="0" parTransId="{F880B3CE-1078-486A-BACF-F04624F9CD8A}" sibTransId="{331A7B7F-6A79-4D40-BF3F-35C2E6AFD648}"/>
    <dgm:cxn modelId="{E7FF00B0-0AF7-4306-9586-A4809CCB1731}" srcId="{8004CD43-2E93-4B5A-99C6-B7DE7BF5EA2C}" destId="{C46A0636-526D-4644-A809-D5F7393ACCB2}" srcOrd="0" destOrd="0" parTransId="{F514885D-69F7-43C0-87F2-565C8860713B}" sibTransId="{ADD005AD-DA90-4AB7-8716-B8F90FC9DB2E}"/>
    <dgm:cxn modelId="{BFE2EDD2-9521-4609-B436-92392EC4C6B0}" type="presOf" srcId="{C46A0636-526D-4644-A809-D5F7393ACCB2}" destId="{5B328CE6-9A0F-4B27-A9B7-A1ED69CAC1CD}" srcOrd="0" destOrd="0" presId="urn:microsoft.com/office/officeart/2005/8/layout/vList5"/>
    <dgm:cxn modelId="{5F75DCD8-13DB-4023-B21D-49C268B8E63A}" type="presOf" srcId="{149A27E7-69A0-4E30-B481-ADB9626D8762}" destId="{C22F4056-CE7E-43BC-8DB4-0C7D98FEE9B4}" srcOrd="0" destOrd="0" presId="urn:microsoft.com/office/officeart/2005/8/layout/vList5"/>
    <dgm:cxn modelId="{8E2792DA-D43F-48BB-91E5-655A1FAC6535}" type="presOf" srcId="{787F42B3-17A4-481D-B505-4EF88A157C36}" destId="{C6B8581D-FE34-49D7-A665-A8014C181DD5}" srcOrd="0" destOrd="0" presId="urn:microsoft.com/office/officeart/2005/8/layout/vList5"/>
    <dgm:cxn modelId="{D49717DC-584A-462B-9B1F-EF5C8BC622E9}" type="presOf" srcId="{8004CD43-2E93-4B5A-99C6-B7DE7BF5EA2C}" destId="{51F377B1-648B-4025-B8C2-3B6F736A4137}" srcOrd="0" destOrd="0" presId="urn:microsoft.com/office/officeart/2005/8/layout/vList5"/>
    <dgm:cxn modelId="{8739D8F0-814A-4AEE-B47B-1B84435CA8BC}" type="presOf" srcId="{78E8C572-03E5-43EA-87CA-EA7BCD99468A}" destId="{3EF55868-86D7-4537-A239-3D837E8A5889}" srcOrd="0" destOrd="0" presId="urn:microsoft.com/office/officeart/2005/8/layout/vList5"/>
    <dgm:cxn modelId="{909B2DF1-BE99-4013-A529-0B2A546627E0}" type="presOf" srcId="{FCC28DB5-CC23-4689-A240-7586796C85C6}" destId="{23B4F6EF-F716-4995-92F4-88F92790B495}" srcOrd="0" destOrd="0" presId="urn:microsoft.com/office/officeart/2005/8/layout/vList5"/>
    <dgm:cxn modelId="{2C11F4F2-68C4-4AAB-9410-3F75CFFF3017}" srcId="{149A27E7-69A0-4E30-B481-ADB9626D8762}" destId="{787F42B3-17A4-481D-B505-4EF88A157C36}" srcOrd="0" destOrd="0" parTransId="{4EC53F95-B22D-4C82-B7DC-AE3D340311E2}" sibTransId="{A4EE2FC1-DB47-4099-B80F-91566726C5E3}"/>
    <dgm:cxn modelId="{1CA3748B-DFD9-4104-8C70-F25329537265}" type="presParOf" srcId="{3EF55868-86D7-4537-A239-3D837E8A5889}" destId="{B948E42C-5EE6-4D7A-AE64-6D1F46B99C33}" srcOrd="0" destOrd="0" presId="urn:microsoft.com/office/officeart/2005/8/layout/vList5"/>
    <dgm:cxn modelId="{16A39C83-EF01-4A0E-B4D8-9605F69B9301}" type="presParOf" srcId="{B948E42C-5EE6-4D7A-AE64-6D1F46B99C33}" destId="{51F377B1-648B-4025-B8C2-3B6F736A4137}" srcOrd="0" destOrd="0" presId="urn:microsoft.com/office/officeart/2005/8/layout/vList5"/>
    <dgm:cxn modelId="{DCA31829-3C38-4805-A5C6-285D1E53A2D6}" type="presParOf" srcId="{B948E42C-5EE6-4D7A-AE64-6D1F46B99C33}" destId="{5B328CE6-9A0F-4B27-A9B7-A1ED69CAC1CD}" srcOrd="1" destOrd="0" presId="urn:microsoft.com/office/officeart/2005/8/layout/vList5"/>
    <dgm:cxn modelId="{3CC45B19-A3AD-4BED-B8B4-68AEBBCBFA04}" type="presParOf" srcId="{3EF55868-86D7-4537-A239-3D837E8A5889}" destId="{5A2599E7-58AB-431E-8EDF-7435A9C9FE21}" srcOrd="1" destOrd="0" presId="urn:microsoft.com/office/officeart/2005/8/layout/vList5"/>
    <dgm:cxn modelId="{0EDFA9C5-3361-44F0-A58A-7ADC2CADFB36}" type="presParOf" srcId="{3EF55868-86D7-4537-A239-3D837E8A5889}" destId="{38A8E2C2-4897-4915-A086-6F9E8F1403FE}" srcOrd="2" destOrd="0" presId="urn:microsoft.com/office/officeart/2005/8/layout/vList5"/>
    <dgm:cxn modelId="{6C87EDA0-D568-47D8-B68E-A712A3EBD2D8}" type="presParOf" srcId="{38A8E2C2-4897-4915-A086-6F9E8F1403FE}" destId="{23B4F6EF-F716-4995-92F4-88F92790B495}" srcOrd="0" destOrd="0" presId="urn:microsoft.com/office/officeart/2005/8/layout/vList5"/>
    <dgm:cxn modelId="{EFFA3A32-76DF-4812-AA51-A54F3D8A7A24}" type="presParOf" srcId="{38A8E2C2-4897-4915-A086-6F9E8F1403FE}" destId="{1E437018-1D30-4FC6-934B-95A24B4DF35E}" srcOrd="1" destOrd="0" presId="urn:microsoft.com/office/officeart/2005/8/layout/vList5"/>
    <dgm:cxn modelId="{AD3041E7-2588-44B6-B21A-9C0790EE160A}" type="presParOf" srcId="{3EF55868-86D7-4537-A239-3D837E8A5889}" destId="{B9AD0A06-9DC7-4F6C-841E-E1AAB96E5039}" srcOrd="3" destOrd="0" presId="urn:microsoft.com/office/officeart/2005/8/layout/vList5"/>
    <dgm:cxn modelId="{093ADDF5-9D1E-48F6-8D8E-8184D542EADC}" type="presParOf" srcId="{3EF55868-86D7-4537-A239-3D837E8A5889}" destId="{8981C876-C65F-40EB-88F1-B06EF1773B03}" srcOrd="4" destOrd="0" presId="urn:microsoft.com/office/officeart/2005/8/layout/vList5"/>
    <dgm:cxn modelId="{AB9F3412-C603-4D08-BD33-791B7DEDF0B6}" type="presParOf" srcId="{8981C876-C65F-40EB-88F1-B06EF1773B03}" destId="{C22F4056-CE7E-43BC-8DB4-0C7D98FEE9B4}" srcOrd="0" destOrd="0" presId="urn:microsoft.com/office/officeart/2005/8/layout/vList5"/>
    <dgm:cxn modelId="{AABBFB86-CF12-421D-BE06-2B2FDB81BD84}" type="presParOf" srcId="{8981C876-C65F-40EB-88F1-B06EF1773B03}" destId="{C6B8581D-FE34-49D7-A665-A8014C181DD5}" srcOrd="1" destOrd="0" presId="urn:microsoft.com/office/officeart/2005/8/layout/vList5"/>
    <dgm:cxn modelId="{8F3E124A-1049-410E-847C-04E4ACC32C38}" type="presParOf" srcId="{3EF55868-86D7-4537-A239-3D837E8A5889}" destId="{405AD823-8ABB-4221-9F62-F4ACE63BFD8E}" srcOrd="5" destOrd="0" presId="urn:microsoft.com/office/officeart/2005/8/layout/vList5"/>
    <dgm:cxn modelId="{7E56C813-BFCC-4588-8594-CCDDE2355D8B}" type="presParOf" srcId="{3EF55868-86D7-4537-A239-3D837E8A5889}" destId="{B7269801-1498-4F6B-AD43-0B87EF00D181}" srcOrd="6" destOrd="0" presId="urn:microsoft.com/office/officeart/2005/8/layout/vList5"/>
    <dgm:cxn modelId="{16AE8625-EE1C-4F9F-8D2D-1F6DD44C7F94}" type="presParOf" srcId="{B7269801-1498-4F6B-AD43-0B87EF00D181}" destId="{39FC7DD4-CDD9-49E0-A29F-AA2AB69D0A5A}" srcOrd="0" destOrd="0" presId="urn:microsoft.com/office/officeart/2005/8/layout/vList5"/>
    <dgm:cxn modelId="{6F855765-BB63-44A0-9330-C6762FF8F1A8}" type="presParOf" srcId="{B7269801-1498-4F6B-AD43-0B87EF00D181}" destId="{18CB3913-FD63-463E-BFE1-7A8959FE7E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276701C-1B94-4491-AC81-827126054FE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ACF6E6-CC71-410E-A350-1D5F488F8C4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Foster Stakeholder Involvement, Capacity Building and Build Local M&amp;E Capacity</a:t>
          </a:r>
          <a:r>
            <a:rPr lang="en-US" sz="2400" dirty="0"/>
            <a:t>: </a:t>
          </a:r>
        </a:p>
      </dgm:t>
    </dgm:pt>
    <dgm:pt modelId="{A6B4833B-1E73-42A4-B818-6494CF3FF357}" type="parTrans" cxnId="{097EE3E7-7D70-4644-9561-73AB3BF52BC3}">
      <dgm:prSet/>
      <dgm:spPr/>
      <dgm:t>
        <a:bodyPr/>
        <a:lstStyle/>
        <a:p>
          <a:endParaRPr lang="en-US" sz="2400"/>
        </a:p>
      </dgm:t>
    </dgm:pt>
    <dgm:pt modelId="{33FC4991-83CD-4D33-8A35-D28AFC093CB4}" type="sibTrans" cxnId="{097EE3E7-7D70-4644-9561-73AB3BF52BC3}">
      <dgm:prSet/>
      <dgm:spPr/>
      <dgm:t>
        <a:bodyPr/>
        <a:lstStyle/>
        <a:p>
          <a:endParaRPr lang="en-US" sz="2400"/>
        </a:p>
      </dgm:t>
    </dgm:pt>
    <dgm:pt modelId="{378AFE9C-6E75-4ED7-8B71-D2DE6683C64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Invest in training and capacity building for local M&amp;E personnel.</a:t>
          </a:r>
        </a:p>
      </dgm:t>
    </dgm:pt>
    <dgm:pt modelId="{554EFA88-52B6-4AA7-BC16-F3A39990358B}" type="parTrans" cxnId="{9FCAC2F6-F548-492C-8A06-EE425000D220}">
      <dgm:prSet/>
      <dgm:spPr/>
      <dgm:t>
        <a:bodyPr/>
        <a:lstStyle/>
        <a:p>
          <a:endParaRPr lang="en-US" sz="2400"/>
        </a:p>
      </dgm:t>
    </dgm:pt>
    <dgm:pt modelId="{8B9B623C-ABF5-471C-B530-9DFD6E29DCD5}" type="sibTrans" cxnId="{9FCAC2F6-F548-492C-8A06-EE425000D220}">
      <dgm:prSet/>
      <dgm:spPr/>
      <dgm:t>
        <a:bodyPr/>
        <a:lstStyle/>
        <a:p>
          <a:endParaRPr lang="en-US" sz="2400"/>
        </a:p>
      </dgm:t>
    </dgm:pt>
    <dgm:pt modelId="{16E2306A-0A42-435B-8004-D2B109EFFEE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178D4AD1-AC28-4C7F-BE8C-16544A89C066}" type="parTrans" cxnId="{65949186-0B43-4C15-A6DB-BA0AD9352E16}">
      <dgm:prSet/>
      <dgm:spPr/>
      <dgm:t>
        <a:bodyPr/>
        <a:lstStyle/>
        <a:p>
          <a:endParaRPr lang="en-US" sz="2400"/>
        </a:p>
      </dgm:t>
    </dgm:pt>
    <dgm:pt modelId="{279F3D79-21A3-44F4-81C2-E7F81F6148FD}" type="sibTrans" cxnId="{65949186-0B43-4C15-A6DB-BA0AD9352E16}">
      <dgm:prSet/>
      <dgm:spPr/>
      <dgm:t>
        <a:bodyPr/>
        <a:lstStyle/>
        <a:p>
          <a:endParaRPr lang="en-US" sz="2400"/>
        </a:p>
      </dgm:t>
    </dgm:pt>
    <dgm:pt modelId="{2B5DF93F-45E3-4D07-A530-E7C7D85D38D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Empowering local staff with the necessary skills ensures the sustainability of M&amp;E processes and integrates local knowledge into evaluations.</a:t>
          </a:r>
        </a:p>
      </dgm:t>
    </dgm:pt>
    <dgm:pt modelId="{CD89F300-E501-4C85-BC56-A97E7F075CEB}" type="parTrans" cxnId="{05539791-A7C2-49DB-AA41-4397F385703C}">
      <dgm:prSet/>
      <dgm:spPr/>
      <dgm:t>
        <a:bodyPr/>
        <a:lstStyle/>
        <a:p>
          <a:endParaRPr lang="en-US" sz="2400"/>
        </a:p>
      </dgm:t>
    </dgm:pt>
    <dgm:pt modelId="{44D8DCC1-2D00-48A3-B851-0AB2893756B9}" type="sibTrans" cxnId="{05539791-A7C2-49DB-AA41-4397F385703C}">
      <dgm:prSet/>
      <dgm:spPr/>
      <dgm:t>
        <a:bodyPr/>
        <a:lstStyle/>
        <a:p>
          <a:endParaRPr lang="en-US" sz="2400"/>
        </a:p>
      </dgm:t>
    </dgm:pt>
    <dgm:pt modelId="{03CED35E-D52B-4410-AE83-2471E76C750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Promote Stakeholder Collaboration</a:t>
          </a:r>
          <a:r>
            <a:rPr lang="en-US" sz="2400"/>
            <a:t>: </a:t>
          </a:r>
        </a:p>
      </dgm:t>
    </dgm:pt>
    <dgm:pt modelId="{DD1B2EB5-2B5D-44E6-AA85-993FD3C33BF0}" type="parTrans" cxnId="{1D44BD41-B8CF-4172-A980-CEFE4D593007}">
      <dgm:prSet/>
      <dgm:spPr/>
      <dgm:t>
        <a:bodyPr/>
        <a:lstStyle/>
        <a:p>
          <a:endParaRPr lang="en-US" sz="2400"/>
        </a:p>
      </dgm:t>
    </dgm:pt>
    <dgm:pt modelId="{CF85CC7C-6165-47CD-9E7F-CBEC1D7A30FC}" type="sibTrans" cxnId="{1D44BD41-B8CF-4172-A980-CEFE4D593007}">
      <dgm:prSet/>
      <dgm:spPr/>
      <dgm:t>
        <a:bodyPr/>
        <a:lstStyle/>
        <a:p>
          <a:endParaRPr lang="en-US" sz="2400"/>
        </a:p>
      </dgm:t>
    </dgm:pt>
    <dgm:pt modelId="{B5A7A7F1-61D8-4392-9787-0EC49CA2958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Facilitate regular collaboration and communication between project teams, government agencies, NGOs, and community groups.</a:t>
          </a:r>
        </a:p>
      </dgm:t>
    </dgm:pt>
    <dgm:pt modelId="{552DA256-2C67-4D50-ADFC-F4947547388A}" type="parTrans" cxnId="{9529B0D9-AF7E-4144-956B-99A78FCAB2C0}">
      <dgm:prSet/>
      <dgm:spPr/>
      <dgm:t>
        <a:bodyPr/>
        <a:lstStyle/>
        <a:p>
          <a:endParaRPr lang="en-US" sz="2400"/>
        </a:p>
      </dgm:t>
    </dgm:pt>
    <dgm:pt modelId="{327FB93C-7276-4638-B46C-6DF1CACBB9C2}" type="sibTrans" cxnId="{9529B0D9-AF7E-4144-956B-99A78FCAB2C0}">
      <dgm:prSet/>
      <dgm:spPr/>
      <dgm:t>
        <a:bodyPr/>
        <a:lstStyle/>
        <a:p>
          <a:endParaRPr lang="en-US" sz="2400"/>
        </a:p>
      </dgm:t>
    </dgm:pt>
    <dgm:pt modelId="{3BA94189-6131-46A0-9C67-572C66FDDFC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A2DBC75F-DB15-4D71-B607-2ACE9D7408C8}" type="parTrans" cxnId="{ABA95E57-52DF-442B-B1B6-50B1A81D2B15}">
      <dgm:prSet/>
      <dgm:spPr/>
      <dgm:t>
        <a:bodyPr/>
        <a:lstStyle/>
        <a:p>
          <a:endParaRPr lang="en-US" sz="2400"/>
        </a:p>
      </dgm:t>
    </dgm:pt>
    <dgm:pt modelId="{0ACA8596-E65E-432B-84AA-967A11A6B010}" type="sibTrans" cxnId="{ABA95E57-52DF-442B-B1B6-50B1A81D2B15}">
      <dgm:prSet/>
      <dgm:spPr/>
      <dgm:t>
        <a:bodyPr/>
        <a:lstStyle/>
        <a:p>
          <a:endParaRPr lang="en-US" sz="2400"/>
        </a:p>
      </dgm:t>
    </dgm:pt>
    <dgm:pt modelId="{9F575900-2A2A-40F6-B55C-C01E8CFEA60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Stakeholder collaboration enhances the relevance and accuracy of M&amp;E activities and fosters a sense of ownership and commitment to the project.</a:t>
          </a:r>
        </a:p>
      </dgm:t>
    </dgm:pt>
    <dgm:pt modelId="{49CE3325-FB79-4FAB-AE08-835C94A11B0D}" type="parTrans" cxnId="{AC307D31-59A3-4BA6-A70C-FFB2D864FC19}">
      <dgm:prSet/>
      <dgm:spPr/>
      <dgm:t>
        <a:bodyPr/>
        <a:lstStyle/>
        <a:p>
          <a:endParaRPr lang="en-US" sz="2400"/>
        </a:p>
      </dgm:t>
    </dgm:pt>
    <dgm:pt modelId="{373D2007-15D1-4D84-83FF-866B6021BFE4}" type="sibTrans" cxnId="{AC307D31-59A3-4BA6-A70C-FFB2D864FC19}">
      <dgm:prSet/>
      <dgm:spPr/>
      <dgm:t>
        <a:bodyPr/>
        <a:lstStyle/>
        <a:p>
          <a:endParaRPr lang="en-US" sz="2400"/>
        </a:p>
      </dgm:t>
    </dgm:pt>
    <dgm:pt modelId="{83D8FA1E-A3F6-42D2-8FAD-D7F0941207A1}" type="pres">
      <dgm:prSet presAssocID="{0276701C-1B94-4491-AC81-827126054FEE}" presName="root" presStyleCnt="0">
        <dgm:presLayoutVars>
          <dgm:dir/>
          <dgm:resizeHandles val="exact"/>
        </dgm:presLayoutVars>
      </dgm:prSet>
      <dgm:spPr/>
    </dgm:pt>
    <dgm:pt modelId="{B13D2175-84A6-4ED5-ADCF-B5D885AEB947}" type="pres">
      <dgm:prSet presAssocID="{23ACF6E6-CC71-410E-A350-1D5F488F8C41}" presName="compNode" presStyleCnt="0"/>
      <dgm:spPr/>
    </dgm:pt>
    <dgm:pt modelId="{72191C4D-EB8F-44B8-9213-E6A44D9761B3}" type="pres">
      <dgm:prSet presAssocID="{23ACF6E6-CC71-410E-A350-1D5F488F8C41}" presName="bgRect" presStyleLbl="bgShp" presStyleIdx="0" presStyleCnt="4"/>
      <dgm:spPr/>
    </dgm:pt>
    <dgm:pt modelId="{533CDC02-FD7E-4BDC-8041-CE8FEFD3B072}" type="pres">
      <dgm:prSet presAssocID="{23ACF6E6-CC71-410E-A350-1D5F488F8C4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FA26FB87-7024-4E34-BEC0-1ECDCE795819}" type="pres">
      <dgm:prSet presAssocID="{23ACF6E6-CC71-410E-A350-1D5F488F8C41}" presName="spaceRect" presStyleCnt="0"/>
      <dgm:spPr/>
    </dgm:pt>
    <dgm:pt modelId="{DBA9685E-C154-43BB-8D0A-84EDBF99815B}" type="pres">
      <dgm:prSet presAssocID="{23ACF6E6-CC71-410E-A350-1D5F488F8C41}" presName="parTx" presStyleLbl="revTx" presStyleIdx="0" presStyleCnt="8">
        <dgm:presLayoutVars>
          <dgm:chMax val="0"/>
          <dgm:chPref val="0"/>
        </dgm:presLayoutVars>
      </dgm:prSet>
      <dgm:spPr/>
    </dgm:pt>
    <dgm:pt modelId="{B3E91600-FF94-4109-BE7A-9523FAC70D76}" type="pres">
      <dgm:prSet presAssocID="{23ACF6E6-CC71-410E-A350-1D5F488F8C41}" presName="desTx" presStyleLbl="revTx" presStyleIdx="1" presStyleCnt="8">
        <dgm:presLayoutVars/>
      </dgm:prSet>
      <dgm:spPr/>
    </dgm:pt>
    <dgm:pt modelId="{129EF338-C87D-4473-8F3B-24F954F1AB32}" type="pres">
      <dgm:prSet presAssocID="{33FC4991-83CD-4D33-8A35-D28AFC093CB4}" presName="sibTrans" presStyleCnt="0"/>
      <dgm:spPr/>
    </dgm:pt>
    <dgm:pt modelId="{A1B09963-CB14-4720-83D3-C715EAF08BD8}" type="pres">
      <dgm:prSet presAssocID="{16E2306A-0A42-435B-8004-D2B109EFFEE5}" presName="compNode" presStyleCnt="0"/>
      <dgm:spPr/>
    </dgm:pt>
    <dgm:pt modelId="{458EEFB1-99A1-41DA-9FF5-65CB918B3B2B}" type="pres">
      <dgm:prSet presAssocID="{16E2306A-0A42-435B-8004-D2B109EFFEE5}" presName="bgRect" presStyleLbl="bgShp" presStyleIdx="1" presStyleCnt="4"/>
      <dgm:spPr/>
    </dgm:pt>
    <dgm:pt modelId="{805A22E3-83A5-47F6-BC40-D1692BC085D6}" type="pres">
      <dgm:prSet presAssocID="{16E2306A-0A42-435B-8004-D2B109EFFEE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C475A3FE-71FA-4E93-BBDD-2B574ACA18AB}" type="pres">
      <dgm:prSet presAssocID="{16E2306A-0A42-435B-8004-D2B109EFFEE5}" presName="spaceRect" presStyleCnt="0"/>
      <dgm:spPr/>
    </dgm:pt>
    <dgm:pt modelId="{E86F1308-4FC5-4B52-9914-8AEC868083EC}" type="pres">
      <dgm:prSet presAssocID="{16E2306A-0A42-435B-8004-D2B109EFFEE5}" presName="parTx" presStyleLbl="revTx" presStyleIdx="2" presStyleCnt="8">
        <dgm:presLayoutVars>
          <dgm:chMax val="0"/>
          <dgm:chPref val="0"/>
        </dgm:presLayoutVars>
      </dgm:prSet>
      <dgm:spPr/>
    </dgm:pt>
    <dgm:pt modelId="{60A8917A-2635-45C6-8C69-944A14775DE6}" type="pres">
      <dgm:prSet presAssocID="{16E2306A-0A42-435B-8004-D2B109EFFEE5}" presName="desTx" presStyleLbl="revTx" presStyleIdx="3" presStyleCnt="8">
        <dgm:presLayoutVars/>
      </dgm:prSet>
      <dgm:spPr/>
    </dgm:pt>
    <dgm:pt modelId="{914DF930-AEA6-4196-A521-A73F474E5DB7}" type="pres">
      <dgm:prSet presAssocID="{279F3D79-21A3-44F4-81C2-E7F81F6148FD}" presName="sibTrans" presStyleCnt="0"/>
      <dgm:spPr/>
    </dgm:pt>
    <dgm:pt modelId="{5CC77E4E-ED58-462B-93EB-9A2C8E7858D0}" type="pres">
      <dgm:prSet presAssocID="{03CED35E-D52B-4410-AE83-2471E76C7505}" presName="compNode" presStyleCnt="0"/>
      <dgm:spPr/>
    </dgm:pt>
    <dgm:pt modelId="{99DE3712-428D-443E-8A93-63696CD639AA}" type="pres">
      <dgm:prSet presAssocID="{03CED35E-D52B-4410-AE83-2471E76C7505}" presName="bgRect" presStyleLbl="bgShp" presStyleIdx="2" presStyleCnt="4"/>
      <dgm:spPr/>
    </dgm:pt>
    <dgm:pt modelId="{DD5E0B59-D50C-4A81-A530-BEA5578006A0}" type="pres">
      <dgm:prSet presAssocID="{03CED35E-D52B-4410-AE83-2471E76C750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79902B97-776E-4ABD-94B7-9B247B159AC1}" type="pres">
      <dgm:prSet presAssocID="{03CED35E-D52B-4410-AE83-2471E76C7505}" presName="spaceRect" presStyleCnt="0"/>
      <dgm:spPr/>
    </dgm:pt>
    <dgm:pt modelId="{735440B0-876B-4D34-BED2-29543E97BCEB}" type="pres">
      <dgm:prSet presAssocID="{03CED35E-D52B-4410-AE83-2471E76C7505}" presName="parTx" presStyleLbl="revTx" presStyleIdx="4" presStyleCnt="8">
        <dgm:presLayoutVars>
          <dgm:chMax val="0"/>
          <dgm:chPref val="0"/>
        </dgm:presLayoutVars>
      </dgm:prSet>
      <dgm:spPr/>
    </dgm:pt>
    <dgm:pt modelId="{79747EEE-9BEA-4D72-B121-B1C4BA384517}" type="pres">
      <dgm:prSet presAssocID="{03CED35E-D52B-4410-AE83-2471E76C7505}" presName="desTx" presStyleLbl="revTx" presStyleIdx="5" presStyleCnt="8">
        <dgm:presLayoutVars/>
      </dgm:prSet>
      <dgm:spPr/>
    </dgm:pt>
    <dgm:pt modelId="{61BF48E2-A3A1-4DB9-9FCB-681DB08EC442}" type="pres">
      <dgm:prSet presAssocID="{CF85CC7C-6165-47CD-9E7F-CBEC1D7A30FC}" presName="sibTrans" presStyleCnt="0"/>
      <dgm:spPr/>
    </dgm:pt>
    <dgm:pt modelId="{0593FB38-E0C7-4BFD-8EC8-AA870663FF8F}" type="pres">
      <dgm:prSet presAssocID="{3BA94189-6131-46A0-9C67-572C66FDDFC2}" presName="compNode" presStyleCnt="0"/>
      <dgm:spPr/>
    </dgm:pt>
    <dgm:pt modelId="{144CCF0A-9A77-4744-9D75-8628F30DC6DA}" type="pres">
      <dgm:prSet presAssocID="{3BA94189-6131-46A0-9C67-572C66FDDFC2}" presName="bgRect" presStyleLbl="bgShp" presStyleIdx="3" presStyleCnt="4"/>
      <dgm:spPr/>
    </dgm:pt>
    <dgm:pt modelId="{E083DB6A-ED15-4D2C-9776-461D4230CA57}" type="pres">
      <dgm:prSet presAssocID="{3BA94189-6131-46A0-9C67-572C66FDDFC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CB24C4D9-4BB6-4C81-AD9F-A9DADC48FDCF}" type="pres">
      <dgm:prSet presAssocID="{3BA94189-6131-46A0-9C67-572C66FDDFC2}" presName="spaceRect" presStyleCnt="0"/>
      <dgm:spPr/>
    </dgm:pt>
    <dgm:pt modelId="{62A766C4-50C5-456F-B7D6-1564BA84B103}" type="pres">
      <dgm:prSet presAssocID="{3BA94189-6131-46A0-9C67-572C66FDDFC2}" presName="parTx" presStyleLbl="revTx" presStyleIdx="6" presStyleCnt="8">
        <dgm:presLayoutVars>
          <dgm:chMax val="0"/>
          <dgm:chPref val="0"/>
        </dgm:presLayoutVars>
      </dgm:prSet>
      <dgm:spPr/>
    </dgm:pt>
    <dgm:pt modelId="{BC4D9848-718E-4A6E-BCB7-8513A1FB1ECF}" type="pres">
      <dgm:prSet presAssocID="{3BA94189-6131-46A0-9C67-572C66FDDFC2}" presName="desTx" presStyleLbl="revTx" presStyleIdx="7" presStyleCnt="8">
        <dgm:presLayoutVars/>
      </dgm:prSet>
      <dgm:spPr/>
    </dgm:pt>
  </dgm:ptLst>
  <dgm:cxnLst>
    <dgm:cxn modelId="{9EED6A10-FC8C-4D04-8D3B-8664C6968D16}" type="presOf" srcId="{9F575900-2A2A-40F6-B55C-C01E8CFEA607}" destId="{BC4D9848-718E-4A6E-BCB7-8513A1FB1ECF}" srcOrd="0" destOrd="0" presId="urn:microsoft.com/office/officeart/2018/2/layout/IconVerticalSolidList"/>
    <dgm:cxn modelId="{E88C9D13-FB8B-4273-8C6E-7A634C5AAF36}" type="presOf" srcId="{03CED35E-D52B-4410-AE83-2471E76C7505}" destId="{735440B0-876B-4D34-BED2-29543E97BCEB}" srcOrd="0" destOrd="0" presId="urn:microsoft.com/office/officeart/2018/2/layout/IconVerticalSolidList"/>
    <dgm:cxn modelId="{AC307D31-59A3-4BA6-A70C-FFB2D864FC19}" srcId="{3BA94189-6131-46A0-9C67-572C66FDDFC2}" destId="{9F575900-2A2A-40F6-B55C-C01E8CFEA607}" srcOrd="0" destOrd="0" parTransId="{49CE3325-FB79-4FAB-AE08-835C94A11B0D}" sibTransId="{373D2007-15D1-4D84-83FF-866B6021BFE4}"/>
    <dgm:cxn modelId="{4556115C-E2F1-4DFF-AAFC-9F86271D1DF4}" type="presOf" srcId="{0276701C-1B94-4491-AC81-827126054FEE}" destId="{83D8FA1E-A3F6-42D2-8FAD-D7F0941207A1}" srcOrd="0" destOrd="0" presId="urn:microsoft.com/office/officeart/2018/2/layout/IconVerticalSolidList"/>
    <dgm:cxn modelId="{1D44BD41-B8CF-4172-A980-CEFE4D593007}" srcId="{0276701C-1B94-4491-AC81-827126054FEE}" destId="{03CED35E-D52B-4410-AE83-2471E76C7505}" srcOrd="2" destOrd="0" parTransId="{DD1B2EB5-2B5D-44E6-AA85-993FD3C33BF0}" sibTransId="{CF85CC7C-6165-47CD-9E7F-CBEC1D7A30FC}"/>
    <dgm:cxn modelId="{59714B53-246F-4163-AFA0-0D72FF8037D6}" type="presOf" srcId="{23ACF6E6-CC71-410E-A350-1D5F488F8C41}" destId="{DBA9685E-C154-43BB-8D0A-84EDBF99815B}" srcOrd="0" destOrd="0" presId="urn:microsoft.com/office/officeart/2018/2/layout/IconVerticalSolidList"/>
    <dgm:cxn modelId="{ABA95E57-52DF-442B-B1B6-50B1A81D2B15}" srcId="{0276701C-1B94-4491-AC81-827126054FEE}" destId="{3BA94189-6131-46A0-9C67-572C66FDDFC2}" srcOrd="3" destOrd="0" parTransId="{A2DBC75F-DB15-4D71-B607-2ACE9D7408C8}" sibTransId="{0ACA8596-E65E-432B-84AA-967A11A6B010}"/>
    <dgm:cxn modelId="{6D47707F-576D-4FB6-99AC-CEFAC39E0DF8}" type="presOf" srcId="{2B5DF93F-45E3-4D07-A530-E7C7D85D38DF}" destId="{60A8917A-2635-45C6-8C69-944A14775DE6}" srcOrd="0" destOrd="0" presId="urn:microsoft.com/office/officeart/2018/2/layout/IconVerticalSolidList"/>
    <dgm:cxn modelId="{7C2E9780-41B2-413B-8F58-3E1B7E7F40D7}" type="presOf" srcId="{378AFE9C-6E75-4ED7-8B71-D2DE6683C648}" destId="{B3E91600-FF94-4109-BE7A-9523FAC70D76}" srcOrd="0" destOrd="0" presId="urn:microsoft.com/office/officeart/2018/2/layout/IconVerticalSolidList"/>
    <dgm:cxn modelId="{65949186-0B43-4C15-A6DB-BA0AD9352E16}" srcId="{0276701C-1B94-4491-AC81-827126054FEE}" destId="{16E2306A-0A42-435B-8004-D2B109EFFEE5}" srcOrd="1" destOrd="0" parTransId="{178D4AD1-AC28-4C7F-BE8C-16544A89C066}" sibTransId="{279F3D79-21A3-44F4-81C2-E7F81F6148FD}"/>
    <dgm:cxn modelId="{05539791-A7C2-49DB-AA41-4397F385703C}" srcId="{16E2306A-0A42-435B-8004-D2B109EFFEE5}" destId="{2B5DF93F-45E3-4D07-A530-E7C7D85D38DF}" srcOrd="0" destOrd="0" parTransId="{CD89F300-E501-4C85-BC56-A97E7F075CEB}" sibTransId="{44D8DCC1-2D00-48A3-B851-0AB2893756B9}"/>
    <dgm:cxn modelId="{FBE7D993-70E6-4066-8A43-EFA0388256C4}" type="presOf" srcId="{3BA94189-6131-46A0-9C67-572C66FDDFC2}" destId="{62A766C4-50C5-456F-B7D6-1564BA84B103}" srcOrd="0" destOrd="0" presId="urn:microsoft.com/office/officeart/2018/2/layout/IconVerticalSolidList"/>
    <dgm:cxn modelId="{446FC29A-163E-41BC-BD22-C9D91641B9F1}" type="presOf" srcId="{B5A7A7F1-61D8-4392-9787-0EC49CA2958E}" destId="{79747EEE-9BEA-4D72-B121-B1C4BA384517}" srcOrd="0" destOrd="0" presId="urn:microsoft.com/office/officeart/2018/2/layout/IconVerticalSolidList"/>
    <dgm:cxn modelId="{3A76A7AA-1075-4C6C-8F7B-49B9840C55F4}" type="presOf" srcId="{16E2306A-0A42-435B-8004-D2B109EFFEE5}" destId="{E86F1308-4FC5-4B52-9914-8AEC868083EC}" srcOrd="0" destOrd="0" presId="urn:microsoft.com/office/officeart/2018/2/layout/IconVerticalSolidList"/>
    <dgm:cxn modelId="{9529B0D9-AF7E-4144-956B-99A78FCAB2C0}" srcId="{03CED35E-D52B-4410-AE83-2471E76C7505}" destId="{B5A7A7F1-61D8-4392-9787-0EC49CA2958E}" srcOrd="0" destOrd="0" parTransId="{552DA256-2C67-4D50-ADFC-F4947547388A}" sibTransId="{327FB93C-7276-4638-B46C-6DF1CACBB9C2}"/>
    <dgm:cxn modelId="{097EE3E7-7D70-4644-9561-73AB3BF52BC3}" srcId="{0276701C-1B94-4491-AC81-827126054FEE}" destId="{23ACF6E6-CC71-410E-A350-1D5F488F8C41}" srcOrd="0" destOrd="0" parTransId="{A6B4833B-1E73-42A4-B818-6494CF3FF357}" sibTransId="{33FC4991-83CD-4D33-8A35-D28AFC093CB4}"/>
    <dgm:cxn modelId="{9FCAC2F6-F548-492C-8A06-EE425000D220}" srcId="{23ACF6E6-CC71-410E-A350-1D5F488F8C41}" destId="{378AFE9C-6E75-4ED7-8B71-D2DE6683C648}" srcOrd="0" destOrd="0" parTransId="{554EFA88-52B6-4AA7-BC16-F3A39990358B}" sibTransId="{8B9B623C-ABF5-471C-B530-9DFD6E29DCD5}"/>
    <dgm:cxn modelId="{34E623F5-95F2-4049-A69F-DB8E5ECA0EEB}" type="presParOf" srcId="{83D8FA1E-A3F6-42D2-8FAD-D7F0941207A1}" destId="{B13D2175-84A6-4ED5-ADCF-B5D885AEB947}" srcOrd="0" destOrd="0" presId="urn:microsoft.com/office/officeart/2018/2/layout/IconVerticalSolidList"/>
    <dgm:cxn modelId="{44643FC6-CB85-42AD-AF30-87E634FC2BC0}" type="presParOf" srcId="{B13D2175-84A6-4ED5-ADCF-B5D885AEB947}" destId="{72191C4D-EB8F-44B8-9213-E6A44D9761B3}" srcOrd="0" destOrd="0" presId="urn:microsoft.com/office/officeart/2018/2/layout/IconVerticalSolidList"/>
    <dgm:cxn modelId="{622BE232-D0ED-4880-9809-399848703453}" type="presParOf" srcId="{B13D2175-84A6-4ED5-ADCF-B5D885AEB947}" destId="{533CDC02-FD7E-4BDC-8041-CE8FEFD3B072}" srcOrd="1" destOrd="0" presId="urn:microsoft.com/office/officeart/2018/2/layout/IconVerticalSolidList"/>
    <dgm:cxn modelId="{D3EB3551-6BF0-43EE-9235-50B041F2A000}" type="presParOf" srcId="{B13D2175-84A6-4ED5-ADCF-B5D885AEB947}" destId="{FA26FB87-7024-4E34-BEC0-1ECDCE795819}" srcOrd="2" destOrd="0" presId="urn:microsoft.com/office/officeart/2018/2/layout/IconVerticalSolidList"/>
    <dgm:cxn modelId="{23FA03FE-C66E-4DA3-8A5B-F9F82661B594}" type="presParOf" srcId="{B13D2175-84A6-4ED5-ADCF-B5D885AEB947}" destId="{DBA9685E-C154-43BB-8D0A-84EDBF99815B}" srcOrd="3" destOrd="0" presId="urn:microsoft.com/office/officeart/2018/2/layout/IconVerticalSolidList"/>
    <dgm:cxn modelId="{24FC8D7D-9BAA-41E7-AC5A-A1BD0F50E31B}" type="presParOf" srcId="{B13D2175-84A6-4ED5-ADCF-B5D885AEB947}" destId="{B3E91600-FF94-4109-BE7A-9523FAC70D76}" srcOrd="4" destOrd="0" presId="urn:microsoft.com/office/officeart/2018/2/layout/IconVerticalSolidList"/>
    <dgm:cxn modelId="{A223EE94-9D39-4D48-A56D-C0A08B5EFB96}" type="presParOf" srcId="{83D8FA1E-A3F6-42D2-8FAD-D7F0941207A1}" destId="{129EF338-C87D-4473-8F3B-24F954F1AB32}" srcOrd="1" destOrd="0" presId="urn:microsoft.com/office/officeart/2018/2/layout/IconVerticalSolidList"/>
    <dgm:cxn modelId="{0DFA4AF1-71E2-44E3-9E3A-04D322101DD9}" type="presParOf" srcId="{83D8FA1E-A3F6-42D2-8FAD-D7F0941207A1}" destId="{A1B09963-CB14-4720-83D3-C715EAF08BD8}" srcOrd="2" destOrd="0" presId="urn:microsoft.com/office/officeart/2018/2/layout/IconVerticalSolidList"/>
    <dgm:cxn modelId="{466B52DA-E01E-4CD4-A183-04DDF8AA20C1}" type="presParOf" srcId="{A1B09963-CB14-4720-83D3-C715EAF08BD8}" destId="{458EEFB1-99A1-41DA-9FF5-65CB918B3B2B}" srcOrd="0" destOrd="0" presId="urn:microsoft.com/office/officeart/2018/2/layout/IconVerticalSolidList"/>
    <dgm:cxn modelId="{DD9C5F06-AC0F-48A4-8E52-D2E5407E17C6}" type="presParOf" srcId="{A1B09963-CB14-4720-83D3-C715EAF08BD8}" destId="{805A22E3-83A5-47F6-BC40-D1692BC085D6}" srcOrd="1" destOrd="0" presId="urn:microsoft.com/office/officeart/2018/2/layout/IconVerticalSolidList"/>
    <dgm:cxn modelId="{226151D8-E1B1-41C2-8855-043ACEC06F5C}" type="presParOf" srcId="{A1B09963-CB14-4720-83D3-C715EAF08BD8}" destId="{C475A3FE-71FA-4E93-BBDD-2B574ACA18AB}" srcOrd="2" destOrd="0" presId="urn:microsoft.com/office/officeart/2018/2/layout/IconVerticalSolidList"/>
    <dgm:cxn modelId="{39437995-711C-4668-AFB4-BA74F84281BA}" type="presParOf" srcId="{A1B09963-CB14-4720-83D3-C715EAF08BD8}" destId="{E86F1308-4FC5-4B52-9914-8AEC868083EC}" srcOrd="3" destOrd="0" presId="urn:microsoft.com/office/officeart/2018/2/layout/IconVerticalSolidList"/>
    <dgm:cxn modelId="{7668C920-1884-4389-9665-441CFF2A7607}" type="presParOf" srcId="{A1B09963-CB14-4720-83D3-C715EAF08BD8}" destId="{60A8917A-2635-45C6-8C69-944A14775DE6}" srcOrd="4" destOrd="0" presId="urn:microsoft.com/office/officeart/2018/2/layout/IconVerticalSolidList"/>
    <dgm:cxn modelId="{0AC1D302-2F8C-43A7-96A6-12AE538EC199}" type="presParOf" srcId="{83D8FA1E-A3F6-42D2-8FAD-D7F0941207A1}" destId="{914DF930-AEA6-4196-A521-A73F474E5DB7}" srcOrd="3" destOrd="0" presId="urn:microsoft.com/office/officeart/2018/2/layout/IconVerticalSolidList"/>
    <dgm:cxn modelId="{10201A8C-F400-4398-BC39-1AF18C6A4779}" type="presParOf" srcId="{83D8FA1E-A3F6-42D2-8FAD-D7F0941207A1}" destId="{5CC77E4E-ED58-462B-93EB-9A2C8E7858D0}" srcOrd="4" destOrd="0" presId="urn:microsoft.com/office/officeart/2018/2/layout/IconVerticalSolidList"/>
    <dgm:cxn modelId="{4EC54FA0-47FA-4FB4-B108-E324FF8559B9}" type="presParOf" srcId="{5CC77E4E-ED58-462B-93EB-9A2C8E7858D0}" destId="{99DE3712-428D-443E-8A93-63696CD639AA}" srcOrd="0" destOrd="0" presId="urn:microsoft.com/office/officeart/2018/2/layout/IconVerticalSolidList"/>
    <dgm:cxn modelId="{0D439F9F-935A-4C3C-B691-7E50EDB0C563}" type="presParOf" srcId="{5CC77E4E-ED58-462B-93EB-9A2C8E7858D0}" destId="{DD5E0B59-D50C-4A81-A530-BEA5578006A0}" srcOrd="1" destOrd="0" presId="urn:microsoft.com/office/officeart/2018/2/layout/IconVerticalSolidList"/>
    <dgm:cxn modelId="{D919B4BB-55F1-445A-AE71-9DEC1AE7389A}" type="presParOf" srcId="{5CC77E4E-ED58-462B-93EB-9A2C8E7858D0}" destId="{79902B97-776E-4ABD-94B7-9B247B159AC1}" srcOrd="2" destOrd="0" presId="urn:microsoft.com/office/officeart/2018/2/layout/IconVerticalSolidList"/>
    <dgm:cxn modelId="{2E366D16-7256-451D-AC70-6B1E9CB770A0}" type="presParOf" srcId="{5CC77E4E-ED58-462B-93EB-9A2C8E7858D0}" destId="{735440B0-876B-4D34-BED2-29543E97BCEB}" srcOrd="3" destOrd="0" presId="urn:microsoft.com/office/officeart/2018/2/layout/IconVerticalSolidList"/>
    <dgm:cxn modelId="{8A41D6C2-49A1-4D0D-B664-355DCB5B6842}" type="presParOf" srcId="{5CC77E4E-ED58-462B-93EB-9A2C8E7858D0}" destId="{79747EEE-9BEA-4D72-B121-B1C4BA384517}" srcOrd="4" destOrd="0" presId="urn:microsoft.com/office/officeart/2018/2/layout/IconVerticalSolidList"/>
    <dgm:cxn modelId="{E6D07AF1-DD12-46E2-B203-B40F0A538693}" type="presParOf" srcId="{83D8FA1E-A3F6-42D2-8FAD-D7F0941207A1}" destId="{61BF48E2-A3A1-4DB9-9FCB-681DB08EC442}" srcOrd="5" destOrd="0" presId="urn:microsoft.com/office/officeart/2018/2/layout/IconVerticalSolidList"/>
    <dgm:cxn modelId="{29C9FE50-053B-4D7B-A3CC-9D874F01D1F4}" type="presParOf" srcId="{83D8FA1E-A3F6-42D2-8FAD-D7F0941207A1}" destId="{0593FB38-E0C7-4BFD-8EC8-AA870663FF8F}" srcOrd="6" destOrd="0" presId="urn:microsoft.com/office/officeart/2018/2/layout/IconVerticalSolidList"/>
    <dgm:cxn modelId="{07CCAFA9-8807-4703-BCA2-D8D8AFD1A618}" type="presParOf" srcId="{0593FB38-E0C7-4BFD-8EC8-AA870663FF8F}" destId="{144CCF0A-9A77-4744-9D75-8628F30DC6DA}" srcOrd="0" destOrd="0" presId="urn:microsoft.com/office/officeart/2018/2/layout/IconVerticalSolidList"/>
    <dgm:cxn modelId="{2A9FE7D6-2787-40AE-8637-5804C51D722A}" type="presParOf" srcId="{0593FB38-E0C7-4BFD-8EC8-AA870663FF8F}" destId="{E083DB6A-ED15-4D2C-9776-461D4230CA57}" srcOrd="1" destOrd="0" presId="urn:microsoft.com/office/officeart/2018/2/layout/IconVerticalSolidList"/>
    <dgm:cxn modelId="{E3F5249C-5CC2-40E1-A746-BAC9356F22B7}" type="presParOf" srcId="{0593FB38-E0C7-4BFD-8EC8-AA870663FF8F}" destId="{CB24C4D9-4BB6-4C81-AD9F-A9DADC48FDCF}" srcOrd="2" destOrd="0" presId="urn:microsoft.com/office/officeart/2018/2/layout/IconVerticalSolidList"/>
    <dgm:cxn modelId="{DBB42032-4154-4474-95DF-AB778DCD8345}" type="presParOf" srcId="{0593FB38-E0C7-4BFD-8EC8-AA870663FF8F}" destId="{62A766C4-50C5-456F-B7D6-1564BA84B103}" srcOrd="3" destOrd="0" presId="urn:microsoft.com/office/officeart/2018/2/layout/IconVerticalSolidList"/>
    <dgm:cxn modelId="{9F8725C0-FDB6-448F-836C-7B1B6A82F4C6}" type="presParOf" srcId="{0593FB38-E0C7-4BFD-8EC8-AA870663FF8F}" destId="{BC4D9848-718E-4A6E-BCB7-8513A1FB1EC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5DC143E-7FD5-406B-A7DE-74D2C2327B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F6530A1-614B-4680-840E-B5A55D05FF55}">
      <dgm:prSet custT="1"/>
      <dgm:spPr/>
      <dgm:t>
        <a:bodyPr/>
        <a:lstStyle/>
        <a:p>
          <a:r>
            <a:rPr lang="en-US" sz="2400" b="1"/>
            <a:t>Implement Adaptive Management and Regular Review and Feedback Mechanisms</a:t>
          </a:r>
          <a:r>
            <a:rPr lang="en-US" sz="2400"/>
            <a:t>: </a:t>
          </a:r>
        </a:p>
      </dgm:t>
    </dgm:pt>
    <dgm:pt modelId="{56585D9F-C1B1-4AD1-9E90-F35349217D97}" type="parTrans" cxnId="{F0A43AFF-DE1E-4F38-84FF-EE85063F7630}">
      <dgm:prSet/>
      <dgm:spPr/>
      <dgm:t>
        <a:bodyPr/>
        <a:lstStyle/>
        <a:p>
          <a:endParaRPr lang="en-US" sz="2400"/>
        </a:p>
      </dgm:t>
    </dgm:pt>
    <dgm:pt modelId="{790BEF15-ED57-4D3A-96F2-43EF56022CA4}" type="sibTrans" cxnId="{F0A43AFF-DE1E-4F38-84FF-EE85063F7630}">
      <dgm:prSet/>
      <dgm:spPr/>
      <dgm:t>
        <a:bodyPr/>
        <a:lstStyle/>
        <a:p>
          <a:endParaRPr lang="en-US" sz="2400"/>
        </a:p>
      </dgm:t>
    </dgm:pt>
    <dgm:pt modelId="{97B81B36-B550-4F0A-BF59-2796190CF748}">
      <dgm:prSet custT="1"/>
      <dgm:spPr/>
      <dgm:t>
        <a:bodyPr/>
        <a:lstStyle/>
        <a:p>
          <a:r>
            <a:rPr lang="en-US" sz="2400" dirty="0"/>
            <a:t>Establish regular review sessions and feedback mechanisms to adapt strategies based on real-time data and changing conditions.</a:t>
          </a:r>
        </a:p>
      </dgm:t>
    </dgm:pt>
    <dgm:pt modelId="{BC603072-32DB-4769-BB54-2C7A36213839}" type="parTrans" cxnId="{88CBC659-DCFF-4043-9C75-6963FB0634AB}">
      <dgm:prSet/>
      <dgm:spPr/>
      <dgm:t>
        <a:bodyPr/>
        <a:lstStyle/>
        <a:p>
          <a:endParaRPr lang="en-US" sz="2400"/>
        </a:p>
      </dgm:t>
    </dgm:pt>
    <dgm:pt modelId="{1C81038C-51F4-412A-924E-E83E8F6AFD6A}" type="sibTrans" cxnId="{88CBC659-DCFF-4043-9C75-6963FB0634AB}">
      <dgm:prSet/>
      <dgm:spPr/>
      <dgm:t>
        <a:bodyPr/>
        <a:lstStyle/>
        <a:p>
          <a:endParaRPr lang="en-US" sz="2400"/>
        </a:p>
      </dgm:t>
    </dgm:pt>
    <dgm:pt modelId="{23BA412C-38DE-47D8-9A08-7DE5CFAEBD07}">
      <dgm:prSet custT="1"/>
      <dgm:spPr/>
      <dgm:t>
        <a:bodyPr/>
        <a:lstStyle/>
        <a:p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223FE0FD-EBF5-4FE2-BFBA-45879513EF3F}" type="parTrans" cxnId="{B1C9A99E-33DA-4087-B46C-21C4EAB58130}">
      <dgm:prSet/>
      <dgm:spPr/>
      <dgm:t>
        <a:bodyPr/>
        <a:lstStyle/>
        <a:p>
          <a:endParaRPr lang="en-US" sz="2400"/>
        </a:p>
      </dgm:t>
    </dgm:pt>
    <dgm:pt modelId="{4E549AAE-010F-4124-84A6-EB5A8D11E0E8}" type="sibTrans" cxnId="{B1C9A99E-33DA-4087-B46C-21C4EAB58130}">
      <dgm:prSet/>
      <dgm:spPr/>
      <dgm:t>
        <a:bodyPr/>
        <a:lstStyle/>
        <a:p>
          <a:endParaRPr lang="en-US" sz="2400"/>
        </a:p>
      </dgm:t>
    </dgm:pt>
    <dgm:pt modelId="{58D1B2B0-42E4-40A0-9879-817868E04DFB}">
      <dgm:prSet custT="1"/>
      <dgm:spPr/>
      <dgm:t>
        <a:bodyPr/>
        <a:lstStyle/>
        <a:p>
          <a:r>
            <a:rPr lang="en-US" sz="2400" dirty="0"/>
            <a:t>Adaptive management allows for timely adjustments to M&amp;E plans, ensuring they remain effective and relevant.</a:t>
          </a:r>
        </a:p>
      </dgm:t>
    </dgm:pt>
    <dgm:pt modelId="{F8462F6C-46AD-43B7-8C5D-32724E06D03E}" type="parTrans" cxnId="{2EAED384-F318-4F62-853F-1DDF2CEC9915}">
      <dgm:prSet/>
      <dgm:spPr/>
      <dgm:t>
        <a:bodyPr/>
        <a:lstStyle/>
        <a:p>
          <a:endParaRPr lang="en-US" sz="2400"/>
        </a:p>
      </dgm:t>
    </dgm:pt>
    <dgm:pt modelId="{FA1AF625-7122-4166-9B3C-411117D463ED}" type="sibTrans" cxnId="{2EAED384-F318-4F62-853F-1DDF2CEC9915}">
      <dgm:prSet/>
      <dgm:spPr/>
      <dgm:t>
        <a:bodyPr/>
        <a:lstStyle/>
        <a:p>
          <a:endParaRPr lang="en-US" sz="2400"/>
        </a:p>
      </dgm:t>
    </dgm:pt>
    <dgm:pt modelId="{340CF30C-BD66-4207-A93F-59D52608C38B}">
      <dgm:prSet custT="1"/>
      <dgm:spPr/>
      <dgm:t>
        <a:bodyPr/>
        <a:lstStyle/>
        <a:p>
          <a:r>
            <a:rPr lang="en-US" sz="2400" b="1"/>
            <a:t>Flexible M&amp;E Frameworks</a:t>
          </a:r>
          <a:r>
            <a:rPr lang="en-US" sz="2400"/>
            <a:t>: </a:t>
          </a:r>
        </a:p>
      </dgm:t>
    </dgm:pt>
    <dgm:pt modelId="{4236D430-9226-4405-ACE3-24DCDD628680}" type="parTrans" cxnId="{67D93FC1-BF7B-4ACD-8D5C-3D36E63BD67D}">
      <dgm:prSet/>
      <dgm:spPr/>
      <dgm:t>
        <a:bodyPr/>
        <a:lstStyle/>
        <a:p>
          <a:endParaRPr lang="en-US" sz="2400"/>
        </a:p>
      </dgm:t>
    </dgm:pt>
    <dgm:pt modelId="{E643448A-95A3-4BD3-ABF0-D513CB67A879}" type="sibTrans" cxnId="{67D93FC1-BF7B-4ACD-8D5C-3D36E63BD67D}">
      <dgm:prSet/>
      <dgm:spPr/>
      <dgm:t>
        <a:bodyPr/>
        <a:lstStyle/>
        <a:p>
          <a:endParaRPr lang="en-US" sz="2400"/>
        </a:p>
      </dgm:t>
    </dgm:pt>
    <dgm:pt modelId="{33EDD795-9374-4E12-A2ED-7994B2E66B6B}">
      <dgm:prSet custT="1"/>
      <dgm:spPr/>
      <dgm:t>
        <a:bodyPr/>
        <a:lstStyle/>
        <a:p>
          <a:r>
            <a:rPr lang="en-US" sz="2400" dirty="0"/>
            <a:t>Design M&amp;E frameworks that are flexible and can be adjusted as needed to respond to new challenges and opportunities.</a:t>
          </a:r>
        </a:p>
      </dgm:t>
    </dgm:pt>
    <dgm:pt modelId="{FE1A4799-2D66-4E74-B968-C588B558B8DD}" type="parTrans" cxnId="{56CC220A-C346-481B-9D08-F5B2AD11B053}">
      <dgm:prSet/>
      <dgm:spPr/>
      <dgm:t>
        <a:bodyPr/>
        <a:lstStyle/>
        <a:p>
          <a:endParaRPr lang="en-US" sz="2400"/>
        </a:p>
      </dgm:t>
    </dgm:pt>
    <dgm:pt modelId="{A9B7B6EA-F386-4FE0-ABE4-87854228F025}" type="sibTrans" cxnId="{56CC220A-C346-481B-9D08-F5B2AD11B053}">
      <dgm:prSet/>
      <dgm:spPr/>
      <dgm:t>
        <a:bodyPr/>
        <a:lstStyle/>
        <a:p>
          <a:endParaRPr lang="en-US" sz="2400"/>
        </a:p>
      </dgm:t>
    </dgm:pt>
    <dgm:pt modelId="{B8B21687-66F7-4ACD-9815-7A8410509DE4}">
      <dgm:prSet custT="1"/>
      <dgm:spPr/>
      <dgm:t>
        <a:bodyPr/>
        <a:lstStyle/>
        <a:p>
          <a:r>
            <a:rPr lang="en-US" sz="2400" b="1"/>
            <a:t>Rationale</a:t>
          </a:r>
          <a:r>
            <a:rPr lang="en-US" sz="2400"/>
            <a:t>:</a:t>
          </a:r>
        </a:p>
      </dgm:t>
    </dgm:pt>
    <dgm:pt modelId="{9AA0852F-C422-4733-B3A5-FA44738A916C}" type="parTrans" cxnId="{C12DB3E0-1AF2-454F-91A4-D7129A4499CB}">
      <dgm:prSet/>
      <dgm:spPr/>
      <dgm:t>
        <a:bodyPr/>
        <a:lstStyle/>
        <a:p>
          <a:endParaRPr lang="en-US" sz="2400"/>
        </a:p>
      </dgm:t>
    </dgm:pt>
    <dgm:pt modelId="{32890C76-85BB-4969-B207-410DF7B4DE33}" type="sibTrans" cxnId="{C12DB3E0-1AF2-454F-91A4-D7129A4499CB}">
      <dgm:prSet/>
      <dgm:spPr/>
      <dgm:t>
        <a:bodyPr/>
        <a:lstStyle/>
        <a:p>
          <a:endParaRPr lang="en-US" sz="2400"/>
        </a:p>
      </dgm:t>
    </dgm:pt>
    <dgm:pt modelId="{0D00BAC6-2FBB-4005-836F-EED00D723880}">
      <dgm:prSet custT="1"/>
      <dgm:spPr/>
      <dgm:t>
        <a:bodyPr/>
        <a:lstStyle/>
        <a:p>
          <a:r>
            <a:rPr lang="en-US" sz="2400"/>
            <a:t>Flexibility in M&amp;E frameworks is crucial for responding to the dynamic socio-political environment in Nigeria.</a:t>
          </a:r>
        </a:p>
      </dgm:t>
    </dgm:pt>
    <dgm:pt modelId="{FF8D7C38-18BA-4967-8E24-677EF122F6D5}" type="parTrans" cxnId="{7F04021A-0A48-4382-AE67-6C4F7746BDC6}">
      <dgm:prSet/>
      <dgm:spPr/>
      <dgm:t>
        <a:bodyPr/>
        <a:lstStyle/>
        <a:p>
          <a:endParaRPr lang="en-US" sz="2400"/>
        </a:p>
      </dgm:t>
    </dgm:pt>
    <dgm:pt modelId="{0AB3A705-4E70-4ED5-B041-7EEFBC567D17}" type="sibTrans" cxnId="{7F04021A-0A48-4382-AE67-6C4F7746BDC6}">
      <dgm:prSet/>
      <dgm:spPr/>
      <dgm:t>
        <a:bodyPr/>
        <a:lstStyle/>
        <a:p>
          <a:endParaRPr lang="en-US" sz="2400"/>
        </a:p>
      </dgm:t>
    </dgm:pt>
    <dgm:pt modelId="{81F8D069-8EBC-4DAE-8E1A-34D01E7DCC11}" type="pres">
      <dgm:prSet presAssocID="{F5DC143E-7FD5-406B-A7DE-74D2C2327B97}" presName="Name0" presStyleCnt="0">
        <dgm:presLayoutVars>
          <dgm:dir/>
          <dgm:animLvl val="lvl"/>
          <dgm:resizeHandles val="exact"/>
        </dgm:presLayoutVars>
      </dgm:prSet>
      <dgm:spPr/>
    </dgm:pt>
    <dgm:pt modelId="{6DCD9870-E2A3-4AC2-8BB6-70322C426DBF}" type="pres">
      <dgm:prSet presAssocID="{0F6530A1-614B-4680-840E-B5A55D05FF55}" presName="linNode" presStyleCnt="0"/>
      <dgm:spPr/>
    </dgm:pt>
    <dgm:pt modelId="{4344A515-746C-4E6F-9576-0CDAEB1154BE}" type="pres">
      <dgm:prSet presAssocID="{0F6530A1-614B-4680-840E-B5A55D05FF55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AE91ED7-7E1D-4BE1-8F69-B28AD0D19798}" type="pres">
      <dgm:prSet presAssocID="{0F6530A1-614B-4680-840E-B5A55D05FF55}" presName="descendantText" presStyleLbl="alignAccFollowNode1" presStyleIdx="0" presStyleCnt="4">
        <dgm:presLayoutVars>
          <dgm:bulletEnabled val="1"/>
        </dgm:presLayoutVars>
      </dgm:prSet>
      <dgm:spPr/>
    </dgm:pt>
    <dgm:pt modelId="{76BBEE86-DC05-48C0-A0CD-1AADE698A8E0}" type="pres">
      <dgm:prSet presAssocID="{790BEF15-ED57-4D3A-96F2-43EF56022CA4}" presName="sp" presStyleCnt="0"/>
      <dgm:spPr/>
    </dgm:pt>
    <dgm:pt modelId="{E36955AF-1DB7-45F2-87FA-0880199A764E}" type="pres">
      <dgm:prSet presAssocID="{23BA412C-38DE-47D8-9A08-7DE5CFAEBD07}" presName="linNode" presStyleCnt="0"/>
      <dgm:spPr/>
    </dgm:pt>
    <dgm:pt modelId="{E7354A02-E124-4F4A-9303-BB6E1C8A03B7}" type="pres">
      <dgm:prSet presAssocID="{23BA412C-38DE-47D8-9A08-7DE5CFAEBD0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599BF6CD-E9B6-4352-B912-5310EF612BD2}" type="pres">
      <dgm:prSet presAssocID="{23BA412C-38DE-47D8-9A08-7DE5CFAEBD07}" presName="descendantText" presStyleLbl="alignAccFollowNode1" presStyleIdx="1" presStyleCnt="4">
        <dgm:presLayoutVars>
          <dgm:bulletEnabled val="1"/>
        </dgm:presLayoutVars>
      </dgm:prSet>
      <dgm:spPr/>
    </dgm:pt>
    <dgm:pt modelId="{43414ECA-7FAA-46C9-B000-892F6951A8DE}" type="pres">
      <dgm:prSet presAssocID="{4E549AAE-010F-4124-84A6-EB5A8D11E0E8}" presName="sp" presStyleCnt="0"/>
      <dgm:spPr/>
    </dgm:pt>
    <dgm:pt modelId="{4EFA8575-129B-4C79-91FD-140E4A48808B}" type="pres">
      <dgm:prSet presAssocID="{340CF30C-BD66-4207-A93F-59D52608C38B}" presName="linNode" presStyleCnt="0"/>
      <dgm:spPr/>
    </dgm:pt>
    <dgm:pt modelId="{AAA7205E-F0B4-42B7-A022-2173C783D338}" type="pres">
      <dgm:prSet presAssocID="{340CF30C-BD66-4207-A93F-59D52608C38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92C5647-D89F-443A-B14A-88B3C98A63D3}" type="pres">
      <dgm:prSet presAssocID="{340CF30C-BD66-4207-A93F-59D52608C38B}" presName="descendantText" presStyleLbl="alignAccFollowNode1" presStyleIdx="2" presStyleCnt="4">
        <dgm:presLayoutVars>
          <dgm:bulletEnabled val="1"/>
        </dgm:presLayoutVars>
      </dgm:prSet>
      <dgm:spPr/>
    </dgm:pt>
    <dgm:pt modelId="{F90C4A61-62BC-434B-A501-73D6334DA089}" type="pres">
      <dgm:prSet presAssocID="{E643448A-95A3-4BD3-ABF0-D513CB67A879}" presName="sp" presStyleCnt="0"/>
      <dgm:spPr/>
    </dgm:pt>
    <dgm:pt modelId="{C1599560-B58D-46B9-8B54-AEE01BD4D090}" type="pres">
      <dgm:prSet presAssocID="{B8B21687-66F7-4ACD-9815-7A8410509DE4}" presName="linNode" presStyleCnt="0"/>
      <dgm:spPr/>
    </dgm:pt>
    <dgm:pt modelId="{E508E024-5B13-4A56-87A5-B46317645F9B}" type="pres">
      <dgm:prSet presAssocID="{B8B21687-66F7-4ACD-9815-7A8410509DE4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07D1F601-479D-4501-98B5-53BB50E4EF18}" type="pres">
      <dgm:prSet presAssocID="{B8B21687-66F7-4ACD-9815-7A8410509DE4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370FA804-B627-4ACD-B003-2F420DBE2C1A}" type="presOf" srcId="{58D1B2B0-42E4-40A0-9879-817868E04DFB}" destId="{599BF6CD-E9B6-4352-B912-5310EF612BD2}" srcOrd="0" destOrd="0" presId="urn:microsoft.com/office/officeart/2005/8/layout/vList5"/>
    <dgm:cxn modelId="{56CC220A-C346-481B-9D08-F5B2AD11B053}" srcId="{340CF30C-BD66-4207-A93F-59D52608C38B}" destId="{33EDD795-9374-4E12-A2ED-7994B2E66B6B}" srcOrd="0" destOrd="0" parTransId="{FE1A4799-2D66-4E74-B968-C588B558B8DD}" sibTransId="{A9B7B6EA-F386-4FE0-ABE4-87854228F025}"/>
    <dgm:cxn modelId="{AC2CF610-7999-4C4E-B6EA-E4BE1A57B7BF}" type="presOf" srcId="{97B81B36-B550-4F0A-BF59-2796190CF748}" destId="{0AE91ED7-7E1D-4BE1-8F69-B28AD0D19798}" srcOrd="0" destOrd="0" presId="urn:microsoft.com/office/officeart/2005/8/layout/vList5"/>
    <dgm:cxn modelId="{7F04021A-0A48-4382-AE67-6C4F7746BDC6}" srcId="{B8B21687-66F7-4ACD-9815-7A8410509DE4}" destId="{0D00BAC6-2FBB-4005-836F-EED00D723880}" srcOrd="0" destOrd="0" parTransId="{FF8D7C38-18BA-4967-8E24-677EF122F6D5}" sibTransId="{0AB3A705-4E70-4ED5-B041-7EEFBC567D17}"/>
    <dgm:cxn modelId="{1DAADC1C-DAC5-4671-BA3C-C09A98C4A0DF}" type="presOf" srcId="{B8B21687-66F7-4ACD-9815-7A8410509DE4}" destId="{E508E024-5B13-4A56-87A5-B46317645F9B}" srcOrd="0" destOrd="0" presId="urn:microsoft.com/office/officeart/2005/8/layout/vList5"/>
    <dgm:cxn modelId="{79B0302C-9BEA-4443-9A12-4CE9F81B6D94}" type="presOf" srcId="{33EDD795-9374-4E12-A2ED-7994B2E66B6B}" destId="{292C5647-D89F-443A-B14A-88B3C98A63D3}" srcOrd="0" destOrd="0" presId="urn:microsoft.com/office/officeart/2005/8/layout/vList5"/>
    <dgm:cxn modelId="{B613AE69-BD27-467C-86E6-307C5E6607BE}" type="presOf" srcId="{F5DC143E-7FD5-406B-A7DE-74D2C2327B97}" destId="{81F8D069-8EBC-4DAE-8E1A-34D01E7DCC11}" srcOrd="0" destOrd="0" presId="urn:microsoft.com/office/officeart/2005/8/layout/vList5"/>
    <dgm:cxn modelId="{6EFAC855-0251-470D-8E96-6FFBE0E1A651}" type="presOf" srcId="{340CF30C-BD66-4207-A93F-59D52608C38B}" destId="{AAA7205E-F0B4-42B7-A022-2173C783D338}" srcOrd="0" destOrd="0" presId="urn:microsoft.com/office/officeart/2005/8/layout/vList5"/>
    <dgm:cxn modelId="{88CBC659-DCFF-4043-9C75-6963FB0634AB}" srcId="{0F6530A1-614B-4680-840E-B5A55D05FF55}" destId="{97B81B36-B550-4F0A-BF59-2796190CF748}" srcOrd="0" destOrd="0" parTransId="{BC603072-32DB-4769-BB54-2C7A36213839}" sibTransId="{1C81038C-51F4-412A-924E-E83E8F6AFD6A}"/>
    <dgm:cxn modelId="{AFD83C83-86E0-420B-BB02-B7C6CAD34DB7}" type="presOf" srcId="{23BA412C-38DE-47D8-9A08-7DE5CFAEBD07}" destId="{E7354A02-E124-4F4A-9303-BB6E1C8A03B7}" srcOrd="0" destOrd="0" presId="urn:microsoft.com/office/officeart/2005/8/layout/vList5"/>
    <dgm:cxn modelId="{2EAED384-F318-4F62-853F-1DDF2CEC9915}" srcId="{23BA412C-38DE-47D8-9A08-7DE5CFAEBD07}" destId="{58D1B2B0-42E4-40A0-9879-817868E04DFB}" srcOrd="0" destOrd="0" parTransId="{F8462F6C-46AD-43B7-8C5D-32724E06D03E}" sibTransId="{FA1AF625-7122-4166-9B3C-411117D463ED}"/>
    <dgm:cxn modelId="{B1C9A99E-33DA-4087-B46C-21C4EAB58130}" srcId="{F5DC143E-7FD5-406B-A7DE-74D2C2327B97}" destId="{23BA412C-38DE-47D8-9A08-7DE5CFAEBD07}" srcOrd="1" destOrd="0" parTransId="{223FE0FD-EBF5-4FE2-BFBA-45879513EF3F}" sibTransId="{4E549AAE-010F-4124-84A6-EB5A8D11E0E8}"/>
    <dgm:cxn modelId="{67D93FC1-BF7B-4ACD-8D5C-3D36E63BD67D}" srcId="{F5DC143E-7FD5-406B-A7DE-74D2C2327B97}" destId="{340CF30C-BD66-4207-A93F-59D52608C38B}" srcOrd="2" destOrd="0" parTransId="{4236D430-9226-4405-ACE3-24DCDD628680}" sibTransId="{E643448A-95A3-4BD3-ABF0-D513CB67A879}"/>
    <dgm:cxn modelId="{C12DB3E0-1AF2-454F-91A4-D7129A4499CB}" srcId="{F5DC143E-7FD5-406B-A7DE-74D2C2327B97}" destId="{B8B21687-66F7-4ACD-9815-7A8410509DE4}" srcOrd="3" destOrd="0" parTransId="{9AA0852F-C422-4733-B3A5-FA44738A916C}" sibTransId="{32890C76-85BB-4969-B207-410DF7B4DE33}"/>
    <dgm:cxn modelId="{990EE3E7-8FFB-4201-AC36-7447458203E8}" type="presOf" srcId="{0F6530A1-614B-4680-840E-B5A55D05FF55}" destId="{4344A515-746C-4E6F-9576-0CDAEB1154BE}" srcOrd="0" destOrd="0" presId="urn:microsoft.com/office/officeart/2005/8/layout/vList5"/>
    <dgm:cxn modelId="{CD228FFE-DB80-4B0A-B17F-1188FA4AEE30}" type="presOf" srcId="{0D00BAC6-2FBB-4005-836F-EED00D723880}" destId="{07D1F601-479D-4501-98B5-53BB50E4EF18}" srcOrd="0" destOrd="0" presId="urn:microsoft.com/office/officeart/2005/8/layout/vList5"/>
    <dgm:cxn modelId="{F0A43AFF-DE1E-4F38-84FF-EE85063F7630}" srcId="{F5DC143E-7FD5-406B-A7DE-74D2C2327B97}" destId="{0F6530A1-614B-4680-840E-B5A55D05FF55}" srcOrd="0" destOrd="0" parTransId="{56585D9F-C1B1-4AD1-9E90-F35349217D97}" sibTransId="{790BEF15-ED57-4D3A-96F2-43EF56022CA4}"/>
    <dgm:cxn modelId="{E4230985-44AE-43B0-AB08-6ED94E886449}" type="presParOf" srcId="{81F8D069-8EBC-4DAE-8E1A-34D01E7DCC11}" destId="{6DCD9870-E2A3-4AC2-8BB6-70322C426DBF}" srcOrd="0" destOrd="0" presId="urn:microsoft.com/office/officeart/2005/8/layout/vList5"/>
    <dgm:cxn modelId="{55493F40-9F97-4579-916A-B7D30932A7C8}" type="presParOf" srcId="{6DCD9870-E2A3-4AC2-8BB6-70322C426DBF}" destId="{4344A515-746C-4E6F-9576-0CDAEB1154BE}" srcOrd="0" destOrd="0" presId="urn:microsoft.com/office/officeart/2005/8/layout/vList5"/>
    <dgm:cxn modelId="{9DB0C211-7FC2-4361-A60E-00C874E22D5A}" type="presParOf" srcId="{6DCD9870-E2A3-4AC2-8BB6-70322C426DBF}" destId="{0AE91ED7-7E1D-4BE1-8F69-B28AD0D19798}" srcOrd="1" destOrd="0" presId="urn:microsoft.com/office/officeart/2005/8/layout/vList5"/>
    <dgm:cxn modelId="{F4CE71C2-08BC-43DA-94D7-5BA05588A1D6}" type="presParOf" srcId="{81F8D069-8EBC-4DAE-8E1A-34D01E7DCC11}" destId="{76BBEE86-DC05-48C0-A0CD-1AADE698A8E0}" srcOrd="1" destOrd="0" presId="urn:microsoft.com/office/officeart/2005/8/layout/vList5"/>
    <dgm:cxn modelId="{1198107A-C754-4C56-988C-A03087537A5C}" type="presParOf" srcId="{81F8D069-8EBC-4DAE-8E1A-34D01E7DCC11}" destId="{E36955AF-1DB7-45F2-87FA-0880199A764E}" srcOrd="2" destOrd="0" presId="urn:microsoft.com/office/officeart/2005/8/layout/vList5"/>
    <dgm:cxn modelId="{0E66FF2C-A87D-4D95-AACE-5A9F5EA16D60}" type="presParOf" srcId="{E36955AF-1DB7-45F2-87FA-0880199A764E}" destId="{E7354A02-E124-4F4A-9303-BB6E1C8A03B7}" srcOrd="0" destOrd="0" presId="urn:microsoft.com/office/officeart/2005/8/layout/vList5"/>
    <dgm:cxn modelId="{0F7F2B95-284A-4DFD-9D66-B135033C5927}" type="presParOf" srcId="{E36955AF-1DB7-45F2-87FA-0880199A764E}" destId="{599BF6CD-E9B6-4352-B912-5310EF612BD2}" srcOrd="1" destOrd="0" presId="urn:microsoft.com/office/officeart/2005/8/layout/vList5"/>
    <dgm:cxn modelId="{E9CA83EB-70EC-404A-A8EE-C698C842134C}" type="presParOf" srcId="{81F8D069-8EBC-4DAE-8E1A-34D01E7DCC11}" destId="{43414ECA-7FAA-46C9-B000-892F6951A8DE}" srcOrd="3" destOrd="0" presId="urn:microsoft.com/office/officeart/2005/8/layout/vList5"/>
    <dgm:cxn modelId="{7A1A954D-61CD-41A9-A026-BFC84D0A5684}" type="presParOf" srcId="{81F8D069-8EBC-4DAE-8E1A-34D01E7DCC11}" destId="{4EFA8575-129B-4C79-91FD-140E4A48808B}" srcOrd="4" destOrd="0" presId="urn:microsoft.com/office/officeart/2005/8/layout/vList5"/>
    <dgm:cxn modelId="{964F04CB-FF80-4D40-A038-BE3E1F3D35B2}" type="presParOf" srcId="{4EFA8575-129B-4C79-91FD-140E4A48808B}" destId="{AAA7205E-F0B4-42B7-A022-2173C783D338}" srcOrd="0" destOrd="0" presId="urn:microsoft.com/office/officeart/2005/8/layout/vList5"/>
    <dgm:cxn modelId="{FDBE0603-4B72-4B34-8B9B-14B15C9CEF86}" type="presParOf" srcId="{4EFA8575-129B-4C79-91FD-140E4A48808B}" destId="{292C5647-D89F-443A-B14A-88B3C98A63D3}" srcOrd="1" destOrd="0" presId="urn:microsoft.com/office/officeart/2005/8/layout/vList5"/>
    <dgm:cxn modelId="{D5FD5B08-D3E8-4299-BA7F-60A83A1596A6}" type="presParOf" srcId="{81F8D069-8EBC-4DAE-8E1A-34D01E7DCC11}" destId="{F90C4A61-62BC-434B-A501-73D6334DA089}" srcOrd="5" destOrd="0" presId="urn:microsoft.com/office/officeart/2005/8/layout/vList5"/>
    <dgm:cxn modelId="{E5A114A6-1B42-4F65-813B-D86507423CA2}" type="presParOf" srcId="{81F8D069-8EBC-4DAE-8E1A-34D01E7DCC11}" destId="{C1599560-B58D-46B9-8B54-AEE01BD4D090}" srcOrd="6" destOrd="0" presId="urn:microsoft.com/office/officeart/2005/8/layout/vList5"/>
    <dgm:cxn modelId="{D6D56568-468F-4920-B529-D9E017B04FB9}" type="presParOf" srcId="{C1599560-B58D-46B9-8B54-AEE01BD4D090}" destId="{E508E024-5B13-4A56-87A5-B46317645F9B}" srcOrd="0" destOrd="0" presId="urn:microsoft.com/office/officeart/2005/8/layout/vList5"/>
    <dgm:cxn modelId="{E11B212F-86B4-4B15-9D6F-8CEC5234B336}" type="presParOf" srcId="{C1599560-B58D-46B9-8B54-AEE01BD4D090}" destId="{07D1F601-479D-4501-98B5-53BB50E4EF1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89812B4-5B32-4A78-833C-8C0E38C63BC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38772D-6E9E-40CE-AE00-D86C75BCA85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Ensure Ethical Standards, Informed Consent and Privacy Protection</a:t>
          </a:r>
          <a:endParaRPr lang="en-US" sz="2400"/>
        </a:p>
      </dgm:t>
    </dgm:pt>
    <dgm:pt modelId="{E0C78812-1C0D-4B0C-8E7D-BF6B25DD3A09}" type="parTrans" cxnId="{63D714C5-0312-407A-8984-101060804AE7}">
      <dgm:prSet/>
      <dgm:spPr/>
      <dgm:t>
        <a:bodyPr/>
        <a:lstStyle/>
        <a:p>
          <a:endParaRPr lang="en-US" sz="2400"/>
        </a:p>
      </dgm:t>
    </dgm:pt>
    <dgm:pt modelId="{63482E6A-22B4-42DB-8F50-3143EAF7AAC5}" type="sibTrans" cxnId="{63D714C5-0312-407A-8984-101060804AE7}">
      <dgm:prSet/>
      <dgm:spPr/>
      <dgm:t>
        <a:bodyPr/>
        <a:lstStyle/>
        <a:p>
          <a:endParaRPr lang="en-US" sz="2400"/>
        </a:p>
      </dgm:t>
    </dgm:pt>
    <dgm:pt modelId="{1097DEC7-265A-451A-BE0F-73D4CCF77CF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Ensure that all M&amp;E activities adhere to ethical standards, including obtaining informed consent and protecting participants' privacy and confidentiality.</a:t>
          </a:r>
        </a:p>
      </dgm:t>
    </dgm:pt>
    <dgm:pt modelId="{A82F491D-BFC4-4F5D-8FC4-13AE342D9FEF}" type="parTrans" cxnId="{F28E9EDB-BDC7-4B01-8807-ED6A7C14E34B}">
      <dgm:prSet/>
      <dgm:spPr/>
      <dgm:t>
        <a:bodyPr/>
        <a:lstStyle/>
        <a:p>
          <a:endParaRPr lang="en-US" sz="2400"/>
        </a:p>
      </dgm:t>
    </dgm:pt>
    <dgm:pt modelId="{6CDB65B9-4AA2-42EC-B000-13A61162A9CA}" type="sibTrans" cxnId="{F28E9EDB-BDC7-4B01-8807-ED6A7C14E34B}">
      <dgm:prSet/>
      <dgm:spPr/>
      <dgm:t>
        <a:bodyPr/>
        <a:lstStyle/>
        <a:p>
          <a:endParaRPr lang="en-US" sz="2400"/>
        </a:p>
      </dgm:t>
    </dgm:pt>
    <dgm:pt modelId="{F682C4F6-5311-49E6-8E99-CAE737ED857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79EE82AB-BB98-4438-9279-BD1F3916A24F}" type="parTrans" cxnId="{1FA3F87D-8842-4122-A114-3994287BE9E9}">
      <dgm:prSet/>
      <dgm:spPr/>
      <dgm:t>
        <a:bodyPr/>
        <a:lstStyle/>
        <a:p>
          <a:endParaRPr lang="en-US" sz="2400"/>
        </a:p>
      </dgm:t>
    </dgm:pt>
    <dgm:pt modelId="{9AC8B415-B2A0-41A3-AB2A-0DA874767E2F}" type="sibTrans" cxnId="{1FA3F87D-8842-4122-A114-3994287BE9E9}">
      <dgm:prSet/>
      <dgm:spPr/>
      <dgm:t>
        <a:bodyPr/>
        <a:lstStyle/>
        <a:p>
          <a:endParaRPr lang="en-US" sz="2400"/>
        </a:p>
      </dgm:t>
    </dgm:pt>
    <dgm:pt modelId="{DD1991B9-B085-4D2F-AE33-74BC6DB67EA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Ethical standards build trust with participants and ensure the integrity of the data collected.</a:t>
          </a:r>
        </a:p>
      </dgm:t>
    </dgm:pt>
    <dgm:pt modelId="{80EDCBF4-2B2E-41F3-B496-8A72C6DA1ABA}" type="parTrans" cxnId="{490D6602-3411-4FAF-9632-FE6555C24921}">
      <dgm:prSet/>
      <dgm:spPr/>
      <dgm:t>
        <a:bodyPr/>
        <a:lstStyle/>
        <a:p>
          <a:endParaRPr lang="en-US" sz="2400"/>
        </a:p>
      </dgm:t>
    </dgm:pt>
    <dgm:pt modelId="{CBF985EC-6ECA-4CED-9113-51DB05E207BD}" type="sibTrans" cxnId="{490D6602-3411-4FAF-9632-FE6555C24921}">
      <dgm:prSet/>
      <dgm:spPr/>
      <dgm:t>
        <a:bodyPr/>
        <a:lstStyle/>
        <a:p>
          <a:endParaRPr lang="en-US" sz="2400"/>
        </a:p>
      </dgm:t>
    </dgm:pt>
    <dgm:pt modelId="{05D687CE-C973-416B-9B4B-EAE899C05C6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Address Power Dynamics</a:t>
          </a:r>
          <a:r>
            <a:rPr lang="en-US" sz="2400"/>
            <a:t>: </a:t>
          </a:r>
        </a:p>
      </dgm:t>
    </dgm:pt>
    <dgm:pt modelId="{18E43820-7F83-44E6-BEF2-2E4D6CF6D1EA}" type="parTrans" cxnId="{BB4F4B8A-1099-4049-9908-69C6E9338479}">
      <dgm:prSet/>
      <dgm:spPr/>
      <dgm:t>
        <a:bodyPr/>
        <a:lstStyle/>
        <a:p>
          <a:endParaRPr lang="en-US" sz="2400"/>
        </a:p>
      </dgm:t>
    </dgm:pt>
    <dgm:pt modelId="{4DA7C419-7D63-42B0-80EB-55D66A2B6AFE}" type="sibTrans" cxnId="{BB4F4B8A-1099-4049-9908-69C6E9338479}">
      <dgm:prSet/>
      <dgm:spPr/>
      <dgm:t>
        <a:bodyPr/>
        <a:lstStyle/>
        <a:p>
          <a:endParaRPr lang="en-US" sz="2400"/>
        </a:p>
      </dgm:t>
    </dgm:pt>
    <dgm:pt modelId="{83891681-B1FC-4FB1-8090-3E77F6D590C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Be mindful of local power dynamics and ensure that marginalized groups, including women and minority communities, are included in M&amp;E processes.</a:t>
          </a:r>
        </a:p>
      </dgm:t>
    </dgm:pt>
    <dgm:pt modelId="{8DE62916-D23C-41F1-85DC-829FADB4A3AC}" type="parTrans" cxnId="{91FE76E5-738B-4023-9A5B-F32A6AFEE9E2}">
      <dgm:prSet/>
      <dgm:spPr/>
      <dgm:t>
        <a:bodyPr/>
        <a:lstStyle/>
        <a:p>
          <a:endParaRPr lang="en-US" sz="2400"/>
        </a:p>
      </dgm:t>
    </dgm:pt>
    <dgm:pt modelId="{2C55EE9B-369B-4BE3-9221-2F2E715BA928}" type="sibTrans" cxnId="{91FE76E5-738B-4023-9A5B-F32A6AFEE9E2}">
      <dgm:prSet/>
      <dgm:spPr/>
      <dgm:t>
        <a:bodyPr/>
        <a:lstStyle/>
        <a:p>
          <a:endParaRPr lang="en-US" sz="2400"/>
        </a:p>
      </dgm:t>
    </dgm:pt>
    <dgm:pt modelId="{6FE40F13-4F91-4E71-A952-04E5D4EEA3F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123199BF-845D-4DD5-8A7E-297AB069AC7C}" type="parTrans" cxnId="{334FC65E-4D1F-488E-9A59-41AD5ECA6F76}">
      <dgm:prSet/>
      <dgm:spPr/>
      <dgm:t>
        <a:bodyPr/>
        <a:lstStyle/>
        <a:p>
          <a:endParaRPr lang="en-US" sz="2400"/>
        </a:p>
      </dgm:t>
    </dgm:pt>
    <dgm:pt modelId="{32127714-FDAE-4A8D-9B53-6146196CF51D}" type="sibTrans" cxnId="{334FC65E-4D1F-488E-9A59-41AD5ECA6F76}">
      <dgm:prSet/>
      <dgm:spPr/>
      <dgm:t>
        <a:bodyPr/>
        <a:lstStyle/>
        <a:p>
          <a:endParaRPr lang="en-US" sz="2400"/>
        </a:p>
      </dgm:t>
    </dgm:pt>
    <dgm:pt modelId="{CFD2A408-02C1-4E34-8AD0-7A83B7CC40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Inclusive M&amp;E practices ensure that the benefits of development projects are equitably distributed and that all voices are heard.</a:t>
          </a:r>
        </a:p>
      </dgm:t>
    </dgm:pt>
    <dgm:pt modelId="{68B48699-D908-48D0-B511-816D94E51D3E}" type="parTrans" cxnId="{2B202A6A-EA92-402D-8160-53A2424EF70B}">
      <dgm:prSet/>
      <dgm:spPr/>
      <dgm:t>
        <a:bodyPr/>
        <a:lstStyle/>
        <a:p>
          <a:endParaRPr lang="en-US" sz="2400"/>
        </a:p>
      </dgm:t>
    </dgm:pt>
    <dgm:pt modelId="{F3D5FFB5-EA5C-4243-BB05-9FC40A74EB7F}" type="sibTrans" cxnId="{2B202A6A-EA92-402D-8160-53A2424EF70B}">
      <dgm:prSet/>
      <dgm:spPr/>
      <dgm:t>
        <a:bodyPr/>
        <a:lstStyle/>
        <a:p>
          <a:endParaRPr lang="en-US" sz="2400"/>
        </a:p>
      </dgm:t>
    </dgm:pt>
    <dgm:pt modelId="{EA4C638B-263C-4FA5-BF92-3F373E768969}" type="pres">
      <dgm:prSet presAssocID="{789812B4-5B32-4A78-833C-8C0E38C63BC2}" presName="root" presStyleCnt="0">
        <dgm:presLayoutVars>
          <dgm:dir/>
          <dgm:resizeHandles val="exact"/>
        </dgm:presLayoutVars>
      </dgm:prSet>
      <dgm:spPr/>
    </dgm:pt>
    <dgm:pt modelId="{D62DD825-FDE4-48D1-B31E-49412550E8D6}" type="pres">
      <dgm:prSet presAssocID="{FA38772D-6E9E-40CE-AE00-D86C75BCA85D}" presName="compNode" presStyleCnt="0"/>
      <dgm:spPr/>
    </dgm:pt>
    <dgm:pt modelId="{1698B640-164D-44B6-8AD6-B4BE52765535}" type="pres">
      <dgm:prSet presAssocID="{FA38772D-6E9E-40CE-AE00-D86C75BCA85D}" presName="bgRect" presStyleLbl="bgShp" presStyleIdx="0" presStyleCnt="4"/>
      <dgm:spPr/>
    </dgm:pt>
    <dgm:pt modelId="{0823FC46-A06D-4BEB-8DA0-E8D375ADE454}" type="pres">
      <dgm:prSet presAssocID="{FA38772D-6E9E-40CE-AE00-D86C75BCA85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3C1F0FA-D77B-4A9D-95E4-51121BA230D7}" type="pres">
      <dgm:prSet presAssocID="{FA38772D-6E9E-40CE-AE00-D86C75BCA85D}" presName="spaceRect" presStyleCnt="0"/>
      <dgm:spPr/>
    </dgm:pt>
    <dgm:pt modelId="{03355EFF-4704-4F2D-B8FF-698D6897AF7B}" type="pres">
      <dgm:prSet presAssocID="{FA38772D-6E9E-40CE-AE00-D86C75BCA85D}" presName="parTx" presStyleLbl="revTx" presStyleIdx="0" presStyleCnt="8">
        <dgm:presLayoutVars>
          <dgm:chMax val="0"/>
          <dgm:chPref val="0"/>
        </dgm:presLayoutVars>
      </dgm:prSet>
      <dgm:spPr/>
    </dgm:pt>
    <dgm:pt modelId="{D23EEA6F-828D-4865-86D4-CEBC3BDF8E0C}" type="pres">
      <dgm:prSet presAssocID="{FA38772D-6E9E-40CE-AE00-D86C75BCA85D}" presName="desTx" presStyleLbl="revTx" presStyleIdx="1" presStyleCnt="8">
        <dgm:presLayoutVars/>
      </dgm:prSet>
      <dgm:spPr/>
    </dgm:pt>
    <dgm:pt modelId="{1CE8BF23-DDE8-494A-BC00-9A45CAE7A553}" type="pres">
      <dgm:prSet presAssocID="{63482E6A-22B4-42DB-8F50-3143EAF7AAC5}" presName="sibTrans" presStyleCnt="0"/>
      <dgm:spPr/>
    </dgm:pt>
    <dgm:pt modelId="{3B92AA2F-0086-4C07-B2D8-AE1F1694AFF4}" type="pres">
      <dgm:prSet presAssocID="{F682C4F6-5311-49E6-8E99-CAE737ED8571}" presName="compNode" presStyleCnt="0"/>
      <dgm:spPr/>
    </dgm:pt>
    <dgm:pt modelId="{4AF1246E-5391-449F-B8EB-D65743AB6F73}" type="pres">
      <dgm:prSet presAssocID="{F682C4F6-5311-49E6-8E99-CAE737ED8571}" presName="bgRect" presStyleLbl="bgShp" presStyleIdx="1" presStyleCnt="4"/>
      <dgm:spPr/>
    </dgm:pt>
    <dgm:pt modelId="{2DBB6D29-6414-445E-9738-CA1C315F25C5}" type="pres">
      <dgm:prSet presAssocID="{F682C4F6-5311-49E6-8E99-CAE737ED857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3D3D9FC-F384-48FD-B446-92C6AE84FE98}" type="pres">
      <dgm:prSet presAssocID="{F682C4F6-5311-49E6-8E99-CAE737ED8571}" presName="spaceRect" presStyleCnt="0"/>
      <dgm:spPr/>
    </dgm:pt>
    <dgm:pt modelId="{90337C32-B270-4EE6-AB25-2AE4BA2EC7B3}" type="pres">
      <dgm:prSet presAssocID="{F682C4F6-5311-49E6-8E99-CAE737ED8571}" presName="parTx" presStyleLbl="revTx" presStyleIdx="2" presStyleCnt="8">
        <dgm:presLayoutVars>
          <dgm:chMax val="0"/>
          <dgm:chPref val="0"/>
        </dgm:presLayoutVars>
      </dgm:prSet>
      <dgm:spPr/>
    </dgm:pt>
    <dgm:pt modelId="{D3026C2F-2655-4F34-8D75-7DA6CE64E33E}" type="pres">
      <dgm:prSet presAssocID="{F682C4F6-5311-49E6-8E99-CAE737ED8571}" presName="desTx" presStyleLbl="revTx" presStyleIdx="3" presStyleCnt="8">
        <dgm:presLayoutVars/>
      </dgm:prSet>
      <dgm:spPr/>
    </dgm:pt>
    <dgm:pt modelId="{DE3FE906-B52D-4CAD-92AB-1E8FB0D8D1CF}" type="pres">
      <dgm:prSet presAssocID="{9AC8B415-B2A0-41A3-AB2A-0DA874767E2F}" presName="sibTrans" presStyleCnt="0"/>
      <dgm:spPr/>
    </dgm:pt>
    <dgm:pt modelId="{CF605EF4-3E94-42E1-BB00-577796A313D0}" type="pres">
      <dgm:prSet presAssocID="{05D687CE-C973-416B-9B4B-EAE899C05C62}" presName="compNode" presStyleCnt="0"/>
      <dgm:spPr/>
    </dgm:pt>
    <dgm:pt modelId="{CAB298E2-9BA2-44AC-82E4-98E971ED00A8}" type="pres">
      <dgm:prSet presAssocID="{05D687CE-C973-416B-9B4B-EAE899C05C62}" presName="bgRect" presStyleLbl="bgShp" presStyleIdx="2" presStyleCnt="4"/>
      <dgm:spPr/>
    </dgm:pt>
    <dgm:pt modelId="{AB539B24-CB37-4FC7-A813-31A09395D5EE}" type="pres">
      <dgm:prSet presAssocID="{05D687CE-C973-416B-9B4B-EAE899C05C6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446971AE-0651-4C16-84DB-FC2BEF89F1CF}" type="pres">
      <dgm:prSet presAssocID="{05D687CE-C973-416B-9B4B-EAE899C05C62}" presName="spaceRect" presStyleCnt="0"/>
      <dgm:spPr/>
    </dgm:pt>
    <dgm:pt modelId="{47D0C831-8D6A-4E7B-A334-C8F46F1D7B3D}" type="pres">
      <dgm:prSet presAssocID="{05D687CE-C973-416B-9B4B-EAE899C05C62}" presName="parTx" presStyleLbl="revTx" presStyleIdx="4" presStyleCnt="8">
        <dgm:presLayoutVars>
          <dgm:chMax val="0"/>
          <dgm:chPref val="0"/>
        </dgm:presLayoutVars>
      </dgm:prSet>
      <dgm:spPr/>
    </dgm:pt>
    <dgm:pt modelId="{8150900E-2662-409F-8394-48E3972C8DDC}" type="pres">
      <dgm:prSet presAssocID="{05D687CE-C973-416B-9B4B-EAE899C05C62}" presName="desTx" presStyleLbl="revTx" presStyleIdx="5" presStyleCnt="8">
        <dgm:presLayoutVars/>
      </dgm:prSet>
      <dgm:spPr/>
    </dgm:pt>
    <dgm:pt modelId="{CBF0D2BE-13B0-4BF2-B60F-23E546F281C6}" type="pres">
      <dgm:prSet presAssocID="{4DA7C419-7D63-42B0-80EB-55D66A2B6AFE}" presName="sibTrans" presStyleCnt="0"/>
      <dgm:spPr/>
    </dgm:pt>
    <dgm:pt modelId="{0C653C04-250A-490A-8AB2-776539F2E768}" type="pres">
      <dgm:prSet presAssocID="{6FE40F13-4F91-4E71-A952-04E5D4EEA3FF}" presName="compNode" presStyleCnt="0"/>
      <dgm:spPr/>
    </dgm:pt>
    <dgm:pt modelId="{2F6B1C0C-99C3-49AB-B80B-90FC3EE94568}" type="pres">
      <dgm:prSet presAssocID="{6FE40F13-4F91-4E71-A952-04E5D4EEA3FF}" presName="bgRect" presStyleLbl="bgShp" presStyleIdx="3" presStyleCnt="4"/>
      <dgm:spPr/>
    </dgm:pt>
    <dgm:pt modelId="{61F9D8A5-1AE5-496C-AEBE-21F6ACE4B9BC}" type="pres">
      <dgm:prSet presAssocID="{6FE40F13-4F91-4E71-A952-04E5D4EEA3F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1B38C583-4100-4050-BC26-762AF9E3D839}" type="pres">
      <dgm:prSet presAssocID="{6FE40F13-4F91-4E71-A952-04E5D4EEA3FF}" presName="spaceRect" presStyleCnt="0"/>
      <dgm:spPr/>
    </dgm:pt>
    <dgm:pt modelId="{3C56DDA8-0404-46B3-98B2-E785573324F8}" type="pres">
      <dgm:prSet presAssocID="{6FE40F13-4F91-4E71-A952-04E5D4EEA3FF}" presName="parTx" presStyleLbl="revTx" presStyleIdx="6" presStyleCnt="8">
        <dgm:presLayoutVars>
          <dgm:chMax val="0"/>
          <dgm:chPref val="0"/>
        </dgm:presLayoutVars>
      </dgm:prSet>
      <dgm:spPr/>
    </dgm:pt>
    <dgm:pt modelId="{D2481A3E-D70B-4D9B-9054-CFE61F0D0FA1}" type="pres">
      <dgm:prSet presAssocID="{6FE40F13-4F91-4E71-A952-04E5D4EEA3FF}" presName="desTx" presStyleLbl="revTx" presStyleIdx="7" presStyleCnt="8">
        <dgm:presLayoutVars/>
      </dgm:prSet>
      <dgm:spPr/>
    </dgm:pt>
  </dgm:ptLst>
  <dgm:cxnLst>
    <dgm:cxn modelId="{490D6602-3411-4FAF-9632-FE6555C24921}" srcId="{F682C4F6-5311-49E6-8E99-CAE737ED8571}" destId="{DD1991B9-B085-4D2F-AE33-74BC6DB67EA9}" srcOrd="0" destOrd="0" parTransId="{80EDCBF4-2B2E-41F3-B496-8A72C6DA1ABA}" sibTransId="{CBF985EC-6ECA-4CED-9113-51DB05E207BD}"/>
    <dgm:cxn modelId="{E78C6903-BEF4-4670-AED7-A9AB25796F86}" type="presOf" srcId="{83891681-B1FC-4FB1-8090-3E77F6D590CA}" destId="{8150900E-2662-409F-8394-48E3972C8DDC}" srcOrd="0" destOrd="0" presId="urn:microsoft.com/office/officeart/2018/2/layout/IconVerticalSolidList"/>
    <dgm:cxn modelId="{CC276B0B-B808-4558-AA8F-27911665253B}" type="presOf" srcId="{CFD2A408-02C1-4E34-8AD0-7A83B7CC407F}" destId="{D2481A3E-D70B-4D9B-9054-CFE61F0D0FA1}" srcOrd="0" destOrd="0" presId="urn:microsoft.com/office/officeart/2018/2/layout/IconVerticalSolidList"/>
    <dgm:cxn modelId="{334FC65E-4D1F-488E-9A59-41AD5ECA6F76}" srcId="{789812B4-5B32-4A78-833C-8C0E38C63BC2}" destId="{6FE40F13-4F91-4E71-A952-04E5D4EEA3FF}" srcOrd="3" destOrd="0" parTransId="{123199BF-845D-4DD5-8A7E-297AB069AC7C}" sibTransId="{32127714-FDAE-4A8D-9B53-6146196CF51D}"/>
    <dgm:cxn modelId="{2B202A6A-EA92-402D-8160-53A2424EF70B}" srcId="{6FE40F13-4F91-4E71-A952-04E5D4EEA3FF}" destId="{CFD2A408-02C1-4E34-8AD0-7A83B7CC407F}" srcOrd="0" destOrd="0" parTransId="{68B48699-D908-48D0-B511-816D94E51D3E}" sibTransId="{F3D5FFB5-EA5C-4243-BB05-9FC40A74EB7F}"/>
    <dgm:cxn modelId="{84279C7D-18B6-4F19-9E58-B33F16D3C01D}" type="presOf" srcId="{DD1991B9-B085-4D2F-AE33-74BC6DB67EA9}" destId="{D3026C2F-2655-4F34-8D75-7DA6CE64E33E}" srcOrd="0" destOrd="0" presId="urn:microsoft.com/office/officeart/2018/2/layout/IconVerticalSolidList"/>
    <dgm:cxn modelId="{1FA3F87D-8842-4122-A114-3994287BE9E9}" srcId="{789812B4-5B32-4A78-833C-8C0E38C63BC2}" destId="{F682C4F6-5311-49E6-8E99-CAE737ED8571}" srcOrd="1" destOrd="0" parTransId="{79EE82AB-BB98-4438-9279-BD1F3916A24F}" sibTransId="{9AC8B415-B2A0-41A3-AB2A-0DA874767E2F}"/>
    <dgm:cxn modelId="{BB4F4B8A-1099-4049-9908-69C6E9338479}" srcId="{789812B4-5B32-4A78-833C-8C0E38C63BC2}" destId="{05D687CE-C973-416B-9B4B-EAE899C05C62}" srcOrd="2" destOrd="0" parTransId="{18E43820-7F83-44E6-BEF2-2E4D6CF6D1EA}" sibTransId="{4DA7C419-7D63-42B0-80EB-55D66A2B6AFE}"/>
    <dgm:cxn modelId="{59DFE194-49AB-4F22-A61C-FB1BA2A1DCC5}" type="presOf" srcId="{05D687CE-C973-416B-9B4B-EAE899C05C62}" destId="{47D0C831-8D6A-4E7B-A334-C8F46F1D7B3D}" srcOrd="0" destOrd="0" presId="urn:microsoft.com/office/officeart/2018/2/layout/IconVerticalSolidList"/>
    <dgm:cxn modelId="{47B3A0A4-F0F6-4C5F-818F-D80BF3382A11}" type="presOf" srcId="{FA38772D-6E9E-40CE-AE00-D86C75BCA85D}" destId="{03355EFF-4704-4F2D-B8FF-698D6897AF7B}" srcOrd="0" destOrd="0" presId="urn:microsoft.com/office/officeart/2018/2/layout/IconVerticalSolidList"/>
    <dgm:cxn modelId="{63D714C5-0312-407A-8984-101060804AE7}" srcId="{789812B4-5B32-4A78-833C-8C0E38C63BC2}" destId="{FA38772D-6E9E-40CE-AE00-D86C75BCA85D}" srcOrd="0" destOrd="0" parTransId="{E0C78812-1C0D-4B0C-8E7D-BF6B25DD3A09}" sibTransId="{63482E6A-22B4-42DB-8F50-3143EAF7AAC5}"/>
    <dgm:cxn modelId="{1F805DCE-4BB6-4323-BC33-54191553194C}" type="presOf" srcId="{6FE40F13-4F91-4E71-A952-04E5D4EEA3FF}" destId="{3C56DDA8-0404-46B3-98B2-E785573324F8}" srcOrd="0" destOrd="0" presId="urn:microsoft.com/office/officeart/2018/2/layout/IconVerticalSolidList"/>
    <dgm:cxn modelId="{F28E9EDB-BDC7-4B01-8807-ED6A7C14E34B}" srcId="{FA38772D-6E9E-40CE-AE00-D86C75BCA85D}" destId="{1097DEC7-265A-451A-BE0F-73D4CCF77CFD}" srcOrd="0" destOrd="0" parTransId="{A82F491D-BFC4-4F5D-8FC4-13AE342D9FEF}" sibTransId="{6CDB65B9-4AA2-42EC-B000-13A61162A9CA}"/>
    <dgm:cxn modelId="{5EDE48E3-7949-40D8-83F9-33807300A30A}" type="presOf" srcId="{789812B4-5B32-4A78-833C-8C0E38C63BC2}" destId="{EA4C638B-263C-4FA5-BF92-3F373E768969}" srcOrd="0" destOrd="0" presId="urn:microsoft.com/office/officeart/2018/2/layout/IconVerticalSolidList"/>
    <dgm:cxn modelId="{91FE76E5-738B-4023-9A5B-F32A6AFEE9E2}" srcId="{05D687CE-C973-416B-9B4B-EAE899C05C62}" destId="{83891681-B1FC-4FB1-8090-3E77F6D590CA}" srcOrd="0" destOrd="0" parTransId="{8DE62916-D23C-41F1-85DC-829FADB4A3AC}" sibTransId="{2C55EE9B-369B-4BE3-9221-2F2E715BA928}"/>
    <dgm:cxn modelId="{950E72EC-A8A2-44DE-A61A-7DEA1142D8AD}" type="presOf" srcId="{F682C4F6-5311-49E6-8E99-CAE737ED8571}" destId="{90337C32-B270-4EE6-AB25-2AE4BA2EC7B3}" srcOrd="0" destOrd="0" presId="urn:microsoft.com/office/officeart/2018/2/layout/IconVerticalSolidList"/>
    <dgm:cxn modelId="{D92D9EF6-A238-4879-871C-B0790629B80D}" type="presOf" srcId="{1097DEC7-265A-451A-BE0F-73D4CCF77CFD}" destId="{D23EEA6F-828D-4865-86D4-CEBC3BDF8E0C}" srcOrd="0" destOrd="0" presId="urn:microsoft.com/office/officeart/2018/2/layout/IconVerticalSolidList"/>
    <dgm:cxn modelId="{22122E48-0FAD-4EF4-BA78-42B67ED10C55}" type="presParOf" srcId="{EA4C638B-263C-4FA5-BF92-3F373E768969}" destId="{D62DD825-FDE4-48D1-B31E-49412550E8D6}" srcOrd="0" destOrd="0" presId="urn:microsoft.com/office/officeart/2018/2/layout/IconVerticalSolidList"/>
    <dgm:cxn modelId="{328F19AB-B192-42E2-B023-AB416FBB742C}" type="presParOf" srcId="{D62DD825-FDE4-48D1-B31E-49412550E8D6}" destId="{1698B640-164D-44B6-8AD6-B4BE52765535}" srcOrd="0" destOrd="0" presId="urn:microsoft.com/office/officeart/2018/2/layout/IconVerticalSolidList"/>
    <dgm:cxn modelId="{4BDBFA6C-82A3-4AAA-AC4C-123FDD6BB4DC}" type="presParOf" srcId="{D62DD825-FDE4-48D1-B31E-49412550E8D6}" destId="{0823FC46-A06D-4BEB-8DA0-E8D375ADE454}" srcOrd="1" destOrd="0" presId="urn:microsoft.com/office/officeart/2018/2/layout/IconVerticalSolidList"/>
    <dgm:cxn modelId="{AE1210CB-01E1-4932-92E3-B90D4335858F}" type="presParOf" srcId="{D62DD825-FDE4-48D1-B31E-49412550E8D6}" destId="{83C1F0FA-D77B-4A9D-95E4-51121BA230D7}" srcOrd="2" destOrd="0" presId="urn:microsoft.com/office/officeart/2018/2/layout/IconVerticalSolidList"/>
    <dgm:cxn modelId="{B8936096-61A2-4A80-A04C-3EA97CF88765}" type="presParOf" srcId="{D62DD825-FDE4-48D1-B31E-49412550E8D6}" destId="{03355EFF-4704-4F2D-B8FF-698D6897AF7B}" srcOrd="3" destOrd="0" presId="urn:microsoft.com/office/officeart/2018/2/layout/IconVerticalSolidList"/>
    <dgm:cxn modelId="{A7CD44F5-BE9D-4F6F-A098-CDE136E3F34C}" type="presParOf" srcId="{D62DD825-FDE4-48D1-B31E-49412550E8D6}" destId="{D23EEA6F-828D-4865-86D4-CEBC3BDF8E0C}" srcOrd="4" destOrd="0" presId="urn:microsoft.com/office/officeart/2018/2/layout/IconVerticalSolidList"/>
    <dgm:cxn modelId="{5978F332-E946-41EC-8E71-A3314D7152D1}" type="presParOf" srcId="{EA4C638B-263C-4FA5-BF92-3F373E768969}" destId="{1CE8BF23-DDE8-494A-BC00-9A45CAE7A553}" srcOrd="1" destOrd="0" presId="urn:microsoft.com/office/officeart/2018/2/layout/IconVerticalSolidList"/>
    <dgm:cxn modelId="{9B8EAD4B-FED7-4570-9085-FCFDB5A3D4BB}" type="presParOf" srcId="{EA4C638B-263C-4FA5-BF92-3F373E768969}" destId="{3B92AA2F-0086-4C07-B2D8-AE1F1694AFF4}" srcOrd="2" destOrd="0" presId="urn:microsoft.com/office/officeart/2018/2/layout/IconVerticalSolidList"/>
    <dgm:cxn modelId="{BC8C9C21-4C90-46F3-A073-6212ACCC52FE}" type="presParOf" srcId="{3B92AA2F-0086-4C07-B2D8-AE1F1694AFF4}" destId="{4AF1246E-5391-449F-B8EB-D65743AB6F73}" srcOrd="0" destOrd="0" presId="urn:microsoft.com/office/officeart/2018/2/layout/IconVerticalSolidList"/>
    <dgm:cxn modelId="{76806DAC-2E07-4317-9E02-9BB2093F0270}" type="presParOf" srcId="{3B92AA2F-0086-4C07-B2D8-AE1F1694AFF4}" destId="{2DBB6D29-6414-445E-9738-CA1C315F25C5}" srcOrd="1" destOrd="0" presId="urn:microsoft.com/office/officeart/2018/2/layout/IconVerticalSolidList"/>
    <dgm:cxn modelId="{866B946D-6D22-4833-9F3E-2C7B766E4305}" type="presParOf" srcId="{3B92AA2F-0086-4C07-B2D8-AE1F1694AFF4}" destId="{A3D3D9FC-F384-48FD-B446-92C6AE84FE98}" srcOrd="2" destOrd="0" presId="urn:microsoft.com/office/officeart/2018/2/layout/IconVerticalSolidList"/>
    <dgm:cxn modelId="{3AEC30AD-37B2-49CC-AB5E-4F22D717CA1E}" type="presParOf" srcId="{3B92AA2F-0086-4C07-B2D8-AE1F1694AFF4}" destId="{90337C32-B270-4EE6-AB25-2AE4BA2EC7B3}" srcOrd="3" destOrd="0" presId="urn:microsoft.com/office/officeart/2018/2/layout/IconVerticalSolidList"/>
    <dgm:cxn modelId="{5AF67799-72F7-4EB5-A659-89479BC0BD2E}" type="presParOf" srcId="{3B92AA2F-0086-4C07-B2D8-AE1F1694AFF4}" destId="{D3026C2F-2655-4F34-8D75-7DA6CE64E33E}" srcOrd="4" destOrd="0" presId="urn:microsoft.com/office/officeart/2018/2/layout/IconVerticalSolidList"/>
    <dgm:cxn modelId="{550D4C43-F41A-4790-A3C7-34D8B5493B5A}" type="presParOf" srcId="{EA4C638B-263C-4FA5-BF92-3F373E768969}" destId="{DE3FE906-B52D-4CAD-92AB-1E8FB0D8D1CF}" srcOrd="3" destOrd="0" presId="urn:microsoft.com/office/officeart/2018/2/layout/IconVerticalSolidList"/>
    <dgm:cxn modelId="{638F453C-18DB-4992-85C1-CAABC6969BCB}" type="presParOf" srcId="{EA4C638B-263C-4FA5-BF92-3F373E768969}" destId="{CF605EF4-3E94-42E1-BB00-577796A313D0}" srcOrd="4" destOrd="0" presId="urn:microsoft.com/office/officeart/2018/2/layout/IconVerticalSolidList"/>
    <dgm:cxn modelId="{886179E7-0501-4590-B698-832F0BDBB92E}" type="presParOf" srcId="{CF605EF4-3E94-42E1-BB00-577796A313D0}" destId="{CAB298E2-9BA2-44AC-82E4-98E971ED00A8}" srcOrd="0" destOrd="0" presId="urn:microsoft.com/office/officeart/2018/2/layout/IconVerticalSolidList"/>
    <dgm:cxn modelId="{2ED2D2A8-E7A1-490A-9EC8-E68A51096DC3}" type="presParOf" srcId="{CF605EF4-3E94-42E1-BB00-577796A313D0}" destId="{AB539B24-CB37-4FC7-A813-31A09395D5EE}" srcOrd="1" destOrd="0" presId="urn:microsoft.com/office/officeart/2018/2/layout/IconVerticalSolidList"/>
    <dgm:cxn modelId="{41ACD9A2-1FA5-45F7-8753-37E670349A46}" type="presParOf" srcId="{CF605EF4-3E94-42E1-BB00-577796A313D0}" destId="{446971AE-0651-4C16-84DB-FC2BEF89F1CF}" srcOrd="2" destOrd="0" presId="urn:microsoft.com/office/officeart/2018/2/layout/IconVerticalSolidList"/>
    <dgm:cxn modelId="{B15AF6DA-65B9-4A5E-A705-5DE9145EF12E}" type="presParOf" srcId="{CF605EF4-3E94-42E1-BB00-577796A313D0}" destId="{47D0C831-8D6A-4E7B-A334-C8F46F1D7B3D}" srcOrd="3" destOrd="0" presId="urn:microsoft.com/office/officeart/2018/2/layout/IconVerticalSolidList"/>
    <dgm:cxn modelId="{E3254086-0F06-4A82-8823-0CE9B213933B}" type="presParOf" srcId="{CF605EF4-3E94-42E1-BB00-577796A313D0}" destId="{8150900E-2662-409F-8394-48E3972C8DDC}" srcOrd="4" destOrd="0" presId="urn:microsoft.com/office/officeart/2018/2/layout/IconVerticalSolidList"/>
    <dgm:cxn modelId="{7040CC5F-5D35-447F-9355-6A638EDC1D58}" type="presParOf" srcId="{EA4C638B-263C-4FA5-BF92-3F373E768969}" destId="{CBF0D2BE-13B0-4BF2-B60F-23E546F281C6}" srcOrd="5" destOrd="0" presId="urn:microsoft.com/office/officeart/2018/2/layout/IconVerticalSolidList"/>
    <dgm:cxn modelId="{FF9AE897-DE0F-4708-BF77-ABFB3C605BDE}" type="presParOf" srcId="{EA4C638B-263C-4FA5-BF92-3F373E768969}" destId="{0C653C04-250A-490A-8AB2-776539F2E768}" srcOrd="6" destOrd="0" presId="urn:microsoft.com/office/officeart/2018/2/layout/IconVerticalSolidList"/>
    <dgm:cxn modelId="{690BF85A-E1B2-4CD2-92D8-107C26AF3E10}" type="presParOf" srcId="{0C653C04-250A-490A-8AB2-776539F2E768}" destId="{2F6B1C0C-99C3-49AB-B80B-90FC3EE94568}" srcOrd="0" destOrd="0" presId="urn:microsoft.com/office/officeart/2018/2/layout/IconVerticalSolidList"/>
    <dgm:cxn modelId="{1B5C9E1B-8775-43F9-8373-2097C079AD84}" type="presParOf" srcId="{0C653C04-250A-490A-8AB2-776539F2E768}" destId="{61F9D8A5-1AE5-496C-AEBE-21F6ACE4B9BC}" srcOrd="1" destOrd="0" presId="urn:microsoft.com/office/officeart/2018/2/layout/IconVerticalSolidList"/>
    <dgm:cxn modelId="{639CED9B-315C-4DC4-9A69-725FBBD1973D}" type="presParOf" srcId="{0C653C04-250A-490A-8AB2-776539F2E768}" destId="{1B38C583-4100-4050-BC26-762AF9E3D839}" srcOrd="2" destOrd="0" presId="urn:microsoft.com/office/officeart/2018/2/layout/IconVerticalSolidList"/>
    <dgm:cxn modelId="{9A0A8F10-46ED-43A6-B5DD-DDC99D2E94FC}" type="presParOf" srcId="{0C653C04-250A-490A-8AB2-776539F2E768}" destId="{3C56DDA8-0404-46B3-98B2-E785573324F8}" srcOrd="3" destOrd="0" presId="urn:microsoft.com/office/officeart/2018/2/layout/IconVerticalSolidList"/>
    <dgm:cxn modelId="{D81CCFFD-DB70-4D73-90C6-7ED5F1DA607C}" type="presParOf" srcId="{0C653C04-250A-490A-8AB2-776539F2E768}" destId="{D2481A3E-D70B-4D9B-9054-CFE61F0D0FA1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651940-1804-47E8-805F-F9DDF4691D7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3C7B228-88ED-46CE-9FA2-7843EACBC65F}">
      <dgm:prSet custT="1"/>
      <dgm:spPr/>
      <dgm:t>
        <a:bodyPr/>
        <a:lstStyle/>
        <a:p>
          <a:pPr algn="just"/>
          <a:r>
            <a:rPr lang="en-US" sz="2800" dirty="0"/>
            <a:t>To emphasize the necessity of cultural sensitivity and community engagement in M&amp;E.</a:t>
          </a:r>
        </a:p>
      </dgm:t>
    </dgm:pt>
    <dgm:pt modelId="{DE01405D-9075-48E1-BF50-C044BF79DE60}" type="parTrans" cxnId="{BE4FC7A0-8AE9-4CD1-AA23-A0E2F34D94A3}">
      <dgm:prSet/>
      <dgm:spPr/>
      <dgm:t>
        <a:bodyPr/>
        <a:lstStyle/>
        <a:p>
          <a:pPr algn="just"/>
          <a:endParaRPr lang="en-US" sz="2800"/>
        </a:p>
      </dgm:t>
    </dgm:pt>
    <dgm:pt modelId="{7FE3932E-5C2E-4E64-A036-201D4FFF26F2}" type="sibTrans" cxnId="{BE4FC7A0-8AE9-4CD1-AA23-A0E2F34D94A3}">
      <dgm:prSet/>
      <dgm:spPr/>
      <dgm:t>
        <a:bodyPr/>
        <a:lstStyle/>
        <a:p>
          <a:pPr algn="just"/>
          <a:endParaRPr lang="en-US" sz="2800"/>
        </a:p>
      </dgm:t>
    </dgm:pt>
    <dgm:pt modelId="{27E1CD49-3D1E-49EA-8DD0-E1B477EFBB73}">
      <dgm:prSet custT="1"/>
      <dgm:spPr/>
      <dgm:t>
        <a:bodyPr/>
        <a:lstStyle/>
        <a:p>
          <a:pPr algn="just"/>
          <a:r>
            <a:rPr lang="en-US" sz="2800" dirty="0"/>
            <a:t>To discuss the challenges and opportunities presented by Nigeria’s socio-economic and geographic diversity.</a:t>
          </a:r>
        </a:p>
      </dgm:t>
    </dgm:pt>
    <dgm:pt modelId="{3D60E42D-F8D5-403C-8F51-09EDB93D3B11}" type="parTrans" cxnId="{B4A4D1E3-D644-43DD-B18C-45A6BB7BDF4D}">
      <dgm:prSet/>
      <dgm:spPr/>
      <dgm:t>
        <a:bodyPr/>
        <a:lstStyle/>
        <a:p>
          <a:pPr algn="just"/>
          <a:endParaRPr lang="en-US" sz="2800"/>
        </a:p>
      </dgm:t>
    </dgm:pt>
    <dgm:pt modelId="{B933F0DB-336B-4905-9869-05950BBDDA62}" type="sibTrans" cxnId="{B4A4D1E3-D644-43DD-B18C-45A6BB7BDF4D}">
      <dgm:prSet/>
      <dgm:spPr/>
      <dgm:t>
        <a:bodyPr/>
        <a:lstStyle/>
        <a:p>
          <a:pPr algn="just"/>
          <a:endParaRPr lang="en-US" sz="2800"/>
        </a:p>
      </dgm:t>
    </dgm:pt>
    <dgm:pt modelId="{B33D76CB-4984-49F5-B423-87669C63A5AD}">
      <dgm:prSet custT="1"/>
      <dgm:spPr/>
      <dgm:t>
        <a:bodyPr/>
        <a:lstStyle/>
        <a:p>
          <a:pPr algn="just"/>
          <a:r>
            <a:rPr lang="en-US" sz="2800"/>
            <a:t>To outline practical steps for involving stakeholders and building local capacity.</a:t>
          </a:r>
        </a:p>
      </dgm:t>
    </dgm:pt>
    <dgm:pt modelId="{E317A7F0-B4D8-4D75-BA59-E7F8D3234825}" type="parTrans" cxnId="{AAD0D2B6-ECC3-4CC3-899A-E14A5935DB79}">
      <dgm:prSet/>
      <dgm:spPr/>
      <dgm:t>
        <a:bodyPr/>
        <a:lstStyle/>
        <a:p>
          <a:pPr algn="just"/>
          <a:endParaRPr lang="en-US" sz="2800"/>
        </a:p>
      </dgm:t>
    </dgm:pt>
    <dgm:pt modelId="{0378E757-8018-4FAF-86D0-269EE9BA01A9}" type="sibTrans" cxnId="{AAD0D2B6-ECC3-4CC3-899A-E14A5935DB79}">
      <dgm:prSet/>
      <dgm:spPr/>
      <dgm:t>
        <a:bodyPr/>
        <a:lstStyle/>
        <a:p>
          <a:pPr algn="just"/>
          <a:endParaRPr lang="en-US" sz="2800"/>
        </a:p>
      </dgm:t>
    </dgm:pt>
    <dgm:pt modelId="{64A5B59A-35EF-48E6-8C7D-2725945F1FDD}">
      <dgm:prSet custT="1"/>
      <dgm:spPr/>
      <dgm:t>
        <a:bodyPr/>
        <a:lstStyle/>
        <a:p>
          <a:pPr algn="just"/>
          <a:r>
            <a:rPr lang="en-US" sz="2800"/>
            <a:t>To advocate for adaptive management and ethical considerations in M&amp;E practices.</a:t>
          </a:r>
        </a:p>
      </dgm:t>
    </dgm:pt>
    <dgm:pt modelId="{D597EA0C-3E5C-411B-B1F7-CB6C6F419C99}" type="parTrans" cxnId="{529E23F1-BF6C-4B45-A5BA-9A2E7AA8328D}">
      <dgm:prSet/>
      <dgm:spPr/>
      <dgm:t>
        <a:bodyPr/>
        <a:lstStyle/>
        <a:p>
          <a:pPr algn="just"/>
          <a:endParaRPr lang="en-US" sz="2800"/>
        </a:p>
      </dgm:t>
    </dgm:pt>
    <dgm:pt modelId="{F6852A69-D88A-4D98-9E6F-BF4FA1868A21}" type="sibTrans" cxnId="{529E23F1-BF6C-4B45-A5BA-9A2E7AA8328D}">
      <dgm:prSet/>
      <dgm:spPr/>
      <dgm:t>
        <a:bodyPr/>
        <a:lstStyle/>
        <a:p>
          <a:pPr algn="just"/>
          <a:endParaRPr lang="en-US" sz="2800"/>
        </a:p>
      </dgm:t>
    </dgm:pt>
    <dgm:pt modelId="{15679382-0124-4AE6-8678-410FD90D8195}">
      <dgm:prSet custT="1"/>
      <dgm:spPr/>
      <dgm:t>
        <a:bodyPr/>
        <a:lstStyle/>
        <a:p>
          <a:pPr algn="just"/>
          <a:r>
            <a:rPr lang="en-US" sz="2800" dirty="0"/>
            <a:t>To demonstrate how context-specific indicators can provide a more accurate and actionable assessment of project outcomes.</a:t>
          </a:r>
        </a:p>
      </dgm:t>
    </dgm:pt>
    <dgm:pt modelId="{CB93BBAB-7DF7-4BD5-A87A-C267025208CB}" type="parTrans" cxnId="{F459F035-1D1A-47FC-BF58-A81005D0FCEF}">
      <dgm:prSet/>
      <dgm:spPr/>
      <dgm:t>
        <a:bodyPr/>
        <a:lstStyle/>
        <a:p>
          <a:pPr algn="just"/>
          <a:endParaRPr lang="en-US" sz="2800"/>
        </a:p>
      </dgm:t>
    </dgm:pt>
    <dgm:pt modelId="{23E72039-4D2E-45D9-87D7-E5A0C443FF03}" type="sibTrans" cxnId="{F459F035-1D1A-47FC-BF58-A81005D0FCEF}">
      <dgm:prSet/>
      <dgm:spPr/>
      <dgm:t>
        <a:bodyPr/>
        <a:lstStyle/>
        <a:p>
          <a:pPr algn="just"/>
          <a:endParaRPr lang="en-US" sz="2800"/>
        </a:p>
      </dgm:t>
    </dgm:pt>
    <dgm:pt modelId="{521D7FCA-6C40-44D7-99F5-775F5F22AF6C}" type="pres">
      <dgm:prSet presAssocID="{D8651940-1804-47E8-805F-F9DDF4691D77}" presName="vert0" presStyleCnt="0">
        <dgm:presLayoutVars>
          <dgm:dir/>
          <dgm:animOne val="branch"/>
          <dgm:animLvl val="lvl"/>
        </dgm:presLayoutVars>
      </dgm:prSet>
      <dgm:spPr/>
    </dgm:pt>
    <dgm:pt modelId="{1BDF6193-ABF4-4840-8A4E-0B53C53DF1E0}" type="pres">
      <dgm:prSet presAssocID="{53C7B228-88ED-46CE-9FA2-7843EACBC65F}" presName="thickLine" presStyleLbl="alignNode1" presStyleIdx="0" presStyleCnt="5"/>
      <dgm:spPr/>
    </dgm:pt>
    <dgm:pt modelId="{009A53F4-A64D-4CE4-A974-59B1617E2F6E}" type="pres">
      <dgm:prSet presAssocID="{53C7B228-88ED-46CE-9FA2-7843EACBC65F}" presName="horz1" presStyleCnt="0"/>
      <dgm:spPr/>
    </dgm:pt>
    <dgm:pt modelId="{D428B9BF-EE86-4CF7-B831-3D7771857B6D}" type="pres">
      <dgm:prSet presAssocID="{53C7B228-88ED-46CE-9FA2-7843EACBC65F}" presName="tx1" presStyleLbl="revTx" presStyleIdx="0" presStyleCnt="5"/>
      <dgm:spPr/>
    </dgm:pt>
    <dgm:pt modelId="{FA56A801-FE6B-47B6-9634-D51223E7F993}" type="pres">
      <dgm:prSet presAssocID="{53C7B228-88ED-46CE-9FA2-7843EACBC65F}" presName="vert1" presStyleCnt="0"/>
      <dgm:spPr/>
    </dgm:pt>
    <dgm:pt modelId="{16BC4CA1-B5FB-472D-A8DB-46D2670F38A7}" type="pres">
      <dgm:prSet presAssocID="{27E1CD49-3D1E-49EA-8DD0-E1B477EFBB73}" presName="thickLine" presStyleLbl="alignNode1" presStyleIdx="1" presStyleCnt="5"/>
      <dgm:spPr/>
    </dgm:pt>
    <dgm:pt modelId="{42C55172-22FC-422B-8F6F-E7D23E9EADCB}" type="pres">
      <dgm:prSet presAssocID="{27E1CD49-3D1E-49EA-8DD0-E1B477EFBB73}" presName="horz1" presStyleCnt="0"/>
      <dgm:spPr/>
    </dgm:pt>
    <dgm:pt modelId="{44AE1696-E441-4D7F-B154-583C70F85390}" type="pres">
      <dgm:prSet presAssocID="{27E1CD49-3D1E-49EA-8DD0-E1B477EFBB73}" presName="tx1" presStyleLbl="revTx" presStyleIdx="1" presStyleCnt="5"/>
      <dgm:spPr/>
    </dgm:pt>
    <dgm:pt modelId="{1BA332C2-366B-4F79-817A-AD850486FA72}" type="pres">
      <dgm:prSet presAssocID="{27E1CD49-3D1E-49EA-8DD0-E1B477EFBB73}" presName="vert1" presStyleCnt="0"/>
      <dgm:spPr/>
    </dgm:pt>
    <dgm:pt modelId="{ADF34E07-B7C5-41DD-BDCF-9DDC08A6B19F}" type="pres">
      <dgm:prSet presAssocID="{B33D76CB-4984-49F5-B423-87669C63A5AD}" presName="thickLine" presStyleLbl="alignNode1" presStyleIdx="2" presStyleCnt="5"/>
      <dgm:spPr/>
    </dgm:pt>
    <dgm:pt modelId="{53758BDC-F83E-4E6F-B436-2125080D764D}" type="pres">
      <dgm:prSet presAssocID="{B33D76CB-4984-49F5-B423-87669C63A5AD}" presName="horz1" presStyleCnt="0"/>
      <dgm:spPr/>
    </dgm:pt>
    <dgm:pt modelId="{4F579E80-E7FC-42E3-A4B1-B3E829820029}" type="pres">
      <dgm:prSet presAssocID="{B33D76CB-4984-49F5-B423-87669C63A5AD}" presName="tx1" presStyleLbl="revTx" presStyleIdx="2" presStyleCnt="5"/>
      <dgm:spPr/>
    </dgm:pt>
    <dgm:pt modelId="{A3A32B78-569D-45FB-AA74-4107ED4CA448}" type="pres">
      <dgm:prSet presAssocID="{B33D76CB-4984-49F5-B423-87669C63A5AD}" presName="vert1" presStyleCnt="0"/>
      <dgm:spPr/>
    </dgm:pt>
    <dgm:pt modelId="{932B18E4-0C9C-4000-AD2F-40DED3A3851F}" type="pres">
      <dgm:prSet presAssocID="{64A5B59A-35EF-48E6-8C7D-2725945F1FDD}" presName="thickLine" presStyleLbl="alignNode1" presStyleIdx="3" presStyleCnt="5"/>
      <dgm:spPr/>
    </dgm:pt>
    <dgm:pt modelId="{0C525179-F4B1-4EBE-96A7-AF1279E8E719}" type="pres">
      <dgm:prSet presAssocID="{64A5B59A-35EF-48E6-8C7D-2725945F1FDD}" presName="horz1" presStyleCnt="0"/>
      <dgm:spPr/>
    </dgm:pt>
    <dgm:pt modelId="{D018FF62-DA61-470C-8655-BAC018B0D5B7}" type="pres">
      <dgm:prSet presAssocID="{64A5B59A-35EF-48E6-8C7D-2725945F1FDD}" presName="tx1" presStyleLbl="revTx" presStyleIdx="3" presStyleCnt="5"/>
      <dgm:spPr/>
    </dgm:pt>
    <dgm:pt modelId="{D04CCF0C-A270-4719-82C3-52D9F9619406}" type="pres">
      <dgm:prSet presAssocID="{64A5B59A-35EF-48E6-8C7D-2725945F1FDD}" presName="vert1" presStyleCnt="0"/>
      <dgm:spPr/>
    </dgm:pt>
    <dgm:pt modelId="{0120C7F7-844F-4DE2-8A6E-FFDB5C15FF47}" type="pres">
      <dgm:prSet presAssocID="{15679382-0124-4AE6-8678-410FD90D8195}" presName="thickLine" presStyleLbl="alignNode1" presStyleIdx="4" presStyleCnt="5"/>
      <dgm:spPr/>
    </dgm:pt>
    <dgm:pt modelId="{F46D1A98-07BD-4294-8B97-3869C542A5C0}" type="pres">
      <dgm:prSet presAssocID="{15679382-0124-4AE6-8678-410FD90D8195}" presName="horz1" presStyleCnt="0"/>
      <dgm:spPr/>
    </dgm:pt>
    <dgm:pt modelId="{15869F91-5255-447B-BA9F-01146EA25109}" type="pres">
      <dgm:prSet presAssocID="{15679382-0124-4AE6-8678-410FD90D8195}" presName="tx1" presStyleLbl="revTx" presStyleIdx="4" presStyleCnt="5"/>
      <dgm:spPr/>
    </dgm:pt>
    <dgm:pt modelId="{21CDE851-124C-4B00-BA17-0BEBC9B52196}" type="pres">
      <dgm:prSet presAssocID="{15679382-0124-4AE6-8678-410FD90D8195}" presName="vert1" presStyleCnt="0"/>
      <dgm:spPr/>
    </dgm:pt>
  </dgm:ptLst>
  <dgm:cxnLst>
    <dgm:cxn modelId="{2405020F-A592-4C88-BB71-5798CC1D8E76}" type="presOf" srcId="{27E1CD49-3D1E-49EA-8DD0-E1B477EFBB73}" destId="{44AE1696-E441-4D7F-B154-583C70F85390}" srcOrd="0" destOrd="0" presId="urn:microsoft.com/office/officeart/2008/layout/LinedList"/>
    <dgm:cxn modelId="{F459F035-1D1A-47FC-BF58-A81005D0FCEF}" srcId="{D8651940-1804-47E8-805F-F9DDF4691D77}" destId="{15679382-0124-4AE6-8678-410FD90D8195}" srcOrd="4" destOrd="0" parTransId="{CB93BBAB-7DF7-4BD5-A87A-C267025208CB}" sibTransId="{23E72039-4D2E-45D9-87D7-E5A0C443FF03}"/>
    <dgm:cxn modelId="{F481DB5E-4B76-45AD-9B4B-E84B8356C56D}" type="presOf" srcId="{D8651940-1804-47E8-805F-F9DDF4691D77}" destId="{521D7FCA-6C40-44D7-99F5-775F5F22AF6C}" srcOrd="0" destOrd="0" presId="urn:microsoft.com/office/officeart/2008/layout/LinedList"/>
    <dgm:cxn modelId="{809E4F70-C039-485E-BC6B-E57E8B7CC0EA}" type="presOf" srcId="{53C7B228-88ED-46CE-9FA2-7843EACBC65F}" destId="{D428B9BF-EE86-4CF7-B831-3D7771857B6D}" srcOrd="0" destOrd="0" presId="urn:microsoft.com/office/officeart/2008/layout/LinedList"/>
    <dgm:cxn modelId="{D38C5978-7CC8-4F4A-A02B-3CFFF06E6625}" type="presOf" srcId="{B33D76CB-4984-49F5-B423-87669C63A5AD}" destId="{4F579E80-E7FC-42E3-A4B1-B3E829820029}" srcOrd="0" destOrd="0" presId="urn:microsoft.com/office/officeart/2008/layout/LinedList"/>
    <dgm:cxn modelId="{96C5DA8F-8169-4BA9-9ECA-3958C23DCC4F}" type="presOf" srcId="{64A5B59A-35EF-48E6-8C7D-2725945F1FDD}" destId="{D018FF62-DA61-470C-8655-BAC018B0D5B7}" srcOrd="0" destOrd="0" presId="urn:microsoft.com/office/officeart/2008/layout/LinedList"/>
    <dgm:cxn modelId="{BE4FC7A0-8AE9-4CD1-AA23-A0E2F34D94A3}" srcId="{D8651940-1804-47E8-805F-F9DDF4691D77}" destId="{53C7B228-88ED-46CE-9FA2-7843EACBC65F}" srcOrd="0" destOrd="0" parTransId="{DE01405D-9075-48E1-BF50-C044BF79DE60}" sibTransId="{7FE3932E-5C2E-4E64-A036-201D4FFF26F2}"/>
    <dgm:cxn modelId="{AAD0D2B6-ECC3-4CC3-899A-E14A5935DB79}" srcId="{D8651940-1804-47E8-805F-F9DDF4691D77}" destId="{B33D76CB-4984-49F5-B423-87669C63A5AD}" srcOrd="2" destOrd="0" parTransId="{E317A7F0-B4D8-4D75-BA59-E7F8D3234825}" sibTransId="{0378E757-8018-4FAF-86D0-269EE9BA01A9}"/>
    <dgm:cxn modelId="{37E29ABB-A297-46EB-AD26-F0D7C788DEBB}" type="presOf" srcId="{15679382-0124-4AE6-8678-410FD90D8195}" destId="{15869F91-5255-447B-BA9F-01146EA25109}" srcOrd="0" destOrd="0" presId="urn:microsoft.com/office/officeart/2008/layout/LinedList"/>
    <dgm:cxn modelId="{B4A4D1E3-D644-43DD-B18C-45A6BB7BDF4D}" srcId="{D8651940-1804-47E8-805F-F9DDF4691D77}" destId="{27E1CD49-3D1E-49EA-8DD0-E1B477EFBB73}" srcOrd="1" destOrd="0" parTransId="{3D60E42D-F8D5-403C-8F51-09EDB93D3B11}" sibTransId="{B933F0DB-336B-4905-9869-05950BBDDA62}"/>
    <dgm:cxn modelId="{529E23F1-BF6C-4B45-A5BA-9A2E7AA8328D}" srcId="{D8651940-1804-47E8-805F-F9DDF4691D77}" destId="{64A5B59A-35EF-48E6-8C7D-2725945F1FDD}" srcOrd="3" destOrd="0" parTransId="{D597EA0C-3E5C-411B-B1F7-CB6C6F419C99}" sibTransId="{F6852A69-D88A-4D98-9E6F-BF4FA1868A21}"/>
    <dgm:cxn modelId="{51B1695B-2ED5-4C1F-9964-970DC0027F60}" type="presParOf" srcId="{521D7FCA-6C40-44D7-99F5-775F5F22AF6C}" destId="{1BDF6193-ABF4-4840-8A4E-0B53C53DF1E0}" srcOrd="0" destOrd="0" presId="urn:microsoft.com/office/officeart/2008/layout/LinedList"/>
    <dgm:cxn modelId="{CF590A8C-6FB3-4E79-9AF4-3E92896E2931}" type="presParOf" srcId="{521D7FCA-6C40-44D7-99F5-775F5F22AF6C}" destId="{009A53F4-A64D-4CE4-A974-59B1617E2F6E}" srcOrd="1" destOrd="0" presId="urn:microsoft.com/office/officeart/2008/layout/LinedList"/>
    <dgm:cxn modelId="{7FB99179-F5B9-40BA-AE0E-B45A75691109}" type="presParOf" srcId="{009A53F4-A64D-4CE4-A974-59B1617E2F6E}" destId="{D428B9BF-EE86-4CF7-B831-3D7771857B6D}" srcOrd="0" destOrd="0" presId="urn:microsoft.com/office/officeart/2008/layout/LinedList"/>
    <dgm:cxn modelId="{1D2D217E-0221-4346-AB1D-2B8F79D3E4BE}" type="presParOf" srcId="{009A53F4-A64D-4CE4-A974-59B1617E2F6E}" destId="{FA56A801-FE6B-47B6-9634-D51223E7F993}" srcOrd="1" destOrd="0" presId="urn:microsoft.com/office/officeart/2008/layout/LinedList"/>
    <dgm:cxn modelId="{3254900F-7721-4F91-A7D2-C1CF1693CE1A}" type="presParOf" srcId="{521D7FCA-6C40-44D7-99F5-775F5F22AF6C}" destId="{16BC4CA1-B5FB-472D-A8DB-46D2670F38A7}" srcOrd="2" destOrd="0" presId="urn:microsoft.com/office/officeart/2008/layout/LinedList"/>
    <dgm:cxn modelId="{056D941C-11FA-4681-BDDC-B3FFFAB5BF75}" type="presParOf" srcId="{521D7FCA-6C40-44D7-99F5-775F5F22AF6C}" destId="{42C55172-22FC-422B-8F6F-E7D23E9EADCB}" srcOrd="3" destOrd="0" presId="urn:microsoft.com/office/officeart/2008/layout/LinedList"/>
    <dgm:cxn modelId="{1B723D2C-6BD0-45A9-A4AE-587E8E2A03CD}" type="presParOf" srcId="{42C55172-22FC-422B-8F6F-E7D23E9EADCB}" destId="{44AE1696-E441-4D7F-B154-583C70F85390}" srcOrd="0" destOrd="0" presId="urn:microsoft.com/office/officeart/2008/layout/LinedList"/>
    <dgm:cxn modelId="{6C1D46B0-76D1-4288-9F6C-706EB73E1788}" type="presParOf" srcId="{42C55172-22FC-422B-8F6F-E7D23E9EADCB}" destId="{1BA332C2-366B-4F79-817A-AD850486FA72}" srcOrd="1" destOrd="0" presId="urn:microsoft.com/office/officeart/2008/layout/LinedList"/>
    <dgm:cxn modelId="{CB646EFE-30A1-460B-B192-A1744EB36EC5}" type="presParOf" srcId="{521D7FCA-6C40-44D7-99F5-775F5F22AF6C}" destId="{ADF34E07-B7C5-41DD-BDCF-9DDC08A6B19F}" srcOrd="4" destOrd="0" presId="urn:microsoft.com/office/officeart/2008/layout/LinedList"/>
    <dgm:cxn modelId="{6B252589-2060-4B50-B132-FA996EA91514}" type="presParOf" srcId="{521D7FCA-6C40-44D7-99F5-775F5F22AF6C}" destId="{53758BDC-F83E-4E6F-B436-2125080D764D}" srcOrd="5" destOrd="0" presId="urn:microsoft.com/office/officeart/2008/layout/LinedList"/>
    <dgm:cxn modelId="{F9FF59DF-A766-4E0D-9DB9-45616A59D4D8}" type="presParOf" srcId="{53758BDC-F83E-4E6F-B436-2125080D764D}" destId="{4F579E80-E7FC-42E3-A4B1-B3E829820029}" srcOrd="0" destOrd="0" presId="urn:microsoft.com/office/officeart/2008/layout/LinedList"/>
    <dgm:cxn modelId="{5A00C919-9474-4EB4-906B-0846ABA30DBB}" type="presParOf" srcId="{53758BDC-F83E-4E6F-B436-2125080D764D}" destId="{A3A32B78-569D-45FB-AA74-4107ED4CA448}" srcOrd="1" destOrd="0" presId="urn:microsoft.com/office/officeart/2008/layout/LinedList"/>
    <dgm:cxn modelId="{F3CD1B6C-6FE4-4F58-9F50-416D36D4DE9B}" type="presParOf" srcId="{521D7FCA-6C40-44D7-99F5-775F5F22AF6C}" destId="{932B18E4-0C9C-4000-AD2F-40DED3A3851F}" srcOrd="6" destOrd="0" presId="urn:microsoft.com/office/officeart/2008/layout/LinedList"/>
    <dgm:cxn modelId="{4D4AEC1B-27C6-4EA2-ADED-F9E736D7D3B8}" type="presParOf" srcId="{521D7FCA-6C40-44D7-99F5-775F5F22AF6C}" destId="{0C525179-F4B1-4EBE-96A7-AF1279E8E719}" srcOrd="7" destOrd="0" presId="urn:microsoft.com/office/officeart/2008/layout/LinedList"/>
    <dgm:cxn modelId="{AAD33764-072C-462A-AF91-BF05A7FB1394}" type="presParOf" srcId="{0C525179-F4B1-4EBE-96A7-AF1279E8E719}" destId="{D018FF62-DA61-470C-8655-BAC018B0D5B7}" srcOrd="0" destOrd="0" presId="urn:microsoft.com/office/officeart/2008/layout/LinedList"/>
    <dgm:cxn modelId="{8CC0194E-6E21-4E49-8149-8EA85F10084F}" type="presParOf" srcId="{0C525179-F4B1-4EBE-96A7-AF1279E8E719}" destId="{D04CCF0C-A270-4719-82C3-52D9F9619406}" srcOrd="1" destOrd="0" presId="urn:microsoft.com/office/officeart/2008/layout/LinedList"/>
    <dgm:cxn modelId="{6A615D7F-87FD-45D5-BC3A-F6648CB77558}" type="presParOf" srcId="{521D7FCA-6C40-44D7-99F5-775F5F22AF6C}" destId="{0120C7F7-844F-4DE2-8A6E-FFDB5C15FF47}" srcOrd="8" destOrd="0" presId="urn:microsoft.com/office/officeart/2008/layout/LinedList"/>
    <dgm:cxn modelId="{15153DBC-5537-4AA4-B750-0080E49A6D2D}" type="presParOf" srcId="{521D7FCA-6C40-44D7-99F5-775F5F22AF6C}" destId="{F46D1A98-07BD-4294-8B97-3869C542A5C0}" srcOrd="9" destOrd="0" presId="urn:microsoft.com/office/officeart/2008/layout/LinedList"/>
    <dgm:cxn modelId="{1293AD89-D885-4B0F-BEF3-3AF1F24A5391}" type="presParOf" srcId="{F46D1A98-07BD-4294-8B97-3869C542A5C0}" destId="{15869F91-5255-447B-BA9F-01146EA25109}" srcOrd="0" destOrd="0" presId="urn:microsoft.com/office/officeart/2008/layout/LinedList"/>
    <dgm:cxn modelId="{C3E3D50D-BFC4-4541-BBFE-8CBB4536BB30}" type="presParOf" srcId="{F46D1A98-07BD-4294-8B97-3869C542A5C0}" destId="{21CDE851-124C-4B00-BA17-0BEBC9B521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6B2CB1-A182-4F84-9BC0-D51F51F3C0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73DBB5-CEFE-42A1-9153-18B41CC402F9}">
      <dgm:prSet custT="1"/>
      <dgm:spPr/>
      <dgm:t>
        <a:bodyPr/>
        <a:lstStyle/>
        <a:p>
          <a:r>
            <a:rPr lang="en-US" sz="1800" dirty="0"/>
            <a:t>Importance of Local Context</a:t>
          </a:r>
        </a:p>
      </dgm:t>
    </dgm:pt>
    <dgm:pt modelId="{7C3ED5F3-1379-413C-A410-E6A22382CBCA}" type="parTrans" cxnId="{A2FCD442-04A6-4D71-8BFA-A9538098E067}">
      <dgm:prSet/>
      <dgm:spPr/>
      <dgm:t>
        <a:bodyPr/>
        <a:lstStyle/>
        <a:p>
          <a:endParaRPr lang="en-US"/>
        </a:p>
      </dgm:t>
    </dgm:pt>
    <dgm:pt modelId="{44FD8980-C86E-4E31-AAE3-12C6F1BA8E1F}" type="sibTrans" cxnId="{A2FCD442-04A6-4D71-8BFA-A9538098E067}">
      <dgm:prSet/>
      <dgm:spPr/>
      <dgm:t>
        <a:bodyPr/>
        <a:lstStyle/>
        <a:p>
          <a:endParaRPr lang="en-US"/>
        </a:p>
      </dgm:t>
    </dgm:pt>
    <dgm:pt modelId="{111E57E0-B7A9-40A7-B08F-FEC09801891E}">
      <dgm:prSet custT="1"/>
      <dgm:spPr/>
      <dgm:t>
        <a:bodyPr/>
        <a:lstStyle/>
        <a:p>
          <a:r>
            <a:rPr lang="en-US" sz="1800" dirty="0"/>
            <a:t>Diversity</a:t>
          </a:r>
          <a:r>
            <a:rPr lang="en-US" sz="1000" dirty="0"/>
            <a:t> </a:t>
          </a:r>
          <a:r>
            <a:rPr lang="en-US" sz="1800" dirty="0"/>
            <a:t>and</a:t>
          </a:r>
          <a:r>
            <a:rPr lang="en-US" sz="1000" dirty="0"/>
            <a:t> </a:t>
          </a:r>
          <a:r>
            <a:rPr lang="en-US" sz="1800" dirty="0"/>
            <a:t>Cultural</a:t>
          </a:r>
          <a:r>
            <a:rPr lang="en-US" sz="1000" dirty="0"/>
            <a:t> </a:t>
          </a:r>
          <a:r>
            <a:rPr lang="en-US" sz="1800" dirty="0"/>
            <a:t>Sensitivity</a:t>
          </a:r>
          <a:r>
            <a:rPr lang="en-US" sz="1000" dirty="0"/>
            <a:t> </a:t>
          </a:r>
          <a:r>
            <a:rPr lang="en-US" sz="1800" dirty="0"/>
            <a:t>and</a:t>
          </a:r>
          <a:r>
            <a:rPr lang="en-US" sz="1000" dirty="0"/>
            <a:t> </a:t>
          </a:r>
          <a:r>
            <a:rPr lang="en-US" sz="1800" dirty="0"/>
            <a:t>Practice</a:t>
          </a:r>
        </a:p>
      </dgm:t>
    </dgm:pt>
    <dgm:pt modelId="{DC1A244A-DDFB-4ED4-AEF8-4CC892972845}" type="parTrans" cxnId="{D4C127FB-2081-4440-8A82-18D43CAB3543}">
      <dgm:prSet/>
      <dgm:spPr/>
      <dgm:t>
        <a:bodyPr/>
        <a:lstStyle/>
        <a:p>
          <a:endParaRPr lang="en-US"/>
        </a:p>
      </dgm:t>
    </dgm:pt>
    <dgm:pt modelId="{0DEB95A1-DFA6-44A6-8140-FC0A6B7CF9A9}" type="sibTrans" cxnId="{D4C127FB-2081-4440-8A82-18D43CAB3543}">
      <dgm:prSet/>
      <dgm:spPr/>
      <dgm:t>
        <a:bodyPr/>
        <a:lstStyle/>
        <a:p>
          <a:endParaRPr lang="en-US"/>
        </a:p>
      </dgm:t>
    </dgm:pt>
    <dgm:pt modelId="{210FE3DB-919C-4E53-9DAE-8C6C02782B04}">
      <dgm:prSet custT="1"/>
      <dgm:spPr/>
      <dgm:t>
        <a:bodyPr/>
        <a:lstStyle/>
        <a:p>
          <a:r>
            <a:rPr lang="en-US" sz="1800" dirty="0"/>
            <a:t>Socio-Economic</a:t>
          </a:r>
          <a:r>
            <a:rPr lang="en-US" sz="1000" dirty="0"/>
            <a:t> </a:t>
          </a:r>
          <a:r>
            <a:rPr lang="en-US" sz="1800" dirty="0"/>
            <a:t>Diversity</a:t>
          </a:r>
        </a:p>
      </dgm:t>
    </dgm:pt>
    <dgm:pt modelId="{BC814A45-5F07-4BF7-BE13-524E9BF7FEF8}" type="parTrans" cxnId="{4D041545-7A6D-449C-A69D-BCC5B779D863}">
      <dgm:prSet/>
      <dgm:spPr/>
      <dgm:t>
        <a:bodyPr/>
        <a:lstStyle/>
        <a:p>
          <a:endParaRPr lang="en-US"/>
        </a:p>
      </dgm:t>
    </dgm:pt>
    <dgm:pt modelId="{9553F1E0-BD78-42FF-9FB5-D6373DDF2C8A}" type="sibTrans" cxnId="{4D041545-7A6D-449C-A69D-BCC5B779D863}">
      <dgm:prSet/>
      <dgm:spPr/>
      <dgm:t>
        <a:bodyPr/>
        <a:lstStyle/>
        <a:p>
          <a:endParaRPr lang="en-US"/>
        </a:p>
      </dgm:t>
    </dgm:pt>
    <dgm:pt modelId="{D7B9BD1D-F364-4319-877D-91F2F6619F6A}">
      <dgm:prSet custT="1"/>
      <dgm:spPr/>
      <dgm:t>
        <a:bodyPr/>
        <a:lstStyle/>
        <a:p>
          <a:r>
            <a:rPr lang="en-US" sz="1800" dirty="0"/>
            <a:t>Geographic</a:t>
          </a:r>
          <a:r>
            <a:rPr lang="en-US" sz="1000" dirty="0"/>
            <a:t> </a:t>
          </a:r>
          <a:r>
            <a:rPr lang="en-US" sz="1800" dirty="0"/>
            <a:t>Variability</a:t>
          </a:r>
        </a:p>
      </dgm:t>
    </dgm:pt>
    <dgm:pt modelId="{3DFE460A-53E4-46B4-AB6C-0DBCBD296319}" type="parTrans" cxnId="{533E30EA-2450-4C02-884D-88ECC6E4926A}">
      <dgm:prSet/>
      <dgm:spPr/>
      <dgm:t>
        <a:bodyPr/>
        <a:lstStyle/>
        <a:p>
          <a:endParaRPr lang="en-US"/>
        </a:p>
      </dgm:t>
    </dgm:pt>
    <dgm:pt modelId="{11A87E90-96C1-4778-BAAD-0E6750ED680C}" type="sibTrans" cxnId="{533E30EA-2450-4C02-884D-88ECC6E4926A}">
      <dgm:prSet/>
      <dgm:spPr/>
      <dgm:t>
        <a:bodyPr/>
        <a:lstStyle/>
        <a:p>
          <a:endParaRPr lang="en-US"/>
        </a:p>
      </dgm:t>
    </dgm:pt>
    <dgm:pt modelId="{A557D822-E35C-49BE-B86C-36A52125D3AF}">
      <dgm:prSet custT="1"/>
      <dgm:spPr/>
      <dgm:t>
        <a:bodyPr/>
        <a:lstStyle/>
        <a:p>
          <a:r>
            <a:rPr lang="en-US" sz="1800" dirty="0"/>
            <a:t>Political</a:t>
          </a:r>
          <a:r>
            <a:rPr lang="en-US" sz="1000" dirty="0"/>
            <a:t> </a:t>
          </a:r>
          <a:r>
            <a:rPr lang="en-US" sz="1800" dirty="0"/>
            <a:t>and</a:t>
          </a:r>
          <a:r>
            <a:rPr lang="en-US" sz="1000" dirty="0"/>
            <a:t> </a:t>
          </a:r>
          <a:r>
            <a:rPr lang="en-US" sz="1800" dirty="0"/>
            <a:t>Institutional</a:t>
          </a:r>
          <a:r>
            <a:rPr lang="en-US" sz="1000" dirty="0"/>
            <a:t> </a:t>
          </a:r>
          <a:r>
            <a:rPr lang="en-US" sz="1800" dirty="0"/>
            <a:t>Landscape</a:t>
          </a:r>
        </a:p>
      </dgm:t>
    </dgm:pt>
    <dgm:pt modelId="{02190074-6C2B-4705-BE2F-40F00341B241}" type="parTrans" cxnId="{143043C3-D40E-4EE2-AA09-644F1D136A87}">
      <dgm:prSet/>
      <dgm:spPr/>
      <dgm:t>
        <a:bodyPr/>
        <a:lstStyle/>
        <a:p>
          <a:endParaRPr lang="en-US"/>
        </a:p>
      </dgm:t>
    </dgm:pt>
    <dgm:pt modelId="{77EF2D95-82C6-4C15-BD92-952F5A1CD308}" type="sibTrans" cxnId="{143043C3-D40E-4EE2-AA09-644F1D136A87}">
      <dgm:prSet/>
      <dgm:spPr/>
      <dgm:t>
        <a:bodyPr/>
        <a:lstStyle/>
        <a:p>
          <a:endParaRPr lang="en-US"/>
        </a:p>
      </dgm:t>
    </dgm:pt>
    <dgm:pt modelId="{252EABB0-87D1-4E4D-A863-59F681BDDF79}">
      <dgm:prSet custT="1"/>
      <dgm:spPr/>
      <dgm:t>
        <a:bodyPr/>
        <a:lstStyle/>
        <a:p>
          <a:r>
            <a:rPr lang="en-US" sz="1800" dirty="0"/>
            <a:t>Social</a:t>
          </a:r>
          <a:r>
            <a:rPr lang="en-US" sz="1000" dirty="0"/>
            <a:t> </a:t>
          </a:r>
          <a:r>
            <a:rPr lang="en-US" sz="1800" dirty="0"/>
            <a:t>Dynamics</a:t>
          </a:r>
          <a:r>
            <a:rPr lang="en-US" sz="1000" dirty="0"/>
            <a:t> </a:t>
          </a:r>
          <a:r>
            <a:rPr lang="en-US" sz="1800" dirty="0"/>
            <a:t>and</a:t>
          </a:r>
          <a:r>
            <a:rPr lang="en-US" sz="1000" dirty="0"/>
            <a:t> </a:t>
          </a:r>
          <a:r>
            <a:rPr lang="en-US" sz="1800" dirty="0"/>
            <a:t>Gender</a:t>
          </a:r>
          <a:r>
            <a:rPr lang="en-US" sz="1000" dirty="0"/>
            <a:t> </a:t>
          </a:r>
          <a:r>
            <a:rPr lang="en-US" sz="1800" dirty="0"/>
            <a:t>Roles</a:t>
          </a:r>
        </a:p>
      </dgm:t>
    </dgm:pt>
    <dgm:pt modelId="{36195C4D-CB98-428A-9F90-77FA350EB028}" type="parTrans" cxnId="{10EEAA87-FA89-429F-B5FF-A0EF8BC71EF1}">
      <dgm:prSet/>
      <dgm:spPr/>
      <dgm:t>
        <a:bodyPr/>
        <a:lstStyle/>
        <a:p>
          <a:endParaRPr lang="en-US"/>
        </a:p>
      </dgm:t>
    </dgm:pt>
    <dgm:pt modelId="{99925332-789B-46D6-9A5B-4E2FBD71ABCA}" type="sibTrans" cxnId="{10EEAA87-FA89-429F-B5FF-A0EF8BC71EF1}">
      <dgm:prSet/>
      <dgm:spPr/>
      <dgm:t>
        <a:bodyPr/>
        <a:lstStyle/>
        <a:p>
          <a:endParaRPr lang="en-US"/>
        </a:p>
      </dgm:t>
    </dgm:pt>
    <dgm:pt modelId="{3263383B-E4D8-4194-BE13-7C877463E421}">
      <dgm:prSet custT="1"/>
      <dgm:spPr/>
      <dgm:t>
        <a:bodyPr/>
        <a:lstStyle/>
        <a:p>
          <a:r>
            <a:rPr lang="en-US" sz="1800" dirty="0"/>
            <a:t>Limited</a:t>
          </a:r>
          <a:r>
            <a:rPr lang="en-US" sz="1000" dirty="0"/>
            <a:t> </a:t>
          </a:r>
          <a:r>
            <a:rPr lang="en-US" sz="1800" dirty="0"/>
            <a:t>Resources</a:t>
          </a:r>
        </a:p>
      </dgm:t>
    </dgm:pt>
    <dgm:pt modelId="{F0D2A11B-CF45-4C35-8847-2397D3E2BF1C}" type="parTrans" cxnId="{DA4793A6-1F30-447E-A984-3A63018BE956}">
      <dgm:prSet/>
      <dgm:spPr/>
      <dgm:t>
        <a:bodyPr/>
        <a:lstStyle/>
        <a:p>
          <a:endParaRPr lang="en-US"/>
        </a:p>
      </dgm:t>
    </dgm:pt>
    <dgm:pt modelId="{709ADB7B-80C1-489D-ABAD-3CAF71644E02}" type="sibTrans" cxnId="{DA4793A6-1F30-447E-A984-3A63018BE956}">
      <dgm:prSet/>
      <dgm:spPr/>
      <dgm:t>
        <a:bodyPr/>
        <a:lstStyle/>
        <a:p>
          <a:endParaRPr lang="en-US"/>
        </a:p>
      </dgm:t>
    </dgm:pt>
    <dgm:pt modelId="{C0CE03B6-0B64-40E5-A8A9-7A1F94CD18A9}">
      <dgm:prSet custT="1"/>
      <dgm:spPr/>
      <dgm:t>
        <a:bodyPr/>
        <a:lstStyle/>
        <a:p>
          <a:r>
            <a:rPr lang="en-US" sz="1800" dirty="0"/>
            <a:t>Financial Constraints</a:t>
          </a:r>
        </a:p>
      </dgm:t>
    </dgm:pt>
    <dgm:pt modelId="{A6FC8B32-3DA6-4439-83F4-94089CB389F4}" type="parTrans" cxnId="{BB3FE7F6-13B2-4E86-A8DF-88E6F68FC52C}">
      <dgm:prSet/>
      <dgm:spPr/>
      <dgm:t>
        <a:bodyPr/>
        <a:lstStyle/>
        <a:p>
          <a:endParaRPr lang="en-US"/>
        </a:p>
      </dgm:t>
    </dgm:pt>
    <dgm:pt modelId="{69CF2637-FE20-4743-BB5A-4E83DB0DB3DD}" type="sibTrans" cxnId="{BB3FE7F6-13B2-4E86-A8DF-88E6F68FC52C}">
      <dgm:prSet/>
      <dgm:spPr/>
      <dgm:t>
        <a:bodyPr/>
        <a:lstStyle/>
        <a:p>
          <a:endParaRPr lang="en-US"/>
        </a:p>
      </dgm:t>
    </dgm:pt>
    <dgm:pt modelId="{AC76B276-FD84-40EA-B89E-78AC94FD3B7D}">
      <dgm:prSet custT="1"/>
      <dgm:spPr/>
      <dgm:t>
        <a:bodyPr/>
        <a:lstStyle/>
        <a:p>
          <a:r>
            <a:rPr lang="en-US" sz="1800" dirty="0"/>
            <a:t>Human Resources.</a:t>
          </a:r>
        </a:p>
      </dgm:t>
    </dgm:pt>
    <dgm:pt modelId="{B44E298E-423F-47BF-969D-31B5CC1DD3CE}" type="parTrans" cxnId="{83534FFB-3757-4C7A-943A-A792667CA622}">
      <dgm:prSet/>
      <dgm:spPr/>
      <dgm:t>
        <a:bodyPr/>
        <a:lstStyle/>
        <a:p>
          <a:endParaRPr lang="en-US"/>
        </a:p>
      </dgm:t>
    </dgm:pt>
    <dgm:pt modelId="{258C3F70-A0D8-4AAE-A6CB-C9E9EAA23E4A}" type="sibTrans" cxnId="{83534FFB-3757-4C7A-943A-A792667CA622}">
      <dgm:prSet/>
      <dgm:spPr/>
      <dgm:t>
        <a:bodyPr/>
        <a:lstStyle/>
        <a:p>
          <a:endParaRPr lang="en-US"/>
        </a:p>
      </dgm:t>
    </dgm:pt>
    <dgm:pt modelId="{13DA89D0-4276-4524-91F7-01205AE70D2C}">
      <dgm:prSet/>
      <dgm:spPr/>
      <dgm:t>
        <a:bodyPr/>
        <a:lstStyle/>
        <a:p>
          <a:r>
            <a:rPr lang="en-US"/>
            <a:t>Data Quality and Availability</a:t>
          </a:r>
        </a:p>
      </dgm:t>
    </dgm:pt>
    <dgm:pt modelId="{D749E4D4-6287-4235-924D-B7A582975008}" type="parTrans" cxnId="{3B560FF9-C6BF-499C-A0A3-C18EB70B71DD}">
      <dgm:prSet/>
      <dgm:spPr/>
      <dgm:t>
        <a:bodyPr/>
        <a:lstStyle/>
        <a:p>
          <a:endParaRPr lang="en-US"/>
        </a:p>
      </dgm:t>
    </dgm:pt>
    <dgm:pt modelId="{03733469-97B1-4564-86DD-06AB76E91304}" type="sibTrans" cxnId="{3B560FF9-C6BF-499C-A0A3-C18EB70B71DD}">
      <dgm:prSet/>
      <dgm:spPr/>
      <dgm:t>
        <a:bodyPr/>
        <a:lstStyle/>
        <a:p>
          <a:endParaRPr lang="en-US"/>
        </a:p>
      </dgm:t>
    </dgm:pt>
    <dgm:pt modelId="{390CF881-270A-41D0-B233-1D617074D1B8}">
      <dgm:prSet custT="1"/>
      <dgm:spPr/>
      <dgm:t>
        <a:bodyPr/>
        <a:lstStyle/>
        <a:p>
          <a:r>
            <a:rPr lang="en-US" sz="1800" dirty="0"/>
            <a:t>Data Inconsistency</a:t>
          </a:r>
        </a:p>
      </dgm:t>
    </dgm:pt>
    <dgm:pt modelId="{72BA343A-D730-41B4-84B5-79B94D072665}" type="parTrans" cxnId="{A81896CD-1D6C-4D1A-9135-520C5C0EDA90}">
      <dgm:prSet/>
      <dgm:spPr/>
      <dgm:t>
        <a:bodyPr/>
        <a:lstStyle/>
        <a:p>
          <a:endParaRPr lang="en-US"/>
        </a:p>
      </dgm:t>
    </dgm:pt>
    <dgm:pt modelId="{B7C4F848-32CB-40CB-B4BB-B867688EB64F}" type="sibTrans" cxnId="{A81896CD-1D6C-4D1A-9135-520C5C0EDA90}">
      <dgm:prSet/>
      <dgm:spPr/>
      <dgm:t>
        <a:bodyPr/>
        <a:lstStyle/>
        <a:p>
          <a:endParaRPr lang="en-US"/>
        </a:p>
      </dgm:t>
    </dgm:pt>
    <dgm:pt modelId="{0EB1A5F1-7A0F-4155-B8AF-04FE3E685431}">
      <dgm:prSet custT="1"/>
      <dgm:spPr/>
      <dgm:t>
        <a:bodyPr/>
        <a:lstStyle/>
        <a:p>
          <a:r>
            <a:rPr lang="en-US" sz="1800" dirty="0"/>
            <a:t>Access to Data</a:t>
          </a:r>
        </a:p>
      </dgm:t>
    </dgm:pt>
    <dgm:pt modelId="{2F420267-A00F-401A-A769-0497BC0756DD}" type="parTrans" cxnId="{52041E2F-F9BD-44B0-8935-70D619E99F50}">
      <dgm:prSet/>
      <dgm:spPr/>
      <dgm:t>
        <a:bodyPr/>
        <a:lstStyle/>
        <a:p>
          <a:endParaRPr lang="en-US"/>
        </a:p>
      </dgm:t>
    </dgm:pt>
    <dgm:pt modelId="{112214DA-F4D0-42D2-948C-CC288189C2C0}" type="sibTrans" cxnId="{52041E2F-F9BD-44B0-8935-70D619E99F50}">
      <dgm:prSet/>
      <dgm:spPr/>
      <dgm:t>
        <a:bodyPr/>
        <a:lstStyle/>
        <a:p>
          <a:endParaRPr lang="en-US"/>
        </a:p>
      </dgm:t>
    </dgm:pt>
    <dgm:pt modelId="{92B6BDF8-7993-4FE4-BF9E-C6566FDCA0A1}">
      <dgm:prSet/>
      <dgm:spPr/>
      <dgm:t>
        <a:bodyPr/>
        <a:lstStyle/>
        <a:p>
          <a:r>
            <a:rPr lang="en-US"/>
            <a:t>Technological Challenges</a:t>
          </a:r>
        </a:p>
      </dgm:t>
    </dgm:pt>
    <dgm:pt modelId="{582A0CA9-CDFB-4C54-B2D9-03A79177E036}" type="parTrans" cxnId="{B6A1ED98-815D-4749-BBEF-FE487155FC0C}">
      <dgm:prSet/>
      <dgm:spPr/>
      <dgm:t>
        <a:bodyPr/>
        <a:lstStyle/>
        <a:p>
          <a:endParaRPr lang="en-US"/>
        </a:p>
      </dgm:t>
    </dgm:pt>
    <dgm:pt modelId="{C68954D9-FEC5-4F37-9316-0D3EFD6A58FE}" type="sibTrans" cxnId="{B6A1ED98-815D-4749-BBEF-FE487155FC0C}">
      <dgm:prSet/>
      <dgm:spPr/>
      <dgm:t>
        <a:bodyPr/>
        <a:lstStyle/>
        <a:p>
          <a:endParaRPr lang="en-US"/>
        </a:p>
      </dgm:t>
    </dgm:pt>
    <dgm:pt modelId="{CEE145D3-AB77-407B-906E-0C89FB90D355}">
      <dgm:prSet custT="1"/>
      <dgm:spPr/>
      <dgm:t>
        <a:bodyPr/>
        <a:lstStyle/>
        <a:p>
          <a:r>
            <a:rPr lang="en-US" sz="1800" dirty="0"/>
            <a:t>Infrastructure Deficits</a:t>
          </a:r>
        </a:p>
      </dgm:t>
    </dgm:pt>
    <dgm:pt modelId="{DF64C9D7-B598-445D-8403-37F20C7E17CC}" type="parTrans" cxnId="{4928CA1E-2A30-412D-8C3D-314BA7092A95}">
      <dgm:prSet/>
      <dgm:spPr/>
      <dgm:t>
        <a:bodyPr/>
        <a:lstStyle/>
        <a:p>
          <a:endParaRPr lang="en-US"/>
        </a:p>
      </dgm:t>
    </dgm:pt>
    <dgm:pt modelId="{529D146B-8E08-4B98-8364-39029B4A8C5C}" type="sibTrans" cxnId="{4928CA1E-2A30-412D-8C3D-314BA7092A95}">
      <dgm:prSet/>
      <dgm:spPr/>
      <dgm:t>
        <a:bodyPr/>
        <a:lstStyle/>
        <a:p>
          <a:endParaRPr lang="en-US"/>
        </a:p>
      </dgm:t>
    </dgm:pt>
    <dgm:pt modelId="{99FBD79C-2C65-441D-B575-221124E96CDF}">
      <dgm:prSet custT="1"/>
      <dgm:spPr/>
      <dgm:t>
        <a:bodyPr/>
        <a:lstStyle/>
        <a:p>
          <a:r>
            <a:rPr lang="en-US" sz="1800" dirty="0"/>
            <a:t>Digital Literacy</a:t>
          </a:r>
        </a:p>
      </dgm:t>
    </dgm:pt>
    <dgm:pt modelId="{DB76166C-B404-4CE4-89E3-A4F1075FCBF2}" type="parTrans" cxnId="{BA4F8C82-DC57-4A07-9420-D1C0BA735F61}">
      <dgm:prSet/>
      <dgm:spPr/>
      <dgm:t>
        <a:bodyPr/>
        <a:lstStyle/>
        <a:p>
          <a:endParaRPr lang="en-US"/>
        </a:p>
      </dgm:t>
    </dgm:pt>
    <dgm:pt modelId="{1593F11F-5347-455F-BE87-91094BDB78C1}" type="sibTrans" cxnId="{BA4F8C82-DC57-4A07-9420-D1C0BA735F61}">
      <dgm:prSet/>
      <dgm:spPr/>
      <dgm:t>
        <a:bodyPr/>
        <a:lstStyle/>
        <a:p>
          <a:endParaRPr lang="en-US"/>
        </a:p>
      </dgm:t>
    </dgm:pt>
    <dgm:pt modelId="{6A51A983-3B35-41D2-8F1A-90B4B34EA1E3}">
      <dgm:prSet/>
      <dgm:spPr/>
      <dgm:t>
        <a:bodyPr/>
        <a:lstStyle/>
        <a:p>
          <a:r>
            <a:rPr lang="en-US"/>
            <a:t>Institutional and Structural Issues</a:t>
          </a:r>
        </a:p>
      </dgm:t>
    </dgm:pt>
    <dgm:pt modelId="{8FF2E654-4A7C-403E-A932-12C6009B7B3A}" type="parTrans" cxnId="{05A426DB-3A3B-4B64-A37A-AED6F48F66E0}">
      <dgm:prSet/>
      <dgm:spPr/>
      <dgm:t>
        <a:bodyPr/>
        <a:lstStyle/>
        <a:p>
          <a:endParaRPr lang="en-US"/>
        </a:p>
      </dgm:t>
    </dgm:pt>
    <dgm:pt modelId="{8933C1DB-7C9D-4E2A-964D-9828F75AD0F9}" type="sibTrans" cxnId="{05A426DB-3A3B-4B64-A37A-AED6F48F66E0}">
      <dgm:prSet/>
      <dgm:spPr/>
      <dgm:t>
        <a:bodyPr/>
        <a:lstStyle/>
        <a:p>
          <a:endParaRPr lang="en-US"/>
        </a:p>
      </dgm:t>
    </dgm:pt>
    <dgm:pt modelId="{5608DA98-5AC0-4DE0-A7EB-0737DD96D105}">
      <dgm:prSet custT="1"/>
      <dgm:spPr/>
      <dgm:t>
        <a:bodyPr/>
        <a:lstStyle/>
        <a:p>
          <a:r>
            <a:rPr lang="en-US" sz="1800" dirty="0"/>
            <a:t>Weak Institutional Frameworks</a:t>
          </a:r>
        </a:p>
      </dgm:t>
    </dgm:pt>
    <dgm:pt modelId="{9D5A4799-255B-4758-BFA4-B65AE94A01FA}" type="parTrans" cxnId="{B9A1E937-6F15-4661-8ADC-7FF34D56165D}">
      <dgm:prSet/>
      <dgm:spPr/>
      <dgm:t>
        <a:bodyPr/>
        <a:lstStyle/>
        <a:p>
          <a:endParaRPr lang="en-US"/>
        </a:p>
      </dgm:t>
    </dgm:pt>
    <dgm:pt modelId="{1A21FFFC-C9F1-4113-8BC6-5298179C24B0}" type="sibTrans" cxnId="{B9A1E937-6F15-4661-8ADC-7FF34D56165D}">
      <dgm:prSet/>
      <dgm:spPr/>
      <dgm:t>
        <a:bodyPr/>
        <a:lstStyle/>
        <a:p>
          <a:endParaRPr lang="en-US"/>
        </a:p>
      </dgm:t>
    </dgm:pt>
    <dgm:pt modelId="{BBA2D177-3578-4BDE-A816-395E260FF2FC}">
      <dgm:prSet custT="1"/>
      <dgm:spPr/>
      <dgm:t>
        <a:bodyPr/>
        <a:lstStyle/>
        <a:p>
          <a:r>
            <a:rPr lang="en-US" sz="1800" dirty="0"/>
            <a:t>Political Interference</a:t>
          </a:r>
        </a:p>
      </dgm:t>
    </dgm:pt>
    <dgm:pt modelId="{3FE60C57-EE9B-4CFB-BAD2-35C7B6A24AFA}" type="parTrans" cxnId="{08911E6F-6502-4CA1-84E9-B03CCDDB4601}">
      <dgm:prSet/>
      <dgm:spPr/>
      <dgm:t>
        <a:bodyPr/>
        <a:lstStyle/>
        <a:p>
          <a:endParaRPr lang="en-US"/>
        </a:p>
      </dgm:t>
    </dgm:pt>
    <dgm:pt modelId="{811D01E3-94C6-46FC-9166-58524B061E42}" type="sibTrans" cxnId="{08911E6F-6502-4CA1-84E9-B03CCDDB4601}">
      <dgm:prSet/>
      <dgm:spPr/>
      <dgm:t>
        <a:bodyPr/>
        <a:lstStyle/>
        <a:p>
          <a:endParaRPr lang="en-US"/>
        </a:p>
      </dgm:t>
    </dgm:pt>
    <dgm:pt modelId="{B9DD3A49-82E4-4767-AEA0-8ECAB1D94D46}" type="pres">
      <dgm:prSet presAssocID="{8B6B2CB1-A182-4F84-9BC0-D51F51F3C04A}" presName="linear" presStyleCnt="0">
        <dgm:presLayoutVars>
          <dgm:dir/>
          <dgm:animLvl val="lvl"/>
          <dgm:resizeHandles val="exact"/>
        </dgm:presLayoutVars>
      </dgm:prSet>
      <dgm:spPr/>
    </dgm:pt>
    <dgm:pt modelId="{4B13B80E-EBA8-4404-9594-D88B3927DC18}" type="pres">
      <dgm:prSet presAssocID="{9E73DBB5-CEFE-42A1-9153-18B41CC402F9}" presName="parentLin" presStyleCnt="0"/>
      <dgm:spPr/>
    </dgm:pt>
    <dgm:pt modelId="{957B7164-689C-438F-B311-3AD40E2419CE}" type="pres">
      <dgm:prSet presAssocID="{9E73DBB5-CEFE-42A1-9153-18B41CC402F9}" presName="parentLeftMargin" presStyleLbl="node1" presStyleIdx="0" presStyleCnt="10"/>
      <dgm:spPr/>
    </dgm:pt>
    <dgm:pt modelId="{6E17E237-5649-4604-89D0-817DEB9E456E}" type="pres">
      <dgm:prSet presAssocID="{9E73DBB5-CEFE-42A1-9153-18B41CC402F9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59EE9804-F13F-47DE-9415-7964BED4C49C}" type="pres">
      <dgm:prSet presAssocID="{9E73DBB5-CEFE-42A1-9153-18B41CC402F9}" presName="negativeSpace" presStyleCnt="0"/>
      <dgm:spPr/>
    </dgm:pt>
    <dgm:pt modelId="{8B194452-3346-41E4-8D22-C9237BA99C33}" type="pres">
      <dgm:prSet presAssocID="{9E73DBB5-CEFE-42A1-9153-18B41CC402F9}" presName="childText" presStyleLbl="conFgAcc1" presStyleIdx="0" presStyleCnt="10">
        <dgm:presLayoutVars>
          <dgm:bulletEnabled val="1"/>
        </dgm:presLayoutVars>
      </dgm:prSet>
      <dgm:spPr/>
    </dgm:pt>
    <dgm:pt modelId="{44894782-FD83-4C21-B6A5-FBFDCEBC31C8}" type="pres">
      <dgm:prSet presAssocID="{44FD8980-C86E-4E31-AAE3-12C6F1BA8E1F}" presName="spaceBetweenRectangles" presStyleCnt="0"/>
      <dgm:spPr/>
    </dgm:pt>
    <dgm:pt modelId="{A01E8A70-D0AC-46C8-8E2F-8A1F9CE1F3DD}" type="pres">
      <dgm:prSet presAssocID="{111E57E0-B7A9-40A7-B08F-FEC09801891E}" presName="parentLin" presStyleCnt="0"/>
      <dgm:spPr/>
    </dgm:pt>
    <dgm:pt modelId="{6853751A-7005-49F7-BCB0-BCD2487F0FF2}" type="pres">
      <dgm:prSet presAssocID="{111E57E0-B7A9-40A7-B08F-FEC09801891E}" presName="parentLeftMargin" presStyleLbl="node1" presStyleIdx="0" presStyleCnt="10"/>
      <dgm:spPr/>
    </dgm:pt>
    <dgm:pt modelId="{AA31638C-B481-49AA-88CA-2977C4975E53}" type="pres">
      <dgm:prSet presAssocID="{111E57E0-B7A9-40A7-B08F-FEC09801891E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5378BDDC-EE64-4001-BE6E-71514A852BF0}" type="pres">
      <dgm:prSet presAssocID="{111E57E0-B7A9-40A7-B08F-FEC09801891E}" presName="negativeSpace" presStyleCnt="0"/>
      <dgm:spPr/>
    </dgm:pt>
    <dgm:pt modelId="{9BEAA8BB-6640-45AD-9967-2AA9AC134846}" type="pres">
      <dgm:prSet presAssocID="{111E57E0-B7A9-40A7-B08F-FEC09801891E}" presName="childText" presStyleLbl="conFgAcc1" presStyleIdx="1" presStyleCnt="10">
        <dgm:presLayoutVars>
          <dgm:bulletEnabled val="1"/>
        </dgm:presLayoutVars>
      </dgm:prSet>
      <dgm:spPr/>
    </dgm:pt>
    <dgm:pt modelId="{FAF2DAD9-5BB9-455E-877C-96DC0CF4A1C0}" type="pres">
      <dgm:prSet presAssocID="{0DEB95A1-DFA6-44A6-8140-FC0A6B7CF9A9}" presName="spaceBetweenRectangles" presStyleCnt="0"/>
      <dgm:spPr/>
    </dgm:pt>
    <dgm:pt modelId="{84F635EA-353D-4770-9C73-B4D7BE6ADC96}" type="pres">
      <dgm:prSet presAssocID="{210FE3DB-919C-4E53-9DAE-8C6C02782B04}" presName="parentLin" presStyleCnt="0"/>
      <dgm:spPr/>
    </dgm:pt>
    <dgm:pt modelId="{6C17BDE9-50A9-442F-9B8B-B15EA83058E7}" type="pres">
      <dgm:prSet presAssocID="{210FE3DB-919C-4E53-9DAE-8C6C02782B04}" presName="parentLeftMargin" presStyleLbl="node1" presStyleIdx="1" presStyleCnt="10"/>
      <dgm:spPr/>
    </dgm:pt>
    <dgm:pt modelId="{508B1470-994E-4CD9-BC21-AE77D184F584}" type="pres">
      <dgm:prSet presAssocID="{210FE3DB-919C-4E53-9DAE-8C6C02782B04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89914A1E-947B-4C4B-85F2-8F135B6E5AF6}" type="pres">
      <dgm:prSet presAssocID="{210FE3DB-919C-4E53-9DAE-8C6C02782B04}" presName="negativeSpace" presStyleCnt="0"/>
      <dgm:spPr/>
    </dgm:pt>
    <dgm:pt modelId="{BC08E722-1CE6-4FEF-9D84-BC2E43E60A8C}" type="pres">
      <dgm:prSet presAssocID="{210FE3DB-919C-4E53-9DAE-8C6C02782B04}" presName="childText" presStyleLbl="conFgAcc1" presStyleIdx="2" presStyleCnt="10">
        <dgm:presLayoutVars>
          <dgm:bulletEnabled val="1"/>
        </dgm:presLayoutVars>
      </dgm:prSet>
      <dgm:spPr/>
    </dgm:pt>
    <dgm:pt modelId="{04528846-2EAA-4473-8BCF-D7FB74690FC6}" type="pres">
      <dgm:prSet presAssocID="{9553F1E0-BD78-42FF-9FB5-D6373DDF2C8A}" presName="spaceBetweenRectangles" presStyleCnt="0"/>
      <dgm:spPr/>
    </dgm:pt>
    <dgm:pt modelId="{97ED9454-F624-4EF7-B05B-67E9710546C8}" type="pres">
      <dgm:prSet presAssocID="{D7B9BD1D-F364-4319-877D-91F2F6619F6A}" presName="parentLin" presStyleCnt="0"/>
      <dgm:spPr/>
    </dgm:pt>
    <dgm:pt modelId="{3E2F5AB3-24B2-426C-9E61-4547AEED50CE}" type="pres">
      <dgm:prSet presAssocID="{D7B9BD1D-F364-4319-877D-91F2F6619F6A}" presName="parentLeftMargin" presStyleLbl="node1" presStyleIdx="2" presStyleCnt="10"/>
      <dgm:spPr/>
    </dgm:pt>
    <dgm:pt modelId="{03901A30-2947-4623-BF37-79014FBE2133}" type="pres">
      <dgm:prSet presAssocID="{D7B9BD1D-F364-4319-877D-91F2F6619F6A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F76582F3-DA02-4E9D-A5A6-BC0D4090ED13}" type="pres">
      <dgm:prSet presAssocID="{D7B9BD1D-F364-4319-877D-91F2F6619F6A}" presName="negativeSpace" presStyleCnt="0"/>
      <dgm:spPr/>
    </dgm:pt>
    <dgm:pt modelId="{631A205D-E74B-46E3-BA24-F44BCD146973}" type="pres">
      <dgm:prSet presAssocID="{D7B9BD1D-F364-4319-877D-91F2F6619F6A}" presName="childText" presStyleLbl="conFgAcc1" presStyleIdx="3" presStyleCnt="10">
        <dgm:presLayoutVars>
          <dgm:bulletEnabled val="1"/>
        </dgm:presLayoutVars>
      </dgm:prSet>
      <dgm:spPr/>
    </dgm:pt>
    <dgm:pt modelId="{F77D0818-F4EC-45C8-8292-EF1D75003A69}" type="pres">
      <dgm:prSet presAssocID="{11A87E90-96C1-4778-BAAD-0E6750ED680C}" presName="spaceBetweenRectangles" presStyleCnt="0"/>
      <dgm:spPr/>
    </dgm:pt>
    <dgm:pt modelId="{DF968DFB-512C-451D-AE29-4655D74475AE}" type="pres">
      <dgm:prSet presAssocID="{A557D822-E35C-49BE-B86C-36A52125D3AF}" presName="parentLin" presStyleCnt="0"/>
      <dgm:spPr/>
    </dgm:pt>
    <dgm:pt modelId="{5A332527-49B0-41AD-898A-A22A3ABE275A}" type="pres">
      <dgm:prSet presAssocID="{A557D822-E35C-49BE-B86C-36A52125D3AF}" presName="parentLeftMargin" presStyleLbl="node1" presStyleIdx="3" presStyleCnt="10"/>
      <dgm:spPr/>
    </dgm:pt>
    <dgm:pt modelId="{B72AE6FD-9B91-49B5-A47D-4E7D05D39080}" type="pres">
      <dgm:prSet presAssocID="{A557D822-E35C-49BE-B86C-36A52125D3AF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4A7529DB-1917-4777-ACA8-266DCF998C03}" type="pres">
      <dgm:prSet presAssocID="{A557D822-E35C-49BE-B86C-36A52125D3AF}" presName="negativeSpace" presStyleCnt="0"/>
      <dgm:spPr/>
    </dgm:pt>
    <dgm:pt modelId="{5CDDBBE7-E4C2-485C-B44F-D573BB6B5EF6}" type="pres">
      <dgm:prSet presAssocID="{A557D822-E35C-49BE-B86C-36A52125D3AF}" presName="childText" presStyleLbl="conFgAcc1" presStyleIdx="4" presStyleCnt="10">
        <dgm:presLayoutVars>
          <dgm:bulletEnabled val="1"/>
        </dgm:presLayoutVars>
      </dgm:prSet>
      <dgm:spPr/>
    </dgm:pt>
    <dgm:pt modelId="{1A95EA43-AA1D-4CCA-A863-A8F4F9DC969B}" type="pres">
      <dgm:prSet presAssocID="{77EF2D95-82C6-4C15-BD92-952F5A1CD308}" presName="spaceBetweenRectangles" presStyleCnt="0"/>
      <dgm:spPr/>
    </dgm:pt>
    <dgm:pt modelId="{12888B70-166C-4D8D-86D3-64B1C07AB25C}" type="pres">
      <dgm:prSet presAssocID="{252EABB0-87D1-4E4D-A863-59F681BDDF79}" presName="parentLin" presStyleCnt="0"/>
      <dgm:spPr/>
    </dgm:pt>
    <dgm:pt modelId="{22B65CC5-03AC-4579-8100-74558D9F2501}" type="pres">
      <dgm:prSet presAssocID="{252EABB0-87D1-4E4D-A863-59F681BDDF79}" presName="parentLeftMargin" presStyleLbl="node1" presStyleIdx="4" presStyleCnt="10"/>
      <dgm:spPr/>
    </dgm:pt>
    <dgm:pt modelId="{F83AB874-AF89-41B9-83BE-53FFC7438BA7}" type="pres">
      <dgm:prSet presAssocID="{252EABB0-87D1-4E4D-A863-59F681BDDF79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6B691213-F64A-4C9B-9D91-FAA4D4602DF0}" type="pres">
      <dgm:prSet presAssocID="{252EABB0-87D1-4E4D-A863-59F681BDDF79}" presName="negativeSpace" presStyleCnt="0"/>
      <dgm:spPr/>
    </dgm:pt>
    <dgm:pt modelId="{6B669F12-E953-4F5A-AA23-A9A8ABA1C435}" type="pres">
      <dgm:prSet presAssocID="{252EABB0-87D1-4E4D-A863-59F681BDDF79}" presName="childText" presStyleLbl="conFgAcc1" presStyleIdx="5" presStyleCnt="10">
        <dgm:presLayoutVars>
          <dgm:bulletEnabled val="1"/>
        </dgm:presLayoutVars>
      </dgm:prSet>
      <dgm:spPr/>
    </dgm:pt>
    <dgm:pt modelId="{36DACEF3-707C-4B49-9A80-2D06D6512348}" type="pres">
      <dgm:prSet presAssocID="{99925332-789B-46D6-9A5B-4E2FBD71ABCA}" presName="spaceBetweenRectangles" presStyleCnt="0"/>
      <dgm:spPr/>
    </dgm:pt>
    <dgm:pt modelId="{AC8A7347-060E-4907-85E3-B5FA717FF628}" type="pres">
      <dgm:prSet presAssocID="{3263383B-E4D8-4194-BE13-7C877463E421}" presName="parentLin" presStyleCnt="0"/>
      <dgm:spPr/>
    </dgm:pt>
    <dgm:pt modelId="{8C7C8A79-B72A-4389-B154-FF11DE3B99DD}" type="pres">
      <dgm:prSet presAssocID="{3263383B-E4D8-4194-BE13-7C877463E421}" presName="parentLeftMargin" presStyleLbl="node1" presStyleIdx="5" presStyleCnt="10"/>
      <dgm:spPr/>
    </dgm:pt>
    <dgm:pt modelId="{6AAC23D4-0AB9-41D1-9142-04F194E96BFF}" type="pres">
      <dgm:prSet presAssocID="{3263383B-E4D8-4194-BE13-7C877463E421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FC93E48F-B068-4A5E-9197-A4E5418DDF5E}" type="pres">
      <dgm:prSet presAssocID="{3263383B-E4D8-4194-BE13-7C877463E421}" presName="negativeSpace" presStyleCnt="0"/>
      <dgm:spPr/>
    </dgm:pt>
    <dgm:pt modelId="{DF060913-429E-412A-8B7B-32B0771D8784}" type="pres">
      <dgm:prSet presAssocID="{3263383B-E4D8-4194-BE13-7C877463E421}" presName="childText" presStyleLbl="conFgAcc1" presStyleIdx="6" presStyleCnt="10">
        <dgm:presLayoutVars>
          <dgm:bulletEnabled val="1"/>
        </dgm:presLayoutVars>
      </dgm:prSet>
      <dgm:spPr/>
    </dgm:pt>
    <dgm:pt modelId="{F8F1A6DF-AEBC-44A7-997D-C777DB2FFD84}" type="pres">
      <dgm:prSet presAssocID="{709ADB7B-80C1-489D-ABAD-3CAF71644E02}" presName="spaceBetweenRectangles" presStyleCnt="0"/>
      <dgm:spPr/>
    </dgm:pt>
    <dgm:pt modelId="{5900429F-BF01-43DD-9681-4AFD425A9D6A}" type="pres">
      <dgm:prSet presAssocID="{13DA89D0-4276-4524-91F7-01205AE70D2C}" presName="parentLin" presStyleCnt="0"/>
      <dgm:spPr/>
    </dgm:pt>
    <dgm:pt modelId="{42D0E77E-0290-4172-8D8D-B6DDC6367181}" type="pres">
      <dgm:prSet presAssocID="{13DA89D0-4276-4524-91F7-01205AE70D2C}" presName="parentLeftMargin" presStyleLbl="node1" presStyleIdx="6" presStyleCnt="10"/>
      <dgm:spPr/>
    </dgm:pt>
    <dgm:pt modelId="{ADEB4F7A-93DF-47C7-9D66-FD23CA87B379}" type="pres">
      <dgm:prSet presAssocID="{13DA89D0-4276-4524-91F7-01205AE70D2C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85B447CD-3D61-4B2D-B3F1-90D5060017ED}" type="pres">
      <dgm:prSet presAssocID="{13DA89D0-4276-4524-91F7-01205AE70D2C}" presName="negativeSpace" presStyleCnt="0"/>
      <dgm:spPr/>
    </dgm:pt>
    <dgm:pt modelId="{6C4CCD45-9151-4C3D-840C-AD4C89737CEF}" type="pres">
      <dgm:prSet presAssocID="{13DA89D0-4276-4524-91F7-01205AE70D2C}" presName="childText" presStyleLbl="conFgAcc1" presStyleIdx="7" presStyleCnt="10">
        <dgm:presLayoutVars>
          <dgm:bulletEnabled val="1"/>
        </dgm:presLayoutVars>
      </dgm:prSet>
      <dgm:spPr/>
    </dgm:pt>
    <dgm:pt modelId="{55FD0121-AEC8-4A12-8196-CC5EDE63DD96}" type="pres">
      <dgm:prSet presAssocID="{03733469-97B1-4564-86DD-06AB76E91304}" presName="spaceBetweenRectangles" presStyleCnt="0"/>
      <dgm:spPr/>
    </dgm:pt>
    <dgm:pt modelId="{65E1B33D-A39D-45A8-8764-1251B3DC1304}" type="pres">
      <dgm:prSet presAssocID="{92B6BDF8-7993-4FE4-BF9E-C6566FDCA0A1}" presName="parentLin" presStyleCnt="0"/>
      <dgm:spPr/>
    </dgm:pt>
    <dgm:pt modelId="{3466E159-C286-4B0D-9C4F-DCFB80917BBD}" type="pres">
      <dgm:prSet presAssocID="{92B6BDF8-7993-4FE4-BF9E-C6566FDCA0A1}" presName="parentLeftMargin" presStyleLbl="node1" presStyleIdx="7" presStyleCnt="10"/>
      <dgm:spPr/>
    </dgm:pt>
    <dgm:pt modelId="{C3FBF4AA-69FE-4F9B-971B-008237762179}" type="pres">
      <dgm:prSet presAssocID="{92B6BDF8-7993-4FE4-BF9E-C6566FDCA0A1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657FB070-ACB8-45E9-8CD9-24D113AF0E13}" type="pres">
      <dgm:prSet presAssocID="{92B6BDF8-7993-4FE4-BF9E-C6566FDCA0A1}" presName="negativeSpace" presStyleCnt="0"/>
      <dgm:spPr/>
    </dgm:pt>
    <dgm:pt modelId="{2E1AD1AC-CA2D-40F4-ADAD-D726D3CA7774}" type="pres">
      <dgm:prSet presAssocID="{92B6BDF8-7993-4FE4-BF9E-C6566FDCA0A1}" presName="childText" presStyleLbl="conFgAcc1" presStyleIdx="8" presStyleCnt="10">
        <dgm:presLayoutVars>
          <dgm:bulletEnabled val="1"/>
        </dgm:presLayoutVars>
      </dgm:prSet>
      <dgm:spPr/>
    </dgm:pt>
    <dgm:pt modelId="{E1F67B6F-FA7A-4E7E-A45A-34E0D789AD49}" type="pres">
      <dgm:prSet presAssocID="{C68954D9-FEC5-4F37-9316-0D3EFD6A58FE}" presName="spaceBetweenRectangles" presStyleCnt="0"/>
      <dgm:spPr/>
    </dgm:pt>
    <dgm:pt modelId="{12E4832A-4582-4C64-AE84-A9291AA4E843}" type="pres">
      <dgm:prSet presAssocID="{6A51A983-3B35-41D2-8F1A-90B4B34EA1E3}" presName="parentLin" presStyleCnt="0"/>
      <dgm:spPr/>
    </dgm:pt>
    <dgm:pt modelId="{4B515185-2351-46AB-81F9-050A39CBCF3D}" type="pres">
      <dgm:prSet presAssocID="{6A51A983-3B35-41D2-8F1A-90B4B34EA1E3}" presName="parentLeftMargin" presStyleLbl="node1" presStyleIdx="8" presStyleCnt="10"/>
      <dgm:spPr/>
    </dgm:pt>
    <dgm:pt modelId="{DF36955F-4D9B-4A25-9671-8F0614E20210}" type="pres">
      <dgm:prSet presAssocID="{6A51A983-3B35-41D2-8F1A-90B4B34EA1E3}" presName="parentText" presStyleLbl="node1" presStyleIdx="9" presStyleCnt="10">
        <dgm:presLayoutVars>
          <dgm:chMax val="0"/>
          <dgm:bulletEnabled val="1"/>
        </dgm:presLayoutVars>
      </dgm:prSet>
      <dgm:spPr/>
    </dgm:pt>
    <dgm:pt modelId="{333C1500-12CD-44F0-A5A3-7C013A7E9F6F}" type="pres">
      <dgm:prSet presAssocID="{6A51A983-3B35-41D2-8F1A-90B4B34EA1E3}" presName="negativeSpace" presStyleCnt="0"/>
      <dgm:spPr/>
    </dgm:pt>
    <dgm:pt modelId="{F7DBF5A8-F126-48C0-92D8-BE11120AFBDB}" type="pres">
      <dgm:prSet presAssocID="{6A51A983-3B35-41D2-8F1A-90B4B34EA1E3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4928CA1E-2A30-412D-8C3D-314BA7092A95}" srcId="{92B6BDF8-7993-4FE4-BF9E-C6566FDCA0A1}" destId="{CEE145D3-AB77-407B-906E-0C89FB90D355}" srcOrd="0" destOrd="0" parTransId="{DF64C9D7-B598-445D-8403-37F20C7E17CC}" sibTransId="{529D146B-8E08-4B98-8364-39029B4A8C5C}"/>
    <dgm:cxn modelId="{9259E321-4997-4A76-83CB-87E585CB70EE}" type="presOf" srcId="{99FBD79C-2C65-441D-B575-221124E96CDF}" destId="{2E1AD1AC-CA2D-40F4-ADAD-D726D3CA7774}" srcOrd="0" destOrd="1" presId="urn:microsoft.com/office/officeart/2005/8/layout/list1"/>
    <dgm:cxn modelId="{8817D123-AE36-4C94-82BA-D6F3E4116FBB}" type="presOf" srcId="{3263383B-E4D8-4194-BE13-7C877463E421}" destId="{8C7C8A79-B72A-4389-B154-FF11DE3B99DD}" srcOrd="0" destOrd="0" presId="urn:microsoft.com/office/officeart/2005/8/layout/list1"/>
    <dgm:cxn modelId="{52041E2F-F9BD-44B0-8935-70D619E99F50}" srcId="{13DA89D0-4276-4524-91F7-01205AE70D2C}" destId="{0EB1A5F1-7A0F-4155-B8AF-04FE3E685431}" srcOrd="1" destOrd="0" parTransId="{2F420267-A00F-401A-A769-0497BC0756DD}" sibTransId="{112214DA-F4D0-42D2-948C-CC288189C2C0}"/>
    <dgm:cxn modelId="{B9A1E937-6F15-4661-8ADC-7FF34D56165D}" srcId="{6A51A983-3B35-41D2-8F1A-90B4B34EA1E3}" destId="{5608DA98-5AC0-4DE0-A7EB-0737DD96D105}" srcOrd="0" destOrd="0" parTransId="{9D5A4799-255B-4758-BFA4-B65AE94A01FA}" sibTransId="{1A21FFFC-C9F1-4113-8BC6-5298179C24B0}"/>
    <dgm:cxn modelId="{271B353F-1E53-448A-8F61-7B92BD62BD70}" type="presOf" srcId="{210FE3DB-919C-4E53-9DAE-8C6C02782B04}" destId="{6C17BDE9-50A9-442F-9B8B-B15EA83058E7}" srcOrd="0" destOrd="0" presId="urn:microsoft.com/office/officeart/2005/8/layout/list1"/>
    <dgm:cxn modelId="{68B5995D-1657-4835-80FF-FA9AA0D9529D}" type="presOf" srcId="{111E57E0-B7A9-40A7-B08F-FEC09801891E}" destId="{AA31638C-B481-49AA-88CA-2977C4975E53}" srcOrd="1" destOrd="0" presId="urn:microsoft.com/office/officeart/2005/8/layout/list1"/>
    <dgm:cxn modelId="{E79AF65F-A824-446D-B211-D5CE595905E1}" type="presOf" srcId="{CEE145D3-AB77-407B-906E-0C89FB90D355}" destId="{2E1AD1AC-CA2D-40F4-ADAD-D726D3CA7774}" srcOrd="0" destOrd="0" presId="urn:microsoft.com/office/officeart/2005/8/layout/list1"/>
    <dgm:cxn modelId="{A2FCD442-04A6-4D71-8BFA-A9538098E067}" srcId="{8B6B2CB1-A182-4F84-9BC0-D51F51F3C04A}" destId="{9E73DBB5-CEFE-42A1-9153-18B41CC402F9}" srcOrd="0" destOrd="0" parTransId="{7C3ED5F3-1379-413C-A410-E6A22382CBCA}" sibTransId="{44FD8980-C86E-4E31-AAE3-12C6F1BA8E1F}"/>
    <dgm:cxn modelId="{4D041545-7A6D-449C-A69D-BCC5B779D863}" srcId="{8B6B2CB1-A182-4F84-9BC0-D51F51F3C04A}" destId="{210FE3DB-919C-4E53-9DAE-8C6C02782B04}" srcOrd="2" destOrd="0" parTransId="{BC814A45-5F07-4BF7-BE13-524E9BF7FEF8}" sibTransId="{9553F1E0-BD78-42FF-9FB5-D6373DDF2C8A}"/>
    <dgm:cxn modelId="{18C54747-AC4C-4BC1-9264-FC6905961061}" type="presOf" srcId="{3263383B-E4D8-4194-BE13-7C877463E421}" destId="{6AAC23D4-0AB9-41D1-9142-04F194E96BFF}" srcOrd="1" destOrd="0" presId="urn:microsoft.com/office/officeart/2005/8/layout/list1"/>
    <dgm:cxn modelId="{6BC5094F-7A06-4CB4-8E18-4261CE5F0D37}" type="presOf" srcId="{111E57E0-B7A9-40A7-B08F-FEC09801891E}" destId="{6853751A-7005-49F7-BCB0-BCD2487F0FF2}" srcOrd="0" destOrd="0" presId="urn:microsoft.com/office/officeart/2005/8/layout/list1"/>
    <dgm:cxn modelId="{08911E6F-6502-4CA1-84E9-B03CCDDB4601}" srcId="{6A51A983-3B35-41D2-8F1A-90B4B34EA1E3}" destId="{BBA2D177-3578-4BDE-A816-395E260FF2FC}" srcOrd="1" destOrd="0" parTransId="{3FE60C57-EE9B-4CFB-BAD2-35C7B6A24AFA}" sibTransId="{811D01E3-94C6-46FC-9166-58524B061E42}"/>
    <dgm:cxn modelId="{1B59506F-6958-4B18-AF95-0499696702A1}" type="presOf" srcId="{D7B9BD1D-F364-4319-877D-91F2F6619F6A}" destId="{3E2F5AB3-24B2-426C-9E61-4547AEED50CE}" srcOrd="0" destOrd="0" presId="urn:microsoft.com/office/officeart/2005/8/layout/list1"/>
    <dgm:cxn modelId="{EA0C1871-6AE4-4DA1-839F-C6CF77DE93AD}" type="presOf" srcId="{C0CE03B6-0B64-40E5-A8A9-7A1F94CD18A9}" destId="{DF060913-429E-412A-8B7B-32B0771D8784}" srcOrd="0" destOrd="0" presId="urn:microsoft.com/office/officeart/2005/8/layout/list1"/>
    <dgm:cxn modelId="{9A275B72-E0A1-4597-9391-8F6F666EDBDD}" type="presOf" srcId="{13DA89D0-4276-4524-91F7-01205AE70D2C}" destId="{42D0E77E-0290-4172-8D8D-B6DDC6367181}" srcOrd="0" destOrd="0" presId="urn:microsoft.com/office/officeart/2005/8/layout/list1"/>
    <dgm:cxn modelId="{66A2947C-CC32-4CB1-92D4-EDCE9D659254}" type="presOf" srcId="{8B6B2CB1-A182-4F84-9BC0-D51F51F3C04A}" destId="{B9DD3A49-82E4-4767-AEA0-8ECAB1D94D46}" srcOrd="0" destOrd="0" presId="urn:microsoft.com/office/officeart/2005/8/layout/list1"/>
    <dgm:cxn modelId="{52EE2081-8EC8-4DF1-8147-A11EBC67E89E}" type="presOf" srcId="{D7B9BD1D-F364-4319-877D-91F2F6619F6A}" destId="{03901A30-2947-4623-BF37-79014FBE2133}" srcOrd="1" destOrd="0" presId="urn:microsoft.com/office/officeart/2005/8/layout/list1"/>
    <dgm:cxn modelId="{BA4F8C82-DC57-4A07-9420-D1C0BA735F61}" srcId="{92B6BDF8-7993-4FE4-BF9E-C6566FDCA0A1}" destId="{99FBD79C-2C65-441D-B575-221124E96CDF}" srcOrd="1" destOrd="0" parTransId="{DB76166C-B404-4CE4-89E3-A4F1075FCBF2}" sibTransId="{1593F11F-5347-455F-BE87-91094BDB78C1}"/>
    <dgm:cxn modelId="{27E89482-90C7-40D4-97D7-03E527EA74E3}" type="presOf" srcId="{A557D822-E35C-49BE-B86C-36A52125D3AF}" destId="{5A332527-49B0-41AD-898A-A22A3ABE275A}" srcOrd="0" destOrd="0" presId="urn:microsoft.com/office/officeart/2005/8/layout/list1"/>
    <dgm:cxn modelId="{10EEAA87-FA89-429F-B5FF-A0EF8BC71EF1}" srcId="{8B6B2CB1-A182-4F84-9BC0-D51F51F3C04A}" destId="{252EABB0-87D1-4E4D-A863-59F681BDDF79}" srcOrd="5" destOrd="0" parTransId="{36195C4D-CB98-428A-9F90-77FA350EB028}" sibTransId="{99925332-789B-46D6-9A5B-4E2FBD71ABCA}"/>
    <dgm:cxn modelId="{50BDEE8E-5381-429B-B1B7-CD262B210055}" type="presOf" srcId="{A557D822-E35C-49BE-B86C-36A52125D3AF}" destId="{B72AE6FD-9B91-49B5-A47D-4E7D05D39080}" srcOrd="1" destOrd="0" presId="urn:microsoft.com/office/officeart/2005/8/layout/list1"/>
    <dgm:cxn modelId="{09BF1894-FAAE-46AF-9F25-05950DA75947}" type="presOf" srcId="{210FE3DB-919C-4E53-9DAE-8C6C02782B04}" destId="{508B1470-994E-4CD9-BC21-AE77D184F584}" srcOrd="1" destOrd="0" presId="urn:microsoft.com/office/officeart/2005/8/layout/list1"/>
    <dgm:cxn modelId="{70A39198-8718-4769-971F-9E0A8722D2A7}" type="presOf" srcId="{252EABB0-87D1-4E4D-A863-59F681BDDF79}" destId="{F83AB874-AF89-41B9-83BE-53FFC7438BA7}" srcOrd="1" destOrd="0" presId="urn:microsoft.com/office/officeart/2005/8/layout/list1"/>
    <dgm:cxn modelId="{B6A1ED98-815D-4749-BBEF-FE487155FC0C}" srcId="{8B6B2CB1-A182-4F84-9BC0-D51F51F3C04A}" destId="{92B6BDF8-7993-4FE4-BF9E-C6566FDCA0A1}" srcOrd="8" destOrd="0" parTransId="{582A0CA9-CDFB-4C54-B2D9-03A79177E036}" sibTransId="{C68954D9-FEC5-4F37-9316-0D3EFD6A58FE}"/>
    <dgm:cxn modelId="{152C759F-3148-4312-B7B9-C88AA72FE57F}" type="presOf" srcId="{13DA89D0-4276-4524-91F7-01205AE70D2C}" destId="{ADEB4F7A-93DF-47C7-9D66-FD23CA87B379}" srcOrd="1" destOrd="0" presId="urn:microsoft.com/office/officeart/2005/8/layout/list1"/>
    <dgm:cxn modelId="{DA4793A6-1F30-447E-A984-3A63018BE956}" srcId="{8B6B2CB1-A182-4F84-9BC0-D51F51F3C04A}" destId="{3263383B-E4D8-4194-BE13-7C877463E421}" srcOrd="6" destOrd="0" parTransId="{F0D2A11B-CF45-4C35-8847-2397D3E2BF1C}" sibTransId="{709ADB7B-80C1-489D-ABAD-3CAF71644E02}"/>
    <dgm:cxn modelId="{0F790DA8-34D6-4CA2-B577-92202C134EEF}" type="presOf" srcId="{9E73DBB5-CEFE-42A1-9153-18B41CC402F9}" destId="{957B7164-689C-438F-B311-3AD40E2419CE}" srcOrd="0" destOrd="0" presId="urn:microsoft.com/office/officeart/2005/8/layout/list1"/>
    <dgm:cxn modelId="{FC9208B0-414D-48C9-BD13-56E839E14CAE}" type="presOf" srcId="{5608DA98-5AC0-4DE0-A7EB-0737DD96D105}" destId="{F7DBF5A8-F126-48C0-92D8-BE11120AFBDB}" srcOrd="0" destOrd="0" presId="urn:microsoft.com/office/officeart/2005/8/layout/list1"/>
    <dgm:cxn modelId="{EDA3FBB2-A8F6-4300-AA2A-CC254E043AEA}" type="presOf" srcId="{92B6BDF8-7993-4FE4-BF9E-C6566FDCA0A1}" destId="{3466E159-C286-4B0D-9C4F-DCFB80917BBD}" srcOrd="0" destOrd="0" presId="urn:microsoft.com/office/officeart/2005/8/layout/list1"/>
    <dgm:cxn modelId="{143043C3-D40E-4EE2-AA09-644F1D136A87}" srcId="{8B6B2CB1-A182-4F84-9BC0-D51F51F3C04A}" destId="{A557D822-E35C-49BE-B86C-36A52125D3AF}" srcOrd="4" destOrd="0" parTransId="{02190074-6C2B-4705-BE2F-40F00341B241}" sibTransId="{77EF2D95-82C6-4C15-BD92-952F5A1CD308}"/>
    <dgm:cxn modelId="{3B50AFC6-A1C6-4540-AC47-6B90B0599172}" type="presOf" srcId="{AC76B276-FD84-40EA-B89E-78AC94FD3B7D}" destId="{DF060913-429E-412A-8B7B-32B0771D8784}" srcOrd="0" destOrd="1" presId="urn:microsoft.com/office/officeart/2005/8/layout/list1"/>
    <dgm:cxn modelId="{D3A6ECC9-2E68-43A1-A6FE-B7F1B039CB3E}" type="presOf" srcId="{92B6BDF8-7993-4FE4-BF9E-C6566FDCA0A1}" destId="{C3FBF4AA-69FE-4F9B-971B-008237762179}" srcOrd="1" destOrd="0" presId="urn:microsoft.com/office/officeart/2005/8/layout/list1"/>
    <dgm:cxn modelId="{A81896CD-1D6C-4D1A-9135-520C5C0EDA90}" srcId="{13DA89D0-4276-4524-91F7-01205AE70D2C}" destId="{390CF881-270A-41D0-B233-1D617074D1B8}" srcOrd="0" destOrd="0" parTransId="{72BA343A-D730-41B4-84B5-79B94D072665}" sibTransId="{B7C4F848-32CB-40CB-B4BB-B867688EB64F}"/>
    <dgm:cxn modelId="{60A732DA-36D8-4930-A8F1-B8242E74300C}" type="presOf" srcId="{0EB1A5F1-7A0F-4155-B8AF-04FE3E685431}" destId="{6C4CCD45-9151-4C3D-840C-AD4C89737CEF}" srcOrd="0" destOrd="1" presId="urn:microsoft.com/office/officeart/2005/8/layout/list1"/>
    <dgm:cxn modelId="{05A426DB-3A3B-4B64-A37A-AED6F48F66E0}" srcId="{8B6B2CB1-A182-4F84-9BC0-D51F51F3C04A}" destId="{6A51A983-3B35-41D2-8F1A-90B4B34EA1E3}" srcOrd="9" destOrd="0" parTransId="{8FF2E654-4A7C-403E-A932-12C6009B7B3A}" sibTransId="{8933C1DB-7C9D-4E2A-964D-9828F75AD0F9}"/>
    <dgm:cxn modelId="{3B322FDE-5C7C-484D-9ED0-AC69DE25B5CF}" type="presOf" srcId="{9E73DBB5-CEFE-42A1-9153-18B41CC402F9}" destId="{6E17E237-5649-4604-89D0-817DEB9E456E}" srcOrd="1" destOrd="0" presId="urn:microsoft.com/office/officeart/2005/8/layout/list1"/>
    <dgm:cxn modelId="{99F4B5DE-7E85-4B8B-A1A6-6958FD97698D}" type="presOf" srcId="{6A51A983-3B35-41D2-8F1A-90B4B34EA1E3}" destId="{4B515185-2351-46AB-81F9-050A39CBCF3D}" srcOrd="0" destOrd="0" presId="urn:microsoft.com/office/officeart/2005/8/layout/list1"/>
    <dgm:cxn modelId="{533E30EA-2450-4C02-884D-88ECC6E4926A}" srcId="{8B6B2CB1-A182-4F84-9BC0-D51F51F3C04A}" destId="{D7B9BD1D-F364-4319-877D-91F2F6619F6A}" srcOrd="3" destOrd="0" parTransId="{3DFE460A-53E4-46B4-AB6C-0DBCBD296319}" sibTransId="{11A87E90-96C1-4778-BAAD-0E6750ED680C}"/>
    <dgm:cxn modelId="{A6B1EFEB-8F37-4048-B7B0-77B605ABEBB7}" type="presOf" srcId="{252EABB0-87D1-4E4D-A863-59F681BDDF79}" destId="{22B65CC5-03AC-4579-8100-74558D9F2501}" srcOrd="0" destOrd="0" presId="urn:microsoft.com/office/officeart/2005/8/layout/list1"/>
    <dgm:cxn modelId="{212530EF-7418-4F9E-9AFB-0E276B8F124B}" type="presOf" srcId="{BBA2D177-3578-4BDE-A816-395E260FF2FC}" destId="{F7DBF5A8-F126-48C0-92D8-BE11120AFBDB}" srcOrd="0" destOrd="1" presId="urn:microsoft.com/office/officeart/2005/8/layout/list1"/>
    <dgm:cxn modelId="{ACB505F3-FB5F-499C-970D-23980AB93D69}" type="presOf" srcId="{6A51A983-3B35-41D2-8F1A-90B4B34EA1E3}" destId="{DF36955F-4D9B-4A25-9671-8F0614E20210}" srcOrd="1" destOrd="0" presId="urn:microsoft.com/office/officeart/2005/8/layout/list1"/>
    <dgm:cxn modelId="{BB3FE7F6-13B2-4E86-A8DF-88E6F68FC52C}" srcId="{3263383B-E4D8-4194-BE13-7C877463E421}" destId="{C0CE03B6-0B64-40E5-A8A9-7A1F94CD18A9}" srcOrd="0" destOrd="0" parTransId="{A6FC8B32-3DA6-4439-83F4-94089CB389F4}" sibTransId="{69CF2637-FE20-4743-BB5A-4E83DB0DB3DD}"/>
    <dgm:cxn modelId="{3B560FF9-C6BF-499C-A0A3-C18EB70B71DD}" srcId="{8B6B2CB1-A182-4F84-9BC0-D51F51F3C04A}" destId="{13DA89D0-4276-4524-91F7-01205AE70D2C}" srcOrd="7" destOrd="0" parTransId="{D749E4D4-6287-4235-924D-B7A582975008}" sibTransId="{03733469-97B1-4564-86DD-06AB76E91304}"/>
    <dgm:cxn modelId="{291E41FA-6E8F-4ECF-9E57-248AC6E5A8E1}" type="presOf" srcId="{390CF881-270A-41D0-B233-1D617074D1B8}" destId="{6C4CCD45-9151-4C3D-840C-AD4C89737CEF}" srcOrd="0" destOrd="0" presId="urn:microsoft.com/office/officeart/2005/8/layout/list1"/>
    <dgm:cxn modelId="{D4C127FB-2081-4440-8A82-18D43CAB3543}" srcId="{8B6B2CB1-A182-4F84-9BC0-D51F51F3C04A}" destId="{111E57E0-B7A9-40A7-B08F-FEC09801891E}" srcOrd="1" destOrd="0" parTransId="{DC1A244A-DDFB-4ED4-AEF8-4CC892972845}" sibTransId="{0DEB95A1-DFA6-44A6-8140-FC0A6B7CF9A9}"/>
    <dgm:cxn modelId="{83534FFB-3757-4C7A-943A-A792667CA622}" srcId="{3263383B-E4D8-4194-BE13-7C877463E421}" destId="{AC76B276-FD84-40EA-B89E-78AC94FD3B7D}" srcOrd="1" destOrd="0" parTransId="{B44E298E-423F-47BF-969D-31B5CC1DD3CE}" sibTransId="{258C3F70-A0D8-4AAE-A6CB-C9E9EAA23E4A}"/>
    <dgm:cxn modelId="{C1D86AF7-C6AB-4306-98B1-DE511CB9BDA1}" type="presParOf" srcId="{B9DD3A49-82E4-4767-AEA0-8ECAB1D94D46}" destId="{4B13B80E-EBA8-4404-9594-D88B3927DC18}" srcOrd="0" destOrd="0" presId="urn:microsoft.com/office/officeart/2005/8/layout/list1"/>
    <dgm:cxn modelId="{B3DF65BA-348A-447B-8694-58A9CD047728}" type="presParOf" srcId="{4B13B80E-EBA8-4404-9594-D88B3927DC18}" destId="{957B7164-689C-438F-B311-3AD40E2419CE}" srcOrd="0" destOrd="0" presId="urn:microsoft.com/office/officeart/2005/8/layout/list1"/>
    <dgm:cxn modelId="{9D289888-500A-4290-B0F8-EB928B1B1323}" type="presParOf" srcId="{4B13B80E-EBA8-4404-9594-D88B3927DC18}" destId="{6E17E237-5649-4604-89D0-817DEB9E456E}" srcOrd="1" destOrd="0" presId="urn:microsoft.com/office/officeart/2005/8/layout/list1"/>
    <dgm:cxn modelId="{3FD2AEC5-7A92-4F9D-A7C8-C31760CC62C4}" type="presParOf" srcId="{B9DD3A49-82E4-4767-AEA0-8ECAB1D94D46}" destId="{59EE9804-F13F-47DE-9415-7964BED4C49C}" srcOrd="1" destOrd="0" presId="urn:microsoft.com/office/officeart/2005/8/layout/list1"/>
    <dgm:cxn modelId="{10010E66-5BA5-4B44-95BA-AA051C9DC721}" type="presParOf" srcId="{B9DD3A49-82E4-4767-AEA0-8ECAB1D94D46}" destId="{8B194452-3346-41E4-8D22-C9237BA99C33}" srcOrd="2" destOrd="0" presId="urn:microsoft.com/office/officeart/2005/8/layout/list1"/>
    <dgm:cxn modelId="{3651DB86-074B-49A3-8C7A-685621C3BFE7}" type="presParOf" srcId="{B9DD3A49-82E4-4767-AEA0-8ECAB1D94D46}" destId="{44894782-FD83-4C21-B6A5-FBFDCEBC31C8}" srcOrd="3" destOrd="0" presId="urn:microsoft.com/office/officeart/2005/8/layout/list1"/>
    <dgm:cxn modelId="{C39CDB04-B0E9-4E17-AB01-9E8AD0CCACD6}" type="presParOf" srcId="{B9DD3A49-82E4-4767-AEA0-8ECAB1D94D46}" destId="{A01E8A70-D0AC-46C8-8E2F-8A1F9CE1F3DD}" srcOrd="4" destOrd="0" presId="urn:microsoft.com/office/officeart/2005/8/layout/list1"/>
    <dgm:cxn modelId="{5EB93045-0522-48CD-A489-38D526DAD575}" type="presParOf" srcId="{A01E8A70-D0AC-46C8-8E2F-8A1F9CE1F3DD}" destId="{6853751A-7005-49F7-BCB0-BCD2487F0FF2}" srcOrd="0" destOrd="0" presId="urn:microsoft.com/office/officeart/2005/8/layout/list1"/>
    <dgm:cxn modelId="{3E31E6D1-400B-4FB2-8E6D-F865E5635D46}" type="presParOf" srcId="{A01E8A70-D0AC-46C8-8E2F-8A1F9CE1F3DD}" destId="{AA31638C-B481-49AA-88CA-2977C4975E53}" srcOrd="1" destOrd="0" presId="urn:microsoft.com/office/officeart/2005/8/layout/list1"/>
    <dgm:cxn modelId="{17674BEC-3034-4362-A142-83FCADF50EAB}" type="presParOf" srcId="{B9DD3A49-82E4-4767-AEA0-8ECAB1D94D46}" destId="{5378BDDC-EE64-4001-BE6E-71514A852BF0}" srcOrd="5" destOrd="0" presId="urn:microsoft.com/office/officeart/2005/8/layout/list1"/>
    <dgm:cxn modelId="{70D64A89-B2F1-4B9A-93C8-50DB03276BE9}" type="presParOf" srcId="{B9DD3A49-82E4-4767-AEA0-8ECAB1D94D46}" destId="{9BEAA8BB-6640-45AD-9967-2AA9AC134846}" srcOrd="6" destOrd="0" presId="urn:microsoft.com/office/officeart/2005/8/layout/list1"/>
    <dgm:cxn modelId="{EC3313F3-B2CE-436A-8835-A315576DA233}" type="presParOf" srcId="{B9DD3A49-82E4-4767-AEA0-8ECAB1D94D46}" destId="{FAF2DAD9-5BB9-455E-877C-96DC0CF4A1C0}" srcOrd="7" destOrd="0" presId="urn:microsoft.com/office/officeart/2005/8/layout/list1"/>
    <dgm:cxn modelId="{137BA01F-A847-4EBA-ADD1-4BF62A541590}" type="presParOf" srcId="{B9DD3A49-82E4-4767-AEA0-8ECAB1D94D46}" destId="{84F635EA-353D-4770-9C73-B4D7BE6ADC96}" srcOrd="8" destOrd="0" presId="urn:microsoft.com/office/officeart/2005/8/layout/list1"/>
    <dgm:cxn modelId="{C61743E2-33EA-4D52-8D6F-90CEE2E7DBF7}" type="presParOf" srcId="{84F635EA-353D-4770-9C73-B4D7BE6ADC96}" destId="{6C17BDE9-50A9-442F-9B8B-B15EA83058E7}" srcOrd="0" destOrd="0" presId="urn:microsoft.com/office/officeart/2005/8/layout/list1"/>
    <dgm:cxn modelId="{35D43007-291A-4476-B36F-F975D0D436B3}" type="presParOf" srcId="{84F635EA-353D-4770-9C73-B4D7BE6ADC96}" destId="{508B1470-994E-4CD9-BC21-AE77D184F584}" srcOrd="1" destOrd="0" presId="urn:microsoft.com/office/officeart/2005/8/layout/list1"/>
    <dgm:cxn modelId="{EA1F57C1-0709-46CD-AEDB-62DFE7388701}" type="presParOf" srcId="{B9DD3A49-82E4-4767-AEA0-8ECAB1D94D46}" destId="{89914A1E-947B-4C4B-85F2-8F135B6E5AF6}" srcOrd="9" destOrd="0" presId="urn:microsoft.com/office/officeart/2005/8/layout/list1"/>
    <dgm:cxn modelId="{5325C4C2-9093-4E7F-BE94-E6B90743E4B9}" type="presParOf" srcId="{B9DD3A49-82E4-4767-AEA0-8ECAB1D94D46}" destId="{BC08E722-1CE6-4FEF-9D84-BC2E43E60A8C}" srcOrd="10" destOrd="0" presId="urn:microsoft.com/office/officeart/2005/8/layout/list1"/>
    <dgm:cxn modelId="{FAE46CF4-FB3B-4E14-BF2C-F08EB9D9EBE9}" type="presParOf" srcId="{B9DD3A49-82E4-4767-AEA0-8ECAB1D94D46}" destId="{04528846-2EAA-4473-8BCF-D7FB74690FC6}" srcOrd="11" destOrd="0" presId="urn:microsoft.com/office/officeart/2005/8/layout/list1"/>
    <dgm:cxn modelId="{C9F0ABFF-4907-46ED-B9EA-366C0530BD51}" type="presParOf" srcId="{B9DD3A49-82E4-4767-AEA0-8ECAB1D94D46}" destId="{97ED9454-F624-4EF7-B05B-67E9710546C8}" srcOrd="12" destOrd="0" presId="urn:microsoft.com/office/officeart/2005/8/layout/list1"/>
    <dgm:cxn modelId="{3D22D65E-579D-4CE8-B523-88BD6DF52E4F}" type="presParOf" srcId="{97ED9454-F624-4EF7-B05B-67E9710546C8}" destId="{3E2F5AB3-24B2-426C-9E61-4547AEED50CE}" srcOrd="0" destOrd="0" presId="urn:microsoft.com/office/officeart/2005/8/layout/list1"/>
    <dgm:cxn modelId="{337ADB2C-C72C-4525-9D05-0F1A2B413523}" type="presParOf" srcId="{97ED9454-F624-4EF7-B05B-67E9710546C8}" destId="{03901A30-2947-4623-BF37-79014FBE2133}" srcOrd="1" destOrd="0" presId="urn:microsoft.com/office/officeart/2005/8/layout/list1"/>
    <dgm:cxn modelId="{984D03F9-EA58-45F8-988B-EDF3470A245D}" type="presParOf" srcId="{B9DD3A49-82E4-4767-AEA0-8ECAB1D94D46}" destId="{F76582F3-DA02-4E9D-A5A6-BC0D4090ED13}" srcOrd="13" destOrd="0" presId="urn:microsoft.com/office/officeart/2005/8/layout/list1"/>
    <dgm:cxn modelId="{2F848E1E-2BB3-4AA0-93AB-431ABA0F287B}" type="presParOf" srcId="{B9DD3A49-82E4-4767-AEA0-8ECAB1D94D46}" destId="{631A205D-E74B-46E3-BA24-F44BCD146973}" srcOrd="14" destOrd="0" presId="urn:microsoft.com/office/officeart/2005/8/layout/list1"/>
    <dgm:cxn modelId="{72B7DDD4-C94D-4ECC-AE2C-DAEE421FE9CA}" type="presParOf" srcId="{B9DD3A49-82E4-4767-AEA0-8ECAB1D94D46}" destId="{F77D0818-F4EC-45C8-8292-EF1D75003A69}" srcOrd="15" destOrd="0" presId="urn:microsoft.com/office/officeart/2005/8/layout/list1"/>
    <dgm:cxn modelId="{746CD48B-BB04-4912-B753-01911B0D6C33}" type="presParOf" srcId="{B9DD3A49-82E4-4767-AEA0-8ECAB1D94D46}" destId="{DF968DFB-512C-451D-AE29-4655D74475AE}" srcOrd="16" destOrd="0" presId="urn:microsoft.com/office/officeart/2005/8/layout/list1"/>
    <dgm:cxn modelId="{1A790A30-833D-4911-A8E6-B9FC5199DF7B}" type="presParOf" srcId="{DF968DFB-512C-451D-AE29-4655D74475AE}" destId="{5A332527-49B0-41AD-898A-A22A3ABE275A}" srcOrd="0" destOrd="0" presId="urn:microsoft.com/office/officeart/2005/8/layout/list1"/>
    <dgm:cxn modelId="{4D4235C7-D40C-4913-9BC1-4A6C7CC7A3BC}" type="presParOf" srcId="{DF968DFB-512C-451D-AE29-4655D74475AE}" destId="{B72AE6FD-9B91-49B5-A47D-4E7D05D39080}" srcOrd="1" destOrd="0" presId="urn:microsoft.com/office/officeart/2005/8/layout/list1"/>
    <dgm:cxn modelId="{4954935E-466C-4EB0-8A29-678DCABD0F64}" type="presParOf" srcId="{B9DD3A49-82E4-4767-AEA0-8ECAB1D94D46}" destId="{4A7529DB-1917-4777-ACA8-266DCF998C03}" srcOrd="17" destOrd="0" presId="urn:microsoft.com/office/officeart/2005/8/layout/list1"/>
    <dgm:cxn modelId="{2192A608-8B39-4104-B300-55E72CB51A17}" type="presParOf" srcId="{B9DD3A49-82E4-4767-AEA0-8ECAB1D94D46}" destId="{5CDDBBE7-E4C2-485C-B44F-D573BB6B5EF6}" srcOrd="18" destOrd="0" presId="urn:microsoft.com/office/officeart/2005/8/layout/list1"/>
    <dgm:cxn modelId="{DF709B12-4815-4F72-95A9-0F1CE243CF07}" type="presParOf" srcId="{B9DD3A49-82E4-4767-AEA0-8ECAB1D94D46}" destId="{1A95EA43-AA1D-4CCA-A863-A8F4F9DC969B}" srcOrd="19" destOrd="0" presId="urn:microsoft.com/office/officeart/2005/8/layout/list1"/>
    <dgm:cxn modelId="{DC66466E-AF82-4EA9-8A3B-F30709222C45}" type="presParOf" srcId="{B9DD3A49-82E4-4767-AEA0-8ECAB1D94D46}" destId="{12888B70-166C-4D8D-86D3-64B1C07AB25C}" srcOrd="20" destOrd="0" presId="urn:microsoft.com/office/officeart/2005/8/layout/list1"/>
    <dgm:cxn modelId="{8B9060FC-2BB1-40E4-A5F6-BDF5F9A86C6E}" type="presParOf" srcId="{12888B70-166C-4D8D-86D3-64B1C07AB25C}" destId="{22B65CC5-03AC-4579-8100-74558D9F2501}" srcOrd="0" destOrd="0" presId="urn:microsoft.com/office/officeart/2005/8/layout/list1"/>
    <dgm:cxn modelId="{62B07984-17E5-4D39-9BBE-56501E524337}" type="presParOf" srcId="{12888B70-166C-4D8D-86D3-64B1C07AB25C}" destId="{F83AB874-AF89-41B9-83BE-53FFC7438BA7}" srcOrd="1" destOrd="0" presId="urn:microsoft.com/office/officeart/2005/8/layout/list1"/>
    <dgm:cxn modelId="{ED047B13-CA17-46CF-B57A-E7183F364707}" type="presParOf" srcId="{B9DD3A49-82E4-4767-AEA0-8ECAB1D94D46}" destId="{6B691213-F64A-4C9B-9D91-FAA4D4602DF0}" srcOrd="21" destOrd="0" presId="urn:microsoft.com/office/officeart/2005/8/layout/list1"/>
    <dgm:cxn modelId="{79F1C286-271B-4D4F-A739-6ADBA6CCBE0E}" type="presParOf" srcId="{B9DD3A49-82E4-4767-AEA0-8ECAB1D94D46}" destId="{6B669F12-E953-4F5A-AA23-A9A8ABA1C435}" srcOrd="22" destOrd="0" presId="urn:microsoft.com/office/officeart/2005/8/layout/list1"/>
    <dgm:cxn modelId="{28DF64F3-28C0-4A66-B147-343DFBBEAF56}" type="presParOf" srcId="{B9DD3A49-82E4-4767-AEA0-8ECAB1D94D46}" destId="{36DACEF3-707C-4B49-9A80-2D06D6512348}" srcOrd="23" destOrd="0" presId="urn:microsoft.com/office/officeart/2005/8/layout/list1"/>
    <dgm:cxn modelId="{9646BD4D-CA2D-4886-B8CF-F201C4B5ED5E}" type="presParOf" srcId="{B9DD3A49-82E4-4767-AEA0-8ECAB1D94D46}" destId="{AC8A7347-060E-4907-85E3-B5FA717FF628}" srcOrd="24" destOrd="0" presId="urn:microsoft.com/office/officeart/2005/8/layout/list1"/>
    <dgm:cxn modelId="{B6FCE60E-9B89-43D8-BF4A-AB4024D790B7}" type="presParOf" srcId="{AC8A7347-060E-4907-85E3-B5FA717FF628}" destId="{8C7C8A79-B72A-4389-B154-FF11DE3B99DD}" srcOrd="0" destOrd="0" presId="urn:microsoft.com/office/officeart/2005/8/layout/list1"/>
    <dgm:cxn modelId="{5D2339FA-2A35-4BF3-909A-B999AF5B4C98}" type="presParOf" srcId="{AC8A7347-060E-4907-85E3-B5FA717FF628}" destId="{6AAC23D4-0AB9-41D1-9142-04F194E96BFF}" srcOrd="1" destOrd="0" presId="urn:microsoft.com/office/officeart/2005/8/layout/list1"/>
    <dgm:cxn modelId="{17D31DF2-C3F2-4D91-B101-5B3FCE4DB1D7}" type="presParOf" srcId="{B9DD3A49-82E4-4767-AEA0-8ECAB1D94D46}" destId="{FC93E48F-B068-4A5E-9197-A4E5418DDF5E}" srcOrd="25" destOrd="0" presId="urn:microsoft.com/office/officeart/2005/8/layout/list1"/>
    <dgm:cxn modelId="{DC01C223-E6F2-456F-AC14-22AEB8096503}" type="presParOf" srcId="{B9DD3A49-82E4-4767-AEA0-8ECAB1D94D46}" destId="{DF060913-429E-412A-8B7B-32B0771D8784}" srcOrd="26" destOrd="0" presId="urn:microsoft.com/office/officeart/2005/8/layout/list1"/>
    <dgm:cxn modelId="{6C521A06-1818-4F18-A719-E69B35D61140}" type="presParOf" srcId="{B9DD3A49-82E4-4767-AEA0-8ECAB1D94D46}" destId="{F8F1A6DF-AEBC-44A7-997D-C777DB2FFD84}" srcOrd="27" destOrd="0" presId="urn:microsoft.com/office/officeart/2005/8/layout/list1"/>
    <dgm:cxn modelId="{6B9291C4-5728-4AE8-B7B8-9C43B44EF7A5}" type="presParOf" srcId="{B9DD3A49-82E4-4767-AEA0-8ECAB1D94D46}" destId="{5900429F-BF01-43DD-9681-4AFD425A9D6A}" srcOrd="28" destOrd="0" presId="urn:microsoft.com/office/officeart/2005/8/layout/list1"/>
    <dgm:cxn modelId="{D3874AE5-F056-4E25-AAAC-32ECF4EE3064}" type="presParOf" srcId="{5900429F-BF01-43DD-9681-4AFD425A9D6A}" destId="{42D0E77E-0290-4172-8D8D-B6DDC6367181}" srcOrd="0" destOrd="0" presId="urn:microsoft.com/office/officeart/2005/8/layout/list1"/>
    <dgm:cxn modelId="{FA6D5753-833E-4516-8DB7-2C44C0168BEE}" type="presParOf" srcId="{5900429F-BF01-43DD-9681-4AFD425A9D6A}" destId="{ADEB4F7A-93DF-47C7-9D66-FD23CA87B379}" srcOrd="1" destOrd="0" presId="urn:microsoft.com/office/officeart/2005/8/layout/list1"/>
    <dgm:cxn modelId="{D654A54C-BEE1-4698-B09A-637C20837E9B}" type="presParOf" srcId="{B9DD3A49-82E4-4767-AEA0-8ECAB1D94D46}" destId="{85B447CD-3D61-4B2D-B3F1-90D5060017ED}" srcOrd="29" destOrd="0" presId="urn:microsoft.com/office/officeart/2005/8/layout/list1"/>
    <dgm:cxn modelId="{BDF97BC7-A121-4603-BCD3-C57BE32E15CE}" type="presParOf" srcId="{B9DD3A49-82E4-4767-AEA0-8ECAB1D94D46}" destId="{6C4CCD45-9151-4C3D-840C-AD4C89737CEF}" srcOrd="30" destOrd="0" presId="urn:microsoft.com/office/officeart/2005/8/layout/list1"/>
    <dgm:cxn modelId="{B69F31B9-F77B-4DBA-8C7D-C291B5DC37B1}" type="presParOf" srcId="{B9DD3A49-82E4-4767-AEA0-8ECAB1D94D46}" destId="{55FD0121-AEC8-4A12-8196-CC5EDE63DD96}" srcOrd="31" destOrd="0" presId="urn:microsoft.com/office/officeart/2005/8/layout/list1"/>
    <dgm:cxn modelId="{804BDE5F-11A0-4A28-A301-99565985FD11}" type="presParOf" srcId="{B9DD3A49-82E4-4767-AEA0-8ECAB1D94D46}" destId="{65E1B33D-A39D-45A8-8764-1251B3DC1304}" srcOrd="32" destOrd="0" presId="urn:microsoft.com/office/officeart/2005/8/layout/list1"/>
    <dgm:cxn modelId="{9A40F264-86BB-4947-A0B8-AFB34A8DAF50}" type="presParOf" srcId="{65E1B33D-A39D-45A8-8764-1251B3DC1304}" destId="{3466E159-C286-4B0D-9C4F-DCFB80917BBD}" srcOrd="0" destOrd="0" presId="urn:microsoft.com/office/officeart/2005/8/layout/list1"/>
    <dgm:cxn modelId="{8363E778-71B5-408F-90BD-AF02252BB359}" type="presParOf" srcId="{65E1B33D-A39D-45A8-8764-1251B3DC1304}" destId="{C3FBF4AA-69FE-4F9B-971B-008237762179}" srcOrd="1" destOrd="0" presId="urn:microsoft.com/office/officeart/2005/8/layout/list1"/>
    <dgm:cxn modelId="{71EB53F0-B8A2-48F9-A59C-1C00F05A7AC3}" type="presParOf" srcId="{B9DD3A49-82E4-4767-AEA0-8ECAB1D94D46}" destId="{657FB070-ACB8-45E9-8CD9-24D113AF0E13}" srcOrd="33" destOrd="0" presId="urn:microsoft.com/office/officeart/2005/8/layout/list1"/>
    <dgm:cxn modelId="{D9EBC882-C4B5-4DE8-84E9-6DA8E8806EA2}" type="presParOf" srcId="{B9DD3A49-82E4-4767-AEA0-8ECAB1D94D46}" destId="{2E1AD1AC-CA2D-40F4-ADAD-D726D3CA7774}" srcOrd="34" destOrd="0" presId="urn:microsoft.com/office/officeart/2005/8/layout/list1"/>
    <dgm:cxn modelId="{6F7A06F9-CDA5-4BBE-8C7D-652487D7B2A7}" type="presParOf" srcId="{B9DD3A49-82E4-4767-AEA0-8ECAB1D94D46}" destId="{E1F67B6F-FA7A-4E7E-A45A-34E0D789AD49}" srcOrd="35" destOrd="0" presId="urn:microsoft.com/office/officeart/2005/8/layout/list1"/>
    <dgm:cxn modelId="{060BEAE4-9536-489F-B6B1-16D981B05735}" type="presParOf" srcId="{B9DD3A49-82E4-4767-AEA0-8ECAB1D94D46}" destId="{12E4832A-4582-4C64-AE84-A9291AA4E843}" srcOrd="36" destOrd="0" presId="urn:microsoft.com/office/officeart/2005/8/layout/list1"/>
    <dgm:cxn modelId="{555EA14D-11C7-4FD2-BF0E-042896F0B2F5}" type="presParOf" srcId="{12E4832A-4582-4C64-AE84-A9291AA4E843}" destId="{4B515185-2351-46AB-81F9-050A39CBCF3D}" srcOrd="0" destOrd="0" presId="urn:microsoft.com/office/officeart/2005/8/layout/list1"/>
    <dgm:cxn modelId="{16554011-7C07-4E47-8DE0-53E33B7E7720}" type="presParOf" srcId="{12E4832A-4582-4C64-AE84-A9291AA4E843}" destId="{DF36955F-4D9B-4A25-9671-8F0614E20210}" srcOrd="1" destOrd="0" presId="urn:microsoft.com/office/officeart/2005/8/layout/list1"/>
    <dgm:cxn modelId="{F9C40D63-E283-4466-8BBA-D0E039571C58}" type="presParOf" srcId="{B9DD3A49-82E4-4767-AEA0-8ECAB1D94D46}" destId="{333C1500-12CD-44F0-A5A3-7C013A7E9F6F}" srcOrd="37" destOrd="0" presId="urn:microsoft.com/office/officeart/2005/8/layout/list1"/>
    <dgm:cxn modelId="{81C767F5-F7CB-43BB-A692-3F37061FF91B}" type="presParOf" srcId="{B9DD3A49-82E4-4767-AEA0-8ECAB1D94D46}" destId="{F7DBF5A8-F126-48C0-92D8-BE11120AFBDB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77C667-B587-4EA5-8833-F53B927C9EC3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06AB91F-F5D6-45FD-AC27-F627316486BF}">
      <dgm:prSet/>
      <dgm:spPr/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Diversity and Cultural Practices</a:t>
          </a:r>
        </a:p>
      </dgm:t>
    </dgm:pt>
    <dgm:pt modelId="{AE53AC79-8E56-4D8B-83FE-F40C38BA4F8A}" type="parTrans" cxnId="{CC7C8DBA-3015-4A4F-BDF4-C9D8C1CB3F04}">
      <dgm:prSet/>
      <dgm:spPr/>
      <dgm:t>
        <a:bodyPr/>
        <a:lstStyle/>
        <a:p>
          <a:endParaRPr lang="en-US"/>
        </a:p>
      </dgm:t>
    </dgm:pt>
    <dgm:pt modelId="{D37BA325-3594-4B23-A22B-37F859CED2E4}" type="sibTrans" cxnId="{CC7C8DBA-3015-4A4F-BDF4-C9D8C1CB3F04}">
      <dgm:prSet/>
      <dgm:spPr/>
      <dgm:t>
        <a:bodyPr/>
        <a:lstStyle/>
        <a:p>
          <a:endParaRPr lang="en-US"/>
        </a:p>
      </dgm:t>
    </dgm:pt>
    <dgm:pt modelId="{07E23283-5381-466F-969A-67B8DD071766}">
      <dgm:prSet/>
      <dgm:spPr/>
      <dgm:t>
        <a:bodyPr/>
        <a:lstStyle/>
        <a:p>
          <a:r>
            <a:rPr lang="en-US" b="1" dirty="0"/>
            <a:t>Ethnic Groups</a:t>
          </a:r>
          <a:r>
            <a:rPr lang="en-US" dirty="0"/>
            <a:t>: Nigeria is home to over 250 ethnic groups, including the Hausa, Yoruba, Igbo, and many others, each with distinct languages, traditions, and customs.</a:t>
          </a:r>
        </a:p>
      </dgm:t>
    </dgm:pt>
    <dgm:pt modelId="{537B418B-B10F-4098-9AC5-A0C122951A0D}" type="parTrans" cxnId="{87AF6846-9796-473B-9509-D714C81A41E0}">
      <dgm:prSet/>
      <dgm:spPr/>
      <dgm:t>
        <a:bodyPr/>
        <a:lstStyle/>
        <a:p>
          <a:endParaRPr lang="en-US"/>
        </a:p>
      </dgm:t>
    </dgm:pt>
    <dgm:pt modelId="{3DB3320A-8236-4EA7-A069-3A3A414B5811}" type="sibTrans" cxnId="{87AF6846-9796-473B-9509-D714C81A41E0}">
      <dgm:prSet/>
      <dgm:spPr/>
      <dgm:t>
        <a:bodyPr/>
        <a:lstStyle/>
        <a:p>
          <a:endParaRPr lang="en-US"/>
        </a:p>
      </dgm:t>
    </dgm:pt>
    <dgm:pt modelId="{72290362-9D2C-4F9A-9106-9259E5FE4032}">
      <dgm:prSet/>
      <dgm:spPr/>
      <dgm:t>
        <a:bodyPr/>
        <a:lstStyle/>
        <a:p>
          <a:r>
            <a:rPr lang="en-US" b="1"/>
            <a:t>Religious Beliefs</a:t>
          </a:r>
          <a:r>
            <a:rPr lang="en-US"/>
            <a:t>: The population is predominantly split between Islam in the north and Christianity in the south, with traditional beliefs also prevalent.</a:t>
          </a:r>
        </a:p>
      </dgm:t>
    </dgm:pt>
    <dgm:pt modelId="{F09DF9BB-030A-4F1C-955B-CC7201368D43}" type="parTrans" cxnId="{D0767CE7-46D8-43D2-8A7E-7A7D308B6F81}">
      <dgm:prSet/>
      <dgm:spPr/>
      <dgm:t>
        <a:bodyPr/>
        <a:lstStyle/>
        <a:p>
          <a:endParaRPr lang="en-US"/>
        </a:p>
      </dgm:t>
    </dgm:pt>
    <dgm:pt modelId="{CECB51B6-859F-4B5E-B57B-E4E4604E9C9C}" type="sibTrans" cxnId="{D0767CE7-46D8-43D2-8A7E-7A7D308B6F81}">
      <dgm:prSet/>
      <dgm:spPr/>
      <dgm:t>
        <a:bodyPr/>
        <a:lstStyle/>
        <a:p>
          <a:endParaRPr lang="en-US"/>
        </a:p>
      </dgm:t>
    </dgm:pt>
    <dgm:pt modelId="{5DE25C6D-EB2D-4FDC-A8B8-9288C91A45AC}" type="pres">
      <dgm:prSet presAssocID="{6C77C667-B587-4EA5-8833-F53B927C9EC3}" presName="Name0" presStyleCnt="0">
        <dgm:presLayoutVars>
          <dgm:dir/>
          <dgm:animLvl val="lvl"/>
          <dgm:resizeHandles val="exact"/>
        </dgm:presLayoutVars>
      </dgm:prSet>
      <dgm:spPr/>
    </dgm:pt>
    <dgm:pt modelId="{21C215F7-96C1-4CA0-87D1-4A0EDD88E857}" type="pres">
      <dgm:prSet presAssocID="{72290362-9D2C-4F9A-9106-9259E5FE4032}" presName="boxAndChildren" presStyleCnt="0"/>
      <dgm:spPr/>
    </dgm:pt>
    <dgm:pt modelId="{07E8B31D-BC96-4ED4-8681-935958FFBC87}" type="pres">
      <dgm:prSet presAssocID="{72290362-9D2C-4F9A-9106-9259E5FE4032}" presName="parentTextBox" presStyleLbl="node1" presStyleIdx="0" presStyleCnt="3"/>
      <dgm:spPr/>
    </dgm:pt>
    <dgm:pt modelId="{CEF8F913-443E-4CE6-B671-4D0B04E68335}" type="pres">
      <dgm:prSet presAssocID="{3DB3320A-8236-4EA7-A069-3A3A414B5811}" presName="sp" presStyleCnt="0"/>
      <dgm:spPr/>
    </dgm:pt>
    <dgm:pt modelId="{BF83DB04-B116-4AC4-813F-68DFC1457124}" type="pres">
      <dgm:prSet presAssocID="{07E23283-5381-466F-969A-67B8DD071766}" presName="arrowAndChildren" presStyleCnt="0"/>
      <dgm:spPr/>
    </dgm:pt>
    <dgm:pt modelId="{D8D908CA-0483-495E-87C3-8257E0C5188F}" type="pres">
      <dgm:prSet presAssocID="{07E23283-5381-466F-969A-67B8DD071766}" presName="parentTextArrow" presStyleLbl="node1" presStyleIdx="1" presStyleCnt="3"/>
      <dgm:spPr/>
    </dgm:pt>
    <dgm:pt modelId="{8748DEBD-2D31-4257-A025-D35419A87F06}" type="pres">
      <dgm:prSet presAssocID="{D37BA325-3594-4B23-A22B-37F859CED2E4}" presName="sp" presStyleCnt="0"/>
      <dgm:spPr/>
    </dgm:pt>
    <dgm:pt modelId="{AC495FC4-B518-4AE6-9CC5-4BEBFEDA77BE}" type="pres">
      <dgm:prSet presAssocID="{206AB91F-F5D6-45FD-AC27-F627316486BF}" presName="arrowAndChildren" presStyleCnt="0"/>
      <dgm:spPr/>
    </dgm:pt>
    <dgm:pt modelId="{49792707-0D4D-4917-B1F0-23FFAE0617BA}" type="pres">
      <dgm:prSet presAssocID="{206AB91F-F5D6-45FD-AC27-F627316486BF}" presName="parentTextArrow" presStyleLbl="node1" presStyleIdx="2" presStyleCnt="3"/>
      <dgm:spPr/>
    </dgm:pt>
  </dgm:ptLst>
  <dgm:cxnLst>
    <dgm:cxn modelId="{87AF6846-9796-473B-9509-D714C81A41E0}" srcId="{6C77C667-B587-4EA5-8833-F53B927C9EC3}" destId="{07E23283-5381-466F-969A-67B8DD071766}" srcOrd="1" destOrd="0" parTransId="{537B418B-B10F-4098-9AC5-A0C122951A0D}" sibTransId="{3DB3320A-8236-4EA7-A069-3A3A414B5811}"/>
    <dgm:cxn modelId="{5B500C8C-4CFD-46ED-8F73-CCBDB2C731D0}" type="presOf" srcId="{206AB91F-F5D6-45FD-AC27-F627316486BF}" destId="{49792707-0D4D-4917-B1F0-23FFAE0617BA}" srcOrd="0" destOrd="0" presId="urn:microsoft.com/office/officeart/2005/8/layout/process4"/>
    <dgm:cxn modelId="{CC7C8DBA-3015-4A4F-BDF4-C9D8C1CB3F04}" srcId="{6C77C667-B587-4EA5-8833-F53B927C9EC3}" destId="{206AB91F-F5D6-45FD-AC27-F627316486BF}" srcOrd="0" destOrd="0" parTransId="{AE53AC79-8E56-4D8B-83FE-F40C38BA4F8A}" sibTransId="{D37BA325-3594-4B23-A22B-37F859CED2E4}"/>
    <dgm:cxn modelId="{F5765CC7-248A-4038-9D93-EF75D2172323}" type="presOf" srcId="{07E23283-5381-466F-969A-67B8DD071766}" destId="{D8D908CA-0483-495E-87C3-8257E0C5188F}" srcOrd="0" destOrd="0" presId="urn:microsoft.com/office/officeart/2005/8/layout/process4"/>
    <dgm:cxn modelId="{AFCFF4C9-7F34-451F-9DF9-5B81801136B2}" type="presOf" srcId="{72290362-9D2C-4F9A-9106-9259E5FE4032}" destId="{07E8B31D-BC96-4ED4-8681-935958FFBC87}" srcOrd="0" destOrd="0" presId="urn:microsoft.com/office/officeart/2005/8/layout/process4"/>
    <dgm:cxn modelId="{E05E0CD2-3DE9-424D-97EB-E8D7175CEECF}" type="presOf" srcId="{6C77C667-B587-4EA5-8833-F53B927C9EC3}" destId="{5DE25C6D-EB2D-4FDC-A8B8-9288C91A45AC}" srcOrd="0" destOrd="0" presId="urn:microsoft.com/office/officeart/2005/8/layout/process4"/>
    <dgm:cxn modelId="{D0767CE7-46D8-43D2-8A7E-7A7D308B6F81}" srcId="{6C77C667-B587-4EA5-8833-F53B927C9EC3}" destId="{72290362-9D2C-4F9A-9106-9259E5FE4032}" srcOrd="2" destOrd="0" parTransId="{F09DF9BB-030A-4F1C-955B-CC7201368D43}" sibTransId="{CECB51B6-859F-4B5E-B57B-E4E4604E9C9C}"/>
    <dgm:cxn modelId="{DB935344-CFD7-495E-A6D8-EF6C66CBF65A}" type="presParOf" srcId="{5DE25C6D-EB2D-4FDC-A8B8-9288C91A45AC}" destId="{21C215F7-96C1-4CA0-87D1-4A0EDD88E857}" srcOrd="0" destOrd="0" presId="urn:microsoft.com/office/officeart/2005/8/layout/process4"/>
    <dgm:cxn modelId="{346449F0-ECC4-412B-9058-1BE2CE46451F}" type="presParOf" srcId="{21C215F7-96C1-4CA0-87D1-4A0EDD88E857}" destId="{07E8B31D-BC96-4ED4-8681-935958FFBC87}" srcOrd="0" destOrd="0" presId="urn:microsoft.com/office/officeart/2005/8/layout/process4"/>
    <dgm:cxn modelId="{A0F36CC1-3373-4A53-8A99-0D8DB6074FD0}" type="presParOf" srcId="{5DE25C6D-EB2D-4FDC-A8B8-9288C91A45AC}" destId="{CEF8F913-443E-4CE6-B671-4D0B04E68335}" srcOrd="1" destOrd="0" presId="urn:microsoft.com/office/officeart/2005/8/layout/process4"/>
    <dgm:cxn modelId="{4687EF40-BA26-4808-B7D5-B40E409FA2B7}" type="presParOf" srcId="{5DE25C6D-EB2D-4FDC-A8B8-9288C91A45AC}" destId="{BF83DB04-B116-4AC4-813F-68DFC1457124}" srcOrd="2" destOrd="0" presId="urn:microsoft.com/office/officeart/2005/8/layout/process4"/>
    <dgm:cxn modelId="{6F6F8269-0173-4376-B1BC-7A3EEA81C4BF}" type="presParOf" srcId="{BF83DB04-B116-4AC4-813F-68DFC1457124}" destId="{D8D908CA-0483-495E-87C3-8257E0C5188F}" srcOrd="0" destOrd="0" presId="urn:microsoft.com/office/officeart/2005/8/layout/process4"/>
    <dgm:cxn modelId="{5AE8D551-0A9C-4613-9D0B-CA529D5A98BF}" type="presParOf" srcId="{5DE25C6D-EB2D-4FDC-A8B8-9288C91A45AC}" destId="{8748DEBD-2D31-4257-A025-D35419A87F06}" srcOrd="3" destOrd="0" presId="urn:microsoft.com/office/officeart/2005/8/layout/process4"/>
    <dgm:cxn modelId="{EFAF2480-5B51-44E5-AA86-72B1C0B728C6}" type="presParOf" srcId="{5DE25C6D-EB2D-4FDC-A8B8-9288C91A45AC}" destId="{AC495FC4-B518-4AE6-9CC5-4BEBFEDA77BE}" srcOrd="4" destOrd="0" presId="urn:microsoft.com/office/officeart/2005/8/layout/process4"/>
    <dgm:cxn modelId="{F2651635-8350-45B4-84BD-7AEA6292EFED}" type="presParOf" srcId="{AC495FC4-B518-4AE6-9CC5-4BEBFEDA77BE}" destId="{49792707-0D4D-4917-B1F0-23FFAE0617B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FD7320-189E-4771-AC45-60C750BE760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7253FB-6388-4214-BEFB-0ACF3F261F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Economic Disparities</a:t>
          </a:r>
          <a:endParaRPr 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4A3344-B00C-443D-9D00-36AB8719ED6D}" type="parTrans" cxnId="{F16B94DE-1FCB-4F84-B70F-FA3E9B57F8C6}">
      <dgm:prSet/>
      <dgm:spPr/>
      <dgm:t>
        <a:bodyPr/>
        <a:lstStyle/>
        <a:p>
          <a:endParaRPr lang="en-US"/>
        </a:p>
      </dgm:t>
    </dgm:pt>
    <dgm:pt modelId="{54149179-4EC3-4F95-BE38-6A9D1DD0CA50}" type="sibTrans" cxnId="{F16B94DE-1FCB-4F84-B70F-FA3E9B57F8C6}">
      <dgm:prSet/>
      <dgm:spPr/>
      <dgm:t>
        <a:bodyPr/>
        <a:lstStyle/>
        <a:p>
          <a:endParaRPr lang="en-US"/>
        </a:p>
      </dgm:t>
    </dgm:pt>
    <dgm:pt modelId="{9F5D856A-A352-444B-8136-A8B259F0D42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Urban vs. Rural</a:t>
          </a:r>
          <a:r>
            <a:rPr lang="en-US" dirty="0"/>
            <a:t>: There is a significant economic divide between urban and rural areas, with cities like Lagos and Abuja having more resources and infrastructure compared to rural regions.</a:t>
          </a:r>
        </a:p>
      </dgm:t>
    </dgm:pt>
    <dgm:pt modelId="{E9920995-A325-4E23-B1E1-85F8B0C6F452}" type="parTrans" cxnId="{85C25951-08B3-43A3-8554-107A6762B40A}">
      <dgm:prSet/>
      <dgm:spPr/>
      <dgm:t>
        <a:bodyPr/>
        <a:lstStyle/>
        <a:p>
          <a:endParaRPr lang="en-US"/>
        </a:p>
      </dgm:t>
    </dgm:pt>
    <dgm:pt modelId="{67E320F6-DEAA-4A0E-9571-71944C68028E}" type="sibTrans" cxnId="{85C25951-08B3-43A3-8554-107A6762B40A}">
      <dgm:prSet/>
      <dgm:spPr/>
      <dgm:t>
        <a:bodyPr/>
        <a:lstStyle/>
        <a:p>
          <a:endParaRPr lang="en-US"/>
        </a:p>
      </dgm:t>
    </dgm:pt>
    <dgm:pt modelId="{64AA31E2-D7BE-4D98-AF2D-8D03100B81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Income Levels</a:t>
          </a:r>
          <a:r>
            <a:rPr lang="en-US"/>
            <a:t>: Poverty rates and income levels vary widely, influencing access to education, healthcare, and economic opportunities.</a:t>
          </a:r>
        </a:p>
      </dgm:t>
    </dgm:pt>
    <dgm:pt modelId="{C6DEE86A-75C3-4F7C-A575-EB869F096B24}" type="parTrans" cxnId="{D0CA14D7-9B5D-4DD7-B685-221EDFC1D28F}">
      <dgm:prSet/>
      <dgm:spPr/>
      <dgm:t>
        <a:bodyPr/>
        <a:lstStyle/>
        <a:p>
          <a:endParaRPr lang="en-US"/>
        </a:p>
      </dgm:t>
    </dgm:pt>
    <dgm:pt modelId="{28605AEE-F8CE-4074-95AE-54102B1E762C}" type="sibTrans" cxnId="{D0CA14D7-9B5D-4DD7-B685-221EDFC1D28F}">
      <dgm:prSet/>
      <dgm:spPr/>
      <dgm:t>
        <a:bodyPr/>
        <a:lstStyle/>
        <a:p>
          <a:endParaRPr lang="en-US"/>
        </a:p>
      </dgm:t>
    </dgm:pt>
    <dgm:pt modelId="{D90DE35C-4F0F-49CD-BACC-76D1C78BACC2}" type="pres">
      <dgm:prSet presAssocID="{C5FD7320-189E-4771-AC45-60C750BE7605}" presName="root" presStyleCnt="0">
        <dgm:presLayoutVars>
          <dgm:dir/>
          <dgm:resizeHandles val="exact"/>
        </dgm:presLayoutVars>
      </dgm:prSet>
      <dgm:spPr/>
    </dgm:pt>
    <dgm:pt modelId="{00BDE9D3-CCF8-4EA7-A9D9-822E69634B16}" type="pres">
      <dgm:prSet presAssocID="{3E7253FB-6388-4214-BEFB-0ACF3F261FB5}" presName="compNode" presStyleCnt="0"/>
      <dgm:spPr/>
    </dgm:pt>
    <dgm:pt modelId="{A2D5FFD3-1EEC-4730-924E-9E7EEA87EB78}" type="pres">
      <dgm:prSet presAssocID="{3E7253FB-6388-4214-BEFB-0ACF3F261FB5}" presName="bgRect" presStyleLbl="bgShp" presStyleIdx="0" presStyleCnt="3"/>
      <dgm:spPr/>
    </dgm:pt>
    <dgm:pt modelId="{7BF18BEE-949F-47B7-B32B-42FB92228AA8}" type="pres">
      <dgm:prSet presAssocID="{3E7253FB-6388-4214-BEFB-0ACF3F261FB5}" presName="iconRect" presStyleLbl="node1" presStyleIdx="0" presStyleCnt="3" custLinFactY="200000" custLinFactNeighborX="-696" custLinFactNeighborY="26088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D3C0E4B9-9F67-414C-955B-6D83E24F47BF}" type="pres">
      <dgm:prSet presAssocID="{3E7253FB-6388-4214-BEFB-0ACF3F261FB5}" presName="spaceRect" presStyleCnt="0"/>
      <dgm:spPr/>
    </dgm:pt>
    <dgm:pt modelId="{7411377E-F0DB-4796-9C92-F2048653FC50}" type="pres">
      <dgm:prSet presAssocID="{3E7253FB-6388-4214-BEFB-0ACF3F261FB5}" presName="parTx" presStyleLbl="revTx" presStyleIdx="0" presStyleCnt="3">
        <dgm:presLayoutVars>
          <dgm:chMax val="0"/>
          <dgm:chPref val="0"/>
        </dgm:presLayoutVars>
      </dgm:prSet>
      <dgm:spPr/>
    </dgm:pt>
    <dgm:pt modelId="{E4DB7C3D-38DE-402B-AF6F-C71A5B85952C}" type="pres">
      <dgm:prSet presAssocID="{54149179-4EC3-4F95-BE38-6A9D1DD0CA50}" presName="sibTrans" presStyleCnt="0"/>
      <dgm:spPr/>
    </dgm:pt>
    <dgm:pt modelId="{A509881E-E2A4-408C-B431-D5B77D1606B0}" type="pres">
      <dgm:prSet presAssocID="{9F5D856A-A352-444B-8136-A8B259F0D429}" presName="compNode" presStyleCnt="0"/>
      <dgm:spPr/>
    </dgm:pt>
    <dgm:pt modelId="{01524255-C3FB-47A5-8822-2B2C2E4EB70F}" type="pres">
      <dgm:prSet presAssocID="{9F5D856A-A352-444B-8136-A8B259F0D429}" presName="bgRect" presStyleLbl="bgShp" presStyleIdx="1" presStyleCnt="3"/>
      <dgm:spPr/>
    </dgm:pt>
    <dgm:pt modelId="{5F6850DB-2761-449B-A0A0-20D8F7394C33}" type="pres">
      <dgm:prSet presAssocID="{9F5D856A-A352-444B-8136-A8B259F0D42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C101DD9F-9770-4215-9A96-4E0BC55212F1}" type="pres">
      <dgm:prSet presAssocID="{9F5D856A-A352-444B-8136-A8B259F0D429}" presName="spaceRect" presStyleCnt="0"/>
      <dgm:spPr/>
    </dgm:pt>
    <dgm:pt modelId="{E35C6963-AB16-4C60-BD29-246E2DE50C95}" type="pres">
      <dgm:prSet presAssocID="{9F5D856A-A352-444B-8136-A8B259F0D429}" presName="parTx" presStyleLbl="revTx" presStyleIdx="1" presStyleCnt="3">
        <dgm:presLayoutVars>
          <dgm:chMax val="0"/>
          <dgm:chPref val="0"/>
        </dgm:presLayoutVars>
      </dgm:prSet>
      <dgm:spPr/>
    </dgm:pt>
    <dgm:pt modelId="{8762C3D0-9C57-44C2-AB6C-2B2E72784D92}" type="pres">
      <dgm:prSet presAssocID="{67E320F6-DEAA-4A0E-9571-71944C68028E}" presName="sibTrans" presStyleCnt="0"/>
      <dgm:spPr/>
    </dgm:pt>
    <dgm:pt modelId="{D106531E-63FA-4B46-ABB9-C39BEE7F8467}" type="pres">
      <dgm:prSet presAssocID="{64AA31E2-D7BE-4D98-AF2D-8D03100B81B4}" presName="compNode" presStyleCnt="0"/>
      <dgm:spPr/>
    </dgm:pt>
    <dgm:pt modelId="{AA86D415-0619-4E51-BBD0-4200B19E8C72}" type="pres">
      <dgm:prSet presAssocID="{64AA31E2-D7BE-4D98-AF2D-8D03100B81B4}" presName="bgRect" presStyleLbl="bgShp" presStyleIdx="2" presStyleCnt="3"/>
      <dgm:spPr/>
    </dgm:pt>
    <dgm:pt modelId="{9BAA3E16-4721-4571-A9F8-84A42D1DA3BF}" type="pres">
      <dgm:prSet presAssocID="{64AA31E2-D7BE-4D98-AF2D-8D03100B81B4}" presName="iconRect" presStyleLbl="node1" presStyleIdx="2" presStyleCnt="3"/>
      <dgm:spPr/>
    </dgm:pt>
    <dgm:pt modelId="{41C778D3-3FF8-4DDA-A573-717C5E1D2C35}" type="pres">
      <dgm:prSet presAssocID="{64AA31E2-D7BE-4D98-AF2D-8D03100B81B4}" presName="spaceRect" presStyleCnt="0"/>
      <dgm:spPr/>
    </dgm:pt>
    <dgm:pt modelId="{D54E8E75-00F5-4FED-9C03-3F638F8E3385}" type="pres">
      <dgm:prSet presAssocID="{64AA31E2-D7BE-4D98-AF2D-8D03100B81B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FBD6C03-7AA1-472D-8EF6-6DFFBA39EDD4}" type="presOf" srcId="{3E7253FB-6388-4214-BEFB-0ACF3F261FB5}" destId="{7411377E-F0DB-4796-9C92-F2048653FC50}" srcOrd="0" destOrd="0" presId="urn:microsoft.com/office/officeart/2018/2/layout/IconVerticalSolidList"/>
    <dgm:cxn modelId="{AD1FAA19-B6E6-446F-8EAC-73F213B9D37D}" type="presOf" srcId="{9F5D856A-A352-444B-8136-A8B259F0D429}" destId="{E35C6963-AB16-4C60-BD29-246E2DE50C95}" srcOrd="0" destOrd="0" presId="urn:microsoft.com/office/officeart/2018/2/layout/IconVerticalSolidList"/>
    <dgm:cxn modelId="{62F1611C-CFD3-400D-A1B2-27C050ECD326}" type="presOf" srcId="{C5FD7320-189E-4771-AC45-60C750BE7605}" destId="{D90DE35C-4F0F-49CD-BACC-76D1C78BACC2}" srcOrd="0" destOrd="0" presId="urn:microsoft.com/office/officeart/2018/2/layout/IconVerticalSolidList"/>
    <dgm:cxn modelId="{85C25951-08B3-43A3-8554-107A6762B40A}" srcId="{C5FD7320-189E-4771-AC45-60C750BE7605}" destId="{9F5D856A-A352-444B-8136-A8B259F0D429}" srcOrd="1" destOrd="0" parTransId="{E9920995-A325-4E23-B1E1-85F8B0C6F452}" sibTransId="{67E320F6-DEAA-4A0E-9571-71944C68028E}"/>
    <dgm:cxn modelId="{6A278057-E8A4-4156-ABED-EEDCE25D55A0}" type="presOf" srcId="{64AA31E2-D7BE-4D98-AF2D-8D03100B81B4}" destId="{D54E8E75-00F5-4FED-9C03-3F638F8E3385}" srcOrd="0" destOrd="0" presId="urn:microsoft.com/office/officeart/2018/2/layout/IconVerticalSolidList"/>
    <dgm:cxn modelId="{D0CA14D7-9B5D-4DD7-B685-221EDFC1D28F}" srcId="{C5FD7320-189E-4771-AC45-60C750BE7605}" destId="{64AA31E2-D7BE-4D98-AF2D-8D03100B81B4}" srcOrd="2" destOrd="0" parTransId="{C6DEE86A-75C3-4F7C-A575-EB869F096B24}" sibTransId="{28605AEE-F8CE-4074-95AE-54102B1E762C}"/>
    <dgm:cxn modelId="{F16B94DE-1FCB-4F84-B70F-FA3E9B57F8C6}" srcId="{C5FD7320-189E-4771-AC45-60C750BE7605}" destId="{3E7253FB-6388-4214-BEFB-0ACF3F261FB5}" srcOrd="0" destOrd="0" parTransId="{E04A3344-B00C-443D-9D00-36AB8719ED6D}" sibTransId="{54149179-4EC3-4F95-BE38-6A9D1DD0CA50}"/>
    <dgm:cxn modelId="{2817365E-1A23-43CB-BDF8-0E5D47ECC453}" type="presParOf" srcId="{D90DE35C-4F0F-49CD-BACC-76D1C78BACC2}" destId="{00BDE9D3-CCF8-4EA7-A9D9-822E69634B16}" srcOrd="0" destOrd="0" presId="urn:microsoft.com/office/officeart/2018/2/layout/IconVerticalSolidList"/>
    <dgm:cxn modelId="{06312EFB-7C33-41C2-8060-9B99E1F33448}" type="presParOf" srcId="{00BDE9D3-CCF8-4EA7-A9D9-822E69634B16}" destId="{A2D5FFD3-1EEC-4730-924E-9E7EEA87EB78}" srcOrd="0" destOrd="0" presId="urn:microsoft.com/office/officeart/2018/2/layout/IconVerticalSolidList"/>
    <dgm:cxn modelId="{5D31E8DD-F11C-423B-B160-E4812357FB9A}" type="presParOf" srcId="{00BDE9D3-CCF8-4EA7-A9D9-822E69634B16}" destId="{7BF18BEE-949F-47B7-B32B-42FB92228AA8}" srcOrd="1" destOrd="0" presId="urn:microsoft.com/office/officeart/2018/2/layout/IconVerticalSolidList"/>
    <dgm:cxn modelId="{65951530-CB57-4C81-9429-352A2F65BD47}" type="presParOf" srcId="{00BDE9D3-CCF8-4EA7-A9D9-822E69634B16}" destId="{D3C0E4B9-9F67-414C-955B-6D83E24F47BF}" srcOrd="2" destOrd="0" presId="urn:microsoft.com/office/officeart/2018/2/layout/IconVerticalSolidList"/>
    <dgm:cxn modelId="{2CDE5792-541A-4D11-9F90-80C4E7B4A39C}" type="presParOf" srcId="{00BDE9D3-CCF8-4EA7-A9D9-822E69634B16}" destId="{7411377E-F0DB-4796-9C92-F2048653FC50}" srcOrd="3" destOrd="0" presId="urn:microsoft.com/office/officeart/2018/2/layout/IconVerticalSolidList"/>
    <dgm:cxn modelId="{5424777B-F6CA-4A94-863F-E8A9D016CB5C}" type="presParOf" srcId="{D90DE35C-4F0F-49CD-BACC-76D1C78BACC2}" destId="{E4DB7C3D-38DE-402B-AF6F-C71A5B85952C}" srcOrd="1" destOrd="0" presId="urn:microsoft.com/office/officeart/2018/2/layout/IconVerticalSolidList"/>
    <dgm:cxn modelId="{8F2D0592-ED9F-4A50-B4DB-96AD5F8E2B28}" type="presParOf" srcId="{D90DE35C-4F0F-49CD-BACC-76D1C78BACC2}" destId="{A509881E-E2A4-408C-B431-D5B77D1606B0}" srcOrd="2" destOrd="0" presId="urn:microsoft.com/office/officeart/2018/2/layout/IconVerticalSolidList"/>
    <dgm:cxn modelId="{30AF4502-D09C-47F6-A625-F9DAD36A5B87}" type="presParOf" srcId="{A509881E-E2A4-408C-B431-D5B77D1606B0}" destId="{01524255-C3FB-47A5-8822-2B2C2E4EB70F}" srcOrd="0" destOrd="0" presId="urn:microsoft.com/office/officeart/2018/2/layout/IconVerticalSolidList"/>
    <dgm:cxn modelId="{16C5A3FB-4CD0-4B68-9409-D82C91CD1BB0}" type="presParOf" srcId="{A509881E-E2A4-408C-B431-D5B77D1606B0}" destId="{5F6850DB-2761-449B-A0A0-20D8F7394C33}" srcOrd="1" destOrd="0" presId="urn:microsoft.com/office/officeart/2018/2/layout/IconVerticalSolidList"/>
    <dgm:cxn modelId="{405FBB2C-5A1C-4AD3-9590-2C2B7422C46D}" type="presParOf" srcId="{A509881E-E2A4-408C-B431-D5B77D1606B0}" destId="{C101DD9F-9770-4215-9A96-4E0BC55212F1}" srcOrd="2" destOrd="0" presId="urn:microsoft.com/office/officeart/2018/2/layout/IconVerticalSolidList"/>
    <dgm:cxn modelId="{5A8FA0A5-9A4B-4A56-B4CC-AAEA8F43C3B6}" type="presParOf" srcId="{A509881E-E2A4-408C-B431-D5B77D1606B0}" destId="{E35C6963-AB16-4C60-BD29-246E2DE50C95}" srcOrd="3" destOrd="0" presId="urn:microsoft.com/office/officeart/2018/2/layout/IconVerticalSolidList"/>
    <dgm:cxn modelId="{AEE4FE90-F5B2-4263-A860-4851A31B5782}" type="presParOf" srcId="{D90DE35C-4F0F-49CD-BACC-76D1C78BACC2}" destId="{8762C3D0-9C57-44C2-AB6C-2B2E72784D92}" srcOrd="3" destOrd="0" presId="urn:microsoft.com/office/officeart/2018/2/layout/IconVerticalSolidList"/>
    <dgm:cxn modelId="{70B26CE7-BCAF-4DD8-8880-66F2E1C7D0C0}" type="presParOf" srcId="{D90DE35C-4F0F-49CD-BACC-76D1C78BACC2}" destId="{D106531E-63FA-4B46-ABB9-C39BEE7F8467}" srcOrd="4" destOrd="0" presId="urn:microsoft.com/office/officeart/2018/2/layout/IconVerticalSolidList"/>
    <dgm:cxn modelId="{72910801-8D97-4A1F-8DDC-4587B15BE102}" type="presParOf" srcId="{D106531E-63FA-4B46-ABB9-C39BEE7F8467}" destId="{AA86D415-0619-4E51-BBD0-4200B19E8C72}" srcOrd="0" destOrd="0" presId="urn:microsoft.com/office/officeart/2018/2/layout/IconVerticalSolidList"/>
    <dgm:cxn modelId="{C88E1E7F-AB1C-4678-929C-F1600E9BC298}" type="presParOf" srcId="{D106531E-63FA-4B46-ABB9-C39BEE7F8467}" destId="{9BAA3E16-4721-4571-A9F8-84A42D1DA3BF}" srcOrd="1" destOrd="0" presId="urn:microsoft.com/office/officeart/2018/2/layout/IconVerticalSolidList"/>
    <dgm:cxn modelId="{4A1FEB23-8B07-43C8-BB2F-660E99A69A69}" type="presParOf" srcId="{D106531E-63FA-4B46-ABB9-C39BEE7F8467}" destId="{41C778D3-3FF8-4DDA-A573-717C5E1D2C35}" srcOrd="2" destOrd="0" presId="urn:microsoft.com/office/officeart/2018/2/layout/IconVerticalSolidList"/>
    <dgm:cxn modelId="{096B7C7C-15F3-4006-A041-AF42E0192DBC}" type="presParOf" srcId="{D106531E-63FA-4B46-ABB9-C39BEE7F8467}" destId="{D54E8E75-00F5-4FED-9C03-3F638F8E338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3B3819-2A52-44E4-A4F9-55C947F5C17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AF6532-4E5C-45A1-A92B-7DF0195131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Climate and Environment</a:t>
          </a:r>
          <a:endParaRPr lang="en-US"/>
        </a:p>
      </dgm:t>
    </dgm:pt>
    <dgm:pt modelId="{14B339A1-ACA0-40F3-A90D-25641FB3F71E}" type="parTrans" cxnId="{618BCF9F-4212-4661-B7C5-97DFECC5D390}">
      <dgm:prSet/>
      <dgm:spPr/>
      <dgm:t>
        <a:bodyPr/>
        <a:lstStyle/>
        <a:p>
          <a:endParaRPr lang="en-US"/>
        </a:p>
      </dgm:t>
    </dgm:pt>
    <dgm:pt modelId="{65C9D629-518D-403B-861E-C28963359AE9}" type="sibTrans" cxnId="{618BCF9F-4212-4661-B7C5-97DFECC5D390}">
      <dgm:prSet/>
      <dgm:spPr/>
      <dgm:t>
        <a:bodyPr/>
        <a:lstStyle/>
        <a:p>
          <a:endParaRPr lang="en-US"/>
        </a:p>
      </dgm:t>
    </dgm:pt>
    <dgm:pt modelId="{6D8EC90E-43F7-445A-B7AB-85D912460D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Climate Zones</a:t>
          </a:r>
          <a:r>
            <a:rPr lang="en-US"/>
            <a:t>: Nigeria's climate ranges from arid in the north to tropical in the south, affecting agricultural practices and environmental sustainability.</a:t>
          </a:r>
        </a:p>
      </dgm:t>
    </dgm:pt>
    <dgm:pt modelId="{456D2C85-CDAA-4727-B8AB-6088C575593E}" type="parTrans" cxnId="{F165D984-3BF6-4741-8506-BD447EBA4DAE}">
      <dgm:prSet/>
      <dgm:spPr/>
      <dgm:t>
        <a:bodyPr/>
        <a:lstStyle/>
        <a:p>
          <a:endParaRPr lang="en-US"/>
        </a:p>
      </dgm:t>
    </dgm:pt>
    <dgm:pt modelId="{F843C666-E2BA-4AC3-87C5-5582962F9942}" type="sibTrans" cxnId="{F165D984-3BF6-4741-8506-BD447EBA4DAE}">
      <dgm:prSet/>
      <dgm:spPr/>
      <dgm:t>
        <a:bodyPr/>
        <a:lstStyle/>
        <a:p>
          <a:endParaRPr lang="en-US"/>
        </a:p>
      </dgm:t>
    </dgm:pt>
    <dgm:pt modelId="{924C51CB-6E06-4026-98E3-32A27F6A62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Natural Resources</a:t>
          </a:r>
          <a:r>
            <a:rPr lang="en-US"/>
            <a:t>: Regions like the Niger Delta are rich in oil, while others rely heavily on agriculture.</a:t>
          </a:r>
        </a:p>
      </dgm:t>
    </dgm:pt>
    <dgm:pt modelId="{4AC7C2B4-930A-4C56-9C4C-EAE4CB2B4215}" type="parTrans" cxnId="{771F7A81-0877-474A-8123-9D568F672897}">
      <dgm:prSet/>
      <dgm:spPr/>
      <dgm:t>
        <a:bodyPr/>
        <a:lstStyle/>
        <a:p>
          <a:endParaRPr lang="en-US"/>
        </a:p>
      </dgm:t>
    </dgm:pt>
    <dgm:pt modelId="{F392EF1E-F056-4C6B-91BF-623C7B6CDC16}" type="sibTrans" cxnId="{771F7A81-0877-474A-8123-9D568F672897}">
      <dgm:prSet/>
      <dgm:spPr/>
      <dgm:t>
        <a:bodyPr/>
        <a:lstStyle/>
        <a:p>
          <a:endParaRPr lang="en-US"/>
        </a:p>
      </dgm:t>
    </dgm:pt>
    <dgm:pt modelId="{9640F140-8A23-4D74-A495-160CF8700031}" type="pres">
      <dgm:prSet presAssocID="{213B3819-2A52-44E4-A4F9-55C947F5C176}" presName="root" presStyleCnt="0">
        <dgm:presLayoutVars>
          <dgm:dir/>
          <dgm:resizeHandles val="exact"/>
        </dgm:presLayoutVars>
      </dgm:prSet>
      <dgm:spPr/>
    </dgm:pt>
    <dgm:pt modelId="{B8B7E527-83A2-47E6-A6E6-50AEE831C5DE}" type="pres">
      <dgm:prSet presAssocID="{C8AF6532-4E5C-45A1-A92B-7DF019513130}" presName="compNode" presStyleCnt="0"/>
      <dgm:spPr/>
    </dgm:pt>
    <dgm:pt modelId="{5DA2AC0A-D331-43BA-93EB-A06DF676E3CD}" type="pres">
      <dgm:prSet presAssocID="{C8AF6532-4E5C-45A1-A92B-7DF019513130}" presName="bgRect" presStyleLbl="bgShp" presStyleIdx="0" presStyleCnt="3"/>
      <dgm:spPr/>
    </dgm:pt>
    <dgm:pt modelId="{45490F5B-EE4A-44E7-8D1A-C2E91F8AED06}" type="pres">
      <dgm:prSet presAssocID="{C8AF6532-4E5C-45A1-A92B-7DF01951313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BD3CF5B0-DEBE-4B2E-9F69-5F688E4E25EC}" type="pres">
      <dgm:prSet presAssocID="{C8AF6532-4E5C-45A1-A92B-7DF019513130}" presName="spaceRect" presStyleCnt="0"/>
      <dgm:spPr/>
    </dgm:pt>
    <dgm:pt modelId="{951F95EA-7504-40CB-A2C5-59F1B05FC140}" type="pres">
      <dgm:prSet presAssocID="{C8AF6532-4E5C-45A1-A92B-7DF019513130}" presName="parTx" presStyleLbl="revTx" presStyleIdx="0" presStyleCnt="3">
        <dgm:presLayoutVars>
          <dgm:chMax val="0"/>
          <dgm:chPref val="0"/>
        </dgm:presLayoutVars>
      </dgm:prSet>
      <dgm:spPr/>
    </dgm:pt>
    <dgm:pt modelId="{8887C315-4665-40C4-A5B9-C0DAEC9681B6}" type="pres">
      <dgm:prSet presAssocID="{65C9D629-518D-403B-861E-C28963359AE9}" presName="sibTrans" presStyleCnt="0"/>
      <dgm:spPr/>
    </dgm:pt>
    <dgm:pt modelId="{F0B1D80F-7B91-413B-B9C0-BB99EE0E13DC}" type="pres">
      <dgm:prSet presAssocID="{6D8EC90E-43F7-445A-B7AB-85D912460DA8}" presName="compNode" presStyleCnt="0"/>
      <dgm:spPr/>
    </dgm:pt>
    <dgm:pt modelId="{99F3061C-4EDB-4537-8BB6-2683AD96525B}" type="pres">
      <dgm:prSet presAssocID="{6D8EC90E-43F7-445A-B7AB-85D912460DA8}" presName="bgRect" presStyleLbl="bgShp" presStyleIdx="1" presStyleCnt="3"/>
      <dgm:spPr/>
    </dgm:pt>
    <dgm:pt modelId="{290EFB98-80EF-4FAE-8795-6A82ECA35A68}" type="pres">
      <dgm:prSet presAssocID="{6D8EC90E-43F7-445A-B7AB-85D912460DA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sert scene"/>
        </a:ext>
      </dgm:extLst>
    </dgm:pt>
    <dgm:pt modelId="{AC94FF42-7DEA-41CC-8230-B73832E40F12}" type="pres">
      <dgm:prSet presAssocID="{6D8EC90E-43F7-445A-B7AB-85D912460DA8}" presName="spaceRect" presStyleCnt="0"/>
      <dgm:spPr/>
    </dgm:pt>
    <dgm:pt modelId="{DA1A1EBB-F3FD-4618-9787-8A500D45A78B}" type="pres">
      <dgm:prSet presAssocID="{6D8EC90E-43F7-445A-B7AB-85D912460DA8}" presName="parTx" presStyleLbl="revTx" presStyleIdx="1" presStyleCnt="3">
        <dgm:presLayoutVars>
          <dgm:chMax val="0"/>
          <dgm:chPref val="0"/>
        </dgm:presLayoutVars>
      </dgm:prSet>
      <dgm:spPr/>
    </dgm:pt>
    <dgm:pt modelId="{3B68B369-14F0-421D-9F82-9EDA58C6211E}" type="pres">
      <dgm:prSet presAssocID="{F843C666-E2BA-4AC3-87C5-5582962F9942}" presName="sibTrans" presStyleCnt="0"/>
      <dgm:spPr/>
    </dgm:pt>
    <dgm:pt modelId="{F69E5212-4569-44A4-8D8E-AA3ACBAFBBE4}" type="pres">
      <dgm:prSet presAssocID="{924C51CB-6E06-4026-98E3-32A27F6A62D0}" presName="compNode" presStyleCnt="0"/>
      <dgm:spPr/>
    </dgm:pt>
    <dgm:pt modelId="{EE7C2510-0BA7-4A59-9610-8F2D7ED9030A}" type="pres">
      <dgm:prSet presAssocID="{924C51CB-6E06-4026-98E3-32A27F6A62D0}" presName="bgRect" presStyleLbl="bgShp" presStyleIdx="2" presStyleCnt="3"/>
      <dgm:spPr/>
    </dgm:pt>
    <dgm:pt modelId="{A33E1107-07B6-435A-9764-26E7924CB342}" type="pres">
      <dgm:prSet presAssocID="{924C51CB-6E06-4026-98E3-32A27F6A62D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00AB6800-7CDF-4851-8226-A0C7747F8F63}" type="pres">
      <dgm:prSet presAssocID="{924C51CB-6E06-4026-98E3-32A27F6A62D0}" presName="spaceRect" presStyleCnt="0"/>
      <dgm:spPr/>
    </dgm:pt>
    <dgm:pt modelId="{259CFDFE-D78F-4817-A984-808F3D6214B6}" type="pres">
      <dgm:prSet presAssocID="{924C51CB-6E06-4026-98E3-32A27F6A62D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1DC4D5C-143E-4788-8203-B2B59B68725B}" type="presOf" srcId="{213B3819-2A52-44E4-A4F9-55C947F5C176}" destId="{9640F140-8A23-4D74-A495-160CF8700031}" srcOrd="0" destOrd="0" presId="urn:microsoft.com/office/officeart/2018/2/layout/IconVerticalSolidList"/>
    <dgm:cxn modelId="{F9D08876-750B-40EF-858C-C7092E1974F2}" type="presOf" srcId="{6D8EC90E-43F7-445A-B7AB-85D912460DA8}" destId="{DA1A1EBB-F3FD-4618-9787-8A500D45A78B}" srcOrd="0" destOrd="0" presId="urn:microsoft.com/office/officeart/2018/2/layout/IconVerticalSolidList"/>
    <dgm:cxn modelId="{771F7A81-0877-474A-8123-9D568F672897}" srcId="{213B3819-2A52-44E4-A4F9-55C947F5C176}" destId="{924C51CB-6E06-4026-98E3-32A27F6A62D0}" srcOrd="2" destOrd="0" parTransId="{4AC7C2B4-930A-4C56-9C4C-EAE4CB2B4215}" sibTransId="{F392EF1E-F056-4C6B-91BF-623C7B6CDC16}"/>
    <dgm:cxn modelId="{F165D984-3BF6-4741-8506-BD447EBA4DAE}" srcId="{213B3819-2A52-44E4-A4F9-55C947F5C176}" destId="{6D8EC90E-43F7-445A-B7AB-85D912460DA8}" srcOrd="1" destOrd="0" parTransId="{456D2C85-CDAA-4727-B8AB-6088C575593E}" sibTransId="{F843C666-E2BA-4AC3-87C5-5582962F9942}"/>
    <dgm:cxn modelId="{618BCF9F-4212-4661-B7C5-97DFECC5D390}" srcId="{213B3819-2A52-44E4-A4F9-55C947F5C176}" destId="{C8AF6532-4E5C-45A1-A92B-7DF019513130}" srcOrd="0" destOrd="0" parTransId="{14B339A1-ACA0-40F3-A90D-25641FB3F71E}" sibTransId="{65C9D629-518D-403B-861E-C28963359AE9}"/>
    <dgm:cxn modelId="{B9F97BA9-8B74-4545-B8B1-FDF2D2362F97}" type="presOf" srcId="{924C51CB-6E06-4026-98E3-32A27F6A62D0}" destId="{259CFDFE-D78F-4817-A984-808F3D6214B6}" srcOrd="0" destOrd="0" presId="urn:microsoft.com/office/officeart/2018/2/layout/IconVerticalSolidList"/>
    <dgm:cxn modelId="{3B5273B6-7D77-4937-B819-5A3388AA9B2A}" type="presOf" srcId="{C8AF6532-4E5C-45A1-A92B-7DF019513130}" destId="{951F95EA-7504-40CB-A2C5-59F1B05FC140}" srcOrd="0" destOrd="0" presId="urn:microsoft.com/office/officeart/2018/2/layout/IconVerticalSolidList"/>
    <dgm:cxn modelId="{A258ABE8-6371-47EF-B8E4-D6F77A9A2BA9}" type="presParOf" srcId="{9640F140-8A23-4D74-A495-160CF8700031}" destId="{B8B7E527-83A2-47E6-A6E6-50AEE831C5DE}" srcOrd="0" destOrd="0" presId="urn:microsoft.com/office/officeart/2018/2/layout/IconVerticalSolidList"/>
    <dgm:cxn modelId="{E65BD3E2-AF84-48A7-BE3E-0BDBB007C3C2}" type="presParOf" srcId="{B8B7E527-83A2-47E6-A6E6-50AEE831C5DE}" destId="{5DA2AC0A-D331-43BA-93EB-A06DF676E3CD}" srcOrd="0" destOrd="0" presId="urn:microsoft.com/office/officeart/2018/2/layout/IconVerticalSolidList"/>
    <dgm:cxn modelId="{D8D03238-FFDC-42AC-AB64-C5BA24E24D7B}" type="presParOf" srcId="{B8B7E527-83A2-47E6-A6E6-50AEE831C5DE}" destId="{45490F5B-EE4A-44E7-8D1A-C2E91F8AED06}" srcOrd="1" destOrd="0" presId="urn:microsoft.com/office/officeart/2018/2/layout/IconVerticalSolidList"/>
    <dgm:cxn modelId="{14724956-39BC-429C-BB55-8928C4553BEE}" type="presParOf" srcId="{B8B7E527-83A2-47E6-A6E6-50AEE831C5DE}" destId="{BD3CF5B0-DEBE-4B2E-9F69-5F688E4E25EC}" srcOrd="2" destOrd="0" presId="urn:microsoft.com/office/officeart/2018/2/layout/IconVerticalSolidList"/>
    <dgm:cxn modelId="{0116C9BE-3AFC-44F0-91FB-D47CC09EBE53}" type="presParOf" srcId="{B8B7E527-83A2-47E6-A6E6-50AEE831C5DE}" destId="{951F95EA-7504-40CB-A2C5-59F1B05FC140}" srcOrd="3" destOrd="0" presId="urn:microsoft.com/office/officeart/2018/2/layout/IconVerticalSolidList"/>
    <dgm:cxn modelId="{6AABB129-F60E-40DD-8CA2-4ED7625EF904}" type="presParOf" srcId="{9640F140-8A23-4D74-A495-160CF8700031}" destId="{8887C315-4665-40C4-A5B9-C0DAEC9681B6}" srcOrd="1" destOrd="0" presId="urn:microsoft.com/office/officeart/2018/2/layout/IconVerticalSolidList"/>
    <dgm:cxn modelId="{9B92B7A8-5A42-4D1E-B1E6-18C361A27F1A}" type="presParOf" srcId="{9640F140-8A23-4D74-A495-160CF8700031}" destId="{F0B1D80F-7B91-413B-B9C0-BB99EE0E13DC}" srcOrd="2" destOrd="0" presId="urn:microsoft.com/office/officeart/2018/2/layout/IconVerticalSolidList"/>
    <dgm:cxn modelId="{2974ABBB-B2B6-4FAE-A362-73F7E857B7AF}" type="presParOf" srcId="{F0B1D80F-7B91-413B-B9C0-BB99EE0E13DC}" destId="{99F3061C-4EDB-4537-8BB6-2683AD96525B}" srcOrd="0" destOrd="0" presId="urn:microsoft.com/office/officeart/2018/2/layout/IconVerticalSolidList"/>
    <dgm:cxn modelId="{36A8ACA2-DABF-4549-A4D3-8A8BE7D1A856}" type="presParOf" srcId="{F0B1D80F-7B91-413B-B9C0-BB99EE0E13DC}" destId="{290EFB98-80EF-4FAE-8795-6A82ECA35A68}" srcOrd="1" destOrd="0" presId="urn:microsoft.com/office/officeart/2018/2/layout/IconVerticalSolidList"/>
    <dgm:cxn modelId="{B7C35306-2ED3-4FB8-BB9C-C8EE03F9C2ED}" type="presParOf" srcId="{F0B1D80F-7B91-413B-B9C0-BB99EE0E13DC}" destId="{AC94FF42-7DEA-41CC-8230-B73832E40F12}" srcOrd="2" destOrd="0" presId="urn:microsoft.com/office/officeart/2018/2/layout/IconVerticalSolidList"/>
    <dgm:cxn modelId="{91E719EC-2504-4030-A009-097693D3A861}" type="presParOf" srcId="{F0B1D80F-7B91-413B-B9C0-BB99EE0E13DC}" destId="{DA1A1EBB-F3FD-4618-9787-8A500D45A78B}" srcOrd="3" destOrd="0" presId="urn:microsoft.com/office/officeart/2018/2/layout/IconVerticalSolidList"/>
    <dgm:cxn modelId="{D498A990-EE6D-4DB0-989D-5BB6B459D800}" type="presParOf" srcId="{9640F140-8A23-4D74-A495-160CF8700031}" destId="{3B68B369-14F0-421D-9F82-9EDA58C6211E}" srcOrd="3" destOrd="0" presId="urn:microsoft.com/office/officeart/2018/2/layout/IconVerticalSolidList"/>
    <dgm:cxn modelId="{18388E52-9AEE-4573-B7FC-2FB34FC302D6}" type="presParOf" srcId="{9640F140-8A23-4D74-A495-160CF8700031}" destId="{F69E5212-4569-44A4-8D8E-AA3ACBAFBBE4}" srcOrd="4" destOrd="0" presId="urn:microsoft.com/office/officeart/2018/2/layout/IconVerticalSolidList"/>
    <dgm:cxn modelId="{9419F589-0EDB-4F5A-8B1C-698889DD0CB2}" type="presParOf" srcId="{F69E5212-4569-44A4-8D8E-AA3ACBAFBBE4}" destId="{EE7C2510-0BA7-4A59-9610-8F2D7ED9030A}" srcOrd="0" destOrd="0" presId="urn:microsoft.com/office/officeart/2018/2/layout/IconVerticalSolidList"/>
    <dgm:cxn modelId="{F2F2A74B-C809-4160-A1C2-947E92E68667}" type="presParOf" srcId="{F69E5212-4569-44A4-8D8E-AA3ACBAFBBE4}" destId="{A33E1107-07B6-435A-9764-26E7924CB342}" srcOrd="1" destOrd="0" presId="urn:microsoft.com/office/officeart/2018/2/layout/IconVerticalSolidList"/>
    <dgm:cxn modelId="{D65E88D4-34F8-4BB3-88C2-1A34E383615F}" type="presParOf" srcId="{F69E5212-4569-44A4-8D8E-AA3ACBAFBBE4}" destId="{00AB6800-7CDF-4851-8226-A0C7747F8F63}" srcOrd="2" destOrd="0" presId="urn:microsoft.com/office/officeart/2018/2/layout/IconVerticalSolidList"/>
    <dgm:cxn modelId="{14906A06-F336-4AE8-AAA7-6ED95C7301AA}" type="presParOf" srcId="{F69E5212-4569-44A4-8D8E-AA3ACBAFBBE4}" destId="{259CFDFE-D78F-4817-A984-808F3D6214B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65E846-14B0-42DA-BF88-75911C427FF5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1D8D64-CB75-4D5F-A4EF-D180AE1F5530}">
      <dgm:prSet/>
      <dgm:spPr/>
      <dgm:t>
        <a:bodyPr/>
        <a:lstStyle/>
        <a:p>
          <a:r>
            <a:rPr lang="en-US" b="1"/>
            <a:t>Governance Structures</a:t>
          </a:r>
          <a:endParaRPr lang="en-US"/>
        </a:p>
      </dgm:t>
    </dgm:pt>
    <dgm:pt modelId="{0795EE58-85AD-432B-9E07-9E75260FD65A}" type="parTrans" cxnId="{149417CE-ADD1-4610-A9C0-007C256AF61F}">
      <dgm:prSet/>
      <dgm:spPr/>
      <dgm:t>
        <a:bodyPr/>
        <a:lstStyle/>
        <a:p>
          <a:endParaRPr lang="en-US"/>
        </a:p>
      </dgm:t>
    </dgm:pt>
    <dgm:pt modelId="{BBE8B987-B43D-4D9E-BE03-EE3945367C2A}" type="sibTrans" cxnId="{149417CE-ADD1-4610-A9C0-007C256AF61F}">
      <dgm:prSet/>
      <dgm:spPr/>
      <dgm:t>
        <a:bodyPr/>
        <a:lstStyle/>
        <a:p>
          <a:endParaRPr lang="en-US"/>
        </a:p>
      </dgm:t>
    </dgm:pt>
    <dgm:pt modelId="{0AAE71E5-6FBC-4066-B959-4C4D517743E1}">
      <dgm:prSet/>
      <dgm:spPr/>
      <dgm:t>
        <a:bodyPr/>
        <a:lstStyle/>
        <a:p>
          <a:r>
            <a:rPr lang="en-US" b="1" dirty="0"/>
            <a:t>Federal System</a:t>
          </a:r>
          <a:r>
            <a:rPr lang="en-US" dirty="0"/>
            <a:t>: </a:t>
          </a:r>
        </a:p>
        <a:p>
          <a:r>
            <a:rPr lang="en-US" dirty="0"/>
            <a:t>Nigeria's federal system divides powers between the national government and 36 states, each with varying degrees of autonomy.</a:t>
          </a:r>
        </a:p>
      </dgm:t>
    </dgm:pt>
    <dgm:pt modelId="{BBACA817-EB8E-4520-88C0-1424753996DB}" type="parTrans" cxnId="{EB70E061-30B0-489B-A1DD-3AC591DABDA8}">
      <dgm:prSet/>
      <dgm:spPr/>
      <dgm:t>
        <a:bodyPr/>
        <a:lstStyle/>
        <a:p>
          <a:endParaRPr lang="en-US"/>
        </a:p>
      </dgm:t>
    </dgm:pt>
    <dgm:pt modelId="{F99B28D1-8B19-43BC-9C81-CDE312DE1ED7}" type="sibTrans" cxnId="{EB70E061-30B0-489B-A1DD-3AC591DABDA8}">
      <dgm:prSet/>
      <dgm:spPr/>
      <dgm:t>
        <a:bodyPr/>
        <a:lstStyle/>
        <a:p>
          <a:endParaRPr lang="en-US"/>
        </a:p>
      </dgm:t>
    </dgm:pt>
    <dgm:pt modelId="{37E7E52D-4669-4032-A381-A8B7679CF0CA}">
      <dgm:prSet/>
      <dgm:spPr/>
      <dgm:t>
        <a:bodyPr/>
        <a:lstStyle/>
        <a:p>
          <a:r>
            <a:rPr lang="en-US" b="1" dirty="0"/>
            <a:t>Policy Environment</a:t>
          </a:r>
          <a:r>
            <a:rPr lang="en-US" dirty="0"/>
            <a:t>: </a:t>
          </a:r>
        </a:p>
        <a:p>
          <a:r>
            <a:rPr lang="en-US" dirty="0"/>
            <a:t>Local policies and regulations can significantly impact the implementation and success of development projects.</a:t>
          </a:r>
        </a:p>
      </dgm:t>
    </dgm:pt>
    <dgm:pt modelId="{64EE6ABE-FE2D-4BF5-9A9D-104407A93A62}" type="parTrans" cxnId="{B3C67BC3-CD0E-46E7-AC58-DCC7D490C296}">
      <dgm:prSet/>
      <dgm:spPr/>
      <dgm:t>
        <a:bodyPr/>
        <a:lstStyle/>
        <a:p>
          <a:endParaRPr lang="en-US"/>
        </a:p>
      </dgm:t>
    </dgm:pt>
    <dgm:pt modelId="{37E78292-D1B1-47C8-A542-022CC01CA6B7}" type="sibTrans" cxnId="{B3C67BC3-CD0E-46E7-AC58-DCC7D490C296}">
      <dgm:prSet/>
      <dgm:spPr/>
      <dgm:t>
        <a:bodyPr/>
        <a:lstStyle/>
        <a:p>
          <a:endParaRPr lang="en-US"/>
        </a:p>
      </dgm:t>
    </dgm:pt>
    <dgm:pt modelId="{3656EB87-C493-44EA-BF34-B0AAE21899C4}" type="pres">
      <dgm:prSet presAssocID="{5965E846-14B0-42DA-BF88-75911C427FF5}" presName="Name0" presStyleCnt="0">
        <dgm:presLayoutVars>
          <dgm:dir/>
          <dgm:animLvl val="lvl"/>
          <dgm:resizeHandles val="exact"/>
        </dgm:presLayoutVars>
      </dgm:prSet>
      <dgm:spPr/>
    </dgm:pt>
    <dgm:pt modelId="{43D4FD8C-5F21-4AB9-B892-B8BC8B0FB217}" type="pres">
      <dgm:prSet presAssocID="{0D1D8D64-CB75-4D5F-A4EF-D180AE1F5530}" presName="boxAndChildren" presStyleCnt="0"/>
      <dgm:spPr/>
    </dgm:pt>
    <dgm:pt modelId="{12B0B9DD-90DF-477F-8469-6D83235266FC}" type="pres">
      <dgm:prSet presAssocID="{0D1D8D64-CB75-4D5F-A4EF-D180AE1F5530}" presName="parentTextBox" presStyleLbl="node1" presStyleIdx="0" presStyleCnt="1"/>
      <dgm:spPr/>
    </dgm:pt>
    <dgm:pt modelId="{09705FD5-670E-4E7B-862B-DAF8987A269D}" type="pres">
      <dgm:prSet presAssocID="{0D1D8D64-CB75-4D5F-A4EF-D180AE1F5530}" presName="entireBox" presStyleLbl="node1" presStyleIdx="0" presStyleCnt="1"/>
      <dgm:spPr/>
    </dgm:pt>
    <dgm:pt modelId="{23326279-1E12-4488-9017-E6E468A56F08}" type="pres">
      <dgm:prSet presAssocID="{0D1D8D64-CB75-4D5F-A4EF-D180AE1F5530}" presName="descendantBox" presStyleCnt="0"/>
      <dgm:spPr/>
    </dgm:pt>
    <dgm:pt modelId="{7A93441E-10E2-4CA4-B185-AFBE85CD1187}" type="pres">
      <dgm:prSet presAssocID="{0AAE71E5-6FBC-4066-B959-4C4D517743E1}" presName="childTextBox" presStyleLbl="fgAccFollowNode1" presStyleIdx="0" presStyleCnt="2">
        <dgm:presLayoutVars>
          <dgm:bulletEnabled val="1"/>
        </dgm:presLayoutVars>
      </dgm:prSet>
      <dgm:spPr/>
    </dgm:pt>
    <dgm:pt modelId="{290FA4BC-0EE0-4911-B197-BE5399C218F7}" type="pres">
      <dgm:prSet presAssocID="{37E7E52D-4669-4032-A381-A8B7679CF0CA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3017AB04-608B-4BE1-8652-4E0A032E6497}" type="presOf" srcId="{0D1D8D64-CB75-4D5F-A4EF-D180AE1F5530}" destId="{09705FD5-670E-4E7B-862B-DAF8987A269D}" srcOrd="1" destOrd="0" presId="urn:microsoft.com/office/officeart/2005/8/layout/process4"/>
    <dgm:cxn modelId="{19A78A09-30FC-4EE5-A725-D6E8E4F7A7CF}" type="presOf" srcId="{0D1D8D64-CB75-4D5F-A4EF-D180AE1F5530}" destId="{12B0B9DD-90DF-477F-8469-6D83235266FC}" srcOrd="0" destOrd="0" presId="urn:microsoft.com/office/officeart/2005/8/layout/process4"/>
    <dgm:cxn modelId="{97D17E1C-0578-47AB-B8E7-0E7EAD940359}" type="presOf" srcId="{5965E846-14B0-42DA-BF88-75911C427FF5}" destId="{3656EB87-C493-44EA-BF34-B0AAE21899C4}" srcOrd="0" destOrd="0" presId="urn:microsoft.com/office/officeart/2005/8/layout/process4"/>
    <dgm:cxn modelId="{EB70E061-30B0-489B-A1DD-3AC591DABDA8}" srcId="{0D1D8D64-CB75-4D5F-A4EF-D180AE1F5530}" destId="{0AAE71E5-6FBC-4066-B959-4C4D517743E1}" srcOrd="0" destOrd="0" parTransId="{BBACA817-EB8E-4520-88C0-1424753996DB}" sibTransId="{F99B28D1-8B19-43BC-9C81-CDE312DE1ED7}"/>
    <dgm:cxn modelId="{B3C67BC3-CD0E-46E7-AC58-DCC7D490C296}" srcId="{0D1D8D64-CB75-4D5F-A4EF-D180AE1F5530}" destId="{37E7E52D-4669-4032-A381-A8B7679CF0CA}" srcOrd="1" destOrd="0" parTransId="{64EE6ABE-FE2D-4BF5-9A9D-104407A93A62}" sibTransId="{37E78292-D1B1-47C8-A542-022CC01CA6B7}"/>
    <dgm:cxn modelId="{266622CD-0D7D-480E-A0B0-3A68D0EE336E}" type="presOf" srcId="{0AAE71E5-6FBC-4066-B959-4C4D517743E1}" destId="{7A93441E-10E2-4CA4-B185-AFBE85CD1187}" srcOrd="0" destOrd="0" presId="urn:microsoft.com/office/officeart/2005/8/layout/process4"/>
    <dgm:cxn modelId="{149417CE-ADD1-4610-A9C0-007C256AF61F}" srcId="{5965E846-14B0-42DA-BF88-75911C427FF5}" destId="{0D1D8D64-CB75-4D5F-A4EF-D180AE1F5530}" srcOrd="0" destOrd="0" parTransId="{0795EE58-85AD-432B-9E07-9E75260FD65A}" sibTransId="{BBE8B987-B43D-4D9E-BE03-EE3945367C2A}"/>
    <dgm:cxn modelId="{012A23FA-03E1-4DCD-AB66-A546601557BB}" type="presOf" srcId="{37E7E52D-4669-4032-A381-A8B7679CF0CA}" destId="{290FA4BC-0EE0-4911-B197-BE5399C218F7}" srcOrd="0" destOrd="0" presId="urn:microsoft.com/office/officeart/2005/8/layout/process4"/>
    <dgm:cxn modelId="{8BFE77EF-BEBF-422D-BF81-CF9311797242}" type="presParOf" srcId="{3656EB87-C493-44EA-BF34-B0AAE21899C4}" destId="{43D4FD8C-5F21-4AB9-B892-B8BC8B0FB217}" srcOrd="0" destOrd="0" presId="urn:microsoft.com/office/officeart/2005/8/layout/process4"/>
    <dgm:cxn modelId="{FBFC63DF-5C17-45FF-BA62-ECCFE6E72906}" type="presParOf" srcId="{43D4FD8C-5F21-4AB9-B892-B8BC8B0FB217}" destId="{12B0B9DD-90DF-477F-8469-6D83235266FC}" srcOrd="0" destOrd="0" presId="urn:microsoft.com/office/officeart/2005/8/layout/process4"/>
    <dgm:cxn modelId="{FAC58BB9-F866-41EE-B363-C68CA9923EF8}" type="presParOf" srcId="{43D4FD8C-5F21-4AB9-B892-B8BC8B0FB217}" destId="{09705FD5-670E-4E7B-862B-DAF8987A269D}" srcOrd="1" destOrd="0" presId="urn:microsoft.com/office/officeart/2005/8/layout/process4"/>
    <dgm:cxn modelId="{FF540DA2-244F-4D9A-B936-A271A3D42DD2}" type="presParOf" srcId="{43D4FD8C-5F21-4AB9-B892-B8BC8B0FB217}" destId="{23326279-1E12-4488-9017-E6E468A56F08}" srcOrd="2" destOrd="0" presId="urn:microsoft.com/office/officeart/2005/8/layout/process4"/>
    <dgm:cxn modelId="{0F367217-F0E0-468A-AF41-B318161E5647}" type="presParOf" srcId="{23326279-1E12-4488-9017-E6E468A56F08}" destId="{7A93441E-10E2-4CA4-B185-AFBE85CD1187}" srcOrd="0" destOrd="0" presId="urn:microsoft.com/office/officeart/2005/8/layout/process4"/>
    <dgm:cxn modelId="{F102A169-1C97-4357-AE63-445CD9483D6E}" type="presParOf" srcId="{23326279-1E12-4488-9017-E6E468A56F08}" destId="{290FA4BC-0EE0-4911-B197-BE5399C218F7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8251A3-DA8B-4C7B-BC98-D0731AEC15C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D0C69D0-62B5-4E15-A5F8-6DD19DBDEABE}">
      <dgm:prSet custT="1"/>
      <dgm:spPr/>
      <dgm:t>
        <a:bodyPr/>
        <a:lstStyle/>
        <a:p>
          <a:r>
            <a: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Community Dynamics</a:t>
          </a:r>
          <a:endParaRPr lang="en-US" sz="4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BDC480A-11FD-4D95-B78C-02B7AD0215DB}" type="parTrans" cxnId="{AC545DC5-5992-4AC9-9B13-2B3E6AD76CC5}">
      <dgm:prSet/>
      <dgm:spPr/>
      <dgm:t>
        <a:bodyPr/>
        <a:lstStyle/>
        <a:p>
          <a:endParaRPr lang="en-US"/>
        </a:p>
      </dgm:t>
    </dgm:pt>
    <dgm:pt modelId="{57540BF1-CBC1-4F35-B310-DF83AD996807}" type="sibTrans" cxnId="{AC545DC5-5992-4AC9-9B13-2B3E6AD76CC5}">
      <dgm:prSet/>
      <dgm:spPr/>
      <dgm:t>
        <a:bodyPr/>
        <a:lstStyle/>
        <a:p>
          <a:endParaRPr lang="en-US"/>
        </a:p>
      </dgm:t>
    </dgm:pt>
    <dgm:pt modelId="{F8E3E52E-54CB-4333-8A46-9C9FC26F7FE3}">
      <dgm:prSet/>
      <dgm:spPr/>
      <dgm:t>
        <a:bodyPr/>
        <a:lstStyle/>
        <a:p>
          <a:r>
            <a:rPr lang="en-US" b="1" dirty="0"/>
            <a:t>Social Hierarchies</a:t>
          </a:r>
          <a:r>
            <a:rPr lang="en-US" dirty="0"/>
            <a:t>: Traditional social structures and hierarchies influence community interactions and decision-making processes.</a:t>
          </a:r>
        </a:p>
      </dgm:t>
    </dgm:pt>
    <dgm:pt modelId="{D0E227A8-24B7-4D7A-B6E7-926A47D96743}" type="parTrans" cxnId="{8F38D750-7D76-4524-B541-CF3CBE6A476A}">
      <dgm:prSet/>
      <dgm:spPr/>
      <dgm:t>
        <a:bodyPr/>
        <a:lstStyle/>
        <a:p>
          <a:endParaRPr lang="en-US"/>
        </a:p>
      </dgm:t>
    </dgm:pt>
    <dgm:pt modelId="{5DCCD8B9-B06E-40A5-ABAF-EE93DB7DE137}" type="sibTrans" cxnId="{8F38D750-7D76-4524-B541-CF3CBE6A476A}">
      <dgm:prSet/>
      <dgm:spPr/>
      <dgm:t>
        <a:bodyPr/>
        <a:lstStyle/>
        <a:p>
          <a:endParaRPr lang="en-US"/>
        </a:p>
      </dgm:t>
    </dgm:pt>
    <dgm:pt modelId="{8E5E78FD-81FF-4019-91B1-F22ECD95DF0F}">
      <dgm:prSet/>
      <dgm:spPr/>
      <dgm:t>
        <a:bodyPr/>
        <a:lstStyle/>
        <a:p>
          <a:r>
            <a:rPr lang="en-US" b="1"/>
            <a:t>Gender Roles</a:t>
          </a:r>
          <a:r>
            <a:rPr lang="en-US"/>
            <a:t>: Gender dynamics vary, with women often having less access to resources and decision-making power.</a:t>
          </a:r>
        </a:p>
      </dgm:t>
    </dgm:pt>
    <dgm:pt modelId="{8AEFB58A-B930-4152-81A8-735A0927237B}" type="parTrans" cxnId="{1B6717E5-EE36-4462-8F06-84614613CDD4}">
      <dgm:prSet/>
      <dgm:spPr/>
      <dgm:t>
        <a:bodyPr/>
        <a:lstStyle/>
        <a:p>
          <a:endParaRPr lang="en-US"/>
        </a:p>
      </dgm:t>
    </dgm:pt>
    <dgm:pt modelId="{A22F105E-8B41-408A-BD50-B61E6B329C0F}" type="sibTrans" cxnId="{1B6717E5-EE36-4462-8F06-84614613CDD4}">
      <dgm:prSet/>
      <dgm:spPr/>
      <dgm:t>
        <a:bodyPr/>
        <a:lstStyle/>
        <a:p>
          <a:endParaRPr lang="en-US"/>
        </a:p>
      </dgm:t>
    </dgm:pt>
    <dgm:pt modelId="{F5410409-5457-4C18-8119-415DD67CCA70}" type="pres">
      <dgm:prSet presAssocID="{338251A3-DA8B-4C7B-BC98-D0731AEC15C8}" presName="outerComposite" presStyleCnt="0">
        <dgm:presLayoutVars>
          <dgm:chMax val="5"/>
          <dgm:dir/>
          <dgm:resizeHandles val="exact"/>
        </dgm:presLayoutVars>
      </dgm:prSet>
      <dgm:spPr/>
    </dgm:pt>
    <dgm:pt modelId="{DA39F719-9005-4AC3-ACB9-1C940F33F281}" type="pres">
      <dgm:prSet presAssocID="{338251A3-DA8B-4C7B-BC98-D0731AEC15C8}" presName="dummyMaxCanvas" presStyleCnt="0">
        <dgm:presLayoutVars/>
      </dgm:prSet>
      <dgm:spPr/>
    </dgm:pt>
    <dgm:pt modelId="{5D70F0CE-AEE7-4A02-B62C-18DCDDEF217E}" type="pres">
      <dgm:prSet presAssocID="{338251A3-DA8B-4C7B-BC98-D0731AEC15C8}" presName="ThreeNodes_1" presStyleLbl="node1" presStyleIdx="0" presStyleCnt="3">
        <dgm:presLayoutVars>
          <dgm:bulletEnabled val="1"/>
        </dgm:presLayoutVars>
      </dgm:prSet>
      <dgm:spPr/>
    </dgm:pt>
    <dgm:pt modelId="{B7BB253C-577A-4656-B589-E22143EBD232}" type="pres">
      <dgm:prSet presAssocID="{338251A3-DA8B-4C7B-BC98-D0731AEC15C8}" presName="ThreeNodes_2" presStyleLbl="node1" presStyleIdx="1" presStyleCnt="3">
        <dgm:presLayoutVars>
          <dgm:bulletEnabled val="1"/>
        </dgm:presLayoutVars>
      </dgm:prSet>
      <dgm:spPr/>
    </dgm:pt>
    <dgm:pt modelId="{4D3E55C9-205C-4090-A4EA-5B1F3B78DE31}" type="pres">
      <dgm:prSet presAssocID="{338251A3-DA8B-4C7B-BC98-D0731AEC15C8}" presName="ThreeNodes_3" presStyleLbl="node1" presStyleIdx="2" presStyleCnt="3">
        <dgm:presLayoutVars>
          <dgm:bulletEnabled val="1"/>
        </dgm:presLayoutVars>
      </dgm:prSet>
      <dgm:spPr/>
    </dgm:pt>
    <dgm:pt modelId="{05D6F994-DAFE-4FBB-A64F-99478AA361C7}" type="pres">
      <dgm:prSet presAssocID="{338251A3-DA8B-4C7B-BC98-D0731AEC15C8}" presName="ThreeConn_1-2" presStyleLbl="fgAccFollowNode1" presStyleIdx="0" presStyleCnt="2">
        <dgm:presLayoutVars>
          <dgm:bulletEnabled val="1"/>
        </dgm:presLayoutVars>
      </dgm:prSet>
      <dgm:spPr/>
    </dgm:pt>
    <dgm:pt modelId="{1B1C1D99-148F-4724-87B0-13051DB4EF3D}" type="pres">
      <dgm:prSet presAssocID="{338251A3-DA8B-4C7B-BC98-D0731AEC15C8}" presName="ThreeConn_2-3" presStyleLbl="fgAccFollowNode1" presStyleIdx="1" presStyleCnt="2">
        <dgm:presLayoutVars>
          <dgm:bulletEnabled val="1"/>
        </dgm:presLayoutVars>
      </dgm:prSet>
      <dgm:spPr/>
    </dgm:pt>
    <dgm:pt modelId="{F06559AF-44B7-4F86-8385-CC5AC5661EC9}" type="pres">
      <dgm:prSet presAssocID="{338251A3-DA8B-4C7B-BC98-D0731AEC15C8}" presName="ThreeNodes_1_text" presStyleLbl="node1" presStyleIdx="2" presStyleCnt="3">
        <dgm:presLayoutVars>
          <dgm:bulletEnabled val="1"/>
        </dgm:presLayoutVars>
      </dgm:prSet>
      <dgm:spPr/>
    </dgm:pt>
    <dgm:pt modelId="{5E93E2A4-45BF-458F-B693-634575280A3C}" type="pres">
      <dgm:prSet presAssocID="{338251A3-DA8B-4C7B-BC98-D0731AEC15C8}" presName="ThreeNodes_2_text" presStyleLbl="node1" presStyleIdx="2" presStyleCnt="3">
        <dgm:presLayoutVars>
          <dgm:bulletEnabled val="1"/>
        </dgm:presLayoutVars>
      </dgm:prSet>
      <dgm:spPr/>
    </dgm:pt>
    <dgm:pt modelId="{DE8D2974-9CA8-4C11-A5E8-4C8EDE645281}" type="pres">
      <dgm:prSet presAssocID="{338251A3-DA8B-4C7B-BC98-D0731AEC15C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B064804-B574-4A89-82F7-5301C4CAD361}" type="presOf" srcId="{57540BF1-CBC1-4F35-B310-DF83AD996807}" destId="{05D6F994-DAFE-4FBB-A64F-99478AA361C7}" srcOrd="0" destOrd="0" presId="urn:microsoft.com/office/officeart/2005/8/layout/vProcess5"/>
    <dgm:cxn modelId="{E6625506-9AC0-49BC-B0F3-584AD5462E47}" type="presOf" srcId="{3D0C69D0-62B5-4E15-A5F8-6DD19DBDEABE}" destId="{5D70F0CE-AEE7-4A02-B62C-18DCDDEF217E}" srcOrd="0" destOrd="0" presId="urn:microsoft.com/office/officeart/2005/8/layout/vProcess5"/>
    <dgm:cxn modelId="{698F3C19-7591-4C8E-8A07-48106AD820AA}" type="presOf" srcId="{8E5E78FD-81FF-4019-91B1-F22ECD95DF0F}" destId="{4D3E55C9-205C-4090-A4EA-5B1F3B78DE31}" srcOrd="0" destOrd="0" presId="urn:microsoft.com/office/officeart/2005/8/layout/vProcess5"/>
    <dgm:cxn modelId="{392EEF1F-8103-4C94-B9E7-B284309962B9}" type="presOf" srcId="{F8E3E52E-54CB-4333-8A46-9C9FC26F7FE3}" destId="{5E93E2A4-45BF-458F-B693-634575280A3C}" srcOrd="1" destOrd="0" presId="urn:microsoft.com/office/officeart/2005/8/layout/vProcess5"/>
    <dgm:cxn modelId="{D876AD24-86EB-4973-8F7F-3CC4075EA5F5}" type="presOf" srcId="{8E5E78FD-81FF-4019-91B1-F22ECD95DF0F}" destId="{DE8D2974-9CA8-4C11-A5E8-4C8EDE645281}" srcOrd="1" destOrd="0" presId="urn:microsoft.com/office/officeart/2005/8/layout/vProcess5"/>
    <dgm:cxn modelId="{34693A4E-F352-488F-9D3E-DA062C209073}" type="presOf" srcId="{5DCCD8B9-B06E-40A5-ABAF-EE93DB7DE137}" destId="{1B1C1D99-148F-4724-87B0-13051DB4EF3D}" srcOrd="0" destOrd="0" presId="urn:microsoft.com/office/officeart/2005/8/layout/vProcess5"/>
    <dgm:cxn modelId="{8F38D750-7D76-4524-B541-CF3CBE6A476A}" srcId="{338251A3-DA8B-4C7B-BC98-D0731AEC15C8}" destId="{F8E3E52E-54CB-4333-8A46-9C9FC26F7FE3}" srcOrd="1" destOrd="0" parTransId="{D0E227A8-24B7-4D7A-B6E7-926A47D96743}" sibTransId="{5DCCD8B9-B06E-40A5-ABAF-EE93DB7DE137}"/>
    <dgm:cxn modelId="{90F3DEA2-AE83-48B6-87B6-9B26EEBFDF12}" type="presOf" srcId="{F8E3E52E-54CB-4333-8A46-9C9FC26F7FE3}" destId="{B7BB253C-577A-4656-B589-E22143EBD232}" srcOrd="0" destOrd="0" presId="urn:microsoft.com/office/officeart/2005/8/layout/vProcess5"/>
    <dgm:cxn modelId="{741E88C1-DDB3-4BFF-8F29-A623F6417001}" type="presOf" srcId="{338251A3-DA8B-4C7B-BC98-D0731AEC15C8}" destId="{F5410409-5457-4C18-8119-415DD67CCA70}" srcOrd="0" destOrd="0" presId="urn:microsoft.com/office/officeart/2005/8/layout/vProcess5"/>
    <dgm:cxn modelId="{AC545DC5-5992-4AC9-9B13-2B3E6AD76CC5}" srcId="{338251A3-DA8B-4C7B-BC98-D0731AEC15C8}" destId="{3D0C69D0-62B5-4E15-A5F8-6DD19DBDEABE}" srcOrd="0" destOrd="0" parTransId="{1BDC480A-11FD-4D95-B78C-02B7AD0215DB}" sibTransId="{57540BF1-CBC1-4F35-B310-DF83AD996807}"/>
    <dgm:cxn modelId="{478042C5-5144-44B9-8067-B8B71464718F}" type="presOf" srcId="{3D0C69D0-62B5-4E15-A5F8-6DD19DBDEABE}" destId="{F06559AF-44B7-4F86-8385-CC5AC5661EC9}" srcOrd="1" destOrd="0" presId="urn:microsoft.com/office/officeart/2005/8/layout/vProcess5"/>
    <dgm:cxn modelId="{1B6717E5-EE36-4462-8F06-84614613CDD4}" srcId="{338251A3-DA8B-4C7B-BC98-D0731AEC15C8}" destId="{8E5E78FD-81FF-4019-91B1-F22ECD95DF0F}" srcOrd="2" destOrd="0" parTransId="{8AEFB58A-B930-4152-81A8-735A0927237B}" sibTransId="{A22F105E-8B41-408A-BD50-B61E6B329C0F}"/>
    <dgm:cxn modelId="{F3C2E065-AAC8-4914-87B8-395F4A3E3E05}" type="presParOf" srcId="{F5410409-5457-4C18-8119-415DD67CCA70}" destId="{DA39F719-9005-4AC3-ACB9-1C940F33F281}" srcOrd="0" destOrd="0" presId="urn:microsoft.com/office/officeart/2005/8/layout/vProcess5"/>
    <dgm:cxn modelId="{6C61DC11-2964-449E-BB60-ADAD0624BB09}" type="presParOf" srcId="{F5410409-5457-4C18-8119-415DD67CCA70}" destId="{5D70F0CE-AEE7-4A02-B62C-18DCDDEF217E}" srcOrd="1" destOrd="0" presId="urn:microsoft.com/office/officeart/2005/8/layout/vProcess5"/>
    <dgm:cxn modelId="{D5B7B77F-F809-4356-A832-77B7EE0D492E}" type="presParOf" srcId="{F5410409-5457-4C18-8119-415DD67CCA70}" destId="{B7BB253C-577A-4656-B589-E22143EBD232}" srcOrd="2" destOrd="0" presId="urn:microsoft.com/office/officeart/2005/8/layout/vProcess5"/>
    <dgm:cxn modelId="{78CD6E93-E424-4CF6-BE29-694299C340DA}" type="presParOf" srcId="{F5410409-5457-4C18-8119-415DD67CCA70}" destId="{4D3E55C9-205C-4090-A4EA-5B1F3B78DE31}" srcOrd="3" destOrd="0" presId="urn:microsoft.com/office/officeart/2005/8/layout/vProcess5"/>
    <dgm:cxn modelId="{DCF032FA-04A3-4E5A-BF15-CA966ED6CD41}" type="presParOf" srcId="{F5410409-5457-4C18-8119-415DD67CCA70}" destId="{05D6F994-DAFE-4FBB-A64F-99478AA361C7}" srcOrd="4" destOrd="0" presId="urn:microsoft.com/office/officeart/2005/8/layout/vProcess5"/>
    <dgm:cxn modelId="{A0B03A1B-202E-4C84-96C4-CC7579BD74EE}" type="presParOf" srcId="{F5410409-5457-4C18-8119-415DD67CCA70}" destId="{1B1C1D99-148F-4724-87B0-13051DB4EF3D}" srcOrd="5" destOrd="0" presId="urn:microsoft.com/office/officeart/2005/8/layout/vProcess5"/>
    <dgm:cxn modelId="{AA8B3775-779C-458A-8BBF-8D3B0C932139}" type="presParOf" srcId="{F5410409-5457-4C18-8119-415DD67CCA70}" destId="{F06559AF-44B7-4F86-8385-CC5AC5661EC9}" srcOrd="6" destOrd="0" presId="urn:microsoft.com/office/officeart/2005/8/layout/vProcess5"/>
    <dgm:cxn modelId="{64AB2109-1E99-4894-9250-4EE268E3F13B}" type="presParOf" srcId="{F5410409-5457-4C18-8119-415DD67CCA70}" destId="{5E93E2A4-45BF-458F-B693-634575280A3C}" srcOrd="7" destOrd="0" presId="urn:microsoft.com/office/officeart/2005/8/layout/vProcess5"/>
    <dgm:cxn modelId="{04B54BC2-936A-4E89-A0C0-C34E109AAB41}" type="presParOf" srcId="{F5410409-5457-4C18-8119-415DD67CCA70}" destId="{DE8D2974-9CA8-4C11-A5E8-4C8EDE64528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4EE5E0-86AA-40FE-B7F8-7DC3B4E0475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3ECAB8-0DDE-49A3-BCD0-7EBAEAE3E81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Cultural Awareness Training</a:t>
          </a:r>
          <a:r>
            <a:rPr lang="en-US" sz="2400" dirty="0"/>
            <a:t>: </a:t>
          </a:r>
        </a:p>
      </dgm:t>
    </dgm:pt>
    <dgm:pt modelId="{101C5627-CE25-4A86-B5AD-E0D93BF2D48C}" type="parTrans" cxnId="{628DB882-5E0D-45F8-B714-5EC750DD67CB}">
      <dgm:prSet/>
      <dgm:spPr/>
      <dgm:t>
        <a:bodyPr/>
        <a:lstStyle/>
        <a:p>
          <a:endParaRPr lang="en-US" sz="2400"/>
        </a:p>
      </dgm:t>
    </dgm:pt>
    <dgm:pt modelId="{C829335F-29EE-4AF0-BAE8-20D615B1BFF6}" type="sibTrans" cxnId="{628DB882-5E0D-45F8-B714-5EC750DD67CB}">
      <dgm:prSet/>
      <dgm:spPr/>
      <dgm:t>
        <a:bodyPr/>
        <a:lstStyle/>
        <a:p>
          <a:endParaRPr lang="en-US" sz="2400"/>
        </a:p>
      </dgm:t>
    </dgm:pt>
    <dgm:pt modelId="{C111322F-77F3-43B1-8E09-99B14D6205C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Provide cultural awareness training for M&amp;E staff to ensure they understand and respect the diverse cultural practices and languages within Nigeria.</a:t>
          </a:r>
        </a:p>
      </dgm:t>
    </dgm:pt>
    <dgm:pt modelId="{BD04AFB8-5939-46FF-8241-5986EE411B6F}" type="parTrans" cxnId="{CE41F04A-38A7-4451-B7AF-63BA74BC44EF}">
      <dgm:prSet/>
      <dgm:spPr/>
      <dgm:t>
        <a:bodyPr/>
        <a:lstStyle/>
        <a:p>
          <a:endParaRPr lang="en-US" sz="2400"/>
        </a:p>
      </dgm:t>
    </dgm:pt>
    <dgm:pt modelId="{E473489E-F12F-430E-8479-3083C216B38D}" type="sibTrans" cxnId="{CE41F04A-38A7-4451-B7AF-63BA74BC44EF}">
      <dgm:prSet/>
      <dgm:spPr/>
      <dgm:t>
        <a:bodyPr/>
        <a:lstStyle/>
        <a:p>
          <a:endParaRPr lang="en-US" sz="2400"/>
        </a:p>
      </dgm:t>
    </dgm:pt>
    <dgm:pt modelId="{750ADEE4-9A4A-4698-BC7E-B171911280E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BCCD7E93-796D-4D7F-A555-D7ADF9F57D9F}" type="parTrans" cxnId="{FFE4EF1B-5082-4A25-B726-B4D4D856FC80}">
      <dgm:prSet/>
      <dgm:spPr/>
      <dgm:t>
        <a:bodyPr/>
        <a:lstStyle/>
        <a:p>
          <a:endParaRPr lang="en-US" sz="2400"/>
        </a:p>
      </dgm:t>
    </dgm:pt>
    <dgm:pt modelId="{B8D7A1A4-C494-46D5-A7EC-F7F4F80E5272}" type="sibTrans" cxnId="{FFE4EF1B-5082-4A25-B726-B4D4D856FC80}">
      <dgm:prSet/>
      <dgm:spPr/>
      <dgm:t>
        <a:bodyPr/>
        <a:lstStyle/>
        <a:p>
          <a:endParaRPr lang="en-US" sz="2400"/>
        </a:p>
      </dgm:t>
    </dgm:pt>
    <dgm:pt modelId="{6E3BA0D8-A80A-4A18-AAEF-F7DFE440223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This training will help in gaining community trust and cooperation, which is crucial for accurate data collection and honest feedback.</a:t>
          </a:r>
        </a:p>
      </dgm:t>
    </dgm:pt>
    <dgm:pt modelId="{68EF87CE-CE34-42CB-9D50-D6596E23737E}" type="parTrans" cxnId="{A46C147E-D529-4026-A8D9-6A46098D43B7}">
      <dgm:prSet/>
      <dgm:spPr/>
      <dgm:t>
        <a:bodyPr/>
        <a:lstStyle/>
        <a:p>
          <a:endParaRPr lang="en-US" sz="2400"/>
        </a:p>
      </dgm:t>
    </dgm:pt>
    <dgm:pt modelId="{99EF0834-F0EF-4982-95B3-FFB413882752}" type="sibTrans" cxnId="{A46C147E-D529-4026-A8D9-6A46098D43B7}">
      <dgm:prSet/>
      <dgm:spPr/>
      <dgm:t>
        <a:bodyPr/>
        <a:lstStyle/>
        <a:p>
          <a:endParaRPr lang="en-US" sz="2400"/>
        </a:p>
      </dgm:t>
    </dgm:pt>
    <dgm:pt modelId="{CC0B7791-25AB-479E-9B9E-4B6B9DBEB7B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Engage Local Leaders and Stakeholders</a:t>
          </a:r>
          <a:r>
            <a:rPr lang="en-US" sz="2400"/>
            <a:t>: </a:t>
          </a:r>
        </a:p>
      </dgm:t>
    </dgm:pt>
    <dgm:pt modelId="{0310685D-7F7C-468D-8DF7-2A626F2B24EE}" type="parTrans" cxnId="{EB15FD3A-714B-4537-9FA7-97798F91D82B}">
      <dgm:prSet/>
      <dgm:spPr/>
      <dgm:t>
        <a:bodyPr/>
        <a:lstStyle/>
        <a:p>
          <a:endParaRPr lang="en-US" sz="2400"/>
        </a:p>
      </dgm:t>
    </dgm:pt>
    <dgm:pt modelId="{10DFA190-DE88-410A-8CFA-CA9BBC4243E9}" type="sibTrans" cxnId="{EB15FD3A-714B-4537-9FA7-97798F91D82B}">
      <dgm:prSet/>
      <dgm:spPr/>
      <dgm:t>
        <a:bodyPr/>
        <a:lstStyle/>
        <a:p>
          <a:endParaRPr lang="en-US" sz="2400"/>
        </a:p>
      </dgm:t>
    </dgm:pt>
    <dgm:pt modelId="{FC9F4D7B-5C3F-47D6-8F4A-1B6B1A50730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Involve local leaders, community influencers, and stakeholders from the beginning of the project to facilitate acceptance and support.</a:t>
          </a:r>
        </a:p>
      </dgm:t>
    </dgm:pt>
    <dgm:pt modelId="{5F76AA11-DFB0-4245-8AE7-70C27739729E}" type="parTrans" cxnId="{82AB79C2-A363-4A2B-852D-AC7DBD2250F7}">
      <dgm:prSet/>
      <dgm:spPr/>
      <dgm:t>
        <a:bodyPr/>
        <a:lstStyle/>
        <a:p>
          <a:endParaRPr lang="en-US" sz="2400"/>
        </a:p>
      </dgm:t>
    </dgm:pt>
    <dgm:pt modelId="{07947C95-3C6B-4F53-8D2C-E84EDA42E740}" type="sibTrans" cxnId="{82AB79C2-A363-4A2B-852D-AC7DBD2250F7}">
      <dgm:prSet/>
      <dgm:spPr/>
      <dgm:t>
        <a:bodyPr/>
        <a:lstStyle/>
        <a:p>
          <a:endParaRPr lang="en-US" sz="2400"/>
        </a:p>
      </dgm:t>
    </dgm:pt>
    <dgm:pt modelId="{1857C3F7-6A0C-4717-8D1E-463D1174F79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/>
            <a:t>Rationale</a:t>
          </a:r>
          <a:r>
            <a:rPr lang="en-US" sz="2400"/>
            <a:t>: </a:t>
          </a:r>
        </a:p>
      </dgm:t>
    </dgm:pt>
    <dgm:pt modelId="{81F4224D-167C-4A9E-BB4A-BD5C775DA2EC}" type="parTrans" cxnId="{27B637B2-E66F-4AB5-B68C-122A92484F01}">
      <dgm:prSet/>
      <dgm:spPr/>
      <dgm:t>
        <a:bodyPr/>
        <a:lstStyle/>
        <a:p>
          <a:endParaRPr lang="en-US" sz="2400"/>
        </a:p>
      </dgm:t>
    </dgm:pt>
    <dgm:pt modelId="{8001A62A-D399-4942-AED4-ACF2D6B58496}" type="sibTrans" cxnId="{27B637B2-E66F-4AB5-B68C-122A92484F01}">
      <dgm:prSet/>
      <dgm:spPr/>
      <dgm:t>
        <a:bodyPr/>
        <a:lstStyle/>
        <a:p>
          <a:endParaRPr lang="en-US" sz="2400"/>
        </a:p>
      </dgm:t>
    </dgm:pt>
    <dgm:pt modelId="{264173BB-4C4A-48FA-9598-B43E2681C17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Local leaders can act as liaisons between the project team and the community, ensuring smoother implementation and more reliable data.</a:t>
          </a:r>
        </a:p>
      </dgm:t>
    </dgm:pt>
    <dgm:pt modelId="{1E7E9AEA-B20E-4C3E-9E1D-B17B11DE15EE}" type="parTrans" cxnId="{70353FC0-2B72-4C47-95A3-C8041B79C3F6}">
      <dgm:prSet/>
      <dgm:spPr/>
      <dgm:t>
        <a:bodyPr/>
        <a:lstStyle/>
        <a:p>
          <a:endParaRPr lang="en-US" sz="2400"/>
        </a:p>
      </dgm:t>
    </dgm:pt>
    <dgm:pt modelId="{AB78A8E8-2FDF-407F-88BF-279CEC89834B}" type="sibTrans" cxnId="{70353FC0-2B72-4C47-95A3-C8041B79C3F6}">
      <dgm:prSet/>
      <dgm:spPr/>
      <dgm:t>
        <a:bodyPr/>
        <a:lstStyle/>
        <a:p>
          <a:endParaRPr lang="en-US" sz="2400"/>
        </a:p>
      </dgm:t>
    </dgm:pt>
    <dgm:pt modelId="{509417B5-7B0F-4963-9B49-C87DBB30A057}" type="pres">
      <dgm:prSet presAssocID="{CC4EE5E0-86AA-40FE-B7F8-7DC3B4E0475F}" presName="root" presStyleCnt="0">
        <dgm:presLayoutVars>
          <dgm:dir/>
          <dgm:resizeHandles val="exact"/>
        </dgm:presLayoutVars>
      </dgm:prSet>
      <dgm:spPr/>
    </dgm:pt>
    <dgm:pt modelId="{963FEBE5-01E9-40F1-97A2-68B7D7C678AE}" type="pres">
      <dgm:prSet presAssocID="{B73ECAB8-0DDE-49A3-BCD0-7EBAEAE3E816}" presName="compNode" presStyleCnt="0"/>
      <dgm:spPr/>
    </dgm:pt>
    <dgm:pt modelId="{9BC7AB5B-8567-4491-9808-F2FCA31BA87C}" type="pres">
      <dgm:prSet presAssocID="{B73ECAB8-0DDE-49A3-BCD0-7EBAEAE3E816}" presName="bgRect" presStyleLbl="bgShp" presStyleIdx="0" presStyleCnt="4"/>
      <dgm:spPr/>
    </dgm:pt>
    <dgm:pt modelId="{B1949308-CAFA-4DD2-A100-F3684700CF07}" type="pres">
      <dgm:prSet presAssocID="{B73ECAB8-0DDE-49A3-BCD0-7EBAEAE3E81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6D4D3670-40B0-42FE-B677-8FA55A4E1BC1}" type="pres">
      <dgm:prSet presAssocID="{B73ECAB8-0DDE-49A3-BCD0-7EBAEAE3E816}" presName="spaceRect" presStyleCnt="0"/>
      <dgm:spPr/>
    </dgm:pt>
    <dgm:pt modelId="{8F34A12E-4664-402D-8587-824EDBE67770}" type="pres">
      <dgm:prSet presAssocID="{B73ECAB8-0DDE-49A3-BCD0-7EBAEAE3E816}" presName="parTx" presStyleLbl="revTx" presStyleIdx="0" presStyleCnt="8">
        <dgm:presLayoutVars>
          <dgm:chMax val="0"/>
          <dgm:chPref val="0"/>
        </dgm:presLayoutVars>
      </dgm:prSet>
      <dgm:spPr/>
    </dgm:pt>
    <dgm:pt modelId="{182F8247-C3A2-4EF8-94C5-49035F5E5971}" type="pres">
      <dgm:prSet presAssocID="{B73ECAB8-0DDE-49A3-BCD0-7EBAEAE3E816}" presName="desTx" presStyleLbl="revTx" presStyleIdx="1" presStyleCnt="8">
        <dgm:presLayoutVars/>
      </dgm:prSet>
      <dgm:spPr/>
    </dgm:pt>
    <dgm:pt modelId="{FC09B657-D7F8-4F9A-9979-FC69AF67DA59}" type="pres">
      <dgm:prSet presAssocID="{C829335F-29EE-4AF0-BAE8-20D615B1BFF6}" presName="sibTrans" presStyleCnt="0"/>
      <dgm:spPr/>
    </dgm:pt>
    <dgm:pt modelId="{CBA045B3-8E8A-4624-81BF-F952EDE066C7}" type="pres">
      <dgm:prSet presAssocID="{750ADEE4-9A4A-4698-BC7E-B171911280EE}" presName="compNode" presStyleCnt="0"/>
      <dgm:spPr/>
    </dgm:pt>
    <dgm:pt modelId="{45E98C8E-CB8E-45A7-8EE8-1F0D3CC5AADB}" type="pres">
      <dgm:prSet presAssocID="{750ADEE4-9A4A-4698-BC7E-B171911280EE}" presName="bgRect" presStyleLbl="bgShp" presStyleIdx="1" presStyleCnt="4"/>
      <dgm:spPr/>
    </dgm:pt>
    <dgm:pt modelId="{E4D546D8-C8F4-48E9-BCE1-4FA9FB1D0315}" type="pres">
      <dgm:prSet presAssocID="{750ADEE4-9A4A-4698-BC7E-B171911280E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7EC5A03A-209E-4216-9C0D-FDA5EC3CA531}" type="pres">
      <dgm:prSet presAssocID="{750ADEE4-9A4A-4698-BC7E-B171911280EE}" presName="spaceRect" presStyleCnt="0"/>
      <dgm:spPr/>
    </dgm:pt>
    <dgm:pt modelId="{A06B8529-BBAD-4192-A2CC-856DAFA8849C}" type="pres">
      <dgm:prSet presAssocID="{750ADEE4-9A4A-4698-BC7E-B171911280EE}" presName="parTx" presStyleLbl="revTx" presStyleIdx="2" presStyleCnt="8">
        <dgm:presLayoutVars>
          <dgm:chMax val="0"/>
          <dgm:chPref val="0"/>
        </dgm:presLayoutVars>
      </dgm:prSet>
      <dgm:spPr/>
    </dgm:pt>
    <dgm:pt modelId="{451FBC4F-6ADC-43F4-80E1-F2EA29DF165C}" type="pres">
      <dgm:prSet presAssocID="{750ADEE4-9A4A-4698-BC7E-B171911280EE}" presName="desTx" presStyleLbl="revTx" presStyleIdx="3" presStyleCnt="8">
        <dgm:presLayoutVars/>
      </dgm:prSet>
      <dgm:spPr/>
    </dgm:pt>
    <dgm:pt modelId="{9DE0BFD9-8B26-42D9-82EA-C6081D37127A}" type="pres">
      <dgm:prSet presAssocID="{B8D7A1A4-C494-46D5-A7EC-F7F4F80E5272}" presName="sibTrans" presStyleCnt="0"/>
      <dgm:spPr/>
    </dgm:pt>
    <dgm:pt modelId="{4AA27339-41DD-4DC7-8162-2A7F2AE5E67F}" type="pres">
      <dgm:prSet presAssocID="{CC0B7791-25AB-479E-9B9E-4B6B9DBEB7BD}" presName="compNode" presStyleCnt="0"/>
      <dgm:spPr/>
    </dgm:pt>
    <dgm:pt modelId="{8A114124-236C-4A97-97A8-D4E4E35CA049}" type="pres">
      <dgm:prSet presAssocID="{CC0B7791-25AB-479E-9B9E-4B6B9DBEB7BD}" presName="bgRect" presStyleLbl="bgShp" presStyleIdx="2" presStyleCnt="4"/>
      <dgm:spPr/>
    </dgm:pt>
    <dgm:pt modelId="{9B2CC02B-5D46-4CD7-A841-40F3BA49F694}" type="pres">
      <dgm:prSet presAssocID="{CC0B7791-25AB-479E-9B9E-4B6B9DBEB7B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479CC503-934A-471E-91E2-945F51620811}" type="pres">
      <dgm:prSet presAssocID="{CC0B7791-25AB-479E-9B9E-4B6B9DBEB7BD}" presName="spaceRect" presStyleCnt="0"/>
      <dgm:spPr/>
    </dgm:pt>
    <dgm:pt modelId="{DEF0894E-F2AE-4AE5-8F51-A40199779588}" type="pres">
      <dgm:prSet presAssocID="{CC0B7791-25AB-479E-9B9E-4B6B9DBEB7BD}" presName="parTx" presStyleLbl="revTx" presStyleIdx="4" presStyleCnt="8">
        <dgm:presLayoutVars>
          <dgm:chMax val="0"/>
          <dgm:chPref val="0"/>
        </dgm:presLayoutVars>
      </dgm:prSet>
      <dgm:spPr/>
    </dgm:pt>
    <dgm:pt modelId="{5A0B429E-D106-451A-86A0-5AF8C76ABF6E}" type="pres">
      <dgm:prSet presAssocID="{CC0B7791-25AB-479E-9B9E-4B6B9DBEB7BD}" presName="desTx" presStyleLbl="revTx" presStyleIdx="5" presStyleCnt="8">
        <dgm:presLayoutVars/>
      </dgm:prSet>
      <dgm:spPr/>
    </dgm:pt>
    <dgm:pt modelId="{2A0262E0-ED41-4CD3-BCA8-199437FED351}" type="pres">
      <dgm:prSet presAssocID="{10DFA190-DE88-410A-8CFA-CA9BBC4243E9}" presName="sibTrans" presStyleCnt="0"/>
      <dgm:spPr/>
    </dgm:pt>
    <dgm:pt modelId="{8D3D0E92-8157-40F8-BDED-A2BFB09AA467}" type="pres">
      <dgm:prSet presAssocID="{1857C3F7-6A0C-4717-8D1E-463D1174F797}" presName="compNode" presStyleCnt="0"/>
      <dgm:spPr/>
    </dgm:pt>
    <dgm:pt modelId="{E7AA8586-0CCE-430A-977D-BA24C45FC18D}" type="pres">
      <dgm:prSet presAssocID="{1857C3F7-6A0C-4717-8D1E-463D1174F797}" presName="bgRect" presStyleLbl="bgShp" presStyleIdx="3" presStyleCnt="4"/>
      <dgm:spPr/>
    </dgm:pt>
    <dgm:pt modelId="{9B6D7C71-1FE8-4856-803A-59632715E6BA}" type="pres">
      <dgm:prSet presAssocID="{1857C3F7-6A0C-4717-8D1E-463D1174F79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1B357EF-8494-426F-BE76-D78E5BAE5C46}" type="pres">
      <dgm:prSet presAssocID="{1857C3F7-6A0C-4717-8D1E-463D1174F797}" presName="spaceRect" presStyleCnt="0"/>
      <dgm:spPr/>
    </dgm:pt>
    <dgm:pt modelId="{557959EC-B85A-44F7-B47E-D0AEFB0400CB}" type="pres">
      <dgm:prSet presAssocID="{1857C3F7-6A0C-4717-8D1E-463D1174F797}" presName="parTx" presStyleLbl="revTx" presStyleIdx="6" presStyleCnt="8">
        <dgm:presLayoutVars>
          <dgm:chMax val="0"/>
          <dgm:chPref val="0"/>
        </dgm:presLayoutVars>
      </dgm:prSet>
      <dgm:spPr/>
    </dgm:pt>
    <dgm:pt modelId="{5782C7F2-E53E-49FC-AB13-0A5F365C0370}" type="pres">
      <dgm:prSet presAssocID="{1857C3F7-6A0C-4717-8D1E-463D1174F797}" presName="desTx" presStyleLbl="revTx" presStyleIdx="7" presStyleCnt="8">
        <dgm:presLayoutVars/>
      </dgm:prSet>
      <dgm:spPr/>
    </dgm:pt>
  </dgm:ptLst>
  <dgm:cxnLst>
    <dgm:cxn modelId="{B5A3CD09-A168-4920-BC30-C3066D278483}" type="presOf" srcId="{FC9F4D7B-5C3F-47D6-8F4A-1B6B1A50730E}" destId="{5A0B429E-D106-451A-86A0-5AF8C76ABF6E}" srcOrd="0" destOrd="0" presId="urn:microsoft.com/office/officeart/2018/2/layout/IconVerticalSolidList"/>
    <dgm:cxn modelId="{FFE4EF1B-5082-4A25-B726-B4D4D856FC80}" srcId="{CC4EE5E0-86AA-40FE-B7F8-7DC3B4E0475F}" destId="{750ADEE4-9A4A-4698-BC7E-B171911280EE}" srcOrd="1" destOrd="0" parTransId="{BCCD7E93-796D-4D7F-A555-D7ADF9F57D9F}" sibTransId="{B8D7A1A4-C494-46D5-A7EC-F7F4F80E5272}"/>
    <dgm:cxn modelId="{E84F182F-EA69-47C0-9C43-533CB02F8DFD}" type="presOf" srcId="{264173BB-4C4A-48FA-9598-B43E2681C179}" destId="{5782C7F2-E53E-49FC-AB13-0A5F365C0370}" srcOrd="0" destOrd="0" presId="urn:microsoft.com/office/officeart/2018/2/layout/IconVerticalSolidList"/>
    <dgm:cxn modelId="{EB15FD3A-714B-4537-9FA7-97798F91D82B}" srcId="{CC4EE5E0-86AA-40FE-B7F8-7DC3B4E0475F}" destId="{CC0B7791-25AB-479E-9B9E-4B6B9DBEB7BD}" srcOrd="2" destOrd="0" parTransId="{0310685D-7F7C-468D-8DF7-2A626F2B24EE}" sibTransId="{10DFA190-DE88-410A-8CFA-CA9BBC4243E9}"/>
    <dgm:cxn modelId="{86E89842-4A84-455A-AF2D-7FDA30ADC36F}" type="presOf" srcId="{CC4EE5E0-86AA-40FE-B7F8-7DC3B4E0475F}" destId="{509417B5-7B0F-4963-9B49-C87DBB30A057}" srcOrd="0" destOrd="0" presId="urn:microsoft.com/office/officeart/2018/2/layout/IconVerticalSolidList"/>
    <dgm:cxn modelId="{CE41F04A-38A7-4451-B7AF-63BA74BC44EF}" srcId="{B73ECAB8-0DDE-49A3-BCD0-7EBAEAE3E816}" destId="{C111322F-77F3-43B1-8E09-99B14D6205CF}" srcOrd="0" destOrd="0" parTransId="{BD04AFB8-5939-46FF-8241-5986EE411B6F}" sibTransId="{E473489E-F12F-430E-8479-3083C216B38D}"/>
    <dgm:cxn modelId="{A46C147E-D529-4026-A8D9-6A46098D43B7}" srcId="{750ADEE4-9A4A-4698-BC7E-B171911280EE}" destId="{6E3BA0D8-A80A-4A18-AAEF-F7DFE440223A}" srcOrd="0" destOrd="0" parTransId="{68EF87CE-CE34-42CB-9D50-D6596E23737E}" sibTransId="{99EF0834-F0EF-4982-95B3-FFB413882752}"/>
    <dgm:cxn modelId="{628DB882-5E0D-45F8-B714-5EC750DD67CB}" srcId="{CC4EE5E0-86AA-40FE-B7F8-7DC3B4E0475F}" destId="{B73ECAB8-0DDE-49A3-BCD0-7EBAEAE3E816}" srcOrd="0" destOrd="0" parTransId="{101C5627-CE25-4A86-B5AD-E0D93BF2D48C}" sibTransId="{C829335F-29EE-4AF0-BAE8-20D615B1BFF6}"/>
    <dgm:cxn modelId="{147B6E85-1FFA-4A6C-BA87-73BB56533FCA}" type="presOf" srcId="{C111322F-77F3-43B1-8E09-99B14D6205CF}" destId="{182F8247-C3A2-4EF8-94C5-49035F5E5971}" srcOrd="0" destOrd="0" presId="urn:microsoft.com/office/officeart/2018/2/layout/IconVerticalSolidList"/>
    <dgm:cxn modelId="{7D031F8B-3AA7-4F11-A0D9-B25669B139A7}" type="presOf" srcId="{B73ECAB8-0DDE-49A3-BCD0-7EBAEAE3E816}" destId="{8F34A12E-4664-402D-8587-824EDBE67770}" srcOrd="0" destOrd="0" presId="urn:microsoft.com/office/officeart/2018/2/layout/IconVerticalSolidList"/>
    <dgm:cxn modelId="{C924F1A7-B359-47C8-AD19-01F816B44674}" type="presOf" srcId="{6E3BA0D8-A80A-4A18-AAEF-F7DFE440223A}" destId="{451FBC4F-6ADC-43F4-80E1-F2EA29DF165C}" srcOrd="0" destOrd="0" presId="urn:microsoft.com/office/officeart/2018/2/layout/IconVerticalSolidList"/>
    <dgm:cxn modelId="{27B637B2-E66F-4AB5-B68C-122A92484F01}" srcId="{CC4EE5E0-86AA-40FE-B7F8-7DC3B4E0475F}" destId="{1857C3F7-6A0C-4717-8D1E-463D1174F797}" srcOrd="3" destOrd="0" parTransId="{81F4224D-167C-4A9E-BB4A-BD5C775DA2EC}" sibTransId="{8001A62A-D399-4942-AED4-ACF2D6B58496}"/>
    <dgm:cxn modelId="{70353FC0-2B72-4C47-95A3-C8041B79C3F6}" srcId="{1857C3F7-6A0C-4717-8D1E-463D1174F797}" destId="{264173BB-4C4A-48FA-9598-B43E2681C179}" srcOrd="0" destOrd="0" parTransId="{1E7E9AEA-B20E-4C3E-9E1D-B17B11DE15EE}" sibTransId="{AB78A8E8-2FDF-407F-88BF-279CEC89834B}"/>
    <dgm:cxn modelId="{82AB79C2-A363-4A2B-852D-AC7DBD2250F7}" srcId="{CC0B7791-25AB-479E-9B9E-4B6B9DBEB7BD}" destId="{FC9F4D7B-5C3F-47D6-8F4A-1B6B1A50730E}" srcOrd="0" destOrd="0" parTransId="{5F76AA11-DFB0-4245-8AE7-70C27739729E}" sibTransId="{07947C95-3C6B-4F53-8D2C-E84EDA42E740}"/>
    <dgm:cxn modelId="{344760D4-87BB-48DB-AA8D-EFB9C6287A67}" type="presOf" srcId="{750ADEE4-9A4A-4698-BC7E-B171911280EE}" destId="{A06B8529-BBAD-4192-A2CC-856DAFA8849C}" srcOrd="0" destOrd="0" presId="urn:microsoft.com/office/officeart/2018/2/layout/IconVerticalSolidList"/>
    <dgm:cxn modelId="{7FCA7AE6-6F52-489E-8A27-1464BEA35FA0}" type="presOf" srcId="{CC0B7791-25AB-479E-9B9E-4B6B9DBEB7BD}" destId="{DEF0894E-F2AE-4AE5-8F51-A40199779588}" srcOrd="0" destOrd="0" presId="urn:microsoft.com/office/officeart/2018/2/layout/IconVerticalSolidList"/>
    <dgm:cxn modelId="{7B8270FC-500A-4FE1-B285-CC1DF8BD1F28}" type="presOf" srcId="{1857C3F7-6A0C-4717-8D1E-463D1174F797}" destId="{557959EC-B85A-44F7-B47E-D0AEFB0400CB}" srcOrd="0" destOrd="0" presId="urn:microsoft.com/office/officeart/2018/2/layout/IconVerticalSolidList"/>
    <dgm:cxn modelId="{560F8E63-5E9D-42AF-81BA-39EDCB1816EF}" type="presParOf" srcId="{509417B5-7B0F-4963-9B49-C87DBB30A057}" destId="{963FEBE5-01E9-40F1-97A2-68B7D7C678AE}" srcOrd="0" destOrd="0" presId="urn:microsoft.com/office/officeart/2018/2/layout/IconVerticalSolidList"/>
    <dgm:cxn modelId="{232956E2-4BFF-4B7E-826E-AA4644725A46}" type="presParOf" srcId="{963FEBE5-01E9-40F1-97A2-68B7D7C678AE}" destId="{9BC7AB5B-8567-4491-9808-F2FCA31BA87C}" srcOrd="0" destOrd="0" presId="urn:microsoft.com/office/officeart/2018/2/layout/IconVerticalSolidList"/>
    <dgm:cxn modelId="{BD4699AF-3194-47FE-8309-4C0E808B7BF4}" type="presParOf" srcId="{963FEBE5-01E9-40F1-97A2-68B7D7C678AE}" destId="{B1949308-CAFA-4DD2-A100-F3684700CF07}" srcOrd="1" destOrd="0" presId="urn:microsoft.com/office/officeart/2018/2/layout/IconVerticalSolidList"/>
    <dgm:cxn modelId="{5F9F367C-A721-4D71-9390-8117166DA8F3}" type="presParOf" srcId="{963FEBE5-01E9-40F1-97A2-68B7D7C678AE}" destId="{6D4D3670-40B0-42FE-B677-8FA55A4E1BC1}" srcOrd="2" destOrd="0" presId="urn:microsoft.com/office/officeart/2018/2/layout/IconVerticalSolidList"/>
    <dgm:cxn modelId="{51C59EDA-9CAB-44AE-8CD6-49BF0BE552FA}" type="presParOf" srcId="{963FEBE5-01E9-40F1-97A2-68B7D7C678AE}" destId="{8F34A12E-4664-402D-8587-824EDBE67770}" srcOrd="3" destOrd="0" presId="urn:microsoft.com/office/officeart/2018/2/layout/IconVerticalSolidList"/>
    <dgm:cxn modelId="{294E5D7C-1526-433E-AA9F-11D5815A376A}" type="presParOf" srcId="{963FEBE5-01E9-40F1-97A2-68B7D7C678AE}" destId="{182F8247-C3A2-4EF8-94C5-49035F5E5971}" srcOrd="4" destOrd="0" presId="urn:microsoft.com/office/officeart/2018/2/layout/IconVerticalSolidList"/>
    <dgm:cxn modelId="{6D580612-3A7E-4D6D-B82C-1593F5AEE64D}" type="presParOf" srcId="{509417B5-7B0F-4963-9B49-C87DBB30A057}" destId="{FC09B657-D7F8-4F9A-9979-FC69AF67DA59}" srcOrd="1" destOrd="0" presId="urn:microsoft.com/office/officeart/2018/2/layout/IconVerticalSolidList"/>
    <dgm:cxn modelId="{921A560E-FD78-452E-8BB2-DA3FB6645058}" type="presParOf" srcId="{509417B5-7B0F-4963-9B49-C87DBB30A057}" destId="{CBA045B3-8E8A-4624-81BF-F952EDE066C7}" srcOrd="2" destOrd="0" presId="urn:microsoft.com/office/officeart/2018/2/layout/IconVerticalSolidList"/>
    <dgm:cxn modelId="{047CA67E-2DA5-4725-A5E5-D13CDF7D1186}" type="presParOf" srcId="{CBA045B3-8E8A-4624-81BF-F952EDE066C7}" destId="{45E98C8E-CB8E-45A7-8EE8-1F0D3CC5AADB}" srcOrd="0" destOrd="0" presId="urn:microsoft.com/office/officeart/2018/2/layout/IconVerticalSolidList"/>
    <dgm:cxn modelId="{2108CC91-82D1-4A72-8EFA-5C6190E22198}" type="presParOf" srcId="{CBA045B3-8E8A-4624-81BF-F952EDE066C7}" destId="{E4D546D8-C8F4-48E9-BCE1-4FA9FB1D0315}" srcOrd="1" destOrd="0" presId="urn:microsoft.com/office/officeart/2018/2/layout/IconVerticalSolidList"/>
    <dgm:cxn modelId="{F6028FAB-8984-4BF5-BBA0-91AB1D32759F}" type="presParOf" srcId="{CBA045B3-8E8A-4624-81BF-F952EDE066C7}" destId="{7EC5A03A-209E-4216-9C0D-FDA5EC3CA531}" srcOrd="2" destOrd="0" presId="urn:microsoft.com/office/officeart/2018/2/layout/IconVerticalSolidList"/>
    <dgm:cxn modelId="{A5C398E0-C77F-4A6E-802B-B4245299C96E}" type="presParOf" srcId="{CBA045B3-8E8A-4624-81BF-F952EDE066C7}" destId="{A06B8529-BBAD-4192-A2CC-856DAFA8849C}" srcOrd="3" destOrd="0" presId="urn:microsoft.com/office/officeart/2018/2/layout/IconVerticalSolidList"/>
    <dgm:cxn modelId="{E9F10D2B-6C08-4CB5-8206-05BCD9B48791}" type="presParOf" srcId="{CBA045B3-8E8A-4624-81BF-F952EDE066C7}" destId="{451FBC4F-6ADC-43F4-80E1-F2EA29DF165C}" srcOrd="4" destOrd="0" presId="urn:microsoft.com/office/officeart/2018/2/layout/IconVerticalSolidList"/>
    <dgm:cxn modelId="{B90ACAB9-DEF3-46C0-BD9C-107C8C674CB2}" type="presParOf" srcId="{509417B5-7B0F-4963-9B49-C87DBB30A057}" destId="{9DE0BFD9-8B26-42D9-82EA-C6081D37127A}" srcOrd="3" destOrd="0" presId="urn:microsoft.com/office/officeart/2018/2/layout/IconVerticalSolidList"/>
    <dgm:cxn modelId="{8C6B5983-FD6E-4F88-92CD-525F47C3FBF8}" type="presParOf" srcId="{509417B5-7B0F-4963-9B49-C87DBB30A057}" destId="{4AA27339-41DD-4DC7-8162-2A7F2AE5E67F}" srcOrd="4" destOrd="0" presId="urn:microsoft.com/office/officeart/2018/2/layout/IconVerticalSolidList"/>
    <dgm:cxn modelId="{36B96188-0673-4EDF-8AC0-97B8F2EDEC1B}" type="presParOf" srcId="{4AA27339-41DD-4DC7-8162-2A7F2AE5E67F}" destId="{8A114124-236C-4A97-97A8-D4E4E35CA049}" srcOrd="0" destOrd="0" presId="urn:microsoft.com/office/officeart/2018/2/layout/IconVerticalSolidList"/>
    <dgm:cxn modelId="{39A8DF5D-F2D9-433B-81CA-B0984A727540}" type="presParOf" srcId="{4AA27339-41DD-4DC7-8162-2A7F2AE5E67F}" destId="{9B2CC02B-5D46-4CD7-A841-40F3BA49F694}" srcOrd="1" destOrd="0" presId="urn:microsoft.com/office/officeart/2018/2/layout/IconVerticalSolidList"/>
    <dgm:cxn modelId="{88BDADA9-25CB-4D62-8758-F5ACEDDE17D8}" type="presParOf" srcId="{4AA27339-41DD-4DC7-8162-2A7F2AE5E67F}" destId="{479CC503-934A-471E-91E2-945F51620811}" srcOrd="2" destOrd="0" presId="urn:microsoft.com/office/officeart/2018/2/layout/IconVerticalSolidList"/>
    <dgm:cxn modelId="{CF66CB7A-ABE0-4171-9673-6A81111E9691}" type="presParOf" srcId="{4AA27339-41DD-4DC7-8162-2A7F2AE5E67F}" destId="{DEF0894E-F2AE-4AE5-8F51-A40199779588}" srcOrd="3" destOrd="0" presId="urn:microsoft.com/office/officeart/2018/2/layout/IconVerticalSolidList"/>
    <dgm:cxn modelId="{35D2BBFB-27BB-4166-AE59-084E7563AB23}" type="presParOf" srcId="{4AA27339-41DD-4DC7-8162-2A7F2AE5E67F}" destId="{5A0B429E-D106-451A-86A0-5AF8C76ABF6E}" srcOrd="4" destOrd="0" presId="urn:microsoft.com/office/officeart/2018/2/layout/IconVerticalSolidList"/>
    <dgm:cxn modelId="{C89C98A2-D766-4E1C-8632-1317F1345015}" type="presParOf" srcId="{509417B5-7B0F-4963-9B49-C87DBB30A057}" destId="{2A0262E0-ED41-4CD3-BCA8-199437FED351}" srcOrd="5" destOrd="0" presId="urn:microsoft.com/office/officeart/2018/2/layout/IconVerticalSolidList"/>
    <dgm:cxn modelId="{9B5F66D5-9328-4620-A3C2-B26D8BB2BBCC}" type="presParOf" srcId="{509417B5-7B0F-4963-9B49-C87DBB30A057}" destId="{8D3D0E92-8157-40F8-BDED-A2BFB09AA467}" srcOrd="6" destOrd="0" presId="urn:microsoft.com/office/officeart/2018/2/layout/IconVerticalSolidList"/>
    <dgm:cxn modelId="{69ECE4A4-07C0-4924-9060-959D5222DB45}" type="presParOf" srcId="{8D3D0E92-8157-40F8-BDED-A2BFB09AA467}" destId="{E7AA8586-0CCE-430A-977D-BA24C45FC18D}" srcOrd="0" destOrd="0" presId="urn:microsoft.com/office/officeart/2018/2/layout/IconVerticalSolidList"/>
    <dgm:cxn modelId="{01533CA7-BC58-4EB1-9BD3-78D15E9E3D87}" type="presParOf" srcId="{8D3D0E92-8157-40F8-BDED-A2BFB09AA467}" destId="{9B6D7C71-1FE8-4856-803A-59632715E6BA}" srcOrd="1" destOrd="0" presId="urn:microsoft.com/office/officeart/2018/2/layout/IconVerticalSolidList"/>
    <dgm:cxn modelId="{4F4DA4A9-F646-454C-B3FA-A223F6FA3515}" type="presParOf" srcId="{8D3D0E92-8157-40F8-BDED-A2BFB09AA467}" destId="{E1B357EF-8494-426F-BE76-D78E5BAE5C46}" srcOrd="2" destOrd="0" presId="urn:microsoft.com/office/officeart/2018/2/layout/IconVerticalSolidList"/>
    <dgm:cxn modelId="{0509486B-A810-4C85-B779-5A813171CD42}" type="presParOf" srcId="{8D3D0E92-8157-40F8-BDED-A2BFB09AA467}" destId="{557959EC-B85A-44F7-B47E-D0AEFB0400CB}" srcOrd="3" destOrd="0" presId="urn:microsoft.com/office/officeart/2018/2/layout/IconVerticalSolidList"/>
    <dgm:cxn modelId="{FE363FB0-F5A1-457A-BEDF-094E1020D3D8}" type="presParOf" srcId="{8D3D0E92-8157-40F8-BDED-A2BFB09AA467}" destId="{5782C7F2-E53E-49FC-AB13-0A5F365C0370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2835B-3802-414A-8F76-BA2DF540109E}">
      <dsp:nvSpPr>
        <dsp:cNvPr id="0" name=""/>
        <dsp:cNvSpPr/>
      </dsp:nvSpPr>
      <dsp:spPr>
        <a:xfrm>
          <a:off x="4473897" y="1728452"/>
          <a:ext cx="9960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9608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46271" y="1769038"/>
        <a:ext cx="51334" cy="10266"/>
      </dsp:txXfrm>
    </dsp:sp>
    <dsp:sp modelId="{057C61C0-6B3A-4B27-8F12-2DAE74D84F35}">
      <dsp:nvSpPr>
        <dsp:cNvPr id="0" name=""/>
        <dsp:cNvSpPr/>
      </dsp:nvSpPr>
      <dsp:spPr>
        <a:xfrm>
          <a:off x="11858" y="435020"/>
          <a:ext cx="4463839" cy="2678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732" tIns="229598" rIns="218732" bIns="229598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Effective monitoring and evaluation (M&amp;E) are essential components of any development project aimed at achieving transformational change. </a:t>
          </a:r>
        </a:p>
      </dsp:txBody>
      <dsp:txXfrm>
        <a:off x="11858" y="435020"/>
        <a:ext cx="4463839" cy="2678303"/>
      </dsp:txXfrm>
    </dsp:sp>
    <dsp:sp modelId="{92C196A5-C32A-444E-9580-329A7845E606}">
      <dsp:nvSpPr>
        <dsp:cNvPr id="0" name=""/>
        <dsp:cNvSpPr/>
      </dsp:nvSpPr>
      <dsp:spPr>
        <a:xfrm>
          <a:off x="9964419" y="1728452"/>
          <a:ext cx="9960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9608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436794" y="1769038"/>
        <a:ext cx="51334" cy="10266"/>
      </dsp:txXfrm>
    </dsp:sp>
    <dsp:sp modelId="{9805E5D5-E646-4946-BF38-5F27F9D28E36}">
      <dsp:nvSpPr>
        <dsp:cNvPr id="0" name=""/>
        <dsp:cNvSpPr/>
      </dsp:nvSpPr>
      <dsp:spPr>
        <a:xfrm>
          <a:off x="5502380" y="435020"/>
          <a:ext cx="4463839" cy="2678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732" tIns="229598" rIns="218732" bIns="229598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 Nigeria, a country characterized by its diverse cultural, socio-economic, and geographic landscapes, understanding the local context is particularly crucial for the success of M&amp;E efforts.</a:t>
          </a:r>
        </a:p>
      </dsp:txBody>
      <dsp:txXfrm>
        <a:off x="5502380" y="435020"/>
        <a:ext cx="4463839" cy="2678303"/>
      </dsp:txXfrm>
    </dsp:sp>
    <dsp:sp modelId="{5256158E-3FDC-44A1-9D63-738FB9D138A0}">
      <dsp:nvSpPr>
        <dsp:cNvPr id="0" name=""/>
        <dsp:cNvSpPr/>
      </dsp:nvSpPr>
      <dsp:spPr>
        <a:xfrm>
          <a:off x="2243777" y="3111523"/>
          <a:ext cx="10981044" cy="996083"/>
        </a:xfrm>
        <a:custGeom>
          <a:avLst/>
          <a:gdLst/>
          <a:ahLst/>
          <a:cxnLst/>
          <a:rect l="0" t="0" r="0" b="0"/>
          <a:pathLst>
            <a:path>
              <a:moveTo>
                <a:pt x="10981044" y="0"/>
              </a:moveTo>
              <a:lnTo>
                <a:pt x="10981044" y="515141"/>
              </a:lnTo>
              <a:lnTo>
                <a:pt x="0" y="515141"/>
              </a:lnTo>
              <a:lnTo>
                <a:pt x="0" y="99608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58576" y="3604432"/>
        <a:ext cx="551446" cy="10266"/>
      </dsp:txXfrm>
    </dsp:sp>
    <dsp:sp modelId="{775B6F09-A5F6-42E3-9962-37404C73DDCE}">
      <dsp:nvSpPr>
        <dsp:cNvPr id="0" name=""/>
        <dsp:cNvSpPr/>
      </dsp:nvSpPr>
      <dsp:spPr>
        <a:xfrm>
          <a:off x="10992902" y="435020"/>
          <a:ext cx="4463839" cy="2678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732" tIns="229598" rIns="218732" bIns="229598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Nigeria is a diverse country with over 250 ethnic groups, each with its own cultural practices, languages, and traditions. </a:t>
          </a:r>
        </a:p>
      </dsp:txBody>
      <dsp:txXfrm>
        <a:off x="10992902" y="435020"/>
        <a:ext cx="4463839" cy="2678303"/>
      </dsp:txXfrm>
    </dsp:sp>
    <dsp:sp modelId="{4AA04BEC-B6CF-43BC-A610-2A5979761106}">
      <dsp:nvSpPr>
        <dsp:cNvPr id="0" name=""/>
        <dsp:cNvSpPr/>
      </dsp:nvSpPr>
      <dsp:spPr>
        <a:xfrm>
          <a:off x="4473897" y="5433438"/>
          <a:ext cx="9960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9608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46271" y="5474025"/>
        <a:ext cx="51334" cy="10266"/>
      </dsp:txXfrm>
    </dsp:sp>
    <dsp:sp modelId="{B098A294-8F34-4E46-89B4-BBD525C59192}">
      <dsp:nvSpPr>
        <dsp:cNvPr id="0" name=""/>
        <dsp:cNvSpPr/>
      </dsp:nvSpPr>
      <dsp:spPr>
        <a:xfrm>
          <a:off x="11858" y="4140007"/>
          <a:ext cx="4463839" cy="2678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732" tIns="229598" rIns="218732" bIns="229598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Its socio-economic conditions and geographic features also vary widely. </a:t>
          </a:r>
        </a:p>
      </dsp:txBody>
      <dsp:txXfrm>
        <a:off x="11858" y="4140007"/>
        <a:ext cx="4463839" cy="2678303"/>
      </dsp:txXfrm>
    </dsp:sp>
    <dsp:sp modelId="{308EC74E-7E2E-4A7C-9399-CCFFA55E3EA3}">
      <dsp:nvSpPr>
        <dsp:cNvPr id="0" name=""/>
        <dsp:cNvSpPr/>
      </dsp:nvSpPr>
      <dsp:spPr>
        <a:xfrm>
          <a:off x="9964419" y="5433438"/>
          <a:ext cx="9960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9608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436794" y="5474025"/>
        <a:ext cx="51334" cy="10266"/>
      </dsp:txXfrm>
    </dsp:sp>
    <dsp:sp modelId="{14584116-3A69-45E8-98C4-2055BB715486}">
      <dsp:nvSpPr>
        <dsp:cNvPr id="0" name=""/>
        <dsp:cNvSpPr/>
      </dsp:nvSpPr>
      <dsp:spPr>
        <a:xfrm>
          <a:off x="5502380" y="4140007"/>
          <a:ext cx="4463839" cy="2678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732" tIns="229598" rIns="218732" bIns="229598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These factors significantly influence how interventions are received and their potential impact. </a:t>
          </a:r>
        </a:p>
      </dsp:txBody>
      <dsp:txXfrm>
        <a:off x="5502380" y="4140007"/>
        <a:ext cx="4463839" cy="2678303"/>
      </dsp:txXfrm>
    </dsp:sp>
    <dsp:sp modelId="{F318A862-D47E-44A3-8555-9BAA25EDBDB3}">
      <dsp:nvSpPr>
        <dsp:cNvPr id="0" name=""/>
        <dsp:cNvSpPr/>
      </dsp:nvSpPr>
      <dsp:spPr>
        <a:xfrm>
          <a:off x="10992902" y="4140007"/>
          <a:ext cx="4463839" cy="2678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732" tIns="229598" rIns="218732" bIns="229598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Understanding and integrating local context into M&amp;E processes is not just beneficial but essential for the success of any developmental initiative.</a:t>
          </a:r>
        </a:p>
      </dsp:txBody>
      <dsp:txXfrm>
        <a:off x="10992902" y="4140007"/>
        <a:ext cx="4463839" cy="26783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A2C6B-5FDB-4050-9755-32C727EDF9CB}">
      <dsp:nvSpPr>
        <dsp:cNvPr id="0" name=""/>
        <dsp:cNvSpPr/>
      </dsp:nvSpPr>
      <dsp:spPr>
        <a:xfrm>
          <a:off x="0" y="5213"/>
          <a:ext cx="15316200" cy="12133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0BBC7-C2D4-4AC5-899E-90908B8ECCEC}">
      <dsp:nvSpPr>
        <dsp:cNvPr id="0" name=""/>
        <dsp:cNvSpPr/>
      </dsp:nvSpPr>
      <dsp:spPr>
        <a:xfrm>
          <a:off x="367037" y="278216"/>
          <a:ext cx="667340" cy="6673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B6D1F-06FA-4934-AB2D-A37C2D1F4069}">
      <dsp:nvSpPr>
        <dsp:cNvPr id="0" name=""/>
        <dsp:cNvSpPr/>
      </dsp:nvSpPr>
      <dsp:spPr>
        <a:xfrm>
          <a:off x="1401416" y="5213"/>
          <a:ext cx="6892290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Tailor Interventions to Local Economic Conditions</a:t>
          </a:r>
          <a:r>
            <a:rPr lang="en-US" sz="2400" kern="1200"/>
            <a:t>: </a:t>
          </a:r>
        </a:p>
      </dsp:txBody>
      <dsp:txXfrm>
        <a:off x="1401416" y="5213"/>
        <a:ext cx="6892290" cy="1213347"/>
      </dsp:txXfrm>
    </dsp:sp>
    <dsp:sp modelId="{05B214FC-6381-41AB-984D-99563FFF56B4}">
      <dsp:nvSpPr>
        <dsp:cNvPr id="0" name=""/>
        <dsp:cNvSpPr/>
      </dsp:nvSpPr>
      <dsp:spPr>
        <a:xfrm>
          <a:off x="8293706" y="5213"/>
          <a:ext cx="7021124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Design M&amp;E frameworks that consider the economic disparities between urban and rural areas, and between different regions.</a:t>
          </a:r>
        </a:p>
      </dsp:txBody>
      <dsp:txXfrm>
        <a:off x="8293706" y="5213"/>
        <a:ext cx="7021124" cy="1213347"/>
      </dsp:txXfrm>
    </dsp:sp>
    <dsp:sp modelId="{F279DF3F-529D-47FD-BCE3-2BFFB4DD0E79}">
      <dsp:nvSpPr>
        <dsp:cNvPr id="0" name=""/>
        <dsp:cNvSpPr/>
      </dsp:nvSpPr>
      <dsp:spPr>
        <a:xfrm>
          <a:off x="0" y="1521897"/>
          <a:ext cx="15316200" cy="12133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09978-C07F-49CD-BE80-F31867C8552E}">
      <dsp:nvSpPr>
        <dsp:cNvPr id="0" name=""/>
        <dsp:cNvSpPr/>
      </dsp:nvSpPr>
      <dsp:spPr>
        <a:xfrm>
          <a:off x="367037" y="1794900"/>
          <a:ext cx="667340" cy="6673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F0FFD0-C3F7-45FD-948A-487A5100B268}">
      <dsp:nvSpPr>
        <dsp:cNvPr id="0" name=""/>
        <dsp:cNvSpPr/>
      </dsp:nvSpPr>
      <dsp:spPr>
        <a:xfrm>
          <a:off x="1401416" y="1521897"/>
          <a:ext cx="6892290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401416" y="1521897"/>
        <a:ext cx="6892290" cy="1213347"/>
      </dsp:txXfrm>
    </dsp:sp>
    <dsp:sp modelId="{E12B530E-4EAD-4493-A89F-C07318FBF49A}">
      <dsp:nvSpPr>
        <dsp:cNvPr id="0" name=""/>
        <dsp:cNvSpPr/>
      </dsp:nvSpPr>
      <dsp:spPr>
        <a:xfrm>
          <a:off x="8293706" y="1521897"/>
          <a:ext cx="7021124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Tailoring interventions to local conditions ensures that they are relevant and effective, improving the chances of success.</a:t>
          </a:r>
        </a:p>
      </dsp:txBody>
      <dsp:txXfrm>
        <a:off x="8293706" y="1521897"/>
        <a:ext cx="7021124" cy="1213347"/>
      </dsp:txXfrm>
    </dsp:sp>
    <dsp:sp modelId="{D7D933D6-A429-4D4E-BA99-0F0C6425C2D1}">
      <dsp:nvSpPr>
        <dsp:cNvPr id="0" name=""/>
        <dsp:cNvSpPr/>
      </dsp:nvSpPr>
      <dsp:spPr>
        <a:xfrm>
          <a:off x="0" y="3038581"/>
          <a:ext cx="15316200" cy="12133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C2BAB-5560-46D9-931A-3B93F26B4E25}">
      <dsp:nvSpPr>
        <dsp:cNvPr id="0" name=""/>
        <dsp:cNvSpPr/>
      </dsp:nvSpPr>
      <dsp:spPr>
        <a:xfrm>
          <a:off x="367037" y="3311584"/>
          <a:ext cx="667340" cy="66734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96697-85A6-42B9-B169-BD24F6CE5B96}">
      <dsp:nvSpPr>
        <dsp:cNvPr id="0" name=""/>
        <dsp:cNvSpPr/>
      </dsp:nvSpPr>
      <dsp:spPr>
        <a:xfrm>
          <a:off x="1401416" y="3038581"/>
          <a:ext cx="6892290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Focus on Inclusive Economic Indicators</a:t>
          </a:r>
          <a:r>
            <a:rPr lang="en-US" sz="2400" kern="1200"/>
            <a:t>: </a:t>
          </a:r>
        </a:p>
      </dsp:txBody>
      <dsp:txXfrm>
        <a:off x="1401416" y="3038581"/>
        <a:ext cx="6892290" cy="1213347"/>
      </dsp:txXfrm>
    </dsp:sp>
    <dsp:sp modelId="{AF9253CA-BBF9-407E-8FE3-60281202267D}">
      <dsp:nvSpPr>
        <dsp:cNvPr id="0" name=""/>
        <dsp:cNvSpPr/>
      </dsp:nvSpPr>
      <dsp:spPr>
        <a:xfrm>
          <a:off x="8293706" y="3038581"/>
          <a:ext cx="7021124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Develop economic indicators that reflect local realities, such as income levels, access to markets, and employment rates.</a:t>
          </a:r>
        </a:p>
      </dsp:txBody>
      <dsp:txXfrm>
        <a:off x="8293706" y="3038581"/>
        <a:ext cx="7021124" cy="1213347"/>
      </dsp:txXfrm>
    </dsp:sp>
    <dsp:sp modelId="{F2F774A0-BDF6-4B99-BD42-C5BE3449E6B4}">
      <dsp:nvSpPr>
        <dsp:cNvPr id="0" name=""/>
        <dsp:cNvSpPr/>
      </dsp:nvSpPr>
      <dsp:spPr>
        <a:xfrm>
          <a:off x="0" y="4555265"/>
          <a:ext cx="15316200" cy="12133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559C42-BE10-46FF-9472-43D03F7AE26D}">
      <dsp:nvSpPr>
        <dsp:cNvPr id="0" name=""/>
        <dsp:cNvSpPr/>
      </dsp:nvSpPr>
      <dsp:spPr>
        <a:xfrm>
          <a:off x="367037" y="4828268"/>
          <a:ext cx="667340" cy="66734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C3CE4-D61C-493B-8822-F274732B2562}">
      <dsp:nvSpPr>
        <dsp:cNvPr id="0" name=""/>
        <dsp:cNvSpPr/>
      </dsp:nvSpPr>
      <dsp:spPr>
        <a:xfrm>
          <a:off x="1401416" y="4555265"/>
          <a:ext cx="6892290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401416" y="4555265"/>
        <a:ext cx="6892290" cy="1213347"/>
      </dsp:txXfrm>
    </dsp:sp>
    <dsp:sp modelId="{D313D15A-DB7F-4E18-A067-46183B9A7315}">
      <dsp:nvSpPr>
        <dsp:cNvPr id="0" name=""/>
        <dsp:cNvSpPr/>
      </dsp:nvSpPr>
      <dsp:spPr>
        <a:xfrm>
          <a:off x="8293706" y="4555265"/>
          <a:ext cx="7021124" cy="1213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413" tIns="128413" rIns="128413" bIns="12841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These indicators will provide a more accurate assessment of economic impacts and help in resource allocation.</a:t>
          </a:r>
        </a:p>
      </dsp:txBody>
      <dsp:txXfrm>
        <a:off x="8293706" y="4555265"/>
        <a:ext cx="7021124" cy="121334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28CE6-9A0F-4B27-A9B7-A1ED69CAC1CD}">
      <dsp:nvSpPr>
        <dsp:cNvPr id="0" name=""/>
        <dsp:cNvSpPr/>
      </dsp:nvSpPr>
      <dsp:spPr>
        <a:xfrm rot="5400000">
          <a:off x="9943507" y="-4309347"/>
          <a:ext cx="943017" cy="98023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Create indicators that account for the diverse climatic and environmental conditions across Nigeria.</a:t>
          </a:r>
        </a:p>
      </dsp:txBody>
      <dsp:txXfrm rot="-5400000">
        <a:off x="5513832" y="166362"/>
        <a:ext cx="9756334" cy="850949"/>
      </dsp:txXfrm>
    </dsp:sp>
    <dsp:sp modelId="{51F377B1-648B-4025-B8C2-3B6F736A4137}">
      <dsp:nvSpPr>
        <dsp:cNvPr id="0" name=""/>
        <dsp:cNvSpPr/>
      </dsp:nvSpPr>
      <dsp:spPr>
        <a:xfrm>
          <a:off x="0" y="2450"/>
          <a:ext cx="5513832" cy="1178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Develop Geographically Specific Indicators</a:t>
          </a:r>
          <a:r>
            <a:rPr lang="en-US" sz="2400" kern="1200" dirty="0"/>
            <a:t>: </a:t>
          </a:r>
        </a:p>
      </dsp:txBody>
      <dsp:txXfrm>
        <a:off x="57543" y="59993"/>
        <a:ext cx="5398746" cy="1063685"/>
      </dsp:txXfrm>
    </dsp:sp>
    <dsp:sp modelId="{1E437018-1D30-4FC6-934B-95A24B4DF35E}">
      <dsp:nvSpPr>
        <dsp:cNvPr id="0" name=""/>
        <dsp:cNvSpPr/>
      </dsp:nvSpPr>
      <dsp:spPr>
        <a:xfrm rot="5400000">
          <a:off x="9943507" y="-3071637"/>
          <a:ext cx="943017" cy="98023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Geographically specific indicators ensure that the impacts of projects are measured accurately according to local environmental factors.</a:t>
          </a:r>
        </a:p>
      </dsp:txBody>
      <dsp:txXfrm rot="-5400000">
        <a:off x="5513832" y="1404072"/>
        <a:ext cx="9756334" cy="850949"/>
      </dsp:txXfrm>
    </dsp:sp>
    <dsp:sp modelId="{23B4F6EF-F716-4995-92F4-88F92790B495}">
      <dsp:nvSpPr>
        <dsp:cNvPr id="0" name=""/>
        <dsp:cNvSpPr/>
      </dsp:nvSpPr>
      <dsp:spPr>
        <a:xfrm>
          <a:off x="0" y="1240160"/>
          <a:ext cx="5513832" cy="1178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57543" y="1297703"/>
        <a:ext cx="5398746" cy="1063685"/>
      </dsp:txXfrm>
    </dsp:sp>
    <dsp:sp modelId="{C6B8581D-FE34-49D7-A665-A8014C181DD5}">
      <dsp:nvSpPr>
        <dsp:cNvPr id="0" name=""/>
        <dsp:cNvSpPr/>
      </dsp:nvSpPr>
      <dsp:spPr>
        <a:xfrm rot="5400000">
          <a:off x="9943507" y="-1833927"/>
          <a:ext cx="943017" cy="98023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Plan M&amp;E activities considering the accessibility and infrastructure challenges in different regions.</a:t>
          </a:r>
        </a:p>
      </dsp:txBody>
      <dsp:txXfrm rot="-5400000">
        <a:off x="5513832" y="2641782"/>
        <a:ext cx="9756334" cy="850949"/>
      </dsp:txXfrm>
    </dsp:sp>
    <dsp:sp modelId="{C22F4056-CE7E-43BC-8DB4-0C7D98FEE9B4}">
      <dsp:nvSpPr>
        <dsp:cNvPr id="0" name=""/>
        <dsp:cNvSpPr/>
      </dsp:nvSpPr>
      <dsp:spPr>
        <a:xfrm>
          <a:off x="0" y="2477870"/>
          <a:ext cx="5513832" cy="1178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Ensure Accessibility and Infrastructure Considerations</a:t>
          </a:r>
          <a:r>
            <a:rPr lang="en-US" sz="2400" kern="1200"/>
            <a:t>:</a:t>
          </a:r>
        </a:p>
      </dsp:txBody>
      <dsp:txXfrm>
        <a:off x="57543" y="2535413"/>
        <a:ext cx="5398746" cy="1063685"/>
      </dsp:txXfrm>
    </dsp:sp>
    <dsp:sp modelId="{18CB3913-FD63-463E-BFE1-7A8959FE7E45}">
      <dsp:nvSpPr>
        <dsp:cNvPr id="0" name=""/>
        <dsp:cNvSpPr/>
      </dsp:nvSpPr>
      <dsp:spPr>
        <a:xfrm rot="5400000">
          <a:off x="9943507" y="-596217"/>
          <a:ext cx="943017" cy="98023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This approach will help in overcoming logistical issues and ensuring consistent data collection across various locations.</a:t>
          </a:r>
        </a:p>
      </dsp:txBody>
      <dsp:txXfrm rot="-5400000">
        <a:off x="5513832" y="3879492"/>
        <a:ext cx="9756334" cy="850949"/>
      </dsp:txXfrm>
    </dsp:sp>
    <dsp:sp modelId="{39FC7DD4-CDD9-49E0-A29F-AA2AB69D0A5A}">
      <dsp:nvSpPr>
        <dsp:cNvPr id="0" name=""/>
        <dsp:cNvSpPr/>
      </dsp:nvSpPr>
      <dsp:spPr>
        <a:xfrm>
          <a:off x="0" y="3715580"/>
          <a:ext cx="5513832" cy="1178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57543" y="3773123"/>
        <a:ext cx="5398746" cy="106368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91C4D-EB8F-44B8-9213-E6A44D9761B3}">
      <dsp:nvSpPr>
        <dsp:cNvPr id="0" name=""/>
        <dsp:cNvSpPr/>
      </dsp:nvSpPr>
      <dsp:spPr>
        <a:xfrm>
          <a:off x="0" y="4603"/>
          <a:ext cx="15544800" cy="10715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3CDC02-FD7E-4BDC-8041-CE8FEFD3B072}">
      <dsp:nvSpPr>
        <dsp:cNvPr id="0" name=""/>
        <dsp:cNvSpPr/>
      </dsp:nvSpPr>
      <dsp:spPr>
        <a:xfrm>
          <a:off x="324135" y="245696"/>
          <a:ext cx="589336" cy="5893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9685E-C154-43BB-8D0A-84EDBF99815B}">
      <dsp:nvSpPr>
        <dsp:cNvPr id="0" name=""/>
        <dsp:cNvSpPr/>
      </dsp:nvSpPr>
      <dsp:spPr>
        <a:xfrm>
          <a:off x="1237607" y="4603"/>
          <a:ext cx="6995160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Foster Stakeholder Involvement, Capacity Building and Build Local M&amp;E Capacity</a:t>
          </a:r>
          <a:r>
            <a:rPr lang="en-US" sz="2400" kern="1200" dirty="0"/>
            <a:t>: </a:t>
          </a:r>
        </a:p>
      </dsp:txBody>
      <dsp:txXfrm>
        <a:off x="1237607" y="4603"/>
        <a:ext cx="6995160" cy="1071521"/>
      </dsp:txXfrm>
    </dsp:sp>
    <dsp:sp modelId="{B3E91600-FF94-4109-BE7A-9523FAC70D76}">
      <dsp:nvSpPr>
        <dsp:cNvPr id="0" name=""/>
        <dsp:cNvSpPr/>
      </dsp:nvSpPr>
      <dsp:spPr>
        <a:xfrm>
          <a:off x="8232767" y="4603"/>
          <a:ext cx="7310823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Invest in training and capacity building for local M&amp;E personnel.</a:t>
          </a:r>
        </a:p>
      </dsp:txBody>
      <dsp:txXfrm>
        <a:off x="8232767" y="4603"/>
        <a:ext cx="7310823" cy="1071521"/>
      </dsp:txXfrm>
    </dsp:sp>
    <dsp:sp modelId="{458EEFB1-99A1-41DA-9FF5-65CB918B3B2B}">
      <dsp:nvSpPr>
        <dsp:cNvPr id="0" name=""/>
        <dsp:cNvSpPr/>
      </dsp:nvSpPr>
      <dsp:spPr>
        <a:xfrm>
          <a:off x="0" y="1344005"/>
          <a:ext cx="15544800" cy="10715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A22E3-83A5-47F6-BC40-D1692BC085D6}">
      <dsp:nvSpPr>
        <dsp:cNvPr id="0" name=""/>
        <dsp:cNvSpPr/>
      </dsp:nvSpPr>
      <dsp:spPr>
        <a:xfrm>
          <a:off x="324135" y="1585097"/>
          <a:ext cx="589336" cy="5893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F1308-4FC5-4B52-9914-8AEC868083EC}">
      <dsp:nvSpPr>
        <dsp:cNvPr id="0" name=""/>
        <dsp:cNvSpPr/>
      </dsp:nvSpPr>
      <dsp:spPr>
        <a:xfrm>
          <a:off x="1237607" y="1344005"/>
          <a:ext cx="6995160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237607" y="1344005"/>
        <a:ext cx="6995160" cy="1071521"/>
      </dsp:txXfrm>
    </dsp:sp>
    <dsp:sp modelId="{60A8917A-2635-45C6-8C69-944A14775DE6}">
      <dsp:nvSpPr>
        <dsp:cNvPr id="0" name=""/>
        <dsp:cNvSpPr/>
      </dsp:nvSpPr>
      <dsp:spPr>
        <a:xfrm>
          <a:off x="8232767" y="1344005"/>
          <a:ext cx="7310823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Empowering local staff with the necessary skills ensures the sustainability of M&amp;E processes and integrates local knowledge into evaluations.</a:t>
          </a:r>
        </a:p>
      </dsp:txBody>
      <dsp:txXfrm>
        <a:off x="8232767" y="1344005"/>
        <a:ext cx="7310823" cy="1071521"/>
      </dsp:txXfrm>
    </dsp:sp>
    <dsp:sp modelId="{99DE3712-428D-443E-8A93-63696CD639AA}">
      <dsp:nvSpPr>
        <dsp:cNvPr id="0" name=""/>
        <dsp:cNvSpPr/>
      </dsp:nvSpPr>
      <dsp:spPr>
        <a:xfrm>
          <a:off x="0" y="2683407"/>
          <a:ext cx="15544800" cy="10715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E0B59-D50C-4A81-A530-BEA5578006A0}">
      <dsp:nvSpPr>
        <dsp:cNvPr id="0" name=""/>
        <dsp:cNvSpPr/>
      </dsp:nvSpPr>
      <dsp:spPr>
        <a:xfrm>
          <a:off x="324135" y="2924499"/>
          <a:ext cx="589336" cy="5893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5440B0-876B-4D34-BED2-29543E97BCEB}">
      <dsp:nvSpPr>
        <dsp:cNvPr id="0" name=""/>
        <dsp:cNvSpPr/>
      </dsp:nvSpPr>
      <dsp:spPr>
        <a:xfrm>
          <a:off x="1237607" y="2683407"/>
          <a:ext cx="6995160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Promote Stakeholder Collaboration</a:t>
          </a:r>
          <a:r>
            <a:rPr lang="en-US" sz="2400" kern="1200"/>
            <a:t>: </a:t>
          </a:r>
        </a:p>
      </dsp:txBody>
      <dsp:txXfrm>
        <a:off x="1237607" y="2683407"/>
        <a:ext cx="6995160" cy="1071521"/>
      </dsp:txXfrm>
    </dsp:sp>
    <dsp:sp modelId="{79747EEE-9BEA-4D72-B121-B1C4BA384517}">
      <dsp:nvSpPr>
        <dsp:cNvPr id="0" name=""/>
        <dsp:cNvSpPr/>
      </dsp:nvSpPr>
      <dsp:spPr>
        <a:xfrm>
          <a:off x="8232767" y="2683407"/>
          <a:ext cx="7310823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Facilitate regular collaboration and communication between project teams, government agencies, NGOs, and community groups.</a:t>
          </a:r>
        </a:p>
      </dsp:txBody>
      <dsp:txXfrm>
        <a:off x="8232767" y="2683407"/>
        <a:ext cx="7310823" cy="1071521"/>
      </dsp:txXfrm>
    </dsp:sp>
    <dsp:sp modelId="{144CCF0A-9A77-4744-9D75-8628F30DC6DA}">
      <dsp:nvSpPr>
        <dsp:cNvPr id="0" name=""/>
        <dsp:cNvSpPr/>
      </dsp:nvSpPr>
      <dsp:spPr>
        <a:xfrm>
          <a:off x="0" y="4022808"/>
          <a:ext cx="15544800" cy="10715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3DB6A-ED15-4D2C-9776-461D4230CA57}">
      <dsp:nvSpPr>
        <dsp:cNvPr id="0" name=""/>
        <dsp:cNvSpPr/>
      </dsp:nvSpPr>
      <dsp:spPr>
        <a:xfrm>
          <a:off x="324135" y="4263901"/>
          <a:ext cx="589336" cy="5893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A766C4-50C5-456F-B7D6-1564BA84B103}">
      <dsp:nvSpPr>
        <dsp:cNvPr id="0" name=""/>
        <dsp:cNvSpPr/>
      </dsp:nvSpPr>
      <dsp:spPr>
        <a:xfrm>
          <a:off x="1237607" y="4022808"/>
          <a:ext cx="6995160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237607" y="4022808"/>
        <a:ext cx="6995160" cy="1071521"/>
      </dsp:txXfrm>
    </dsp:sp>
    <dsp:sp modelId="{BC4D9848-718E-4A6E-BCB7-8513A1FB1ECF}">
      <dsp:nvSpPr>
        <dsp:cNvPr id="0" name=""/>
        <dsp:cNvSpPr/>
      </dsp:nvSpPr>
      <dsp:spPr>
        <a:xfrm>
          <a:off x="8232767" y="4022808"/>
          <a:ext cx="7310823" cy="1071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403" tIns="113403" rIns="113403" bIns="113403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Stakeholder collaboration enhances the relevance and accuracy of M&amp;E activities and fosters a sense of ownership and commitment to the project.</a:t>
          </a:r>
        </a:p>
      </dsp:txBody>
      <dsp:txXfrm>
        <a:off x="8232767" y="4022808"/>
        <a:ext cx="7310823" cy="107152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91ED7-7E1D-4BE1-8F69-B28AD0D19798}">
      <dsp:nvSpPr>
        <dsp:cNvPr id="0" name=""/>
        <dsp:cNvSpPr/>
      </dsp:nvSpPr>
      <dsp:spPr>
        <a:xfrm rot="5400000">
          <a:off x="10218369" y="-4369766"/>
          <a:ext cx="1118717" cy="10143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Establish regular review sessions and feedback mechanisms to adapt strategies based on real-time data and changing conditions.</a:t>
          </a:r>
        </a:p>
      </dsp:txBody>
      <dsp:txXfrm rot="-5400000">
        <a:off x="5705856" y="197358"/>
        <a:ext cx="10089133" cy="1009495"/>
      </dsp:txXfrm>
    </dsp:sp>
    <dsp:sp modelId="{4344A515-746C-4E6F-9576-0CDAEB1154BE}">
      <dsp:nvSpPr>
        <dsp:cNvPr id="0" name=""/>
        <dsp:cNvSpPr/>
      </dsp:nvSpPr>
      <dsp:spPr>
        <a:xfrm>
          <a:off x="0" y="2907"/>
          <a:ext cx="5705856" cy="1398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Implement Adaptive Management and Regular Review and Feedback Mechanisms</a:t>
          </a:r>
          <a:r>
            <a:rPr lang="en-US" sz="2400" kern="1200"/>
            <a:t>: </a:t>
          </a:r>
        </a:p>
      </dsp:txBody>
      <dsp:txXfrm>
        <a:off x="68264" y="71171"/>
        <a:ext cx="5569328" cy="1261868"/>
      </dsp:txXfrm>
    </dsp:sp>
    <dsp:sp modelId="{599BF6CD-E9B6-4352-B912-5310EF612BD2}">
      <dsp:nvSpPr>
        <dsp:cNvPr id="0" name=""/>
        <dsp:cNvSpPr/>
      </dsp:nvSpPr>
      <dsp:spPr>
        <a:xfrm rot="5400000">
          <a:off x="10218369" y="-2901449"/>
          <a:ext cx="1118717" cy="10143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Adaptive management allows for timely adjustments to M&amp;E plans, ensuring they remain effective and relevant.</a:t>
          </a:r>
        </a:p>
      </dsp:txBody>
      <dsp:txXfrm rot="-5400000">
        <a:off x="5705856" y="1665675"/>
        <a:ext cx="10089133" cy="1009495"/>
      </dsp:txXfrm>
    </dsp:sp>
    <dsp:sp modelId="{E7354A02-E124-4F4A-9303-BB6E1C8A03B7}">
      <dsp:nvSpPr>
        <dsp:cNvPr id="0" name=""/>
        <dsp:cNvSpPr/>
      </dsp:nvSpPr>
      <dsp:spPr>
        <a:xfrm>
          <a:off x="0" y="1471223"/>
          <a:ext cx="5705856" cy="1398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68264" y="1539487"/>
        <a:ext cx="5569328" cy="1261868"/>
      </dsp:txXfrm>
    </dsp:sp>
    <dsp:sp modelId="{292C5647-D89F-443A-B14A-88B3C98A63D3}">
      <dsp:nvSpPr>
        <dsp:cNvPr id="0" name=""/>
        <dsp:cNvSpPr/>
      </dsp:nvSpPr>
      <dsp:spPr>
        <a:xfrm rot="5400000">
          <a:off x="10218369" y="-1433133"/>
          <a:ext cx="1118717" cy="10143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Design M&amp;E frameworks that are flexible and can be adjusted as needed to respond to new challenges and opportunities.</a:t>
          </a:r>
        </a:p>
      </dsp:txBody>
      <dsp:txXfrm rot="-5400000">
        <a:off x="5705856" y="3133991"/>
        <a:ext cx="10089133" cy="1009495"/>
      </dsp:txXfrm>
    </dsp:sp>
    <dsp:sp modelId="{AAA7205E-F0B4-42B7-A022-2173C783D338}">
      <dsp:nvSpPr>
        <dsp:cNvPr id="0" name=""/>
        <dsp:cNvSpPr/>
      </dsp:nvSpPr>
      <dsp:spPr>
        <a:xfrm>
          <a:off x="0" y="2939540"/>
          <a:ext cx="5705856" cy="1398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Flexible M&amp;E Frameworks</a:t>
          </a:r>
          <a:r>
            <a:rPr lang="en-US" sz="2400" kern="1200"/>
            <a:t>: </a:t>
          </a:r>
        </a:p>
      </dsp:txBody>
      <dsp:txXfrm>
        <a:off x="68264" y="3007804"/>
        <a:ext cx="5569328" cy="1261868"/>
      </dsp:txXfrm>
    </dsp:sp>
    <dsp:sp modelId="{07D1F601-479D-4501-98B5-53BB50E4EF18}">
      <dsp:nvSpPr>
        <dsp:cNvPr id="0" name=""/>
        <dsp:cNvSpPr/>
      </dsp:nvSpPr>
      <dsp:spPr>
        <a:xfrm rot="5400000">
          <a:off x="10218369" y="35183"/>
          <a:ext cx="1118717" cy="10143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Flexibility in M&amp;E frameworks is crucial for responding to the dynamic socio-political environment in Nigeria.</a:t>
          </a:r>
        </a:p>
      </dsp:txBody>
      <dsp:txXfrm rot="-5400000">
        <a:off x="5705856" y="4602308"/>
        <a:ext cx="10089133" cy="1009495"/>
      </dsp:txXfrm>
    </dsp:sp>
    <dsp:sp modelId="{E508E024-5B13-4A56-87A5-B46317645F9B}">
      <dsp:nvSpPr>
        <dsp:cNvPr id="0" name=""/>
        <dsp:cNvSpPr/>
      </dsp:nvSpPr>
      <dsp:spPr>
        <a:xfrm>
          <a:off x="0" y="4407856"/>
          <a:ext cx="5705856" cy="13983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</a:t>
          </a:r>
        </a:p>
      </dsp:txBody>
      <dsp:txXfrm>
        <a:off x="68264" y="4476120"/>
        <a:ext cx="5569328" cy="126186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8B640-164D-44B6-8AD6-B4BE52765535}">
      <dsp:nvSpPr>
        <dsp:cNvPr id="0" name=""/>
        <dsp:cNvSpPr/>
      </dsp:nvSpPr>
      <dsp:spPr>
        <a:xfrm>
          <a:off x="0" y="5094"/>
          <a:ext cx="15621000" cy="11856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3FC46-A06D-4BEB-8DA0-E8D375ADE454}">
      <dsp:nvSpPr>
        <dsp:cNvPr id="0" name=""/>
        <dsp:cNvSpPr/>
      </dsp:nvSpPr>
      <dsp:spPr>
        <a:xfrm>
          <a:off x="358668" y="271872"/>
          <a:ext cx="652125" cy="652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355EFF-4704-4F2D-B8FF-698D6897AF7B}">
      <dsp:nvSpPr>
        <dsp:cNvPr id="0" name=""/>
        <dsp:cNvSpPr/>
      </dsp:nvSpPr>
      <dsp:spPr>
        <a:xfrm>
          <a:off x="1369463" y="5094"/>
          <a:ext cx="7029450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Ensure Ethical Standards, Informed Consent and Privacy Protection</a:t>
          </a:r>
          <a:endParaRPr lang="en-US" sz="2400" kern="1200"/>
        </a:p>
      </dsp:txBody>
      <dsp:txXfrm>
        <a:off x="1369463" y="5094"/>
        <a:ext cx="7029450" cy="1185682"/>
      </dsp:txXfrm>
    </dsp:sp>
    <dsp:sp modelId="{D23EEA6F-828D-4865-86D4-CEBC3BDF8E0C}">
      <dsp:nvSpPr>
        <dsp:cNvPr id="0" name=""/>
        <dsp:cNvSpPr/>
      </dsp:nvSpPr>
      <dsp:spPr>
        <a:xfrm>
          <a:off x="8398913" y="5094"/>
          <a:ext cx="7220748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Ensure that all M&amp;E activities adhere to ethical standards, including obtaining informed consent and protecting participants' privacy and confidentiality.</a:t>
          </a:r>
        </a:p>
      </dsp:txBody>
      <dsp:txXfrm>
        <a:off x="8398913" y="5094"/>
        <a:ext cx="7220748" cy="1185682"/>
      </dsp:txXfrm>
    </dsp:sp>
    <dsp:sp modelId="{4AF1246E-5391-449F-B8EB-D65743AB6F73}">
      <dsp:nvSpPr>
        <dsp:cNvPr id="0" name=""/>
        <dsp:cNvSpPr/>
      </dsp:nvSpPr>
      <dsp:spPr>
        <a:xfrm>
          <a:off x="0" y="1487197"/>
          <a:ext cx="15621000" cy="11856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BB6D29-6414-445E-9738-CA1C315F25C5}">
      <dsp:nvSpPr>
        <dsp:cNvPr id="0" name=""/>
        <dsp:cNvSpPr/>
      </dsp:nvSpPr>
      <dsp:spPr>
        <a:xfrm>
          <a:off x="358668" y="1753975"/>
          <a:ext cx="652125" cy="652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37C32-B270-4EE6-AB25-2AE4BA2EC7B3}">
      <dsp:nvSpPr>
        <dsp:cNvPr id="0" name=""/>
        <dsp:cNvSpPr/>
      </dsp:nvSpPr>
      <dsp:spPr>
        <a:xfrm>
          <a:off x="1369463" y="1487197"/>
          <a:ext cx="7029450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369463" y="1487197"/>
        <a:ext cx="7029450" cy="1185682"/>
      </dsp:txXfrm>
    </dsp:sp>
    <dsp:sp modelId="{D3026C2F-2655-4F34-8D75-7DA6CE64E33E}">
      <dsp:nvSpPr>
        <dsp:cNvPr id="0" name=""/>
        <dsp:cNvSpPr/>
      </dsp:nvSpPr>
      <dsp:spPr>
        <a:xfrm>
          <a:off x="8398913" y="1487197"/>
          <a:ext cx="7220748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Ethical standards build trust with participants and ensure the integrity of the data collected.</a:t>
          </a:r>
        </a:p>
      </dsp:txBody>
      <dsp:txXfrm>
        <a:off x="8398913" y="1487197"/>
        <a:ext cx="7220748" cy="1185682"/>
      </dsp:txXfrm>
    </dsp:sp>
    <dsp:sp modelId="{CAB298E2-9BA2-44AC-82E4-98E971ED00A8}">
      <dsp:nvSpPr>
        <dsp:cNvPr id="0" name=""/>
        <dsp:cNvSpPr/>
      </dsp:nvSpPr>
      <dsp:spPr>
        <a:xfrm>
          <a:off x="0" y="2969300"/>
          <a:ext cx="15621000" cy="11856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539B24-CB37-4FC7-A813-31A09395D5EE}">
      <dsp:nvSpPr>
        <dsp:cNvPr id="0" name=""/>
        <dsp:cNvSpPr/>
      </dsp:nvSpPr>
      <dsp:spPr>
        <a:xfrm>
          <a:off x="358668" y="3236078"/>
          <a:ext cx="652125" cy="652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0C831-8D6A-4E7B-A334-C8F46F1D7B3D}">
      <dsp:nvSpPr>
        <dsp:cNvPr id="0" name=""/>
        <dsp:cNvSpPr/>
      </dsp:nvSpPr>
      <dsp:spPr>
        <a:xfrm>
          <a:off x="1369463" y="2969300"/>
          <a:ext cx="7029450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Address Power Dynamics</a:t>
          </a:r>
          <a:r>
            <a:rPr lang="en-US" sz="2400" kern="1200"/>
            <a:t>: </a:t>
          </a:r>
        </a:p>
      </dsp:txBody>
      <dsp:txXfrm>
        <a:off x="1369463" y="2969300"/>
        <a:ext cx="7029450" cy="1185682"/>
      </dsp:txXfrm>
    </dsp:sp>
    <dsp:sp modelId="{8150900E-2662-409F-8394-48E3972C8DDC}">
      <dsp:nvSpPr>
        <dsp:cNvPr id="0" name=""/>
        <dsp:cNvSpPr/>
      </dsp:nvSpPr>
      <dsp:spPr>
        <a:xfrm>
          <a:off x="8398913" y="2969300"/>
          <a:ext cx="7220748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Be mindful of local power dynamics and ensure that marginalized groups, including women and minority communities, are included in M&amp;E processes.</a:t>
          </a:r>
        </a:p>
      </dsp:txBody>
      <dsp:txXfrm>
        <a:off x="8398913" y="2969300"/>
        <a:ext cx="7220748" cy="1185682"/>
      </dsp:txXfrm>
    </dsp:sp>
    <dsp:sp modelId="{2F6B1C0C-99C3-49AB-B80B-90FC3EE94568}">
      <dsp:nvSpPr>
        <dsp:cNvPr id="0" name=""/>
        <dsp:cNvSpPr/>
      </dsp:nvSpPr>
      <dsp:spPr>
        <a:xfrm>
          <a:off x="0" y="4451403"/>
          <a:ext cx="15621000" cy="11856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F9D8A5-1AE5-496C-AEBE-21F6ACE4B9BC}">
      <dsp:nvSpPr>
        <dsp:cNvPr id="0" name=""/>
        <dsp:cNvSpPr/>
      </dsp:nvSpPr>
      <dsp:spPr>
        <a:xfrm>
          <a:off x="358668" y="4718181"/>
          <a:ext cx="652125" cy="65212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6DDA8-0404-46B3-98B2-E785573324F8}">
      <dsp:nvSpPr>
        <dsp:cNvPr id="0" name=""/>
        <dsp:cNvSpPr/>
      </dsp:nvSpPr>
      <dsp:spPr>
        <a:xfrm>
          <a:off x="1369463" y="4451403"/>
          <a:ext cx="7029450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369463" y="4451403"/>
        <a:ext cx="7029450" cy="1185682"/>
      </dsp:txXfrm>
    </dsp:sp>
    <dsp:sp modelId="{D2481A3E-D70B-4D9B-9054-CFE61F0D0FA1}">
      <dsp:nvSpPr>
        <dsp:cNvPr id="0" name=""/>
        <dsp:cNvSpPr/>
      </dsp:nvSpPr>
      <dsp:spPr>
        <a:xfrm>
          <a:off x="8398913" y="4451403"/>
          <a:ext cx="7220748" cy="1185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485" tIns="125485" rIns="125485" bIns="12548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Inclusive M&amp;E practices ensure that the benefits of development projects are equitably distributed and that all voices are heard.</a:t>
          </a:r>
        </a:p>
      </dsp:txBody>
      <dsp:txXfrm>
        <a:off x="8398913" y="4451403"/>
        <a:ext cx="7220748" cy="11856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F6193-ABF4-4840-8A4E-0B53C53DF1E0}">
      <dsp:nvSpPr>
        <dsp:cNvPr id="0" name=""/>
        <dsp:cNvSpPr/>
      </dsp:nvSpPr>
      <dsp:spPr>
        <a:xfrm>
          <a:off x="0" y="757"/>
          <a:ext cx="15316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8B9BF-EE86-4CF7-B831-3D7771857B6D}">
      <dsp:nvSpPr>
        <dsp:cNvPr id="0" name=""/>
        <dsp:cNvSpPr/>
      </dsp:nvSpPr>
      <dsp:spPr>
        <a:xfrm>
          <a:off x="0" y="757"/>
          <a:ext cx="15316200" cy="124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 emphasize the necessity of cultural sensitivity and community engagement in M&amp;E.</a:t>
          </a:r>
        </a:p>
      </dsp:txBody>
      <dsp:txXfrm>
        <a:off x="0" y="757"/>
        <a:ext cx="15316200" cy="1241075"/>
      </dsp:txXfrm>
    </dsp:sp>
    <dsp:sp modelId="{16BC4CA1-B5FB-472D-A8DB-46D2670F38A7}">
      <dsp:nvSpPr>
        <dsp:cNvPr id="0" name=""/>
        <dsp:cNvSpPr/>
      </dsp:nvSpPr>
      <dsp:spPr>
        <a:xfrm>
          <a:off x="0" y="1241832"/>
          <a:ext cx="15316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E1696-E441-4D7F-B154-583C70F85390}">
      <dsp:nvSpPr>
        <dsp:cNvPr id="0" name=""/>
        <dsp:cNvSpPr/>
      </dsp:nvSpPr>
      <dsp:spPr>
        <a:xfrm>
          <a:off x="0" y="1241832"/>
          <a:ext cx="15316200" cy="124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 discuss the challenges and opportunities presented by Nigeria’s socio-economic and geographic diversity.</a:t>
          </a:r>
        </a:p>
      </dsp:txBody>
      <dsp:txXfrm>
        <a:off x="0" y="1241832"/>
        <a:ext cx="15316200" cy="1241075"/>
      </dsp:txXfrm>
    </dsp:sp>
    <dsp:sp modelId="{ADF34E07-B7C5-41DD-BDCF-9DDC08A6B19F}">
      <dsp:nvSpPr>
        <dsp:cNvPr id="0" name=""/>
        <dsp:cNvSpPr/>
      </dsp:nvSpPr>
      <dsp:spPr>
        <a:xfrm>
          <a:off x="0" y="2482907"/>
          <a:ext cx="15316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579E80-E7FC-42E3-A4B1-B3E829820029}">
      <dsp:nvSpPr>
        <dsp:cNvPr id="0" name=""/>
        <dsp:cNvSpPr/>
      </dsp:nvSpPr>
      <dsp:spPr>
        <a:xfrm>
          <a:off x="0" y="2482907"/>
          <a:ext cx="15316200" cy="124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To outline practical steps for involving stakeholders and building local capacity.</a:t>
          </a:r>
        </a:p>
      </dsp:txBody>
      <dsp:txXfrm>
        <a:off x="0" y="2482907"/>
        <a:ext cx="15316200" cy="1241075"/>
      </dsp:txXfrm>
    </dsp:sp>
    <dsp:sp modelId="{932B18E4-0C9C-4000-AD2F-40DED3A3851F}">
      <dsp:nvSpPr>
        <dsp:cNvPr id="0" name=""/>
        <dsp:cNvSpPr/>
      </dsp:nvSpPr>
      <dsp:spPr>
        <a:xfrm>
          <a:off x="0" y="3723983"/>
          <a:ext cx="15316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8FF62-DA61-470C-8655-BAC018B0D5B7}">
      <dsp:nvSpPr>
        <dsp:cNvPr id="0" name=""/>
        <dsp:cNvSpPr/>
      </dsp:nvSpPr>
      <dsp:spPr>
        <a:xfrm>
          <a:off x="0" y="3723983"/>
          <a:ext cx="15316200" cy="124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To advocate for adaptive management and ethical considerations in M&amp;E practices.</a:t>
          </a:r>
        </a:p>
      </dsp:txBody>
      <dsp:txXfrm>
        <a:off x="0" y="3723983"/>
        <a:ext cx="15316200" cy="1241075"/>
      </dsp:txXfrm>
    </dsp:sp>
    <dsp:sp modelId="{0120C7F7-844F-4DE2-8A6E-FFDB5C15FF47}">
      <dsp:nvSpPr>
        <dsp:cNvPr id="0" name=""/>
        <dsp:cNvSpPr/>
      </dsp:nvSpPr>
      <dsp:spPr>
        <a:xfrm>
          <a:off x="0" y="4965058"/>
          <a:ext cx="15316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69F91-5255-447B-BA9F-01146EA25109}">
      <dsp:nvSpPr>
        <dsp:cNvPr id="0" name=""/>
        <dsp:cNvSpPr/>
      </dsp:nvSpPr>
      <dsp:spPr>
        <a:xfrm>
          <a:off x="0" y="4965058"/>
          <a:ext cx="15316200" cy="1241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 demonstrate how context-specific indicators can provide a more accurate and actionable assessment of project outcomes.</a:t>
          </a:r>
        </a:p>
      </dsp:txBody>
      <dsp:txXfrm>
        <a:off x="0" y="4965058"/>
        <a:ext cx="15316200" cy="1241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94452-3346-41E4-8D22-C9237BA99C33}">
      <dsp:nvSpPr>
        <dsp:cNvPr id="0" name=""/>
        <dsp:cNvSpPr/>
      </dsp:nvSpPr>
      <dsp:spPr>
        <a:xfrm>
          <a:off x="0" y="356209"/>
          <a:ext cx="1106193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7E237-5649-4604-89D0-817DEB9E456E}">
      <dsp:nvSpPr>
        <dsp:cNvPr id="0" name=""/>
        <dsp:cNvSpPr/>
      </dsp:nvSpPr>
      <dsp:spPr>
        <a:xfrm>
          <a:off x="553096" y="16432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Importance of Local Context</a:t>
          </a:r>
        </a:p>
      </dsp:txBody>
      <dsp:txXfrm>
        <a:off x="571830" y="183063"/>
        <a:ext cx="7705884" cy="346292"/>
      </dsp:txXfrm>
    </dsp:sp>
    <dsp:sp modelId="{9BEAA8BB-6640-45AD-9967-2AA9AC134846}">
      <dsp:nvSpPr>
        <dsp:cNvPr id="0" name=""/>
        <dsp:cNvSpPr/>
      </dsp:nvSpPr>
      <dsp:spPr>
        <a:xfrm>
          <a:off x="0" y="945889"/>
          <a:ext cx="1106193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31638C-B481-49AA-88CA-2977C4975E53}">
      <dsp:nvSpPr>
        <dsp:cNvPr id="0" name=""/>
        <dsp:cNvSpPr/>
      </dsp:nvSpPr>
      <dsp:spPr>
        <a:xfrm>
          <a:off x="553096" y="75400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Diversity</a:t>
          </a:r>
          <a:r>
            <a:rPr lang="en-US" sz="1000" kern="1200" dirty="0"/>
            <a:t> </a:t>
          </a:r>
          <a:r>
            <a:rPr lang="en-US" sz="1800" kern="1200" dirty="0"/>
            <a:t>and</a:t>
          </a:r>
          <a:r>
            <a:rPr lang="en-US" sz="1000" kern="1200" dirty="0"/>
            <a:t> </a:t>
          </a:r>
          <a:r>
            <a:rPr lang="en-US" sz="1800" kern="1200" dirty="0"/>
            <a:t>Cultural</a:t>
          </a:r>
          <a:r>
            <a:rPr lang="en-US" sz="1000" kern="1200" dirty="0"/>
            <a:t> </a:t>
          </a:r>
          <a:r>
            <a:rPr lang="en-US" sz="1800" kern="1200" dirty="0"/>
            <a:t>Sensitivity</a:t>
          </a:r>
          <a:r>
            <a:rPr lang="en-US" sz="1000" kern="1200" dirty="0"/>
            <a:t> </a:t>
          </a:r>
          <a:r>
            <a:rPr lang="en-US" sz="1800" kern="1200" dirty="0"/>
            <a:t>and</a:t>
          </a:r>
          <a:r>
            <a:rPr lang="en-US" sz="1000" kern="1200" dirty="0"/>
            <a:t> </a:t>
          </a:r>
          <a:r>
            <a:rPr lang="en-US" sz="1800" kern="1200" dirty="0"/>
            <a:t>Practice</a:t>
          </a:r>
        </a:p>
      </dsp:txBody>
      <dsp:txXfrm>
        <a:off x="571830" y="772743"/>
        <a:ext cx="7705884" cy="346292"/>
      </dsp:txXfrm>
    </dsp:sp>
    <dsp:sp modelId="{BC08E722-1CE6-4FEF-9D84-BC2E43E60A8C}">
      <dsp:nvSpPr>
        <dsp:cNvPr id="0" name=""/>
        <dsp:cNvSpPr/>
      </dsp:nvSpPr>
      <dsp:spPr>
        <a:xfrm>
          <a:off x="0" y="1535569"/>
          <a:ext cx="1106193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8B1470-994E-4CD9-BC21-AE77D184F584}">
      <dsp:nvSpPr>
        <dsp:cNvPr id="0" name=""/>
        <dsp:cNvSpPr/>
      </dsp:nvSpPr>
      <dsp:spPr>
        <a:xfrm>
          <a:off x="553096" y="134368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Socio-Economic</a:t>
          </a:r>
          <a:r>
            <a:rPr lang="en-US" sz="1000" kern="1200" dirty="0"/>
            <a:t> </a:t>
          </a:r>
          <a:r>
            <a:rPr lang="en-US" sz="1800" kern="1200" dirty="0"/>
            <a:t>Diversity</a:t>
          </a:r>
        </a:p>
      </dsp:txBody>
      <dsp:txXfrm>
        <a:off x="571830" y="1362423"/>
        <a:ext cx="7705884" cy="346292"/>
      </dsp:txXfrm>
    </dsp:sp>
    <dsp:sp modelId="{631A205D-E74B-46E3-BA24-F44BCD146973}">
      <dsp:nvSpPr>
        <dsp:cNvPr id="0" name=""/>
        <dsp:cNvSpPr/>
      </dsp:nvSpPr>
      <dsp:spPr>
        <a:xfrm>
          <a:off x="0" y="2125249"/>
          <a:ext cx="1106193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01A30-2947-4623-BF37-79014FBE2133}">
      <dsp:nvSpPr>
        <dsp:cNvPr id="0" name=""/>
        <dsp:cNvSpPr/>
      </dsp:nvSpPr>
      <dsp:spPr>
        <a:xfrm>
          <a:off x="553096" y="193336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Geographic</a:t>
          </a:r>
          <a:r>
            <a:rPr lang="en-US" sz="1000" kern="1200" dirty="0"/>
            <a:t> </a:t>
          </a:r>
          <a:r>
            <a:rPr lang="en-US" sz="1800" kern="1200" dirty="0"/>
            <a:t>Variability</a:t>
          </a:r>
        </a:p>
      </dsp:txBody>
      <dsp:txXfrm>
        <a:off x="571830" y="1952103"/>
        <a:ext cx="7705884" cy="346292"/>
      </dsp:txXfrm>
    </dsp:sp>
    <dsp:sp modelId="{5CDDBBE7-E4C2-485C-B44F-D573BB6B5EF6}">
      <dsp:nvSpPr>
        <dsp:cNvPr id="0" name=""/>
        <dsp:cNvSpPr/>
      </dsp:nvSpPr>
      <dsp:spPr>
        <a:xfrm>
          <a:off x="0" y="2714929"/>
          <a:ext cx="1106193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2AE6FD-9B91-49B5-A47D-4E7D05D39080}">
      <dsp:nvSpPr>
        <dsp:cNvPr id="0" name=""/>
        <dsp:cNvSpPr/>
      </dsp:nvSpPr>
      <dsp:spPr>
        <a:xfrm>
          <a:off x="553096" y="252304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Political</a:t>
          </a:r>
          <a:r>
            <a:rPr lang="en-US" sz="1000" kern="1200" dirty="0"/>
            <a:t> </a:t>
          </a:r>
          <a:r>
            <a:rPr lang="en-US" sz="1800" kern="1200" dirty="0"/>
            <a:t>and</a:t>
          </a:r>
          <a:r>
            <a:rPr lang="en-US" sz="1000" kern="1200" dirty="0"/>
            <a:t> </a:t>
          </a:r>
          <a:r>
            <a:rPr lang="en-US" sz="1800" kern="1200" dirty="0"/>
            <a:t>Institutional</a:t>
          </a:r>
          <a:r>
            <a:rPr lang="en-US" sz="1000" kern="1200" dirty="0"/>
            <a:t> </a:t>
          </a:r>
          <a:r>
            <a:rPr lang="en-US" sz="1800" kern="1200" dirty="0"/>
            <a:t>Landscape</a:t>
          </a:r>
        </a:p>
      </dsp:txBody>
      <dsp:txXfrm>
        <a:off x="571830" y="2541783"/>
        <a:ext cx="7705884" cy="346292"/>
      </dsp:txXfrm>
    </dsp:sp>
    <dsp:sp modelId="{6B669F12-E953-4F5A-AA23-A9A8ABA1C435}">
      <dsp:nvSpPr>
        <dsp:cNvPr id="0" name=""/>
        <dsp:cNvSpPr/>
      </dsp:nvSpPr>
      <dsp:spPr>
        <a:xfrm>
          <a:off x="0" y="3304609"/>
          <a:ext cx="1106193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AB874-AF89-41B9-83BE-53FFC7438BA7}">
      <dsp:nvSpPr>
        <dsp:cNvPr id="0" name=""/>
        <dsp:cNvSpPr/>
      </dsp:nvSpPr>
      <dsp:spPr>
        <a:xfrm>
          <a:off x="553096" y="311272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Social</a:t>
          </a:r>
          <a:r>
            <a:rPr lang="en-US" sz="1000" kern="1200" dirty="0"/>
            <a:t> </a:t>
          </a:r>
          <a:r>
            <a:rPr lang="en-US" sz="1800" kern="1200" dirty="0"/>
            <a:t>Dynamics</a:t>
          </a:r>
          <a:r>
            <a:rPr lang="en-US" sz="1000" kern="1200" dirty="0"/>
            <a:t> </a:t>
          </a:r>
          <a:r>
            <a:rPr lang="en-US" sz="1800" kern="1200" dirty="0"/>
            <a:t>and</a:t>
          </a:r>
          <a:r>
            <a:rPr lang="en-US" sz="1000" kern="1200" dirty="0"/>
            <a:t> </a:t>
          </a:r>
          <a:r>
            <a:rPr lang="en-US" sz="1800" kern="1200" dirty="0"/>
            <a:t>Gender</a:t>
          </a:r>
          <a:r>
            <a:rPr lang="en-US" sz="1000" kern="1200" dirty="0"/>
            <a:t> </a:t>
          </a:r>
          <a:r>
            <a:rPr lang="en-US" sz="1800" kern="1200" dirty="0"/>
            <a:t>Roles</a:t>
          </a:r>
        </a:p>
      </dsp:txBody>
      <dsp:txXfrm>
        <a:off x="571830" y="3131463"/>
        <a:ext cx="7705884" cy="346292"/>
      </dsp:txXfrm>
    </dsp:sp>
    <dsp:sp modelId="{DF060913-429E-412A-8B7B-32B0771D8784}">
      <dsp:nvSpPr>
        <dsp:cNvPr id="0" name=""/>
        <dsp:cNvSpPr/>
      </dsp:nvSpPr>
      <dsp:spPr>
        <a:xfrm>
          <a:off x="0" y="3894289"/>
          <a:ext cx="11061932" cy="962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29" tIns="270764" rIns="85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Financial Constraints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Human Resources.</a:t>
          </a:r>
        </a:p>
      </dsp:txBody>
      <dsp:txXfrm>
        <a:off x="0" y="3894289"/>
        <a:ext cx="11061932" cy="962325"/>
      </dsp:txXfrm>
    </dsp:sp>
    <dsp:sp modelId="{6AAC23D4-0AB9-41D1-9142-04F194E96BFF}">
      <dsp:nvSpPr>
        <dsp:cNvPr id="0" name=""/>
        <dsp:cNvSpPr/>
      </dsp:nvSpPr>
      <dsp:spPr>
        <a:xfrm>
          <a:off x="553096" y="370240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Limited</a:t>
          </a:r>
          <a:r>
            <a:rPr lang="en-US" sz="1000" kern="1200" dirty="0"/>
            <a:t> </a:t>
          </a:r>
          <a:r>
            <a:rPr lang="en-US" sz="1800" kern="1200" dirty="0"/>
            <a:t>Resources</a:t>
          </a:r>
        </a:p>
      </dsp:txBody>
      <dsp:txXfrm>
        <a:off x="571830" y="3721143"/>
        <a:ext cx="7705884" cy="346292"/>
      </dsp:txXfrm>
    </dsp:sp>
    <dsp:sp modelId="{6C4CCD45-9151-4C3D-840C-AD4C89737CEF}">
      <dsp:nvSpPr>
        <dsp:cNvPr id="0" name=""/>
        <dsp:cNvSpPr/>
      </dsp:nvSpPr>
      <dsp:spPr>
        <a:xfrm>
          <a:off x="0" y="5118694"/>
          <a:ext cx="11061932" cy="962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29" tIns="270764" rIns="85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Data Inconsistency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Access to Data</a:t>
          </a:r>
        </a:p>
      </dsp:txBody>
      <dsp:txXfrm>
        <a:off x="0" y="5118694"/>
        <a:ext cx="11061932" cy="962325"/>
      </dsp:txXfrm>
    </dsp:sp>
    <dsp:sp modelId="{ADEB4F7A-93DF-47C7-9D66-FD23CA87B379}">
      <dsp:nvSpPr>
        <dsp:cNvPr id="0" name=""/>
        <dsp:cNvSpPr/>
      </dsp:nvSpPr>
      <dsp:spPr>
        <a:xfrm>
          <a:off x="553096" y="4926814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Data Quality and Availability</a:t>
          </a:r>
        </a:p>
      </dsp:txBody>
      <dsp:txXfrm>
        <a:off x="571830" y="4945548"/>
        <a:ext cx="7705884" cy="346292"/>
      </dsp:txXfrm>
    </dsp:sp>
    <dsp:sp modelId="{2E1AD1AC-CA2D-40F4-ADAD-D726D3CA7774}">
      <dsp:nvSpPr>
        <dsp:cNvPr id="0" name=""/>
        <dsp:cNvSpPr/>
      </dsp:nvSpPr>
      <dsp:spPr>
        <a:xfrm>
          <a:off x="0" y="6343099"/>
          <a:ext cx="11061932" cy="962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29" tIns="270764" rIns="85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Infrastructure Deficits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Digital Literacy</a:t>
          </a:r>
        </a:p>
      </dsp:txBody>
      <dsp:txXfrm>
        <a:off x="0" y="6343099"/>
        <a:ext cx="11061932" cy="962325"/>
      </dsp:txXfrm>
    </dsp:sp>
    <dsp:sp modelId="{C3FBF4AA-69FE-4F9B-971B-008237762179}">
      <dsp:nvSpPr>
        <dsp:cNvPr id="0" name=""/>
        <dsp:cNvSpPr/>
      </dsp:nvSpPr>
      <dsp:spPr>
        <a:xfrm>
          <a:off x="553096" y="6151219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Technological Challenges</a:t>
          </a:r>
        </a:p>
      </dsp:txBody>
      <dsp:txXfrm>
        <a:off x="571830" y="6169953"/>
        <a:ext cx="7705884" cy="346292"/>
      </dsp:txXfrm>
    </dsp:sp>
    <dsp:sp modelId="{F7DBF5A8-F126-48C0-92D8-BE11120AFBDB}">
      <dsp:nvSpPr>
        <dsp:cNvPr id="0" name=""/>
        <dsp:cNvSpPr/>
      </dsp:nvSpPr>
      <dsp:spPr>
        <a:xfrm>
          <a:off x="0" y="7567504"/>
          <a:ext cx="11061932" cy="962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29" tIns="270764" rIns="85852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Weak Institutional Frameworks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Political Interference</a:t>
          </a:r>
        </a:p>
      </dsp:txBody>
      <dsp:txXfrm>
        <a:off x="0" y="7567504"/>
        <a:ext cx="11061932" cy="962325"/>
      </dsp:txXfrm>
    </dsp:sp>
    <dsp:sp modelId="{DF36955F-4D9B-4A25-9671-8F0614E20210}">
      <dsp:nvSpPr>
        <dsp:cNvPr id="0" name=""/>
        <dsp:cNvSpPr/>
      </dsp:nvSpPr>
      <dsp:spPr>
        <a:xfrm>
          <a:off x="553096" y="7375624"/>
          <a:ext cx="7743352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680" tIns="0" rIns="292680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Institutional and Structural Issues</a:t>
          </a:r>
        </a:p>
      </dsp:txBody>
      <dsp:txXfrm>
        <a:off x="571830" y="7394358"/>
        <a:ext cx="7705884" cy="346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E8B31D-BC96-4ED4-8681-935958FFBC87}">
      <dsp:nvSpPr>
        <dsp:cNvPr id="0" name=""/>
        <dsp:cNvSpPr/>
      </dsp:nvSpPr>
      <dsp:spPr>
        <a:xfrm>
          <a:off x="0" y="5121146"/>
          <a:ext cx="10771002" cy="1680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/>
            <a:t>Religious Beliefs</a:t>
          </a:r>
          <a:r>
            <a:rPr lang="en-US" sz="2900" kern="1200"/>
            <a:t>: The population is predominantly split between Islam in the north and Christianity in the south, with traditional beliefs also prevalent.</a:t>
          </a:r>
        </a:p>
      </dsp:txBody>
      <dsp:txXfrm>
        <a:off x="0" y="5121146"/>
        <a:ext cx="10771002" cy="1680874"/>
      </dsp:txXfrm>
    </dsp:sp>
    <dsp:sp modelId="{D8D908CA-0483-495E-87C3-8257E0C5188F}">
      <dsp:nvSpPr>
        <dsp:cNvPr id="0" name=""/>
        <dsp:cNvSpPr/>
      </dsp:nvSpPr>
      <dsp:spPr>
        <a:xfrm rot="10800000">
          <a:off x="0" y="2561174"/>
          <a:ext cx="10771002" cy="258518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/>
            <a:t>Ethnic Groups</a:t>
          </a:r>
          <a:r>
            <a:rPr lang="en-US" sz="2900" kern="1200" dirty="0"/>
            <a:t>: Nigeria is home to over 250 ethnic groups, including the Hausa, Yoruba, Igbo, and many others, each with distinct languages, traditions, and customs.</a:t>
          </a:r>
        </a:p>
      </dsp:txBody>
      <dsp:txXfrm rot="10800000">
        <a:off x="0" y="2561174"/>
        <a:ext cx="10771002" cy="1679775"/>
      </dsp:txXfrm>
    </dsp:sp>
    <dsp:sp modelId="{49792707-0D4D-4917-B1F0-23FFAE0617BA}">
      <dsp:nvSpPr>
        <dsp:cNvPr id="0" name=""/>
        <dsp:cNvSpPr/>
      </dsp:nvSpPr>
      <dsp:spPr>
        <a:xfrm rot="10800000">
          <a:off x="0" y="1202"/>
          <a:ext cx="10771002" cy="258518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Diversity and Cultural Practices</a:t>
          </a:r>
        </a:p>
      </dsp:txBody>
      <dsp:txXfrm rot="10800000">
        <a:off x="0" y="1202"/>
        <a:ext cx="10771002" cy="16797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5FFD3-1EEC-4730-924E-9E7EEA87EB78}">
      <dsp:nvSpPr>
        <dsp:cNvPr id="0" name=""/>
        <dsp:cNvSpPr/>
      </dsp:nvSpPr>
      <dsp:spPr>
        <a:xfrm>
          <a:off x="0" y="654"/>
          <a:ext cx="10363200" cy="153077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F18BEE-949F-47B7-B32B-42FB92228AA8}">
      <dsp:nvSpPr>
        <dsp:cNvPr id="0" name=""/>
        <dsp:cNvSpPr/>
      </dsp:nvSpPr>
      <dsp:spPr>
        <a:xfrm>
          <a:off x="457199" y="4225361"/>
          <a:ext cx="841925" cy="8419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11377E-F0DB-4796-9C92-F2048653FC50}">
      <dsp:nvSpPr>
        <dsp:cNvPr id="0" name=""/>
        <dsp:cNvSpPr/>
      </dsp:nvSpPr>
      <dsp:spPr>
        <a:xfrm>
          <a:off x="1768043" y="654"/>
          <a:ext cx="8595156" cy="1530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007" tIns="162007" rIns="162007" bIns="162007" numCol="1" spcCol="1270" anchor="ctr" anchorCtr="0">
          <a:noAutofit/>
        </a:bodyPr>
        <a:lstStyle/>
        <a:p>
          <a:pPr marL="0" lvl="0" indent="0" algn="l" defTabSz="2133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Economic Disparities</a:t>
          </a:r>
          <a:endParaRPr 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8043" y="654"/>
        <a:ext cx="8595156" cy="1530773"/>
      </dsp:txXfrm>
    </dsp:sp>
    <dsp:sp modelId="{01524255-C3FB-47A5-8822-2B2C2E4EB70F}">
      <dsp:nvSpPr>
        <dsp:cNvPr id="0" name=""/>
        <dsp:cNvSpPr/>
      </dsp:nvSpPr>
      <dsp:spPr>
        <a:xfrm>
          <a:off x="0" y="1914121"/>
          <a:ext cx="10363200" cy="153077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6850DB-2761-449B-A0A0-20D8F7394C33}">
      <dsp:nvSpPr>
        <dsp:cNvPr id="0" name=""/>
        <dsp:cNvSpPr/>
      </dsp:nvSpPr>
      <dsp:spPr>
        <a:xfrm>
          <a:off x="463059" y="2258545"/>
          <a:ext cx="841925" cy="8419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C6963-AB16-4C60-BD29-246E2DE50C95}">
      <dsp:nvSpPr>
        <dsp:cNvPr id="0" name=""/>
        <dsp:cNvSpPr/>
      </dsp:nvSpPr>
      <dsp:spPr>
        <a:xfrm>
          <a:off x="1768043" y="1914121"/>
          <a:ext cx="8595156" cy="1530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007" tIns="162007" rIns="162007" bIns="16200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Urban vs. Rural</a:t>
          </a:r>
          <a:r>
            <a:rPr lang="en-US" sz="2400" kern="1200" dirty="0"/>
            <a:t>: There is a significant economic divide between urban and rural areas, with cities like Lagos and Abuja having more resources and infrastructure compared to rural regions.</a:t>
          </a:r>
        </a:p>
      </dsp:txBody>
      <dsp:txXfrm>
        <a:off x="1768043" y="1914121"/>
        <a:ext cx="8595156" cy="1530773"/>
      </dsp:txXfrm>
    </dsp:sp>
    <dsp:sp modelId="{AA86D415-0619-4E51-BBD0-4200B19E8C72}">
      <dsp:nvSpPr>
        <dsp:cNvPr id="0" name=""/>
        <dsp:cNvSpPr/>
      </dsp:nvSpPr>
      <dsp:spPr>
        <a:xfrm>
          <a:off x="0" y="3827588"/>
          <a:ext cx="10363200" cy="153077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A3E16-4721-4571-A9F8-84A42D1DA3BF}">
      <dsp:nvSpPr>
        <dsp:cNvPr id="0" name=""/>
        <dsp:cNvSpPr/>
      </dsp:nvSpPr>
      <dsp:spPr>
        <a:xfrm>
          <a:off x="463059" y="4172012"/>
          <a:ext cx="841925" cy="841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E8E75-00F5-4FED-9C03-3F638F8E3385}">
      <dsp:nvSpPr>
        <dsp:cNvPr id="0" name=""/>
        <dsp:cNvSpPr/>
      </dsp:nvSpPr>
      <dsp:spPr>
        <a:xfrm>
          <a:off x="1768043" y="3827588"/>
          <a:ext cx="8595156" cy="1530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007" tIns="162007" rIns="162007" bIns="16200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Income Levels</a:t>
          </a:r>
          <a:r>
            <a:rPr lang="en-US" sz="2400" kern="1200"/>
            <a:t>: Poverty rates and income levels vary widely, influencing access to education, healthcare, and economic opportunities.</a:t>
          </a:r>
        </a:p>
      </dsp:txBody>
      <dsp:txXfrm>
        <a:off x="1768043" y="3827588"/>
        <a:ext cx="8595156" cy="15307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2AC0A-D331-43BA-93EB-A06DF676E3CD}">
      <dsp:nvSpPr>
        <dsp:cNvPr id="0" name=""/>
        <dsp:cNvSpPr/>
      </dsp:nvSpPr>
      <dsp:spPr>
        <a:xfrm>
          <a:off x="0" y="675"/>
          <a:ext cx="10805652" cy="158055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490F5B-EE4A-44E7-8D1A-C2E91F8AED06}">
      <dsp:nvSpPr>
        <dsp:cNvPr id="0" name=""/>
        <dsp:cNvSpPr/>
      </dsp:nvSpPr>
      <dsp:spPr>
        <a:xfrm>
          <a:off x="478117" y="356300"/>
          <a:ext cx="869305" cy="86930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F95EA-7504-40CB-A2C5-59F1B05FC140}">
      <dsp:nvSpPr>
        <dsp:cNvPr id="0" name=""/>
        <dsp:cNvSpPr/>
      </dsp:nvSpPr>
      <dsp:spPr>
        <a:xfrm>
          <a:off x="1825540" y="675"/>
          <a:ext cx="8980111" cy="1580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75" tIns="167275" rIns="167275" bIns="16727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Climate and Environment</a:t>
          </a:r>
          <a:endParaRPr lang="en-US" sz="2500" kern="1200"/>
        </a:p>
      </dsp:txBody>
      <dsp:txXfrm>
        <a:off x="1825540" y="675"/>
        <a:ext cx="8980111" cy="1580554"/>
      </dsp:txXfrm>
    </dsp:sp>
    <dsp:sp modelId="{99F3061C-4EDB-4537-8BB6-2683AD96525B}">
      <dsp:nvSpPr>
        <dsp:cNvPr id="0" name=""/>
        <dsp:cNvSpPr/>
      </dsp:nvSpPr>
      <dsp:spPr>
        <a:xfrm>
          <a:off x="0" y="1976369"/>
          <a:ext cx="10805652" cy="158055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EFB98-80EF-4FAE-8795-6A82ECA35A68}">
      <dsp:nvSpPr>
        <dsp:cNvPr id="0" name=""/>
        <dsp:cNvSpPr/>
      </dsp:nvSpPr>
      <dsp:spPr>
        <a:xfrm>
          <a:off x="478117" y="2331993"/>
          <a:ext cx="869305" cy="86930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A1EBB-F3FD-4618-9787-8A500D45A78B}">
      <dsp:nvSpPr>
        <dsp:cNvPr id="0" name=""/>
        <dsp:cNvSpPr/>
      </dsp:nvSpPr>
      <dsp:spPr>
        <a:xfrm>
          <a:off x="1825540" y="1976369"/>
          <a:ext cx="8980111" cy="1580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75" tIns="167275" rIns="167275" bIns="16727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Climate Zones</a:t>
          </a:r>
          <a:r>
            <a:rPr lang="en-US" sz="2500" kern="1200"/>
            <a:t>: Nigeria's climate ranges from arid in the north to tropical in the south, affecting agricultural practices and environmental sustainability.</a:t>
          </a:r>
        </a:p>
      </dsp:txBody>
      <dsp:txXfrm>
        <a:off x="1825540" y="1976369"/>
        <a:ext cx="8980111" cy="1580554"/>
      </dsp:txXfrm>
    </dsp:sp>
    <dsp:sp modelId="{EE7C2510-0BA7-4A59-9610-8F2D7ED9030A}">
      <dsp:nvSpPr>
        <dsp:cNvPr id="0" name=""/>
        <dsp:cNvSpPr/>
      </dsp:nvSpPr>
      <dsp:spPr>
        <a:xfrm>
          <a:off x="0" y="3952062"/>
          <a:ext cx="10805652" cy="158055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E1107-07B6-435A-9764-26E7924CB342}">
      <dsp:nvSpPr>
        <dsp:cNvPr id="0" name=""/>
        <dsp:cNvSpPr/>
      </dsp:nvSpPr>
      <dsp:spPr>
        <a:xfrm>
          <a:off x="478117" y="4307687"/>
          <a:ext cx="869305" cy="86930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CFDFE-D78F-4817-A984-808F3D6214B6}">
      <dsp:nvSpPr>
        <dsp:cNvPr id="0" name=""/>
        <dsp:cNvSpPr/>
      </dsp:nvSpPr>
      <dsp:spPr>
        <a:xfrm>
          <a:off x="1825540" y="3952062"/>
          <a:ext cx="8980111" cy="1580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75" tIns="167275" rIns="167275" bIns="16727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Natural Resources</a:t>
          </a:r>
          <a:r>
            <a:rPr lang="en-US" sz="2500" kern="1200"/>
            <a:t>: Regions like the Niger Delta are rich in oil, while others rely heavily on agriculture.</a:t>
          </a:r>
        </a:p>
      </dsp:txBody>
      <dsp:txXfrm>
        <a:off x="1825540" y="3952062"/>
        <a:ext cx="8980111" cy="15805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05FD5-670E-4E7B-862B-DAF8987A269D}">
      <dsp:nvSpPr>
        <dsp:cNvPr id="0" name=""/>
        <dsp:cNvSpPr/>
      </dsp:nvSpPr>
      <dsp:spPr>
        <a:xfrm>
          <a:off x="0" y="0"/>
          <a:ext cx="11353800" cy="5570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/>
            <a:t>Governance Structures</a:t>
          </a:r>
          <a:endParaRPr lang="en-US" sz="6500" kern="1200"/>
        </a:p>
      </dsp:txBody>
      <dsp:txXfrm>
        <a:off x="0" y="0"/>
        <a:ext cx="11353800" cy="3007818"/>
      </dsp:txXfrm>
    </dsp:sp>
    <dsp:sp modelId="{7A93441E-10E2-4CA4-B185-AFBE85CD1187}">
      <dsp:nvSpPr>
        <dsp:cNvPr id="0" name=""/>
        <dsp:cNvSpPr/>
      </dsp:nvSpPr>
      <dsp:spPr>
        <a:xfrm>
          <a:off x="0" y="2896418"/>
          <a:ext cx="5676900" cy="256221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36830" rIns="206248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/>
            <a:t>Federal System</a:t>
          </a:r>
          <a:r>
            <a:rPr lang="en-US" sz="2900" kern="1200" dirty="0"/>
            <a:t>: 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Nigeria's federal system divides powers between the national government and 36 states, each with varying degrees of autonomy.</a:t>
          </a:r>
        </a:p>
      </dsp:txBody>
      <dsp:txXfrm>
        <a:off x="0" y="2896418"/>
        <a:ext cx="5676900" cy="2562216"/>
      </dsp:txXfrm>
    </dsp:sp>
    <dsp:sp modelId="{290FA4BC-0EE0-4911-B197-BE5399C218F7}">
      <dsp:nvSpPr>
        <dsp:cNvPr id="0" name=""/>
        <dsp:cNvSpPr/>
      </dsp:nvSpPr>
      <dsp:spPr>
        <a:xfrm>
          <a:off x="5676900" y="2896418"/>
          <a:ext cx="5676900" cy="256221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36830" rIns="206248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/>
            <a:t>Policy Environment</a:t>
          </a:r>
          <a:r>
            <a:rPr lang="en-US" sz="2900" kern="1200" dirty="0"/>
            <a:t>: 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Local policies and regulations can significantly impact the implementation and success of development projects.</a:t>
          </a:r>
        </a:p>
      </dsp:txBody>
      <dsp:txXfrm>
        <a:off x="5676900" y="2896418"/>
        <a:ext cx="5676900" cy="256221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0F0CE-AEE7-4A02-B62C-18DCDDEF217E}">
      <dsp:nvSpPr>
        <dsp:cNvPr id="0" name=""/>
        <dsp:cNvSpPr/>
      </dsp:nvSpPr>
      <dsp:spPr>
        <a:xfrm>
          <a:off x="0" y="0"/>
          <a:ext cx="9391650" cy="1489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Community Dynamics</a:t>
          </a:r>
          <a:endParaRPr lang="en-US" sz="4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623" y="43623"/>
        <a:ext cx="7784488" cy="1402137"/>
      </dsp:txXfrm>
    </dsp:sp>
    <dsp:sp modelId="{B7BB253C-577A-4656-B589-E22143EBD232}">
      <dsp:nvSpPr>
        <dsp:cNvPr id="0" name=""/>
        <dsp:cNvSpPr/>
      </dsp:nvSpPr>
      <dsp:spPr>
        <a:xfrm>
          <a:off x="828674" y="1737614"/>
          <a:ext cx="9391650" cy="1489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Social Hierarchies</a:t>
          </a:r>
          <a:r>
            <a:rPr lang="en-US" sz="2800" kern="1200" dirty="0"/>
            <a:t>: Traditional social structures and hierarchies influence community interactions and decision-making processes.</a:t>
          </a:r>
        </a:p>
      </dsp:txBody>
      <dsp:txXfrm>
        <a:off x="872297" y="1781237"/>
        <a:ext cx="7507629" cy="1402137"/>
      </dsp:txXfrm>
    </dsp:sp>
    <dsp:sp modelId="{4D3E55C9-205C-4090-A4EA-5B1F3B78DE31}">
      <dsp:nvSpPr>
        <dsp:cNvPr id="0" name=""/>
        <dsp:cNvSpPr/>
      </dsp:nvSpPr>
      <dsp:spPr>
        <a:xfrm>
          <a:off x="1657349" y="3475228"/>
          <a:ext cx="9391650" cy="1489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Gender Roles</a:t>
          </a:r>
          <a:r>
            <a:rPr lang="en-US" sz="2800" kern="1200"/>
            <a:t>: Gender dynamics vary, with women often having less access to resources and decision-making power.</a:t>
          </a:r>
        </a:p>
      </dsp:txBody>
      <dsp:txXfrm>
        <a:off x="1700972" y="3518851"/>
        <a:ext cx="7507629" cy="1402137"/>
      </dsp:txXfrm>
    </dsp:sp>
    <dsp:sp modelId="{05D6F994-DAFE-4FBB-A64F-99478AA361C7}">
      <dsp:nvSpPr>
        <dsp:cNvPr id="0" name=""/>
        <dsp:cNvSpPr/>
      </dsp:nvSpPr>
      <dsp:spPr>
        <a:xfrm>
          <a:off x="8423550" y="1129449"/>
          <a:ext cx="968099" cy="96809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41372" y="1129449"/>
        <a:ext cx="532455" cy="728494"/>
      </dsp:txXfrm>
    </dsp:sp>
    <dsp:sp modelId="{1B1C1D99-148F-4724-87B0-13051DB4EF3D}">
      <dsp:nvSpPr>
        <dsp:cNvPr id="0" name=""/>
        <dsp:cNvSpPr/>
      </dsp:nvSpPr>
      <dsp:spPr>
        <a:xfrm>
          <a:off x="9252225" y="2857134"/>
          <a:ext cx="968099" cy="96809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70047" y="2857134"/>
        <a:ext cx="532455" cy="7284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7AB5B-8567-4491-9808-F2FCA31BA87C}">
      <dsp:nvSpPr>
        <dsp:cNvPr id="0" name=""/>
        <dsp:cNvSpPr/>
      </dsp:nvSpPr>
      <dsp:spPr>
        <a:xfrm>
          <a:off x="0" y="5666"/>
          <a:ext cx="15621000" cy="131892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949308-CAFA-4DD2-A100-F3684700CF07}">
      <dsp:nvSpPr>
        <dsp:cNvPr id="0" name=""/>
        <dsp:cNvSpPr/>
      </dsp:nvSpPr>
      <dsp:spPr>
        <a:xfrm>
          <a:off x="398974" y="302424"/>
          <a:ext cx="725407" cy="7254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34A12E-4664-402D-8587-824EDBE67770}">
      <dsp:nvSpPr>
        <dsp:cNvPr id="0" name=""/>
        <dsp:cNvSpPr/>
      </dsp:nvSpPr>
      <dsp:spPr>
        <a:xfrm>
          <a:off x="1523355" y="5666"/>
          <a:ext cx="7029450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Cultural Awareness Training</a:t>
          </a:r>
          <a:r>
            <a:rPr lang="en-US" sz="2400" kern="1200" dirty="0"/>
            <a:t>: </a:t>
          </a:r>
        </a:p>
      </dsp:txBody>
      <dsp:txXfrm>
        <a:off x="1523355" y="5666"/>
        <a:ext cx="7029450" cy="1318922"/>
      </dsp:txXfrm>
    </dsp:sp>
    <dsp:sp modelId="{182F8247-C3A2-4EF8-94C5-49035F5E5971}">
      <dsp:nvSpPr>
        <dsp:cNvPr id="0" name=""/>
        <dsp:cNvSpPr/>
      </dsp:nvSpPr>
      <dsp:spPr>
        <a:xfrm>
          <a:off x="8552805" y="5666"/>
          <a:ext cx="7066705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Provide cultural awareness training for M&amp;E staff to ensure they understand and respect the diverse cultural practices and languages within Nigeria.</a:t>
          </a:r>
        </a:p>
      </dsp:txBody>
      <dsp:txXfrm>
        <a:off x="8552805" y="5666"/>
        <a:ext cx="7066705" cy="1318922"/>
      </dsp:txXfrm>
    </dsp:sp>
    <dsp:sp modelId="{45E98C8E-CB8E-45A7-8EE8-1F0D3CC5AADB}">
      <dsp:nvSpPr>
        <dsp:cNvPr id="0" name=""/>
        <dsp:cNvSpPr/>
      </dsp:nvSpPr>
      <dsp:spPr>
        <a:xfrm>
          <a:off x="0" y="1654319"/>
          <a:ext cx="15621000" cy="131892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D546D8-C8F4-48E9-BCE1-4FA9FB1D0315}">
      <dsp:nvSpPr>
        <dsp:cNvPr id="0" name=""/>
        <dsp:cNvSpPr/>
      </dsp:nvSpPr>
      <dsp:spPr>
        <a:xfrm>
          <a:off x="398974" y="1951077"/>
          <a:ext cx="725407" cy="7254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B8529-BBAD-4192-A2CC-856DAFA8849C}">
      <dsp:nvSpPr>
        <dsp:cNvPr id="0" name=""/>
        <dsp:cNvSpPr/>
      </dsp:nvSpPr>
      <dsp:spPr>
        <a:xfrm>
          <a:off x="1523355" y="1654319"/>
          <a:ext cx="7029450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523355" y="1654319"/>
        <a:ext cx="7029450" cy="1318922"/>
      </dsp:txXfrm>
    </dsp:sp>
    <dsp:sp modelId="{451FBC4F-6ADC-43F4-80E1-F2EA29DF165C}">
      <dsp:nvSpPr>
        <dsp:cNvPr id="0" name=""/>
        <dsp:cNvSpPr/>
      </dsp:nvSpPr>
      <dsp:spPr>
        <a:xfrm>
          <a:off x="8552805" y="1654319"/>
          <a:ext cx="7066705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This training will help in gaining community trust and cooperation, which is crucial for accurate data collection and honest feedback.</a:t>
          </a:r>
        </a:p>
      </dsp:txBody>
      <dsp:txXfrm>
        <a:off x="8552805" y="1654319"/>
        <a:ext cx="7066705" cy="1318922"/>
      </dsp:txXfrm>
    </dsp:sp>
    <dsp:sp modelId="{8A114124-236C-4A97-97A8-D4E4E35CA049}">
      <dsp:nvSpPr>
        <dsp:cNvPr id="0" name=""/>
        <dsp:cNvSpPr/>
      </dsp:nvSpPr>
      <dsp:spPr>
        <a:xfrm>
          <a:off x="0" y="3302972"/>
          <a:ext cx="15621000" cy="131892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2CC02B-5D46-4CD7-A841-40F3BA49F694}">
      <dsp:nvSpPr>
        <dsp:cNvPr id="0" name=""/>
        <dsp:cNvSpPr/>
      </dsp:nvSpPr>
      <dsp:spPr>
        <a:xfrm>
          <a:off x="398974" y="3599730"/>
          <a:ext cx="725407" cy="7254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0894E-F2AE-4AE5-8F51-A40199779588}">
      <dsp:nvSpPr>
        <dsp:cNvPr id="0" name=""/>
        <dsp:cNvSpPr/>
      </dsp:nvSpPr>
      <dsp:spPr>
        <a:xfrm>
          <a:off x="1523355" y="3302972"/>
          <a:ext cx="7029450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Engage Local Leaders and Stakeholders</a:t>
          </a:r>
          <a:r>
            <a:rPr lang="en-US" sz="2400" kern="1200"/>
            <a:t>: </a:t>
          </a:r>
        </a:p>
      </dsp:txBody>
      <dsp:txXfrm>
        <a:off x="1523355" y="3302972"/>
        <a:ext cx="7029450" cy="1318922"/>
      </dsp:txXfrm>
    </dsp:sp>
    <dsp:sp modelId="{5A0B429E-D106-451A-86A0-5AF8C76ABF6E}">
      <dsp:nvSpPr>
        <dsp:cNvPr id="0" name=""/>
        <dsp:cNvSpPr/>
      </dsp:nvSpPr>
      <dsp:spPr>
        <a:xfrm>
          <a:off x="8552805" y="3302972"/>
          <a:ext cx="7066705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Involve local leaders, community influencers, and stakeholders from the beginning of the project to facilitate acceptance and support.</a:t>
          </a:r>
        </a:p>
      </dsp:txBody>
      <dsp:txXfrm>
        <a:off x="8552805" y="3302972"/>
        <a:ext cx="7066705" cy="1318922"/>
      </dsp:txXfrm>
    </dsp:sp>
    <dsp:sp modelId="{E7AA8586-0CCE-430A-977D-BA24C45FC18D}">
      <dsp:nvSpPr>
        <dsp:cNvPr id="0" name=""/>
        <dsp:cNvSpPr/>
      </dsp:nvSpPr>
      <dsp:spPr>
        <a:xfrm>
          <a:off x="0" y="4951625"/>
          <a:ext cx="15621000" cy="131892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D7C71-1FE8-4856-803A-59632715E6BA}">
      <dsp:nvSpPr>
        <dsp:cNvPr id="0" name=""/>
        <dsp:cNvSpPr/>
      </dsp:nvSpPr>
      <dsp:spPr>
        <a:xfrm>
          <a:off x="398974" y="5248383"/>
          <a:ext cx="725407" cy="72540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7959EC-B85A-44F7-B47E-D0AEFB0400CB}">
      <dsp:nvSpPr>
        <dsp:cNvPr id="0" name=""/>
        <dsp:cNvSpPr/>
      </dsp:nvSpPr>
      <dsp:spPr>
        <a:xfrm>
          <a:off x="1523355" y="4951625"/>
          <a:ext cx="7029450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Rationale</a:t>
          </a:r>
          <a:r>
            <a:rPr lang="en-US" sz="2400" kern="1200"/>
            <a:t>: </a:t>
          </a:r>
        </a:p>
      </dsp:txBody>
      <dsp:txXfrm>
        <a:off x="1523355" y="4951625"/>
        <a:ext cx="7029450" cy="1318922"/>
      </dsp:txXfrm>
    </dsp:sp>
    <dsp:sp modelId="{5782C7F2-E53E-49FC-AB13-0A5F365C0370}">
      <dsp:nvSpPr>
        <dsp:cNvPr id="0" name=""/>
        <dsp:cNvSpPr/>
      </dsp:nvSpPr>
      <dsp:spPr>
        <a:xfrm>
          <a:off x="8552805" y="4951625"/>
          <a:ext cx="7066705" cy="131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586" tIns="139586" rIns="139586" bIns="139586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Local leaders can act as liaisons between the project team and the community, ensuring smoother implementation and more reliable data.</a:t>
          </a:r>
        </a:p>
      </dsp:txBody>
      <dsp:txXfrm>
        <a:off x="8552805" y="4951625"/>
        <a:ext cx="7066705" cy="1318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883E8-999A-4522-A94E-4A67D55A71A5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9DB04-F445-4550-8523-70517D906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7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8760460"/>
          </a:xfrm>
          <a:custGeom>
            <a:avLst/>
            <a:gdLst/>
            <a:ahLst/>
            <a:cxnLst/>
            <a:rect l="l" t="t" r="r" b="b"/>
            <a:pathLst>
              <a:path w="18288000" h="8760460">
                <a:moveTo>
                  <a:pt x="0" y="8759928"/>
                </a:moveTo>
                <a:lnTo>
                  <a:pt x="18287998" y="8759928"/>
                </a:lnTo>
                <a:lnTo>
                  <a:pt x="18287998" y="0"/>
                </a:lnTo>
                <a:lnTo>
                  <a:pt x="0" y="0"/>
                </a:lnTo>
                <a:lnTo>
                  <a:pt x="0" y="8759928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27257" y="0"/>
            <a:ext cx="8460742" cy="95238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5145" y="4010735"/>
            <a:ext cx="6907530" cy="2105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1689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1" i="0">
                <a:solidFill>
                  <a:srgbClr val="E98517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689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1" i="0">
                <a:solidFill>
                  <a:srgbClr val="E98517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8760460"/>
          </a:xfrm>
          <a:custGeom>
            <a:avLst/>
            <a:gdLst/>
            <a:ahLst/>
            <a:cxnLst/>
            <a:rect l="l" t="t" r="r" b="b"/>
            <a:pathLst>
              <a:path w="18288000" h="8760460">
                <a:moveTo>
                  <a:pt x="0" y="8759928"/>
                </a:moveTo>
                <a:lnTo>
                  <a:pt x="18287998" y="8759928"/>
                </a:lnTo>
                <a:lnTo>
                  <a:pt x="18287998" y="0"/>
                </a:lnTo>
                <a:lnTo>
                  <a:pt x="0" y="0"/>
                </a:lnTo>
                <a:lnTo>
                  <a:pt x="0" y="8759928"/>
                </a:lnTo>
                <a:close/>
              </a:path>
            </a:pathLst>
          </a:custGeom>
          <a:solidFill>
            <a:srgbClr val="4959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1" i="0">
                <a:solidFill>
                  <a:srgbClr val="E98517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4959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67119" y="0"/>
            <a:ext cx="11391899" cy="10286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536989" cy="10286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810949"/>
            <a:ext cx="12533630" cy="8158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6000" y="2944453"/>
            <a:ext cx="14233525" cy="4372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1689"/>
                </a:solidFill>
                <a:latin typeface="DM Sans"/>
                <a:cs typeface="DM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71600" y="1964994"/>
            <a:ext cx="8077201" cy="2734531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12700" marR="5080" algn="l">
              <a:lnSpc>
                <a:spcPts val="5100"/>
              </a:lnSpc>
              <a:spcBef>
                <a:spcPts val="1170"/>
              </a:spcBef>
            </a:pPr>
            <a:r>
              <a:rPr lang="en-US" sz="3600" b="1" dirty="0">
                <a:solidFill>
                  <a:srgbClr val="001689"/>
                </a:solidFill>
                <a:latin typeface="DM Sans"/>
                <a:cs typeface="DM Sans"/>
              </a:rPr>
              <a:t>Understanding local contexts: </a:t>
            </a:r>
            <a:br>
              <a:rPr lang="en-US" sz="3600" b="1" dirty="0">
                <a:solidFill>
                  <a:srgbClr val="001689"/>
                </a:solidFill>
                <a:latin typeface="DM Sans"/>
                <a:cs typeface="DM Sans"/>
              </a:rPr>
            </a:br>
            <a:r>
              <a:rPr lang="en-US" sz="3600" b="1" dirty="0">
                <a:solidFill>
                  <a:srgbClr val="001689"/>
                </a:solidFill>
                <a:latin typeface="DM Sans"/>
                <a:cs typeface="DM Sans"/>
              </a:rPr>
              <a:t>Key Considerations for effective Monitoring and Evaluation for transformational change. </a:t>
            </a:r>
            <a:endParaRPr sz="3600" dirty="0">
              <a:latin typeface="DM Sans"/>
              <a:cs typeface="DM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80896" y="7886700"/>
            <a:ext cx="6035040" cy="516808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 marR="5080">
              <a:lnSpc>
                <a:spcPts val="3150"/>
              </a:lnSpc>
              <a:spcBef>
                <a:spcPts val="730"/>
              </a:spcBef>
            </a:pPr>
            <a:r>
              <a:rPr lang="en-US" sz="3150" dirty="0">
                <a:solidFill>
                  <a:srgbClr val="4959D4"/>
                </a:solidFill>
                <a:latin typeface="DM Sans"/>
                <a:cs typeface="DM Sans"/>
              </a:rPr>
              <a:t>June 5, 2024</a:t>
            </a:r>
            <a:endParaRPr sz="3150" dirty="0">
              <a:latin typeface="DM Sans"/>
              <a:cs typeface="DM Sans"/>
            </a:endParaRPr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64A14DCF-E2B4-BD86-EF98-F0445DB8B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4064"/>
            <a:ext cx="4560165" cy="1527175"/>
          </a:xfrm>
          <a:prstGeom prst="rect">
            <a:avLst/>
          </a:prstGeom>
        </p:spPr>
      </p:pic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3A0718A1-505B-8EA9-4136-706974F3A6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44800" y="8759928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5">
            <a:extLst>
              <a:ext uri="{FF2B5EF4-FFF2-40B4-BE49-F238E27FC236}">
                <a16:creationId xmlns:a16="http://schemas.microsoft.com/office/drawing/2014/main" id="{3FEBF524-73D0-2340-9FF3-813801536169}"/>
              </a:ext>
            </a:extLst>
          </p:cNvPr>
          <p:cNvSpPr txBox="1"/>
          <p:nvPr/>
        </p:nvSpPr>
        <p:spPr>
          <a:xfrm>
            <a:off x="762000" y="5448300"/>
            <a:ext cx="7924800" cy="1426481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12700" marR="5080" algn="ctr">
              <a:lnSpc>
                <a:spcPts val="5100"/>
              </a:lnSpc>
              <a:spcBef>
                <a:spcPts val="1170"/>
              </a:spcBef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DM Sans"/>
                <a:cs typeface="DM Sans"/>
              </a:rPr>
              <a:t>Preston Associates International Development </a:t>
            </a:r>
            <a:endParaRPr sz="3600" dirty="0">
              <a:solidFill>
                <a:schemeClr val="accent6">
                  <a:lumMod val="75000"/>
                </a:schemeClr>
              </a:solidFill>
              <a:latin typeface="DM Sans"/>
              <a:cs typeface="DM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pPr algn="just">
              <a:lnSpc>
                <a:spcPts val="3498"/>
              </a:lnSpc>
            </a:pPr>
            <a:endParaRPr lang="en-US" sz="1800" dirty="0">
              <a:latin typeface="+mn-l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987287"/>
            <a:ext cx="1253363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j-lt"/>
              </a:rPr>
              <a:t>Challenges in data collection and analysis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1FE1B3-5D52-00A5-AA80-4A0D0BE985C9}"/>
              </a:ext>
            </a:extLst>
          </p:cNvPr>
          <p:cNvSpPr txBox="1"/>
          <p:nvPr/>
        </p:nvSpPr>
        <p:spPr>
          <a:xfrm>
            <a:off x="265471" y="2404003"/>
            <a:ext cx="16935042" cy="183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3" algn="just"/>
            <a:r>
              <a:rPr lang="en-US" sz="3200" b="1" dirty="0">
                <a:solidFill>
                  <a:srgbClr val="000000"/>
                </a:solidFill>
                <a:latin typeface="+mn-lt"/>
                <a:ea typeface="p22-mackinac-pro" pitchFamily="34" charset="-122"/>
                <a:cs typeface="p22-mackinac-pro" pitchFamily="34" charset="-120"/>
              </a:rPr>
              <a:t>	Challenges in data collection and analysis</a:t>
            </a:r>
          </a:p>
          <a:p>
            <a:pPr algn="just"/>
            <a:r>
              <a:rPr lang="en-US" sz="3200" dirty="0">
                <a:solidFill>
                  <a:srgbClr val="272525"/>
                </a:solidFill>
                <a:latin typeface="+mn-lt"/>
                <a:ea typeface="Eudoxus Sans" pitchFamily="34" charset="-122"/>
                <a:cs typeface="Eudoxus Sans" pitchFamily="34" charset="-120"/>
              </a:rPr>
              <a:t>	Limited access to reliable internet, electricity, and transportation can hinder data collection.</a:t>
            </a:r>
            <a:endParaRPr lang="en-US" sz="3200" dirty="0">
              <a:latin typeface="+mn-lt"/>
            </a:endParaRPr>
          </a:p>
          <a:p>
            <a:pPr>
              <a:lnSpc>
                <a:spcPts val="6834"/>
              </a:lnSpc>
            </a:pPr>
            <a:endParaRPr lang="en-US" sz="3200" dirty="0">
              <a:latin typeface="+mn-lt"/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F7A419F2-EFE1-4BAE-51EC-E7A6616E8BFF}"/>
              </a:ext>
            </a:extLst>
          </p:cNvPr>
          <p:cNvSpPr/>
          <p:nvPr/>
        </p:nvSpPr>
        <p:spPr>
          <a:xfrm>
            <a:off x="914400" y="3335268"/>
            <a:ext cx="6934200" cy="1332756"/>
          </a:xfrm>
          <a:prstGeom prst="rect">
            <a:avLst/>
          </a:prstGeom>
          <a:noFill/>
          <a:ln/>
        </p:spPr>
        <p:txBody>
          <a:bodyPr wrap="square" lIns="114296" tIns="57147" rIns="114296" bIns="57147" rtlCol="0" anchor="t"/>
          <a:lstStyle/>
          <a:p>
            <a:pPr algn="ctr">
              <a:lnSpc>
                <a:spcPts val="3498"/>
              </a:lnSpc>
            </a:pPr>
            <a:endParaRPr lang="en-US" sz="2400" dirty="0">
              <a:latin typeface="+mn-lt"/>
            </a:endParaRPr>
          </a:p>
        </p:txBody>
      </p:sp>
      <p:sp>
        <p:nvSpPr>
          <p:cNvPr id="14" name="Text 18">
            <a:extLst>
              <a:ext uri="{FF2B5EF4-FFF2-40B4-BE49-F238E27FC236}">
                <a16:creationId xmlns:a16="http://schemas.microsoft.com/office/drawing/2014/main" id="{7601DE52-ABCE-7BAC-10BC-F9DD28E115E2}"/>
              </a:ext>
            </a:extLst>
          </p:cNvPr>
          <p:cNvSpPr/>
          <p:nvPr/>
        </p:nvSpPr>
        <p:spPr>
          <a:xfrm>
            <a:off x="11298286" y="3225485"/>
            <a:ext cx="5902227" cy="888504"/>
          </a:xfrm>
          <a:prstGeom prst="rect">
            <a:avLst/>
          </a:prstGeom>
          <a:noFill/>
          <a:ln/>
        </p:spPr>
        <p:txBody>
          <a:bodyPr wrap="square" lIns="114296" tIns="57147" rIns="114296" bIns="57147" rtlCol="0" anchor="t"/>
          <a:lstStyle/>
          <a:p>
            <a:pPr algn="just">
              <a:lnSpc>
                <a:spcPts val="3498"/>
              </a:lnSpc>
            </a:pPr>
            <a:endParaRPr lang="en-US" sz="2400" dirty="0"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6FF302-9816-6244-51E3-DB32180BE93E}"/>
              </a:ext>
            </a:extLst>
          </p:cNvPr>
          <p:cNvSpPr txBox="1"/>
          <p:nvPr/>
        </p:nvSpPr>
        <p:spPr>
          <a:xfrm>
            <a:off x="265471" y="4477748"/>
            <a:ext cx="16935042" cy="183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+mn-lt"/>
                <a:ea typeface="p22-mackinac-pro" pitchFamily="34" charset="-122"/>
                <a:cs typeface="p22-mackinac-pro" pitchFamily="34" charset="-120"/>
              </a:rPr>
              <a:t>	Capacity Constraints</a:t>
            </a:r>
          </a:p>
          <a:p>
            <a:pPr algn="just"/>
            <a:r>
              <a:rPr lang="en-US" sz="3200" dirty="0">
                <a:solidFill>
                  <a:srgbClr val="000000"/>
                </a:solidFill>
                <a:latin typeface="+mn-lt"/>
                <a:ea typeface="p22-mackinac-pro" pitchFamily="34" charset="-122"/>
                <a:cs typeface="p22-mackinac-pro" pitchFamily="34" charset="-120"/>
              </a:rPr>
              <a:t>	Lack of technical skills and resources for rigorous data analysis and interpretation.</a:t>
            </a:r>
          </a:p>
          <a:p>
            <a:pPr>
              <a:lnSpc>
                <a:spcPts val="6834"/>
              </a:lnSpc>
            </a:pPr>
            <a:endParaRPr lang="en-US" sz="32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6EB210-739C-08A9-C9DA-A021A15B37BF}"/>
              </a:ext>
            </a:extLst>
          </p:cNvPr>
          <p:cNvSpPr txBox="1"/>
          <p:nvPr/>
        </p:nvSpPr>
        <p:spPr>
          <a:xfrm>
            <a:off x="265471" y="6592149"/>
            <a:ext cx="16935042" cy="183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+mn-lt"/>
                <a:ea typeface="p22-mackinac-pro" pitchFamily="34" charset="-122"/>
                <a:cs typeface="p22-mackinac-pro" pitchFamily="34" charset="-120"/>
              </a:rPr>
              <a:t>	Contextual Barriers: </a:t>
            </a:r>
          </a:p>
          <a:p>
            <a:pPr algn="just"/>
            <a:r>
              <a:rPr lang="en-US" sz="3200" dirty="0">
                <a:solidFill>
                  <a:srgbClr val="000000"/>
                </a:solidFill>
                <a:latin typeface="+mn-lt"/>
                <a:ea typeface="p22-mackinac-pro" pitchFamily="34" charset="-122"/>
                <a:cs typeface="p22-mackinac-pro" pitchFamily="34" charset="-120"/>
              </a:rPr>
              <a:t>	Cultural norms, language differences, and mistrust of authorities can impede data sharing.</a:t>
            </a:r>
          </a:p>
          <a:p>
            <a:pPr>
              <a:lnSpc>
                <a:spcPts val="6834"/>
              </a:lnSpc>
            </a:pPr>
            <a:endParaRPr lang="en-US" sz="3200" dirty="0">
              <a:latin typeface="+mn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733E8F8-AC77-1B5E-1AC1-4F207264231C}"/>
              </a:ext>
            </a:extLst>
          </p:cNvPr>
          <p:cNvSpPr/>
          <p:nvPr/>
        </p:nvSpPr>
        <p:spPr>
          <a:xfrm>
            <a:off x="265471" y="2606638"/>
            <a:ext cx="609600" cy="577870"/>
          </a:xfrm>
          <a:prstGeom prst="round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21B4D48-86A7-4275-6F71-3DE6348CAD92}"/>
              </a:ext>
            </a:extLst>
          </p:cNvPr>
          <p:cNvSpPr/>
          <p:nvPr/>
        </p:nvSpPr>
        <p:spPr>
          <a:xfrm>
            <a:off x="313849" y="4597004"/>
            <a:ext cx="609600" cy="577870"/>
          </a:xfrm>
          <a:prstGeom prst="round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DF62DE7-9A6A-C2F1-A821-1D920546C67B}"/>
              </a:ext>
            </a:extLst>
          </p:cNvPr>
          <p:cNvSpPr/>
          <p:nvPr/>
        </p:nvSpPr>
        <p:spPr>
          <a:xfrm>
            <a:off x="304800" y="6753424"/>
            <a:ext cx="609600" cy="577870"/>
          </a:xfrm>
          <a:prstGeom prst="round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0745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6750" y="457209"/>
            <a:ext cx="1280725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n-lt"/>
              </a:rPr>
              <a:t>Recommendations for Effective Monitoring and Evaluation in Nigeria (1)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FE5D699B-84B2-8DF4-7BE4-C7C1801FB2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3057538"/>
              </p:ext>
            </p:extLst>
          </p:nvPr>
        </p:nvGraphicFramePr>
        <p:xfrm>
          <a:off x="1371600" y="2286001"/>
          <a:ext cx="15621000" cy="6276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08869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6750" y="457209"/>
            <a:ext cx="12948222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n-lt"/>
              </a:rPr>
              <a:t>Recommendations for Effective Monitoring and Evaluation in Nigeria (2)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D73EAA73-811A-A388-829C-31BFE025AC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5281814"/>
              </p:ext>
            </p:extLst>
          </p:nvPr>
        </p:nvGraphicFramePr>
        <p:xfrm>
          <a:off x="1295400" y="2350644"/>
          <a:ext cx="15316200" cy="5773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96330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6750" y="457209"/>
            <a:ext cx="12948222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n-lt"/>
              </a:rPr>
              <a:t>Recommendations for Effective Monitoring and Evaluation in Nigeria (3)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0" y="8792498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4C4318D5-4A15-94FB-F7CA-904D5870AC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932747"/>
              </p:ext>
            </p:extLst>
          </p:nvPr>
        </p:nvGraphicFramePr>
        <p:xfrm>
          <a:off x="1295400" y="2400300"/>
          <a:ext cx="15316200" cy="4896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1699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6750" y="457209"/>
            <a:ext cx="12948222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n-lt"/>
              </a:rPr>
              <a:t>Recommendations for Effective Monitoring and Evaluation in Nigeria (4)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0" y="8792498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ECEAFD7A-2501-5F19-0C84-D1FC6DD881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9556532"/>
              </p:ext>
            </p:extLst>
          </p:nvPr>
        </p:nvGraphicFramePr>
        <p:xfrm>
          <a:off x="1295400" y="2536637"/>
          <a:ext cx="15544800" cy="5098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6161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6750" y="457209"/>
            <a:ext cx="12948222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n-lt"/>
              </a:rPr>
              <a:t>Recommendations for Effective Monitoring and Evaluation in Nigeria (5)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0" y="8792498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FA845F2B-9CB1-33E1-B0C9-9E909C2E56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369558"/>
              </p:ext>
            </p:extLst>
          </p:nvPr>
        </p:nvGraphicFramePr>
        <p:xfrm>
          <a:off x="1219200" y="2235232"/>
          <a:ext cx="15849600" cy="5809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14184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2400" y="308944"/>
            <a:ext cx="1311205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-20" dirty="0">
                <a:solidFill>
                  <a:srgbClr val="001689"/>
                </a:solidFill>
                <a:latin typeface="+mn-lt"/>
              </a:rPr>
              <a:t>Recommendations for Effective Monitoring and Evaluation in Nigeria (6)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0" y="8792498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F655FBDC-E809-CE14-B4A5-EEFC5DEB8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7371760"/>
              </p:ext>
            </p:extLst>
          </p:nvPr>
        </p:nvGraphicFramePr>
        <p:xfrm>
          <a:off x="1143001" y="2552700"/>
          <a:ext cx="15621000" cy="5642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73867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42073" y="870610"/>
            <a:ext cx="1334065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spc="-20" dirty="0">
                <a:solidFill>
                  <a:srgbClr val="001689"/>
                </a:solidFill>
                <a:latin typeface="+mn-lt"/>
              </a:rPr>
              <a:t>Conclusion</a:t>
            </a:r>
            <a:r>
              <a:rPr lang="en-US" sz="4400" spc="-20" dirty="0">
                <a:solidFill>
                  <a:srgbClr val="001689"/>
                </a:solidFill>
                <a:latin typeface="+mj-lt"/>
              </a:rPr>
              <a:t>: Integrating Local Insights for Impactful M&amp;E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0" y="8792498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2">
            <a:extLst>
              <a:ext uri="{FF2B5EF4-FFF2-40B4-BE49-F238E27FC236}">
                <a16:creationId xmlns:a16="http://schemas.microsoft.com/office/drawing/2014/main" id="{B67B09B3-3B2E-092A-5403-04D36C078683}"/>
              </a:ext>
            </a:extLst>
          </p:cNvPr>
          <p:cNvSpPr/>
          <p:nvPr/>
        </p:nvSpPr>
        <p:spPr>
          <a:xfrm>
            <a:off x="990600" y="2556065"/>
            <a:ext cx="2301776" cy="287734"/>
          </a:xfrm>
          <a:prstGeom prst="rect">
            <a:avLst/>
          </a:prstGeom>
          <a:noFill/>
          <a:ln/>
        </p:spPr>
        <p:txBody>
          <a:bodyPr wrap="none" lIns="76197" tIns="38098" rIns="76197" bIns="38098" rtlCol="0" anchor="t"/>
          <a:lstStyle/>
          <a:p>
            <a:pPr>
              <a:lnSpc>
                <a:spcPts val="2266"/>
              </a:lnSpc>
            </a:pPr>
            <a:r>
              <a:rPr lang="en-US" sz="2800" b="1" dirty="0">
                <a:solidFill>
                  <a:srgbClr val="403C4E"/>
                </a:solidFill>
                <a:latin typeface="Calibri" pitchFamily="34" charset="0"/>
                <a:ea typeface="Merriweather" pitchFamily="34" charset="-122"/>
                <a:cs typeface="Calibri" pitchFamily="34" charset="0"/>
              </a:rPr>
              <a:t>Understand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6ACC9C35-E033-649E-1888-E0D94922CB46}"/>
              </a:ext>
            </a:extLst>
          </p:cNvPr>
          <p:cNvSpPr/>
          <p:nvPr/>
        </p:nvSpPr>
        <p:spPr>
          <a:xfrm>
            <a:off x="1923509" y="2916596"/>
            <a:ext cx="9873771" cy="589161"/>
          </a:xfrm>
          <a:prstGeom prst="rect">
            <a:avLst/>
          </a:prstGeom>
          <a:noFill/>
          <a:ln/>
        </p:spPr>
        <p:txBody>
          <a:bodyPr wrap="square" lIns="76197" tIns="38098" rIns="76197" bIns="38098" rtlCol="0" anchor="t"/>
          <a:lstStyle/>
          <a:p>
            <a:pPr>
              <a:lnSpc>
                <a:spcPts val="2320"/>
              </a:lnSpc>
            </a:pPr>
            <a:r>
              <a:rPr lang="en-US" sz="2800" dirty="0">
                <a:solidFill>
                  <a:srgbClr val="403C4E"/>
                </a:solidFill>
                <a:latin typeface="Calibri" pitchFamily="34" charset="0"/>
                <a:ea typeface="Open Sans" pitchFamily="34" charset="-122"/>
                <a:cs typeface="Calibri" pitchFamily="34" charset="0"/>
              </a:rPr>
              <a:t>Deeply understand the local context through extensive research and stakeholder engagement.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 4">
            <a:extLst>
              <a:ext uri="{FF2B5EF4-FFF2-40B4-BE49-F238E27FC236}">
                <a16:creationId xmlns:a16="http://schemas.microsoft.com/office/drawing/2014/main" id="{00928395-3F21-AF27-EA62-932E1245A129}"/>
              </a:ext>
            </a:extLst>
          </p:cNvPr>
          <p:cNvSpPr/>
          <p:nvPr/>
        </p:nvSpPr>
        <p:spPr>
          <a:xfrm>
            <a:off x="990600" y="4309412"/>
            <a:ext cx="2301776" cy="287734"/>
          </a:xfrm>
          <a:prstGeom prst="rect">
            <a:avLst/>
          </a:prstGeom>
          <a:noFill/>
          <a:ln/>
        </p:spPr>
        <p:txBody>
          <a:bodyPr wrap="square" lIns="76197" tIns="38098" rIns="76197" bIns="38098" rtlCol="0" anchor="t"/>
          <a:lstStyle/>
          <a:p>
            <a:pPr>
              <a:lnSpc>
                <a:spcPts val="2320"/>
              </a:lnSpc>
            </a:pPr>
            <a:r>
              <a:rPr lang="en-US" sz="2800" b="1" dirty="0">
                <a:solidFill>
                  <a:srgbClr val="403C4E"/>
                </a:solidFill>
                <a:latin typeface="Calibri" pitchFamily="34" charset="0"/>
                <a:ea typeface="Open Sans" pitchFamily="34" charset="-122"/>
                <a:cs typeface="Calibri" pitchFamily="34" charset="0"/>
              </a:rPr>
              <a:t>Adapt</a:t>
            </a:r>
          </a:p>
        </p:txBody>
      </p:sp>
      <p:sp>
        <p:nvSpPr>
          <p:cNvPr id="13" name="Text 5">
            <a:extLst>
              <a:ext uri="{FF2B5EF4-FFF2-40B4-BE49-F238E27FC236}">
                <a16:creationId xmlns:a16="http://schemas.microsoft.com/office/drawing/2014/main" id="{C0E0DFB8-51B4-C579-3C41-F04CB213BF3B}"/>
              </a:ext>
            </a:extLst>
          </p:cNvPr>
          <p:cNvSpPr/>
          <p:nvPr/>
        </p:nvSpPr>
        <p:spPr>
          <a:xfrm>
            <a:off x="1676400" y="4744556"/>
            <a:ext cx="9753600" cy="589161"/>
          </a:xfrm>
          <a:prstGeom prst="rect">
            <a:avLst/>
          </a:prstGeom>
          <a:noFill/>
          <a:ln/>
        </p:spPr>
        <p:txBody>
          <a:bodyPr wrap="square" lIns="76197" tIns="38098" rIns="76197" bIns="38098" rtlCol="0" anchor="t"/>
          <a:lstStyle/>
          <a:p>
            <a:pPr>
              <a:lnSpc>
                <a:spcPts val="2320"/>
              </a:lnSpc>
            </a:pPr>
            <a:r>
              <a:rPr lang="en-US" sz="2800" dirty="0">
                <a:solidFill>
                  <a:srgbClr val="403C4E"/>
                </a:solidFill>
                <a:latin typeface="Calibri" pitchFamily="34" charset="0"/>
                <a:ea typeface="Open Sans" pitchFamily="34" charset="-122"/>
                <a:cs typeface="Calibri" pitchFamily="34" charset="0"/>
              </a:rPr>
              <a:t>Tailor M&amp;E approaches to address the unique socio-cultural, political, economic, and environmental realities.</a:t>
            </a:r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5EBD903D-EA79-90A2-89E7-B9750E925F79}"/>
              </a:ext>
            </a:extLst>
          </p:cNvPr>
          <p:cNvSpPr/>
          <p:nvPr/>
        </p:nvSpPr>
        <p:spPr>
          <a:xfrm>
            <a:off x="990600" y="6143072"/>
            <a:ext cx="2301776" cy="287734"/>
          </a:xfrm>
          <a:prstGeom prst="rect">
            <a:avLst/>
          </a:prstGeom>
          <a:noFill/>
          <a:ln/>
        </p:spPr>
        <p:txBody>
          <a:bodyPr wrap="square" lIns="76197" tIns="38098" rIns="76197" bIns="38098" rtlCol="0" anchor="t"/>
          <a:lstStyle/>
          <a:p>
            <a:pPr>
              <a:lnSpc>
                <a:spcPts val="2320"/>
              </a:lnSpc>
            </a:pPr>
            <a:r>
              <a:rPr lang="en-US" sz="2800" b="1" dirty="0">
                <a:solidFill>
                  <a:srgbClr val="403C4E"/>
                </a:solidFill>
                <a:latin typeface="Calibri" pitchFamily="34" charset="0"/>
                <a:ea typeface="Open Sans" pitchFamily="34" charset="-122"/>
                <a:cs typeface="Calibri" pitchFamily="34" charset="0"/>
              </a:rPr>
              <a:t>Collaborate</a:t>
            </a:r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515BD172-58BA-7248-6D32-0BC0C6B10C7F}"/>
              </a:ext>
            </a:extLst>
          </p:cNvPr>
          <p:cNvSpPr/>
          <p:nvPr/>
        </p:nvSpPr>
        <p:spPr>
          <a:xfrm>
            <a:off x="1964268" y="6813076"/>
            <a:ext cx="9465732" cy="589161"/>
          </a:xfrm>
          <a:prstGeom prst="rect">
            <a:avLst/>
          </a:prstGeom>
          <a:noFill/>
          <a:ln/>
        </p:spPr>
        <p:txBody>
          <a:bodyPr wrap="square" lIns="76197" tIns="38098" rIns="76197" bIns="38098" rtlCol="0" anchor="t"/>
          <a:lstStyle/>
          <a:p>
            <a:pPr>
              <a:lnSpc>
                <a:spcPts val="2320"/>
              </a:lnSpc>
            </a:pPr>
            <a:r>
              <a:rPr lang="en-US" sz="2800" dirty="0">
                <a:solidFill>
                  <a:srgbClr val="403C4E"/>
                </a:solidFill>
                <a:latin typeface="Calibri" pitchFamily="34" charset="0"/>
                <a:ea typeface="Open Sans" pitchFamily="34" charset="-122"/>
                <a:cs typeface="Calibri" pitchFamily="34" charset="0"/>
              </a:rPr>
              <a:t>Work closely with local partners to leverage their knowledge and build sustainable M&amp;E systems</a:t>
            </a:r>
            <a:r>
              <a:rPr lang="en-US" dirty="0">
                <a:solidFill>
                  <a:srgbClr val="403C4E"/>
                </a:solidFill>
                <a:latin typeface="Calibri" pitchFamily="34" charset="0"/>
                <a:ea typeface="Open Sans" pitchFamily="34" charset="-122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1344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065" y="-368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42073" y="870610"/>
            <a:ext cx="1334065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spc="-20" dirty="0">
                <a:solidFill>
                  <a:srgbClr val="001689"/>
                </a:solidFill>
                <a:latin typeface="+mn-lt"/>
              </a:rPr>
              <a:t>Closing Remark</a:t>
            </a:r>
            <a:endParaRPr lang="en-US" sz="4400" spc="-20" dirty="0">
              <a:solidFill>
                <a:srgbClr val="001689"/>
              </a:solidFill>
              <a:latin typeface="+mj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0" y="8792498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ject 6">
            <a:extLst>
              <a:ext uri="{FF2B5EF4-FFF2-40B4-BE49-F238E27FC236}">
                <a16:creationId xmlns:a16="http://schemas.microsoft.com/office/drawing/2014/main" id="{A8F1D585-A83D-52AD-1F04-0B82D19E2C8F}"/>
              </a:ext>
            </a:extLst>
          </p:cNvPr>
          <p:cNvSpPr txBox="1">
            <a:spLocks/>
          </p:cNvSpPr>
          <p:nvPr/>
        </p:nvSpPr>
        <p:spPr>
          <a:xfrm>
            <a:off x="5943600" y="4229100"/>
            <a:ext cx="7078598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ea typeface="+mj-ea"/>
                <a:cs typeface="DM San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sz="8800" spc="-2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Thank You</a:t>
            </a:r>
            <a:endParaRPr lang="en-US" sz="8800" spc="-20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1187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"/>
            <a:ext cx="18287998" cy="10286996"/>
            <a:chOff x="0" y="3"/>
            <a:chExt cx="18287998" cy="10286996"/>
          </a:xfrm>
        </p:grpSpPr>
        <p:pic>
          <p:nvPicPr>
            <p:cNvPr id="3" name="object 3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368"/>
            <a:stretch/>
          </p:blipFill>
          <p:spPr>
            <a:xfrm>
              <a:off x="5503205" y="1622233"/>
              <a:ext cx="7269480" cy="699528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492535" y="5773325"/>
              <a:ext cx="3795463" cy="45136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3"/>
              <a:ext cx="3877882" cy="5053750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6040" rIns="0" bIns="0" rtlCol="0">
            <a:spAutoFit/>
          </a:bodyPr>
          <a:lstStyle/>
          <a:p>
            <a:pPr marL="6253480">
              <a:lnSpc>
                <a:spcPct val="100000"/>
              </a:lnSpc>
              <a:spcBef>
                <a:spcPts val="114"/>
              </a:spcBef>
            </a:pPr>
            <a:r>
              <a:rPr lang="en-GB" sz="4050" dirty="0"/>
              <a:t>3</a:t>
            </a:r>
            <a:r>
              <a:rPr sz="4050" spc="-5" dirty="0"/>
              <a:t> </a:t>
            </a:r>
            <a:r>
              <a:rPr sz="4050" dirty="0"/>
              <a:t>-</a:t>
            </a:r>
            <a:r>
              <a:rPr lang="en-GB" sz="4050" dirty="0"/>
              <a:t> 7</a:t>
            </a:r>
            <a:r>
              <a:rPr sz="4050" spc="-10" dirty="0"/>
              <a:t> </a:t>
            </a:r>
            <a:r>
              <a:rPr sz="4050" dirty="0"/>
              <a:t>June</a:t>
            </a:r>
            <a:r>
              <a:rPr sz="4050" spc="-5" dirty="0"/>
              <a:t> </a:t>
            </a:r>
            <a:r>
              <a:rPr sz="4050" spc="-50" dirty="0"/>
              <a:t>2</a:t>
            </a:r>
            <a:r>
              <a:rPr lang="en-GB" sz="4050" spc="-50" dirty="0"/>
              <a:t>024</a:t>
            </a:r>
            <a:endParaRPr sz="4050" dirty="0"/>
          </a:p>
        </p:txBody>
      </p:sp>
      <p:grpSp>
        <p:nvGrpSpPr>
          <p:cNvPr id="7" name="object 7"/>
          <p:cNvGrpSpPr/>
          <p:nvPr/>
        </p:nvGrpSpPr>
        <p:grpSpPr>
          <a:xfrm>
            <a:off x="0" y="1280362"/>
            <a:ext cx="18275935" cy="9006840"/>
            <a:chOff x="0" y="1280362"/>
            <a:chExt cx="18275935" cy="9006840"/>
          </a:xfrm>
        </p:grpSpPr>
        <p:sp>
          <p:nvSpPr>
            <p:cNvPr id="8" name="object 8"/>
            <p:cNvSpPr/>
            <p:nvPr/>
          </p:nvSpPr>
          <p:spPr>
            <a:xfrm>
              <a:off x="5503205" y="1356547"/>
              <a:ext cx="1562735" cy="0"/>
            </a:xfrm>
            <a:custGeom>
              <a:avLst/>
              <a:gdLst/>
              <a:ahLst/>
              <a:cxnLst/>
              <a:rect l="l" t="t" r="r" b="b"/>
              <a:pathLst>
                <a:path w="1562734">
                  <a:moveTo>
                    <a:pt x="0" y="0"/>
                  </a:moveTo>
                  <a:lnTo>
                    <a:pt x="1562239" y="0"/>
                  </a:lnTo>
                </a:path>
              </a:pathLst>
            </a:custGeom>
            <a:ln w="38099">
              <a:solidFill>
                <a:srgbClr val="F6F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89331" y="1299397"/>
              <a:ext cx="76200" cy="114300"/>
            </a:xfrm>
            <a:custGeom>
              <a:avLst/>
              <a:gdLst/>
              <a:ahLst/>
              <a:cxnLst/>
              <a:rect l="l" t="t" r="r" b="b"/>
              <a:pathLst>
                <a:path w="76200" h="114300">
                  <a:moveTo>
                    <a:pt x="0" y="0"/>
                  </a:moveTo>
                  <a:lnTo>
                    <a:pt x="76114" y="57149"/>
                  </a:lnTo>
                  <a:lnTo>
                    <a:pt x="0" y="114299"/>
                  </a:lnTo>
                </a:path>
              </a:pathLst>
            </a:custGeom>
            <a:ln w="38070">
              <a:solidFill>
                <a:srgbClr val="F6F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300175" y="1356547"/>
              <a:ext cx="1562735" cy="0"/>
            </a:xfrm>
            <a:custGeom>
              <a:avLst/>
              <a:gdLst/>
              <a:ahLst/>
              <a:cxnLst/>
              <a:rect l="l" t="t" r="r" b="b"/>
              <a:pathLst>
                <a:path w="1562734">
                  <a:moveTo>
                    <a:pt x="1562239" y="0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6F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300175" y="1299397"/>
              <a:ext cx="76200" cy="114300"/>
            </a:xfrm>
            <a:custGeom>
              <a:avLst/>
              <a:gdLst/>
              <a:ahLst/>
              <a:cxnLst/>
              <a:rect l="l" t="t" r="r" b="b"/>
              <a:pathLst>
                <a:path w="76200" h="114300">
                  <a:moveTo>
                    <a:pt x="76114" y="114299"/>
                  </a:moveTo>
                  <a:lnTo>
                    <a:pt x="0" y="57149"/>
                  </a:lnTo>
                  <a:lnTo>
                    <a:pt x="76114" y="0"/>
                  </a:lnTo>
                </a:path>
              </a:pathLst>
            </a:custGeom>
            <a:ln w="38070">
              <a:solidFill>
                <a:srgbClr val="F6F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8759930"/>
              <a:ext cx="18275935" cy="1527175"/>
            </a:xfrm>
            <a:custGeom>
              <a:avLst/>
              <a:gdLst/>
              <a:ahLst/>
              <a:cxnLst/>
              <a:rect l="l" t="t" r="r" b="b"/>
              <a:pathLst>
                <a:path w="18275935" h="1527175">
                  <a:moveTo>
                    <a:pt x="0" y="0"/>
                  </a:moveTo>
                  <a:lnTo>
                    <a:pt x="18275497" y="0"/>
                  </a:lnTo>
                  <a:lnTo>
                    <a:pt x="18275497" y="1527068"/>
                  </a:lnTo>
                  <a:lnTo>
                    <a:pt x="0" y="15270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15145" y="9212608"/>
            <a:ext cx="1009015" cy="5467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3150" spc="-10" dirty="0">
                <a:solidFill>
                  <a:srgbClr val="D9D9D9"/>
                </a:solidFill>
                <a:latin typeface="DM Sans"/>
                <a:cs typeface="DM Sans"/>
              </a:rPr>
              <a:t>logos</a:t>
            </a:r>
            <a:endParaRPr sz="3150">
              <a:latin typeface="DM Sans"/>
              <a:cs typeface="DM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95400" y="0"/>
            <a:ext cx="169926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810949"/>
            <a:ext cx="1253363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800" spc="-20" dirty="0">
                <a:solidFill>
                  <a:srgbClr val="001689"/>
                </a:solidFill>
                <a:latin typeface="+mn-lt"/>
              </a:rPr>
              <a:t>Introduction</a:t>
            </a:r>
            <a:endParaRPr sz="4800" spc="-20" dirty="0">
              <a:solidFill>
                <a:srgbClr val="001689"/>
              </a:solidFill>
              <a:latin typeface="+mn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21897" y="8883320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object 5">
            <a:extLst>
              <a:ext uri="{FF2B5EF4-FFF2-40B4-BE49-F238E27FC236}">
                <a16:creationId xmlns:a16="http://schemas.microsoft.com/office/drawing/2014/main" id="{F3D06AD6-71CF-2CD6-F3D6-554B4B5920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7293061"/>
              </p:ext>
            </p:extLst>
          </p:nvPr>
        </p:nvGraphicFramePr>
        <p:xfrm>
          <a:off x="1295400" y="1750182"/>
          <a:ext cx="15468600" cy="7253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38200" y="819166"/>
            <a:ext cx="1170034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800" spc="-20" dirty="0">
                <a:solidFill>
                  <a:srgbClr val="001689"/>
                </a:solidFill>
                <a:latin typeface="+mn-lt"/>
              </a:rPr>
              <a:t>Goals of the Presentation</a:t>
            </a:r>
            <a:endParaRPr sz="4800" spc="-20" dirty="0">
              <a:solidFill>
                <a:srgbClr val="001689"/>
              </a:solidFill>
              <a:latin typeface="+mn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44800" y="8831511"/>
            <a:ext cx="2590800" cy="14554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object 5">
            <a:extLst>
              <a:ext uri="{FF2B5EF4-FFF2-40B4-BE49-F238E27FC236}">
                <a16:creationId xmlns:a16="http://schemas.microsoft.com/office/drawing/2014/main" id="{5B75EEF6-C712-635C-322C-00FB9E25D1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9162306"/>
              </p:ext>
            </p:extLst>
          </p:nvPr>
        </p:nvGraphicFramePr>
        <p:xfrm>
          <a:off x="1371600" y="2247900"/>
          <a:ext cx="15316200" cy="6206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89381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00802" y="658601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0" dirty="0">
                <a:solidFill>
                  <a:srgbClr val="001689"/>
                </a:solidFill>
              </a:rPr>
              <a:t>Overview</a:t>
            </a:r>
            <a:endParaRPr spc="-20" dirty="0">
              <a:solidFill>
                <a:srgbClr val="001689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30636-8B4E-C23E-9A62-8AF07593BA31}"/>
              </a:ext>
            </a:extLst>
          </p:cNvPr>
          <p:cNvSpPr/>
          <p:nvPr/>
        </p:nvSpPr>
        <p:spPr>
          <a:xfrm>
            <a:off x="11652738" y="1777282"/>
            <a:ext cx="6056520" cy="5423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Key Considerations for Effective M&amp;E</a:t>
            </a:r>
          </a:p>
          <a:p>
            <a:pPr marL="685800" lvl="1" indent="-228600" algn="just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Stakeholder Involvement</a:t>
            </a:r>
          </a:p>
          <a:p>
            <a:pPr marL="685800" lvl="1" indent="-228600" algn="just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Context-Specific Indicators</a:t>
            </a:r>
          </a:p>
          <a:p>
            <a:pPr marL="685800" lvl="1" indent="-228600" algn="just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Capacity Building</a:t>
            </a:r>
          </a:p>
          <a:p>
            <a:pPr marL="685800" lvl="1" indent="-228600" algn="just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Adaptive Management</a:t>
            </a:r>
          </a:p>
          <a:p>
            <a:pPr marL="685800" lvl="1" indent="-228600" algn="just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Ethical </a:t>
            </a:r>
            <a:endParaRPr lang="en-US" sz="2800" dirty="0"/>
          </a:p>
        </p:txBody>
      </p:sp>
      <p:graphicFrame>
        <p:nvGraphicFramePr>
          <p:cNvPr id="14" name="TextBox 7">
            <a:extLst>
              <a:ext uri="{FF2B5EF4-FFF2-40B4-BE49-F238E27FC236}">
                <a16:creationId xmlns:a16="http://schemas.microsoft.com/office/drawing/2014/main" id="{0ECD8F33-9C6C-BA4A-259C-72F659E28E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293052"/>
              </p:ext>
            </p:extLst>
          </p:nvPr>
        </p:nvGraphicFramePr>
        <p:xfrm>
          <a:off x="12064" y="1377095"/>
          <a:ext cx="11061932" cy="8694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04250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987287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0" dirty="0">
                <a:solidFill>
                  <a:srgbClr val="001689"/>
                </a:solidFill>
              </a:rPr>
              <a:t>Importance of Local Context</a:t>
            </a:r>
            <a:endParaRPr spc="-20" dirty="0">
              <a:solidFill>
                <a:srgbClr val="001689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074484E3-A393-5290-0EB3-448D416D2B3D}"/>
              </a:ext>
            </a:extLst>
          </p:cNvPr>
          <p:cNvSpPr/>
          <p:nvPr/>
        </p:nvSpPr>
        <p:spPr>
          <a:xfrm>
            <a:off x="12567089" y="2549090"/>
            <a:ext cx="5720911" cy="57948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>
                <a:solidFill>
                  <a:prstClr val="black"/>
                </a:solidFill>
              </a:rPr>
              <a:t>Implications for M&amp;E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Tailored Communication</a:t>
            </a:r>
            <a:r>
              <a:rPr lang="en-US" sz="2000" dirty="0">
                <a:solidFill>
                  <a:prstClr val="black"/>
                </a:solidFill>
              </a:rPr>
              <a:t>: M&amp;E initiatives must respect local languages and cultural norms to gain community trust and participation.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Engagement Strategies</a:t>
            </a:r>
            <a:r>
              <a:rPr lang="en-US" sz="2000" dirty="0">
                <a:solidFill>
                  <a:prstClr val="black"/>
                </a:solidFill>
              </a:rPr>
              <a:t>: Working with local leaders and community influencers can facilitate better cooperation and more accurate data </a:t>
            </a:r>
            <a:endParaRPr lang="en-US" sz="2000" dirty="0"/>
          </a:p>
        </p:txBody>
      </p:sp>
      <p:graphicFrame>
        <p:nvGraphicFramePr>
          <p:cNvPr id="13" name="TextBox 7">
            <a:extLst>
              <a:ext uri="{FF2B5EF4-FFF2-40B4-BE49-F238E27FC236}">
                <a16:creationId xmlns:a16="http://schemas.microsoft.com/office/drawing/2014/main" id="{0FFD4099-D9E7-67F4-B9EA-B97BE7EAA1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3941637"/>
              </p:ext>
            </p:extLst>
          </p:nvPr>
        </p:nvGraphicFramePr>
        <p:xfrm>
          <a:off x="506598" y="1891717"/>
          <a:ext cx="10771002" cy="6803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33613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987287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0" dirty="0">
                <a:solidFill>
                  <a:srgbClr val="001689"/>
                </a:solidFill>
              </a:rPr>
              <a:t>Importance of Local Context</a:t>
            </a:r>
            <a:endParaRPr spc="-20" dirty="0">
              <a:solidFill>
                <a:srgbClr val="001689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F5FC52B9-656E-D68C-23A1-77B40141479C}"/>
              </a:ext>
            </a:extLst>
          </p:cNvPr>
          <p:cNvSpPr/>
          <p:nvPr/>
        </p:nvSpPr>
        <p:spPr>
          <a:xfrm>
            <a:off x="11506200" y="3238499"/>
            <a:ext cx="6553200" cy="5201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400" b="1" dirty="0">
                <a:solidFill>
                  <a:prstClr val="black"/>
                </a:solidFill>
              </a:rPr>
              <a:t>Implications for M&amp;E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Context-Specific Interventions</a:t>
            </a:r>
            <a:r>
              <a:rPr lang="en-US" sz="2400" dirty="0">
                <a:solidFill>
                  <a:prstClr val="black"/>
                </a:solidFill>
              </a:rPr>
              <a:t>: M&amp;E frameworks should consider these disparities to ensure interventions are relevant and effective.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Resource Allocation</a:t>
            </a:r>
            <a:r>
              <a:rPr lang="en-US" sz="2400" dirty="0">
                <a:solidFill>
                  <a:prstClr val="black"/>
                </a:solidFill>
              </a:rPr>
              <a:t>: Understanding local economic conditions helps in allocating resources where they are most </a:t>
            </a:r>
            <a:endParaRPr lang="en-US" sz="2400" dirty="0"/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0D420860-EF0A-7951-C0F7-1DDC88410AE3}"/>
              </a:ext>
            </a:extLst>
          </p:cNvPr>
          <p:cNvSpPr txBox="1">
            <a:spLocks/>
          </p:cNvSpPr>
          <p:nvPr/>
        </p:nvSpPr>
        <p:spPr>
          <a:xfrm>
            <a:off x="240890" y="1847445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ea typeface="+mj-ea"/>
                <a:cs typeface="DM San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b="1" dirty="0"/>
              <a:t>Socio-Economic Diversity</a:t>
            </a:r>
            <a:endParaRPr lang="en-US" spc="-20" dirty="0">
              <a:solidFill>
                <a:srgbClr val="001689"/>
              </a:solidFill>
            </a:endParaRP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DF98BA0B-D915-EF1F-FD9C-2624F98EC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442497"/>
              </p:ext>
            </p:extLst>
          </p:nvPr>
        </p:nvGraphicFramePr>
        <p:xfrm>
          <a:off x="762000" y="2832484"/>
          <a:ext cx="10363200" cy="5359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82964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987287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0" dirty="0">
                <a:solidFill>
                  <a:srgbClr val="001689"/>
                </a:solidFill>
              </a:rPr>
              <a:t>Importance of Local Context</a:t>
            </a:r>
            <a:endParaRPr spc="-20" dirty="0">
              <a:solidFill>
                <a:srgbClr val="001689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0D420860-EF0A-7951-C0F7-1DDC88410AE3}"/>
              </a:ext>
            </a:extLst>
          </p:cNvPr>
          <p:cNvSpPr txBox="1">
            <a:spLocks/>
          </p:cNvSpPr>
          <p:nvPr/>
        </p:nvSpPr>
        <p:spPr>
          <a:xfrm>
            <a:off x="240890" y="1847445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ea typeface="+mj-ea"/>
                <a:cs typeface="DM San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b="1" dirty="0"/>
              <a:t>Geographic Variability</a:t>
            </a:r>
            <a:endParaRPr lang="en-US" spc="-20" dirty="0">
              <a:solidFill>
                <a:srgbClr val="001689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25CE519-17FE-EF95-6DF7-13177E7D8287}"/>
              </a:ext>
            </a:extLst>
          </p:cNvPr>
          <p:cNvSpPr/>
          <p:nvPr/>
        </p:nvSpPr>
        <p:spPr>
          <a:xfrm>
            <a:off x="11568293" y="2417045"/>
            <a:ext cx="6493565" cy="61600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400" b="1" dirty="0">
                <a:solidFill>
                  <a:prstClr val="black"/>
                </a:solidFill>
              </a:rPr>
              <a:t>Implications for M&amp;E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Geographically Sensitive Indicators</a:t>
            </a:r>
            <a:r>
              <a:rPr lang="en-US" sz="2400" dirty="0">
                <a:solidFill>
                  <a:prstClr val="black"/>
                </a:solidFill>
              </a:rPr>
              <a:t>: Indicators should reflect local environmental conditions to accurately measure project impacts.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Infrastructure and Access</a:t>
            </a:r>
            <a:r>
              <a:rPr lang="en-US" sz="2400" dirty="0">
                <a:solidFill>
                  <a:prstClr val="black"/>
                </a:solidFill>
              </a:rPr>
              <a:t>: Geographic factors influence the accessibility of project sites and the feasibility of certain interventions.</a:t>
            </a:r>
          </a:p>
          <a:p>
            <a:pPr algn="ctr"/>
            <a:endParaRPr lang="en-US" sz="2400" dirty="0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ABD9A6EB-B26E-BBE9-B7AB-90B7E592BD45}"/>
              </a:ext>
            </a:extLst>
          </p:cNvPr>
          <p:cNvGraphicFramePr/>
          <p:nvPr/>
        </p:nvGraphicFramePr>
        <p:xfrm>
          <a:off x="243348" y="3101754"/>
          <a:ext cx="10805652" cy="5533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9211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987287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0" dirty="0">
                <a:solidFill>
                  <a:srgbClr val="001689"/>
                </a:solidFill>
              </a:rPr>
              <a:t>Importance of Local Context</a:t>
            </a:r>
            <a:endParaRPr spc="-20" dirty="0">
              <a:solidFill>
                <a:srgbClr val="001689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0D420860-EF0A-7951-C0F7-1DDC88410AE3}"/>
              </a:ext>
            </a:extLst>
          </p:cNvPr>
          <p:cNvSpPr txBox="1">
            <a:spLocks/>
          </p:cNvSpPr>
          <p:nvPr/>
        </p:nvSpPr>
        <p:spPr>
          <a:xfrm>
            <a:off x="215193" y="1364462"/>
            <a:ext cx="12533630" cy="11362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ea typeface="+mj-ea"/>
                <a:cs typeface="DM Sans"/>
              </a:defRPr>
            </a:lvl1pPr>
          </a:lstStyle>
          <a:p>
            <a:pPr marL="12700">
              <a:spcBef>
                <a:spcPts val="100"/>
              </a:spcBef>
            </a:pPr>
            <a:br>
              <a:rPr lang="en-US" b="1" dirty="0"/>
            </a:br>
            <a:r>
              <a:rPr lang="en-US" b="1" dirty="0"/>
              <a:t>Political and Institutional Landscape</a:t>
            </a:r>
            <a:endParaRPr lang="en-US" spc="-20" dirty="0">
              <a:solidFill>
                <a:srgbClr val="001689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65A7F8E-28FD-2D5A-1C65-D4BB82105A75}"/>
              </a:ext>
            </a:extLst>
          </p:cNvPr>
          <p:cNvSpPr/>
          <p:nvPr/>
        </p:nvSpPr>
        <p:spPr>
          <a:xfrm>
            <a:off x="12039600" y="2500670"/>
            <a:ext cx="6084277" cy="56908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400" b="1" dirty="0">
                <a:solidFill>
                  <a:prstClr val="black"/>
                </a:solidFill>
              </a:rPr>
              <a:t>Implications for M&amp;E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Policy Alignment</a:t>
            </a:r>
            <a:r>
              <a:rPr lang="en-US" sz="2400" dirty="0">
                <a:solidFill>
                  <a:prstClr val="black"/>
                </a:solidFill>
              </a:rPr>
              <a:t>: M&amp;E strategies must align with local and national policies to ensure legal compliance and support.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Institutional Support</a:t>
            </a:r>
            <a:r>
              <a:rPr lang="en-US" sz="2400" dirty="0">
                <a:solidFill>
                  <a:prstClr val="black"/>
                </a:solidFill>
              </a:rPr>
              <a:t>: Collaborating with local government institutions can enhance the effectiveness and sustainability of M&amp;E efforts.</a:t>
            </a:r>
          </a:p>
          <a:p>
            <a:pPr algn="ctr"/>
            <a:endParaRPr lang="en-US" sz="2000" dirty="0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2CFA5C9B-5BDE-536A-A803-7B45866DAE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0258888"/>
              </p:ext>
            </p:extLst>
          </p:nvPr>
        </p:nvGraphicFramePr>
        <p:xfrm>
          <a:off x="381000" y="2926264"/>
          <a:ext cx="11353800" cy="5570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21457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F"/>
          </a:solidFill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" name="object 4"/>
          <p:cNvSpPr/>
          <p:nvPr/>
        </p:nvSpPr>
        <p:spPr>
          <a:xfrm>
            <a:off x="0" y="8759928"/>
            <a:ext cx="18275935" cy="1527175"/>
          </a:xfrm>
          <a:custGeom>
            <a:avLst/>
            <a:gdLst/>
            <a:ahLst/>
            <a:cxnLst/>
            <a:rect l="l" t="t" r="r" b="b"/>
            <a:pathLst>
              <a:path w="18275935" h="1527175">
                <a:moveTo>
                  <a:pt x="0" y="0"/>
                </a:moveTo>
                <a:lnTo>
                  <a:pt x="18275497" y="0"/>
                </a:lnTo>
                <a:lnTo>
                  <a:pt x="18275497" y="1527071"/>
                </a:lnTo>
                <a:lnTo>
                  <a:pt x="0" y="1527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987287"/>
            <a:ext cx="1253363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20" dirty="0">
                <a:solidFill>
                  <a:srgbClr val="001689"/>
                </a:solidFill>
              </a:rPr>
              <a:t>Importance of Local Context</a:t>
            </a:r>
            <a:endParaRPr spc="-20" dirty="0">
              <a:solidFill>
                <a:srgbClr val="001689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648584"/>
            <a:ext cx="5193030" cy="38100"/>
          </a:xfrm>
          <a:custGeom>
            <a:avLst/>
            <a:gdLst/>
            <a:ahLst/>
            <a:cxnLst/>
            <a:rect l="l" t="t" r="r" b="b"/>
            <a:pathLst>
              <a:path w="5193030" h="38100">
                <a:moveTo>
                  <a:pt x="0" y="38099"/>
                </a:moveTo>
                <a:lnTo>
                  <a:pt x="0" y="0"/>
                </a:lnTo>
                <a:lnTo>
                  <a:pt x="5192612" y="0"/>
                </a:lnTo>
                <a:lnTo>
                  <a:pt x="5192612" y="38099"/>
                </a:lnTo>
                <a:lnTo>
                  <a:pt x="0" y="38099"/>
                </a:lnTo>
                <a:close/>
              </a:path>
            </a:pathLst>
          </a:custGeom>
          <a:solidFill>
            <a:srgbClr val="E985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DED8A-3FA5-B880-2ACF-8BAFA44ED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400" y="468102"/>
            <a:ext cx="3459858" cy="1158688"/>
          </a:xfrm>
          <a:prstGeom prst="rect">
            <a:avLst/>
          </a:prstGeom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B74CD9E6-DE23-72DC-2A84-F27E01B750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03233" y="8883280"/>
            <a:ext cx="2590800" cy="14554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0D420860-EF0A-7951-C0F7-1DDC88410AE3}"/>
              </a:ext>
            </a:extLst>
          </p:cNvPr>
          <p:cNvSpPr txBox="1">
            <a:spLocks/>
          </p:cNvSpPr>
          <p:nvPr/>
        </p:nvSpPr>
        <p:spPr>
          <a:xfrm>
            <a:off x="215193" y="1364462"/>
            <a:ext cx="12533630" cy="11362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50" b="1" i="0">
                <a:solidFill>
                  <a:srgbClr val="E98517"/>
                </a:solidFill>
                <a:latin typeface="DM Sans"/>
                <a:ea typeface="+mj-ea"/>
                <a:cs typeface="DM Sans"/>
              </a:defRPr>
            </a:lvl1pPr>
          </a:lstStyle>
          <a:p>
            <a:pPr marL="12700">
              <a:spcBef>
                <a:spcPts val="100"/>
              </a:spcBef>
            </a:pPr>
            <a:br>
              <a:rPr lang="en-US" b="1" dirty="0"/>
            </a:br>
            <a:r>
              <a:rPr lang="en-US" b="1" dirty="0"/>
              <a:t>Social Dynamics and Gender Roles</a:t>
            </a:r>
            <a:endParaRPr lang="en-US" spc="-20" dirty="0">
              <a:solidFill>
                <a:srgbClr val="001689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E86D16A-5ECA-9909-E665-5ECF6CCE77B0}"/>
              </a:ext>
            </a:extLst>
          </p:cNvPr>
          <p:cNvSpPr/>
          <p:nvPr/>
        </p:nvSpPr>
        <p:spPr>
          <a:xfrm>
            <a:off x="11734800" y="1938978"/>
            <a:ext cx="6541135" cy="63287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>
                <a:solidFill>
                  <a:prstClr val="black"/>
                </a:solidFill>
              </a:rPr>
              <a:t>Implications for M&amp;E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</a:rPr>
              <a:t>Inclusive Approaches</a:t>
            </a:r>
            <a:r>
              <a:rPr lang="en-US" sz="2800" dirty="0">
                <a:solidFill>
                  <a:prstClr val="black"/>
                </a:solidFill>
              </a:rPr>
              <a:t>: M&amp;E frameworks should promote gender equality and ensure the inclusion of marginalized groups.</a:t>
            </a:r>
          </a:p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</a:rPr>
              <a:t>Empowerment Metrics</a:t>
            </a:r>
            <a:r>
              <a:rPr lang="en-US" sz="2800" dirty="0">
                <a:solidFill>
                  <a:prstClr val="black"/>
                </a:solidFill>
              </a:rPr>
              <a:t>: Measuring changes in social dynamics and gender roles can provide insights into the broader impact of development projects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algn="ctr"/>
            <a:endParaRPr lang="en-US" dirty="0"/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6A28435C-7819-8E1A-7856-F0639C56C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531314"/>
              </p:ext>
            </p:extLst>
          </p:nvPr>
        </p:nvGraphicFramePr>
        <p:xfrm>
          <a:off x="533400" y="3163970"/>
          <a:ext cx="11049000" cy="4964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54690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1574</Words>
  <Application>Microsoft Office PowerPoint</Application>
  <PresentationFormat>Custom</PresentationFormat>
  <Paragraphs>154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Aptos</vt:lpstr>
      <vt:lpstr>DM Sans</vt:lpstr>
      <vt:lpstr>Office Theme</vt:lpstr>
      <vt:lpstr>PowerPoint Presentation</vt:lpstr>
      <vt:lpstr>Introduction</vt:lpstr>
      <vt:lpstr>Goals of the Presentation</vt:lpstr>
      <vt:lpstr>Overview</vt:lpstr>
      <vt:lpstr>Importance of Local Context</vt:lpstr>
      <vt:lpstr>Importance of Local Context</vt:lpstr>
      <vt:lpstr>Importance of Local Context</vt:lpstr>
      <vt:lpstr>Importance of Local Context</vt:lpstr>
      <vt:lpstr>Importance of Local Context</vt:lpstr>
      <vt:lpstr>Challenges in data collection and analysis</vt:lpstr>
      <vt:lpstr>Recommendations for Effective Monitoring and Evaluation in Nigeria (1)</vt:lpstr>
      <vt:lpstr>Recommendations for Effective Monitoring and Evaluation in Nigeria (2)</vt:lpstr>
      <vt:lpstr>Recommendations for Effective Monitoring and Evaluation in Nigeria (3)</vt:lpstr>
      <vt:lpstr>Recommendations for Effective Monitoring and Evaluation in Nigeria (4)</vt:lpstr>
      <vt:lpstr>Recommendations for Effective Monitoring and Evaluation in Nigeria (5)</vt:lpstr>
      <vt:lpstr>Recommendations for Effective Monitoring and Evaluation in Nigeria (6)</vt:lpstr>
      <vt:lpstr>Conclusion: Integrating Local Insights for Impactful M&amp;E</vt:lpstr>
      <vt:lpstr>Closing Remark</vt:lpstr>
      <vt:lpstr>3 - 7 June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gLOCAL23 Slides Deck</dc:title>
  <dc:creator>GEI</dc:creator>
  <cp:keywords>DAFd2QjGQ3g,BAEdEyFh6Uk</cp:keywords>
  <cp:lastModifiedBy>James Oyeleye</cp:lastModifiedBy>
  <cp:revision>33</cp:revision>
  <dcterms:created xsi:type="dcterms:W3CDTF">2023-03-23T11:16:43Z</dcterms:created>
  <dcterms:modified xsi:type="dcterms:W3CDTF">2024-06-05T09:09:22Z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2023-03-23T00:00:00Z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2023-03-23T00:00:00Z</vt:filetime>
  </property>
</Properties>
</file>