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2"/>
  </p:notesMasterIdLst>
  <p:sldIdLst>
    <p:sldId id="256" r:id="rId5"/>
    <p:sldId id="314" r:id="rId6"/>
    <p:sldId id="258" r:id="rId7"/>
    <p:sldId id="279" r:id="rId8"/>
    <p:sldId id="315" r:id="rId9"/>
    <p:sldId id="316" r:id="rId10"/>
    <p:sldId id="318" r:id="rId11"/>
    <p:sldId id="303" r:id="rId12"/>
    <p:sldId id="313" r:id="rId13"/>
    <p:sldId id="317" r:id="rId14"/>
    <p:sldId id="319" r:id="rId15"/>
    <p:sldId id="320" r:id="rId16"/>
    <p:sldId id="333" r:id="rId17"/>
    <p:sldId id="332" r:id="rId18"/>
    <p:sldId id="312" r:id="rId19"/>
    <p:sldId id="308" r:id="rId20"/>
    <p:sldId id="330" r:id="rId21"/>
    <p:sldId id="325" r:id="rId22"/>
    <p:sldId id="323" r:id="rId23"/>
    <p:sldId id="324" r:id="rId24"/>
    <p:sldId id="326" r:id="rId25"/>
    <p:sldId id="327" r:id="rId26"/>
    <p:sldId id="328" r:id="rId27"/>
    <p:sldId id="309" r:id="rId28"/>
    <p:sldId id="311" r:id="rId29"/>
    <p:sldId id="261" r:id="rId30"/>
    <p:sldId id="329" r:id="rId31"/>
  </p:sldIdLst>
  <p:sldSz cx="18288000" cy="10287000"/>
  <p:notesSz cx="18288000" cy="10287000"/>
  <p:embeddedFontLst>
    <p:embeddedFont>
      <p:font typeface="DM Sans" pitchFamily="2" charset="0"/>
      <p:regular r:id="rId33"/>
      <p:bold r:id="rId34"/>
      <p:italic r:id="rId35"/>
      <p:boldItalic r:id="rId36"/>
    </p:embeddedFont>
    <p:embeddedFont>
      <p:font typeface="Noto Sans" panose="020B0502040504020204" pitchFamily="34" charset="0"/>
      <p:regular r:id="rId37"/>
      <p:bold r:id="rId38"/>
      <p:italic r:id="rId39"/>
      <p:boldItalic r:id="rId40"/>
    </p:embeddedFont>
  </p:embeddedFontLst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English" id="{6D2E8D25-E0FC-412F-B317-965E0A07DB35}">
          <p14:sldIdLst>
            <p14:sldId id="256"/>
            <p14:sldId id="314"/>
            <p14:sldId id="258"/>
            <p14:sldId id="279"/>
            <p14:sldId id="315"/>
            <p14:sldId id="316"/>
            <p14:sldId id="318"/>
            <p14:sldId id="303"/>
            <p14:sldId id="313"/>
            <p14:sldId id="317"/>
            <p14:sldId id="319"/>
            <p14:sldId id="320"/>
            <p14:sldId id="333"/>
            <p14:sldId id="332"/>
            <p14:sldId id="312"/>
            <p14:sldId id="308"/>
            <p14:sldId id="330"/>
            <p14:sldId id="325"/>
            <p14:sldId id="323"/>
            <p14:sldId id="324"/>
            <p14:sldId id="326"/>
            <p14:sldId id="327"/>
            <p14:sldId id="328"/>
            <p14:sldId id="309"/>
            <p14:sldId id="311"/>
            <p14:sldId id="261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5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80DFC-EA7B-4CFC-A46E-CE0A3C61EC45}" v="865" dt="2024-06-04T18:44:22.885"/>
    <p1510:client id="{F1D08B20-721E-91F9-C0A1-243748D5B5DD}" v="144" dt="2024-06-04T12:43:38.7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45" autoAdjust="0"/>
  </p:normalViewPr>
  <p:slideViewPr>
    <p:cSldViewPr>
      <p:cViewPr varScale="1">
        <p:scale>
          <a:sx n="44" d="100"/>
          <a:sy n="44" d="100"/>
        </p:scale>
        <p:origin x="1330" y="67"/>
      </p:cViewPr>
      <p:guideLst>
        <p:guide orient="horz" pos="285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stance Lambert" userId="S::c.lambert@socodevi.org::1071b4a6-4dc3-4462-8374-057defbfd9df" providerId="AD" clId="Web-{F1D08B20-721E-91F9-C0A1-243748D5B5DD}"/>
    <pc:docChg chg="addSld delSld modSld sldOrd modSection">
      <pc:chgData name="Constance Lambert" userId="S::c.lambert@socodevi.org::1071b4a6-4dc3-4462-8374-057defbfd9df" providerId="AD" clId="Web-{F1D08B20-721E-91F9-C0A1-243748D5B5DD}" dt="2024-06-04T12:43:38.752" v="100"/>
      <pc:docMkLst>
        <pc:docMk/>
      </pc:docMkLst>
      <pc:sldChg chg="del">
        <pc:chgData name="Constance Lambert" userId="S::c.lambert@socodevi.org::1071b4a6-4dc3-4462-8374-057defbfd9df" providerId="AD" clId="Web-{F1D08B20-721E-91F9-C0A1-243748D5B5DD}" dt="2024-06-04T12:40:10.041" v="67"/>
        <pc:sldMkLst>
          <pc:docMk/>
          <pc:sldMk cId="0" sldId="259"/>
        </pc:sldMkLst>
      </pc:sldChg>
      <pc:sldChg chg="del">
        <pc:chgData name="Constance Lambert" userId="S::c.lambert@socodevi.org::1071b4a6-4dc3-4462-8374-057defbfd9df" providerId="AD" clId="Web-{F1D08B20-721E-91F9-C0A1-243748D5B5DD}" dt="2024-06-04T12:38:22.584" v="25"/>
        <pc:sldMkLst>
          <pc:docMk/>
          <pc:sldMk cId="0" sldId="260"/>
        </pc:sldMkLst>
      </pc:sldChg>
      <pc:sldChg chg="addSp delSp modSp ord">
        <pc:chgData name="Constance Lambert" userId="S::c.lambert@socodevi.org::1071b4a6-4dc3-4462-8374-057defbfd9df" providerId="AD" clId="Web-{F1D08B20-721E-91F9-C0A1-243748D5B5DD}" dt="2024-06-04T12:40:02.759" v="66"/>
        <pc:sldMkLst>
          <pc:docMk/>
          <pc:sldMk cId="0" sldId="261"/>
        </pc:sldMkLst>
        <pc:spChg chg="add del mod">
          <ac:chgData name="Constance Lambert" userId="S::c.lambert@socodevi.org::1071b4a6-4dc3-4462-8374-057defbfd9df" providerId="AD" clId="Web-{F1D08B20-721E-91F9-C0A1-243748D5B5DD}" dt="2024-06-04T12:39:00.116" v="36" actId="20577"/>
          <ac:spMkLst>
            <pc:docMk/>
            <pc:sldMk cId="0" sldId="261"/>
            <ac:spMk id="5" creationId="{00000000-0000-0000-0000-000000000000}"/>
          </ac:spMkLst>
        </pc:spChg>
        <pc:spChg chg="del mod">
          <ac:chgData name="Constance Lambert" userId="S::c.lambert@socodevi.org::1071b4a6-4dc3-4462-8374-057defbfd9df" providerId="AD" clId="Web-{F1D08B20-721E-91F9-C0A1-243748D5B5DD}" dt="2024-06-04T12:40:02.759" v="66"/>
          <ac:spMkLst>
            <pc:docMk/>
            <pc:sldMk cId="0" sldId="261"/>
            <ac:spMk id="6" creationId="{00000000-0000-0000-0000-000000000000}"/>
          </ac:spMkLst>
        </pc:spChg>
        <pc:picChg chg="add mod">
          <ac:chgData name="Constance Lambert" userId="S::c.lambert@socodevi.org::1071b4a6-4dc3-4462-8374-057defbfd9df" providerId="AD" clId="Web-{F1D08B20-721E-91F9-C0A1-243748D5B5DD}" dt="2024-06-04T12:39:53.649" v="63" actId="1076"/>
          <ac:picMkLst>
            <pc:docMk/>
            <pc:sldMk cId="0" sldId="261"/>
            <ac:picMk id="3" creationId="{8586119B-010D-125F-EF51-87DCBABBC2C2}"/>
          </ac:picMkLst>
        </pc:picChg>
      </pc:sldChg>
      <pc:sldChg chg="del">
        <pc:chgData name="Constance Lambert" userId="S::c.lambert@socodevi.org::1071b4a6-4dc3-4462-8374-057defbfd9df" providerId="AD" clId="Web-{F1D08B20-721E-91F9-C0A1-243748D5B5DD}" dt="2024-06-04T12:40:12.228" v="68"/>
        <pc:sldMkLst>
          <pc:docMk/>
          <pc:sldMk cId="0" sldId="262"/>
        </pc:sldMkLst>
      </pc:sldChg>
      <pc:sldChg chg="del">
        <pc:chgData name="Constance Lambert" userId="S::c.lambert@socodevi.org::1071b4a6-4dc3-4462-8374-057defbfd9df" providerId="AD" clId="Web-{F1D08B20-721E-91F9-C0A1-243748D5B5DD}" dt="2024-06-04T12:40:15.088" v="69"/>
        <pc:sldMkLst>
          <pc:docMk/>
          <pc:sldMk cId="0" sldId="263"/>
        </pc:sldMkLst>
      </pc:sldChg>
      <pc:sldChg chg="del">
        <pc:chgData name="Constance Lambert" userId="S::c.lambert@socodevi.org::1071b4a6-4dc3-4462-8374-057defbfd9df" providerId="AD" clId="Web-{F1D08B20-721E-91F9-C0A1-243748D5B5DD}" dt="2024-06-04T12:40:16.806" v="70"/>
        <pc:sldMkLst>
          <pc:docMk/>
          <pc:sldMk cId="0" sldId="264"/>
        </pc:sldMkLst>
      </pc:sldChg>
      <pc:sldChg chg="del">
        <pc:chgData name="Constance Lambert" userId="S::c.lambert@socodevi.org::1071b4a6-4dc3-4462-8374-057defbfd9df" providerId="AD" clId="Web-{F1D08B20-721E-91F9-C0A1-243748D5B5DD}" dt="2024-06-04T12:40:18.900" v="71"/>
        <pc:sldMkLst>
          <pc:docMk/>
          <pc:sldMk cId="0" sldId="265"/>
        </pc:sldMkLst>
      </pc:sldChg>
      <pc:sldChg chg="del">
        <pc:chgData name="Constance Lambert" userId="S::c.lambert@socodevi.org::1071b4a6-4dc3-4462-8374-057defbfd9df" providerId="AD" clId="Web-{F1D08B20-721E-91F9-C0A1-243748D5B5DD}" dt="2024-06-04T12:40:20.791" v="72"/>
        <pc:sldMkLst>
          <pc:docMk/>
          <pc:sldMk cId="0" sldId="266"/>
        </pc:sldMkLst>
      </pc:sldChg>
      <pc:sldChg chg="del">
        <pc:chgData name="Constance Lambert" userId="S::c.lambert@socodevi.org::1071b4a6-4dc3-4462-8374-057defbfd9df" providerId="AD" clId="Web-{F1D08B20-721E-91F9-C0A1-243748D5B5DD}" dt="2024-06-04T12:40:23.479" v="73"/>
        <pc:sldMkLst>
          <pc:docMk/>
          <pc:sldMk cId="0" sldId="267"/>
        </pc:sldMkLst>
      </pc:sldChg>
      <pc:sldChg chg="del">
        <pc:chgData name="Constance Lambert" userId="S::c.lambert@socodevi.org::1071b4a6-4dc3-4462-8374-057defbfd9df" providerId="AD" clId="Web-{F1D08B20-721E-91F9-C0A1-243748D5B5DD}" dt="2024-06-04T12:40:24.651" v="74"/>
        <pc:sldMkLst>
          <pc:docMk/>
          <pc:sldMk cId="0" sldId="268"/>
        </pc:sldMkLst>
      </pc:sldChg>
      <pc:sldChg chg="del">
        <pc:chgData name="Constance Lambert" userId="S::c.lambert@socodevi.org::1071b4a6-4dc3-4462-8374-057defbfd9df" providerId="AD" clId="Web-{F1D08B20-721E-91F9-C0A1-243748D5B5DD}" dt="2024-06-04T12:40:26.494" v="75"/>
        <pc:sldMkLst>
          <pc:docMk/>
          <pc:sldMk cId="0" sldId="269"/>
        </pc:sldMkLst>
      </pc:sldChg>
      <pc:sldChg chg="del">
        <pc:chgData name="Constance Lambert" userId="S::c.lambert@socodevi.org::1071b4a6-4dc3-4462-8374-057defbfd9df" providerId="AD" clId="Web-{F1D08B20-721E-91F9-C0A1-243748D5B5DD}" dt="2024-06-04T12:40:28.073" v="76"/>
        <pc:sldMkLst>
          <pc:docMk/>
          <pc:sldMk cId="0" sldId="270"/>
        </pc:sldMkLst>
      </pc:sldChg>
      <pc:sldChg chg="del">
        <pc:chgData name="Constance Lambert" userId="S::c.lambert@socodevi.org::1071b4a6-4dc3-4462-8374-057defbfd9df" providerId="AD" clId="Web-{F1D08B20-721E-91F9-C0A1-243748D5B5DD}" dt="2024-06-04T12:40:30.104" v="77"/>
        <pc:sldMkLst>
          <pc:docMk/>
          <pc:sldMk cId="0" sldId="271"/>
        </pc:sldMkLst>
      </pc:sldChg>
      <pc:sldChg chg="del">
        <pc:chgData name="Constance Lambert" userId="S::c.lambert@socodevi.org::1071b4a6-4dc3-4462-8374-057defbfd9df" providerId="AD" clId="Web-{F1D08B20-721E-91F9-C0A1-243748D5B5DD}" dt="2024-06-04T12:40:31.760" v="78"/>
        <pc:sldMkLst>
          <pc:docMk/>
          <pc:sldMk cId="0" sldId="272"/>
        </pc:sldMkLst>
      </pc:sldChg>
      <pc:sldChg chg="del">
        <pc:chgData name="Constance Lambert" userId="S::c.lambert@socodevi.org::1071b4a6-4dc3-4462-8374-057defbfd9df" providerId="AD" clId="Web-{F1D08B20-721E-91F9-C0A1-243748D5B5DD}" dt="2024-06-04T12:40:33.729" v="79"/>
        <pc:sldMkLst>
          <pc:docMk/>
          <pc:sldMk cId="0" sldId="273"/>
        </pc:sldMkLst>
      </pc:sldChg>
      <pc:sldChg chg="del">
        <pc:chgData name="Constance Lambert" userId="S::c.lambert@socodevi.org::1071b4a6-4dc3-4462-8374-057defbfd9df" providerId="AD" clId="Web-{F1D08B20-721E-91F9-C0A1-243748D5B5DD}" dt="2024-06-04T12:40:35.526" v="80"/>
        <pc:sldMkLst>
          <pc:docMk/>
          <pc:sldMk cId="0" sldId="274"/>
        </pc:sldMkLst>
      </pc:sldChg>
      <pc:sldChg chg="del">
        <pc:chgData name="Constance Lambert" userId="S::c.lambert@socodevi.org::1071b4a6-4dc3-4462-8374-057defbfd9df" providerId="AD" clId="Web-{F1D08B20-721E-91F9-C0A1-243748D5B5DD}" dt="2024-06-04T12:40:37.995" v="81"/>
        <pc:sldMkLst>
          <pc:docMk/>
          <pc:sldMk cId="0" sldId="275"/>
        </pc:sldMkLst>
      </pc:sldChg>
      <pc:sldChg chg="modSp">
        <pc:chgData name="Constance Lambert" userId="S::c.lambert@socodevi.org::1071b4a6-4dc3-4462-8374-057defbfd9df" providerId="AD" clId="Web-{F1D08B20-721E-91F9-C0A1-243748D5B5DD}" dt="2024-06-04T12:37:44.551" v="18" actId="20577"/>
        <pc:sldMkLst>
          <pc:docMk/>
          <pc:sldMk cId="109983271" sldId="311"/>
        </pc:sldMkLst>
        <pc:spChg chg="mod">
          <ac:chgData name="Constance Lambert" userId="S::c.lambert@socodevi.org::1071b4a6-4dc3-4462-8374-057defbfd9df" providerId="AD" clId="Web-{F1D08B20-721E-91F9-C0A1-243748D5B5DD}" dt="2024-06-04T12:37:44.551" v="18" actId="20577"/>
          <ac:spMkLst>
            <pc:docMk/>
            <pc:sldMk cId="109983271" sldId="311"/>
            <ac:spMk id="5" creationId="{BE461A1E-5913-F960-67FD-131E2A271515}"/>
          </ac:spMkLst>
        </pc:spChg>
      </pc:sldChg>
      <pc:sldChg chg="ord">
        <pc:chgData name="Constance Lambert" userId="S::c.lambert@socodevi.org::1071b4a6-4dc3-4462-8374-057defbfd9df" providerId="AD" clId="Web-{F1D08B20-721E-91F9-C0A1-243748D5B5DD}" dt="2024-06-04T12:43:38.752" v="100"/>
        <pc:sldMkLst>
          <pc:docMk/>
          <pc:sldMk cId="2944233580" sldId="312"/>
        </pc:sldMkLst>
      </pc:sldChg>
      <pc:sldChg chg="mod modShow">
        <pc:chgData name="Constance Lambert" userId="S::c.lambert@socodevi.org::1071b4a6-4dc3-4462-8374-057defbfd9df" providerId="AD" clId="Web-{F1D08B20-721E-91F9-C0A1-243748D5B5DD}" dt="2024-06-04T12:35:01.045" v="0"/>
        <pc:sldMkLst>
          <pc:docMk/>
          <pc:sldMk cId="1760922007" sldId="316"/>
        </pc:sldMkLst>
      </pc:sldChg>
      <pc:sldChg chg="modSp">
        <pc:chgData name="Constance Lambert" userId="S::c.lambert@socodevi.org::1071b4a6-4dc3-4462-8374-057defbfd9df" providerId="AD" clId="Web-{F1D08B20-721E-91F9-C0A1-243748D5B5DD}" dt="2024-06-04T12:35:16.421" v="4" actId="20577"/>
        <pc:sldMkLst>
          <pc:docMk/>
          <pc:sldMk cId="3227712771" sldId="317"/>
        </pc:sldMkLst>
        <pc:spChg chg="mod">
          <ac:chgData name="Constance Lambert" userId="S::c.lambert@socodevi.org::1071b4a6-4dc3-4462-8374-057defbfd9df" providerId="AD" clId="Web-{F1D08B20-721E-91F9-C0A1-243748D5B5DD}" dt="2024-06-04T12:35:16.421" v="4" actId="20577"/>
          <ac:spMkLst>
            <pc:docMk/>
            <pc:sldMk cId="3227712771" sldId="317"/>
            <ac:spMk id="5" creationId="{D40E1982-F5C4-F4C1-7067-6064741ADEF2}"/>
          </ac:spMkLst>
        </pc:spChg>
      </pc:sldChg>
      <pc:sldChg chg="modSp">
        <pc:chgData name="Constance Lambert" userId="S::c.lambert@socodevi.org::1071b4a6-4dc3-4462-8374-057defbfd9df" providerId="AD" clId="Web-{F1D08B20-721E-91F9-C0A1-243748D5B5DD}" dt="2024-06-04T12:36:40.283" v="14" actId="20577"/>
        <pc:sldMkLst>
          <pc:docMk/>
          <pc:sldMk cId="2079945666" sldId="323"/>
        </pc:sldMkLst>
        <pc:spChg chg="mod">
          <ac:chgData name="Constance Lambert" userId="S::c.lambert@socodevi.org::1071b4a6-4dc3-4462-8374-057defbfd9df" providerId="AD" clId="Web-{F1D08B20-721E-91F9-C0A1-243748D5B5DD}" dt="2024-06-04T12:36:40.283" v="14" actId="20577"/>
          <ac:spMkLst>
            <pc:docMk/>
            <pc:sldMk cId="2079945666" sldId="323"/>
            <ac:spMk id="102" creationId="{8D94F2EF-6456-B18C-4007-C846403FB78C}"/>
          </ac:spMkLst>
        </pc:spChg>
      </pc:sldChg>
      <pc:sldChg chg="addSp modSp add replId">
        <pc:chgData name="Constance Lambert" userId="S::c.lambert@socodevi.org::1071b4a6-4dc3-4462-8374-057defbfd9df" providerId="AD" clId="Web-{F1D08B20-721E-91F9-C0A1-243748D5B5DD}" dt="2024-06-04T12:39:55.681" v="64"/>
        <pc:sldMkLst>
          <pc:docMk/>
          <pc:sldMk cId="2053721454" sldId="329"/>
        </pc:sldMkLst>
        <pc:spChg chg="mod">
          <ac:chgData name="Constance Lambert" userId="S::c.lambert@socodevi.org::1071b4a6-4dc3-4462-8374-057defbfd9df" providerId="AD" clId="Web-{F1D08B20-721E-91F9-C0A1-243748D5B5DD}" dt="2024-06-04T12:39:16.836" v="40" actId="20577"/>
          <ac:spMkLst>
            <pc:docMk/>
            <pc:sldMk cId="2053721454" sldId="329"/>
            <ac:spMk id="5" creationId="{00000000-0000-0000-0000-000000000000}"/>
          </ac:spMkLst>
        </pc:spChg>
        <pc:spChg chg="mod">
          <ac:chgData name="Constance Lambert" userId="S::c.lambert@socodevi.org::1071b4a6-4dc3-4462-8374-057defbfd9df" providerId="AD" clId="Web-{F1D08B20-721E-91F9-C0A1-243748D5B5DD}" dt="2024-06-04T12:39:39.008" v="61" actId="14100"/>
          <ac:spMkLst>
            <pc:docMk/>
            <pc:sldMk cId="2053721454" sldId="329"/>
            <ac:spMk id="6" creationId="{00000000-0000-0000-0000-000000000000}"/>
          </ac:spMkLst>
        </pc:spChg>
        <pc:picChg chg="add">
          <ac:chgData name="Constance Lambert" userId="S::c.lambert@socodevi.org::1071b4a6-4dc3-4462-8374-057defbfd9df" providerId="AD" clId="Web-{F1D08B20-721E-91F9-C0A1-243748D5B5DD}" dt="2024-06-04T12:39:55.681" v="64"/>
          <ac:picMkLst>
            <pc:docMk/>
            <pc:sldMk cId="2053721454" sldId="329"/>
            <ac:picMk id="3" creationId="{3A5868C8-3AD7-251B-F465-A2552DEE0D9B}"/>
          </ac:picMkLst>
        </pc:picChg>
      </pc:sldChg>
      <pc:sldChg chg="modSp add ord replId">
        <pc:chgData name="Constance Lambert" userId="S::c.lambert@socodevi.org::1071b4a6-4dc3-4462-8374-057defbfd9df" providerId="AD" clId="Web-{F1D08B20-721E-91F9-C0A1-243748D5B5DD}" dt="2024-06-04T12:43:37.204" v="99"/>
        <pc:sldMkLst>
          <pc:docMk/>
          <pc:sldMk cId="2229026046" sldId="330"/>
        </pc:sldMkLst>
        <pc:spChg chg="mod">
          <ac:chgData name="Constance Lambert" userId="S::c.lambert@socodevi.org::1071b4a6-4dc3-4462-8374-057defbfd9df" providerId="AD" clId="Web-{F1D08B20-721E-91F9-C0A1-243748D5B5DD}" dt="2024-06-04T12:42:29.499" v="98" actId="20577"/>
          <ac:spMkLst>
            <pc:docMk/>
            <pc:sldMk cId="2229026046" sldId="330"/>
            <ac:spMk id="8" creationId="{7F12FD04-CAAB-A5B6-0247-258F2D6994C6}"/>
          </ac:spMkLst>
        </pc:spChg>
      </pc:sldChg>
    </pc:docChg>
  </pc:docChgLst>
  <pc:docChgLst>
    <pc:chgData name="Constance Lambert" userId="1071b4a6-4dc3-4462-8374-057defbfd9df" providerId="ADAL" clId="{79280DFC-EA7B-4CFC-A46E-CE0A3C61EC45}"/>
    <pc:docChg chg="undo redo custSel addSld delSld modSld sldOrd delMainMaster modSection">
      <pc:chgData name="Constance Lambert" userId="1071b4a6-4dc3-4462-8374-057defbfd9df" providerId="ADAL" clId="{79280DFC-EA7B-4CFC-A46E-CE0A3C61EC45}" dt="2024-06-04T18:55:04.424" v="7407" actId="20577"/>
      <pc:docMkLst>
        <pc:docMk/>
      </pc:docMkLst>
      <pc:sldChg chg="modSp mod">
        <pc:chgData name="Constance Lambert" userId="1071b4a6-4dc3-4462-8374-057defbfd9df" providerId="ADAL" clId="{79280DFC-EA7B-4CFC-A46E-CE0A3C61EC45}" dt="2024-05-22T18:40:17.095" v="180" actId="1076"/>
        <pc:sldMkLst>
          <pc:docMk/>
          <pc:sldMk cId="0" sldId="256"/>
        </pc:sldMkLst>
        <pc:spChg chg="mod">
          <ac:chgData name="Constance Lambert" userId="1071b4a6-4dc3-4462-8374-057defbfd9df" providerId="ADAL" clId="{79280DFC-EA7B-4CFC-A46E-CE0A3C61EC45}" dt="2024-05-22T18:40:17.095" v="180" actId="1076"/>
          <ac:spMkLst>
            <pc:docMk/>
            <pc:sldMk cId="0" sldId="256"/>
            <ac:spMk id="6" creationId="{00000000-0000-0000-0000-000000000000}"/>
          </ac:spMkLst>
        </pc:spChg>
        <pc:picChg chg="mod">
          <ac:chgData name="Constance Lambert" userId="1071b4a6-4dc3-4462-8374-057defbfd9df" providerId="ADAL" clId="{79280DFC-EA7B-4CFC-A46E-CE0A3C61EC45}" dt="2024-05-22T18:35:23.707" v="9" actId="1036"/>
          <ac:picMkLst>
            <pc:docMk/>
            <pc:sldMk cId="0" sldId="256"/>
            <ac:picMk id="3" creationId="{A6F129BE-62B9-BEFC-C101-D1573F46ED5C}"/>
          </ac:picMkLst>
        </pc:picChg>
      </pc:sldChg>
      <pc:sldChg chg="addSp delSp modSp del mod">
        <pc:chgData name="Constance Lambert" userId="1071b4a6-4dc3-4462-8374-057defbfd9df" providerId="ADAL" clId="{79280DFC-EA7B-4CFC-A46E-CE0A3C61EC45}" dt="2024-06-03T15:16:33.174" v="5427" actId="2696"/>
        <pc:sldMkLst>
          <pc:docMk/>
          <pc:sldMk cId="0" sldId="257"/>
        </pc:sldMkLst>
        <pc:spChg chg="add del">
          <ac:chgData name="Constance Lambert" userId="1071b4a6-4dc3-4462-8374-057defbfd9df" providerId="ADAL" clId="{79280DFC-EA7B-4CFC-A46E-CE0A3C61EC45}" dt="2024-05-22T18:34:37.234" v="1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Constance Lambert" userId="1071b4a6-4dc3-4462-8374-057defbfd9df" providerId="ADAL" clId="{79280DFC-EA7B-4CFC-A46E-CE0A3C61EC45}" dt="2024-05-22T18:34:54.733" v="4" actId="26606"/>
          <ac:spMkLst>
            <pc:docMk/>
            <pc:sldMk cId="0" sldId="257"/>
            <ac:spMk id="5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5-22T18:38:17.452" v="142" actId="20577"/>
          <ac:spMkLst>
            <pc:docMk/>
            <pc:sldMk cId="0" sldId="257"/>
            <ac:spMk id="6" creationId="{00000000-0000-0000-0000-000000000000}"/>
          </ac:spMkLst>
        </pc:spChg>
        <pc:spChg chg="del">
          <ac:chgData name="Constance Lambert" userId="1071b4a6-4dc3-4462-8374-057defbfd9df" providerId="ADAL" clId="{79280DFC-EA7B-4CFC-A46E-CE0A3C61EC45}" dt="2024-05-22T18:34:39.920" v="2" actId="478"/>
          <ac:spMkLst>
            <pc:docMk/>
            <pc:sldMk cId="0" sldId="257"/>
            <ac:spMk id="8" creationId="{00000000-0000-0000-0000-000000000000}"/>
          </ac:spMkLst>
        </pc:spChg>
        <pc:graphicFrameChg chg="add">
          <ac:chgData name="Constance Lambert" userId="1071b4a6-4dc3-4462-8374-057defbfd9df" providerId="ADAL" clId="{79280DFC-EA7B-4CFC-A46E-CE0A3C61EC45}" dt="2024-05-22T18:34:54.733" v="4" actId="26606"/>
          <ac:graphicFrameMkLst>
            <pc:docMk/>
            <pc:sldMk cId="0" sldId="257"/>
            <ac:graphicFrameMk id="11" creationId="{2F24F2E3-2FB5-A1EA-BB45-1B80710347FD}"/>
          </ac:graphicFrameMkLst>
        </pc:graphicFrameChg>
        <pc:picChg chg="add mod">
          <ac:chgData name="Constance Lambert" userId="1071b4a6-4dc3-4462-8374-057defbfd9df" providerId="ADAL" clId="{79280DFC-EA7B-4CFC-A46E-CE0A3C61EC45}" dt="2024-05-22T18:35:14.289" v="5" actId="1076"/>
          <ac:picMkLst>
            <pc:docMk/>
            <pc:sldMk cId="0" sldId="257"/>
            <ac:picMk id="3" creationId="{87C9778D-665D-4F42-EB0E-29D515AAF376}"/>
          </ac:picMkLst>
        </pc:picChg>
      </pc:sldChg>
      <pc:sldChg chg="addSp delSp modSp mod ord modAnim modNotesTx">
        <pc:chgData name="Constance Lambert" userId="1071b4a6-4dc3-4462-8374-057defbfd9df" providerId="ADAL" clId="{79280DFC-EA7B-4CFC-A46E-CE0A3C61EC45}" dt="2024-06-04T18:55:04.424" v="7407" actId="20577"/>
        <pc:sldMkLst>
          <pc:docMk/>
          <pc:sldMk cId="0" sldId="258"/>
        </pc:sldMkLst>
        <pc:spChg chg="mod">
          <ac:chgData name="Constance Lambert" userId="1071b4a6-4dc3-4462-8374-057defbfd9df" providerId="ADAL" clId="{79280DFC-EA7B-4CFC-A46E-CE0A3C61EC45}" dt="2024-06-04T16:51:24.669" v="7382" actId="108"/>
          <ac:spMkLst>
            <pc:docMk/>
            <pc:sldMk cId="0" sldId="258"/>
            <ac:spMk id="4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5-22T18:37:11.049" v="103" actId="20577"/>
          <ac:spMkLst>
            <pc:docMk/>
            <pc:sldMk cId="0" sldId="258"/>
            <ac:spMk id="5" creationId="{00000000-0000-0000-0000-000000000000}"/>
          </ac:spMkLst>
        </pc:spChg>
        <pc:spChg chg="del mod">
          <ac:chgData name="Constance Lambert" userId="1071b4a6-4dc3-4462-8374-057defbfd9df" providerId="ADAL" clId="{79280DFC-EA7B-4CFC-A46E-CE0A3C61EC45}" dt="2024-05-22T18:36:55.849" v="92" actId="478"/>
          <ac:spMkLst>
            <pc:docMk/>
            <pc:sldMk cId="0" sldId="258"/>
            <ac:spMk id="7" creationId="{00000000-0000-0000-0000-000000000000}"/>
          </ac:spMkLst>
        </pc:spChg>
        <pc:spChg chg="add del">
          <ac:chgData name="Constance Lambert" userId="1071b4a6-4dc3-4462-8374-057defbfd9df" providerId="ADAL" clId="{79280DFC-EA7B-4CFC-A46E-CE0A3C61EC45}" dt="2024-05-25T17:34:04.113" v="183" actId="22"/>
          <ac:spMkLst>
            <pc:docMk/>
            <pc:sldMk cId="0" sldId="258"/>
            <ac:spMk id="9" creationId="{B9640672-F20D-B166-6B6B-A444289EDFAE}"/>
          </ac:spMkLst>
        </pc:spChg>
        <pc:picChg chg="add mod">
          <ac:chgData name="Constance Lambert" userId="1071b4a6-4dc3-4462-8374-057defbfd9df" providerId="ADAL" clId="{79280DFC-EA7B-4CFC-A46E-CE0A3C61EC45}" dt="2024-05-22T18:36:58.863" v="93" actId="1076"/>
          <ac:picMkLst>
            <pc:docMk/>
            <pc:sldMk cId="0" sldId="258"/>
            <ac:picMk id="2" creationId="{5E2FF78B-8390-7E2B-194C-3FF5A92535B9}"/>
          </ac:picMkLst>
        </pc:picChg>
        <pc:picChg chg="add mod">
          <ac:chgData name="Constance Lambert" userId="1071b4a6-4dc3-4462-8374-057defbfd9df" providerId="ADAL" clId="{79280DFC-EA7B-4CFC-A46E-CE0A3C61EC45}" dt="2024-05-25T17:36:27.061" v="207" actId="1076"/>
          <ac:picMkLst>
            <pc:docMk/>
            <pc:sldMk cId="0" sldId="258"/>
            <ac:picMk id="10" creationId="{FF34976B-B623-A80F-C9F4-522F1ED749E4}"/>
          </ac:picMkLst>
        </pc:picChg>
      </pc:sldChg>
      <pc:sldChg chg="addSp delSp modSp add del mod ord">
        <pc:chgData name="Constance Lambert" userId="1071b4a6-4dc3-4462-8374-057defbfd9df" providerId="ADAL" clId="{79280DFC-EA7B-4CFC-A46E-CE0A3C61EC45}" dt="2024-05-27T17:14:55.817" v="1317" actId="2696"/>
        <pc:sldMkLst>
          <pc:docMk/>
          <pc:sldMk cId="3392904437" sldId="276"/>
        </pc:sldMkLst>
        <pc:spChg chg="mod">
          <ac:chgData name="Constance Lambert" userId="1071b4a6-4dc3-4462-8374-057defbfd9df" providerId="ADAL" clId="{79280DFC-EA7B-4CFC-A46E-CE0A3C61EC45}" dt="2024-05-27T17:13:17.765" v="1310" actId="1076"/>
          <ac:spMkLst>
            <pc:docMk/>
            <pc:sldMk cId="3392904437" sldId="276"/>
            <ac:spMk id="2" creationId="{00000000-0000-0000-0000-000000000000}"/>
          </ac:spMkLst>
        </pc:spChg>
        <pc:spChg chg="add del mod">
          <ac:chgData name="Constance Lambert" userId="1071b4a6-4dc3-4462-8374-057defbfd9df" providerId="ADAL" clId="{79280DFC-EA7B-4CFC-A46E-CE0A3C61EC45}" dt="2024-05-27T17:13:15.133" v="1308" actId="478"/>
          <ac:spMkLst>
            <pc:docMk/>
            <pc:sldMk cId="3392904437" sldId="276"/>
            <ac:spMk id="5" creationId="{DCFAA1C6-5EAA-E043-6A8A-EA0F3099BC13}"/>
          </ac:spMkLst>
        </pc:spChg>
        <pc:spChg chg="mod">
          <ac:chgData name="Constance Lambert" userId="1071b4a6-4dc3-4462-8374-057defbfd9df" providerId="ADAL" clId="{79280DFC-EA7B-4CFC-A46E-CE0A3C61EC45}" dt="2024-05-22T18:37:38.283" v="112" actId="20577"/>
          <ac:spMkLst>
            <pc:docMk/>
            <pc:sldMk cId="3392904437" sldId="276"/>
            <ac:spMk id="6" creationId="{00000000-0000-0000-0000-000000000000}"/>
          </ac:spMkLst>
        </pc:spChg>
        <pc:graphicFrameChg chg="add mod modGraphic">
          <ac:chgData name="Constance Lambert" userId="1071b4a6-4dc3-4462-8374-057defbfd9df" providerId="ADAL" clId="{79280DFC-EA7B-4CFC-A46E-CE0A3C61EC45}" dt="2024-05-27T17:14:50.959" v="1316"/>
          <ac:graphicFrameMkLst>
            <pc:docMk/>
            <pc:sldMk cId="3392904437" sldId="276"/>
            <ac:graphicFrameMk id="8" creationId="{585ED25B-B21E-6AF3-97B9-DE225DCF8221}"/>
          </ac:graphicFrameMkLst>
        </pc:graphicFrameChg>
        <pc:graphicFrameChg chg="mod modGraphic">
          <ac:chgData name="Constance Lambert" userId="1071b4a6-4dc3-4462-8374-057defbfd9df" providerId="ADAL" clId="{79280DFC-EA7B-4CFC-A46E-CE0A3C61EC45}" dt="2024-05-27T17:14:39.005" v="1315" actId="13782"/>
          <ac:graphicFrameMkLst>
            <pc:docMk/>
            <pc:sldMk cId="3392904437" sldId="276"/>
            <ac:graphicFrameMk id="11" creationId="{2F24F2E3-2FB5-A1EA-BB45-1B80710347FD}"/>
          </ac:graphicFrameMkLst>
        </pc:graphicFrameChg>
      </pc:sldChg>
      <pc:sldChg chg="del">
        <pc:chgData name="Constance Lambert" userId="1071b4a6-4dc3-4462-8374-057defbfd9df" providerId="ADAL" clId="{79280DFC-EA7B-4CFC-A46E-CE0A3C61EC45}" dt="2024-05-25T17:39:16.605" v="377" actId="2696"/>
        <pc:sldMkLst>
          <pc:docMk/>
          <pc:sldMk cId="306199540" sldId="277"/>
        </pc:sldMkLst>
      </pc:sldChg>
      <pc:sldChg chg="delSp modSp add del mod ord setBg">
        <pc:chgData name="Constance Lambert" userId="1071b4a6-4dc3-4462-8374-057defbfd9df" providerId="ADAL" clId="{79280DFC-EA7B-4CFC-A46E-CE0A3C61EC45}" dt="2024-05-25T17:49:06.780" v="551" actId="2696"/>
        <pc:sldMkLst>
          <pc:docMk/>
          <pc:sldMk cId="166174772" sldId="278"/>
        </pc:sldMkLst>
        <pc:spChg chg="del mod">
          <ac:chgData name="Constance Lambert" userId="1071b4a6-4dc3-4462-8374-057defbfd9df" providerId="ADAL" clId="{79280DFC-EA7B-4CFC-A46E-CE0A3C61EC45}" dt="2024-05-25T17:41:18.313" v="418" actId="478"/>
          <ac:spMkLst>
            <pc:docMk/>
            <pc:sldMk cId="166174772" sldId="278"/>
            <ac:spMk id="10" creationId="{338CC65A-E1ED-12A0-92C4-9A356267610D}"/>
          </ac:spMkLst>
        </pc:spChg>
        <pc:spChg chg="del mod">
          <ac:chgData name="Constance Lambert" userId="1071b4a6-4dc3-4462-8374-057defbfd9df" providerId="ADAL" clId="{79280DFC-EA7B-4CFC-A46E-CE0A3C61EC45}" dt="2024-05-25T17:41:35.944" v="424" actId="478"/>
          <ac:spMkLst>
            <pc:docMk/>
            <pc:sldMk cId="166174772" sldId="278"/>
            <ac:spMk id="22" creationId="{47845395-8036-E342-949C-ABC079119D93}"/>
          </ac:spMkLst>
        </pc:spChg>
        <pc:spChg chg="mod">
          <ac:chgData name="Constance Lambert" userId="1071b4a6-4dc3-4462-8374-057defbfd9df" providerId="ADAL" clId="{79280DFC-EA7B-4CFC-A46E-CE0A3C61EC45}" dt="2024-05-25T17:42:35.068" v="428" actId="1076"/>
          <ac:spMkLst>
            <pc:docMk/>
            <pc:sldMk cId="166174772" sldId="278"/>
            <ac:spMk id="26" creationId="{33CB5C99-7B46-6C41-9305-94696BAE52CF}"/>
          </ac:spMkLst>
        </pc:spChg>
        <pc:spChg chg="del">
          <ac:chgData name="Constance Lambert" userId="1071b4a6-4dc3-4462-8374-057defbfd9df" providerId="ADAL" clId="{79280DFC-EA7B-4CFC-A46E-CE0A3C61EC45}" dt="2024-05-25T17:39:35.538" v="381" actId="478"/>
          <ac:spMkLst>
            <pc:docMk/>
            <pc:sldMk cId="166174772" sldId="278"/>
            <ac:spMk id="27" creationId="{A274D373-300C-7145-92DA-313A1F55A44D}"/>
          </ac:spMkLst>
        </pc:spChg>
        <pc:spChg chg="del mod">
          <ac:chgData name="Constance Lambert" userId="1071b4a6-4dc3-4462-8374-057defbfd9df" providerId="ADAL" clId="{79280DFC-EA7B-4CFC-A46E-CE0A3C61EC45}" dt="2024-05-25T17:42:25.224" v="426" actId="478"/>
          <ac:spMkLst>
            <pc:docMk/>
            <pc:sldMk cId="166174772" sldId="278"/>
            <ac:spMk id="29" creationId="{D71CD209-EF4F-4340-88E0-7EEE027FA3A7}"/>
          </ac:spMkLst>
        </pc:spChg>
        <pc:spChg chg="mod">
          <ac:chgData name="Constance Lambert" userId="1071b4a6-4dc3-4462-8374-057defbfd9df" providerId="ADAL" clId="{79280DFC-EA7B-4CFC-A46E-CE0A3C61EC45}" dt="2024-05-25T17:42:47.679" v="429" actId="1076"/>
          <ac:spMkLst>
            <pc:docMk/>
            <pc:sldMk cId="166174772" sldId="278"/>
            <ac:spMk id="30" creationId="{6928639A-5A2D-0744-9563-0688E0E4799E}"/>
          </ac:spMkLst>
        </pc:spChg>
        <pc:spChg chg="mod">
          <ac:chgData name="Constance Lambert" userId="1071b4a6-4dc3-4462-8374-057defbfd9df" providerId="ADAL" clId="{79280DFC-EA7B-4CFC-A46E-CE0A3C61EC45}" dt="2024-05-25T17:39:46.493" v="405" actId="14100"/>
          <ac:spMkLst>
            <pc:docMk/>
            <pc:sldMk cId="166174772" sldId="278"/>
            <ac:spMk id="31" creationId="{21CFC404-E16C-CB43-9411-BEB7483CE612}"/>
          </ac:spMkLst>
        </pc:spChg>
        <pc:picChg chg="del mod">
          <ac:chgData name="Constance Lambert" userId="1071b4a6-4dc3-4462-8374-057defbfd9df" providerId="ADAL" clId="{79280DFC-EA7B-4CFC-A46E-CE0A3C61EC45}" dt="2024-05-25T17:41:15.172" v="417" actId="478"/>
          <ac:picMkLst>
            <pc:docMk/>
            <pc:sldMk cId="166174772" sldId="278"/>
            <ac:picMk id="3" creationId="{1498A1BD-8FD2-18C0-7BC1-B81F4D3BDF64}"/>
          </ac:picMkLst>
        </pc:picChg>
        <pc:picChg chg="mod">
          <ac:chgData name="Constance Lambert" userId="1071b4a6-4dc3-4462-8374-057defbfd9df" providerId="ADAL" clId="{79280DFC-EA7B-4CFC-A46E-CE0A3C61EC45}" dt="2024-05-25T17:42:31.499" v="427" actId="1076"/>
          <ac:picMkLst>
            <pc:docMk/>
            <pc:sldMk cId="166174772" sldId="278"/>
            <ac:picMk id="4" creationId="{E0CDDC08-7109-B345-A61A-396D146CA7B3}"/>
          </ac:picMkLst>
        </pc:picChg>
        <pc:picChg chg="del">
          <ac:chgData name="Constance Lambert" userId="1071b4a6-4dc3-4462-8374-057defbfd9df" providerId="ADAL" clId="{79280DFC-EA7B-4CFC-A46E-CE0A3C61EC45}" dt="2024-05-25T17:39:32.268" v="380" actId="478"/>
          <ac:picMkLst>
            <pc:docMk/>
            <pc:sldMk cId="166174772" sldId="278"/>
            <ac:picMk id="11" creationId="{623CFD0F-F0F3-F145-9AC2-01C6D26307C5}"/>
          </ac:picMkLst>
        </pc:picChg>
        <pc:picChg chg="del mod">
          <ac:chgData name="Constance Lambert" userId="1071b4a6-4dc3-4462-8374-057defbfd9df" providerId="ADAL" clId="{79280DFC-EA7B-4CFC-A46E-CE0A3C61EC45}" dt="2024-05-25T17:41:13.994" v="416" actId="478"/>
          <ac:picMkLst>
            <pc:docMk/>
            <pc:sldMk cId="166174772" sldId="278"/>
            <ac:picMk id="16" creationId="{E893112E-EF73-A646-B1E3-B7D5542E8F15}"/>
          </ac:picMkLst>
        </pc:picChg>
        <pc:picChg chg="mod">
          <ac:chgData name="Constance Lambert" userId="1071b4a6-4dc3-4462-8374-057defbfd9df" providerId="ADAL" clId="{79280DFC-EA7B-4CFC-A46E-CE0A3C61EC45}" dt="2024-05-25T17:40:11.556" v="408" actId="1076"/>
          <ac:picMkLst>
            <pc:docMk/>
            <pc:sldMk cId="166174772" sldId="278"/>
            <ac:picMk id="17" creationId="{9A97366D-0205-4846-AD86-E4444741121D}"/>
          </ac:picMkLst>
        </pc:picChg>
        <pc:cxnChg chg="del">
          <ac:chgData name="Constance Lambert" userId="1071b4a6-4dc3-4462-8374-057defbfd9df" providerId="ADAL" clId="{79280DFC-EA7B-4CFC-A46E-CE0A3C61EC45}" dt="2024-05-25T17:41:22.676" v="420" actId="478"/>
          <ac:cxnSpMkLst>
            <pc:docMk/>
            <pc:sldMk cId="166174772" sldId="278"/>
            <ac:cxnSpMk id="24" creationId="{35BA5B14-98AB-604F-9740-9AF557B8948E}"/>
          </ac:cxnSpMkLst>
        </pc:cxnChg>
      </pc:sldChg>
      <pc:sldChg chg="addSp delSp modSp add mod ord delAnim modAnim modNotesTx">
        <pc:chgData name="Constance Lambert" userId="1071b4a6-4dc3-4462-8374-057defbfd9df" providerId="ADAL" clId="{79280DFC-EA7B-4CFC-A46E-CE0A3C61EC45}" dt="2024-06-04T14:56:54.984" v="7272" actId="207"/>
        <pc:sldMkLst>
          <pc:docMk/>
          <pc:sldMk cId="401058713" sldId="279"/>
        </pc:sldMkLst>
        <pc:spChg chg="mod">
          <ac:chgData name="Constance Lambert" userId="1071b4a6-4dc3-4462-8374-057defbfd9df" providerId="ADAL" clId="{79280DFC-EA7B-4CFC-A46E-CE0A3C61EC45}" dt="2024-05-30T22:15:26.829" v="2210" actId="1076"/>
          <ac:spMkLst>
            <pc:docMk/>
            <pc:sldMk cId="401058713" sldId="279"/>
            <ac:spMk id="2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5-27T17:34:43.587" v="1471" actId="20577"/>
          <ac:spMkLst>
            <pc:docMk/>
            <pc:sldMk cId="401058713" sldId="279"/>
            <ac:spMk id="6" creationId="{00000000-0000-0000-0000-000000000000}"/>
          </ac:spMkLst>
        </pc:spChg>
        <pc:spChg chg="add del mod">
          <ac:chgData name="Constance Lambert" userId="1071b4a6-4dc3-4462-8374-057defbfd9df" providerId="ADAL" clId="{79280DFC-EA7B-4CFC-A46E-CE0A3C61EC45}" dt="2024-05-25T17:46:50.027" v="458" actId="478"/>
          <ac:spMkLst>
            <pc:docMk/>
            <pc:sldMk cId="401058713" sldId="279"/>
            <ac:spMk id="12" creationId="{DA031DE5-973E-FE94-18BF-0190BCD5392B}"/>
          </ac:spMkLst>
        </pc:spChg>
        <pc:spChg chg="add del mod">
          <ac:chgData name="Constance Lambert" userId="1071b4a6-4dc3-4462-8374-057defbfd9df" providerId="ADAL" clId="{79280DFC-EA7B-4CFC-A46E-CE0A3C61EC45}" dt="2024-05-25T17:46:48.475" v="457" actId="478"/>
          <ac:spMkLst>
            <pc:docMk/>
            <pc:sldMk cId="401058713" sldId="279"/>
            <ac:spMk id="14" creationId="{C5E1718B-01EF-79DF-1FCB-77F811F15A49}"/>
          </ac:spMkLst>
        </pc:spChg>
        <pc:spChg chg="add mod">
          <ac:chgData name="Constance Lambert" userId="1071b4a6-4dc3-4462-8374-057defbfd9df" providerId="ADAL" clId="{79280DFC-EA7B-4CFC-A46E-CE0A3C61EC45}" dt="2024-06-04T14:56:51.891" v="7271" actId="207"/>
          <ac:spMkLst>
            <pc:docMk/>
            <pc:sldMk cId="401058713" sldId="279"/>
            <ac:spMk id="17" creationId="{A7FB5B16-8344-7FD6-ABB3-309D30DB80AC}"/>
          </ac:spMkLst>
        </pc:spChg>
        <pc:spChg chg="add mod">
          <ac:chgData name="Constance Lambert" userId="1071b4a6-4dc3-4462-8374-057defbfd9df" providerId="ADAL" clId="{79280DFC-EA7B-4CFC-A46E-CE0A3C61EC45}" dt="2024-06-04T14:56:54.984" v="7272" actId="207"/>
          <ac:spMkLst>
            <pc:docMk/>
            <pc:sldMk cId="401058713" sldId="279"/>
            <ac:spMk id="18" creationId="{D48423D6-C815-293A-9769-1E108D3647E2}"/>
          </ac:spMkLst>
        </pc:spChg>
        <pc:spChg chg="add del">
          <ac:chgData name="Constance Lambert" userId="1071b4a6-4dc3-4462-8374-057defbfd9df" providerId="ADAL" clId="{79280DFC-EA7B-4CFC-A46E-CE0A3C61EC45}" dt="2024-05-25T18:02:30.011" v="760" actId="478"/>
          <ac:spMkLst>
            <pc:docMk/>
            <pc:sldMk cId="401058713" sldId="279"/>
            <ac:spMk id="20" creationId="{2C85C530-0802-2C90-38DC-0136D05C3B89}"/>
          </ac:spMkLst>
        </pc:spChg>
        <pc:graphicFrameChg chg="add del mod">
          <ac:chgData name="Constance Lambert" userId="1071b4a6-4dc3-4462-8374-057defbfd9df" providerId="ADAL" clId="{79280DFC-EA7B-4CFC-A46E-CE0A3C61EC45}" dt="2024-05-25T17:46:07.099" v="447" actId="478"/>
          <ac:graphicFrameMkLst>
            <pc:docMk/>
            <pc:sldMk cId="401058713" sldId="279"/>
            <ac:graphicFrameMk id="11" creationId="{2F24F2E3-2FB5-A1EA-BB45-1B80710347FD}"/>
          </ac:graphicFrameMkLst>
        </pc:graphicFrameChg>
        <pc:picChg chg="add del mod">
          <ac:chgData name="Constance Lambert" userId="1071b4a6-4dc3-4462-8374-057defbfd9df" providerId="ADAL" clId="{79280DFC-EA7B-4CFC-A46E-CE0A3C61EC45}" dt="2024-05-25T17:46:39.409" v="454" actId="478"/>
          <ac:picMkLst>
            <pc:docMk/>
            <pc:sldMk cId="401058713" sldId="279"/>
            <ac:picMk id="5" creationId="{0870EF44-D3D3-96F1-5866-5482EEE7DE97}"/>
          </ac:picMkLst>
        </pc:picChg>
        <pc:picChg chg="add del mod">
          <ac:chgData name="Constance Lambert" userId="1071b4a6-4dc3-4462-8374-057defbfd9df" providerId="ADAL" clId="{79280DFC-EA7B-4CFC-A46E-CE0A3C61EC45}" dt="2024-05-25T17:46:37.828" v="453" actId="478"/>
          <ac:picMkLst>
            <pc:docMk/>
            <pc:sldMk cId="401058713" sldId="279"/>
            <ac:picMk id="8" creationId="{39D2C0C0-5CB6-3ED6-03AB-A6F2DEAC6BA8}"/>
          </ac:picMkLst>
        </pc:picChg>
        <pc:picChg chg="add mod">
          <ac:chgData name="Constance Lambert" userId="1071b4a6-4dc3-4462-8374-057defbfd9df" providerId="ADAL" clId="{79280DFC-EA7B-4CFC-A46E-CE0A3C61EC45}" dt="2024-05-25T17:47:38.937" v="503" actId="1037"/>
          <ac:picMkLst>
            <pc:docMk/>
            <pc:sldMk cId="401058713" sldId="279"/>
            <ac:picMk id="10" creationId="{9AAB5C44-5AF3-BED7-B14A-D6ABA5299D3D}"/>
          </ac:picMkLst>
        </pc:picChg>
        <pc:picChg chg="add mod">
          <ac:chgData name="Constance Lambert" userId="1071b4a6-4dc3-4462-8374-057defbfd9df" providerId="ADAL" clId="{79280DFC-EA7B-4CFC-A46E-CE0A3C61EC45}" dt="2024-05-25T17:47:42.825" v="512" actId="1037"/>
          <ac:picMkLst>
            <pc:docMk/>
            <pc:sldMk cId="401058713" sldId="279"/>
            <ac:picMk id="13" creationId="{3AA30AC8-5C07-73D2-B411-4AEF00C45EDA}"/>
          </ac:picMkLst>
        </pc:picChg>
        <pc:picChg chg="add mod">
          <ac:chgData name="Constance Lambert" userId="1071b4a6-4dc3-4462-8374-057defbfd9df" providerId="ADAL" clId="{79280DFC-EA7B-4CFC-A46E-CE0A3C61EC45}" dt="2024-05-25T17:47:29.690" v="487" actId="1038"/>
          <ac:picMkLst>
            <pc:docMk/>
            <pc:sldMk cId="401058713" sldId="279"/>
            <ac:picMk id="15" creationId="{AFDBD684-4C64-6397-D19C-0C24FC8BFF1D}"/>
          </ac:picMkLst>
        </pc:picChg>
        <pc:picChg chg="add mod">
          <ac:chgData name="Constance Lambert" userId="1071b4a6-4dc3-4462-8374-057defbfd9df" providerId="ADAL" clId="{79280DFC-EA7B-4CFC-A46E-CE0A3C61EC45}" dt="2024-05-25T17:47:35.836" v="495" actId="1037"/>
          <ac:picMkLst>
            <pc:docMk/>
            <pc:sldMk cId="401058713" sldId="279"/>
            <ac:picMk id="16" creationId="{B4E1372F-7FA8-BE5B-D878-7B280F284B46}"/>
          </ac:picMkLst>
        </pc:picChg>
      </pc:sldChg>
      <pc:sldChg chg="addSp delSp modSp mod ord delAnim modAnim modNotesTx">
        <pc:chgData name="Constance Lambert" userId="1071b4a6-4dc3-4462-8374-057defbfd9df" providerId="ADAL" clId="{79280DFC-EA7B-4CFC-A46E-CE0A3C61EC45}" dt="2024-05-31T18:01:05.978" v="4096" actId="20577"/>
        <pc:sldMkLst>
          <pc:docMk/>
          <pc:sldMk cId="3280545114" sldId="303"/>
        </pc:sldMkLst>
        <pc:spChg chg="add mod">
          <ac:chgData name="Constance Lambert" userId="1071b4a6-4dc3-4462-8374-057defbfd9df" providerId="ADAL" clId="{79280DFC-EA7B-4CFC-A46E-CE0A3C61EC45}" dt="2024-05-31T18:01:05.978" v="4096" actId="20577"/>
          <ac:spMkLst>
            <pc:docMk/>
            <pc:sldMk cId="3280545114" sldId="303"/>
            <ac:spMk id="2" creationId="{998045F6-573C-EE98-6AC0-85FDE4B0D8D0}"/>
          </ac:spMkLst>
        </pc:spChg>
        <pc:spChg chg="add mod">
          <ac:chgData name="Constance Lambert" userId="1071b4a6-4dc3-4462-8374-057defbfd9df" providerId="ADAL" clId="{79280DFC-EA7B-4CFC-A46E-CE0A3C61EC45}" dt="2024-05-31T12:46:09.776" v="3318" actId="1036"/>
          <ac:spMkLst>
            <pc:docMk/>
            <pc:sldMk cId="3280545114" sldId="303"/>
            <ac:spMk id="3" creationId="{C5036480-E613-4B1D-78E4-1BD20C2BF41B}"/>
          </ac:spMkLst>
        </pc:spChg>
        <pc:spChg chg="del">
          <ac:chgData name="Constance Lambert" userId="1071b4a6-4dc3-4462-8374-057defbfd9df" providerId="ADAL" clId="{79280DFC-EA7B-4CFC-A46E-CE0A3C61EC45}" dt="2024-05-25T18:04:20.749" v="772" actId="478"/>
          <ac:spMkLst>
            <pc:docMk/>
            <pc:sldMk cId="3280545114" sldId="303"/>
            <ac:spMk id="4" creationId="{68FEFBAC-5902-4676-A5F6-B2D3539FB645}"/>
          </ac:spMkLst>
        </pc:spChg>
        <pc:spChg chg="mod">
          <ac:chgData name="Constance Lambert" userId="1071b4a6-4dc3-4462-8374-057defbfd9df" providerId="ADAL" clId="{79280DFC-EA7B-4CFC-A46E-CE0A3C61EC45}" dt="2024-05-27T18:43:14.459" v="2133" actId="14100"/>
          <ac:spMkLst>
            <pc:docMk/>
            <pc:sldMk cId="3280545114" sldId="303"/>
            <ac:spMk id="5" creationId="{1443895E-DFC4-4480-8B46-9014AE0AC311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7" creationId="{A67F7127-5D95-4296-8F66-97226C763191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9" creationId="{E23760E5-E40E-4E91-92AC-325072A420EC}"/>
          </ac:spMkLst>
        </pc:spChg>
        <pc:spChg chg="add del mod">
          <ac:chgData name="Constance Lambert" userId="1071b4a6-4dc3-4462-8374-057defbfd9df" providerId="ADAL" clId="{79280DFC-EA7B-4CFC-A46E-CE0A3C61EC45}" dt="2024-05-25T18:07:57.191" v="831" actId="478"/>
          <ac:spMkLst>
            <pc:docMk/>
            <pc:sldMk cId="3280545114" sldId="303"/>
            <ac:spMk id="10" creationId="{ACC9DAD3-1C2E-3FD4-FC7D-A5363B32E9A3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11" creationId="{AF3B0FA2-370A-442B-8530-19D8A62C21C3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15" creationId="{83803DD8-4CC7-4D73-930E-CDCEE7367262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18" creationId="{74275004-86E2-4AA2-B15A-A7EEFB8AA510}"/>
          </ac:spMkLst>
        </pc:spChg>
        <pc:spChg chg="add mod">
          <ac:chgData name="Constance Lambert" userId="1071b4a6-4dc3-4462-8374-057defbfd9df" providerId="ADAL" clId="{79280DFC-EA7B-4CFC-A46E-CE0A3C61EC45}" dt="2024-05-31T12:45:36.899" v="3306" actId="14100"/>
          <ac:spMkLst>
            <pc:docMk/>
            <pc:sldMk cId="3280545114" sldId="303"/>
            <ac:spMk id="23" creationId="{46599FFD-4C67-EF50-F0EF-6169F4628A9C}"/>
          </ac:spMkLst>
        </pc:spChg>
        <pc:spChg chg="del mod">
          <ac:chgData name="Constance Lambert" userId="1071b4a6-4dc3-4462-8374-057defbfd9df" providerId="ADAL" clId="{79280DFC-EA7B-4CFC-A46E-CE0A3C61EC45}" dt="2024-05-27T18:41:36.377" v="2059" actId="478"/>
          <ac:spMkLst>
            <pc:docMk/>
            <pc:sldMk cId="3280545114" sldId="303"/>
            <ac:spMk id="25" creationId="{765C297A-C99F-4F10-8703-3ECA6F5738F0}"/>
          </ac:spMkLst>
        </pc:spChg>
        <pc:spChg chg="del mod">
          <ac:chgData name="Constance Lambert" userId="1071b4a6-4dc3-4462-8374-057defbfd9df" providerId="ADAL" clId="{79280DFC-EA7B-4CFC-A46E-CE0A3C61EC45}" dt="2024-05-27T18:41:23.479" v="2055" actId="478"/>
          <ac:spMkLst>
            <pc:docMk/>
            <pc:sldMk cId="3280545114" sldId="303"/>
            <ac:spMk id="32" creationId="{188E98BD-1093-49FC-8B03-970491F3E5A1}"/>
          </ac:spMkLst>
        </pc:spChg>
        <pc:spChg chg="mod">
          <ac:chgData name="Constance Lambert" userId="1071b4a6-4dc3-4462-8374-057defbfd9df" providerId="ADAL" clId="{79280DFC-EA7B-4CFC-A46E-CE0A3C61EC45}" dt="2024-05-31T12:45:44.951" v="3313" actId="14100"/>
          <ac:spMkLst>
            <pc:docMk/>
            <pc:sldMk cId="3280545114" sldId="303"/>
            <ac:spMk id="33" creationId="{240DD138-F7D4-4BA1-9077-B225B4795CC2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35" creationId="{8BB04172-3D1E-4B3C-AAC1-A6D46AAD68BA}"/>
          </ac:spMkLst>
        </pc:spChg>
        <pc:spChg chg="del mod">
          <ac:chgData name="Constance Lambert" userId="1071b4a6-4dc3-4462-8374-057defbfd9df" providerId="ADAL" clId="{79280DFC-EA7B-4CFC-A46E-CE0A3C61EC45}" dt="2024-05-27T18:41:30.433" v="2057" actId="478"/>
          <ac:spMkLst>
            <pc:docMk/>
            <pc:sldMk cId="3280545114" sldId="303"/>
            <ac:spMk id="36" creationId="{A340E41C-FBF6-4C24-8BC7-73270502D97C}"/>
          </ac:spMkLst>
        </pc:spChg>
        <pc:spChg chg="del mod">
          <ac:chgData name="Constance Lambert" userId="1071b4a6-4dc3-4462-8374-057defbfd9df" providerId="ADAL" clId="{79280DFC-EA7B-4CFC-A46E-CE0A3C61EC45}" dt="2024-05-27T18:40:56.343" v="2037" actId="478"/>
          <ac:spMkLst>
            <pc:docMk/>
            <pc:sldMk cId="3280545114" sldId="303"/>
            <ac:spMk id="37" creationId="{B006C08F-FE65-43C8-BE49-6E16A2032AB8}"/>
          </ac:spMkLst>
        </pc:spChg>
        <pc:spChg chg="del mod">
          <ac:chgData name="Constance Lambert" userId="1071b4a6-4dc3-4462-8374-057defbfd9df" providerId="ADAL" clId="{79280DFC-EA7B-4CFC-A46E-CE0A3C61EC45}" dt="2024-05-27T18:40:59.779" v="2038" actId="478"/>
          <ac:spMkLst>
            <pc:docMk/>
            <pc:sldMk cId="3280545114" sldId="303"/>
            <ac:spMk id="39" creationId="{D393B0F8-07CA-49A9-9222-1DC8A088F4CD}"/>
          </ac:spMkLst>
        </pc:spChg>
        <pc:spChg chg="del mod">
          <ac:chgData name="Constance Lambert" userId="1071b4a6-4dc3-4462-8374-057defbfd9df" providerId="ADAL" clId="{79280DFC-EA7B-4CFC-A46E-CE0A3C61EC45}" dt="2024-05-27T18:41:33.963" v="2058" actId="478"/>
          <ac:spMkLst>
            <pc:docMk/>
            <pc:sldMk cId="3280545114" sldId="303"/>
            <ac:spMk id="40" creationId="{640399E8-B6BB-4A50-84F2-EA41770F13F2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41" creationId="{E3514277-DEDF-4C26-A5E5-0FED87427D6A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42" creationId="{ADEF56E6-7549-4756-A398-506F9FFF6732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49" creationId="{438A452F-8149-466D-8E19-D1210C935463}"/>
          </ac:spMkLst>
        </pc:spChg>
        <pc:spChg chg="del mod">
          <ac:chgData name="Constance Lambert" userId="1071b4a6-4dc3-4462-8374-057defbfd9df" providerId="ADAL" clId="{79280DFC-EA7B-4CFC-A46E-CE0A3C61EC45}" dt="2024-05-27T18:41:27.742" v="2056" actId="478"/>
          <ac:spMkLst>
            <pc:docMk/>
            <pc:sldMk cId="3280545114" sldId="303"/>
            <ac:spMk id="50" creationId="{CBD902B8-7BCF-4F3B-A6CB-4B892ADAA4F9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51" creationId="{7CB877BA-DACD-47EC-91AC-AF0E91136704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52" creationId="{54EE93C7-B37D-42FF-853F-88150BEFBF78}"/>
          </ac:spMkLst>
        </pc:spChg>
        <pc:spChg chg="del mod">
          <ac:chgData name="Constance Lambert" userId="1071b4a6-4dc3-4462-8374-057defbfd9df" providerId="ADAL" clId="{79280DFC-EA7B-4CFC-A46E-CE0A3C61EC45}" dt="2024-05-27T18:42:08.444" v="2099" actId="478"/>
          <ac:spMkLst>
            <pc:docMk/>
            <pc:sldMk cId="3280545114" sldId="303"/>
            <ac:spMk id="53" creationId="{68011820-1B14-43B2-8023-8763F682CEF9}"/>
          </ac:spMkLst>
        </pc:spChg>
        <pc:spChg chg="del mod">
          <ac:chgData name="Constance Lambert" userId="1071b4a6-4dc3-4462-8374-057defbfd9df" providerId="ADAL" clId="{79280DFC-EA7B-4CFC-A46E-CE0A3C61EC45}" dt="2024-05-27T18:41:07.844" v="2042" actId="478"/>
          <ac:spMkLst>
            <pc:docMk/>
            <pc:sldMk cId="3280545114" sldId="303"/>
            <ac:spMk id="57" creationId="{2F0FE82D-3FCA-4A30-ACF0-5B9F8EA13766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59" creationId="{D365CBD9-049C-417D-BB10-6F5EEC5726CA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60" creationId="{B73B0F64-9F33-4645-9809-FEF037546546}"/>
          </ac:spMkLst>
        </pc:spChg>
        <pc:spChg chg="mod">
          <ac:chgData name="Constance Lambert" userId="1071b4a6-4dc3-4462-8374-057defbfd9df" providerId="ADAL" clId="{79280DFC-EA7B-4CFC-A46E-CE0A3C61EC45}" dt="2024-05-31T12:45:29.193" v="3298" actId="1035"/>
          <ac:spMkLst>
            <pc:docMk/>
            <pc:sldMk cId="3280545114" sldId="303"/>
            <ac:spMk id="61" creationId="{CAFE1B40-AED6-4E79-8525-708698BF3949}"/>
          </ac:spMkLst>
        </pc:spChg>
        <pc:spChg chg="del">
          <ac:chgData name="Constance Lambert" userId="1071b4a6-4dc3-4462-8374-057defbfd9df" providerId="ADAL" clId="{79280DFC-EA7B-4CFC-A46E-CE0A3C61EC45}" dt="2024-05-25T18:07:38.289" v="817" actId="478"/>
          <ac:spMkLst>
            <pc:docMk/>
            <pc:sldMk cId="3280545114" sldId="303"/>
            <ac:spMk id="62" creationId="{736794C2-B40E-403E-A02E-743520A838AB}"/>
          </ac:spMkLst>
        </pc:spChg>
        <pc:picChg chg="add del mod">
          <ac:chgData name="Constance Lambert" userId="1071b4a6-4dc3-4462-8374-057defbfd9df" providerId="ADAL" clId="{79280DFC-EA7B-4CFC-A46E-CE0A3C61EC45}" dt="2024-05-30T22:36:55.757" v="2692" actId="478"/>
          <ac:picMkLst>
            <pc:docMk/>
            <pc:sldMk cId="3280545114" sldId="303"/>
            <ac:picMk id="4" creationId="{79A17A03-DBEC-9BD7-D245-74307D47B721}"/>
          </ac:picMkLst>
        </pc:picChg>
        <pc:picChg chg="add mod">
          <ac:chgData name="Constance Lambert" userId="1071b4a6-4dc3-4462-8374-057defbfd9df" providerId="ADAL" clId="{79280DFC-EA7B-4CFC-A46E-CE0A3C61EC45}" dt="2024-05-25T18:07:30.812" v="815"/>
          <ac:picMkLst>
            <pc:docMk/>
            <pc:sldMk cId="3280545114" sldId="303"/>
            <ac:picMk id="6" creationId="{6892B8CA-38EC-FAF5-FC49-CDCE6F3FC578}"/>
          </ac:picMkLst>
        </pc:picChg>
        <pc:picChg chg="add del mod">
          <ac:chgData name="Constance Lambert" userId="1071b4a6-4dc3-4462-8374-057defbfd9df" providerId="ADAL" clId="{79280DFC-EA7B-4CFC-A46E-CE0A3C61EC45}" dt="2024-05-30T22:36:55.318" v="2691" actId="478"/>
          <ac:picMkLst>
            <pc:docMk/>
            <pc:sldMk cId="3280545114" sldId="303"/>
            <ac:picMk id="8" creationId="{2AA1ABCF-3671-1D2C-439F-188DA6B40B08}"/>
          </ac:picMkLst>
        </pc:picChg>
        <pc:picChg chg="add del mod">
          <ac:chgData name="Constance Lambert" userId="1071b4a6-4dc3-4462-8374-057defbfd9df" providerId="ADAL" clId="{79280DFC-EA7B-4CFC-A46E-CE0A3C61EC45}" dt="2024-05-30T22:36:56.524" v="2693" actId="478"/>
          <ac:picMkLst>
            <pc:docMk/>
            <pc:sldMk cId="3280545114" sldId="303"/>
            <ac:picMk id="10" creationId="{48C48DEF-EAEF-FE0B-E928-68BAE5F37D93}"/>
          </ac:picMkLst>
        </pc:picChg>
        <pc:picChg chg="add del mod">
          <ac:chgData name="Constance Lambert" userId="1071b4a6-4dc3-4462-8374-057defbfd9df" providerId="ADAL" clId="{79280DFC-EA7B-4CFC-A46E-CE0A3C61EC45}" dt="2024-05-30T22:36:57.119" v="2694" actId="478"/>
          <ac:picMkLst>
            <pc:docMk/>
            <pc:sldMk cId="3280545114" sldId="303"/>
            <ac:picMk id="13" creationId="{86224BEF-8736-C5D5-04E8-E605496EF1A8}"/>
          </ac:picMkLst>
        </pc:picChg>
        <pc:picChg chg="add mod">
          <ac:chgData name="Constance Lambert" userId="1071b4a6-4dc3-4462-8374-057defbfd9df" providerId="ADAL" clId="{79280DFC-EA7B-4CFC-A46E-CE0A3C61EC45}" dt="2024-05-31T12:45:14.982" v="3290"/>
          <ac:picMkLst>
            <pc:docMk/>
            <pc:sldMk cId="3280545114" sldId="303"/>
            <ac:picMk id="14" creationId="{BC3531F8-6A4E-7FA9-E9B3-3636E3B0B8B3}"/>
          </ac:picMkLst>
        </pc:picChg>
        <pc:cxnChg chg="add mod">
          <ac:chgData name="Constance Lambert" userId="1071b4a6-4dc3-4462-8374-057defbfd9df" providerId="ADAL" clId="{79280DFC-EA7B-4CFC-A46E-CE0A3C61EC45}" dt="2024-05-31T12:45:29.193" v="3298" actId="1035"/>
          <ac:cxnSpMkLst>
            <pc:docMk/>
            <pc:sldMk cId="3280545114" sldId="303"/>
            <ac:cxnSpMk id="12" creationId="{EE863FD6-1E0A-344D-554B-7D46BBEF8701}"/>
          </ac:cxnSpMkLst>
        </pc:cxnChg>
        <pc:cxnChg chg="add mod">
          <ac:chgData name="Constance Lambert" userId="1071b4a6-4dc3-4462-8374-057defbfd9df" providerId="ADAL" clId="{79280DFC-EA7B-4CFC-A46E-CE0A3C61EC45}" dt="2024-05-31T12:45:29.193" v="3298" actId="1035"/>
          <ac:cxnSpMkLst>
            <pc:docMk/>
            <pc:sldMk cId="3280545114" sldId="303"/>
            <ac:cxnSpMk id="24" creationId="{006C67BF-5241-A87A-A8E3-3EA8EC366F6E}"/>
          </ac:cxnSpMkLst>
        </pc:cxnChg>
        <pc:cxnChg chg="del">
          <ac:chgData name="Constance Lambert" userId="1071b4a6-4dc3-4462-8374-057defbfd9df" providerId="ADAL" clId="{79280DFC-EA7B-4CFC-A46E-CE0A3C61EC45}" dt="2024-05-27T18:41:01.485" v="2039" actId="478"/>
          <ac:cxnSpMkLst>
            <pc:docMk/>
            <pc:sldMk cId="3280545114" sldId="303"/>
            <ac:cxnSpMk id="43" creationId="{9005C7C2-8700-447E-882F-7626CA96E564}"/>
          </ac:cxnSpMkLst>
        </pc:cxnChg>
        <pc:cxnChg chg="del">
          <ac:chgData name="Constance Lambert" userId="1071b4a6-4dc3-4462-8374-057defbfd9df" providerId="ADAL" clId="{79280DFC-EA7B-4CFC-A46E-CE0A3C61EC45}" dt="2024-05-27T18:41:03.818" v="2041" actId="478"/>
          <ac:cxnSpMkLst>
            <pc:docMk/>
            <pc:sldMk cId="3280545114" sldId="303"/>
            <ac:cxnSpMk id="45" creationId="{D9ABF065-D67C-4FBD-8B8F-7ECD0CDCEFC1}"/>
          </ac:cxnSpMkLst>
        </pc:cxnChg>
        <pc:cxnChg chg="del">
          <ac:chgData name="Constance Lambert" userId="1071b4a6-4dc3-4462-8374-057defbfd9df" providerId="ADAL" clId="{79280DFC-EA7B-4CFC-A46E-CE0A3C61EC45}" dt="2024-05-27T18:41:02.702" v="2040" actId="478"/>
          <ac:cxnSpMkLst>
            <pc:docMk/>
            <pc:sldMk cId="3280545114" sldId="303"/>
            <ac:cxnSpMk id="46" creationId="{97747DE8-0C3F-4190-AB66-AB46BCD169B1}"/>
          </ac:cxnSpMkLst>
        </pc:cxnChg>
        <pc:cxnChg chg="mod">
          <ac:chgData name="Constance Lambert" userId="1071b4a6-4dc3-4462-8374-057defbfd9df" providerId="ADAL" clId="{79280DFC-EA7B-4CFC-A46E-CE0A3C61EC45}" dt="2024-05-31T12:45:29.193" v="3298" actId="1035"/>
          <ac:cxnSpMkLst>
            <pc:docMk/>
            <pc:sldMk cId="3280545114" sldId="303"/>
            <ac:cxnSpMk id="55" creationId="{B33FE323-D31A-4D33-8E33-EB4900865738}"/>
          </ac:cxnSpMkLst>
        </pc:cxnChg>
        <pc:cxnChg chg="del">
          <ac:chgData name="Constance Lambert" userId="1071b4a6-4dc3-4462-8374-057defbfd9df" providerId="ADAL" clId="{79280DFC-EA7B-4CFC-A46E-CE0A3C61EC45}" dt="2024-05-27T18:41:42.424" v="2060" actId="478"/>
          <ac:cxnSpMkLst>
            <pc:docMk/>
            <pc:sldMk cId="3280545114" sldId="303"/>
            <ac:cxnSpMk id="56" creationId="{FE5D35A2-71F4-42AB-A925-F80708C57CC9}"/>
          </ac:cxnSpMkLst>
        </pc:cxnChg>
        <pc:cxnChg chg="del">
          <ac:chgData name="Constance Lambert" userId="1071b4a6-4dc3-4462-8374-057defbfd9df" providerId="ADAL" clId="{79280DFC-EA7B-4CFC-A46E-CE0A3C61EC45}" dt="2024-05-27T18:41:09.519" v="2043" actId="478"/>
          <ac:cxnSpMkLst>
            <pc:docMk/>
            <pc:sldMk cId="3280545114" sldId="303"/>
            <ac:cxnSpMk id="58" creationId="{90CFE5D0-C5DD-4B73-8368-FAEE37CA921C}"/>
          </ac:cxnSpMkLst>
        </pc:cxnChg>
        <pc:cxnChg chg="del">
          <ac:chgData name="Constance Lambert" userId="1071b4a6-4dc3-4462-8374-057defbfd9df" providerId="ADAL" clId="{79280DFC-EA7B-4CFC-A46E-CE0A3C61EC45}" dt="2024-05-27T18:41:42.424" v="2060" actId="478"/>
          <ac:cxnSpMkLst>
            <pc:docMk/>
            <pc:sldMk cId="3280545114" sldId="303"/>
            <ac:cxnSpMk id="65" creationId="{E18492B9-4E88-4824-AD47-593C01FD3F7B}"/>
          </ac:cxnSpMkLst>
        </pc:cxnChg>
        <pc:cxnChg chg="del">
          <ac:chgData name="Constance Lambert" userId="1071b4a6-4dc3-4462-8374-057defbfd9df" providerId="ADAL" clId="{79280DFC-EA7B-4CFC-A46E-CE0A3C61EC45}" dt="2024-05-27T18:41:42.424" v="2060" actId="478"/>
          <ac:cxnSpMkLst>
            <pc:docMk/>
            <pc:sldMk cId="3280545114" sldId="303"/>
            <ac:cxnSpMk id="66" creationId="{98CA2ACB-66D0-40E9-86AA-BB54BF0AB27F}"/>
          </ac:cxnSpMkLst>
        </pc:cxnChg>
        <pc:cxnChg chg="del">
          <ac:chgData name="Constance Lambert" userId="1071b4a6-4dc3-4462-8374-057defbfd9df" providerId="ADAL" clId="{79280DFC-EA7B-4CFC-A46E-CE0A3C61EC45}" dt="2024-05-27T18:41:42.424" v="2060" actId="478"/>
          <ac:cxnSpMkLst>
            <pc:docMk/>
            <pc:sldMk cId="3280545114" sldId="303"/>
            <ac:cxnSpMk id="67" creationId="{59509160-D8D1-4FA3-9F1B-AEF84F645602}"/>
          </ac:cxnSpMkLst>
        </pc:cxnChg>
        <pc:cxnChg chg="del">
          <ac:chgData name="Constance Lambert" userId="1071b4a6-4dc3-4462-8374-057defbfd9df" providerId="ADAL" clId="{79280DFC-EA7B-4CFC-A46E-CE0A3C61EC45}" dt="2024-05-27T18:41:42.424" v="2060" actId="478"/>
          <ac:cxnSpMkLst>
            <pc:docMk/>
            <pc:sldMk cId="3280545114" sldId="303"/>
            <ac:cxnSpMk id="68" creationId="{262F52B6-D030-4907-ACF9-8740D25F9D6A}"/>
          </ac:cxnSpMkLst>
        </pc:cxnChg>
        <pc:cxnChg chg="mod">
          <ac:chgData name="Constance Lambert" userId="1071b4a6-4dc3-4462-8374-057defbfd9df" providerId="ADAL" clId="{79280DFC-EA7B-4CFC-A46E-CE0A3C61EC45}" dt="2024-05-31T12:45:29.193" v="3298" actId="1035"/>
          <ac:cxnSpMkLst>
            <pc:docMk/>
            <pc:sldMk cId="3280545114" sldId="303"/>
            <ac:cxnSpMk id="69" creationId="{4CA65F70-16B3-43E0-BA87-09122A8D8694}"/>
          </ac:cxnSpMkLst>
        </pc:cxnChg>
        <pc:cxnChg chg="del">
          <ac:chgData name="Constance Lambert" userId="1071b4a6-4dc3-4462-8374-057defbfd9df" providerId="ADAL" clId="{79280DFC-EA7B-4CFC-A46E-CE0A3C61EC45}" dt="2024-05-27T18:42:09.837" v="2100" actId="478"/>
          <ac:cxnSpMkLst>
            <pc:docMk/>
            <pc:sldMk cId="3280545114" sldId="303"/>
            <ac:cxnSpMk id="70" creationId="{4C6BB146-1346-4AE0-ABD3-A4C5B08FD6B1}"/>
          </ac:cxnSpMkLst>
        </pc:cxnChg>
        <pc:cxnChg chg="mod">
          <ac:chgData name="Constance Lambert" userId="1071b4a6-4dc3-4462-8374-057defbfd9df" providerId="ADAL" clId="{79280DFC-EA7B-4CFC-A46E-CE0A3C61EC45}" dt="2024-05-31T12:45:29.193" v="3298" actId="1035"/>
          <ac:cxnSpMkLst>
            <pc:docMk/>
            <pc:sldMk cId="3280545114" sldId="303"/>
            <ac:cxnSpMk id="71" creationId="{8C84042C-22AD-45B5-BFB3-E8DA0ACAAE35}"/>
          </ac:cxnSpMkLst>
        </pc:cxnChg>
      </pc:sldChg>
      <pc:sldChg chg="add del ord">
        <pc:chgData name="Constance Lambert" userId="1071b4a6-4dc3-4462-8374-057defbfd9df" providerId="ADAL" clId="{79280DFC-EA7B-4CFC-A46E-CE0A3C61EC45}" dt="2024-05-27T18:44:52.939" v="2190" actId="2696"/>
        <pc:sldMkLst>
          <pc:docMk/>
          <pc:sldMk cId="1416231487" sldId="304"/>
        </pc:sldMkLst>
      </pc:sldChg>
      <pc:sldChg chg="addSp delSp modSp del mod">
        <pc:chgData name="Constance Lambert" userId="1071b4a6-4dc3-4462-8374-057defbfd9df" providerId="ADAL" clId="{79280DFC-EA7B-4CFC-A46E-CE0A3C61EC45}" dt="2024-05-30T22:21:36.801" v="2331" actId="2696"/>
        <pc:sldMkLst>
          <pc:docMk/>
          <pc:sldMk cId="4214842446" sldId="305"/>
        </pc:sldMkLst>
        <pc:spChg chg="mod">
          <ac:chgData name="Constance Lambert" userId="1071b4a6-4dc3-4462-8374-057defbfd9df" providerId="ADAL" clId="{79280DFC-EA7B-4CFC-A46E-CE0A3C61EC45}" dt="2024-05-25T18:11:44.468" v="907" actId="27636"/>
          <ac:spMkLst>
            <pc:docMk/>
            <pc:sldMk cId="4214842446" sldId="305"/>
            <ac:spMk id="5" creationId="{743FFD9E-F6FA-4808-9865-E6EF00678321}"/>
          </ac:spMkLst>
        </pc:spChg>
        <pc:spChg chg="mod">
          <ac:chgData name="Constance Lambert" userId="1071b4a6-4dc3-4462-8374-057defbfd9df" providerId="ADAL" clId="{79280DFC-EA7B-4CFC-A46E-CE0A3C61EC45}" dt="2024-05-27T18:45:07.818" v="2203" actId="20577"/>
          <ac:spMkLst>
            <pc:docMk/>
            <pc:sldMk cId="4214842446" sldId="305"/>
            <ac:spMk id="13" creationId="{BBF6A156-043F-4F69-BDD5-E51230DC9913}"/>
          </ac:spMkLst>
        </pc:spChg>
        <pc:picChg chg="add del mod">
          <ac:chgData name="Constance Lambert" userId="1071b4a6-4dc3-4462-8374-057defbfd9df" providerId="ADAL" clId="{79280DFC-EA7B-4CFC-A46E-CE0A3C61EC45}" dt="2024-05-26T19:01:45.499" v="1103" actId="478"/>
          <ac:picMkLst>
            <pc:docMk/>
            <pc:sldMk cId="4214842446" sldId="305"/>
            <ac:picMk id="3" creationId="{CBFCAFAA-F995-07F4-230A-DB197C5C3BFE}"/>
          </ac:picMkLst>
        </pc:picChg>
      </pc:sldChg>
      <pc:sldChg chg="addSp delSp modSp add del mod ord">
        <pc:chgData name="Constance Lambert" userId="1071b4a6-4dc3-4462-8374-057defbfd9df" providerId="ADAL" clId="{79280DFC-EA7B-4CFC-A46E-CE0A3C61EC45}" dt="2024-06-03T13:02:15.922" v="5022" actId="2696"/>
        <pc:sldMkLst>
          <pc:docMk/>
          <pc:sldMk cId="4148864868" sldId="306"/>
        </pc:sldMkLst>
        <pc:spChg chg="add del mod">
          <ac:chgData name="Constance Lambert" userId="1071b4a6-4dc3-4462-8374-057defbfd9df" providerId="ADAL" clId="{79280DFC-EA7B-4CFC-A46E-CE0A3C61EC45}" dt="2024-05-25T18:31:01.422" v="969" actId="478"/>
          <ac:spMkLst>
            <pc:docMk/>
            <pc:sldMk cId="4148864868" sldId="306"/>
            <ac:spMk id="2" creationId="{00000000-0000-0000-0000-000000000000}"/>
          </ac:spMkLst>
        </pc:spChg>
        <pc:spChg chg="add mod">
          <ac:chgData name="Constance Lambert" userId="1071b4a6-4dc3-4462-8374-057defbfd9df" providerId="ADAL" clId="{79280DFC-EA7B-4CFC-A46E-CE0A3C61EC45}" dt="2024-05-25T18:31:17.871" v="973"/>
          <ac:spMkLst>
            <pc:docMk/>
            <pc:sldMk cId="4148864868" sldId="306"/>
            <ac:spMk id="5" creationId="{BE461A1E-5913-F960-67FD-131E2A271515}"/>
          </ac:spMkLst>
        </pc:spChg>
        <pc:spChg chg="mod">
          <ac:chgData name="Constance Lambert" userId="1071b4a6-4dc3-4462-8374-057defbfd9df" providerId="ADAL" clId="{79280DFC-EA7B-4CFC-A46E-CE0A3C61EC45}" dt="2024-05-25T18:30:37.330" v="962"/>
          <ac:spMkLst>
            <pc:docMk/>
            <pc:sldMk cId="4148864868" sldId="306"/>
            <ac:spMk id="6" creationId="{00000000-0000-0000-0000-000000000000}"/>
          </ac:spMkLst>
        </pc:spChg>
        <pc:graphicFrameChg chg="del">
          <ac:chgData name="Constance Lambert" userId="1071b4a6-4dc3-4462-8374-057defbfd9df" providerId="ADAL" clId="{79280DFC-EA7B-4CFC-A46E-CE0A3C61EC45}" dt="2024-05-25T18:30:40.499" v="963" actId="478"/>
          <ac:graphicFrameMkLst>
            <pc:docMk/>
            <pc:sldMk cId="4148864868" sldId="306"/>
            <ac:graphicFrameMk id="11" creationId="{2F24F2E3-2FB5-A1EA-BB45-1B80710347FD}"/>
          </ac:graphicFrameMkLst>
        </pc:graphicFrameChg>
      </pc:sldChg>
      <pc:sldChg chg="add del">
        <pc:chgData name="Constance Lambert" userId="1071b4a6-4dc3-4462-8374-057defbfd9df" providerId="ADAL" clId="{79280DFC-EA7B-4CFC-A46E-CE0A3C61EC45}" dt="2024-05-25T18:27:13.125" v="916" actId="2890"/>
        <pc:sldMkLst>
          <pc:docMk/>
          <pc:sldMk cId="3621463264" sldId="307"/>
        </pc:sldMkLst>
      </pc:sldChg>
      <pc:sldChg chg="add del">
        <pc:chgData name="Constance Lambert" userId="1071b4a6-4dc3-4462-8374-057defbfd9df" providerId="ADAL" clId="{79280DFC-EA7B-4CFC-A46E-CE0A3C61EC45}" dt="2024-06-03T15:16:30.622" v="5426" actId="2696"/>
        <pc:sldMkLst>
          <pc:docMk/>
          <pc:sldMk cId="4229983372" sldId="307"/>
        </pc:sldMkLst>
      </pc:sldChg>
      <pc:sldChg chg="addSp delSp modSp add mod ord modNotesTx">
        <pc:chgData name="Constance Lambert" userId="1071b4a6-4dc3-4462-8374-057defbfd9df" providerId="ADAL" clId="{79280DFC-EA7B-4CFC-A46E-CE0A3C61EC45}" dt="2024-06-04T16:09:08.215" v="7379" actId="20577"/>
        <pc:sldMkLst>
          <pc:docMk/>
          <pc:sldMk cId="2592652329" sldId="308"/>
        </pc:sldMkLst>
        <pc:spChg chg="add del">
          <ac:chgData name="Constance Lambert" userId="1071b4a6-4dc3-4462-8374-057defbfd9df" providerId="ADAL" clId="{79280DFC-EA7B-4CFC-A46E-CE0A3C61EC45}" dt="2024-06-04T14:55:29.213" v="7257" actId="21"/>
          <ac:spMkLst>
            <pc:docMk/>
            <pc:sldMk cId="2592652329" sldId="308"/>
            <ac:spMk id="2" creationId="{00000000-0000-0000-0000-000000000000}"/>
          </ac:spMkLst>
        </pc:spChg>
        <pc:spChg chg="add del mod">
          <ac:chgData name="Constance Lambert" userId="1071b4a6-4dc3-4462-8374-057defbfd9df" providerId="ADAL" clId="{79280DFC-EA7B-4CFC-A46E-CE0A3C61EC45}" dt="2024-05-31T12:36:29.900" v="2916" actId="478"/>
          <ac:spMkLst>
            <pc:docMk/>
            <pc:sldMk cId="2592652329" sldId="308"/>
            <ac:spMk id="5" creationId="{330B6933-D165-4379-4864-F86CF3B6E0ED}"/>
          </ac:spMkLst>
        </pc:spChg>
        <pc:spChg chg="add del mod">
          <ac:chgData name="Constance Lambert" userId="1071b4a6-4dc3-4462-8374-057defbfd9df" providerId="ADAL" clId="{79280DFC-EA7B-4CFC-A46E-CE0A3C61EC45}" dt="2024-06-04T14:54:53.974" v="7248" actId="21"/>
          <ac:spMkLst>
            <pc:docMk/>
            <pc:sldMk cId="2592652329" sldId="308"/>
            <ac:spMk id="6" creationId="{00000000-0000-0000-0000-000000000000}"/>
          </ac:spMkLst>
        </pc:spChg>
        <pc:spChg chg="add mod">
          <ac:chgData name="Constance Lambert" userId="1071b4a6-4dc3-4462-8374-057defbfd9df" providerId="ADAL" clId="{79280DFC-EA7B-4CFC-A46E-CE0A3C61EC45}" dt="2024-06-04T16:09:08.215" v="7379" actId="20577"/>
          <ac:spMkLst>
            <pc:docMk/>
            <pc:sldMk cId="2592652329" sldId="308"/>
            <ac:spMk id="8" creationId="{7F12FD04-CAAB-A5B6-0247-258F2D6994C6}"/>
          </ac:spMkLst>
        </pc:spChg>
        <pc:spChg chg="add del mod">
          <ac:chgData name="Constance Lambert" userId="1071b4a6-4dc3-4462-8374-057defbfd9df" providerId="ADAL" clId="{79280DFC-EA7B-4CFC-A46E-CE0A3C61EC45}" dt="2024-06-04T14:55:45.642" v="7261" actId="478"/>
          <ac:spMkLst>
            <pc:docMk/>
            <pc:sldMk cId="2592652329" sldId="308"/>
            <ac:spMk id="10" creationId="{B1B18CFD-C684-AAA6-92B5-A6DC4D96FF23}"/>
          </ac:spMkLst>
        </pc:spChg>
        <pc:spChg chg="add mod">
          <ac:chgData name="Constance Lambert" userId="1071b4a6-4dc3-4462-8374-057defbfd9df" providerId="ADAL" clId="{79280DFC-EA7B-4CFC-A46E-CE0A3C61EC45}" dt="2024-05-31T13:26:36.821" v="3840"/>
          <ac:spMkLst>
            <pc:docMk/>
            <pc:sldMk cId="2592652329" sldId="308"/>
            <ac:spMk id="10" creationId="{B8AB04DD-1915-506E-6003-4041A6B05FD4}"/>
          </ac:spMkLst>
        </pc:spChg>
        <pc:spChg chg="add mod">
          <ac:chgData name="Constance Lambert" userId="1071b4a6-4dc3-4462-8374-057defbfd9df" providerId="ADAL" clId="{79280DFC-EA7B-4CFC-A46E-CE0A3C61EC45}" dt="2024-06-04T14:55:38.668" v="7260"/>
          <ac:spMkLst>
            <pc:docMk/>
            <pc:sldMk cId="2592652329" sldId="308"/>
            <ac:spMk id="11" creationId="{00000000-0000-0000-0000-000000000000}"/>
          </ac:spMkLst>
        </pc:spChg>
        <pc:spChg chg="add del mod">
          <ac:chgData name="Constance Lambert" userId="1071b4a6-4dc3-4462-8374-057defbfd9df" providerId="ADAL" clId="{79280DFC-EA7B-4CFC-A46E-CE0A3C61EC45}" dt="2024-05-31T13:26:35.772" v="3838" actId="478"/>
          <ac:spMkLst>
            <pc:docMk/>
            <pc:sldMk cId="2592652329" sldId="308"/>
            <ac:spMk id="12" creationId="{15D60E1D-5ED3-4230-5483-EC91BFBEBBD8}"/>
          </ac:spMkLst>
        </pc:spChg>
        <pc:spChg chg="add mod">
          <ac:chgData name="Constance Lambert" userId="1071b4a6-4dc3-4462-8374-057defbfd9df" providerId="ADAL" clId="{79280DFC-EA7B-4CFC-A46E-CE0A3C61EC45}" dt="2024-06-04T14:55:52.825" v="7263"/>
          <ac:spMkLst>
            <pc:docMk/>
            <pc:sldMk cId="2592652329" sldId="308"/>
            <ac:spMk id="12" creationId="{A3E387E6-B1AF-7656-7543-1F26BA430AFB}"/>
          </ac:spMkLst>
        </pc:spChg>
        <pc:graphicFrameChg chg="del">
          <ac:chgData name="Constance Lambert" userId="1071b4a6-4dc3-4462-8374-057defbfd9df" providerId="ADAL" clId="{79280DFC-EA7B-4CFC-A46E-CE0A3C61EC45}" dt="2024-05-25T18:28:00.094" v="923" actId="478"/>
          <ac:graphicFrameMkLst>
            <pc:docMk/>
            <pc:sldMk cId="2592652329" sldId="308"/>
            <ac:graphicFrameMk id="11" creationId="{2F24F2E3-2FB5-A1EA-BB45-1B80710347FD}"/>
          </ac:graphicFrameMkLst>
        </pc:graphicFrameChg>
      </pc:sldChg>
      <pc:sldChg chg="addSp delSp modSp add mod ord modAnim">
        <pc:chgData name="Constance Lambert" userId="1071b4a6-4dc3-4462-8374-057defbfd9df" providerId="ADAL" clId="{79280DFC-EA7B-4CFC-A46E-CE0A3C61EC45}" dt="2024-06-04T15:37:40.807" v="7334" actId="20577"/>
        <pc:sldMkLst>
          <pc:docMk/>
          <pc:sldMk cId="692656311" sldId="309"/>
        </pc:sldMkLst>
        <pc:spChg chg="mod">
          <ac:chgData name="Constance Lambert" userId="1071b4a6-4dc3-4462-8374-057defbfd9df" providerId="ADAL" clId="{79280DFC-EA7B-4CFC-A46E-CE0A3C61EC45}" dt="2024-06-03T13:52:55.714" v="5312" actId="255"/>
          <ac:spMkLst>
            <pc:docMk/>
            <pc:sldMk cId="692656311" sldId="309"/>
            <ac:spMk id="6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6-03T13:49:40.938" v="5229" actId="1076"/>
          <ac:spMkLst>
            <pc:docMk/>
            <pc:sldMk cId="692656311" sldId="309"/>
            <ac:spMk id="7" creationId="{00000000-0000-0000-0000-000000000000}"/>
          </ac:spMkLst>
        </pc:spChg>
        <pc:spChg chg="add del mod">
          <ac:chgData name="Constance Lambert" userId="1071b4a6-4dc3-4462-8374-057defbfd9df" providerId="ADAL" clId="{79280DFC-EA7B-4CFC-A46E-CE0A3C61EC45}" dt="2024-06-04T13:36:01.491" v="6823" actId="26606"/>
          <ac:spMkLst>
            <pc:docMk/>
            <pc:sldMk cId="692656311" sldId="309"/>
            <ac:spMk id="8" creationId="{7F12FD04-CAAB-A5B6-0247-258F2D6994C6}"/>
          </ac:spMkLst>
        </pc:spChg>
        <pc:graphicFrameChg chg="add del">
          <ac:chgData name="Constance Lambert" userId="1071b4a6-4dc3-4462-8374-057defbfd9df" providerId="ADAL" clId="{79280DFC-EA7B-4CFC-A46E-CE0A3C61EC45}" dt="2024-06-04T13:35:56.462" v="6816" actId="26606"/>
          <ac:graphicFrameMkLst>
            <pc:docMk/>
            <pc:sldMk cId="692656311" sldId="309"/>
            <ac:graphicFrameMk id="11" creationId="{0BA4A211-ACCC-8B37-C503-3F485CB4F66D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35:57.845" v="6818" actId="26606"/>
          <ac:graphicFrameMkLst>
            <pc:docMk/>
            <pc:sldMk cId="692656311" sldId="309"/>
            <ac:graphicFrameMk id="13" creationId="{D3B4E338-CAE2-8B34-4930-47F0161A0FAC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35:59.266" v="6820" actId="26606"/>
          <ac:graphicFrameMkLst>
            <pc:docMk/>
            <pc:sldMk cId="692656311" sldId="309"/>
            <ac:graphicFrameMk id="15" creationId="{51681445-DDDD-F5B9-8AEC-FABF81C7A1F4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36:01.411" v="6822" actId="26606"/>
          <ac:graphicFrameMkLst>
            <pc:docMk/>
            <pc:sldMk cId="692656311" sldId="309"/>
            <ac:graphicFrameMk id="17" creationId="{0F262A0E-4081-C906-DC9A-AFD664F38587}"/>
          </ac:graphicFrameMkLst>
        </pc:graphicFrameChg>
        <pc:graphicFrameChg chg="add mod">
          <ac:chgData name="Constance Lambert" userId="1071b4a6-4dc3-4462-8374-057defbfd9df" providerId="ADAL" clId="{79280DFC-EA7B-4CFC-A46E-CE0A3C61EC45}" dt="2024-06-04T15:37:40.807" v="7334" actId="20577"/>
          <ac:graphicFrameMkLst>
            <pc:docMk/>
            <pc:sldMk cId="692656311" sldId="309"/>
            <ac:graphicFrameMk id="19" creationId="{0BA4A211-ACCC-8B37-C503-3F485CB4F66D}"/>
          </ac:graphicFrameMkLst>
        </pc:graphicFrameChg>
      </pc:sldChg>
      <pc:sldChg chg="modSp add del mod">
        <pc:chgData name="Constance Lambert" userId="1071b4a6-4dc3-4462-8374-057defbfd9df" providerId="ADAL" clId="{79280DFC-EA7B-4CFC-A46E-CE0A3C61EC45}" dt="2024-06-03T12:58:02.795" v="4479" actId="2696"/>
        <pc:sldMkLst>
          <pc:docMk/>
          <pc:sldMk cId="2353459347" sldId="310"/>
        </pc:sldMkLst>
        <pc:spChg chg="mod">
          <ac:chgData name="Constance Lambert" userId="1071b4a6-4dc3-4462-8374-057defbfd9df" providerId="ADAL" clId="{79280DFC-EA7B-4CFC-A46E-CE0A3C61EC45}" dt="2024-05-25T18:29:47.954" v="957"/>
          <ac:spMkLst>
            <pc:docMk/>
            <pc:sldMk cId="2353459347" sldId="310"/>
            <ac:spMk id="8" creationId="{7F12FD04-CAAB-A5B6-0247-258F2D6994C6}"/>
          </ac:spMkLst>
        </pc:spChg>
      </pc:sldChg>
      <pc:sldChg chg="addSp delSp modSp add mod modNotesTx">
        <pc:chgData name="Constance Lambert" userId="1071b4a6-4dc3-4462-8374-057defbfd9df" providerId="ADAL" clId="{79280DFC-EA7B-4CFC-A46E-CE0A3C61EC45}" dt="2024-06-04T15:41:06.379" v="7359" actId="120"/>
        <pc:sldMkLst>
          <pc:docMk/>
          <pc:sldMk cId="109983271" sldId="311"/>
        </pc:sldMkLst>
        <pc:spChg chg="mod">
          <ac:chgData name="Constance Lambert" userId="1071b4a6-4dc3-4462-8374-057defbfd9df" providerId="ADAL" clId="{79280DFC-EA7B-4CFC-A46E-CE0A3C61EC45}" dt="2024-06-04T13:24:49.407" v="6467" actId="1076"/>
          <ac:spMkLst>
            <pc:docMk/>
            <pc:sldMk cId="109983271" sldId="311"/>
            <ac:spMk id="2" creationId="{00000000-0000-0000-0000-000000000000}"/>
          </ac:spMkLst>
        </pc:spChg>
        <pc:spChg chg="del mod">
          <ac:chgData name="Constance Lambert" userId="1071b4a6-4dc3-4462-8374-057defbfd9df" providerId="ADAL" clId="{79280DFC-EA7B-4CFC-A46E-CE0A3C61EC45}" dt="2024-06-04T13:37:54.530" v="6836" actId="26606"/>
          <ac:spMkLst>
            <pc:docMk/>
            <pc:sldMk cId="109983271" sldId="311"/>
            <ac:spMk id="5" creationId="{BE461A1E-5913-F960-67FD-131E2A271515}"/>
          </ac:spMkLst>
        </pc:spChg>
        <pc:spChg chg="mod">
          <ac:chgData name="Constance Lambert" userId="1071b4a6-4dc3-4462-8374-057defbfd9df" providerId="ADAL" clId="{79280DFC-EA7B-4CFC-A46E-CE0A3C61EC45}" dt="2024-06-04T13:25:05.114" v="6470" actId="14100"/>
          <ac:spMkLst>
            <pc:docMk/>
            <pc:sldMk cId="109983271" sldId="311"/>
            <ac:spMk id="6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6-04T13:24:15.855" v="6460" actId="1076"/>
          <ac:spMkLst>
            <pc:docMk/>
            <pc:sldMk cId="109983271" sldId="311"/>
            <ac:spMk id="7" creationId="{00000000-0000-0000-0000-000000000000}"/>
          </ac:spMkLst>
        </pc:spChg>
        <pc:spChg chg="add del">
          <ac:chgData name="Constance Lambert" userId="1071b4a6-4dc3-4462-8374-057defbfd9df" providerId="ADAL" clId="{79280DFC-EA7B-4CFC-A46E-CE0A3C61EC45}" dt="2024-06-04T15:38:43.417" v="7341" actId="22"/>
          <ac:spMkLst>
            <pc:docMk/>
            <pc:sldMk cId="109983271" sldId="311"/>
            <ac:spMk id="10" creationId="{8F1D5566-DD01-2495-2542-8DAA11392D68}"/>
          </ac:spMkLst>
        </pc:spChg>
        <pc:graphicFrameChg chg="add mod">
          <ac:chgData name="Constance Lambert" userId="1071b4a6-4dc3-4462-8374-057defbfd9df" providerId="ADAL" clId="{79280DFC-EA7B-4CFC-A46E-CE0A3C61EC45}" dt="2024-06-04T15:41:06.379" v="7359" actId="120"/>
          <ac:graphicFrameMkLst>
            <pc:docMk/>
            <pc:sldMk cId="109983271" sldId="311"/>
            <ac:graphicFrameMk id="11" creationId="{03014B60-D88D-D01C-EE29-798AB0E7E114}"/>
          </ac:graphicFrameMkLst>
        </pc:graphicFrameChg>
        <pc:picChg chg="mod">
          <ac:chgData name="Constance Lambert" userId="1071b4a6-4dc3-4462-8374-057defbfd9df" providerId="ADAL" clId="{79280DFC-EA7B-4CFC-A46E-CE0A3C61EC45}" dt="2024-06-04T13:23:45.845" v="6456" actId="1076"/>
          <ac:picMkLst>
            <pc:docMk/>
            <pc:sldMk cId="109983271" sldId="311"/>
            <ac:picMk id="3" creationId="{87C9778D-665D-4F42-EB0E-29D515AAF376}"/>
          </ac:picMkLst>
        </pc:picChg>
      </pc:sldChg>
      <pc:sldChg chg="addSp delSp modSp add mod ord setBg">
        <pc:chgData name="Constance Lambert" userId="1071b4a6-4dc3-4462-8374-057defbfd9df" providerId="ADAL" clId="{79280DFC-EA7B-4CFC-A46E-CE0A3C61EC45}" dt="2024-06-04T13:09:06.040" v="5503"/>
        <pc:sldMkLst>
          <pc:docMk/>
          <pc:sldMk cId="2944233580" sldId="312"/>
        </pc:sldMkLst>
        <pc:spChg chg="mod">
          <ac:chgData name="Constance Lambert" userId="1071b4a6-4dc3-4462-8374-057defbfd9df" providerId="ADAL" clId="{79280DFC-EA7B-4CFC-A46E-CE0A3C61EC45}" dt="2024-06-03T15:18:39.422" v="5457" actId="1076"/>
          <ac:spMkLst>
            <pc:docMk/>
            <pc:sldMk cId="2944233580" sldId="312"/>
            <ac:spMk id="2" creationId="{02F51E7D-2699-F750-FA3F-C9F0F6034C91}"/>
          </ac:spMkLst>
        </pc:spChg>
        <pc:spChg chg="add del mod">
          <ac:chgData name="Constance Lambert" userId="1071b4a6-4dc3-4462-8374-057defbfd9df" providerId="ADAL" clId="{79280DFC-EA7B-4CFC-A46E-CE0A3C61EC45}" dt="2024-05-26T18:48:06.771" v="1002" actId="26606"/>
          <ac:spMkLst>
            <pc:docMk/>
            <pc:sldMk cId="2944233580" sldId="312"/>
            <ac:spMk id="4" creationId="{066F4DBF-C1EC-F41C-947E-0AA9B4A12320}"/>
          </ac:spMkLst>
        </pc:spChg>
        <pc:spChg chg="add mod">
          <ac:chgData name="Constance Lambert" userId="1071b4a6-4dc3-4462-8374-057defbfd9df" providerId="ADAL" clId="{79280DFC-EA7B-4CFC-A46E-CE0A3C61EC45}" dt="2024-06-03T15:18:58.614" v="5458" actId="1076"/>
          <ac:spMkLst>
            <pc:docMk/>
            <pc:sldMk cId="2944233580" sldId="312"/>
            <ac:spMk id="4" creationId="{4724020F-4D4F-1F4A-F4D4-0063391D0697}"/>
          </ac:spMkLst>
        </pc:spChg>
        <pc:spChg chg="add del">
          <ac:chgData name="Constance Lambert" userId="1071b4a6-4dc3-4462-8374-057defbfd9df" providerId="ADAL" clId="{79280DFC-EA7B-4CFC-A46E-CE0A3C61EC45}" dt="2024-05-26T18:48:06.771" v="1002" actId="26606"/>
          <ac:spMkLst>
            <pc:docMk/>
            <pc:sldMk cId="2944233580" sldId="312"/>
            <ac:spMk id="10" creationId="{744CAA32-F237-419C-A2DD-43C28D920D3C}"/>
          </ac:spMkLst>
        </pc:spChg>
        <pc:spChg chg="add del mod">
          <ac:chgData name="Constance Lambert" userId="1071b4a6-4dc3-4462-8374-057defbfd9df" providerId="ADAL" clId="{79280DFC-EA7B-4CFC-A46E-CE0A3C61EC45}" dt="2024-05-26T18:53:20.586" v="1073" actId="478"/>
          <ac:spMkLst>
            <pc:docMk/>
            <pc:sldMk cId="2944233580" sldId="312"/>
            <ac:spMk id="11" creationId="{9027C515-F758-7A25-737D-82A18CC66B52}"/>
          </ac:spMkLst>
        </pc:spChg>
        <pc:spChg chg="add del">
          <ac:chgData name="Constance Lambert" userId="1071b4a6-4dc3-4462-8374-057defbfd9df" providerId="ADAL" clId="{79280DFC-EA7B-4CFC-A46E-CE0A3C61EC45}" dt="2024-05-26T18:47:23.092" v="991" actId="26606"/>
          <ac:spMkLst>
            <pc:docMk/>
            <pc:sldMk cId="2944233580" sldId="312"/>
            <ac:spMk id="17" creationId="{7FF47CB7-972F-479F-A36D-9E72D26EC8DA}"/>
          </ac:spMkLst>
        </pc:spChg>
        <pc:spChg chg="add del">
          <ac:chgData name="Constance Lambert" userId="1071b4a6-4dc3-4462-8374-057defbfd9df" providerId="ADAL" clId="{79280DFC-EA7B-4CFC-A46E-CE0A3C61EC45}" dt="2024-05-26T18:47:23.092" v="991" actId="26606"/>
          <ac:spMkLst>
            <pc:docMk/>
            <pc:sldMk cId="2944233580" sldId="312"/>
            <ac:spMk id="19" creationId="{0D153B68-5844-490D-8E67-F616D6D721CA}"/>
          </ac:spMkLst>
        </pc:spChg>
        <pc:spChg chg="add del">
          <ac:chgData name="Constance Lambert" userId="1071b4a6-4dc3-4462-8374-057defbfd9df" providerId="ADAL" clId="{79280DFC-EA7B-4CFC-A46E-CE0A3C61EC45}" dt="2024-05-26T18:47:23.092" v="991" actId="26606"/>
          <ac:spMkLst>
            <pc:docMk/>
            <pc:sldMk cId="2944233580" sldId="312"/>
            <ac:spMk id="21" creationId="{9A0D773F-7A7D-4DBB-9DEA-86BB8B8F4BC8}"/>
          </ac:spMkLst>
        </pc:spChg>
        <pc:spChg chg="add del">
          <ac:chgData name="Constance Lambert" userId="1071b4a6-4dc3-4462-8374-057defbfd9df" providerId="ADAL" clId="{79280DFC-EA7B-4CFC-A46E-CE0A3C61EC45}" dt="2024-05-26T18:47:43.349" v="993" actId="26606"/>
          <ac:spMkLst>
            <pc:docMk/>
            <pc:sldMk cId="2944233580" sldId="312"/>
            <ac:spMk id="23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5-26T18:47:52.205" v="995" actId="26606"/>
          <ac:spMkLst>
            <pc:docMk/>
            <pc:sldMk cId="2944233580" sldId="312"/>
            <ac:spMk id="26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5-26T18:47:58.408" v="997" actId="26606"/>
          <ac:spMkLst>
            <pc:docMk/>
            <pc:sldMk cId="2944233580" sldId="312"/>
            <ac:spMk id="30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5-26T18:48:00.873" v="999" actId="26606"/>
          <ac:spMkLst>
            <pc:docMk/>
            <pc:sldMk cId="2944233580" sldId="312"/>
            <ac:spMk id="34" creationId="{7FF47CB7-972F-479F-A36D-9E72D26EC8DA}"/>
          </ac:spMkLst>
        </pc:spChg>
        <pc:spChg chg="add del">
          <ac:chgData name="Constance Lambert" userId="1071b4a6-4dc3-4462-8374-057defbfd9df" providerId="ADAL" clId="{79280DFC-EA7B-4CFC-A46E-CE0A3C61EC45}" dt="2024-05-26T18:48:00.873" v="999" actId="26606"/>
          <ac:spMkLst>
            <pc:docMk/>
            <pc:sldMk cId="2944233580" sldId="312"/>
            <ac:spMk id="35" creationId="{0D153B68-5844-490D-8E67-F616D6D721CA}"/>
          </ac:spMkLst>
        </pc:spChg>
        <pc:spChg chg="add del">
          <ac:chgData name="Constance Lambert" userId="1071b4a6-4dc3-4462-8374-057defbfd9df" providerId="ADAL" clId="{79280DFC-EA7B-4CFC-A46E-CE0A3C61EC45}" dt="2024-05-26T18:48:00.873" v="999" actId="26606"/>
          <ac:spMkLst>
            <pc:docMk/>
            <pc:sldMk cId="2944233580" sldId="312"/>
            <ac:spMk id="36" creationId="{066F4DBF-C1EC-F41C-947E-0AA9B4A12320}"/>
          </ac:spMkLst>
        </pc:spChg>
        <pc:spChg chg="add del">
          <ac:chgData name="Constance Lambert" userId="1071b4a6-4dc3-4462-8374-057defbfd9df" providerId="ADAL" clId="{79280DFC-EA7B-4CFC-A46E-CE0A3C61EC45}" dt="2024-05-26T18:48:00.873" v="999" actId="26606"/>
          <ac:spMkLst>
            <pc:docMk/>
            <pc:sldMk cId="2944233580" sldId="312"/>
            <ac:spMk id="37" creationId="{9A0D773F-7A7D-4DBB-9DEA-86BB8B8F4BC8}"/>
          </ac:spMkLst>
        </pc:spChg>
        <pc:spChg chg="add del">
          <ac:chgData name="Constance Lambert" userId="1071b4a6-4dc3-4462-8374-057defbfd9df" providerId="ADAL" clId="{79280DFC-EA7B-4CFC-A46E-CE0A3C61EC45}" dt="2024-05-26T18:48:06.691" v="1001" actId="26606"/>
          <ac:spMkLst>
            <pc:docMk/>
            <pc:sldMk cId="2944233580" sldId="312"/>
            <ac:spMk id="39" creationId="{743AA782-23D1-4521-8CAD-47662984AA08}"/>
          </ac:spMkLst>
        </pc:spChg>
        <pc:spChg chg="add del">
          <ac:chgData name="Constance Lambert" userId="1071b4a6-4dc3-4462-8374-057defbfd9df" providerId="ADAL" clId="{79280DFC-EA7B-4CFC-A46E-CE0A3C61EC45}" dt="2024-05-26T18:48:06.691" v="1001" actId="26606"/>
          <ac:spMkLst>
            <pc:docMk/>
            <pc:sldMk cId="2944233580" sldId="312"/>
            <ac:spMk id="40" creationId="{650D18FE-0824-4A46-B22C-A86B52E5780A}"/>
          </ac:spMkLst>
        </pc:spChg>
        <pc:spChg chg="add del">
          <ac:chgData name="Constance Lambert" userId="1071b4a6-4dc3-4462-8374-057defbfd9df" providerId="ADAL" clId="{79280DFC-EA7B-4CFC-A46E-CE0A3C61EC45}" dt="2024-05-26T18:48:06.691" v="1001" actId="26606"/>
          <ac:spMkLst>
            <pc:docMk/>
            <pc:sldMk cId="2944233580" sldId="312"/>
            <ac:spMk id="41" creationId="{066F4DBF-C1EC-F41C-947E-0AA9B4A12320}"/>
          </ac:spMkLst>
        </pc:spChg>
        <pc:spChg chg="add del">
          <ac:chgData name="Constance Lambert" userId="1071b4a6-4dc3-4462-8374-057defbfd9df" providerId="ADAL" clId="{79280DFC-EA7B-4CFC-A46E-CE0A3C61EC45}" dt="2024-05-26T18:49:10.324" v="1016" actId="26606"/>
          <ac:spMkLst>
            <pc:docMk/>
            <pc:sldMk cId="2944233580" sldId="312"/>
            <ac:spMk id="43" creationId="{7FF47CB7-972F-479F-A36D-9E72D26EC8DA}"/>
          </ac:spMkLst>
        </pc:spChg>
        <pc:spChg chg="add del">
          <ac:chgData name="Constance Lambert" userId="1071b4a6-4dc3-4462-8374-057defbfd9df" providerId="ADAL" clId="{79280DFC-EA7B-4CFC-A46E-CE0A3C61EC45}" dt="2024-05-26T18:49:10.324" v="1016" actId="26606"/>
          <ac:spMkLst>
            <pc:docMk/>
            <pc:sldMk cId="2944233580" sldId="312"/>
            <ac:spMk id="44" creationId="{0D153B68-5844-490D-8E67-F616D6D721CA}"/>
          </ac:spMkLst>
        </pc:spChg>
        <pc:spChg chg="add del mod">
          <ac:chgData name="Constance Lambert" userId="1071b4a6-4dc3-4462-8374-057defbfd9df" providerId="ADAL" clId="{79280DFC-EA7B-4CFC-A46E-CE0A3C61EC45}" dt="2024-05-26T18:49:46.074" v="1029" actId="26606"/>
          <ac:spMkLst>
            <pc:docMk/>
            <pc:sldMk cId="2944233580" sldId="312"/>
            <ac:spMk id="45" creationId="{066F4DBF-C1EC-F41C-947E-0AA9B4A12320}"/>
          </ac:spMkLst>
        </pc:spChg>
        <pc:spChg chg="add del">
          <ac:chgData name="Constance Lambert" userId="1071b4a6-4dc3-4462-8374-057defbfd9df" providerId="ADAL" clId="{79280DFC-EA7B-4CFC-A46E-CE0A3C61EC45}" dt="2024-05-26T18:49:10.324" v="1016" actId="26606"/>
          <ac:spMkLst>
            <pc:docMk/>
            <pc:sldMk cId="2944233580" sldId="312"/>
            <ac:spMk id="46" creationId="{9A0D773F-7A7D-4DBB-9DEA-86BB8B8F4BC8}"/>
          </ac:spMkLst>
        </pc:spChg>
        <pc:spChg chg="add del">
          <ac:chgData name="Constance Lambert" userId="1071b4a6-4dc3-4462-8374-057defbfd9df" providerId="ADAL" clId="{79280DFC-EA7B-4CFC-A46E-CE0A3C61EC45}" dt="2024-05-26T18:49:01.332" v="1011" actId="26606"/>
          <ac:spMkLst>
            <pc:docMk/>
            <pc:sldMk cId="2944233580" sldId="312"/>
            <ac:spMk id="51" creationId="{979E27D9-03C7-44E2-9FF8-15D0C8506AF7}"/>
          </ac:spMkLst>
        </pc:spChg>
        <pc:spChg chg="add del">
          <ac:chgData name="Constance Lambert" userId="1071b4a6-4dc3-4462-8374-057defbfd9df" providerId="ADAL" clId="{79280DFC-EA7B-4CFC-A46E-CE0A3C61EC45}" dt="2024-05-26T18:49:01.332" v="1011" actId="26606"/>
          <ac:spMkLst>
            <pc:docMk/>
            <pc:sldMk cId="2944233580" sldId="312"/>
            <ac:spMk id="53" creationId="{EEBF1590-3B36-48EE-A89D-3B6F3CB256AB}"/>
          </ac:spMkLst>
        </pc:spChg>
        <pc:spChg chg="add del">
          <ac:chgData name="Constance Lambert" userId="1071b4a6-4dc3-4462-8374-057defbfd9df" providerId="ADAL" clId="{79280DFC-EA7B-4CFC-A46E-CE0A3C61EC45}" dt="2024-05-26T18:49:01.332" v="1011" actId="26606"/>
          <ac:spMkLst>
            <pc:docMk/>
            <pc:sldMk cId="2944233580" sldId="312"/>
            <ac:spMk id="55" creationId="{AC8F6C8C-AB5A-4548-942D-E3FD40ACBC49}"/>
          </ac:spMkLst>
        </pc:spChg>
        <pc:spChg chg="add del">
          <ac:chgData name="Constance Lambert" userId="1071b4a6-4dc3-4462-8374-057defbfd9df" providerId="ADAL" clId="{79280DFC-EA7B-4CFC-A46E-CE0A3C61EC45}" dt="2024-05-26T18:49:04.303" v="1013" actId="26606"/>
          <ac:spMkLst>
            <pc:docMk/>
            <pc:sldMk cId="2944233580" sldId="312"/>
            <ac:spMk id="58" creationId="{C3420C89-0B09-4632-A4AF-3971D08BF7A8}"/>
          </ac:spMkLst>
        </pc:spChg>
        <pc:spChg chg="add del">
          <ac:chgData name="Constance Lambert" userId="1071b4a6-4dc3-4462-8374-057defbfd9df" providerId="ADAL" clId="{79280DFC-EA7B-4CFC-A46E-CE0A3C61EC45}" dt="2024-05-26T18:49:04.303" v="1013" actId="26606"/>
          <ac:spMkLst>
            <pc:docMk/>
            <pc:sldMk cId="2944233580" sldId="312"/>
            <ac:spMk id="67" creationId="{4E5CBA61-BF74-40B4-A3A8-366BBA626CCF}"/>
          </ac:spMkLst>
        </pc:spChg>
        <pc:spChg chg="add del">
          <ac:chgData name="Constance Lambert" userId="1071b4a6-4dc3-4462-8374-057defbfd9df" providerId="ADAL" clId="{79280DFC-EA7B-4CFC-A46E-CE0A3C61EC45}" dt="2024-05-26T18:49:10.308" v="1015" actId="26606"/>
          <ac:spMkLst>
            <pc:docMk/>
            <pc:sldMk cId="2944233580" sldId="312"/>
            <ac:spMk id="70" creationId="{B6FACB3C-9069-4791-BC5C-0DB7CD19B853}"/>
          </ac:spMkLst>
        </pc:spChg>
        <pc:spChg chg="add del">
          <ac:chgData name="Constance Lambert" userId="1071b4a6-4dc3-4462-8374-057defbfd9df" providerId="ADAL" clId="{79280DFC-EA7B-4CFC-A46E-CE0A3C61EC45}" dt="2024-05-26T18:49:10.308" v="1015" actId="26606"/>
          <ac:spMkLst>
            <pc:docMk/>
            <pc:sldMk cId="2944233580" sldId="312"/>
            <ac:spMk id="71" creationId="{71F2038E-D777-4B76-81DD-DD13EE91B9DD}"/>
          </ac:spMkLst>
        </pc:spChg>
        <pc:spChg chg="add del">
          <ac:chgData name="Constance Lambert" userId="1071b4a6-4dc3-4462-8374-057defbfd9df" providerId="ADAL" clId="{79280DFC-EA7B-4CFC-A46E-CE0A3C61EC45}" dt="2024-05-26T18:49:33.061" v="1018" actId="26606"/>
          <ac:spMkLst>
            <pc:docMk/>
            <pc:sldMk cId="2944233580" sldId="312"/>
            <ac:spMk id="83" creationId="{45D37F4E-DDB4-456B-97E0-9937730A039F}"/>
          </ac:spMkLst>
        </pc:spChg>
        <pc:spChg chg="add del">
          <ac:chgData name="Constance Lambert" userId="1071b4a6-4dc3-4462-8374-057defbfd9df" providerId="ADAL" clId="{79280DFC-EA7B-4CFC-A46E-CE0A3C61EC45}" dt="2024-05-26T18:49:33.061" v="1018" actId="26606"/>
          <ac:spMkLst>
            <pc:docMk/>
            <pc:sldMk cId="2944233580" sldId="312"/>
            <ac:spMk id="85" creationId="{B2DD41CD-8F47-4F56-AD12-4E2FF7696987}"/>
          </ac:spMkLst>
        </pc:spChg>
        <pc:spChg chg="add del">
          <ac:chgData name="Constance Lambert" userId="1071b4a6-4dc3-4462-8374-057defbfd9df" providerId="ADAL" clId="{79280DFC-EA7B-4CFC-A46E-CE0A3C61EC45}" dt="2024-05-26T18:49:44.989" v="1026" actId="26606"/>
          <ac:spMkLst>
            <pc:docMk/>
            <pc:sldMk cId="2944233580" sldId="312"/>
            <ac:spMk id="96" creationId="{066F4DBF-C1EC-F41C-947E-0AA9B4A12320}"/>
          </ac:spMkLst>
        </pc:spChg>
        <pc:spChg chg="add del">
          <ac:chgData name="Constance Lambert" userId="1071b4a6-4dc3-4462-8374-057defbfd9df" providerId="ADAL" clId="{79280DFC-EA7B-4CFC-A46E-CE0A3C61EC45}" dt="2024-05-26T18:49:46.074" v="1028" actId="26606"/>
          <ac:spMkLst>
            <pc:docMk/>
            <pc:sldMk cId="2944233580" sldId="312"/>
            <ac:spMk id="98" creationId="{7FF47CB7-972F-479F-A36D-9E72D26EC8DA}"/>
          </ac:spMkLst>
        </pc:spChg>
        <pc:spChg chg="add del">
          <ac:chgData name="Constance Lambert" userId="1071b4a6-4dc3-4462-8374-057defbfd9df" providerId="ADAL" clId="{79280DFC-EA7B-4CFC-A46E-CE0A3C61EC45}" dt="2024-05-26T18:49:46.074" v="1028" actId="26606"/>
          <ac:spMkLst>
            <pc:docMk/>
            <pc:sldMk cId="2944233580" sldId="312"/>
            <ac:spMk id="99" creationId="{0D153B68-5844-490D-8E67-F616D6D721CA}"/>
          </ac:spMkLst>
        </pc:spChg>
        <pc:spChg chg="add del">
          <ac:chgData name="Constance Lambert" userId="1071b4a6-4dc3-4462-8374-057defbfd9df" providerId="ADAL" clId="{79280DFC-EA7B-4CFC-A46E-CE0A3C61EC45}" dt="2024-05-26T18:49:46.074" v="1028" actId="26606"/>
          <ac:spMkLst>
            <pc:docMk/>
            <pc:sldMk cId="2944233580" sldId="312"/>
            <ac:spMk id="100" creationId="{066F4DBF-C1EC-F41C-947E-0AA9B4A12320}"/>
          </ac:spMkLst>
        </pc:spChg>
        <pc:spChg chg="add del">
          <ac:chgData name="Constance Lambert" userId="1071b4a6-4dc3-4462-8374-057defbfd9df" providerId="ADAL" clId="{79280DFC-EA7B-4CFC-A46E-CE0A3C61EC45}" dt="2024-05-26T18:49:46.074" v="1028" actId="26606"/>
          <ac:spMkLst>
            <pc:docMk/>
            <pc:sldMk cId="2944233580" sldId="312"/>
            <ac:spMk id="101" creationId="{9A0D773F-7A7D-4DBB-9DEA-86BB8B8F4BC8}"/>
          </ac:spMkLst>
        </pc:spChg>
        <pc:spChg chg="add del mod">
          <ac:chgData name="Constance Lambert" userId="1071b4a6-4dc3-4462-8374-057defbfd9df" providerId="ADAL" clId="{79280DFC-EA7B-4CFC-A46E-CE0A3C61EC45}" dt="2024-05-26T18:57:08.490" v="1096" actId="26606"/>
          <ac:spMkLst>
            <pc:docMk/>
            <pc:sldMk cId="2944233580" sldId="312"/>
            <ac:spMk id="104" creationId="{066F4DBF-C1EC-F41C-947E-0AA9B4A12320}"/>
          </ac:spMkLst>
        </pc:spChg>
        <pc:grpChg chg="add del">
          <ac:chgData name="Constance Lambert" userId="1071b4a6-4dc3-4462-8374-057defbfd9df" providerId="ADAL" clId="{79280DFC-EA7B-4CFC-A46E-CE0A3C61EC45}" dt="2024-05-26T18:49:04.303" v="1013" actId="26606"/>
          <ac:grpSpMkLst>
            <pc:docMk/>
            <pc:sldMk cId="2944233580" sldId="312"/>
            <ac:grpSpMk id="59" creationId="{E27AF472-EAE3-4572-AB69-B92BD10DBC6D}"/>
          </ac:grpSpMkLst>
        </pc:grpChg>
        <pc:grpChg chg="add del">
          <ac:chgData name="Constance Lambert" userId="1071b4a6-4dc3-4462-8374-057defbfd9df" providerId="ADAL" clId="{79280DFC-EA7B-4CFC-A46E-CE0A3C61EC45}" dt="2024-05-26T18:49:04.303" v="1013" actId="26606"/>
          <ac:grpSpMkLst>
            <pc:docMk/>
            <pc:sldMk cId="2944233580" sldId="312"/>
            <ac:grpSpMk id="68" creationId="{AC27E70C-5470-4262-B9CE-AE52C51CF4C1}"/>
          </ac:grpSpMkLst>
        </pc:grpChg>
        <pc:grpChg chg="add del">
          <ac:chgData name="Constance Lambert" userId="1071b4a6-4dc3-4462-8374-057defbfd9df" providerId="ADAL" clId="{79280DFC-EA7B-4CFC-A46E-CE0A3C61EC45}" dt="2024-05-26T18:49:10.308" v="1015" actId="26606"/>
          <ac:grpSpMkLst>
            <pc:docMk/>
            <pc:sldMk cId="2944233580" sldId="312"/>
            <ac:grpSpMk id="72" creationId="{DD354807-230F-4402-B1B9-F733A8F1F190}"/>
          </ac:grpSpMkLst>
        </pc:grpChg>
        <pc:graphicFrameChg chg="add del">
          <ac:chgData name="Constance Lambert" userId="1071b4a6-4dc3-4462-8374-057defbfd9df" providerId="ADAL" clId="{79280DFC-EA7B-4CFC-A46E-CE0A3C61EC45}" dt="2024-05-26T18:47:43.349" v="993" actId="26606"/>
          <ac:graphicFrameMkLst>
            <pc:docMk/>
            <pc:sldMk cId="2944233580" sldId="312"/>
            <ac:graphicFrameMk id="14" creationId="{841DB503-7B9D-CB05-6EC7-B8BAD3ED946A}"/>
          </ac:graphicFrameMkLst>
        </pc:graphicFrameChg>
        <pc:graphicFrameChg chg="add del">
          <ac:chgData name="Constance Lambert" userId="1071b4a6-4dc3-4462-8374-057defbfd9df" providerId="ADAL" clId="{79280DFC-EA7B-4CFC-A46E-CE0A3C61EC45}" dt="2024-05-26T18:47:52.205" v="995" actId="26606"/>
          <ac:graphicFrameMkLst>
            <pc:docMk/>
            <pc:sldMk cId="2944233580" sldId="312"/>
            <ac:graphicFrameMk id="27" creationId="{E29E91AA-D224-6C83-B9B4-D2371F7C87CF}"/>
          </ac:graphicFrameMkLst>
        </pc:graphicFrameChg>
        <pc:graphicFrameChg chg="add del">
          <ac:chgData name="Constance Lambert" userId="1071b4a6-4dc3-4462-8374-057defbfd9df" providerId="ADAL" clId="{79280DFC-EA7B-4CFC-A46E-CE0A3C61EC45}" dt="2024-05-26T18:47:58.408" v="997" actId="26606"/>
          <ac:graphicFrameMkLst>
            <pc:docMk/>
            <pc:sldMk cId="2944233580" sldId="312"/>
            <ac:graphicFrameMk id="31" creationId="{04BCECE9-AE86-11B4-2DA3-BD9AFBF4598E}"/>
          </ac:graphicFrameMkLst>
        </pc:graphicFrameChg>
        <pc:graphicFrameChg chg="add del">
          <ac:chgData name="Constance Lambert" userId="1071b4a6-4dc3-4462-8374-057defbfd9df" providerId="ADAL" clId="{79280DFC-EA7B-4CFC-A46E-CE0A3C61EC45}" dt="2024-05-26T18:49:35.365" v="1020" actId="26606"/>
          <ac:graphicFrameMkLst>
            <pc:docMk/>
            <pc:sldMk cId="2944233580" sldId="312"/>
            <ac:graphicFrameMk id="80" creationId="{1B1C2E0C-558C-4568-1585-CFF633D380F5}"/>
          </ac:graphicFrameMkLst>
        </pc:graphicFrameChg>
        <pc:graphicFrameChg chg="add del">
          <ac:chgData name="Constance Lambert" userId="1071b4a6-4dc3-4462-8374-057defbfd9df" providerId="ADAL" clId="{79280DFC-EA7B-4CFC-A46E-CE0A3C61EC45}" dt="2024-05-26T18:49:39.230" v="1022" actId="26606"/>
          <ac:graphicFrameMkLst>
            <pc:docMk/>
            <pc:sldMk cId="2944233580" sldId="312"/>
            <ac:graphicFrameMk id="90" creationId="{B519F7F6-F800-DE0B-9229-E4FAC3297A8A}"/>
          </ac:graphicFrameMkLst>
        </pc:graphicFrameChg>
        <pc:graphicFrameChg chg="add del">
          <ac:chgData name="Constance Lambert" userId="1071b4a6-4dc3-4462-8374-057defbfd9df" providerId="ADAL" clId="{79280DFC-EA7B-4CFC-A46E-CE0A3C61EC45}" dt="2024-05-26T18:49:43.089" v="1024" actId="26606"/>
          <ac:graphicFrameMkLst>
            <pc:docMk/>
            <pc:sldMk cId="2944233580" sldId="312"/>
            <ac:graphicFrameMk id="93" creationId="{90E8E621-607E-54B7-CA03-A44DBBD80D0F}"/>
          </ac:graphicFrameMkLst>
        </pc:graphicFrameChg>
        <pc:graphicFrameChg chg="add mod">
          <ac:chgData name="Constance Lambert" userId="1071b4a6-4dc3-4462-8374-057defbfd9df" providerId="ADAL" clId="{79280DFC-EA7B-4CFC-A46E-CE0A3C61EC45}" dt="2024-05-26T18:57:45.201" v="1099"/>
          <ac:graphicFrameMkLst>
            <pc:docMk/>
            <pc:sldMk cId="2944233580" sldId="312"/>
            <ac:graphicFrameMk id="106" creationId="{7388D778-4808-D311-019B-D2660E707259}"/>
          </ac:graphicFrameMkLst>
        </pc:graphicFrameChg>
        <pc:picChg chg="add mod">
          <ac:chgData name="Constance Lambert" userId="1071b4a6-4dc3-4462-8374-057defbfd9df" providerId="ADAL" clId="{79280DFC-EA7B-4CFC-A46E-CE0A3C61EC45}" dt="2024-05-26T18:49:52.765" v="1030"/>
          <ac:picMkLst>
            <pc:docMk/>
            <pc:sldMk cId="2944233580" sldId="312"/>
            <ac:picMk id="3" creationId="{A94FFFD3-72A9-4B29-0171-EE813B2304E5}"/>
          </ac:picMkLst>
        </pc:picChg>
        <pc:picChg chg="del mod ord">
          <ac:chgData name="Constance Lambert" userId="1071b4a6-4dc3-4462-8374-057defbfd9df" providerId="ADAL" clId="{79280DFC-EA7B-4CFC-A46E-CE0A3C61EC45}" dt="2024-05-26T18:53:05.621" v="1060" actId="478"/>
          <ac:picMkLst>
            <pc:docMk/>
            <pc:sldMk cId="2944233580" sldId="312"/>
            <ac:picMk id="5" creationId="{18A6FE16-9DB8-4CCD-800F-29686977E946}"/>
          </ac:picMkLst>
        </pc:picChg>
        <pc:picChg chg="add del mod">
          <ac:chgData name="Constance Lambert" userId="1071b4a6-4dc3-4462-8374-057defbfd9df" providerId="ADAL" clId="{79280DFC-EA7B-4CFC-A46E-CE0A3C61EC45}" dt="2024-05-26T19:01:48.777" v="1104" actId="478"/>
          <ac:picMkLst>
            <pc:docMk/>
            <pc:sldMk cId="2944233580" sldId="312"/>
            <ac:picMk id="6" creationId="{A5143B4F-5CE4-EDE1-F903-41E0E7A1F76C}"/>
          </ac:picMkLst>
        </pc:picChg>
        <pc:picChg chg="add mod">
          <ac:chgData name="Constance Lambert" userId="1071b4a6-4dc3-4462-8374-057defbfd9df" providerId="ADAL" clId="{79280DFC-EA7B-4CFC-A46E-CE0A3C61EC45}" dt="2024-05-26T18:54:27.197" v="1087" actId="1076"/>
          <ac:picMkLst>
            <pc:docMk/>
            <pc:sldMk cId="2944233580" sldId="312"/>
            <ac:picMk id="8" creationId="{6BD8592B-9E26-9C12-66D7-860711F80CC2}"/>
          </ac:picMkLst>
        </pc:picChg>
        <pc:cxnChg chg="add del">
          <ac:chgData name="Constance Lambert" userId="1071b4a6-4dc3-4462-8374-057defbfd9df" providerId="ADAL" clId="{79280DFC-EA7B-4CFC-A46E-CE0A3C61EC45}" dt="2024-05-26T18:48:06.771" v="1002" actId="26606"/>
          <ac:cxnSpMkLst>
            <pc:docMk/>
            <pc:sldMk cId="2944233580" sldId="312"/>
            <ac:cxnSpMk id="12" creationId="{753FE100-D0AB-4AE2-824B-60CFA31EC6A2}"/>
          </ac:cxnSpMkLst>
        </pc:cxnChg>
        <pc:cxnChg chg="add del">
          <ac:chgData name="Constance Lambert" userId="1071b4a6-4dc3-4462-8374-057defbfd9df" providerId="ADAL" clId="{79280DFC-EA7B-4CFC-A46E-CE0A3C61EC45}" dt="2024-05-26T18:47:43.349" v="993" actId="26606"/>
          <ac:cxnSpMkLst>
            <pc:docMk/>
            <pc:sldMk cId="2944233580" sldId="312"/>
            <ac:cxnSpMk id="24" creationId="{753FE100-D0AB-4AE2-824B-60CFA31EC6A2}"/>
          </ac:cxnSpMkLst>
        </pc:cxnChg>
        <pc:cxnChg chg="add del">
          <ac:chgData name="Constance Lambert" userId="1071b4a6-4dc3-4462-8374-057defbfd9df" providerId="ADAL" clId="{79280DFC-EA7B-4CFC-A46E-CE0A3C61EC45}" dt="2024-05-26T18:47:52.205" v="995" actId="26606"/>
          <ac:cxnSpMkLst>
            <pc:docMk/>
            <pc:sldMk cId="2944233580" sldId="312"/>
            <ac:cxnSpMk id="28" creationId="{753FE100-D0AB-4AE2-824B-60CFA31EC6A2}"/>
          </ac:cxnSpMkLst>
        </pc:cxnChg>
        <pc:cxnChg chg="add del">
          <ac:chgData name="Constance Lambert" userId="1071b4a6-4dc3-4462-8374-057defbfd9df" providerId="ADAL" clId="{79280DFC-EA7B-4CFC-A46E-CE0A3C61EC45}" dt="2024-05-26T18:47:58.408" v="997" actId="26606"/>
          <ac:cxnSpMkLst>
            <pc:docMk/>
            <pc:sldMk cId="2944233580" sldId="312"/>
            <ac:cxnSpMk id="32" creationId="{753FE100-D0AB-4AE2-824B-60CFA31EC6A2}"/>
          </ac:cxnSpMkLst>
        </pc:cxnChg>
        <pc:cxnChg chg="add del">
          <ac:chgData name="Constance Lambert" userId="1071b4a6-4dc3-4462-8374-057defbfd9df" providerId="ADAL" clId="{79280DFC-EA7B-4CFC-A46E-CE0A3C61EC45}" dt="2024-05-26T18:49:46.074" v="1029" actId="26606"/>
          <ac:cxnSpMkLst>
            <pc:docMk/>
            <pc:sldMk cId="2944233580" sldId="312"/>
            <ac:cxnSpMk id="78" creationId="{FC23E3B9-5ABF-58B3-E2B0-E9A5DAA90037}"/>
          </ac:cxnSpMkLst>
        </pc:cxnChg>
        <pc:cxnChg chg="add del">
          <ac:chgData name="Constance Lambert" userId="1071b4a6-4dc3-4462-8374-057defbfd9df" providerId="ADAL" clId="{79280DFC-EA7B-4CFC-A46E-CE0A3C61EC45}" dt="2024-05-26T18:49:35.365" v="1020" actId="26606"/>
          <ac:cxnSpMkLst>
            <pc:docMk/>
            <pc:sldMk cId="2944233580" sldId="312"/>
            <ac:cxnSpMk id="87" creationId="{FC23E3B9-5ABF-58B3-E2B0-E9A5DAA90037}"/>
          </ac:cxnSpMkLst>
        </pc:cxnChg>
        <pc:cxnChg chg="add del">
          <ac:chgData name="Constance Lambert" userId="1071b4a6-4dc3-4462-8374-057defbfd9df" providerId="ADAL" clId="{79280DFC-EA7B-4CFC-A46E-CE0A3C61EC45}" dt="2024-05-26T18:49:39.230" v="1022" actId="26606"/>
          <ac:cxnSpMkLst>
            <pc:docMk/>
            <pc:sldMk cId="2944233580" sldId="312"/>
            <ac:cxnSpMk id="89" creationId="{FC23E3B9-5ABF-58B3-E2B0-E9A5DAA90037}"/>
          </ac:cxnSpMkLst>
        </pc:cxnChg>
        <pc:cxnChg chg="add del">
          <ac:chgData name="Constance Lambert" userId="1071b4a6-4dc3-4462-8374-057defbfd9df" providerId="ADAL" clId="{79280DFC-EA7B-4CFC-A46E-CE0A3C61EC45}" dt="2024-05-26T18:49:43.089" v="1024" actId="26606"/>
          <ac:cxnSpMkLst>
            <pc:docMk/>
            <pc:sldMk cId="2944233580" sldId="312"/>
            <ac:cxnSpMk id="92" creationId="{FC23E3B9-5ABF-58B3-E2B0-E9A5DAA90037}"/>
          </ac:cxnSpMkLst>
        </pc:cxnChg>
        <pc:cxnChg chg="add del">
          <ac:chgData name="Constance Lambert" userId="1071b4a6-4dc3-4462-8374-057defbfd9df" providerId="ADAL" clId="{79280DFC-EA7B-4CFC-A46E-CE0A3C61EC45}" dt="2024-05-26T18:49:44.989" v="1026" actId="26606"/>
          <ac:cxnSpMkLst>
            <pc:docMk/>
            <pc:sldMk cId="2944233580" sldId="312"/>
            <ac:cxnSpMk id="95" creationId="{FC23E3B9-5ABF-58B3-E2B0-E9A5DAA90037}"/>
          </ac:cxnSpMkLst>
        </pc:cxnChg>
        <pc:cxnChg chg="add">
          <ac:chgData name="Constance Lambert" userId="1071b4a6-4dc3-4462-8374-057defbfd9df" providerId="ADAL" clId="{79280DFC-EA7B-4CFC-A46E-CE0A3C61EC45}" dt="2024-05-26T18:49:46.074" v="1029" actId="26606"/>
          <ac:cxnSpMkLst>
            <pc:docMk/>
            <pc:sldMk cId="2944233580" sldId="312"/>
            <ac:cxnSpMk id="103" creationId="{FC23E3B9-5ABF-58B3-E2B0-E9A5DAA90037}"/>
          </ac:cxnSpMkLst>
        </pc:cxnChg>
      </pc:sldChg>
      <pc:sldChg chg="add del">
        <pc:chgData name="Constance Lambert" userId="1071b4a6-4dc3-4462-8374-057defbfd9df" providerId="ADAL" clId="{79280DFC-EA7B-4CFC-A46E-CE0A3C61EC45}" dt="2024-05-26T19:02:06.807" v="1108"/>
        <pc:sldMkLst>
          <pc:docMk/>
          <pc:sldMk cId="447142538" sldId="313"/>
        </pc:sldMkLst>
      </pc:sldChg>
      <pc:sldChg chg="add del">
        <pc:chgData name="Constance Lambert" userId="1071b4a6-4dc3-4462-8374-057defbfd9df" providerId="ADAL" clId="{79280DFC-EA7B-4CFC-A46E-CE0A3C61EC45}" dt="2024-05-26T19:01:59.405" v="1106"/>
        <pc:sldMkLst>
          <pc:docMk/>
          <pc:sldMk cId="1151046190" sldId="313"/>
        </pc:sldMkLst>
      </pc:sldChg>
      <pc:sldChg chg="addSp delSp modSp add mod ord delAnim modAnim modNotesTx">
        <pc:chgData name="Constance Lambert" userId="1071b4a6-4dc3-4462-8374-057defbfd9df" providerId="ADAL" clId="{79280DFC-EA7B-4CFC-A46E-CE0A3C61EC45}" dt="2024-06-04T14:57:10.380" v="7275" actId="1036"/>
        <pc:sldMkLst>
          <pc:docMk/>
          <pc:sldMk cId="1689262282" sldId="313"/>
        </pc:sldMkLst>
        <pc:spChg chg="mod">
          <ac:chgData name="Constance Lambert" userId="1071b4a6-4dc3-4462-8374-057defbfd9df" providerId="ADAL" clId="{79280DFC-EA7B-4CFC-A46E-CE0A3C61EC45}" dt="2024-06-04T14:57:10.380" v="7275" actId="1036"/>
          <ac:spMkLst>
            <pc:docMk/>
            <pc:sldMk cId="1689262282" sldId="313"/>
            <ac:spMk id="2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5-31T18:01:10.463" v="4102" actId="20577"/>
          <ac:spMkLst>
            <pc:docMk/>
            <pc:sldMk cId="1689262282" sldId="313"/>
            <ac:spMk id="6" creationId="{00000000-0000-0000-0000-000000000000}"/>
          </ac:spMkLst>
        </pc:spChg>
        <pc:spChg chg="del">
          <ac:chgData name="Constance Lambert" userId="1071b4a6-4dc3-4462-8374-057defbfd9df" providerId="ADAL" clId="{79280DFC-EA7B-4CFC-A46E-CE0A3C61EC45}" dt="2024-05-26T19:03:13.420" v="1132" actId="478"/>
          <ac:spMkLst>
            <pc:docMk/>
            <pc:sldMk cId="1689262282" sldId="313"/>
            <ac:spMk id="8" creationId="{7F12FD04-CAAB-A5B6-0247-258F2D6994C6}"/>
          </ac:spMkLst>
        </pc:spChg>
        <pc:spChg chg="add mod">
          <ac:chgData name="Constance Lambert" userId="1071b4a6-4dc3-4462-8374-057defbfd9df" providerId="ADAL" clId="{79280DFC-EA7B-4CFC-A46E-CE0A3C61EC45}" dt="2024-05-27T18:07:00.133" v="1751" actId="1076"/>
          <ac:spMkLst>
            <pc:docMk/>
            <pc:sldMk cId="1689262282" sldId="313"/>
            <ac:spMk id="10" creationId="{A454EB4B-0C1B-D8DC-F5C2-53C1667806F0}"/>
          </ac:spMkLst>
        </pc:spChg>
        <pc:spChg chg="add mod">
          <ac:chgData name="Constance Lambert" userId="1071b4a6-4dc3-4462-8374-057defbfd9df" providerId="ADAL" clId="{79280DFC-EA7B-4CFC-A46E-CE0A3C61EC45}" dt="2024-05-31T12:51:19.716" v="3392" actId="1076"/>
          <ac:spMkLst>
            <pc:docMk/>
            <pc:sldMk cId="1689262282" sldId="313"/>
            <ac:spMk id="11" creationId="{13878FAE-ABCC-8672-20B3-0FECB652F4F2}"/>
          </ac:spMkLst>
        </pc:spChg>
        <pc:spChg chg="add del mod">
          <ac:chgData name="Constance Lambert" userId="1071b4a6-4dc3-4462-8374-057defbfd9df" providerId="ADAL" clId="{79280DFC-EA7B-4CFC-A46E-CE0A3C61EC45}" dt="2024-05-31T12:48:11.525" v="3328" actId="1076"/>
          <ac:spMkLst>
            <pc:docMk/>
            <pc:sldMk cId="1689262282" sldId="313"/>
            <ac:spMk id="12" creationId="{7EC7394A-7CF7-23DC-54E6-11C305B2E9E8}"/>
          </ac:spMkLst>
        </pc:spChg>
        <pc:spChg chg="add del mod">
          <ac:chgData name="Constance Lambert" userId="1071b4a6-4dc3-4462-8374-057defbfd9df" providerId="ADAL" clId="{79280DFC-EA7B-4CFC-A46E-CE0A3C61EC45}" dt="2024-05-31T12:50:13.665" v="3356" actId="1076"/>
          <ac:spMkLst>
            <pc:docMk/>
            <pc:sldMk cId="1689262282" sldId="313"/>
            <ac:spMk id="13" creationId="{DC37D9E8-B950-1A07-6345-49CF1E94E111}"/>
          </ac:spMkLst>
        </pc:spChg>
        <pc:spChg chg="add del mod">
          <ac:chgData name="Constance Lambert" userId="1071b4a6-4dc3-4462-8374-057defbfd9df" providerId="ADAL" clId="{79280DFC-EA7B-4CFC-A46E-CE0A3C61EC45}" dt="2024-05-27T18:24:17.337" v="1913" actId="478"/>
          <ac:spMkLst>
            <pc:docMk/>
            <pc:sldMk cId="1689262282" sldId="313"/>
            <ac:spMk id="14" creationId="{35A51252-D882-01B0-0EAE-47B3B77BF4C7}"/>
          </ac:spMkLst>
        </pc:spChg>
        <pc:spChg chg="add del mod">
          <ac:chgData name="Constance Lambert" userId="1071b4a6-4dc3-4462-8374-057defbfd9df" providerId="ADAL" clId="{79280DFC-EA7B-4CFC-A46E-CE0A3C61EC45}" dt="2024-05-27T18:14:16.925" v="1900" actId="478"/>
          <ac:spMkLst>
            <pc:docMk/>
            <pc:sldMk cId="1689262282" sldId="313"/>
            <ac:spMk id="15" creationId="{D7412F1A-D9D4-16DA-013B-DC55573EE9E2}"/>
          </ac:spMkLst>
        </pc:spChg>
        <pc:spChg chg="add del mod">
          <ac:chgData name="Constance Lambert" userId="1071b4a6-4dc3-4462-8374-057defbfd9df" providerId="ADAL" clId="{79280DFC-EA7B-4CFC-A46E-CE0A3C61EC45}" dt="2024-05-31T12:51:25.541" v="3394" actId="478"/>
          <ac:spMkLst>
            <pc:docMk/>
            <pc:sldMk cId="1689262282" sldId="313"/>
            <ac:spMk id="26" creationId="{93D10CAB-FBA3-EB55-88D1-4C12411BD485}"/>
          </ac:spMkLst>
        </pc:spChg>
        <pc:spChg chg="add del mod">
          <ac:chgData name="Constance Lambert" userId="1071b4a6-4dc3-4462-8374-057defbfd9df" providerId="ADAL" clId="{79280DFC-EA7B-4CFC-A46E-CE0A3C61EC45}" dt="2024-05-31T12:47:42.005" v="3322" actId="478"/>
          <ac:spMkLst>
            <pc:docMk/>
            <pc:sldMk cId="1689262282" sldId="313"/>
            <ac:spMk id="29" creationId="{9D0C9E43-6DB1-3223-2E3B-26A7063D95EC}"/>
          </ac:spMkLst>
        </pc:spChg>
        <pc:spChg chg="add del mod">
          <ac:chgData name="Constance Lambert" userId="1071b4a6-4dc3-4462-8374-057defbfd9df" providerId="ADAL" clId="{79280DFC-EA7B-4CFC-A46E-CE0A3C61EC45}" dt="2024-05-27T18:32:14.485" v="1949" actId="11529"/>
          <ac:spMkLst>
            <pc:docMk/>
            <pc:sldMk cId="1689262282" sldId="313"/>
            <ac:spMk id="32" creationId="{0E4A5B07-26FF-3ACC-D0D8-0AB42C674F07}"/>
          </ac:spMkLst>
        </pc:spChg>
        <pc:spChg chg="add del mod">
          <ac:chgData name="Constance Lambert" userId="1071b4a6-4dc3-4462-8374-057defbfd9df" providerId="ADAL" clId="{79280DFC-EA7B-4CFC-A46E-CE0A3C61EC45}" dt="2024-05-27T18:34:10.963" v="1978" actId="478"/>
          <ac:spMkLst>
            <pc:docMk/>
            <pc:sldMk cId="1689262282" sldId="313"/>
            <ac:spMk id="45" creationId="{757CDCAE-8BF5-828D-8DD1-A770AC5E87C0}"/>
          </ac:spMkLst>
        </pc:spChg>
        <pc:spChg chg="add mod">
          <ac:chgData name="Constance Lambert" userId="1071b4a6-4dc3-4462-8374-057defbfd9df" providerId="ADAL" clId="{79280DFC-EA7B-4CFC-A46E-CE0A3C61EC45}" dt="2024-05-31T12:51:03.702" v="3378" actId="1076"/>
          <ac:spMkLst>
            <pc:docMk/>
            <pc:sldMk cId="1689262282" sldId="313"/>
            <ac:spMk id="46" creationId="{A48DD94F-230E-9403-464A-EDB61E8D64BD}"/>
          </ac:spMkLst>
        </pc:spChg>
        <pc:spChg chg="add del mod">
          <ac:chgData name="Constance Lambert" userId="1071b4a6-4dc3-4462-8374-057defbfd9df" providerId="ADAL" clId="{79280DFC-EA7B-4CFC-A46E-CE0A3C61EC45}" dt="2024-05-27T18:35:15.259" v="2023" actId="478"/>
          <ac:spMkLst>
            <pc:docMk/>
            <pc:sldMk cId="1689262282" sldId="313"/>
            <ac:spMk id="50" creationId="{5ACBE34C-75EA-159F-727E-030660178265}"/>
          </ac:spMkLst>
        </pc:spChg>
        <pc:graphicFrameChg chg="add mod modGraphic">
          <ac:chgData name="Constance Lambert" userId="1071b4a6-4dc3-4462-8374-057defbfd9df" providerId="ADAL" clId="{79280DFC-EA7B-4CFC-A46E-CE0A3C61EC45}" dt="2024-05-27T18:06:55.736" v="1750" actId="1076"/>
          <ac:graphicFrameMkLst>
            <pc:docMk/>
            <pc:sldMk cId="1689262282" sldId="313"/>
            <ac:graphicFrameMk id="5" creationId="{6DCFE235-6C93-8E24-2AE5-37A8BE28512D}"/>
          </ac:graphicFrameMkLst>
        </pc:graphicFrameChg>
        <pc:cxnChg chg="add mod">
          <ac:chgData name="Constance Lambert" userId="1071b4a6-4dc3-4462-8374-057defbfd9df" providerId="ADAL" clId="{79280DFC-EA7B-4CFC-A46E-CE0A3C61EC45}" dt="2024-05-31T12:48:44.691" v="3337" actId="14100"/>
          <ac:cxnSpMkLst>
            <pc:docMk/>
            <pc:sldMk cId="1689262282" sldId="313"/>
            <ac:cxnSpMk id="17" creationId="{D2026353-9F92-43D9-923D-4DF695D68641}"/>
          </ac:cxnSpMkLst>
        </pc:cxnChg>
        <pc:cxnChg chg="add mod">
          <ac:chgData name="Constance Lambert" userId="1071b4a6-4dc3-4462-8374-057defbfd9df" providerId="ADAL" clId="{79280DFC-EA7B-4CFC-A46E-CE0A3C61EC45}" dt="2024-05-31T12:49:10.994" v="3344" actId="14100"/>
          <ac:cxnSpMkLst>
            <pc:docMk/>
            <pc:sldMk cId="1689262282" sldId="313"/>
            <ac:cxnSpMk id="19" creationId="{D8ADE239-C0DC-65CC-83CB-77953A916A3E}"/>
          </ac:cxnSpMkLst>
        </pc:cxnChg>
        <pc:cxnChg chg="add del mod">
          <ac:chgData name="Constance Lambert" userId="1071b4a6-4dc3-4462-8374-057defbfd9df" providerId="ADAL" clId="{79280DFC-EA7B-4CFC-A46E-CE0A3C61EC45}" dt="2024-05-31T12:51:19.716" v="3392" actId="1076"/>
          <ac:cxnSpMkLst>
            <pc:docMk/>
            <pc:sldMk cId="1689262282" sldId="313"/>
            <ac:cxnSpMk id="23" creationId="{3FEDC863-5D1B-7CC1-5C2D-98B515F2F009}"/>
          </ac:cxnSpMkLst>
        </pc:cxnChg>
        <pc:cxnChg chg="add mod">
          <ac:chgData name="Constance Lambert" userId="1071b4a6-4dc3-4462-8374-057defbfd9df" providerId="ADAL" clId="{79280DFC-EA7B-4CFC-A46E-CE0A3C61EC45}" dt="2024-05-31T12:50:29.602" v="3368" actId="14100"/>
          <ac:cxnSpMkLst>
            <pc:docMk/>
            <pc:sldMk cId="1689262282" sldId="313"/>
            <ac:cxnSpMk id="27" creationId="{EB34ECCF-ADDF-D5CF-0CD0-7D9EB658BE61}"/>
          </ac:cxnSpMkLst>
        </pc:cxnChg>
        <pc:cxnChg chg="add mod">
          <ac:chgData name="Constance Lambert" userId="1071b4a6-4dc3-4462-8374-057defbfd9df" providerId="ADAL" clId="{79280DFC-EA7B-4CFC-A46E-CE0A3C61EC45}" dt="2024-05-31T12:56:51.034" v="3407" actId="14100"/>
          <ac:cxnSpMkLst>
            <pc:docMk/>
            <pc:sldMk cId="1689262282" sldId="313"/>
            <ac:cxnSpMk id="34" creationId="{66C9EF53-A16A-A5DD-97D5-E2BCE5520216}"/>
          </ac:cxnSpMkLst>
        </pc:cxnChg>
        <pc:cxnChg chg="add mod">
          <ac:chgData name="Constance Lambert" userId="1071b4a6-4dc3-4462-8374-057defbfd9df" providerId="ADAL" clId="{79280DFC-EA7B-4CFC-A46E-CE0A3C61EC45}" dt="2024-05-31T12:51:19.716" v="3392" actId="1076"/>
          <ac:cxnSpMkLst>
            <pc:docMk/>
            <pc:sldMk cId="1689262282" sldId="313"/>
            <ac:cxnSpMk id="39" creationId="{9C3F1D4C-44C2-B4C8-B164-C344BDF3AB6A}"/>
          </ac:cxnSpMkLst>
        </pc:cxnChg>
        <pc:cxnChg chg="add del">
          <ac:chgData name="Constance Lambert" userId="1071b4a6-4dc3-4462-8374-057defbfd9df" providerId="ADAL" clId="{79280DFC-EA7B-4CFC-A46E-CE0A3C61EC45}" dt="2024-05-27T18:33:22.705" v="1971" actId="11529"/>
          <ac:cxnSpMkLst>
            <pc:docMk/>
            <pc:sldMk cId="1689262282" sldId="313"/>
            <ac:cxnSpMk id="44" creationId="{50D4E6AC-71A2-0FA8-22B5-EC82F848E299}"/>
          </ac:cxnSpMkLst>
        </pc:cxnChg>
        <pc:cxnChg chg="add mod">
          <ac:chgData name="Constance Lambert" userId="1071b4a6-4dc3-4462-8374-057defbfd9df" providerId="ADAL" clId="{79280DFC-EA7B-4CFC-A46E-CE0A3C61EC45}" dt="2024-05-31T12:57:02.697" v="3409" actId="14100"/>
          <ac:cxnSpMkLst>
            <pc:docMk/>
            <pc:sldMk cId="1689262282" sldId="313"/>
            <ac:cxnSpMk id="47" creationId="{0E2DE5FC-22B7-957D-337A-F545126FD2F0}"/>
          </ac:cxnSpMkLst>
        </pc:cxnChg>
      </pc:sldChg>
      <pc:sldChg chg="add del">
        <pc:chgData name="Constance Lambert" userId="1071b4a6-4dc3-4462-8374-057defbfd9df" providerId="ADAL" clId="{79280DFC-EA7B-4CFC-A46E-CE0A3C61EC45}" dt="2024-05-26T19:02:15.794" v="1110" actId="2696"/>
        <pc:sldMkLst>
          <pc:docMk/>
          <pc:sldMk cId="4013858691" sldId="313"/>
        </pc:sldMkLst>
      </pc:sldChg>
      <pc:sldChg chg="addSp modSp add mod ord modNotesTx">
        <pc:chgData name="Constance Lambert" userId="1071b4a6-4dc3-4462-8374-057defbfd9df" providerId="ADAL" clId="{79280DFC-EA7B-4CFC-A46E-CE0A3C61EC45}" dt="2024-06-04T14:56:28.064" v="7267" actId="20577"/>
        <pc:sldMkLst>
          <pc:docMk/>
          <pc:sldMk cId="3063874474" sldId="314"/>
        </pc:sldMkLst>
        <pc:spChg chg="mod">
          <ac:chgData name="Constance Lambert" userId="1071b4a6-4dc3-4462-8374-057defbfd9df" providerId="ADAL" clId="{79280DFC-EA7B-4CFC-A46E-CE0A3C61EC45}" dt="2024-05-31T12:26:37.045" v="2697" actId="1076"/>
          <ac:spMkLst>
            <pc:docMk/>
            <pc:sldMk cId="3063874474" sldId="314"/>
            <ac:spMk id="2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5-27T17:15:10.389" v="1326" actId="20577"/>
          <ac:spMkLst>
            <pc:docMk/>
            <pc:sldMk cId="3063874474" sldId="314"/>
            <ac:spMk id="6" creationId="{00000000-0000-0000-0000-000000000000}"/>
          </ac:spMkLst>
        </pc:spChg>
        <pc:graphicFrameChg chg="add mod modGraphic">
          <ac:chgData name="Constance Lambert" userId="1071b4a6-4dc3-4462-8374-057defbfd9df" providerId="ADAL" clId="{79280DFC-EA7B-4CFC-A46E-CE0A3C61EC45}" dt="2024-06-04T14:56:28.064" v="7267" actId="20577"/>
          <ac:graphicFrameMkLst>
            <pc:docMk/>
            <pc:sldMk cId="3063874474" sldId="314"/>
            <ac:graphicFrameMk id="5" creationId="{30F4C1B3-935C-2709-F577-C0E64C55BBBF}"/>
          </ac:graphicFrameMkLst>
        </pc:graphicFrameChg>
      </pc:sldChg>
      <pc:sldChg chg="addSp delSp modSp add del mod setBg">
        <pc:chgData name="Constance Lambert" userId="1071b4a6-4dc3-4462-8374-057defbfd9df" providerId="ADAL" clId="{79280DFC-EA7B-4CFC-A46E-CE0A3C61EC45}" dt="2024-05-27T17:13:06.587" v="1305" actId="2696"/>
        <pc:sldMkLst>
          <pc:docMk/>
          <pc:sldMk cId="4166611214" sldId="314"/>
        </pc:sldMkLst>
        <pc:spChg chg="mod ord">
          <ac:chgData name="Constance Lambert" userId="1071b4a6-4dc3-4462-8374-057defbfd9df" providerId="ADAL" clId="{79280DFC-EA7B-4CFC-A46E-CE0A3C61EC45}" dt="2024-05-27T17:12:00.422" v="1302" actId="34807"/>
          <ac:spMkLst>
            <pc:docMk/>
            <pc:sldMk cId="4166611214" sldId="314"/>
            <ac:spMk id="2" creationId="{0242193E-2D11-F0BA-C56D-0F26C275D07D}"/>
          </ac:spMkLst>
        </pc:spChg>
        <pc:spChg chg="mod">
          <ac:chgData name="Constance Lambert" userId="1071b4a6-4dc3-4462-8374-057defbfd9df" providerId="ADAL" clId="{79280DFC-EA7B-4CFC-A46E-CE0A3C61EC45}" dt="2024-05-27T17:12:00.422" v="1302" actId="34807"/>
          <ac:spMkLst>
            <pc:docMk/>
            <pc:sldMk cId="4166611214" sldId="314"/>
            <ac:spMk id="4" creationId="{15BA20B9-D009-07C7-4475-EAB2D1E86F32}"/>
          </ac:spMkLst>
        </pc:spChg>
        <pc:spChg chg="add mod">
          <ac:chgData name="Constance Lambert" userId="1071b4a6-4dc3-4462-8374-057defbfd9df" providerId="ADAL" clId="{79280DFC-EA7B-4CFC-A46E-CE0A3C61EC45}" dt="2024-05-27T17:13:01.466" v="1304" actId="478"/>
          <ac:spMkLst>
            <pc:docMk/>
            <pc:sldMk cId="4166611214" sldId="314"/>
            <ac:spMk id="6" creationId="{7AC6F05D-A270-817A-AE69-875E02DB98A8}"/>
          </ac:spMkLst>
        </pc:spChg>
        <pc:spChg chg="add">
          <ac:chgData name="Constance Lambert" userId="1071b4a6-4dc3-4462-8374-057defbfd9df" providerId="ADAL" clId="{79280DFC-EA7B-4CFC-A46E-CE0A3C61EC45}" dt="2024-05-27T17:12:00.422" v="1302" actId="34807"/>
          <ac:spMkLst>
            <pc:docMk/>
            <pc:sldMk cId="4166611214" sldId="314"/>
            <ac:spMk id="10" creationId="{406BD704-01C2-4341-B99A-116CC7EC56EF}"/>
          </ac:spMkLst>
        </pc:spChg>
        <pc:spChg chg="add">
          <ac:chgData name="Constance Lambert" userId="1071b4a6-4dc3-4462-8374-057defbfd9df" providerId="ADAL" clId="{79280DFC-EA7B-4CFC-A46E-CE0A3C61EC45}" dt="2024-05-27T17:12:00.422" v="1302" actId="34807"/>
          <ac:spMkLst>
            <pc:docMk/>
            <pc:sldMk cId="4166611214" sldId="314"/>
            <ac:spMk id="12" creationId="{0225C01B-A296-4FAA-AA46-794F27DF6934}"/>
          </ac:spMkLst>
        </pc:spChg>
        <pc:picChg chg="del mod">
          <ac:chgData name="Constance Lambert" userId="1071b4a6-4dc3-4462-8374-057defbfd9df" providerId="ADAL" clId="{79280DFC-EA7B-4CFC-A46E-CE0A3C61EC45}" dt="2024-05-27T17:13:01.466" v="1304" actId="478"/>
          <ac:picMkLst>
            <pc:docMk/>
            <pc:sldMk cId="4166611214" sldId="314"/>
            <ac:picMk id="5" creationId="{C54F8EE5-8DA0-418A-9E76-8E4203785A5C}"/>
          </ac:picMkLst>
        </pc:picChg>
        <pc:cxnChg chg="add">
          <ac:chgData name="Constance Lambert" userId="1071b4a6-4dc3-4462-8374-057defbfd9df" providerId="ADAL" clId="{79280DFC-EA7B-4CFC-A46E-CE0A3C61EC45}" dt="2024-05-27T17:12:00.422" v="1302" actId="34807"/>
          <ac:cxnSpMkLst>
            <pc:docMk/>
            <pc:sldMk cId="4166611214" sldId="314"/>
            <ac:cxnSpMk id="14" creationId="{62713E66-598D-4B8A-9D2A-67C7AF46EF11}"/>
          </ac:cxnSpMkLst>
        </pc:cxnChg>
      </pc:sldChg>
      <pc:sldChg chg="addSp delSp modSp add mod delAnim">
        <pc:chgData name="Constance Lambert" userId="1071b4a6-4dc3-4462-8374-057defbfd9df" providerId="ADAL" clId="{79280DFC-EA7B-4CFC-A46E-CE0A3C61EC45}" dt="2024-06-04T14:57:00.281" v="7273" actId="207"/>
        <pc:sldMkLst>
          <pc:docMk/>
          <pc:sldMk cId="2888683315" sldId="315"/>
        </pc:sldMkLst>
        <pc:spChg chg="mod">
          <ac:chgData name="Constance Lambert" userId="1071b4a6-4dc3-4462-8374-057defbfd9df" providerId="ADAL" clId="{79280DFC-EA7B-4CFC-A46E-CE0A3C61EC45}" dt="2024-05-30T22:21:08.174" v="2324" actId="1076"/>
          <ac:spMkLst>
            <pc:docMk/>
            <pc:sldMk cId="2888683315" sldId="315"/>
            <ac:spMk id="2" creationId="{00000000-0000-0000-0000-000000000000}"/>
          </ac:spMkLst>
        </pc:spChg>
        <pc:spChg chg="del">
          <ac:chgData name="Constance Lambert" userId="1071b4a6-4dc3-4462-8374-057defbfd9df" providerId="ADAL" clId="{79280DFC-EA7B-4CFC-A46E-CE0A3C61EC45}" dt="2024-05-30T22:16:05.608" v="2213" actId="478"/>
          <ac:spMkLst>
            <pc:docMk/>
            <pc:sldMk cId="2888683315" sldId="315"/>
            <ac:spMk id="17" creationId="{A7FB5B16-8344-7FD6-ABB3-309D30DB80AC}"/>
          </ac:spMkLst>
        </pc:spChg>
        <pc:spChg chg="mod">
          <ac:chgData name="Constance Lambert" userId="1071b4a6-4dc3-4462-8374-057defbfd9df" providerId="ADAL" clId="{79280DFC-EA7B-4CFC-A46E-CE0A3C61EC45}" dt="2024-06-04T14:57:00.281" v="7273" actId="207"/>
          <ac:spMkLst>
            <pc:docMk/>
            <pc:sldMk cId="2888683315" sldId="315"/>
            <ac:spMk id="18" creationId="{D48423D6-C815-293A-9769-1E108D3647E2}"/>
          </ac:spMkLst>
        </pc:spChg>
        <pc:picChg chg="mod">
          <ac:chgData name="Constance Lambert" userId="1071b4a6-4dc3-4462-8374-057defbfd9df" providerId="ADAL" clId="{79280DFC-EA7B-4CFC-A46E-CE0A3C61EC45}" dt="2024-05-30T22:21:20.537" v="2328" actId="1076"/>
          <ac:picMkLst>
            <pc:docMk/>
            <pc:sldMk cId="2888683315" sldId="315"/>
            <ac:picMk id="3" creationId="{87C9778D-665D-4F42-EB0E-29D515AAF376}"/>
          </ac:picMkLst>
        </pc:picChg>
        <pc:picChg chg="add del mod">
          <ac:chgData name="Constance Lambert" userId="1071b4a6-4dc3-4462-8374-057defbfd9df" providerId="ADAL" clId="{79280DFC-EA7B-4CFC-A46E-CE0A3C61EC45}" dt="2024-05-30T22:21:11.093" v="2325" actId="478"/>
          <ac:picMkLst>
            <pc:docMk/>
            <pc:sldMk cId="2888683315" sldId="315"/>
            <ac:picMk id="8" creationId="{B5F77A4E-1CB1-E888-05B7-0F699C484AD3}"/>
          </ac:picMkLst>
        </pc:picChg>
        <pc:picChg chg="mod">
          <ac:chgData name="Constance Lambert" userId="1071b4a6-4dc3-4462-8374-057defbfd9df" providerId="ADAL" clId="{79280DFC-EA7B-4CFC-A46E-CE0A3C61EC45}" dt="2024-05-30T22:20:02.833" v="2317" actId="1076"/>
          <ac:picMkLst>
            <pc:docMk/>
            <pc:sldMk cId="2888683315" sldId="315"/>
            <ac:picMk id="10" creationId="{9AAB5C44-5AF3-BED7-B14A-D6ABA5299D3D}"/>
          </ac:picMkLst>
        </pc:picChg>
        <pc:picChg chg="del">
          <ac:chgData name="Constance Lambert" userId="1071b4a6-4dc3-4462-8374-057defbfd9df" providerId="ADAL" clId="{79280DFC-EA7B-4CFC-A46E-CE0A3C61EC45}" dt="2024-05-30T22:16:04.052" v="2212" actId="478"/>
          <ac:picMkLst>
            <pc:docMk/>
            <pc:sldMk cId="2888683315" sldId="315"/>
            <ac:picMk id="13" creationId="{3AA30AC8-5C07-73D2-B411-4AEF00C45EDA}"/>
          </ac:picMkLst>
        </pc:picChg>
        <pc:picChg chg="del">
          <ac:chgData name="Constance Lambert" userId="1071b4a6-4dc3-4462-8374-057defbfd9df" providerId="ADAL" clId="{79280DFC-EA7B-4CFC-A46E-CE0A3C61EC45}" dt="2024-05-30T22:19:02.235" v="2304" actId="478"/>
          <ac:picMkLst>
            <pc:docMk/>
            <pc:sldMk cId="2888683315" sldId="315"/>
            <ac:picMk id="15" creationId="{AFDBD684-4C64-6397-D19C-0C24FC8BFF1D}"/>
          </ac:picMkLst>
        </pc:picChg>
        <pc:picChg chg="del mod">
          <ac:chgData name="Constance Lambert" userId="1071b4a6-4dc3-4462-8374-057defbfd9df" providerId="ADAL" clId="{79280DFC-EA7B-4CFC-A46E-CE0A3C61EC45}" dt="2024-05-30T22:19:25.910" v="2308" actId="478"/>
          <ac:picMkLst>
            <pc:docMk/>
            <pc:sldMk cId="2888683315" sldId="315"/>
            <ac:picMk id="16" creationId="{B4E1372F-7FA8-BE5B-D878-7B280F284B46}"/>
          </ac:picMkLst>
        </pc:picChg>
      </pc:sldChg>
      <pc:sldChg chg="addSp delSp modSp add mod modNotesTx">
        <pc:chgData name="Constance Lambert" userId="1071b4a6-4dc3-4462-8374-057defbfd9df" providerId="ADAL" clId="{79280DFC-EA7B-4CFC-A46E-CE0A3C61EC45}" dt="2024-05-31T12:46:52.742" v="3319" actId="20577"/>
        <pc:sldMkLst>
          <pc:docMk/>
          <pc:sldMk cId="1760922007" sldId="316"/>
        </pc:sldMkLst>
        <pc:spChg chg="del mod">
          <ac:chgData name="Constance Lambert" userId="1071b4a6-4dc3-4462-8374-057defbfd9df" providerId="ADAL" clId="{79280DFC-EA7B-4CFC-A46E-CE0A3C61EC45}" dt="2024-05-30T22:24:10.335" v="2355" actId="478"/>
          <ac:spMkLst>
            <pc:docMk/>
            <pc:sldMk cId="1760922007" sldId="316"/>
            <ac:spMk id="2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5-30T22:22:36.607" v="2343" actId="20577"/>
          <ac:spMkLst>
            <pc:docMk/>
            <pc:sldMk cId="1760922007" sldId="316"/>
            <ac:spMk id="6" creationId="{00000000-0000-0000-0000-000000000000}"/>
          </ac:spMkLst>
        </pc:spChg>
        <pc:spChg chg="del">
          <ac:chgData name="Constance Lambert" userId="1071b4a6-4dc3-4462-8374-057defbfd9df" providerId="ADAL" clId="{79280DFC-EA7B-4CFC-A46E-CE0A3C61EC45}" dt="2024-05-30T22:22:40.451" v="2345" actId="478"/>
          <ac:spMkLst>
            <pc:docMk/>
            <pc:sldMk cId="1760922007" sldId="316"/>
            <ac:spMk id="18" creationId="{D48423D6-C815-293A-9769-1E108D3647E2}"/>
          </ac:spMkLst>
        </pc:spChg>
        <pc:spChg chg="add mod">
          <ac:chgData name="Constance Lambert" userId="1071b4a6-4dc3-4462-8374-057defbfd9df" providerId="ADAL" clId="{79280DFC-EA7B-4CFC-A46E-CE0A3C61EC45}" dt="2024-05-30T22:36:46.529" v="2689" actId="1036"/>
          <ac:spMkLst>
            <pc:docMk/>
            <pc:sldMk cId="1760922007" sldId="316"/>
            <ac:spMk id="20" creationId="{6E5FA4A2-D366-0AFE-26FD-50A73AB77E13}"/>
          </ac:spMkLst>
        </pc:spChg>
        <pc:spChg chg="add mod">
          <ac:chgData name="Constance Lambert" userId="1071b4a6-4dc3-4462-8374-057defbfd9df" providerId="ADAL" clId="{79280DFC-EA7B-4CFC-A46E-CE0A3C61EC45}" dt="2024-05-30T22:36:46.529" v="2689" actId="1036"/>
          <ac:spMkLst>
            <pc:docMk/>
            <pc:sldMk cId="1760922007" sldId="316"/>
            <ac:spMk id="21" creationId="{C443B6E0-586E-5602-93E5-644FA8200AF5}"/>
          </ac:spMkLst>
        </pc:spChg>
        <pc:spChg chg="add mod">
          <ac:chgData name="Constance Lambert" userId="1071b4a6-4dc3-4462-8374-057defbfd9df" providerId="ADAL" clId="{79280DFC-EA7B-4CFC-A46E-CE0A3C61EC45}" dt="2024-05-30T22:36:46.529" v="2689" actId="1036"/>
          <ac:spMkLst>
            <pc:docMk/>
            <pc:sldMk cId="1760922007" sldId="316"/>
            <ac:spMk id="22" creationId="{34EF32CC-B459-8503-E5AC-D85701A7F6B2}"/>
          </ac:spMkLst>
        </pc:spChg>
        <pc:spChg chg="add mod">
          <ac:chgData name="Constance Lambert" userId="1071b4a6-4dc3-4462-8374-057defbfd9df" providerId="ADAL" clId="{79280DFC-EA7B-4CFC-A46E-CE0A3C61EC45}" dt="2024-05-30T22:36:46.529" v="2689" actId="1036"/>
          <ac:spMkLst>
            <pc:docMk/>
            <pc:sldMk cId="1760922007" sldId="316"/>
            <ac:spMk id="23" creationId="{2F7D5601-E1D6-40B8-07B9-1FF4FA669ECD}"/>
          </ac:spMkLst>
        </pc:spChg>
        <pc:spChg chg="add mod">
          <ac:chgData name="Constance Lambert" userId="1071b4a6-4dc3-4462-8374-057defbfd9df" providerId="ADAL" clId="{79280DFC-EA7B-4CFC-A46E-CE0A3C61EC45}" dt="2024-05-30T22:36:46.529" v="2689" actId="1036"/>
          <ac:spMkLst>
            <pc:docMk/>
            <pc:sldMk cId="1760922007" sldId="316"/>
            <ac:spMk id="31" creationId="{AF3339EA-89A8-BDAE-997F-1F4CEED01C5B}"/>
          </ac:spMkLst>
        </pc:spChg>
        <pc:spChg chg="add mod">
          <ac:chgData name="Constance Lambert" userId="1071b4a6-4dc3-4462-8374-057defbfd9df" providerId="ADAL" clId="{79280DFC-EA7B-4CFC-A46E-CE0A3C61EC45}" dt="2024-05-30T22:36:46.529" v="2689" actId="1036"/>
          <ac:spMkLst>
            <pc:docMk/>
            <pc:sldMk cId="1760922007" sldId="316"/>
            <ac:spMk id="37" creationId="{76DFC143-6B72-D978-2EFC-BF00ED35283A}"/>
          </ac:spMkLst>
        </pc:spChg>
        <pc:picChg chg="mod">
          <ac:chgData name="Constance Lambert" userId="1071b4a6-4dc3-4462-8374-057defbfd9df" providerId="ADAL" clId="{79280DFC-EA7B-4CFC-A46E-CE0A3C61EC45}" dt="2024-05-30T22:36:52.917" v="2690" actId="1076"/>
          <ac:picMkLst>
            <pc:docMk/>
            <pc:sldMk cId="1760922007" sldId="316"/>
            <ac:picMk id="3" creationId="{87C9778D-665D-4F42-EB0E-29D515AAF376}"/>
          </ac:picMkLst>
        </pc:picChg>
        <pc:picChg chg="add mod">
          <ac:chgData name="Constance Lambert" userId="1071b4a6-4dc3-4462-8374-057defbfd9df" providerId="ADAL" clId="{79280DFC-EA7B-4CFC-A46E-CE0A3C61EC45}" dt="2024-05-30T22:36:46.529" v="2689" actId="1036"/>
          <ac:picMkLst>
            <pc:docMk/>
            <pc:sldMk cId="1760922007" sldId="316"/>
            <ac:picMk id="8" creationId="{18668B03-94B5-EFB3-142F-39CACEC6BF68}"/>
          </ac:picMkLst>
        </pc:picChg>
        <pc:picChg chg="del">
          <ac:chgData name="Constance Lambert" userId="1071b4a6-4dc3-4462-8374-057defbfd9df" providerId="ADAL" clId="{79280DFC-EA7B-4CFC-A46E-CE0A3C61EC45}" dt="2024-05-30T22:22:38.555" v="2344" actId="478"/>
          <ac:picMkLst>
            <pc:docMk/>
            <pc:sldMk cId="1760922007" sldId="316"/>
            <ac:picMk id="10" creationId="{9AAB5C44-5AF3-BED7-B14A-D6ABA5299D3D}"/>
          </ac:picMkLst>
        </pc:picChg>
        <pc:picChg chg="add mod">
          <ac:chgData name="Constance Lambert" userId="1071b4a6-4dc3-4462-8374-057defbfd9df" providerId="ADAL" clId="{79280DFC-EA7B-4CFC-A46E-CE0A3C61EC45}" dt="2024-05-30T22:36:46.529" v="2689" actId="1036"/>
          <ac:picMkLst>
            <pc:docMk/>
            <pc:sldMk cId="1760922007" sldId="316"/>
            <ac:picMk id="12" creationId="{9F06959F-3D07-6192-1871-80F0DADB1CF7}"/>
          </ac:picMkLst>
        </pc:picChg>
        <pc:picChg chg="add mod">
          <ac:chgData name="Constance Lambert" userId="1071b4a6-4dc3-4462-8374-057defbfd9df" providerId="ADAL" clId="{79280DFC-EA7B-4CFC-A46E-CE0A3C61EC45}" dt="2024-05-30T22:36:46.529" v="2689" actId="1036"/>
          <ac:picMkLst>
            <pc:docMk/>
            <pc:sldMk cId="1760922007" sldId="316"/>
            <ac:picMk id="14" creationId="{9098F95C-E5A1-B95F-2F7E-481DEF4E4301}"/>
          </ac:picMkLst>
        </pc:picChg>
        <pc:picChg chg="add mod">
          <ac:chgData name="Constance Lambert" userId="1071b4a6-4dc3-4462-8374-057defbfd9df" providerId="ADAL" clId="{79280DFC-EA7B-4CFC-A46E-CE0A3C61EC45}" dt="2024-05-30T22:36:46.529" v="2689" actId="1036"/>
          <ac:picMkLst>
            <pc:docMk/>
            <pc:sldMk cId="1760922007" sldId="316"/>
            <ac:picMk id="16" creationId="{D9B0C249-C51A-C009-BADF-165748EBEABB}"/>
          </ac:picMkLst>
        </pc:picChg>
        <pc:picChg chg="add mod">
          <ac:chgData name="Constance Lambert" userId="1071b4a6-4dc3-4462-8374-057defbfd9df" providerId="ADAL" clId="{79280DFC-EA7B-4CFC-A46E-CE0A3C61EC45}" dt="2024-05-30T22:36:46.529" v="2689" actId="1036"/>
          <ac:picMkLst>
            <pc:docMk/>
            <pc:sldMk cId="1760922007" sldId="316"/>
            <ac:picMk id="19" creationId="{16929931-FB48-3BE5-003C-46C6D6A50327}"/>
          </ac:picMkLst>
        </pc:picChg>
        <pc:picChg chg="add mod">
          <ac:chgData name="Constance Lambert" userId="1071b4a6-4dc3-4462-8374-057defbfd9df" providerId="ADAL" clId="{79280DFC-EA7B-4CFC-A46E-CE0A3C61EC45}" dt="2024-05-30T22:36:39.294" v="2683" actId="1037"/>
          <ac:picMkLst>
            <pc:docMk/>
            <pc:sldMk cId="1760922007" sldId="316"/>
            <ac:picMk id="34" creationId="{0B19ADCB-E3C1-27F0-4DCE-6D2995342BD4}"/>
          </ac:picMkLst>
        </pc:picChg>
        <pc:picChg chg="add mod">
          <ac:chgData name="Constance Lambert" userId="1071b4a6-4dc3-4462-8374-057defbfd9df" providerId="ADAL" clId="{79280DFC-EA7B-4CFC-A46E-CE0A3C61EC45}" dt="2024-05-30T22:36:46.529" v="2689" actId="1036"/>
          <ac:picMkLst>
            <pc:docMk/>
            <pc:sldMk cId="1760922007" sldId="316"/>
            <ac:picMk id="36" creationId="{1B4C4D70-0782-D6D3-0B83-49BDA9EB7861}"/>
          </ac:picMkLst>
        </pc:picChg>
        <pc:cxnChg chg="add mod">
          <ac:chgData name="Constance Lambert" userId="1071b4a6-4dc3-4462-8374-057defbfd9df" providerId="ADAL" clId="{79280DFC-EA7B-4CFC-A46E-CE0A3C61EC45}" dt="2024-05-30T22:36:46.529" v="2689" actId="1036"/>
          <ac:cxnSpMkLst>
            <pc:docMk/>
            <pc:sldMk cId="1760922007" sldId="316"/>
            <ac:cxnSpMk id="25" creationId="{B437108A-7D79-E00D-D4A3-8CD7452750A0}"/>
          </ac:cxnSpMkLst>
        </pc:cxnChg>
        <pc:cxnChg chg="add mod">
          <ac:chgData name="Constance Lambert" userId="1071b4a6-4dc3-4462-8374-057defbfd9df" providerId="ADAL" clId="{79280DFC-EA7B-4CFC-A46E-CE0A3C61EC45}" dt="2024-05-30T22:36:46.529" v="2689" actId="1036"/>
          <ac:cxnSpMkLst>
            <pc:docMk/>
            <pc:sldMk cId="1760922007" sldId="316"/>
            <ac:cxnSpMk id="26" creationId="{2686C571-EE3C-EC0C-156C-22310A73C940}"/>
          </ac:cxnSpMkLst>
        </pc:cxnChg>
        <pc:cxnChg chg="add mod">
          <ac:chgData name="Constance Lambert" userId="1071b4a6-4dc3-4462-8374-057defbfd9df" providerId="ADAL" clId="{79280DFC-EA7B-4CFC-A46E-CE0A3C61EC45}" dt="2024-05-30T22:36:46.529" v="2689" actId="1036"/>
          <ac:cxnSpMkLst>
            <pc:docMk/>
            <pc:sldMk cId="1760922007" sldId="316"/>
            <ac:cxnSpMk id="32" creationId="{14C80A0B-37E8-7025-ECD9-D88320917711}"/>
          </ac:cxnSpMkLst>
        </pc:cxnChg>
      </pc:sldChg>
      <pc:sldChg chg="addSp delSp modSp add mod ord">
        <pc:chgData name="Constance Lambert" userId="1071b4a6-4dc3-4462-8374-057defbfd9df" providerId="ADAL" clId="{79280DFC-EA7B-4CFC-A46E-CE0A3C61EC45}" dt="2024-06-04T18:55:03.448" v="7406" actId="20577"/>
        <pc:sldMkLst>
          <pc:docMk/>
          <pc:sldMk cId="3227712771" sldId="317"/>
        </pc:sldMkLst>
        <pc:spChg chg="del">
          <ac:chgData name="Constance Lambert" userId="1071b4a6-4dc3-4462-8374-057defbfd9df" providerId="ADAL" clId="{79280DFC-EA7B-4CFC-A46E-CE0A3C61EC45}" dt="2024-05-31T12:40:18.569" v="2917" actId="478"/>
          <ac:spMkLst>
            <pc:docMk/>
            <pc:sldMk cId="3227712771" sldId="317"/>
            <ac:spMk id="2" creationId="{00000000-0000-0000-0000-000000000000}"/>
          </ac:spMkLst>
        </pc:spChg>
        <pc:spChg chg="add mod">
          <ac:chgData name="Constance Lambert" userId="1071b4a6-4dc3-4462-8374-057defbfd9df" providerId="ADAL" clId="{79280DFC-EA7B-4CFC-A46E-CE0A3C61EC45}" dt="2024-06-04T18:55:03.448" v="7406" actId="20577"/>
          <ac:spMkLst>
            <pc:docMk/>
            <pc:sldMk cId="3227712771" sldId="317"/>
            <ac:spMk id="5" creationId="{D40E1982-F5C4-F4C1-7067-6064741ADEF2}"/>
          </ac:spMkLst>
        </pc:spChg>
        <pc:spChg chg="mod">
          <ac:chgData name="Constance Lambert" userId="1071b4a6-4dc3-4462-8374-057defbfd9df" providerId="ADAL" clId="{79280DFC-EA7B-4CFC-A46E-CE0A3C61EC45}" dt="2024-05-31T18:01:16.723" v="4108" actId="20577"/>
          <ac:spMkLst>
            <pc:docMk/>
            <pc:sldMk cId="3227712771" sldId="317"/>
            <ac:spMk id="6" creationId="{00000000-0000-0000-0000-000000000000}"/>
          </ac:spMkLst>
        </pc:spChg>
        <pc:spChg chg="del mod">
          <ac:chgData name="Constance Lambert" userId="1071b4a6-4dc3-4462-8374-057defbfd9df" providerId="ADAL" clId="{79280DFC-EA7B-4CFC-A46E-CE0A3C61EC45}" dt="2024-05-31T12:30:28.575" v="2854" actId="478"/>
          <ac:spMkLst>
            <pc:docMk/>
            <pc:sldMk cId="3227712771" sldId="317"/>
            <ac:spMk id="8" creationId="{7F12FD04-CAAB-A5B6-0247-258F2D6994C6}"/>
          </ac:spMkLst>
        </pc:spChg>
        <pc:graphicFrameChg chg="add del mod">
          <ac:chgData name="Constance Lambert" userId="1071b4a6-4dc3-4462-8374-057defbfd9df" providerId="ADAL" clId="{79280DFC-EA7B-4CFC-A46E-CE0A3C61EC45}" dt="2024-05-31T18:10:30.122" v="4181" actId="478"/>
          <ac:graphicFrameMkLst>
            <pc:docMk/>
            <pc:sldMk cId="3227712771" sldId="317"/>
            <ac:graphicFrameMk id="10" creationId="{9EDB97FF-844B-A69E-D563-0C247FDA3DC4}"/>
          </ac:graphicFrameMkLst>
        </pc:graphicFrameChg>
        <pc:picChg chg="mod">
          <ac:chgData name="Constance Lambert" userId="1071b4a6-4dc3-4462-8374-057defbfd9df" providerId="ADAL" clId="{79280DFC-EA7B-4CFC-A46E-CE0A3C61EC45}" dt="2024-05-31T18:10:22.371" v="4167" actId="14100"/>
          <ac:picMkLst>
            <pc:docMk/>
            <pc:sldMk cId="3227712771" sldId="317"/>
            <ac:picMk id="3" creationId="{87C9778D-665D-4F42-EB0E-29D515AAF376}"/>
          </ac:picMkLst>
        </pc:picChg>
      </pc:sldChg>
      <pc:sldChg chg="addSp delSp modSp new mod modAnim">
        <pc:chgData name="Constance Lambert" userId="1071b4a6-4dc3-4462-8374-057defbfd9df" providerId="ADAL" clId="{79280DFC-EA7B-4CFC-A46E-CE0A3C61EC45}" dt="2024-05-31T18:01:01.125" v="4090" actId="20577"/>
        <pc:sldMkLst>
          <pc:docMk/>
          <pc:sldMk cId="3581730046" sldId="318"/>
        </pc:sldMkLst>
        <pc:spChg chg="del">
          <ac:chgData name="Constance Lambert" userId="1071b4a6-4dc3-4462-8374-057defbfd9df" providerId="ADAL" clId="{79280DFC-EA7B-4CFC-A46E-CE0A3C61EC45}" dt="2024-05-31T12:32:19.032" v="2864" actId="478"/>
          <ac:spMkLst>
            <pc:docMk/>
            <pc:sldMk cId="3581730046" sldId="318"/>
            <ac:spMk id="2" creationId="{11700B3F-03AF-26A1-745C-A7C35B2990E0}"/>
          </ac:spMkLst>
        </pc:spChg>
        <pc:spChg chg="del">
          <ac:chgData name="Constance Lambert" userId="1071b4a6-4dc3-4462-8374-057defbfd9df" providerId="ADAL" clId="{79280DFC-EA7B-4CFC-A46E-CE0A3C61EC45}" dt="2024-05-31T12:32:16.653" v="2863" actId="478"/>
          <ac:spMkLst>
            <pc:docMk/>
            <pc:sldMk cId="3581730046" sldId="318"/>
            <ac:spMk id="3" creationId="{6BF3EEFC-1225-C1C9-2595-E859924713B8}"/>
          </ac:spMkLst>
        </pc:spChg>
        <pc:spChg chg="add mod">
          <ac:chgData name="Constance Lambert" userId="1071b4a6-4dc3-4462-8374-057defbfd9df" providerId="ADAL" clId="{79280DFC-EA7B-4CFC-A46E-CE0A3C61EC45}" dt="2024-05-31T12:32:54.967" v="2908" actId="1036"/>
          <ac:spMkLst>
            <pc:docMk/>
            <pc:sldMk cId="3581730046" sldId="318"/>
            <ac:spMk id="5" creationId="{C0BC56B8-B3FB-AE67-8AAF-50E335F01056}"/>
          </ac:spMkLst>
        </pc:spChg>
        <pc:spChg chg="add mod">
          <ac:chgData name="Constance Lambert" userId="1071b4a6-4dc3-4462-8374-057defbfd9df" providerId="ADAL" clId="{79280DFC-EA7B-4CFC-A46E-CE0A3C61EC45}" dt="2024-05-31T12:32:12.164" v="2862"/>
          <ac:spMkLst>
            <pc:docMk/>
            <pc:sldMk cId="3581730046" sldId="318"/>
            <ac:spMk id="6" creationId="{44246497-6C48-1C65-6A25-BD26F42F4F07}"/>
          </ac:spMkLst>
        </pc:spChg>
        <pc:spChg chg="add mod">
          <ac:chgData name="Constance Lambert" userId="1071b4a6-4dc3-4462-8374-057defbfd9df" providerId="ADAL" clId="{79280DFC-EA7B-4CFC-A46E-CE0A3C61EC45}" dt="2024-05-31T18:01:01.125" v="4090" actId="20577"/>
          <ac:spMkLst>
            <pc:docMk/>
            <pc:sldMk cId="3581730046" sldId="318"/>
            <ac:spMk id="7" creationId="{6D3D268D-2758-EEC1-0E72-C86D75F3E205}"/>
          </ac:spMkLst>
        </pc:spChg>
        <pc:grpChg chg="add mod">
          <ac:chgData name="Constance Lambert" userId="1071b4a6-4dc3-4462-8374-057defbfd9df" providerId="ADAL" clId="{79280DFC-EA7B-4CFC-A46E-CE0A3C61EC45}" dt="2024-05-31T12:32:54.967" v="2908" actId="1036"/>
          <ac:grpSpMkLst>
            <pc:docMk/>
            <pc:sldMk cId="3581730046" sldId="318"/>
            <ac:grpSpMk id="4" creationId="{85561D0B-715A-73C1-40FE-CCF8077256AC}"/>
          </ac:grpSpMkLst>
        </pc:grpChg>
        <pc:picChg chg="add mod">
          <ac:chgData name="Constance Lambert" userId="1071b4a6-4dc3-4462-8374-057defbfd9df" providerId="ADAL" clId="{79280DFC-EA7B-4CFC-A46E-CE0A3C61EC45}" dt="2024-05-31T12:32:26.583" v="2866" actId="1076"/>
          <ac:picMkLst>
            <pc:docMk/>
            <pc:sldMk cId="3581730046" sldId="318"/>
            <ac:picMk id="8" creationId="{A6DA8B17-7BE6-F130-4B93-ECC2E78F8E98}"/>
          </ac:picMkLst>
        </pc:picChg>
        <pc:picChg chg="add mod">
          <ac:chgData name="Constance Lambert" userId="1071b4a6-4dc3-4462-8374-057defbfd9df" providerId="ADAL" clId="{79280DFC-EA7B-4CFC-A46E-CE0A3C61EC45}" dt="2024-05-31T12:32:26.583" v="2866" actId="1076"/>
          <ac:picMkLst>
            <pc:docMk/>
            <pc:sldMk cId="3581730046" sldId="318"/>
            <ac:picMk id="9" creationId="{3629F3BC-3C21-F72C-C68D-17E810F1712A}"/>
          </ac:picMkLst>
        </pc:picChg>
      </pc:sldChg>
      <pc:sldChg chg="addSp delSp modSp add mod">
        <pc:chgData name="Constance Lambert" userId="1071b4a6-4dc3-4462-8374-057defbfd9df" providerId="ADAL" clId="{79280DFC-EA7B-4CFC-A46E-CE0A3C61EC45}" dt="2024-06-04T18:55:03.033" v="7405"/>
        <pc:sldMkLst>
          <pc:docMk/>
          <pc:sldMk cId="677129045" sldId="319"/>
        </pc:sldMkLst>
        <pc:spChg chg="mod">
          <ac:chgData name="Constance Lambert" userId="1071b4a6-4dc3-4462-8374-057defbfd9df" providerId="ADAL" clId="{79280DFC-EA7B-4CFC-A46E-CE0A3C61EC45}" dt="2024-06-04T18:55:03.033" v="7405"/>
          <ac:spMkLst>
            <pc:docMk/>
            <pc:sldMk cId="677129045" sldId="319"/>
            <ac:spMk id="5" creationId="{D40E1982-F5C4-F4C1-7067-6064741ADEF2}"/>
          </ac:spMkLst>
        </pc:spChg>
        <pc:spChg chg="mod">
          <ac:chgData name="Constance Lambert" userId="1071b4a6-4dc3-4462-8374-057defbfd9df" providerId="ADAL" clId="{79280DFC-EA7B-4CFC-A46E-CE0A3C61EC45}" dt="2024-05-31T18:01:22.917" v="4114" actId="20577"/>
          <ac:spMkLst>
            <pc:docMk/>
            <pc:sldMk cId="677129045" sldId="319"/>
            <ac:spMk id="6" creationId="{00000000-0000-0000-0000-000000000000}"/>
          </ac:spMkLst>
        </pc:spChg>
        <pc:graphicFrameChg chg="add del mod">
          <ac:chgData name="Constance Lambert" userId="1071b4a6-4dc3-4462-8374-057defbfd9df" providerId="ADAL" clId="{79280DFC-EA7B-4CFC-A46E-CE0A3C61EC45}" dt="2024-05-31T18:10:19.067" v="4163"/>
          <ac:graphicFrameMkLst>
            <pc:docMk/>
            <pc:sldMk cId="677129045" sldId="319"/>
            <ac:graphicFrameMk id="2" creationId="{026965AC-B66E-1A39-73FA-FB35E54AD943}"/>
          </ac:graphicFrameMkLst>
        </pc:graphicFrameChg>
      </pc:sldChg>
      <pc:sldChg chg="add del">
        <pc:chgData name="Constance Lambert" userId="1071b4a6-4dc3-4462-8374-057defbfd9df" providerId="ADAL" clId="{79280DFC-EA7B-4CFC-A46E-CE0A3C61EC45}" dt="2024-05-31T13:26:33.034" v="3834" actId="2890"/>
        <pc:sldMkLst>
          <pc:docMk/>
          <pc:sldMk cId="2161008884" sldId="320"/>
        </pc:sldMkLst>
      </pc:sldChg>
      <pc:sldChg chg="modSp add mod">
        <pc:chgData name="Constance Lambert" userId="1071b4a6-4dc3-4462-8374-057defbfd9df" providerId="ADAL" clId="{79280DFC-EA7B-4CFC-A46E-CE0A3C61EC45}" dt="2024-06-04T13:29:47.200" v="6560" actId="2711"/>
        <pc:sldMkLst>
          <pc:docMk/>
          <pc:sldMk cId="2983848043" sldId="320"/>
        </pc:sldMkLst>
        <pc:spChg chg="mod">
          <ac:chgData name="Constance Lambert" userId="1071b4a6-4dc3-4462-8374-057defbfd9df" providerId="ADAL" clId="{79280DFC-EA7B-4CFC-A46E-CE0A3C61EC45}" dt="2024-06-04T13:29:47.200" v="6560" actId="2711"/>
          <ac:spMkLst>
            <pc:docMk/>
            <pc:sldMk cId="2983848043" sldId="320"/>
            <ac:spMk id="5" creationId="{D40E1982-F5C4-F4C1-7067-6064741ADEF2}"/>
          </ac:spMkLst>
        </pc:spChg>
        <pc:spChg chg="mod">
          <ac:chgData name="Constance Lambert" userId="1071b4a6-4dc3-4462-8374-057defbfd9df" providerId="ADAL" clId="{79280DFC-EA7B-4CFC-A46E-CE0A3C61EC45}" dt="2024-05-31T18:01:27.200" v="4120" actId="20577"/>
          <ac:spMkLst>
            <pc:docMk/>
            <pc:sldMk cId="2983848043" sldId="320"/>
            <ac:spMk id="6" creationId="{00000000-0000-0000-0000-000000000000}"/>
          </ac:spMkLst>
        </pc:spChg>
      </pc:sldChg>
      <pc:sldChg chg="addSp delSp modSp add del mod setBg modNotesTx">
        <pc:chgData name="Constance Lambert" userId="1071b4a6-4dc3-4462-8374-057defbfd9df" providerId="ADAL" clId="{79280DFC-EA7B-4CFC-A46E-CE0A3C61EC45}" dt="2024-06-03T13:32:05.514" v="5144" actId="2696"/>
        <pc:sldMkLst>
          <pc:docMk/>
          <pc:sldMk cId="1715420110" sldId="321"/>
        </pc:sldMkLst>
        <pc:spChg chg="mod ord">
          <ac:chgData name="Constance Lambert" userId="1071b4a6-4dc3-4462-8374-057defbfd9df" providerId="ADAL" clId="{79280DFC-EA7B-4CFC-A46E-CE0A3C61EC45}" dt="2024-06-03T13:12:47.213" v="5062" actId="34807"/>
          <ac:spMkLst>
            <pc:docMk/>
            <pc:sldMk cId="1715420110" sldId="321"/>
            <ac:spMk id="2" creationId="{3E65F80E-446E-46BD-CA5E-AE44CD5F9D4D}"/>
          </ac:spMkLst>
        </pc:spChg>
        <pc:spChg chg="add del mod">
          <ac:chgData name="Constance Lambert" userId="1071b4a6-4dc3-4462-8374-057defbfd9df" providerId="ADAL" clId="{79280DFC-EA7B-4CFC-A46E-CE0A3C61EC45}" dt="2024-06-03T13:18:26.442" v="5138" actId="26606"/>
          <ac:spMkLst>
            <pc:docMk/>
            <pc:sldMk cId="1715420110" sldId="321"/>
            <ac:spMk id="4" creationId="{A68F1314-2521-7577-20E4-4530D8A4BD1A}"/>
          </ac:spMkLst>
        </pc:spChg>
        <pc:spChg chg="add">
          <ac:chgData name="Constance Lambert" userId="1071b4a6-4dc3-4462-8374-057defbfd9df" providerId="ADAL" clId="{79280DFC-EA7B-4CFC-A46E-CE0A3C61EC45}" dt="2024-06-03T13:12:47.213" v="5062" actId="34807"/>
          <ac:spMkLst>
            <pc:docMk/>
            <pc:sldMk cId="1715420110" sldId="321"/>
            <ac:spMk id="10" creationId="{744CAA32-F237-419C-A2DD-43C28D920D3C}"/>
          </ac:spMkLst>
        </pc:spChg>
        <pc:graphicFrameChg chg="add del">
          <ac:chgData name="Constance Lambert" userId="1071b4a6-4dc3-4462-8374-057defbfd9df" providerId="ADAL" clId="{79280DFC-EA7B-4CFC-A46E-CE0A3C61EC45}" dt="2024-06-03T13:18:26.420" v="5137" actId="26606"/>
          <ac:graphicFrameMkLst>
            <pc:docMk/>
            <pc:sldMk cId="1715420110" sldId="321"/>
            <ac:graphicFrameMk id="14" creationId="{053D1952-6B9A-A4A8-E49A-AE5B7CDC09BB}"/>
          </ac:graphicFrameMkLst>
        </pc:graphicFrameChg>
        <pc:graphicFrameChg chg="add">
          <ac:chgData name="Constance Lambert" userId="1071b4a6-4dc3-4462-8374-057defbfd9df" providerId="ADAL" clId="{79280DFC-EA7B-4CFC-A46E-CE0A3C61EC45}" dt="2024-06-03T13:18:26.442" v="5138" actId="26606"/>
          <ac:graphicFrameMkLst>
            <pc:docMk/>
            <pc:sldMk cId="1715420110" sldId="321"/>
            <ac:graphicFrameMk id="16" creationId="{00C0E313-32DA-92F8-2226-BFEF4023C27D}"/>
          </ac:graphicFrameMkLst>
        </pc:graphicFrameChg>
        <pc:picChg chg="mod">
          <ac:chgData name="Constance Lambert" userId="1071b4a6-4dc3-4462-8374-057defbfd9df" providerId="ADAL" clId="{79280DFC-EA7B-4CFC-A46E-CE0A3C61EC45}" dt="2024-06-03T13:12:47.213" v="5062" actId="34807"/>
          <ac:picMkLst>
            <pc:docMk/>
            <pc:sldMk cId="1715420110" sldId="321"/>
            <ac:picMk id="5" creationId="{4B449FD1-69D4-417D-97B3-613BC7D83537}"/>
          </ac:picMkLst>
        </pc:picChg>
        <pc:cxnChg chg="add">
          <ac:chgData name="Constance Lambert" userId="1071b4a6-4dc3-4462-8374-057defbfd9df" providerId="ADAL" clId="{79280DFC-EA7B-4CFC-A46E-CE0A3C61EC45}" dt="2024-06-03T13:12:47.213" v="5062" actId="34807"/>
          <ac:cxnSpMkLst>
            <pc:docMk/>
            <pc:sldMk cId="1715420110" sldId="321"/>
            <ac:cxnSpMk id="12" creationId="{753FE100-D0AB-4AE2-824B-60CFA31EC6A2}"/>
          </ac:cxnSpMkLst>
        </pc:cxnChg>
      </pc:sldChg>
      <pc:sldChg chg="addSp delSp modSp add del mod">
        <pc:chgData name="Constance Lambert" userId="1071b4a6-4dc3-4462-8374-057defbfd9df" providerId="ADAL" clId="{79280DFC-EA7B-4CFC-A46E-CE0A3C61EC45}" dt="2024-06-03T14:29:55.444" v="5423" actId="2696"/>
        <pc:sldMkLst>
          <pc:docMk/>
          <pc:sldMk cId="1080083162" sldId="322"/>
        </pc:sldMkLst>
        <pc:spChg chg="add">
          <ac:chgData name="Constance Lambert" userId="1071b4a6-4dc3-4462-8374-057defbfd9df" providerId="ADAL" clId="{79280DFC-EA7B-4CFC-A46E-CE0A3C61EC45}" dt="2024-06-03T13:14:48.003" v="5071"/>
          <ac:spMkLst>
            <pc:docMk/>
            <pc:sldMk cId="1080083162" sldId="322"/>
            <ac:spMk id="5" creationId="{D662EB76-DFD6-CBB5-AD13-9C8CB0ED0E6B}"/>
          </ac:spMkLst>
        </pc:spChg>
        <pc:spChg chg="mod">
          <ac:chgData name="Constance Lambert" userId="1071b4a6-4dc3-4462-8374-057defbfd9df" providerId="ADAL" clId="{79280DFC-EA7B-4CFC-A46E-CE0A3C61EC45}" dt="2024-06-03T13:14:18.183" v="5068" actId="20577"/>
          <ac:spMkLst>
            <pc:docMk/>
            <pc:sldMk cId="1080083162" sldId="322"/>
            <ac:spMk id="6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6-03T13:14:32.428" v="5070" actId="20577"/>
          <ac:spMkLst>
            <pc:docMk/>
            <pc:sldMk cId="1080083162" sldId="322"/>
            <ac:spMk id="8" creationId="{7F12FD04-CAAB-A5B6-0247-258F2D6994C6}"/>
          </ac:spMkLst>
        </pc:spChg>
        <pc:spChg chg="add mod">
          <ac:chgData name="Constance Lambert" userId="1071b4a6-4dc3-4462-8374-057defbfd9df" providerId="ADAL" clId="{79280DFC-EA7B-4CFC-A46E-CE0A3C61EC45}" dt="2024-06-03T13:18:01.196" v="5135" actId="14100"/>
          <ac:spMkLst>
            <pc:docMk/>
            <pc:sldMk cId="1080083162" sldId="322"/>
            <ac:spMk id="10" creationId="{9D7B73BF-289E-78DD-D1EB-8E459FAE8E6F}"/>
          </ac:spMkLst>
        </pc:spChg>
        <pc:picChg chg="del">
          <ac:chgData name="Constance Lambert" userId="1071b4a6-4dc3-4462-8374-057defbfd9df" providerId="ADAL" clId="{79280DFC-EA7B-4CFC-A46E-CE0A3C61EC45}" dt="2024-06-03T13:53:31.459" v="5320" actId="478"/>
          <ac:picMkLst>
            <pc:docMk/>
            <pc:sldMk cId="1080083162" sldId="322"/>
            <ac:picMk id="3" creationId="{87C9778D-665D-4F42-EB0E-29D515AAF376}"/>
          </ac:picMkLst>
        </pc:picChg>
        <pc:picChg chg="add mod">
          <ac:chgData name="Constance Lambert" userId="1071b4a6-4dc3-4462-8374-057defbfd9df" providerId="ADAL" clId="{79280DFC-EA7B-4CFC-A46E-CE0A3C61EC45}" dt="2024-06-03T13:53:32.212" v="5321"/>
          <ac:picMkLst>
            <pc:docMk/>
            <pc:sldMk cId="1080083162" sldId="322"/>
            <ac:picMk id="11" creationId="{571CE14A-4BF3-938E-9749-E6DA4F60A501}"/>
          </ac:picMkLst>
        </pc:picChg>
      </pc:sldChg>
      <pc:sldChg chg="addSp delSp modSp add mod setBg modNotesTx">
        <pc:chgData name="Constance Lambert" userId="1071b4a6-4dc3-4462-8374-057defbfd9df" providerId="ADAL" clId="{79280DFC-EA7B-4CFC-A46E-CE0A3C61EC45}" dt="2024-06-04T14:58:58.355" v="7289" actId="20577"/>
        <pc:sldMkLst>
          <pc:docMk/>
          <pc:sldMk cId="2079945666" sldId="323"/>
        </pc:sldMkLst>
        <pc:spChg chg="mod ord">
          <ac:chgData name="Constance Lambert" userId="1071b4a6-4dc3-4462-8374-057defbfd9df" providerId="ADAL" clId="{79280DFC-EA7B-4CFC-A46E-CE0A3C61EC45}" dt="2024-06-04T14:58:43.225" v="7287" actId="14100"/>
          <ac:spMkLst>
            <pc:docMk/>
            <pc:sldMk cId="2079945666" sldId="323"/>
            <ac:spMk id="2" creationId="{9A8F780B-FA81-FE35-61B2-51ECA4314690}"/>
          </ac:spMkLst>
        </pc:spChg>
        <pc:spChg chg="add del mod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4" creationId="{8D94F2EF-6456-B18C-4007-C846403FB78C}"/>
          </ac:spMkLst>
        </pc:spChg>
        <pc:spChg chg="add mod">
          <ac:chgData name="Constance Lambert" userId="1071b4a6-4dc3-4462-8374-057defbfd9df" providerId="ADAL" clId="{79280DFC-EA7B-4CFC-A46E-CE0A3C61EC45}" dt="2024-06-04T14:58:32.153" v="7285" actId="1076"/>
          <ac:spMkLst>
            <pc:docMk/>
            <pc:sldMk cId="2079945666" sldId="323"/>
            <ac:spMk id="4" creationId="{DAF8C569-9BA5-CE13-FDFB-814826F51B60}"/>
          </ac:spMkLst>
        </pc:spChg>
        <pc:spChg chg="add del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10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6-03T13:42:29.143" v="5148" actId="26606"/>
          <ac:spMkLst>
            <pc:docMk/>
            <pc:sldMk cId="2079945666" sldId="323"/>
            <ac:spMk id="17" creationId="{B6FACB3C-9069-4791-BC5C-0DB7CD19B853}"/>
          </ac:spMkLst>
        </pc:spChg>
        <pc:spChg chg="add del">
          <ac:chgData name="Constance Lambert" userId="1071b4a6-4dc3-4462-8374-057defbfd9df" providerId="ADAL" clId="{79280DFC-EA7B-4CFC-A46E-CE0A3C61EC45}" dt="2024-06-03T13:42:29.143" v="5148" actId="26606"/>
          <ac:spMkLst>
            <pc:docMk/>
            <pc:sldMk cId="2079945666" sldId="323"/>
            <ac:spMk id="19" creationId="{71F2038E-D777-4B76-81DD-DD13EE91B9DD}"/>
          </ac:spMkLst>
        </pc:spChg>
        <pc:spChg chg="add del">
          <ac:chgData name="Constance Lambert" userId="1071b4a6-4dc3-4462-8374-057defbfd9df" providerId="ADAL" clId="{79280DFC-EA7B-4CFC-A46E-CE0A3C61EC45}" dt="2024-06-03T13:42:38.336" v="5154" actId="26606"/>
          <ac:spMkLst>
            <pc:docMk/>
            <pc:sldMk cId="2079945666" sldId="323"/>
            <ac:spMk id="23" creationId="{1453BF6C-B012-48B7-B4E8-6D7AC7C27D02}"/>
          </ac:spMkLst>
        </pc:spChg>
        <pc:spChg chg="add del">
          <ac:chgData name="Constance Lambert" userId="1071b4a6-4dc3-4462-8374-057defbfd9df" providerId="ADAL" clId="{79280DFC-EA7B-4CFC-A46E-CE0A3C61EC45}" dt="2024-06-03T13:42:38.336" v="5154" actId="26606"/>
          <ac:spMkLst>
            <pc:docMk/>
            <pc:sldMk cId="2079945666" sldId="323"/>
            <ac:spMk id="25" creationId="{E3020543-B24B-4EC4-8FFC-8DD88EEA91A8}"/>
          </ac:spMkLst>
        </pc:spChg>
        <pc:spChg chg="add del">
          <ac:chgData name="Constance Lambert" userId="1071b4a6-4dc3-4462-8374-057defbfd9df" providerId="ADAL" clId="{79280DFC-EA7B-4CFC-A46E-CE0A3C61EC45}" dt="2024-06-03T13:42:31.031" v="5150" actId="26606"/>
          <ac:spMkLst>
            <pc:docMk/>
            <pc:sldMk cId="2079945666" sldId="323"/>
            <ac:spMk id="27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6-03T13:42:35.320" v="5152" actId="26606"/>
          <ac:spMkLst>
            <pc:docMk/>
            <pc:sldMk cId="2079945666" sldId="323"/>
            <ac:spMk id="30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6-03T13:42:38.336" v="5154" actId="26606"/>
          <ac:spMkLst>
            <pc:docMk/>
            <pc:sldMk cId="2079945666" sldId="323"/>
            <ac:spMk id="34" creationId="{327D73B4-9F5C-4A64-A179-51B9500CB8B5}"/>
          </ac:spMkLst>
        </pc:spChg>
        <pc:spChg chg="add del">
          <ac:chgData name="Constance Lambert" userId="1071b4a6-4dc3-4462-8374-057defbfd9df" providerId="ADAL" clId="{79280DFC-EA7B-4CFC-A46E-CE0A3C61EC45}" dt="2024-06-03T13:42:38.336" v="5154" actId="26606"/>
          <ac:spMkLst>
            <pc:docMk/>
            <pc:sldMk cId="2079945666" sldId="323"/>
            <ac:spMk id="35" creationId="{C1F06963-6374-4B48-844F-071A9BAAAE02}"/>
          </ac:spMkLst>
        </pc:spChg>
        <pc:spChg chg="add del">
          <ac:chgData name="Constance Lambert" userId="1071b4a6-4dc3-4462-8374-057defbfd9df" providerId="ADAL" clId="{79280DFC-EA7B-4CFC-A46E-CE0A3C61EC45}" dt="2024-06-03T13:42:38.336" v="5154" actId="26606"/>
          <ac:spMkLst>
            <pc:docMk/>
            <pc:sldMk cId="2079945666" sldId="323"/>
            <ac:spMk id="36" creationId="{6CB927A4-E432-4310-9CD5-E89FF5063179}"/>
          </ac:spMkLst>
        </pc:spChg>
        <pc:spChg chg="add del">
          <ac:chgData name="Constance Lambert" userId="1071b4a6-4dc3-4462-8374-057defbfd9df" providerId="ADAL" clId="{79280DFC-EA7B-4CFC-A46E-CE0A3C61EC45}" dt="2024-06-03T13:42:38.336" v="5154" actId="26606"/>
          <ac:spMkLst>
            <pc:docMk/>
            <pc:sldMk cId="2079945666" sldId="323"/>
            <ac:spMk id="37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39.676" v="5156" actId="26606"/>
          <ac:spMkLst>
            <pc:docMk/>
            <pc:sldMk cId="2079945666" sldId="323"/>
            <ac:spMk id="40" creationId="{03AF1C04-3FEF-41BD-BB84-2F263765BEBC}"/>
          </ac:spMkLst>
        </pc:spChg>
        <pc:spChg chg="add del">
          <ac:chgData name="Constance Lambert" userId="1071b4a6-4dc3-4462-8374-057defbfd9df" providerId="ADAL" clId="{79280DFC-EA7B-4CFC-A46E-CE0A3C61EC45}" dt="2024-06-03T13:42:39.676" v="5156" actId="26606"/>
          <ac:spMkLst>
            <pc:docMk/>
            <pc:sldMk cId="2079945666" sldId="323"/>
            <ac:spMk id="51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40.607" v="5158" actId="26606"/>
          <ac:spMkLst>
            <pc:docMk/>
            <pc:sldMk cId="2079945666" sldId="323"/>
            <ac:spMk id="53" creationId="{560AFAAC-EA6C-45A9-9E03-C9C9F0193B4F}"/>
          </ac:spMkLst>
        </pc:spChg>
        <pc:spChg chg="add del">
          <ac:chgData name="Constance Lambert" userId="1071b4a6-4dc3-4462-8374-057defbfd9df" providerId="ADAL" clId="{79280DFC-EA7B-4CFC-A46E-CE0A3C61EC45}" dt="2024-06-03T13:42:40.607" v="5158" actId="26606"/>
          <ac:spMkLst>
            <pc:docMk/>
            <pc:sldMk cId="2079945666" sldId="323"/>
            <ac:spMk id="54" creationId="{83549E37-C86B-4401-90BD-D8BF83859F14}"/>
          </ac:spMkLst>
        </pc:spChg>
        <pc:spChg chg="add del">
          <ac:chgData name="Constance Lambert" userId="1071b4a6-4dc3-4462-8374-057defbfd9df" providerId="ADAL" clId="{79280DFC-EA7B-4CFC-A46E-CE0A3C61EC45}" dt="2024-06-03T13:42:40.607" v="5158" actId="26606"/>
          <ac:spMkLst>
            <pc:docMk/>
            <pc:sldMk cId="2079945666" sldId="323"/>
            <ac:spMk id="55" creationId="{8A17784E-76D8-4521-A77D-0D2EBB923004}"/>
          </ac:spMkLst>
        </pc:spChg>
        <pc:spChg chg="add del">
          <ac:chgData name="Constance Lambert" userId="1071b4a6-4dc3-4462-8374-057defbfd9df" providerId="ADAL" clId="{79280DFC-EA7B-4CFC-A46E-CE0A3C61EC45}" dt="2024-06-03T13:42:40.607" v="5158" actId="26606"/>
          <ac:spMkLst>
            <pc:docMk/>
            <pc:sldMk cId="2079945666" sldId="323"/>
            <ac:spMk id="56" creationId="{C0036C6B-F09C-4EAB-AE02-8D056EE74856}"/>
          </ac:spMkLst>
        </pc:spChg>
        <pc:spChg chg="add del">
          <ac:chgData name="Constance Lambert" userId="1071b4a6-4dc3-4462-8374-057defbfd9df" providerId="ADAL" clId="{79280DFC-EA7B-4CFC-A46E-CE0A3C61EC45}" dt="2024-06-03T13:42:40.607" v="5158" actId="26606"/>
          <ac:spMkLst>
            <pc:docMk/>
            <pc:sldMk cId="2079945666" sldId="323"/>
            <ac:spMk id="57" creationId="{FC8D5885-2804-4D3C-BE31-902E4D3279B0}"/>
          </ac:spMkLst>
        </pc:spChg>
        <pc:spChg chg="add del">
          <ac:chgData name="Constance Lambert" userId="1071b4a6-4dc3-4462-8374-057defbfd9df" providerId="ADAL" clId="{79280DFC-EA7B-4CFC-A46E-CE0A3C61EC45}" dt="2024-06-03T13:42:40.607" v="5158" actId="26606"/>
          <ac:spMkLst>
            <pc:docMk/>
            <pc:sldMk cId="2079945666" sldId="323"/>
            <ac:spMk id="58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41.901" v="5160" actId="26606"/>
          <ac:spMkLst>
            <pc:docMk/>
            <pc:sldMk cId="2079945666" sldId="323"/>
            <ac:spMk id="60" creationId="{D009D6D5-DAC2-4A8B-A17A-E206B9012D09}"/>
          </ac:spMkLst>
        </pc:spChg>
        <pc:spChg chg="add del">
          <ac:chgData name="Constance Lambert" userId="1071b4a6-4dc3-4462-8374-057defbfd9df" providerId="ADAL" clId="{79280DFC-EA7B-4CFC-A46E-CE0A3C61EC45}" dt="2024-06-03T13:42:41.901" v="5160" actId="26606"/>
          <ac:spMkLst>
            <pc:docMk/>
            <pc:sldMk cId="2079945666" sldId="323"/>
            <ac:spMk id="61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43.896" v="5162" actId="26606"/>
          <ac:spMkLst>
            <pc:docMk/>
            <pc:sldMk cId="2079945666" sldId="323"/>
            <ac:spMk id="66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49.844" v="5164" actId="26606"/>
          <ac:spMkLst>
            <pc:docMk/>
            <pc:sldMk cId="2079945666" sldId="323"/>
            <ac:spMk id="69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0.752" v="5166" actId="26606"/>
          <ac:spMkLst>
            <pc:docMk/>
            <pc:sldMk cId="2079945666" sldId="323"/>
            <ac:spMk id="71" creationId="{9B6A81E7-2A43-4366-8431-1FA7A780A2E6}"/>
          </ac:spMkLst>
        </pc:spChg>
        <pc:spChg chg="add del">
          <ac:chgData name="Constance Lambert" userId="1071b4a6-4dc3-4462-8374-057defbfd9df" providerId="ADAL" clId="{79280DFC-EA7B-4CFC-A46E-CE0A3C61EC45}" dt="2024-06-03T13:42:50.752" v="5166" actId="26606"/>
          <ac:spMkLst>
            <pc:docMk/>
            <pc:sldMk cId="2079945666" sldId="323"/>
            <ac:spMk id="72" creationId="{D09B7001-6C15-47E8-8C3B-A6EB53C98D3A}"/>
          </ac:spMkLst>
        </pc:spChg>
        <pc:spChg chg="add del">
          <ac:chgData name="Constance Lambert" userId="1071b4a6-4dc3-4462-8374-057defbfd9df" providerId="ADAL" clId="{79280DFC-EA7B-4CFC-A46E-CE0A3C61EC45}" dt="2024-06-03T13:42:50.752" v="5166" actId="26606"/>
          <ac:spMkLst>
            <pc:docMk/>
            <pc:sldMk cId="2079945666" sldId="323"/>
            <ac:spMk id="73" creationId="{7D3D7337-C310-4B2B-BE2D-98E9D6EC0DC8}"/>
          </ac:spMkLst>
        </pc:spChg>
        <pc:spChg chg="add del">
          <ac:chgData name="Constance Lambert" userId="1071b4a6-4dc3-4462-8374-057defbfd9df" providerId="ADAL" clId="{79280DFC-EA7B-4CFC-A46E-CE0A3C61EC45}" dt="2024-06-03T13:42:50.752" v="5166" actId="26606"/>
          <ac:spMkLst>
            <pc:docMk/>
            <pc:sldMk cId="2079945666" sldId="323"/>
            <ac:spMk id="74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2.341" v="5168" actId="26606"/>
          <ac:spMkLst>
            <pc:docMk/>
            <pc:sldMk cId="2079945666" sldId="323"/>
            <ac:spMk id="76" creationId="{04812C46-200A-4DEB-A05E-3ED6C68C2387}"/>
          </ac:spMkLst>
        </pc:spChg>
        <pc:spChg chg="add del">
          <ac:chgData name="Constance Lambert" userId="1071b4a6-4dc3-4462-8374-057defbfd9df" providerId="ADAL" clId="{79280DFC-EA7B-4CFC-A46E-CE0A3C61EC45}" dt="2024-06-03T13:42:52.341" v="5168" actId="26606"/>
          <ac:spMkLst>
            <pc:docMk/>
            <pc:sldMk cId="2079945666" sldId="323"/>
            <ac:spMk id="77" creationId="{D1EA859B-E555-4109-94F3-6700E046E008}"/>
          </ac:spMkLst>
        </pc:spChg>
        <pc:spChg chg="add del">
          <ac:chgData name="Constance Lambert" userId="1071b4a6-4dc3-4462-8374-057defbfd9df" providerId="ADAL" clId="{79280DFC-EA7B-4CFC-A46E-CE0A3C61EC45}" dt="2024-06-03T13:42:52.341" v="5168" actId="26606"/>
          <ac:spMkLst>
            <pc:docMk/>
            <pc:sldMk cId="2079945666" sldId="323"/>
            <ac:spMk id="78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4.001" v="5170" actId="26606"/>
          <ac:spMkLst>
            <pc:docMk/>
            <pc:sldMk cId="2079945666" sldId="323"/>
            <ac:spMk id="80" creationId="{45D37F4E-DDB4-456B-97E0-9937730A039F}"/>
          </ac:spMkLst>
        </pc:spChg>
        <pc:spChg chg="add del">
          <ac:chgData name="Constance Lambert" userId="1071b4a6-4dc3-4462-8374-057defbfd9df" providerId="ADAL" clId="{79280DFC-EA7B-4CFC-A46E-CE0A3C61EC45}" dt="2024-06-03T13:42:54.001" v="5170" actId="26606"/>
          <ac:spMkLst>
            <pc:docMk/>
            <pc:sldMk cId="2079945666" sldId="323"/>
            <ac:spMk id="81" creationId="{B2DD41CD-8F47-4F56-AD12-4E2FF7696987}"/>
          </ac:spMkLst>
        </pc:spChg>
        <pc:spChg chg="add del">
          <ac:chgData name="Constance Lambert" userId="1071b4a6-4dc3-4462-8374-057defbfd9df" providerId="ADAL" clId="{79280DFC-EA7B-4CFC-A46E-CE0A3C61EC45}" dt="2024-06-03T13:42:54.001" v="5170" actId="26606"/>
          <ac:spMkLst>
            <pc:docMk/>
            <pc:sldMk cId="2079945666" sldId="323"/>
            <ac:spMk id="82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4.600" v="5172" actId="26606"/>
          <ac:spMkLst>
            <pc:docMk/>
            <pc:sldMk cId="2079945666" sldId="323"/>
            <ac:spMk id="85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5.830" v="5174" actId="26606"/>
          <ac:spMkLst>
            <pc:docMk/>
            <pc:sldMk cId="2079945666" sldId="323"/>
            <ac:spMk id="88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7.332" v="5176" actId="26606"/>
          <ac:spMkLst>
            <pc:docMk/>
            <pc:sldMk cId="2079945666" sldId="323"/>
            <ac:spMk id="90" creationId="{649C91A9-84E7-4BF0-9026-62F01380D853}"/>
          </ac:spMkLst>
        </pc:spChg>
        <pc:spChg chg="add del">
          <ac:chgData name="Constance Lambert" userId="1071b4a6-4dc3-4462-8374-057defbfd9df" providerId="ADAL" clId="{79280DFC-EA7B-4CFC-A46E-CE0A3C61EC45}" dt="2024-06-03T13:42:57.332" v="5176" actId="26606"/>
          <ac:spMkLst>
            <pc:docMk/>
            <pc:sldMk cId="2079945666" sldId="323"/>
            <ac:spMk id="91" creationId="{8D94F2EF-6456-B18C-4007-C846403FB78C}"/>
          </ac:spMkLst>
        </pc:spChg>
        <pc:spChg chg="add del">
          <ac:chgData name="Constance Lambert" userId="1071b4a6-4dc3-4462-8374-057defbfd9df" providerId="ADAL" clId="{79280DFC-EA7B-4CFC-A46E-CE0A3C61EC45}" dt="2024-06-03T13:42:57.332" v="5176" actId="26606"/>
          <ac:spMkLst>
            <pc:docMk/>
            <pc:sldMk cId="2079945666" sldId="323"/>
            <ac:spMk id="92" creationId="{9B47378D-AD27-45D0-8C1C-5B1098DCC068}"/>
          </ac:spMkLst>
        </pc:spChg>
        <pc:spChg chg="add del">
          <ac:chgData name="Constance Lambert" userId="1071b4a6-4dc3-4462-8374-057defbfd9df" providerId="ADAL" clId="{79280DFC-EA7B-4CFC-A46E-CE0A3C61EC45}" dt="2024-06-03T13:43:02.667" v="5178" actId="26606"/>
          <ac:spMkLst>
            <pc:docMk/>
            <pc:sldMk cId="2079945666" sldId="323"/>
            <ac:spMk id="94" creationId="{5AA03EDC-7067-4DFF-B672-541D016AAAB8}"/>
          </ac:spMkLst>
        </pc:spChg>
        <pc:spChg chg="add del">
          <ac:chgData name="Constance Lambert" userId="1071b4a6-4dc3-4462-8374-057defbfd9df" providerId="ADAL" clId="{79280DFC-EA7B-4CFC-A46E-CE0A3C61EC45}" dt="2024-06-03T13:43:02.667" v="5178" actId="26606"/>
          <ac:spMkLst>
            <pc:docMk/>
            <pc:sldMk cId="2079945666" sldId="323"/>
            <ac:spMk id="95" creationId="{0EBF3E39-B0BE-496A-8604-9007470FFA3A}"/>
          </ac:spMkLst>
        </pc:spChg>
        <pc:spChg chg="add del">
          <ac:chgData name="Constance Lambert" userId="1071b4a6-4dc3-4462-8374-057defbfd9df" providerId="ADAL" clId="{79280DFC-EA7B-4CFC-A46E-CE0A3C61EC45}" dt="2024-06-03T13:43:02.667" v="5178" actId="26606"/>
          <ac:spMkLst>
            <pc:docMk/>
            <pc:sldMk cId="2079945666" sldId="323"/>
            <ac:spMk id="96" creationId="{8D94F2EF-6456-B18C-4007-C846403FB78C}"/>
          </ac:spMkLst>
        </pc:spChg>
        <pc:spChg chg="add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98" creationId="{327D73B4-9F5C-4A64-A179-51B9500CB8B5}"/>
          </ac:spMkLst>
        </pc:spChg>
        <pc:spChg chg="add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99" creationId="{C1F06963-6374-4B48-844F-071A9BAAAE02}"/>
          </ac:spMkLst>
        </pc:spChg>
        <pc:spChg chg="add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100" creationId="{6CB927A4-E432-4310-9CD5-E89FF5063179}"/>
          </ac:spMkLst>
        </pc:spChg>
        <pc:spChg chg="add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101" creationId="{1453BF6C-B012-48B7-B4E8-6D7AC7C27D02}"/>
          </ac:spMkLst>
        </pc:spChg>
        <pc:spChg chg="add mod">
          <ac:chgData name="Constance Lambert" userId="1071b4a6-4dc3-4462-8374-057defbfd9df" providerId="ADAL" clId="{79280DFC-EA7B-4CFC-A46E-CE0A3C61EC45}" dt="2024-06-04T14:58:58.355" v="7289" actId="20577"/>
          <ac:spMkLst>
            <pc:docMk/>
            <pc:sldMk cId="2079945666" sldId="323"/>
            <ac:spMk id="102" creationId="{8D94F2EF-6456-B18C-4007-C846403FB78C}"/>
          </ac:spMkLst>
        </pc:spChg>
        <pc:spChg chg="add">
          <ac:chgData name="Constance Lambert" userId="1071b4a6-4dc3-4462-8374-057defbfd9df" providerId="ADAL" clId="{79280DFC-EA7B-4CFC-A46E-CE0A3C61EC45}" dt="2024-06-03T13:43:02.683" v="5179" actId="26606"/>
          <ac:spMkLst>
            <pc:docMk/>
            <pc:sldMk cId="2079945666" sldId="323"/>
            <ac:spMk id="103" creationId="{E3020543-B24B-4EC4-8FFC-8DD88EEA91A8}"/>
          </ac:spMkLst>
        </pc:spChg>
        <pc:grpChg chg="add del">
          <ac:chgData name="Constance Lambert" userId="1071b4a6-4dc3-4462-8374-057defbfd9df" providerId="ADAL" clId="{79280DFC-EA7B-4CFC-A46E-CE0A3C61EC45}" dt="2024-06-03T13:42:29.143" v="5148" actId="26606"/>
          <ac:grpSpMkLst>
            <pc:docMk/>
            <pc:sldMk cId="2079945666" sldId="323"/>
            <ac:grpSpMk id="21" creationId="{DD354807-230F-4402-B1B9-F733A8F1F190}"/>
          </ac:grpSpMkLst>
        </pc:grpChg>
        <pc:grpChg chg="add del">
          <ac:chgData name="Constance Lambert" userId="1071b4a6-4dc3-4462-8374-057defbfd9df" providerId="ADAL" clId="{79280DFC-EA7B-4CFC-A46E-CE0A3C61EC45}" dt="2024-06-03T13:42:39.676" v="5156" actId="26606"/>
          <ac:grpSpMkLst>
            <pc:docMk/>
            <pc:sldMk cId="2079945666" sldId="323"/>
            <ac:grpSpMk id="41" creationId="{E56E71F1-5A87-4A96-B42F-2DFA1B766B5E}"/>
          </ac:grpSpMkLst>
        </pc:grpChg>
        <pc:grpChg chg="add del">
          <ac:chgData name="Constance Lambert" userId="1071b4a6-4dc3-4462-8374-057defbfd9df" providerId="ADAL" clId="{79280DFC-EA7B-4CFC-A46E-CE0A3C61EC45}" dt="2024-06-03T13:42:39.676" v="5156" actId="26606"/>
          <ac:grpSpMkLst>
            <pc:docMk/>
            <pc:sldMk cId="2079945666" sldId="323"/>
            <ac:grpSpMk id="43" creationId="{C733FE3C-12C4-4FA2-A795-87D2F6776A53}"/>
          </ac:grpSpMkLst>
        </pc:grpChg>
        <pc:grpChg chg="add del">
          <ac:chgData name="Constance Lambert" userId="1071b4a6-4dc3-4462-8374-057defbfd9df" providerId="ADAL" clId="{79280DFC-EA7B-4CFC-A46E-CE0A3C61EC45}" dt="2024-06-03T13:42:39.676" v="5156" actId="26606"/>
          <ac:grpSpMkLst>
            <pc:docMk/>
            <pc:sldMk cId="2079945666" sldId="323"/>
            <ac:grpSpMk id="45" creationId="{0C2B5F12-8A82-4A59-9400-3164CBF47F63}"/>
          </ac:grpSpMkLst>
        </pc:grpChg>
        <pc:grpChg chg="add del">
          <ac:chgData name="Constance Lambert" userId="1071b4a6-4dc3-4462-8374-057defbfd9df" providerId="ADAL" clId="{79280DFC-EA7B-4CFC-A46E-CE0A3C61EC45}" dt="2024-06-03T13:42:43.896" v="5162" actId="26606"/>
          <ac:grpSpMkLst>
            <pc:docMk/>
            <pc:sldMk cId="2079945666" sldId="323"/>
            <ac:grpSpMk id="63" creationId="{114ED94A-C85D-4CD3-4205-438D21CE6B38}"/>
          </ac:grpSpMkLst>
        </pc:grpChg>
        <pc:graphicFrameChg chg="add del">
          <ac:chgData name="Constance Lambert" userId="1071b4a6-4dc3-4462-8374-057defbfd9df" providerId="ADAL" clId="{79280DFC-EA7B-4CFC-A46E-CE0A3C61EC45}" dt="2024-06-03T13:42:31.031" v="5150" actId="26606"/>
          <ac:graphicFrameMkLst>
            <pc:docMk/>
            <pc:sldMk cId="2079945666" sldId="323"/>
            <ac:graphicFrameMk id="14" creationId="{2C5B357B-8CC7-EB76-82DF-29335634073E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3T13:42:35.320" v="5152" actId="26606"/>
          <ac:graphicFrameMkLst>
            <pc:docMk/>
            <pc:sldMk cId="2079945666" sldId="323"/>
            <ac:graphicFrameMk id="32" creationId="{D34087EC-DC42-7878-57C5-A3A6ED08D9F8}"/>
          </ac:graphicFrameMkLst>
        </pc:graphicFrameChg>
        <pc:picChg chg="add mod">
          <ac:chgData name="Constance Lambert" userId="1071b4a6-4dc3-4462-8374-057defbfd9df" providerId="ADAL" clId="{79280DFC-EA7B-4CFC-A46E-CE0A3C61EC45}" dt="2024-06-03T13:53:08.613" v="5314" actId="1076"/>
          <ac:picMkLst>
            <pc:docMk/>
            <pc:sldMk cId="2079945666" sldId="323"/>
            <ac:picMk id="3" creationId="{1D833CA5-F8B2-ED0B-4235-DF31C6736515}"/>
          </ac:picMkLst>
        </pc:picChg>
        <pc:picChg chg="mod ord">
          <ac:chgData name="Constance Lambert" userId="1071b4a6-4dc3-4462-8374-057defbfd9df" providerId="ADAL" clId="{79280DFC-EA7B-4CFC-A46E-CE0A3C61EC45}" dt="2024-06-04T14:58:37.578" v="7286" actId="1076"/>
          <ac:picMkLst>
            <pc:docMk/>
            <pc:sldMk cId="2079945666" sldId="323"/>
            <ac:picMk id="5" creationId="{498E9151-BDFA-4127-9AD3-793638A625B5}"/>
          </ac:picMkLst>
        </pc:picChg>
        <pc:picChg chg="add mod">
          <ac:chgData name="Constance Lambert" userId="1071b4a6-4dc3-4462-8374-057defbfd9df" providerId="ADAL" clId="{79280DFC-EA7B-4CFC-A46E-CE0A3C61EC45}" dt="2024-06-03T13:53:26.866" v="5318" actId="14100"/>
          <ac:picMkLst>
            <pc:docMk/>
            <pc:sldMk cId="2079945666" sldId="323"/>
            <ac:picMk id="6" creationId="{95DAD523-B3BB-E50D-B52B-B125025FE981}"/>
          </ac:picMkLst>
        </pc:picChg>
        <pc:cxnChg chg="add del">
          <ac:chgData name="Constance Lambert" userId="1071b4a6-4dc3-4462-8374-057defbfd9df" providerId="ADAL" clId="{79280DFC-EA7B-4CFC-A46E-CE0A3C61EC45}" dt="2024-06-03T13:43:02.683" v="5179" actId="26606"/>
          <ac:cxnSpMkLst>
            <pc:docMk/>
            <pc:sldMk cId="2079945666" sldId="323"/>
            <ac:cxnSpMk id="12" creationId="{691422F5-4221-4812-AFD9-5479C6D60AD9}"/>
          </ac:cxnSpMkLst>
        </pc:cxnChg>
        <pc:cxnChg chg="add del">
          <ac:chgData name="Constance Lambert" userId="1071b4a6-4dc3-4462-8374-057defbfd9df" providerId="ADAL" clId="{79280DFC-EA7B-4CFC-A46E-CE0A3C61EC45}" dt="2024-06-03T13:42:31.031" v="5150" actId="26606"/>
          <ac:cxnSpMkLst>
            <pc:docMk/>
            <pc:sldMk cId="2079945666" sldId="323"/>
            <ac:cxnSpMk id="28" creationId="{691422F5-4221-4812-AFD9-5479C6D60AD9}"/>
          </ac:cxnSpMkLst>
        </pc:cxnChg>
        <pc:cxnChg chg="add del">
          <ac:chgData name="Constance Lambert" userId="1071b4a6-4dc3-4462-8374-057defbfd9df" providerId="ADAL" clId="{79280DFC-EA7B-4CFC-A46E-CE0A3C61EC45}" dt="2024-06-03T13:42:35.320" v="5152" actId="26606"/>
          <ac:cxnSpMkLst>
            <pc:docMk/>
            <pc:sldMk cId="2079945666" sldId="323"/>
            <ac:cxnSpMk id="31" creationId="{691422F5-4221-4812-AFD9-5479C6D60AD9}"/>
          </ac:cxnSpMkLst>
        </pc:cxnChg>
        <pc:cxnChg chg="add del">
          <ac:chgData name="Constance Lambert" userId="1071b4a6-4dc3-4462-8374-057defbfd9df" providerId="ADAL" clId="{79280DFC-EA7B-4CFC-A46E-CE0A3C61EC45}" dt="2024-06-03T13:42:38.336" v="5154" actId="26606"/>
          <ac:cxnSpMkLst>
            <pc:docMk/>
            <pc:sldMk cId="2079945666" sldId="323"/>
            <ac:cxnSpMk id="38" creationId="{C49DA8F6-BCC1-4447-B54C-57856834B94B}"/>
          </ac:cxnSpMkLst>
        </pc:cxnChg>
        <pc:cxnChg chg="add del">
          <ac:chgData name="Constance Lambert" userId="1071b4a6-4dc3-4462-8374-057defbfd9df" providerId="ADAL" clId="{79280DFC-EA7B-4CFC-A46E-CE0A3C61EC45}" dt="2024-06-03T13:42:49.844" v="5164" actId="26606"/>
          <ac:cxnSpMkLst>
            <pc:docMk/>
            <pc:sldMk cId="2079945666" sldId="323"/>
            <ac:cxnSpMk id="68" creationId="{FC23E3B9-5ABF-58B3-E2B0-E9A5DAA90037}"/>
          </ac:cxnSpMkLst>
        </pc:cxnChg>
        <pc:cxnChg chg="add del">
          <ac:chgData name="Constance Lambert" userId="1071b4a6-4dc3-4462-8374-057defbfd9df" providerId="ADAL" clId="{79280DFC-EA7B-4CFC-A46E-CE0A3C61EC45}" dt="2024-06-03T13:42:54.600" v="5172" actId="26606"/>
          <ac:cxnSpMkLst>
            <pc:docMk/>
            <pc:sldMk cId="2079945666" sldId="323"/>
            <ac:cxnSpMk id="84" creationId="{249EDD1B-F94D-B4E6-ACAA-566B9A26FDE3}"/>
          </ac:cxnSpMkLst>
        </pc:cxnChg>
        <pc:cxnChg chg="add del">
          <ac:chgData name="Constance Lambert" userId="1071b4a6-4dc3-4462-8374-057defbfd9df" providerId="ADAL" clId="{79280DFC-EA7B-4CFC-A46E-CE0A3C61EC45}" dt="2024-06-03T13:42:55.830" v="5174" actId="26606"/>
          <ac:cxnSpMkLst>
            <pc:docMk/>
            <pc:sldMk cId="2079945666" sldId="323"/>
            <ac:cxnSpMk id="87" creationId="{1503BFE4-729B-D9D0-C17B-501E6AF1127A}"/>
          </ac:cxnSpMkLst>
        </pc:cxnChg>
        <pc:cxnChg chg="add">
          <ac:chgData name="Constance Lambert" userId="1071b4a6-4dc3-4462-8374-057defbfd9df" providerId="ADAL" clId="{79280DFC-EA7B-4CFC-A46E-CE0A3C61EC45}" dt="2024-06-03T13:43:02.683" v="5179" actId="26606"/>
          <ac:cxnSpMkLst>
            <pc:docMk/>
            <pc:sldMk cId="2079945666" sldId="323"/>
            <ac:cxnSpMk id="104" creationId="{C49DA8F6-BCC1-4447-B54C-57856834B94B}"/>
          </ac:cxnSpMkLst>
        </pc:cxnChg>
      </pc:sldChg>
      <pc:sldChg chg="addSp delSp modSp add del mod setBg">
        <pc:chgData name="Constance Lambert" userId="1071b4a6-4dc3-4462-8374-057defbfd9df" providerId="ADAL" clId="{79280DFC-EA7B-4CFC-A46E-CE0A3C61EC45}" dt="2024-06-03T13:31:30.760" v="5143" actId="2696"/>
        <pc:sldMkLst>
          <pc:docMk/>
          <pc:sldMk cId="3675278142" sldId="323"/>
        </pc:sldMkLst>
        <pc:spChg chg="mod ord">
          <ac:chgData name="Constance Lambert" userId="1071b4a6-4dc3-4462-8374-057defbfd9df" providerId="ADAL" clId="{79280DFC-EA7B-4CFC-A46E-CE0A3C61EC45}" dt="2024-06-03T13:20:41.330" v="5142" actId="26606"/>
          <ac:spMkLst>
            <pc:docMk/>
            <pc:sldMk cId="3675278142" sldId="323"/>
            <ac:spMk id="2" creationId="{A4EA459F-E2A4-FD2B-8211-CADCE2FA5DEC}"/>
          </ac:spMkLst>
        </pc:spChg>
        <pc:spChg chg="mod">
          <ac:chgData name="Constance Lambert" userId="1071b4a6-4dc3-4462-8374-057defbfd9df" providerId="ADAL" clId="{79280DFC-EA7B-4CFC-A46E-CE0A3C61EC45}" dt="2024-06-03T13:20:41.330" v="5142" actId="26606"/>
          <ac:spMkLst>
            <pc:docMk/>
            <pc:sldMk cId="3675278142" sldId="323"/>
            <ac:spMk id="4" creationId="{290B6304-F0E7-E366-6618-2FD97881DC2A}"/>
          </ac:spMkLst>
        </pc:spChg>
        <pc:spChg chg="add del">
          <ac:chgData name="Constance Lambert" userId="1071b4a6-4dc3-4462-8374-057defbfd9df" providerId="ADAL" clId="{79280DFC-EA7B-4CFC-A46E-CE0A3C61EC45}" dt="2024-06-03T13:20:41.330" v="5142" actId="26606"/>
          <ac:spMkLst>
            <pc:docMk/>
            <pc:sldMk cId="3675278142" sldId="323"/>
            <ac:spMk id="10" creationId="{406BD704-01C2-4341-B99A-116CC7EC56EF}"/>
          </ac:spMkLst>
        </pc:spChg>
        <pc:spChg chg="add del">
          <ac:chgData name="Constance Lambert" userId="1071b4a6-4dc3-4462-8374-057defbfd9df" providerId="ADAL" clId="{79280DFC-EA7B-4CFC-A46E-CE0A3C61EC45}" dt="2024-06-03T13:20:41.330" v="5142" actId="26606"/>
          <ac:spMkLst>
            <pc:docMk/>
            <pc:sldMk cId="3675278142" sldId="323"/>
            <ac:spMk id="12" creationId="{0225C01B-A296-4FAA-AA46-794F27DF6934}"/>
          </ac:spMkLst>
        </pc:spChg>
        <pc:spChg chg="add">
          <ac:chgData name="Constance Lambert" userId="1071b4a6-4dc3-4462-8374-057defbfd9df" providerId="ADAL" clId="{79280DFC-EA7B-4CFC-A46E-CE0A3C61EC45}" dt="2024-06-03T13:20:41.330" v="5142" actId="26606"/>
          <ac:spMkLst>
            <pc:docMk/>
            <pc:sldMk cId="3675278142" sldId="323"/>
            <ac:spMk id="19" creationId="{3BA513B0-82FF-4F41-8178-885375D1CFB5}"/>
          </ac:spMkLst>
        </pc:spChg>
        <pc:grpChg chg="add">
          <ac:chgData name="Constance Lambert" userId="1071b4a6-4dc3-4462-8374-057defbfd9df" providerId="ADAL" clId="{79280DFC-EA7B-4CFC-A46E-CE0A3C61EC45}" dt="2024-06-03T13:20:41.330" v="5142" actId="26606"/>
          <ac:grpSpMkLst>
            <pc:docMk/>
            <pc:sldMk cId="3675278142" sldId="323"/>
            <ac:grpSpMk id="21" creationId="{93DB8501-F9F2-4ACD-B56A-9019CD5006D6}"/>
          </ac:grpSpMkLst>
        </pc:grpChg>
        <pc:picChg chg="mod">
          <ac:chgData name="Constance Lambert" userId="1071b4a6-4dc3-4462-8374-057defbfd9df" providerId="ADAL" clId="{79280DFC-EA7B-4CFC-A46E-CE0A3C61EC45}" dt="2024-06-03T13:20:41.330" v="5142" actId="26606"/>
          <ac:picMkLst>
            <pc:docMk/>
            <pc:sldMk cId="3675278142" sldId="323"/>
            <ac:picMk id="5" creationId="{970883D5-CF4D-4D2C-969A-2EEBF1BC5B28}"/>
          </ac:picMkLst>
        </pc:picChg>
        <pc:cxnChg chg="add del">
          <ac:chgData name="Constance Lambert" userId="1071b4a6-4dc3-4462-8374-057defbfd9df" providerId="ADAL" clId="{79280DFC-EA7B-4CFC-A46E-CE0A3C61EC45}" dt="2024-06-03T13:20:41.330" v="5142" actId="26606"/>
          <ac:cxnSpMkLst>
            <pc:docMk/>
            <pc:sldMk cId="3675278142" sldId="323"/>
            <ac:cxnSpMk id="14" creationId="{62713E66-598D-4B8A-9D2A-67C7AF46EF11}"/>
          </ac:cxnSpMkLst>
        </pc:cxnChg>
      </pc:sldChg>
      <pc:sldChg chg="addSp delSp modSp add mod setBg modNotesTx">
        <pc:chgData name="Constance Lambert" userId="1071b4a6-4dc3-4462-8374-057defbfd9df" providerId="ADAL" clId="{79280DFC-EA7B-4CFC-A46E-CE0A3C61EC45}" dt="2024-06-03T14:21:31.382" v="5349" actId="20577"/>
        <pc:sldMkLst>
          <pc:docMk/>
          <pc:sldMk cId="3733071799" sldId="324"/>
        </pc:sldMkLst>
        <pc:spChg chg="mod">
          <ac:chgData name="Constance Lambert" userId="1071b4a6-4dc3-4462-8374-057defbfd9df" providerId="ADAL" clId="{79280DFC-EA7B-4CFC-A46E-CE0A3C61EC45}" dt="2024-06-03T13:46:20.622" v="5201" actId="14100"/>
          <ac:spMkLst>
            <pc:docMk/>
            <pc:sldMk cId="3733071799" sldId="324"/>
            <ac:spMk id="2" creationId="{70A8C3EA-BC00-565E-C840-BD37F0007CE3}"/>
          </ac:spMkLst>
        </pc:spChg>
        <pc:spChg chg="mod">
          <ac:chgData name="Constance Lambert" userId="1071b4a6-4dc3-4462-8374-057defbfd9df" providerId="ADAL" clId="{79280DFC-EA7B-4CFC-A46E-CE0A3C61EC45}" dt="2024-06-03T13:46:02.165" v="5199" actId="207"/>
          <ac:spMkLst>
            <pc:docMk/>
            <pc:sldMk cId="3733071799" sldId="324"/>
            <ac:spMk id="4" creationId="{341A8965-C382-6A90-8D61-217C65B74EDB}"/>
          </ac:spMkLst>
        </pc:spChg>
        <pc:spChg chg="add del">
          <ac:chgData name="Constance Lambert" userId="1071b4a6-4dc3-4462-8374-057defbfd9df" providerId="ADAL" clId="{79280DFC-EA7B-4CFC-A46E-CE0A3C61EC45}" dt="2024-06-03T13:45:22.066" v="5192" actId="26606"/>
          <ac:spMkLst>
            <pc:docMk/>
            <pc:sldMk cId="3733071799" sldId="324"/>
            <ac:spMk id="10" creationId="{744CAA32-F237-419C-A2DD-43C28D920D3C}"/>
          </ac:spMkLst>
        </pc:spChg>
        <pc:spChg chg="add">
          <ac:chgData name="Constance Lambert" userId="1071b4a6-4dc3-4462-8374-057defbfd9df" providerId="ADAL" clId="{79280DFC-EA7B-4CFC-A46E-CE0A3C61EC45}" dt="2024-06-03T13:45:22.066" v="5192" actId="26606"/>
          <ac:spMkLst>
            <pc:docMk/>
            <pc:sldMk cId="3733071799" sldId="324"/>
            <ac:spMk id="17" creationId="{04812C46-200A-4DEB-A05E-3ED6C68C2387}"/>
          </ac:spMkLst>
        </pc:spChg>
        <pc:spChg chg="add">
          <ac:chgData name="Constance Lambert" userId="1071b4a6-4dc3-4462-8374-057defbfd9df" providerId="ADAL" clId="{79280DFC-EA7B-4CFC-A46E-CE0A3C61EC45}" dt="2024-06-03T13:45:22.066" v="5192" actId="26606"/>
          <ac:spMkLst>
            <pc:docMk/>
            <pc:sldMk cId="3733071799" sldId="324"/>
            <ac:spMk id="19" creationId="{D1EA859B-E555-4109-94F3-6700E046E008}"/>
          </ac:spMkLst>
        </pc:spChg>
        <pc:picChg chg="add mod">
          <ac:chgData name="Constance Lambert" userId="1071b4a6-4dc3-4462-8374-057defbfd9df" providerId="ADAL" clId="{79280DFC-EA7B-4CFC-A46E-CE0A3C61EC45}" dt="2024-06-03T13:53:12.977" v="5316" actId="1076"/>
          <ac:picMkLst>
            <pc:docMk/>
            <pc:sldMk cId="3733071799" sldId="324"/>
            <ac:picMk id="3" creationId="{42E6C467-0C7E-5F92-77FC-28C4AA7869BD}"/>
          </ac:picMkLst>
        </pc:picChg>
        <pc:picChg chg="mod ord">
          <ac:chgData name="Constance Lambert" userId="1071b4a6-4dc3-4462-8374-057defbfd9df" providerId="ADAL" clId="{79280DFC-EA7B-4CFC-A46E-CE0A3C61EC45}" dt="2024-06-03T13:45:22.066" v="5192" actId="26606"/>
          <ac:picMkLst>
            <pc:docMk/>
            <pc:sldMk cId="3733071799" sldId="324"/>
            <ac:picMk id="5" creationId="{F1937D54-BA34-4EDC-A9B1-F1D6A0A0AAB7}"/>
          </ac:picMkLst>
        </pc:picChg>
        <pc:picChg chg="add mod">
          <ac:chgData name="Constance Lambert" userId="1071b4a6-4dc3-4462-8374-057defbfd9df" providerId="ADAL" clId="{79280DFC-EA7B-4CFC-A46E-CE0A3C61EC45}" dt="2024-06-03T13:53:28.846" v="5319"/>
          <ac:picMkLst>
            <pc:docMk/>
            <pc:sldMk cId="3733071799" sldId="324"/>
            <ac:picMk id="6" creationId="{4BB18B40-4178-8E6C-65CF-2AD208645CAE}"/>
          </ac:picMkLst>
        </pc:picChg>
        <pc:cxnChg chg="add del">
          <ac:chgData name="Constance Lambert" userId="1071b4a6-4dc3-4462-8374-057defbfd9df" providerId="ADAL" clId="{79280DFC-EA7B-4CFC-A46E-CE0A3C61EC45}" dt="2024-06-03T13:45:22.066" v="5192" actId="26606"/>
          <ac:cxnSpMkLst>
            <pc:docMk/>
            <pc:sldMk cId="3733071799" sldId="324"/>
            <ac:cxnSpMk id="12" creationId="{753FE100-D0AB-4AE2-824B-60CFA31EC6A2}"/>
          </ac:cxnSpMkLst>
        </pc:cxnChg>
      </pc:sldChg>
      <pc:sldChg chg="addSp delSp modSp add mod ord">
        <pc:chgData name="Constance Lambert" userId="1071b4a6-4dc3-4462-8374-057defbfd9df" providerId="ADAL" clId="{79280DFC-EA7B-4CFC-A46E-CE0A3C61EC45}" dt="2024-06-03T13:52:02.597" v="5307" actId="122"/>
        <pc:sldMkLst>
          <pc:docMk/>
          <pc:sldMk cId="2786206908" sldId="325"/>
        </pc:sldMkLst>
        <pc:spChg chg="add mod">
          <ac:chgData name="Constance Lambert" userId="1071b4a6-4dc3-4462-8374-057defbfd9df" providerId="ADAL" clId="{79280DFC-EA7B-4CFC-A46E-CE0A3C61EC45}" dt="2024-06-03T13:51:48.313" v="5305" actId="1076"/>
          <ac:spMkLst>
            <pc:docMk/>
            <pc:sldMk cId="2786206908" sldId="325"/>
            <ac:spMk id="2" creationId="{DE4C1B52-3D8F-A2BA-BD82-B7C9138E3A14}"/>
          </ac:spMkLst>
        </pc:spChg>
        <pc:spChg chg="del">
          <ac:chgData name="Constance Lambert" userId="1071b4a6-4dc3-4462-8374-057defbfd9df" providerId="ADAL" clId="{79280DFC-EA7B-4CFC-A46E-CE0A3C61EC45}" dt="2024-06-03T13:51:45.750" v="5304" actId="478"/>
          <ac:spMkLst>
            <pc:docMk/>
            <pc:sldMk cId="2786206908" sldId="325"/>
            <ac:spMk id="5" creationId="{C0BC56B8-B3FB-AE67-8AAF-50E335F01056}"/>
          </ac:spMkLst>
        </pc:spChg>
        <pc:spChg chg="mod">
          <ac:chgData name="Constance Lambert" userId="1071b4a6-4dc3-4462-8374-057defbfd9df" providerId="ADAL" clId="{79280DFC-EA7B-4CFC-A46E-CE0A3C61EC45}" dt="2024-06-03T13:52:02.597" v="5307" actId="122"/>
          <ac:spMkLst>
            <pc:docMk/>
            <pc:sldMk cId="2786206908" sldId="325"/>
            <ac:spMk id="7" creationId="{6D3D268D-2758-EEC1-0E72-C86D75F3E205}"/>
          </ac:spMkLst>
        </pc:spChg>
      </pc:sldChg>
      <pc:sldChg chg="addSp delSp modSp add mod setBg modNotesTx">
        <pc:chgData name="Constance Lambert" userId="1071b4a6-4dc3-4462-8374-057defbfd9df" providerId="ADAL" clId="{79280DFC-EA7B-4CFC-A46E-CE0A3C61EC45}" dt="2024-06-03T14:21:40.240" v="5352" actId="20577"/>
        <pc:sldMkLst>
          <pc:docMk/>
          <pc:sldMk cId="4016128659" sldId="326"/>
        </pc:sldMkLst>
        <pc:spChg chg="mod ord">
          <ac:chgData name="Constance Lambert" userId="1071b4a6-4dc3-4462-8374-057defbfd9df" providerId="ADAL" clId="{79280DFC-EA7B-4CFC-A46E-CE0A3C61EC45}" dt="2024-06-03T14:20:56.143" v="5343" actId="14100"/>
          <ac:spMkLst>
            <pc:docMk/>
            <pc:sldMk cId="4016128659" sldId="326"/>
            <ac:spMk id="2" creationId="{5833CAAD-F7AB-C829-22FB-AC5FB0E2E065}"/>
          </ac:spMkLst>
        </pc:spChg>
        <pc:spChg chg="mod">
          <ac:chgData name="Constance Lambert" userId="1071b4a6-4dc3-4462-8374-057defbfd9df" providerId="ADAL" clId="{79280DFC-EA7B-4CFC-A46E-CE0A3C61EC45}" dt="2024-06-03T14:20:51.370" v="5341" actId="1076"/>
          <ac:spMkLst>
            <pc:docMk/>
            <pc:sldMk cId="4016128659" sldId="326"/>
            <ac:spMk id="4" creationId="{380A515D-4B49-82FD-EA8E-0DC34DC70E36}"/>
          </ac:spMkLst>
        </pc:spChg>
        <pc:spChg chg="add del">
          <ac:chgData name="Constance Lambert" userId="1071b4a6-4dc3-4462-8374-057defbfd9df" providerId="ADAL" clId="{79280DFC-EA7B-4CFC-A46E-CE0A3C61EC45}" dt="2024-06-03T14:19:54.529" v="5326" actId="26606"/>
          <ac:spMkLst>
            <pc:docMk/>
            <pc:sldMk cId="4016128659" sldId="326"/>
            <ac:spMk id="10" creationId="{406BD704-01C2-4341-B99A-116CC7EC56EF}"/>
          </ac:spMkLst>
        </pc:spChg>
        <pc:spChg chg="add del">
          <ac:chgData name="Constance Lambert" userId="1071b4a6-4dc3-4462-8374-057defbfd9df" providerId="ADAL" clId="{79280DFC-EA7B-4CFC-A46E-CE0A3C61EC45}" dt="2024-06-03T14:19:54.529" v="5326" actId="26606"/>
          <ac:spMkLst>
            <pc:docMk/>
            <pc:sldMk cId="4016128659" sldId="326"/>
            <ac:spMk id="12" creationId="{0225C01B-A296-4FAA-AA46-794F27DF6934}"/>
          </ac:spMkLst>
        </pc:spChg>
        <pc:spChg chg="add del">
          <ac:chgData name="Constance Lambert" userId="1071b4a6-4dc3-4462-8374-057defbfd9df" providerId="ADAL" clId="{79280DFC-EA7B-4CFC-A46E-CE0A3C61EC45}" dt="2024-06-03T14:19:54.529" v="5325" actId="26606"/>
          <ac:spMkLst>
            <pc:docMk/>
            <pc:sldMk cId="4016128659" sldId="326"/>
            <ac:spMk id="19" creationId="{560AFAAC-EA6C-45A9-9E03-C9C9F0193B4F}"/>
          </ac:spMkLst>
        </pc:spChg>
        <pc:spChg chg="add del">
          <ac:chgData name="Constance Lambert" userId="1071b4a6-4dc3-4462-8374-057defbfd9df" providerId="ADAL" clId="{79280DFC-EA7B-4CFC-A46E-CE0A3C61EC45}" dt="2024-06-03T14:19:54.529" v="5325" actId="26606"/>
          <ac:spMkLst>
            <pc:docMk/>
            <pc:sldMk cId="4016128659" sldId="326"/>
            <ac:spMk id="21" creationId="{83549E37-C86B-4401-90BD-D8BF83859F14}"/>
          </ac:spMkLst>
        </pc:spChg>
        <pc:spChg chg="add del">
          <ac:chgData name="Constance Lambert" userId="1071b4a6-4dc3-4462-8374-057defbfd9df" providerId="ADAL" clId="{79280DFC-EA7B-4CFC-A46E-CE0A3C61EC45}" dt="2024-06-03T14:19:54.529" v="5325" actId="26606"/>
          <ac:spMkLst>
            <pc:docMk/>
            <pc:sldMk cId="4016128659" sldId="326"/>
            <ac:spMk id="23" creationId="{8A17784E-76D8-4521-A77D-0D2EBB923004}"/>
          </ac:spMkLst>
        </pc:spChg>
        <pc:spChg chg="add del">
          <ac:chgData name="Constance Lambert" userId="1071b4a6-4dc3-4462-8374-057defbfd9df" providerId="ADAL" clId="{79280DFC-EA7B-4CFC-A46E-CE0A3C61EC45}" dt="2024-06-03T14:19:54.529" v="5325" actId="26606"/>
          <ac:spMkLst>
            <pc:docMk/>
            <pc:sldMk cId="4016128659" sldId="326"/>
            <ac:spMk id="25" creationId="{C0036C6B-F09C-4EAB-AE02-8D056EE74856}"/>
          </ac:spMkLst>
        </pc:spChg>
        <pc:spChg chg="add del">
          <ac:chgData name="Constance Lambert" userId="1071b4a6-4dc3-4462-8374-057defbfd9df" providerId="ADAL" clId="{79280DFC-EA7B-4CFC-A46E-CE0A3C61EC45}" dt="2024-06-03T14:19:54.529" v="5325" actId="26606"/>
          <ac:spMkLst>
            <pc:docMk/>
            <pc:sldMk cId="4016128659" sldId="326"/>
            <ac:spMk id="27" creationId="{FC8D5885-2804-4D3C-BE31-902E4D3279B0}"/>
          </ac:spMkLst>
        </pc:spChg>
        <pc:spChg chg="add">
          <ac:chgData name="Constance Lambert" userId="1071b4a6-4dc3-4462-8374-057defbfd9df" providerId="ADAL" clId="{79280DFC-EA7B-4CFC-A46E-CE0A3C61EC45}" dt="2024-06-03T14:19:54.529" v="5326" actId="26606"/>
          <ac:spMkLst>
            <pc:docMk/>
            <pc:sldMk cId="4016128659" sldId="326"/>
            <ac:spMk id="29" creationId="{7DE220E6-BA55-4F04-B3C4-F4985F3E77AF}"/>
          </ac:spMkLst>
        </pc:spChg>
        <pc:spChg chg="add">
          <ac:chgData name="Constance Lambert" userId="1071b4a6-4dc3-4462-8374-057defbfd9df" providerId="ADAL" clId="{79280DFC-EA7B-4CFC-A46E-CE0A3C61EC45}" dt="2024-06-03T14:19:54.529" v="5326" actId="26606"/>
          <ac:spMkLst>
            <pc:docMk/>
            <pc:sldMk cId="4016128659" sldId="326"/>
            <ac:spMk id="30" creationId="{5AE190BC-D2FD-433E-AB89-0DF68EFD6D09}"/>
          </ac:spMkLst>
        </pc:spChg>
        <pc:spChg chg="add">
          <ac:chgData name="Constance Lambert" userId="1071b4a6-4dc3-4462-8374-057defbfd9df" providerId="ADAL" clId="{79280DFC-EA7B-4CFC-A46E-CE0A3C61EC45}" dt="2024-06-03T14:19:54.529" v="5326" actId="26606"/>
          <ac:spMkLst>
            <pc:docMk/>
            <pc:sldMk cId="4016128659" sldId="326"/>
            <ac:spMk id="31" creationId="{43E8FEA2-54EE-4F84-B5DB-A055A7D805EE}"/>
          </ac:spMkLst>
        </pc:spChg>
        <pc:picChg chg="add mod">
          <ac:chgData name="Constance Lambert" userId="1071b4a6-4dc3-4462-8374-057defbfd9df" providerId="ADAL" clId="{79280DFC-EA7B-4CFC-A46E-CE0A3C61EC45}" dt="2024-06-03T14:20:47.745" v="5340"/>
          <ac:picMkLst>
            <pc:docMk/>
            <pc:sldMk cId="4016128659" sldId="326"/>
            <ac:picMk id="3" creationId="{58A9E77C-BF5B-6764-F41B-87BDCCE73EFB}"/>
          </ac:picMkLst>
        </pc:picChg>
        <pc:picChg chg="mod ord">
          <ac:chgData name="Constance Lambert" userId="1071b4a6-4dc3-4462-8374-057defbfd9df" providerId="ADAL" clId="{79280DFC-EA7B-4CFC-A46E-CE0A3C61EC45}" dt="2024-06-03T14:20:43.425" v="5339" actId="14100"/>
          <ac:picMkLst>
            <pc:docMk/>
            <pc:sldMk cId="4016128659" sldId="326"/>
            <ac:picMk id="5" creationId="{EE38D958-3792-4BF6-9C46-4EAB1E20D10D}"/>
          </ac:picMkLst>
        </pc:picChg>
        <pc:picChg chg="add mod">
          <ac:chgData name="Constance Lambert" userId="1071b4a6-4dc3-4462-8374-057defbfd9df" providerId="ADAL" clId="{79280DFC-EA7B-4CFC-A46E-CE0A3C61EC45}" dt="2024-06-03T14:20:47.745" v="5340"/>
          <ac:picMkLst>
            <pc:docMk/>
            <pc:sldMk cId="4016128659" sldId="326"/>
            <ac:picMk id="6" creationId="{E1451C1C-B680-7ADE-8C95-41640ACC9279}"/>
          </ac:picMkLst>
        </pc:picChg>
        <pc:cxnChg chg="add del">
          <ac:chgData name="Constance Lambert" userId="1071b4a6-4dc3-4462-8374-057defbfd9df" providerId="ADAL" clId="{79280DFC-EA7B-4CFC-A46E-CE0A3C61EC45}" dt="2024-06-03T14:19:54.529" v="5326" actId="26606"/>
          <ac:cxnSpMkLst>
            <pc:docMk/>
            <pc:sldMk cId="4016128659" sldId="326"/>
            <ac:cxnSpMk id="14" creationId="{62713E66-598D-4B8A-9D2A-67C7AF46EF11}"/>
          </ac:cxnSpMkLst>
        </pc:cxnChg>
      </pc:sldChg>
      <pc:sldChg chg="addSp delSp modSp add mod setBg modNotesTx">
        <pc:chgData name="Constance Lambert" userId="1071b4a6-4dc3-4462-8374-057defbfd9df" providerId="ADAL" clId="{79280DFC-EA7B-4CFC-A46E-CE0A3C61EC45}" dt="2024-06-04T14:59:12.435" v="7291" actId="1076"/>
        <pc:sldMkLst>
          <pc:docMk/>
          <pc:sldMk cId="3751517221" sldId="327"/>
        </pc:sldMkLst>
        <pc:spChg chg="mod">
          <ac:chgData name="Constance Lambert" userId="1071b4a6-4dc3-4462-8374-057defbfd9df" providerId="ADAL" clId="{79280DFC-EA7B-4CFC-A46E-CE0A3C61EC45}" dt="2024-06-03T14:25:12.669" v="5372" actId="14100"/>
          <ac:spMkLst>
            <pc:docMk/>
            <pc:sldMk cId="3751517221" sldId="327"/>
            <ac:spMk id="2" creationId="{8950A12C-8934-987D-CE8D-FD903437C6BF}"/>
          </ac:spMkLst>
        </pc:spChg>
        <pc:spChg chg="mod ord">
          <ac:chgData name="Constance Lambert" userId="1071b4a6-4dc3-4462-8374-057defbfd9df" providerId="ADAL" clId="{79280DFC-EA7B-4CFC-A46E-CE0A3C61EC45}" dt="2024-06-04T14:59:12.435" v="7291" actId="1076"/>
          <ac:spMkLst>
            <pc:docMk/>
            <pc:sldMk cId="3751517221" sldId="327"/>
            <ac:spMk id="4" creationId="{419378DE-09AA-8EE0-50D8-3CF14FC89C2B}"/>
          </ac:spMkLst>
        </pc:spChg>
        <pc:spChg chg="add del">
          <ac:chgData name="Constance Lambert" userId="1071b4a6-4dc3-4462-8374-057defbfd9df" providerId="ADAL" clId="{79280DFC-EA7B-4CFC-A46E-CE0A3C61EC45}" dt="2024-06-03T14:24:13.187" v="5361" actId="26606"/>
          <ac:spMkLst>
            <pc:docMk/>
            <pc:sldMk cId="3751517221" sldId="327"/>
            <ac:spMk id="10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6-03T14:24:10.578" v="5356" actId="26606"/>
          <ac:spMkLst>
            <pc:docMk/>
            <pc:sldMk cId="3751517221" sldId="327"/>
            <ac:spMk id="17" creationId="{04812C46-200A-4DEB-A05E-3ED6C68C2387}"/>
          </ac:spMkLst>
        </pc:spChg>
        <pc:spChg chg="add del">
          <ac:chgData name="Constance Lambert" userId="1071b4a6-4dc3-4462-8374-057defbfd9df" providerId="ADAL" clId="{79280DFC-EA7B-4CFC-A46E-CE0A3C61EC45}" dt="2024-06-03T14:24:10.578" v="5356" actId="26606"/>
          <ac:spMkLst>
            <pc:docMk/>
            <pc:sldMk cId="3751517221" sldId="327"/>
            <ac:spMk id="19" creationId="{D1EA859B-E555-4109-94F3-6700E046E008}"/>
          </ac:spMkLst>
        </pc:spChg>
        <pc:spChg chg="add">
          <ac:chgData name="Constance Lambert" userId="1071b4a6-4dc3-4462-8374-057defbfd9df" providerId="ADAL" clId="{79280DFC-EA7B-4CFC-A46E-CE0A3C61EC45}" dt="2024-06-03T14:24:13.187" v="5361" actId="26606"/>
          <ac:spMkLst>
            <pc:docMk/>
            <pc:sldMk cId="3751517221" sldId="327"/>
            <ac:spMk id="28" creationId="{9F7D5CDA-D291-4307-BF55-1381FED29634}"/>
          </ac:spMkLst>
        </pc:spChg>
        <pc:spChg chg="add">
          <ac:chgData name="Constance Lambert" userId="1071b4a6-4dc3-4462-8374-057defbfd9df" providerId="ADAL" clId="{79280DFC-EA7B-4CFC-A46E-CE0A3C61EC45}" dt="2024-06-03T14:24:13.187" v="5361" actId="26606"/>
          <ac:spMkLst>
            <pc:docMk/>
            <pc:sldMk cId="3751517221" sldId="327"/>
            <ac:spMk id="29" creationId="{59B296B9-C5A5-4E4F-9B60-C907B5F1466C}"/>
          </ac:spMkLst>
        </pc:spChg>
        <pc:spChg chg="add">
          <ac:chgData name="Constance Lambert" userId="1071b4a6-4dc3-4462-8374-057defbfd9df" providerId="ADAL" clId="{79280DFC-EA7B-4CFC-A46E-CE0A3C61EC45}" dt="2024-06-03T14:24:13.187" v="5361" actId="26606"/>
          <ac:spMkLst>
            <pc:docMk/>
            <pc:sldMk cId="3751517221" sldId="327"/>
            <ac:spMk id="30" creationId="{D0300FD3-5AF1-6305-15FA-9078072672E2}"/>
          </ac:spMkLst>
        </pc:spChg>
        <pc:grpChg chg="add del">
          <ac:chgData name="Constance Lambert" userId="1071b4a6-4dc3-4462-8374-057defbfd9df" providerId="ADAL" clId="{79280DFC-EA7B-4CFC-A46E-CE0A3C61EC45}" dt="2024-06-03T14:24:12.419" v="5358" actId="26606"/>
          <ac:grpSpMkLst>
            <pc:docMk/>
            <pc:sldMk cId="3751517221" sldId="327"/>
            <ac:grpSpMk id="21" creationId="{1FD67D68-9B83-C338-8342-3348D8F22347}"/>
          </ac:grpSpMkLst>
        </pc:grpChg>
        <pc:grpChg chg="add del">
          <ac:chgData name="Constance Lambert" userId="1071b4a6-4dc3-4462-8374-057defbfd9df" providerId="ADAL" clId="{79280DFC-EA7B-4CFC-A46E-CE0A3C61EC45}" dt="2024-06-03T14:24:13.187" v="5360" actId="26606"/>
          <ac:grpSpMkLst>
            <pc:docMk/>
            <pc:sldMk cId="3751517221" sldId="327"/>
            <ac:grpSpMk id="24" creationId="{31C49F18-8757-4E87-5C2E-9D6D7B82BA3B}"/>
          </ac:grpSpMkLst>
        </pc:grpChg>
        <pc:picChg chg="mod ord">
          <ac:chgData name="Constance Lambert" userId="1071b4a6-4dc3-4462-8374-057defbfd9df" providerId="ADAL" clId="{79280DFC-EA7B-4CFC-A46E-CE0A3C61EC45}" dt="2024-06-03T14:24:13.187" v="5361" actId="26606"/>
          <ac:picMkLst>
            <pc:docMk/>
            <pc:sldMk cId="3751517221" sldId="327"/>
            <ac:picMk id="5" creationId="{5B8D9C4A-035B-4BAE-8F8F-A315D1C4321F}"/>
          </ac:picMkLst>
        </pc:picChg>
        <pc:cxnChg chg="add del">
          <ac:chgData name="Constance Lambert" userId="1071b4a6-4dc3-4462-8374-057defbfd9df" providerId="ADAL" clId="{79280DFC-EA7B-4CFC-A46E-CE0A3C61EC45}" dt="2024-06-03T14:24:13.187" v="5361" actId="26606"/>
          <ac:cxnSpMkLst>
            <pc:docMk/>
            <pc:sldMk cId="3751517221" sldId="327"/>
            <ac:cxnSpMk id="12" creationId="{753FE100-D0AB-4AE2-824B-60CFA31EC6A2}"/>
          </ac:cxnSpMkLst>
        </pc:cxnChg>
      </pc:sldChg>
      <pc:sldChg chg="addSp delSp modSp add mod ord setBg modNotesTx">
        <pc:chgData name="Constance Lambert" userId="1071b4a6-4dc3-4462-8374-057defbfd9df" providerId="ADAL" clId="{79280DFC-EA7B-4CFC-A46E-CE0A3C61EC45}" dt="2024-06-03T15:23:17.827" v="5459" actId="14100"/>
        <pc:sldMkLst>
          <pc:docMk/>
          <pc:sldMk cId="796694852" sldId="328"/>
        </pc:sldMkLst>
        <pc:spChg chg="add del mod">
          <ac:chgData name="Constance Lambert" userId="1071b4a6-4dc3-4462-8374-057defbfd9df" providerId="ADAL" clId="{79280DFC-EA7B-4CFC-A46E-CE0A3C61EC45}" dt="2024-06-03T14:28:49.037" v="5415" actId="14100"/>
          <ac:spMkLst>
            <pc:docMk/>
            <pc:sldMk cId="796694852" sldId="328"/>
            <ac:spMk id="2" creationId="{9C5EF4D7-86A2-5F99-8709-4C2262D24368}"/>
          </ac:spMkLst>
        </pc:spChg>
        <pc:spChg chg="mod">
          <ac:chgData name="Constance Lambert" userId="1071b4a6-4dc3-4462-8374-057defbfd9df" providerId="ADAL" clId="{79280DFC-EA7B-4CFC-A46E-CE0A3C61EC45}" dt="2024-06-03T15:23:17.827" v="5459" actId="14100"/>
          <ac:spMkLst>
            <pc:docMk/>
            <pc:sldMk cId="796694852" sldId="328"/>
            <ac:spMk id="4" creationId="{03806FB7-5EC0-5B45-9E8A-6F3414D6F926}"/>
          </ac:spMkLst>
        </pc:spChg>
        <pc:spChg chg="add del mod">
          <ac:chgData name="Constance Lambert" userId="1071b4a6-4dc3-4462-8374-057defbfd9df" providerId="ADAL" clId="{79280DFC-EA7B-4CFC-A46E-CE0A3C61EC45}" dt="2024-06-03T14:27:43.350" v="5395" actId="478"/>
          <ac:spMkLst>
            <pc:docMk/>
            <pc:sldMk cId="796694852" sldId="328"/>
            <ac:spMk id="6" creationId="{930C463D-F239-DD73-002C-219CF7084B80}"/>
          </ac:spMkLst>
        </pc:spChg>
        <pc:spChg chg="add del">
          <ac:chgData name="Constance Lambert" userId="1071b4a6-4dc3-4462-8374-057defbfd9df" providerId="ADAL" clId="{79280DFC-EA7B-4CFC-A46E-CE0A3C61EC45}" dt="2024-06-03T14:27:28.793" v="5390" actId="26606"/>
          <ac:spMkLst>
            <pc:docMk/>
            <pc:sldMk cId="796694852" sldId="328"/>
            <ac:spMk id="10" creationId="{744CAA32-F237-419C-A2DD-43C28D920D3C}"/>
          </ac:spMkLst>
        </pc:spChg>
        <pc:spChg chg="add del">
          <ac:chgData name="Constance Lambert" userId="1071b4a6-4dc3-4462-8374-057defbfd9df" providerId="ADAL" clId="{79280DFC-EA7B-4CFC-A46E-CE0A3C61EC45}" dt="2024-06-03T14:27:26.650" v="5385" actId="26606"/>
          <ac:spMkLst>
            <pc:docMk/>
            <pc:sldMk cId="796694852" sldId="328"/>
            <ac:spMk id="17" creationId="{649C91A9-84E7-4BF0-9026-62F01380D853}"/>
          </ac:spMkLst>
        </pc:spChg>
        <pc:spChg chg="add del">
          <ac:chgData name="Constance Lambert" userId="1071b4a6-4dc3-4462-8374-057defbfd9df" providerId="ADAL" clId="{79280DFC-EA7B-4CFC-A46E-CE0A3C61EC45}" dt="2024-06-03T14:27:26.650" v="5385" actId="26606"/>
          <ac:spMkLst>
            <pc:docMk/>
            <pc:sldMk cId="796694852" sldId="328"/>
            <ac:spMk id="19" creationId="{9B47378D-AD27-45D0-8C1C-5B1098DCC068}"/>
          </ac:spMkLst>
        </pc:spChg>
        <pc:spChg chg="add del">
          <ac:chgData name="Constance Lambert" userId="1071b4a6-4dc3-4462-8374-057defbfd9df" providerId="ADAL" clId="{79280DFC-EA7B-4CFC-A46E-CE0A3C61EC45}" dt="2024-06-03T14:27:27.604" v="5387" actId="26606"/>
          <ac:spMkLst>
            <pc:docMk/>
            <pc:sldMk cId="796694852" sldId="328"/>
            <ac:spMk id="21" creationId="{55222F96-971A-4F90-B841-6BAB416C7AC1}"/>
          </ac:spMkLst>
        </pc:spChg>
        <pc:spChg chg="add del">
          <ac:chgData name="Constance Lambert" userId="1071b4a6-4dc3-4462-8374-057defbfd9df" providerId="ADAL" clId="{79280DFC-EA7B-4CFC-A46E-CE0A3C61EC45}" dt="2024-06-03T14:27:27.604" v="5387" actId="26606"/>
          <ac:spMkLst>
            <pc:docMk/>
            <pc:sldMk cId="796694852" sldId="328"/>
            <ac:spMk id="22" creationId="{DBC6133C-0615-4CE4-9132-37E609A9BDFA}"/>
          </ac:spMkLst>
        </pc:spChg>
        <pc:spChg chg="add del">
          <ac:chgData name="Constance Lambert" userId="1071b4a6-4dc3-4462-8374-057defbfd9df" providerId="ADAL" clId="{79280DFC-EA7B-4CFC-A46E-CE0A3C61EC45}" dt="2024-06-03T14:27:27.604" v="5387" actId="26606"/>
          <ac:spMkLst>
            <pc:docMk/>
            <pc:sldMk cId="796694852" sldId="328"/>
            <ac:spMk id="23" creationId="{08980754-6F4B-43C9-B9BE-127B6BED6586}"/>
          </ac:spMkLst>
        </pc:spChg>
        <pc:spChg chg="add del">
          <ac:chgData name="Constance Lambert" userId="1071b4a6-4dc3-4462-8374-057defbfd9df" providerId="ADAL" clId="{79280DFC-EA7B-4CFC-A46E-CE0A3C61EC45}" dt="2024-06-03T14:27:27.604" v="5387" actId="26606"/>
          <ac:spMkLst>
            <pc:docMk/>
            <pc:sldMk cId="796694852" sldId="328"/>
            <ac:spMk id="24" creationId="{169CC832-2974-4E8D-90ED-3E2941BA7336}"/>
          </ac:spMkLst>
        </pc:spChg>
        <pc:spChg chg="add del">
          <ac:chgData name="Constance Lambert" userId="1071b4a6-4dc3-4462-8374-057defbfd9df" providerId="ADAL" clId="{79280DFC-EA7B-4CFC-A46E-CE0A3C61EC45}" dt="2024-06-03T14:27:27.604" v="5387" actId="26606"/>
          <ac:spMkLst>
            <pc:docMk/>
            <pc:sldMk cId="796694852" sldId="328"/>
            <ac:spMk id="25" creationId="{2C1BBA94-3F40-40AA-8BB9-E69E25E537C1}"/>
          </ac:spMkLst>
        </pc:spChg>
        <pc:spChg chg="add del">
          <ac:chgData name="Constance Lambert" userId="1071b4a6-4dc3-4462-8374-057defbfd9df" providerId="ADAL" clId="{79280DFC-EA7B-4CFC-A46E-CE0A3C61EC45}" dt="2024-06-03T14:27:28.778" v="5389" actId="26606"/>
          <ac:spMkLst>
            <pc:docMk/>
            <pc:sldMk cId="796694852" sldId="328"/>
            <ac:spMk id="27" creationId="{979E27D9-03C7-44E2-9FF8-15D0C8506AF7}"/>
          </ac:spMkLst>
        </pc:spChg>
        <pc:spChg chg="add del">
          <ac:chgData name="Constance Lambert" userId="1071b4a6-4dc3-4462-8374-057defbfd9df" providerId="ADAL" clId="{79280DFC-EA7B-4CFC-A46E-CE0A3C61EC45}" dt="2024-06-03T14:27:28.778" v="5389" actId="26606"/>
          <ac:spMkLst>
            <pc:docMk/>
            <pc:sldMk cId="796694852" sldId="328"/>
            <ac:spMk id="28" creationId="{EEBF1590-3B36-48EE-A89D-3B6F3CB256AB}"/>
          </ac:spMkLst>
        </pc:spChg>
        <pc:spChg chg="add del">
          <ac:chgData name="Constance Lambert" userId="1071b4a6-4dc3-4462-8374-057defbfd9df" providerId="ADAL" clId="{79280DFC-EA7B-4CFC-A46E-CE0A3C61EC45}" dt="2024-06-03T14:27:28.778" v="5389" actId="26606"/>
          <ac:spMkLst>
            <pc:docMk/>
            <pc:sldMk cId="796694852" sldId="328"/>
            <ac:spMk id="29" creationId="{AC8F6C8C-AB5A-4548-942D-E3FD40ACBC49}"/>
          </ac:spMkLst>
        </pc:spChg>
        <pc:spChg chg="add">
          <ac:chgData name="Constance Lambert" userId="1071b4a6-4dc3-4462-8374-057defbfd9df" providerId="ADAL" clId="{79280DFC-EA7B-4CFC-A46E-CE0A3C61EC45}" dt="2024-06-03T14:27:28.793" v="5390" actId="26606"/>
          <ac:spMkLst>
            <pc:docMk/>
            <pc:sldMk cId="796694852" sldId="328"/>
            <ac:spMk id="31" creationId="{649C91A9-84E7-4BF0-9026-62F01380D853}"/>
          </ac:spMkLst>
        </pc:spChg>
        <pc:spChg chg="add">
          <ac:chgData name="Constance Lambert" userId="1071b4a6-4dc3-4462-8374-057defbfd9df" providerId="ADAL" clId="{79280DFC-EA7B-4CFC-A46E-CE0A3C61EC45}" dt="2024-06-03T14:27:28.793" v="5390" actId="26606"/>
          <ac:spMkLst>
            <pc:docMk/>
            <pc:sldMk cId="796694852" sldId="328"/>
            <ac:spMk id="32" creationId="{9B47378D-AD27-45D0-8C1C-5B1098DCC068}"/>
          </ac:spMkLst>
        </pc:spChg>
        <pc:picChg chg="mod ord">
          <ac:chgData name="Constance Lambert" userId="1071b4a6-4dc3-4462-8374-057defbfd9df" providerId="ADAL" clId="{79280DFC-EA7B-4CFC-A46E-CE0A3C61EC45}" dt="2024-06-03T14:27:43.703" v="5397" actId="1076"/>
          <ac:picMkLst>
            <pc:docMk/>
            <pc:sldMk cId="796694852" sldId="328"/>
            <ac:picMk id="5" creationId="{F5B34CD6-13A5-42CA-B1C1-9F4F5C9DDFF7}"/>
          </ac:picMkLst>
        </pc:picChg>
        <pc:cxnChg chg="add del">
          <ac:chgData name="Constance Lambert" userId="1071b4a6-4dc3-4462-8374-057defbfd9df" providerId="ADAL" clId="{79280DFC-EA7B-4CFC-A46E-CE0A3C61EC45}" dt="2024-06-03T14:27:28.793" v="5390" actId="26606"/>
          <ac:cxnSpMkLst>
            <pc:docMk/>
            <pc:sldMk cId="796694852" sldId="328"/>
            <ac:cxnSpMk id="12" creationId="{753FE100-D0AB-4AE2-824B-60CFA31EC6A2}"/>
          </ac:cxnSpMkLst>
        </pc:cxnChg>
      </pc:sldChg>
      <pc:sldChg chg="addSp modSp add del mod setBg">
        <pc:chgData name="Constance Lambert" userId="1071b4a6-4dc3-4462-8374-057defbfd9df" providerId="ADAL" clId="{79280DFC-EA7B-4CFC-A46E-CE0A3C61EC45}" dt="2024-06-03T14:26:36.139" v="5377" actId="2696"/>
        <pc:sldMkLst>
          <pc:docMk/>
          <pc:sldMk cId="1252659439" sldId="328"/>
        </pc:sldMkLst>
        <pc:spChg chg="mod ord">
          <ac:chgData name="Constance Lambert" userId="1071b4a6-4dc3-4462-8374-057defbfd9df" providerId="ADAL" clId="{79280DFC-EA7B-4CFC-A46E-CE0A3C61EC45}" dt="2024-06-03T14:25:49.736" v="5374" actId="34807"/>
          <ac:spMkLst>
            <pc:docMk/>
            <pc:sldMk cId="1252659439" sldId="328"/>
            <ac:spMk id="2" creationId="{8C423197-EEC0-2329-6000-DC19CFE33AD9}"/>
          </ac:spMkLst>
        </pc:spChg>
        <pc:spChg chg="mod">
          <ac:chgData name="Constance Lambert" userId="1071b4a6-4dc3-4462-8374-057defbfd9df" providerId="ADAL" clId="{79280DFC-EA7B-4CFC-A46E-CE0A3C61EC45}" dt="2024-06-03T14:25:49.736" v="5374" actId="34807"/>
          <ac:spMkLst>
            <pc:docMk/>
            <pc:sldMk cId="1252659439" sldId="328"/>
            <ac:spMk id="4" creationId="{8FF6E514-D3B2-FE9A-9E9C-BB2B46224AB9}"/>
          </ac:spMkLst>
        </pc:spChg>
        <pc:spChg chg="add">
          <ac:chgData name="Constance Lambert" userId="1071b4a6-4dc3-4462-8374-057defbfd9df" providerId="ADAL" clId="{79280DFC-EA7B-4CFC-A46E-CE0A3C61EC45}" dt="2024-06-03T14:25:49.736" v="5374" actId="34807"/>
          <ac:spMkLst>
            <pc:docMk/>
            <pc:sldMk cId="1252659439" sldId="328"/>
            <ac:spMk id="10" creationId="{406BD704-01C2-4341-B99A-116CC7EC56EF}"/>
          </ac:spMkLst>
        </pc:spChg>
        <pc:spChg chg="add">
          <ac:chgData name="Constance Lambert" userId="1071b4a6-4dc3-4462-8374-057defbfd9df" providerId="ADAL" clId="{79280DFC-EA7B-4CFC-A46E-CE0A3C61EC45}" dt="2024-06-03T14:25:49.736" v="5374" actId="34807"/>
          <ac:spMkLst>
            <pc:docMk/>
            <pc:sldMk cId="1252659439" sldId="328"/>
            <ac:spMk id="12" creationId="{0225C01B-A296-4FAA-AA46-794F27DF6934}"/>
          </ac:spMkLst>
        </pc:spChg>
        <pc:picChg chg="mod">
          <ac:chgData name="Constance Lambert" userId="1071b4a6-4dc3-4462-8374-057defbfd9df" providerId="ADAL" clId="{79280DFC-EA7B-4CFC-A46E-CE0A3C61EC45}" dt="2024-06-03T14:25:49.736" v="5374" actId="34807"/>
          <ac:picMkLst>
            <pc:docMk/>
            <pc:sldMk cId="1252659439" sldId="328"/>
            <ac:picMk id="5" creationId="{408E85D2-9763-4BA4-84BF-09242016E970}"/>
          </ac:picMkLst>
        </pc:picChg>
        <pc:cxnChg chg="add">
          <ac:chgData name="Constance Lambert" userId="1071b4a6-4dc3-4462-8374-057defbfd9df" providerId="ADAL" clId="{79280DFC-EA7B-4CFC-A46E-CE0A3C61EC45}" dt="2024-06-03T14:25:49.736" v="5374" actId="34807"/>
          <ac:cxnSpMkLst>
            <pc:docMk/>
            <pc:sldMk cId="1252659439" sldId="328"/>
            <ac:cxnSpMk id="14" creationId="{62713E66-598D-4B8A-9D2A-67C7AF46EF11}"/>
          </ac:cxnSpMkLst>
        </pc:cxnChg>
      </pc:sldChg>
      <pc:sldChg chg="addSp modSp add del mod setBg">
        <pc:chgData name="Constance Lambert" userId="1071b4a6-4dc3-4462-8374-057defbfd9df" providerId="ADAL" clId="{79280DFC-EA7B-4CFC-A46E-CE0A3C61EC45}" dt="2024-06-03T14:26:38.447" v="5378" actId="2696"/>
        <pc:sldMkLst>
          <pc:docMk/>
          <pc:sldMk cId="639995954" sldId="329"/>
        </pc:sldMkLst>
        <pc:spChg chg="mod ord">
          <ac:chgData name="Constance Lambert" userId="1071b4a6-4dc3-4462-8374-057defbfd9df" providerId="ADAL" clId="{79280DFC-EA7B-4CFC-A46E-CE0A3C61EC45}" dt="2024-06-03T14:26:26.659" v="5376" actId="34807"/>
          <ac:spMkLst>
            <pc:docMk/>
            <pc:sldMk cId="639995954" sldId="329"/>
            <ac:spMk id="2" creationId="{149E437F-2D40-1DE1-F46F-53C3CB8597EB}"/>
          </ac:spMkLst>
        </pc:spChg>
        <pc:spChg chg="mod">
          <ac:chgData name="Constance Lambert" userId="1071b4a6-4dc3-4462-8374-057defbfd9df" providerId="ADAL" clId="{79280DFC-EA7B-4CFC-A46E-CE0A3C61EC45}" dt="2024-06-03T14:26:26.659" v="5376" actId="34807"/>
          <ac:spMkLst>
            <pc:docMk/>
            <pc:sldMk cId="639995954" sldId="329"/>
            <ac:spMk id="4" creationId="{44450445-6887-2F0F-6E32-48B3FBA95BC8}"/>
          </ac:spMkLst>
        </pc:spChg>
        <pc:spChg chg="add">
          <ac:chgData name="Constance Lambert" userId="1071b4a6-4dc3-4462-8374-057defbfd9df" providerId="ADAL" clId="{79280DFC-EA7B-4CFC-A46E-CE0A3C61EC45}" dt="2024-06-03T14:26:26.659" v="5376" actId="34807"/>
          <ac:spMkLst>
            <pc:docMk/>
            <pc:sldMk cId="639995954" sldId="329"/>
            <ac:spMk id="10" creationId="{744CAA32-F237-419C-A2DD-43C28D920D3C}"/>
          </ac:spMkLst>
        </pc:spChg>
        <pc:picChg chg="mod">
          <ac:chgData name="Constance Lambert" userId="1071b4a6-4dc3-4462-8374-057defbfd9df" providerId="ADAL" clId="{79280DFC-EA7B-4CFC-A46E-CE0A3C61EC45}" dt="2024-06-03T14:26:26.659" v="5376" actId="34807"/>
          <ac:picMkLst>
            <pc:docMk/>
            <pc:sldMk cId="639995954" sldId="329"/>
            <ac:picMk id="5" creationId="{6CCC432B-A79A-4A40-91F7-8F6A1CB085C1}"/>
          </ac:picMkLst>
        </pc:picChg>
        <pc:cxnChg chg="add">
          <ac:chgData name="Constance Lambert" userId="1071b4a6-4dc3-4462-8374-057defbfd9df" providerId="ADAL" clId="{79280DFC-EA7B-4CFC-A46E-CE0A3C61EC45}" dt="2024-06-03T14:26:26.659" v="5376" actId="34807"/>
          <ac:cxnSpMkLst>
            <pc:docMk/>
            <pc:sldMk cId="639995954" sldId="329"/>
            <ac:cxnSpMk id="12" creationId="{08052531-D50B-3899-B150-D05525F4F2BC}"/>
          </ac:cxnSpMkLst>
        </pc:cxnChg>
      </pc:sldChg>
      <pc:sldChg chg="addSp delSp modSp mod">
        <pc:chgData name="Constance Lambert" userId="1071b4a6-4dc3-4462-8374-057defbfd9df" providerId="ADAL" clId="{79280DFC-EA7B-4CFC-A46E-CE0A3C61EC45}" dt="2024-06-04T14:55:49.248" v="7262" actId="478"/>
        <pc:sldMkLst>
          <pc:docMk/>
          <pc:sldMk cId="2229026046" sldId="330"/>
        </pc:sldMkLst>
        <pc:spChg chg="add del mod">
          <ac:chgData name="Constance Lambert" userId="1071b4a6-4dc3-4462-8374-057defbfd9df" providerId="ADAL" clId="{79280DFC-EA7B-4CFC-A46E-CE0A3C61EC45}" dt="2024-06-04T14:55:29.956" v="7258" actId="21"/>
          <ac:spMkLst>
            <pc:docMk/>
            <pc:sldMk cId="2229026046" sldId="330"/>
            <ac:spMk id="5" creationId="{00000000-0000-0000-0000-000000000000}"/>
          </ac:spMkLst>
        </pc:spChg>
        <pc:spChg chg="del">
          <ac:chgData name="Constance Lambert" userId="1071b4a6-4dc3-4462-8374-057defbfd9df" providerId="ADAL" clId="{79280DFC-EA7B-4CFC-A46E-CE0A3C61EC45}" dt="2024-06-04T14:55:04.643" v="7251" actId="478"/>
          <ac:spMkLst>
            <pc:docMk/>
            <pc:sldMk cId="2229026046" sldId="330"/>
            <ac:spMk id="6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6-04T14:54:58.806" v="7249" actId="20577"/>
          <ac:spMkLst>
            <pc:docMk/>
            <pc:sldMk cId="2229026046" sldId="330"/>
            <ac:spMk id="8" creationId="{7F12FD04-CAAB-A5B6-0247-258F2D6994C6}"/>
          </ac:spMkLst>
        </pc:spChg>
        <pc:spChg chg="add del mod">
          <ac:chgData name="Constance Lambert" userId="1071b4a6-4dc3-4462-8374-057defbfd9df" providerId="ADAL" clId="{79280DFC-EA7B-4CFC-A46E-CE0A3C61EC45}" dt="2024-06-04T14:55:49.248" v="7262" actId="478"/>
          <ac:spMkLst>
            <pc:docMk/>
            <pc:sldMk cId="2229026046" sldId="330"/>
            <ac:spMk id="11" creationId="{5C06925F-91CC-D989-FFFF-1FCE6B2F1978}"/>
          </ac:spMkLst>
        </pc:spChg>
      </pc:sldChg>
      <pc:sldChg chg="add del">
        <pc:chgData name="Constance Lambert" userId="1071b4a6-4dc3-4462-8374-057defbfd9df" providerId="ADAL" clId="{79280DFC-EA7B-4CFC-A46E-CE0A3C61EC45}" dt="2024-06-04T13:14:24.612" v="5971" actId="2696"/>
        <pc:sldMkLst>
          <pc:docMk/>
          <pc:sldMk cId="2792011942" sldId="331"/>
        </pc:sldMkLst>
      </pc:sldChg>
      <pc:sldChg chg="addSp delSp modSp add mod ord">
        <pc:chgData name="Constance Lambert" userId="1071b4a6-4dc3-4462-8374-057defbfd9df" providerId="ADAL" clId="{79280DFC-EA7B-4CFC-A46E-CE0A3C61EC45}" dt="2024-06-04T13:09:00.697" v="5501" actId="14100"/>
        <pc:sldMkLst>
          <pc:docMk/>
          <pc:sldMk cId="3059700947" sldId="332"/>
        </pc:sldMkLst>
        <pc:spChg chg="add mod">
          <ac:chgData name="Constance Lambert" userId="1071b4a6-4dc3-4462-8374-057defbfd9df" providerId="ADAL" clId="{79280DFC-EA7B-4CFC-A46E-CE0A3C61EC45}" dt="2024-06-04T13:08:44.918" v="5499" actId="1076"/>
          <ac:spMkLst>
            <pc:docMk/>
            <pc:sldMk cId="3059700947" sldId="332"/>
            <ac:spMk id="2" creationId="{024D5065-517E-7864-AAB3-518050771242}"/>
          </ac:spMkLst>
        </pc:spChg>
        <pc:spChg chg="add del">
          <ac:chgData name="Constance Lambert" userId="1071b4a6-4dc3-4462-8374-057defbfd9df" providerId="ADAL" clId="{79280DFC-EA7B-4CFC-A46E-CE0A3C61EC45}" dt="2024-06-04T13:08:42.584" v="5498" actId="478"/>
          <ac:spMkLst>
            <pc:docMk/>
            <pc:sldMk cId="3059700947" sldId="332"/>
            <ac:spMk id="5" creationId="{C0BC56B8-B3FB-AE67-8AAF-50E335F01056}"/>
          </ac:spMkLst>
        </pc:spChg>
        <pc:spChg chg="mod">
          <ac:chgData name="Constance Lambert" userId="1071b4a6-4dc3-4462-8374-057defbfd9df" providerId="ADAL" clId="{79280DFC-EA7B-4CFC-A46E-CE0A3C61EC45}" dt="2024-06-04T13:08:55.989" v="5500"/>
          <ac:spMkLst>
            <pc:docMk/>
            <pc:sldMk cId="3059700947" sldId="332"/>
            <ac:spMk id="7" creationId="{6D3D268D-2758-EEC1-0E72-C86D75F3E205}"/>
          </ac:spMkLst>
        </pc:spChg>
        <pc:grpChg chg="mod">
          <ac:chgData name="Constance Lambert" userId="1071b4a6-4dc3-4462-8374-057defbfd9df" providerId="ADAL" clId="{79280DFC-EA7B-4CFC-A46E-CE0A3C61EC45}" dt="2024-06-04T13:09:00.697" v="5501" actId="14100"/>
          <ac:grpSpMkLst>
            <pc:docMk/>
            <pc:sldMk cId="3059700947" sldId="332"/>
            <ac:grpSpMk id="4" creationId="{85561D0B-715A-73C1-40FE-CCF8077256AC}"/>
          </ac:grpSpMkLst>
        </pc:grpChg>
      </pc:sldChg>
      <pc:sldChg chg="addSp delSp modSp add mod">
        <pc:chgData name="Constance Lambert" userId="1071b4a6-4dc3-4462-8374-057defbfd9df" providerId="ADAL" clId="{79280DFC-EA7B-4CFC-A46E-CE0A3C61EC45}" dt="2024-06-04T14:47:48.290" v="6906" actId="20577"/>
        <pc:sldMkLst>
          <pc:docMk/>
          <pc:sldMk cId="239247766" sldId="333"/>
        </pc:sldMkLst>
        <pc:spChg chg="add del mod">
          <ac:chgData name="Constance Lambert" userId="1071b4a6-4dc3-4462-8374-057defbfd9df" providerId="ADAL" clId="{79280DFC-EA7B-4CFC-A46E-CE0A3C61EC45}" dt="2024-06-04T13:41:49.241" v="6871" actId="26606"/>
          <ac:spMkLst>
            <pc:docMk/>
            <pc:sldMk cId="239247766" sldId="333"/>
            <ac:spMk id="5" creationId="{D40E1982-F5C4-F4C1-7067-6064741ADEF2}"/>
          </ac:spMkLst>
        </pc:spChg>
        <pc:spChg chg="mod">
          <ac:chgData name="Constance Lambert" userId="1071b4a6-4dc3-4462-8374-057defbfd9df" providerId="ADAL" clId="{79280DFC-EA7B-4CFC-A46E-CE0A3C61EC45}" dt="2024-06-04T13:09:29.002" v="5514" actId="20577"/>
          <ac:spMkLst>
            <pc:docMk/>
            <pc:sldMk cId="239247766" sldId="333"/>
            <ac:spMk id="6" creationId="{00000000-0000-0000-0000-000000000000}"/>
          </ac:spMkLst>
        </pc:spChg>
        <pc:graphicFrameChg chg="add del mod">
          <ac:chgData name="Constance Lambert" userId="1071b4a6-4dc3-4462-8374-057defbfd9df" providerId="ADAL" clId="{79280DFC-EA7B-4CFC-A46E-CE0A3C61EC45}" dt="2024-06-04T14:46:57.513" v="6888" actId="478"/>
          <ac:graphicFrameMkLst>
            <pc:docMk/>
            <pc:sldMk cId="239247766" sldId="333"/>
            <ac:graphicFrameMk id="2" creationId="{80F94B76-11E5-30D5-801D-63E8429D95B6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41:32.221" v="6862" actId="26606"/>
          <ac:graphicFrameMkLst>
            <pc:docMk/>
            <pc:sldMk cId="239247766" sldId="333"/>
            <ac:graphicFrameMk id="11" creationId="{E572FF54-F622-FFB2-2AEE-7BB199CEC6E1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41:34.682" v="6864" actId="26606"/>
          <ac:graphicFrameMkLst>
            <pc:docMk/>
            <pc:sldMk cId="239247766" sldId="333"/>
            <ac:graphicFrameMk id="13" creationId="{D2C3F8AD-563D-9DA6-27F4-FD20EB9641A0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41:38.838" v="6866" actId="26606"/>
          <ac:graphicFrameMkLst>
            <pc:docMk/>
            <pc:sldMk cId="239247766" sldId="333"/>
            <ac:graphicFrameMk id="15" creationId="{32951BA1-ADCD-44EA-ED34-03AC75EF1585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41:48.407" v="6868" actId="26606"/>
          <ac:graphicFrameMkLst>
            <pc:docMk/>
            <pc:sldMk cId="239247766" sldId="333"/>
            <ac:graphicFrameMk id="17" creationId="{E6AFD1D4-5472-BD85-BC51-1C00A58EFDA7}"/>
          </ac:graphicFrameMkLst>
        </pc:graphicFrameChg>
        <pc:graphicFrameChg chg="add del">
          <ac:chgData name="Constance Lambert" userId="1071b4a6-4dc3-4462-8374-057defbfd9df" providerId="ADAL" clId="{79280DFC-EA7B-4CFC-A46E-CE0A3C61EC45}" dt="2024-06-04T13:41:49.204" v="6870" actId="26606"/>
          <ac:graphicFrameMkLst>
            <pc:docMk/>
            <pc:sldMk cId="239247766" sldId="333"/>
            <ac:graphicFrameMk id="19" creationId="{32951BA1-ADCD-44EA-ED34-03AC75EF1585}"/>
          </ac:graphicFrameMkLst>
        </pc:graphicFrameChg>
        <pc:graphicFrameChg chg="add mod">
          <ac:chgData name="Constance Lambert" userId="1071b4a6-4dc3-4462-8374-057defbfd9df" providerId="ADAL" clId="{79280DFC-EA7B-4CFC-A46E-CE0A3C61EC45}" dt="2024-06-04T14:47:48.290" v="6906" actId="20577"/>
          <ac:graphicFrameMkLst>
            <pc:docMk/>
            <pc:sldMk cId="239247766" sldId="333"/>
            <ac:graphicFrameMk id="21" creationId="{E6AFD1D4-5472-BD85-BC51-1C00A58EFDA7}"/>
          </ac:graphicFrameMkLst>
        </pc:graphicFrameChg>
      </pc:sldChg>
      <pc:sldChg chg="addSp delSp modSp add del mod">
        <pc:chgData name="Constance Lambert" userId="1071b4a6-4dc3-4462-8374-057defbfd9df" providerId="ADAL" clId="{79280DFC-EA7B-4CFC-A46E-CE0A3C61EC45}" dt="2024-06-04T15:39:14.829" v="7350" actId="2696"/>
        <pc:sldMkLst>
          <pc:docMk/>
          <pc:sldMk cId="2011083504" sldId="334"/>
        </pc:sldMkLst>
        <pc:spChg chg="mod">
          <ac:chgData name="Constance Lambert" userId="1071b4a6-4dc3-4462-8374-057defbfd9df" providerId="ADAL" clId="{79280DFC-EA7B-4CFC-A46E-CE0A3C61EC45}" dt="2024-06-04T13:39:07.707" v="6840" actId="1076"/>
          <ac:spMkLst>
            <pc:docMk/>
            <pc:sldMk cId="2011083504" sldId="334"/>
            <ac:spMk id="2" creationId="{00000000-0000-0000-0000-000000000000}"/>
          </ac:spMkLst>
        </pc:spChg>
        <pc:spChg chg="mod">
          <ac:chgData name="Constance Lambert" userId="1071b4a6-4dc3-4462-8374-057defbfd9df" providerId="ADAL" clId="{79280DFC-EA7B-4CFC-A46E-CE0A3C61EC45}" dt="2024-06-04T13:27:52.849" v="6529" actId="1076"/>
          <ac:spMkLst>
            <pc:docMk/>
            <pc:sldMk cId="2011083504" sldId="334"/>
            <ac:spMk id="4" creationId="{00000000-0000-0000-0000-000000000000}"/>
          </ac:spMkLst>
        </pc:spChg>
        <pc:spChg chg="del mod">
          <ac:chgData name="Constance Lambert" userId="1071b4a6-4dc3-4462-8374-057defbfd9df" providerId="ADAL" clId="{79280DFC-EA7B-4CFC-A46E-CE0A3C61EC45}" dt="2024-06-04T13:39:42.282" v="6850" actId="478"/>
          <ac:spMkLst>
            <pc:docMk/>
            <pc:sldMk cId="2011083504" sldId="334"/>
            <ac:spMk id="5" creationId="{BE461A1E-5913-F960-67FD-131E2A271515}"/>
          </ac:spMkLst>
        </pc:spChg>
        <pc:graphicFrameChg chg="add mod">
          <ac:chgData name="Constance Lambert" userId="1071b4a6-4dc3-4462-8374-057defbfd9df" providerId="ADAL" clId="{79280DFC-EA7B-4CFC-A46E-CE0A3C61EC45}" dt="2024-06-04T13:41:00.721" v="6860" actId="20577"/>
          <ac:graphicFrameMkLst>
            <pc:docMk/>
            <pc:sldMk cId="2011083504" sldId="334"/>
            <ac:graphicFrameMk id="8" creationId="{66A0D812-B445-8852-0B5E-D7A99FED4125}"/>
          </ac:graphicFrameMkLst>
        </pc:graphicFrameChg>
      </pc:sldChg>
      <pc:sldChg chg="delSp modSp add mod">
        <pc:chgData name="Constance Lambert" userId="1071b4a6-4dc3-4462-8374-057defbfd9df" providerId="ADAL" clId="{79280DFC-EA7B-4CFC-A46E-CE0A3C61EC45}" dt="2024-06-04T15:44:06.178" v="7371" actId="14100"/>
        <pc:sldMkLst>
          <pc:docMk/>
          <pc:sldMk cId="4294117479" sldId="335"/>
        </pc:sldMkLst>
        <pc:graphicFrameChg chg="mod">
          <ac:chgData name="Constance Lambert" userId="1071b4a6-4dc3-4462-8374-057defbfd9df" providerId="ADAL" clId="{79280DFC-EA7B-4CFC-A46E-CE0A3C61EC45}" dt="2024-06-04T15:44:06.178" v="7371" actId="14100"/>
          <ac:graphicFrameMkLst>
            <pc:docMk/>
            <pc:sldMk cId="4294117479" sldId="335"/>
            <ac:graphicFrameMk id="2" creationId="{80F94B76-11E5-30D5-801D-63E8429D95B6}"/>
          </ac:graphicFrameMkLst>
        </pc:graphicFrameChg>
        <pc:graphicFrameChg chg="del">
          <ac:chgData name="Constance Lambert" userId="1071b4a6-4dc3-4462-8374-057defbfd9df" providerId="ADAL" clId="{79280DFC-EA7B-4CFC-A46E-CE0A3C61EC45}" dt="2024-06-04T14:47:07.856" v="6891" actId="478"/>
          <ac:graphicFrameMkLst>
            <pc:docMk/>
            <pc:sldMk cId="4294117479" sldId="335"/>
            <ac:graphicFrameMk id="21" creationId="{E6AFD1D4-5472-BD85-BC51-1C00A58EFDA7}"/>
          </ac:graphicFrameMkLst>
        </pc:graphicFrameChg>
      </pc:sldChg>
      <pc:sldMasterChg chg="delSldLayout">
        <pc:chgData name="Constance Lambert" userId="1071b4a6-4dc3-4462-8374-057defbfd9df" providerId="ADAL" clId="{79280DFC-EA7B-4CFC-A46E-CE0A3C61EC45}" dt="2024-05-25T17:49:06.780" v="551" actId="2696"/>
        <pc:sldMasterMkLst>
          <pc:docMk/>
          <pc:sldMasterMk cId="0" sldId="2147483648"/>
        </pc:sldMasterMkLst>
        <pc:sldLayoutChg chg="del">
          <pc:chgData name="Constance Lambert" userId="1071b4a6-4dc3-4462-8374-057defbfd9df" providerId="ADAL" clId="{79280DFC-EA7B-4CFC-A46E-CE0A3C61EC45}" dt="2024-05-25T17:49:06.780" v="551" actId="2696"/>
          <pc:sldLayoutMkLst>
            <pc:docMk/>
            <pc:sldMasterMk cId="0" sldId="2147483648"/>
            <pc:sldLayoutMk cId="4256054431" sldId="2147483678"/>
          </pc:sldLayoutMkLst>
        </pc:sldLayoutChg>
      </pc:sldMasterChg>
      <pc:sldMasterChg chg="del delSldLayout">
        <pc:chgData name="Constance Lambert" userId="1071b4a6-4dc3-4462-8374-057defbfd9df" providerId="ADAL" clId="{79280DFC-EA7B-4CFC-A46E-CE0A3C61EC45}" dt="2024-05-25T17:39:16.605" v="377" actId="2696"/>
        <pc:sldMasterMkLst>
          <pc:docMk/>
          <pc:sldMasterMk cId="2112267702" sldId="2147483666"/>
        </pc:sldMasterMkLst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3888085593" sldId="2147483667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1336666596" sldId="2147483668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360293395" sldId="2147483669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3455797853" sldId="2147483670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4084267015" sldId="2147483671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927061876" sldId="2147483672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2353729109" sldId="2147483673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4154949432" sldId="2147483674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1738947061" sldId="2147483675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1282902290" sldId="2147483676"/>
          </pc:sldLayoutMkLst>
        </pc:sldLayoutChg>
        <pc:sldLayoutChg chg="del">
          <pc:chgData name="Constance Lambert" userId="1071b4a6-4dc3-4462-8374-057defbfd9df" providerId="ADAL" clId="{79280DFC-EA7B-4CFC-A46E-CE0A3C61EC45}" dt="2024-05-25T17:39:16.605" v="377" actId="2696"/>
          <pc:sldLayoutMkLst>
            <pc:docMk/>
            <pc:sldMasterMk cId="2112267702" sldId="2147483666"/>
            <pc:sldLayoutMk cId="2890194098" sldId="2147483677"/>
          </pc:sldLayoutMkLst>
        </pc:sldLayoutChg>
      </pc:sldMasterChg>
    </pc:docChg>
  </pc:docChgLst>
  <pc:docChgLst>
    <pc:chgData name="Catherine Laplante" userId="66771933-c68b-4c9a-93bf-285454235b8c" providerId="ADAL" clId="{03489121-528B-44E4-B260-3E498FA91D0E}"/>
    <pc:docChg chg="modSld">
      <pc:chgData name="Catherine Laplante" userId="66771933-c68b-4c9a-93bf-285454235b8c" providerId="ADAL" clId="{03489121-528B-44E4-B260-3E498FA91D0E}" dt="2024-06-03T17:28:45.821" v="30" actId="20577"/>
      <pc:docMkLst>
        <pc:docMk/>
      </pc:docMkLst>
      <pc:sldChg chg="modSp mod">
        <pc:chgData name="Catherine Laplante" userId="66771933-c68b-4c9a-93bf-285454235b8c" providerId="ADAL" clId="{03489121-528B-44E4-B260-3E498FA91D0E}" dt="2024-06-03T17:16:49.249" v="6" actId="20577"/>
        <pc:sldMkLst>
          <pc:docMk/>
          <pc:sldMk cId="401058713" sldId="279"/>
        </pc:sldMkLst>
        <pc:spChg chg="mod">
          <ac:chgData name="Catherine Laplante" userId="66771933-c68b-4c9a-93bf-285454235b8c" providerId="ADAL" clId="{03489121-528B-44E4-B260-3E498FA91D0E}" dt="2024-06-03T17:16:49.249" v="6" actId="20577"/>
          <ac:spMkLst>
            <pc:docMk/>
            <pc:sldMk cId="401058713" sldId="279"/>
            <ac:spMk id="18" creationId="{D48423D6-C815-293A-9769-1E108D3647E2}"/>
          </ac:spMkLst>
        </pc:spChg>
      </pc:sldChg>
      <pc:sldChg chg="modSp mod">
        <pc:chgData name="Catherine Laplante" userId="66771933-c68b-4c9a-93bf-285454235b8c" providerId="ADAL" clId="{03489121-528B-44E4-B260-3E498FA91D0E}" dt="2024-06-03T17:23:05.471" v="8" actId="20577"/>
        <pc:sldMkLst>
          <pc:docMk/>
          <pc:sldMk cId="692656311" sldId="309"/>
        </pc:sldMkLst>
        <pc:spChg chg="mod">
          <ac:chgData name="Catherine Laplante" userId="66771933-c68b-4c9a-93bf-285454235b8c" providerId="ADAL" clId="{03489121-528B-44E4-B260-3E498FA91D0E}" dt="2024-06-03T17:23:05.471" v="8" actId="20577"/>
          <ac:spMkLst>
            <pc:docMk/>
            <pc:sldMk cId="692656311" sldId="309"/>
            <ac:spMk id="8" creationId="{7F12FD04-CAAB-A5B6-0247-258F2D6994C6}"/>
          </ac:spMkLst>
        </pc:spChg>
      </pc:sldChg>
      <pc:sldChg chg="modSp mod">
        <pc:chgData name="Catherine Laplante" userId="66771933-c68b-4c9a-93bf-285454235b8c" providerId="ADAL" clId="{03489121-528B-44E4-B260-3E498FA91D0E}" dt="2024-06-03T17:28:45.821" v="30" actId="20577"/>
        <pc:sldMkLst>
          <pc:docMk/>
          <pc:sldMk cId="109983271" sldId="311"/>
        </pc:sldMkLst>
        <pc:spChg chg="mod">
          <ac:chgData name="Catherine Laplante" userId="66771933-c68b-4c9a-93bf-285454235b8c" providerId="ADAL" clId="{03489121-528B-44E4-B260-3E498FA91D0E}" dt="2024-06-03T17:28:45.821" v="30" actId="20577"/>
          <ac:spMkLst>
            <pc:docMk/>
            <pc:sldMk cId="109983271" sldId="311"/>
            <ac:spMk id="5" creationId="{BE461A1E-5913-F960-67FD-131E2A271515}"/>
          </ac:spMkLst>
        </pc:spChg>
      </pc:sldChg>
    </pc:docChg>
  </pc:docChgLst>
  <pc:docChgLst>
    <pc:chgData name="Constance Lambert" userId="1071b4a6-4dc3-4462-8374-057defbfd9df" providerId="ADAL" clId="{B04672EF-1C21-4C81-8AB8-41F5D7A207B5}"/>
    <pc:docChg chg="delSld modSld modSection">
      <pc:chgData name="Constance Lambert" userId="1071b4a6-4dc3-4462-8374-057defbfd9df" providerId="ADAL" clId="{B04672EF-1C21-4C81-8AB8-41F5D7A207B5}" dt="2024-06-04T19:27:04.781" v="3" actId="2696"/>
      <pc:docMkLst>
        <pc:docMk/>
      </pc:docMkLst>
      <pc:sldChg chg="modSp mod">
        <pc:chgData name="Constance Lambert" userId="1071b4a6-4dc3-4462-8374-057defbfd9df" providerId="ADAL" clId="{B04672EF-1C21-4C81-8AB8-41F5D7A207B5}" dt="2024-06-04T19:26:47.740" v="0" actId="20577"/>
        <pc:sldMkLst>
          <pc:docMk/>
          <pc:sldMk cId="3227712771" sldId="317"/>
        </pc:sldMkLst>
        <pc:spChg chg="mod">
          <ac:chgData name="Constance Lambert" userId="1071b4a6-4dc3-4462-8374-057defbfd9df" providerId="ADAL" clId="{B04672EF-1C21-4C81-8AB8-41F5D7A207B5}" dt="2024-06-04T19:26:47.740" v="0" actId="20577"/>
          <ac:spMkLst>
            <pc:docMk/>
            <pc:sldMk cId="3227712771" sldId="317"/>
            <ac:spMk id="5" creationId="{D40E1982-F5C4-F4C1-7067-6064741ADEF2}"/>
          </ac:spMkLst>
        </pc:spChg>
      </pc:sldChg>
      <pc:sldChg chg="modSp mod">
        <pc:chgData name="Constance Lambert" userId="1071b4a6-4dc3-4462-8374-057defbfd9df" providerId="ADAL" clId="{B04672EF-1C21-4C81-8AB8-41F5D7A207B5}" dt="2024-06-04T19:26:50.583" v="1" actId="20577"/>
        <pc:sldMkLst>
          <pc:docMk/>
          <pc:sldMk cId="677129045" sldId="319"/>
        </pc:sldMkLst>
        <pc:spChg chg="mod">
          <ac:chgData name="Constance Lambert" userId="1071b4a6-4dc3-4462-8374-057defbfd9df" providerId="ADAL" clId="{B04672EF-1C21-4C81-8AB8-41F5D7A207B5}" dt="2024-06-04T19:26:50.583" v="1" actId="20577"/>
          <ac:spMkLst>
            <pc:docMk/>
            <pc:sldMk cId="677129045" sldId="319"/>
            <ac:spMk id="5" creationId="{D40E1982-F5C4-F4C1-7067-6064741ADEF2}"/>
          </ac:spMkLst>
        </pc:spChg>
      </pc:sldChg>
      <pc:sldChg chg="modSp mod">
        <pc:chgData name="Constance Lambert" userId="1071b4a6-4dc3-4462-8374-057defbfd9df" providerId="ADAL" clId="{B04672EF-1C21-4C81-8AB8-41F5D7A207B5}" dt="2024-06-04T19:26:53.175" v="2" actId="20577"/>
        <pc:sldMkLst>
          <pc:docMk/>
          <pc:sldMk cId="2983848043" sldId="320"/>
        </pc:sldMkLst>
        <pc:spChg chg="mod">
          <ac:chgData name="Constance Lambert" userId="1071b4a6-4dc3-4462-8374-057defbfd9df" providerId="ADAL" clId="{B04672EF-1C21-4C81-8AB8-41F5D7A207B5}" dt="2024-06-04T19:26:53.175" v="2" actId="20577"/>
          <ac:spMkLst>
            <pc:docMk/>
            <pc:sldMk cId="2983848043" sldId="320"/>
            <ac:spMk id="5" creationId="{D40E1982-F5C4-F4C1-7067-6064741ADEF2}"/>
          </ac:spMkLst>
        </pc:spChg>
      </pc:sldChg>
      <pc:sldChg chg="del">
        <pc:chgData name="Constance Lambert" userId="1071b4a6-4dc3-4462-8374-057defbfd9df" providerId="ADAL" clId="{B04672EF-1C21-4C81-8AB8-41F5D7A207B5}" dt="2024-06-04T19:27:04.781" v="3" actId="2696"/>
        <pc:sldMkLst>
          <pc:docMk/>
          <pc:sldMk cId="4294117479" sldId="33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B7000-2135-4754-A94C-6BD398FC85D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7D95D71-BC5C-4D42-BF89-9FF7A0C64839}">
      <dgm:prSet phldrT="[Text]" custT="1"/>
      <dgm:spPr/>
      <dgm:t>
        <a:bodyPr/>
        <a:lstStyle/>
        <a:p>
          <a:r>
            <a:rPr lang="fr-CA" b="1" dirty="0"/>
            <a:t>SOCODEVI Monitoring and </a:t>
          </a:r>
          <a:r>
            <a:rPr lang="en-CA" b="1" noProof="0" dirty="0"/>
            <a:t>Evaluation</a:t>
          </a:r>
        </a:p>
      </dgm:t>
    </dgm:pt>
    <dgm:pt modelId="{2D51F5C0-A62E-4241-9895-2707CFE9377F}" type="parTrans" cxnId="{5DAFBAE6-885D-4DA7-96E7-391F647911B3}">
      <dgm:prSet/>
      <dgm:spPr/>
      <dgm:t>
        <a:bodyPr/>
        <a:lstStyle/>
        <a:p>
          <a:endParaRPr lang="en-CA"/>
        </a:p>
      </dgm:t>
    </dgm:pt>
    <dgm:pt modelId="{723BC194-C5B6-47D3-AFAD-F89623414A8C}" type="sibTrans" cxnId="{5DAFBAE6-885D-4DA7-96E7-391F647911B3}">
      <dgm:prSet/>
      <dgm:spPr/>
      <dgm:t>
        <a:bodyPr/>
        <a:lstStyle/>
        <a:p>
          <a:endParaRPr lang="en-CA"/>
        </a:p>
      </dgm:t>
    </dgm:pt>
    <dgm:pt modelId="{017ED100-4950-420A-98FE-A2B37FC0410B}">
      <dgm:prSet phldrT="[Text]"/>
      <dgm:spPr/>
      <dgm:t>
        <a:bodyPr/>
        <a:lstStyle/>
        <a:p>
          <a:pPr algn="ctr"/>
          <a:r>
            <a:rPr lang="en-CA" b="1" dirty="0">
              <a:solidFill>
                <a:prstClr val="white"/>
              </a:solidFill>
              <a:latin typeface="Calibri"/>
              <a:ea typeface="+mn-ea"/>
              <a:cs typeface="+mn-cs"/>
            </a:rPr>
            <a:t>Power BI and Data Analysis Essentials</a:t>
          </a:r>
          <a:endParaRPr lang="en-CA" dirty="0"/>
        </a:p>
      </dgm:t>
    </dgm:pt>
    <dgm:pt modelId="{C00EFC48-D87A-44F0-A9D7-A9549AC55C52}" type="parTrans" cxnId="{92341584-6280-4027-8E3F-94B943BAE7FF}">
      <dgm:prSet/>
      <dgm:spPr/>
      <dgm:t>
        <a:bodyPr/>
        <a:lstStyle/>
        <a:p>
          <a:endParaRPr lang="en-CA"/>
        </a:p>
      </dgm:t>
    </dgm:pt>
    <dgm:pt modelId="{2AFAE8CC-721E-4FF7-8136-4608A4FFC532}" type="sibTrans" cxnId="{92341584-6280-4027-8E3F-94B943BAE7FF}">
      <dgm:prSet/>
      <dgm:spPr/>
      <dgm:t>
        <a:bodyPr/>
        <a:lstStyle/>
        <a:p>
          <a:endParaRPr lang="en-CA"/>
        </a:p>
      </dgm:t>
    </dgm:pt>
    <dgm:pt modelId="{967693F2-DC0E-44AC-98DC-89722A966655}">
      <dgm:prSet phldrT="[Text]"/>
      <dgm:spPr/>
      <dgm:t>
        <a:bodyPr/>
        <a:lstStyle/>
        <a:p>
          <a:r>
            <a:rPr lang="en-C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Power BI for collaborative and efficient project management</a:t>
          </a:r>
          <a:endParaRPr lang="en-CA" dirty="0"/>
        </a:p>
      </dgm:t>
    </dgm:pt>
    <dgm:pt modelId="{D0BA2372-4475-481F-B87A-D72B110BE298}" type="parTrans" cxnId="{3BC8EC3B-E7CB-48CC-820D-73D6708E724E}">
      <dgm:prSet/>
      <dgm:spPr/>
      <dgm:t>
        <a:bodyPr/>
        <a:lstStyle/>
        <a:p>
          <a:endParaRPr lang="en-CA"/>
        </a:p>
      </dgm:t>
    </dgm:pt>
    <dgm:pt modelId="{48BB7D7F-4BED-4593-BEA6-CBF7BF5E5F4B}" type="sibTrans" cxnId="{3BC8EC3B-E7CB-48CC-820D-73D6708E724E}">
      <dgm:prSet/>
      <dgm:spPr/>
      <dgm:t>
        <a:bodyPr/>
        <a:lstStyle/>
        <a:p>
          <a:endParaRPr lang="en-CA"/>
        </a:p>
      </dgm:t>
    </dgm:pt>
    <dgm:pt modelId="{0C49F42C-0E7D-47AA-963F-340AB4AA93B3}">
      <dgm:prSet phldrT="[Text]" custT="1"/>
      <dgm:spPr/>
      <dgm:t>
        <a:bodyPr/>
        <a:lstStyle/>
        <a:p>
          <a:r>
            <a:rPr lang="en-CA" sz="35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Integrating PBI data analysis into MEL system</a:t>
          </a:r>
          <a:endParaRPr lang="en-CA" b="1" noProof="0" dirty="0"/>
        </a:p>
      </dgm:t>
    </dgm:pt>
    <dgm:pt modelId="{0EB0CDAF-33FD-48DB-BAD0-20F8FCF1CDC3}" type="parTrans" cxnId="{AB3A449B-28D9-4D0B-9B57-8ACE82E799FB}">
      <dgm:prSet/>
      <dgm:spPr/>
      <dgm:t>
        <a:bodyPr/>
        <a:lstStyle/>
        <a:p>
          <a:endParaRPr lang="en-CA"/>
        </a:p>
      </dgm:t>
    </dgm:pt>
    <dgm:pt modelId="{3B2D4791-A92C-4D98-8F6F-8A8D9B78A8CC}" type="sibTrans" cxnId="{AB3A449B-28D9-4D0B-9B57-8ACE82E799FB}">
      <dgm:prSet/>
      <dgm:spPr/>
      <dgm:t>
        <a:bodyPr/>
        <a:lstStyle/>
        <a:p>
          <a:endParaRPr lang="en-CA"/>
        </a:p>
      </dgm:t>
    </dgm:pt>
    <dgm:pt modelId="{C868745A-B59C-4049-9289-90D75C7C431A}" type="pres">
      <dgm:prSet presAssocID="{245B7000-2135-4754-A94C-6BD398FC85D4}" presName="Name0" presStyleCnt="0">
        <dgm:presLayoutVars>
          <dgm:dir/>
          <dgm:resizeHandles val="exact"/>
        </dgm:presLayoutVars>
      </dgm:prSet>
      <dgm:spPr/>
    </dgm:pt>
    <dgm:pt modelId="{86C1AE72-21C7-4658-B8D6-348849BA86EA}" type="pres">
      <dgm:prSet presAssocID="{245B7000-2135-4754-A94C-6BD398FC85D4}" presName="bkgdShp" presStyleLbl="alignAccFollowNode1" presStyleIdx="0" presStyleCnt="1"/>
      <dgm:spPr/>
    </dgm:pt>
    <dgm:pt modelId="{73F0D5A1-B27F-4465-BA20-1DC767A60128}" type="pres">
      <dgm:prSet presAssocID="{245B7000-2135-4754-A94C-6BD398FC85D4}" presName="linComp" presStyleCnt="0"/>
      <dgm:spPr/>
    </dgm:pt>
    <dgm:pt modelId="{E2CDE3FD-1D2E-463A-9120-DCE62D542355}" type="pres">
      <dgm:prSet presAssocID="{67D95D71-BC5C-4D42-BF89-9FF7A0C64839}" presName="compNode" presStyleCnt="0"/>
      <dgm:spPr/>
    </dgm:pt>
    <dgm:pt modelId="{77A3CD4C-C91E-4C56-834F-8BC80604A9F8}" type="pres">
      <dgm:prSet presAssocID="{67D95D71-BC5C-4D42-BF89-9FF7A0C64839}" presName="node" presStyleLbl="node1" presStyleIdx="0" presStyleCnt="4">
        <dgm:presLayoutVars>
          <dgm:bulletEnabled val="1"/>
        </dgm:presLayoutVars>
      </dgm:prSet>
      <dgm:spPr/>
    </dgm:pt>
    <dgm:pt modelId="{246766B1-13BD-4035-93EE-A3659074E3D6}" type="pres">
      <dgm:prSet presAssocID="{67D95D71-BC5C-4D42-BF89-9FF7A0C64839}" presName="invisiNode" presStyleLbl="node1" presStyleIdx="0" presStyleCnt="4"/>
      <dgm:spPr/>
    </dgm:pt>
    <dgm:pt modelId="{6C3536EC-417B-4B89-9DB8-65F828E230BB}" type="pres">
      <dgm:prSet presAssocID="{67D95D71-BC5C-4D42-BF89-9FF7A0C64839}" presName="imagNode" presStyleLbl="f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l="4862" t="20301" r="4134" b="19827"/>
          </a:stretch>
        </a:blipFill>
      </dgm:spPr>
    </dgm:pt>
    <dgm:pt modelId="{2B0DA931-C593-487E-94DA-67B647F6A4A6}" type="pres">
      <dgm:prSet presAssocID="{723BC194-C5B6-47D3-AFAD-F89623414A8C}" presName="sibTrans" presStyleLbl="sibTrans2D1" presStyleIdx="0" presStyleCnt="0"/>
      <dgm:spPr/>
    </dgm:pt>
    <dgm:pt modelId="{C792CE01-3500-4D6B-9A4D-2768FC4199F8}" type="pres">
      <dgm:prSet presAssocID="{0C49F42C-0E7D-47AA-963F-340AB4AA93B3}" presName="compNode" presStyleCnt="0"/>
      <dgm:spPr/>
    </dgm:pt>
    <dgm:pt modelId="{171B6389-8D9C-406B-8247-4B173D9D892D}" type="pres">
      <dgm:prSet presAssocID="{0C49F42C-0E7D-47AA-963F-340AB4AA93B3}" presName="node" presStyleLbl="node1" presStyleIdx="1" presStyleCnt="4">
        <dgm:presLayoutVars>
          <dgm:bulletEnabled val="1"/>
        </dgm:presLayoutVars>
      </dgm:prSet>
      <dgm:spPr/>
    </dgm:pt>
    <dgm:pt modelId="{E930398B-02A9-4B86-B8EF-BC581FBC433D}" type="pres">
      <dgm:prSet presAssocID="{0C49F42C-0E7D-47AA-963F-340AB4AA93B3}" presName="invisiNode" presStyleLbl="node1" presStyleIdx="1" presStyleCnt="4"/>
      <dgm:spPr/>
    </dgm:pt>
    <dgm:pt modelId="{701924F6-A031-4D86-8B4F-4F01421BB8B2}" type="pres">
      <dgm:prSet presAssocID="{0C49F42C-0E7D-47AA-963F-340AB4AA93B3}" presName="imagNode" presStyleLbl="fgImgPlace1" presStyleIdx="1" presStyleCnt="4" custLinFactX="10706" custLinFactNeighborX="10000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880" t="-18181" r="16579" b="-17563"/>
          </a:stretch>
        </a:blipFill>
      </dgm:spPr>
    </dgm:pt>
    <dgm:pt modelId="{B74F04F5-A576-45E0-A5F9-2A0E93030C18}" type="pres">
      <dgm:prSet presAssocID="{3B2D4791-A92C-4D98-8F6F-8A8D9B78A8CC}" presName="sibTrans" presStyleLbl="sibTrans2D1" presStyleIdx="0" presStyleCnt="0"/>
      <dgm:spPr/>
    </dgm:pt>
    <dgm:pt modelId="{5F30EA6C-8AEF-4FE5-AAF0-AFB8852A3BF6}" type="pres">
      <dgm:prSet presAssocID="{017ED100-4950-420A-98FE-A2B37FC0410B}" presName="compNode" presStyleCnt="0"/>
      <dgm:spPr/>
    </dgm:pt>
    <dgm:pt modelId="{8B710C96-B5CF-4429-B9A6-31B476D1A488}" type="pres">
      <dgm:prSet presAssocID="{017ED100-4950-420A-98FE-A2B37FC0410B}" presName="node" presStyleLbl="node1" presStyleIdx="2" presStyleCnt="4">
        <dgm:presLayoutVars>
          <dgm:bulletEnabled val="1"/>
        </dgm:presLayoutVars>
      </dgm:prSet>
      <dgm:spPr/>
    </dgm:pt>
    <dgm:pt modelId="{DAC279BB-5BBF-43AC-8B81-DB9876ED3A81}" type="pres">
      <dgm:prSet presAssocID="{017ED100-4950-420A-98FE-A2B37FC0410B}" presName="invisiNode" presStyleLbl="node1" presStyleIdx="2" presStyleCnt="4"/>
      <dgm:spPr/>
    </dgm:pt>
    <dgm:pt modelId="{562ED120-7D53-46C7-919B-0E5416A83999}" type="pres">
      <dgm:prSet presAssocID="{017ED100-4950-420A-98FE-A2B37FC0410B}" presName="imagNode" presStyleLbl="fgImgPlace1" presStyleIdx="2" presStyleCnt="4" custLinFactX="-9437" custLinFactNeighborX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3D pie chart graphic"/>
        </a:ext>
      </dgm:extLst>
    </dgm:pt>
    <dgm:pt modelId="{E11A6259-293B-4EBC-8E91-89164BB6F517}" type="pres">
      <dgm:prSet presAssocID="{2AFAE8CC-721E-4FF7-8136-4608A4FFC532}" presName="sibTrans" presStyleLbl="sibTrans2D1" presStyleIdx="0" presStyleCnt="0"/>
      <dgm:spPr/>
    </dgm:pt>
    <dgm:pt modelId="{61197E4F-4498-4300-B545-2CA9DB341925}" type="pres">
      <dgm:prSet presAssocID="{967693F2-DC0E-44AC-98DC-89722A966655}" presName="compNode" presStyleCnt="0"/>
      <dgm:spPr/>
    </dgm:pt>
    <dgm:pt modelId="{DFF866AF-646D-4563-957E-75FDC51A8E42}" type="pres">
      <dgm:prSet presAssocID="{967693F2-DC0E-44AC-98DC-89722A966655}" presName="node" presStyleLbl="node1" presStyleIdx="3" presStyleCnt="4">
        <dgm:presLayoutVars>
          <dgm:bulletEnabled val="1"/>
        </dgm:presLayoutVars>
      </dgm:prSet>
      <dgm:spPr/>
    </dgm:pt>
    <dgm:pt modelId="{F21350FF-74C1-4987-A204-CAA53A61AD34}" type="pres">
      <dgm:prSet presAssocID="{967693F2-DC0E-44AC-98DC-89722A966655}" presName="invisiNode" presStyleLbl="node1" presStyleIdx="3" presStyleCnt="4"/>
      <dgm:spPr/>
    </dgm:pt>
    <dgm:pt modelId="{238A007B-DBD5-472F-94BF-64F1555D0D83}" type="pres">
      <dgm:prSet presAssocID="{967693F2-DC0E-44AC-98DC-89722A966655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</dgm:spPr>
      <dgm:extLst>
        <a:ext uri="{E40237B7-FDA0-4F09-8148-C483321AD2D9}">
          <dgm14:cNvPr xmlns:dgm14="http://schemas.microsoft.com/office/drawing/2010/diagram" id="0" name="" descr="People with candles illustration"/>
        </a:ext>
      </dgm:extLst>
    </dgm:pt>
  </dgm:ptLst>
  <dgm:cxnLst>
    <dgm:cxn modelId="{771DA527-DE7A-4E16-838A-01E33AC66B3A}" type="presOf" srcId="{723BC194-C5B6-47D3-AFAD-F89623414A8C}" destId="{2B0DA931-C593-487E-94DA-67B647F6A4A6}" srcOrd="0" destOrd="0" presId="urn:microsoft.com/office/officeart/2005/8/layout/pList2"/>
    <dgm:cxn modelId="{882DF731-EB11-4F38-B458-925F5E468674}" type="presOf" srcId="{017ED100-4950-420A-98FE-A2B37FC0410B}" destId="{8B710C96-B5CF-4429-B9A6-31B476D1A488}" srcOrd="0" destOrd="0" presId="urn:microsoft.com/office/officeart/2005/8/layout/pList2"/>
    <dgm:cxn modelId="{3BC8EC3B-E7CB-48CC-820D-73D6708E724E}" srcId="{245B7000-2135-4754-A94C-6BD398FC85D4}" destId="{967693F2-DC0E-44AC-98DC-89722A966655}" srcOrd="3" destOrd="0" parTransId="{D0BA2372-4475-481F-B87A-D72B110BE298}" sibTransId="{48BB7D7F-4BED-4593-BEA6-CBF7BF5E5F4B}"/>
    <dgm:cxn modelId="{69587143-45C2-41F1-8D82-F1219A350379}" type="presOf" srcId="{67D95D71-BC5C-4D42-BF89-9FF7A0C64839}" destId="{77A3CD4C-C91E-4C56-834F-8BC80604A9F8}" srcOrd="0" destOrd="0" presId="urn:microsoft.com/office/officeart/2005/8/layout/pList2"/>
    <dgm:cxn modelId="{EAB2EE71-B6E1-408E-9178-3F8DA26E059A}" type="presOf" srcId="{2AFAE8CC-721E-4FF7-8136-4608A4FFC532}" destId="{E11A6259-293B-4EBC-8E91-89164BB6F517}" srcOrd="0" destOrd="0" presId="urn:microsoft.com/office/officeart/2005/8/layout/pList2"/>
    <dgm:cxn modelId="{92341584-6280-4027-8E3F-94B943BAE7FF}" srcId="{245B7000-2135-4754-A94C-6BD398FC85D4}" destId="{017ED100-4950-420A-98FE-A2B37FC0410B}" srcOrd="2" destOrd="0" parTransId="{C00EFC48-D87A-44F0-A9D7-A9549AC55C52}" sibTransId="{2AFAE8CC-721E-4FF7-8136-4608A4FFC532}"/>
    <dgm:cxn modelId="{AB3A449B-28D9-4D0B-9B57-8ACE82E799FB}" srcId="{245B7000-2135-4754-A94C-6BD398FC85D4}" destId="{0C49F42C-0E7D-47AA-963F-340AB4AA93B3}" srcOrd="1" destOrd="0" parTransId="{0EB0CDAF-33FD-48DB-BAD0-20F8FCF1CDC3}" sibTransId="{3B2D4791-A92C-4D98-8F6F-8A8D9B78A8CC}"/>
    <dgm:cxn modelId="{23DC76A9-403B-4783-8BA7-F045CB080605}" type="presOf" srcId="{3B2D4791-A92C-4D98-8F6F-8A8D9B78A8CC}" destId="{B74F04F5-A576-45E0-A5F9-2A0E93030C18}" srcOrd="0" destOrd="0" presId="urn:microsoft.com/office/officeart/2005/8/layout/pList2"/>
    <dgm:cxn modelId="{509955B7-C854-4ABB-B747-13829871A5A8}" type="presOf" srcId="{967693F2-DC0E-44AC-98DC-89722A966655}" destId="{DFF866AF-646D-4563-957E-75FDC51A8E42}" srcOrd="0" destOrd="0" presId="urn:microsoft.com/office/officeart/2005/8/layout/pList2"/>
    <dgm:cxn modelId="{591C18BC-B1CA-45B4-B786-B7E942F56429}" type="presOf" srcId="{0C49F42C-0E7D-47AA-963F-340AB4AA93B3}" destId="{171B6389-8D9C-406B-8247-4B173D9D892D}" srcOrd="0" destOrd="0" presId="urn:microsoft.com/office/officeart/2005/8/layout/pList2"/>
    <dgm:cxn modelId="{5F2B5AD2-96F9-4DC5-8EF0-461384D0E301}" type="presOf" srcId="{245B7000-2135-4754-A94C-6BD398FC85D4}" destId="{C868745A-B59C-4049-9289-90D75C7C431A}" srcOrd="0" destOrd="0" presId="urn:microsoft.com/office/officeart/2005/8/layout/pList2"/>
    <dgm:cxn modelId="{5DAFBAE6-885D-4DA7-96E7-391F647911B3}" srcId="{245B7000-2135-4754-A94C-6BD398FC85D4}" destId="{67D95D71-BC5C-4D42-BF89-9FF7A0C64839}" srcOrd="0" destOrd="0" parTransId="{2D51F5C0-A62E-4241-9895-2707CFE9377F}" sibTransId="{723BC194-C5B6-47D3-AFAD-F89623414A8C}"/>
    <dgm:cxn modelId="{DE55540C-84CB-439F-AF3D-A705FE44D6BA}" type="presParOf" srcId="{C868745A-B59C-4049-9289-90D75C7C431A}" destId="{86C1AE72-21C7-4658-B8D6-348849BA86EA}" srcOrd="0" destOrd="0" presId="urn:microsoft.com/office/officeart/2005/8/layout/pList2"/>
    <dgm:cxn modelId="{D690D3E2-767F-4946-BE71-35D69EDFC444}" type="presParOf" srcId="{C868745A-B59C-4049-9289-90D75C7C431A}" destId="{73F0D5A1-B27F-4465-BA20-1DC767A60128}" srcOrd="1" destOrd="0" presId="urn:microsoft.com/office/officeart/2005/8/layout/pList2"/>
    <dgm:cxn modelId="{C8434150-D2F7-43DA-AEE1-36062D4104B5}" type="presParOf" srcId="{73F0D5A1-B27F-4465-BA20-1DC767A60128}" destId="{E2CDE3FD-1D2E-463A-9120-DCE62D542355}" srcOrd="0" destOrd="0" presId="urn:microsoft.com/office/officeart/2005/8/layout/pList2"/>
    <dgm:cxn modelId="{23270547-C0DA-4344-A7A2-3A10A14F3199}" type="presParOf" srcId="{E2CDE3FD-1D2E-463A-9120-DCE62D542355}" destId="{77A3CD4C-C91E-4C56-834F-8BC80604A9F8}" srcOrd="0" destOrd="0" presId="urn:microsoft.com/office/officeart/2005/8/layout/pList2"/>
    <dgm:cxn modelId="{DE7856C9-DE21-43D6-A4B8-EABFFEA5AE31}" type="presParOf" srcId="{E2CDE3FD-1D2E-463A-9120-DCE62D542355}" destId="{246766B1-13BD-4035-93EE-A3659074E3D6}" srcOrd="1" destOrd="0" presId="urn:microsoft.com/office/officeart/2005/8/layout/pList2"/>
    <dgm:cxn modelId="{6B298951-0383-4824-A347-F88B5ED602BE}" type="presParOf" srcId="{E2CDE3FD-1D2E-463A-9120-DCE62D542355}" destId="{6C3536EC-417B-4B89-9DB8-65F828E230BB}" srcOrd="2" destOrd="0" presId="urn:microsoft.com/office/officeart/2005/8/layout/pList2"/>
    <dgm:cxn modelId="{A130D752-391D-44AE-B052-E466898715DF}" type="presParOf" srcId="{73F0D5A1-B27F-4465-BA20-1DC767A60128}" destId="{2B0DA931-C593-487E-94DA-67B647F6A4A6}" srcOrd="1" destOrd="0" presId="urn:microsoft.com/office/officeart/2005/8/layout/pList2"/>
    <dgm:cxn modelId="{4B741C93-4152-4898-BEB1-3CAC0AF93C7A}" type="presParOf" srcId="{73F0D5A1-B27F-4465-BA20-1DC767A60128}" destId="{C792CE01-3500-4D6B-9A4D-2768FC4199F8}" srcOrd="2" destOrd="0" presId="urn:microsoft.com/office/officeart/2005/8/layout/pList2"/>
    <dgm:cxn modelId="{A64EC910-DF2F-4FFE-91F7-9DBE641DB650}" type="presParOf" srcId="{C792CE01-3500-4D6B-9A4D-2768FC4199F8}" destId="{171B6389-8D9C-406B-8247-4B173D9D892D}" srcOrd="0" destOrd="0" presId="urn:microsoft.com/office/officeart/2005/8/layout/pList2"/>
    <dgm:cxn modelId="{A2376A9C-DA1E-4D98-A181-D797A9AAC136}" type="presParOf" srcId="{C792CE01-3500-4D6B-9A4D-2768FC4199F8}" destId="{E930398B-02A9-4B86-B8EF-BC581FBC433D}" srcOrd="1" destOrd="0" presId="urn:microsoft.com/office/officeart/2005/8/layout/pList2"/>
    <dgm:cxn modelId="{F8094BC6-CED5-4970-BB38-12A90A7198F0}" type="presParOf" srcId="{C792CE01-3500-4D6B-9A4D-2768FC4199F8}" destId="{701924F6-A031-4D86-8B4F-4F01421BB8B2}" srcOrd="2" destOrd="0" presId="urn:microsoft.com/office/officeart/2005/8/layout/pList2"/>
    <dgm:cxn modelId="{136A1CBC-160D-443C-AE8F-2676A5EA8117}" type="presParOf" srcId="{73F0D5A1-B27F-4465-BA20-1DC767A60128}" destId="{B74F04F5-A576-45E0-A5F9-2A0E93030C18}" srcOrd="3" destOrd="0" presId="urn:microsoft.com/office/officeart/2005/8/layout/pList2"/>
    <dgm:cxn modelId="{03DB24F5-9268-4054-A982-58ECCE24413C}" type="presParOf" srcId="{73F0D5A1-B27F-4465-BA20-1DC767A60128}" destId="{5F30EA6C-8AEF-4FE5-AAF0-AFB8852A3BF6}" srcOrd="4" destOrd="0" presId="urn:microsoft.com/office/officeart/2005/8/layout/pList2"/>
    <dgm:cxn modelId="{E49864AD-ADE0-4FA1-A65F-05645C4A42D8}" type="presParOf" srcId="{5F30EA6C-8AEF-4FE5-AAF0-AFB8852A3BF6}" destId="{8B710C96-B5CF-4429-B9A6-31B476D1A488}" srcOrd="0" destOrd="0" presId="urn:microsoft.com/office/officeart/2005/8/layout/pList2"/>
    <dgm:cxn modelId="{91DCB30F-9D36-49DD-BD9C-5C745578BFB1}" type="presParOf" srcId="{5F30EA6C-8AEF-4FE5-AAF0-AFB8852A3BF6}" destId="{DAC279BB-5BBF-43AC-8B81-DB9876ED3A81}" srcOrd="1" destOrd="0" presId="urn:microsoft.com/office/officeart/2005/8/layout/pList2"/>
    <dgm:cxn modelId="{BAC68C69-85E6-4523-B12A-CEC1C986479A}" type="presParOf" srcId="{5F30EA6C-8AEF-4FE5-AAF0-AFB8852A3BF6}" destId="{562ED120-7D53-46C7-919B-0E5416A83999}" srcOrd="2" destOrd="0" presId="urn:microsoft.com/office/officeart/2005/8/layout/pList2"/>
    <dgm:cxn modelId="{09FF3BAC-7058-4678-8D21-74BDF15F9364}" type="presParOf" srcId="{73F0D5A1-B27F-4465-BA20-1DC767A60128}" destId="{E11A6259-293B-4EBC-8E91-89164BB6F517}" srcOrd="5" destOrd="0" presId="urn:microsoft.com/office/officeart/2005/8/layout/pList2"/>
    <dgm:cxn modelId="{722F3FF9-0DEE-47F1-BB05-20213CC5F654}" type="presParOf" srcId="{73F0D5A1-B27F-4465-BA20-1DC767A60128}" destId="{61197E4F-4498-4300-B545-2CA9DB341925}" srcOrd="6" destOrd="0" presId="urn:microsoft.com/office/officeart/2005/8/layout/pList2"/>
    <dgm:cxn modelId="{392D2EE1-5523-4034-AA2A-A695B38BE1D8}" type="presParOf" srcId="{61197E4F-4498-4300-B545-2CA9DB341925}" destId="{DFF866AF-646D-4563-957E-75FDC51A8E42}" srcOrd="0" destOrd="0" presId="urn:microsoft.com/office/officeart/2005/8/layout/pList2"/>
    <dgm:cxn modelId="{6CD3577E-FEA5-4A4B-9F7D-240966AF8516}" type="presParOf" srcId="{61197E4F-4498-4300-B545-2CA9DB341925}" destId="{F21350FF-74C1-4987-A204-CAA53A61AD34}" srcOrd="1" destOrd="0" presId="urn:microsoft.com/office/officeart/2005/8/layout/pList2"/>
    <dgm:cxn modelId="{DC7F7391-4A04-4FDA-82D7-A8E6732CE130}" type="presParOf" srcId="{61197E4F-4498-4300-B545-2CA9DB341925}" destId="{238A007B-DBD5-472F-94BF-64F1555D0D8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A3E5C5-0FC3-4FC9-8CFF-0988BBD92C24}" type="doc">
      <dgm:prSet loTypeId="urn:microsoft.com/office/officeart/2005/8/layout/pyramid1" loCatId="pyramid" qsTypeId="urn:microsoft.com/office/officeart/2005/8/quickstyle/simple1" qsCatId="simple" csTypeId="urn:microsoft.com/office/officeart/2005/8/colors/colorful3" csCatId="colorful" phldr="1"/>
      <dgm:spPr/>
    </dgm:pt>
    <dgm:pt modelId="{AE7C1CD5-8C6B-428F-B088-31E181E422DF}">
      <dgm:prSet phldrT="[Text]"/>
      <dgm:spPr/>
      <dgm:t>
        <a:bodyPr/>
        <a:lstStyle/>
        <a:p>
          <a:endParaRPr lang="fr-CA" dirty="0"/>
        </a:p>
        <a:p>
          <a:r>
            <a:rPr lang="fr-CA" dirty="0" err="1"/>
            <a:t>Ultimate</a:t>
          </a:r>
          <a:r>
            <a:rPr lang="fr-CA" dirty="0"/>
            <a:t> </a:t>
          </a:r>
          <a:r>
            <a:rPr lang="fr-CA" dirty="0" err="1"/>
            <a:t>Outcomes</a:t>
          </a:r>
          <a:endParaRPr lang="en-CA" noProof="0" dirty="0"/>
        </a:p>
      </dgm:t>
    </dgm:pt>
    <dgm:pt modelId="{12E31798-88D0-4093-B4A5-5D1C8948DF6B}" type="parTrans" cxnId="{437D611E-E5A9-47CD-8AFE-621B69D38B9B}">
      <dgm:prSet/>
      <dgm:spPr/>
      <dgm:t>
        <a:bodyPr/>
        <a:lstStyle/>
        <a:p>
          <a:endParaRPr lang="en-CA"/>
        </a:p>
      </dgm:t>
    </dgm:pt>
    <dgm:pt modelId="{2A16A5BE-CED6-4AC6-BC21-63DA58748413}" type="sibTrans" cxnId="{437D611E-E5A9-47CD-8AFE-621B69D38B9B}">
      <dgm:prSet/>
      <dgm:spPr/>
      <dgm:t>
        <a:bodyPr/>
        <a:lstStyle/>
        <a:p>
          <a:endParaRPr lang="en-CA"/>
        </a:p>
      </dgm:t>
    </dgm:pt>
    <dgm:pt modelId="{937A5166-B909-4CEF-BB6E-444FEA5AC8B3}">
      <dgm:prSet phldrT="[Text]"/>
      <dgm:spPr/>
      <dgm:t>
        <a:bodyPr/>
        <a:lstStyle/>
        <a:p>
          <a:r>
            <a:rPr lang="en-CA" noProof="0" dirty="0"/>
            <a:t>Intermediate </a:t>
          </a:r>
          <a:r>
            <a:rPr lang="fr-CA" dirty="0" err="1"/>
            <a:t>Outcomes</a:t>
          </a:r>
          <a:endParaRPr lang="en-CA" noProof="0" dirty="0"/>
        </a:p>
      </dgm:t>
    </dgm:pt>
    <dgm:pt modelId="{D2192FC1-DCFA-4A6F-9F19-6153166D752E}" type="parTrans" cxnId="{8CCED26B-1538-4C9B-8C04-C46B5F32C545}">
      <dgm:prSet/>
      <dgm:spPr/>
      <dgm:t>
        <a:bodyPr/>
        <a:lstStyle/>
        <a:p>
          <a:endParaRPr lang="en-CA"/>
        </a:p>
      </dgm:t>
    </dgm:pt>
    <dgm:pt modelId="{E0EB237D-F387-42EF-88BF-459F26DC6E59}" type="sibTrans" cxnId="{8CCED26B-1538-4C9B-8C04-C46B5F32C545}">
      <dgm:prSet/>
      <dgm:spPr/>
      <dgm:t>
        <a:bodyPr/>
        <a:lstStyle/>
        <a:p>
          <a:endParaRPr lang="en-CA"/>
        </a:p>
      </dgm:t>
    </dgm:pt>
    <dgm:pt modelId="{2708DA21-8C5A-4788-BA16-C9F993BF2BAC}">
      <dgm:prSet phldrT="[Text]"/>
      <dgm:spPr/>
      <dgm:t>
        <a:bodyPr/>
        <a:lstStyle/>
        <a:p>
          <a:r>
            <a:rPr lang="en-CA" noProof="0" dirty="0"/>
            <a:t>Immediate </a:t>
          </a:r>
          <a:r>
            <a:rPr lang="fr-CA" dirty="0" err="1"/>
            <a:t>Outcomes</a:t>
          </a:r>
          <a:endParaRPr lang="en-CA" noProof="0" dirty="0"/>
        </a:p>
      </dgm:t>
    </dgm:pt>
    <dgm:pt modelId="{B2BA4D20-5269-4AEE-A38E-C0D9E2969F20}" type="parTrans" cxnId="{9C3E251E-84DD-436D-947E-D124CA7E520B}">
      <dgm:prSet/>
      <dgm:spPr/>
      <dgm:t>
        <a:bodyPr/>
        <a:lstStyle/>
        <a:p>
          <a:endParaRPr lang="en-CA"/>
        </a:p>
      </dgm:t>
    </dgm:pt>
    <dgm:pt modelId="{5C5622EC-F092-4283-98F7-B1C1A8222426}" type="sibTrans" cxnId="{9C3E251E-84DD-436D-947E-D124CA7E520B}">
      <dgm:prSet/>
      <dgm:spPr/>
      <dgm:t>
        <a:bodyPr/>
        <a:lstStyle/>
        <a:p>
          <a:endParaRPr lang="en-CA"/>
        </a:p>
      </dgm:t>
    </dgm:pt>
    <dgm:pt modelId="{9D6ED122-09DA-4FC0-8520-7DDE1CDF909F}">
      <dgm:prSet phldrT="[Text]"/>
      <dgm:spPr/>
      <dgm:t>
        <a:bodyPr/>
        <a:lstStyle/>
        <a:p>
          <a:r>
            <a:rPr lang="en-CA" noProof="0" dirty="0"/>
            <a:t>Output</a:t>
          </a:r>
        </a:p>
      </dgm:t>
    </dgm:pt>
    <dgm:pt modelId="{D67D4842-9145-482A-936D-5F592F3C641B}" type="parTrans" cxnId="{18932A4F-29D6-4093-BC0F-46C7BABF52C7}">
      <dgm:prSet/>
      <dgm:spPr/>
      <dgm:t>
        <a:bodyPr/>
        <a:lstStyle/>
        <a:p>
          <a:endParaRPr lang="en-CA"/>
        </a:p>
      </dgm:t>
    </dgm:pt>
    <dgm:pt modelId="{7657DDCF-1728-44FE-9F32-91801EB2A205}" type="sibTrans" cxnId="{18932A4F-29D6-4093-BC0F-46C7BABF52C7}">
      <dgm:prSet/>
      <dgm:spPr/>
      <dgm:t>
        <a:bodyPr/>
        <a:lstStyle/>
        <a:p>
          <a:endParaRPr lang="en-CA"/>
        </a:p>
      </dgm:t>
    </dgm:pt>
    <dgm:pt modelId="{585BBC12-C7A5-4F10-8D4B-88297EC6EC1F}" type="pres">
      <dgm:prSet presAssocID="{04A3E5C5-0FC3-4FC9-8CFF-0988BBD92C24}" presName="Name0" presStyleCnt="0">
        <dgm:presLayoutVars>
          <dgm:dir/>
          <dgm:animLvl val="lvl"/>
          <dgm:resizeHandles val="exact"/>
        </dgm:presLayoutVars>
      </dgm:prSet>
      <dgm:spPr/>
    </dgm:pt>
    <dgm:pt modelId="{B032560D-DC65-4138-850E-4515B9ABB9A3}" type="pres">
      <dgm:prSet presAssocID="{AE7C1CD5-8C6B-428F-B088-31E181E422DF}" presName="Name8" presStyleCnt="0"/>
      <dgm:spPr/>
    </dgm:pt>
    <dgm:pt modelId="{4430EF03-CBA3-4971-9813-D95F5DBC107B}" type="pres">
      <dgm:prSet presAssocID="{AE7C1CD5-8C6B-428F-B088-31E181E422DF}" presName="level" presStyleLbl="node1" presStyleIdx="0" presStyleCnt="4">
        <dgm:presLayoutVars>
          <dgm:chMax val="1"/>
          <dgm:bulletEnabled val="1"/>
        </dgm:presLayoutVars>
      </dgm:prSet>
      <dgm:spPr/>
    </dgm:pt>
    <dgm:pt modelId="{E82DE185-9729-4848-B213-97458B8080BB}" type="pres">
      <dgm:prSet presAssocID="{AE7C1CD5-8C6B-428F-B088-31E181E422D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F550C1-663C-494E-81B7-1B150C817358}" type="pres">
      <dgm:prSet presAssocID="{937A5166-B909-4CEF-BB6E-444FEA5AC8B3}" presName="Name8" presStyleCnt="0"/>
      <dgm:spPr/>
    </dgm:pt>
    <dgm:pt modelId="{F8931A81-88B1-4C4B-9F95-AFA8FF15F526}" type="pres">
      <dgm:prSet presAssocID="{937A5166-B909-4CEF-BB6E-444FEA5AC8B3}" presName="level" presStyleLbl="node1" presStyleIdx="1" presStyleCnt="4" custScaleY="60111">
        <dgm:presLayoutVars>
          <dgm:chMax val="1"/>
          <dgm:bulletEnabled val="1"/>
        </dgm:presLayoutVars>
      </dgm:prSet>
      <dgm:spPr/>
    </dgm:pt>
    <dgm:pt modelId="{BB4DCA50-850F-4CBB-B51B-289AD86226D8}" type="pres">
      <dgm:prSet presAssocID="{937A5166-B909-4CEF-BB6E-444FEA5AC8B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EB25E3-C3B3-4673-B7A5-6C1B6D6C3C29}" type="pres">
      <dgm:prSet presAssocID="{2708DA21-8C5A-4788-BA16-C9F993BF2BAC}" presName="Name8" presStyleCnt="0"/>
      <dgm:spPr/>
    </dgm:pt>
    <dgm:pt modelId="{6B1DC0DC-F19D-4BD7-AD47-05BEC5183F27}" type="pres">
      <dgm:prSet presAssocID="{2708DA21-8C5A-4788-BA16-C9F993BF2BAC}" presName="level" presStyleLbl="node1" presStyleIdx="2" presStyleCnt="4" custScaleY="62409">
        <dgm:presLayoutVars>
          <dgm:chMax val="1"/>
          <dgm:bulletEnabled val="1"/>
        </dgm:presLayoutVars>
      </dgm:prSet>
      <dgm:spPr/>
    </dgm:pt>
    <dgm:pt modelId="{B62E01AC-FF7D-4439-A939-16247815E2E2}" type="pres">
      <dgm:prSet presAssocID="{2708DA21-8C5A-4788-BA16-C9F993BF2BA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8B4BC96-7050-43A0-8C9B-239EFF2E655F}" type="pres">
      <dgm:prSet presAssocID="{9D6ED122-09DA-4FC0-8520-7DDE1CDF909F}" presName="Name8" presStyleCnt="0"/>
      <dgm:spPr/>
    </dgm:pt>
    <dgm:pt modelId="{C1AF55F6-0A83-4615-954F-42A4D5707F40}" type="pres">
      <dgm:prSet presAssocID="{9D6ED122-09DA-4FC0-8520-7DDE1CDF909F}" presName="level" presStyleLbl="node1" presStyleIdx="3" presStyleCnt="4" custScaleY="59522">
        <dgm:presLayoutVars>
          <dgm:chMax val="1"/>
          <dgm:bulletEnabled val="1"/>
        </dgm:presLayoutVars>
      </dgm:prSet>
      <dgm:spPr/>
    </dgm:pt>
    <dgm:pt modelId="{F533C77C-E5A2-4E65-886F-80FDD4787333}" type="pres">
      <dgm:prSet presAssocID="{9D6ED122-09DA-4FC0-8520-7DDE1CDF909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C3E251E-84DD-436D-947E-D124CA7E520B}" srcId="{04A3E5C5-0FC3-4FC9-8CFF-0988BBD92C24}" destId="{2708DA21-8C5A-4788-BA16-C9F993BF2BAC}" srcOrd="2" destOrd="0" parTransId="{B2BA4D20-5269-4AEE-A38E-C0D9E2969F20}" sibTransId="{5C5622EC-F092-4283-98F7-B1C1A8222426}"/>
    <dgm:cxn modelId="{437D611E-E5A9-47CD-8AFE-621B69D38B9B}" srcId="{04A3E5C5-0FC3-4FC9-8CFF-0988BBD92C24}" destId="{AE7C1CD5-8C6B-428F-B088-31E181E422DF}" srcOrd="0" destOrd="0" parTransId="{12E31798-88D0-4093-B4A5-5D1C8948DF6B}" sibTransId="{2A16A5BE-CED6-4AC6-BC21-63DA58748413}"/>
    <dgm:cxn modelId="{928AFA1F-A644-4E70-B9D7-AD66B26A9121}" type="presOf" srcId="{9D6ED122-09DA-4FC0-8520-7DDE1CDF909F}" destId="{C1AF55F6-0A83-4615-954F-42A4D5707F40}" srcOrd="0" destOrd="0" presId="urn:microsoft.com/office/officeart/2005/8/layout/pyramid1"/>
    <dgm:cxn modelId="{2D8A1069-59A2-4019-8FD2-76FECEF1F46A}" type="presOf" srcId="{937A5166-B909-4CEF-BB6E-444FEA5AC8B3}" destId="{F8931A81-88B1-4C4B-9F95-AFA8FF15F526}" srcOrd="0" destOrd="0" presId="urn:microsoft.com/office/officeart/2005/8/layout/pyramid1"/>
    <dgm:cxn modelId="{8CCED26B-1538-4C9B-8C04-C46B5F32C545}" srcId="{04A3E5C5-0FC3-4FC9-8CFF-0988BBD92C24}" destId="{937A5166-B909-4CEF-BB6E-444FEA5AC8B3}" srcOrd="1" destOrd="0" parTransId="{D2192FC1-DCFA-4A6F-9F19-6153166D752E}" sibTransId="{E0EB237D-F387-42EF-88BF-459F26DC6E59}"/>
    <dgm:cxn modelId="{18932A4F-29D6-4093-BC0F-46C7BABF52C7}" srcId="{04A3E5C5-0FC3-4FC9-8CFF-0988BBD92C24}" destId="{9D6ED122-09DA-4FC0-8520-7DDE1CDF909F}" srcOrd="3" destOrd="0" parTransId="{D67D4842-9145-482A-936D-5F592F3C641B}" sibTransId="{7657DDCF-1728-44FE-9F32-91801EB2A205}"/>
    <dgm:cxn modelId="{8DB57E8E-1C44-47B2-81FA-D57B60A57FD6}" type="presOf" srcId="{AE7C1CD5-8C6B-428F-B088-31E181E422DF}" destId="{E82DE185-9729-4848-B213-97458B8080BB}" srcOrd="1" destOrd="0" presId="urn:microsoft.com/office/officeart/2005/8/layout/pyramid1"/>
    <dgm:cxn modelId="{1EA4B4A8-04D2-4167-B6E9-2D9F3FA5C7E5}" type="presOf" srcId="{9D6ED122-09DA-4FC0-8520-7DDE1CDF909F}" destId="{F533C77C-E5A2-4E65-886F-80FDD4787333}" srcOrd="1" destOrd="0" presId="urn:microsoft.com/office/officeart/2005/8/layout/pyramid1"/>
    <dgm:cxn modelId="{91F28CAC-C18A-4F2C-B018-D3D61794B19C}" type="presOf" srcId="{937A5166-B909-4CEF-BB6E-444FEA5AC8B3}" destId="{BB4DCA50-850F-4CBB-B51B-289AD86226D8}" srcOrd="1" destOrd="0" presId="urn:microsoft.com/office/officeart/2005/8/layout/pyramid1"/>
    <dgm:cxn modelId="{3361DAAF-9461-48B2-9806-3A0C058DB106}" type="presOf" srcId="{2708DA21-8C5A-4788-BA16-C9F993BF2BAC}" destId="{6B1DC0DC-F19D-4BD7-AD47-05BEC5183F27}" srcOrd="0" destOrd="0" presId="urn:microsoft.com/office/officeart/2005/8/layout/pyramid1"/>
    <dgm:cxn modelId="{7B63E3D2-9FDD-4221-862A-EF4A5FCB5748}" type="presOf" srcId="{2708DA21-8C5A-4788-BA16-C9F993BF2BAC}" destId="{B62E01AC-FF7D-4439-A939-16247815E2E2}" srcOrd="1" destOrd="0" presId="urn:microsoft.com/office/officeart/2005/8/layout/pyramid1"/>
    <dgm:cxn modelId="{8A26E5F4-55B1-41DD-A3CD-8EC193E4FE79}" type="presOf" srcId="{AE7C1CD5-8C6B-428F-B088-31E181E422DF}" destId="{4430EF03-CBA3-4971-9813-D95F5DBC107B}" srcOrd="0" destOrd="0" presId="urn:microsoft.com/office/officeart/2005/8/layout/pyramid1"/>
    <dgm:cxn modelId="{D6ACC9FF-1701-4A88-A19D-A4BFDAAAEB2C}" type="presOf" srcId="{04A3E5C5-0FC3-4FC9-8CFF-0988BBD92C24}" destId="{585BBC12-C7A5-4F10-8D4B-88297EC6EC1F}" srcOrd="0" destOrd="0" presId="urn:microsoft.com/office/officeart/2005/8/layout/pyramid1"/>
    <dgm:cxn modelId="{9D72EC88-802F-4A7A-8C39-100DFE808C5F}" type="presParOf" srcId="{585BBC12-C7A5-4F10-8D4B-88297EC6EC1F}" destId="{B032560D-DC65-4138-850E-4515B9ABB9A3}" srcOrd="0" destOrd="0" presId="urn:microsoft.com/office/officeart/2005/8/layout/pyramid1"/>
    <dgm:cxn modelId="{37E394FD-A491-4AB9-B0E8-B32B04E7F14A}" type="presParOf" srcId="{B032560D-DC65-4138-850E-4515B9ABB9A3}" destId="{4430EF03-CBA3-4971-9813-D95F5DBC107B}" srcOrd="0" destOrd="0" presId="urn:microsoft.com/office/officeart/2005/8/layout/pyramid1"/>
    <dgm:cxn modelId="{FFAEB3FA-18A7-41A2-8042-44A6BC47C1DF}" type="presParOf" srcId="{B032560D-DC65-4138-850E-4515B9ABB9A3}" destId="{E82DE185-9729-4848-B213-97458B8080BB}" srcOrd="1" destOrd="0" presId="urn:microsoft.com/office/officeart/2005/8/layout/pyramid1"/>
    <dgm:cxn modelId="{A91C04BD-3ECA-4EBD-9FD5-9D09ACA9D69C}" type="presParOf" srcId="{585BBC12-C7A5-4F10-8D4B-88297EC6EC1F}" destId="{19F550C1-663C-494E-81B7-1B150C817358}" srcOrd="1" destOrd="0" presId="urn:microsoft.com/office/officeart/2005/8/layout/pyramid1"/>
    <dgm:cxn modelId="{BC2E522A-DB17-4F7C-A4FE-3315D3C57D2F}" type="presParOf" srcId="{19F550C1-663C-494E-81B7-1B150C817358}" destId="{F8931A81-88B1-4C4B-9F95-AFA8FF15F526}" srcOrd="0" destOrd="0" presId="urn:microsoft.com/office/officeart/2005/8/layout/pyramid1"/>
    <dgm:cxn modelId="{5F9CA38A-C5CD-478A-A722-9827924B02AF}" type="presParOf" srcId="{19F550C1-663C-494E-81B7-1B150C817358}" destId="{BB4DCA50-850F-4CBB-B51B-289AD86226D8}" srcOrd="1" destOrd="0" presId="urn:microsoft.com/office/officeart/2005/8/layout/pyramid1"/>
    <dgm:cxn modelId="{CB4267F9-65AD-4812-97F6-0D5B5F87E7CE}" type="presParOf" srcId="{585BBC12-C7A5-4F10-8D4B-88297EC6EC1F}" destId="{94EB25E3-C3B3-4673-B7A5-6C1B6D6C3C29}" srcOrd="2" destOrd="0" presId="urn:microsoft.com/office/officeart/2005/8/layout/pyramid1"/>
    <dgm:cxn modelId="{A748B6D3-595A-4787-88F8-E5F2F7AD9EA8}" type="presParOf" srcId="{94EB25E3-C3B3-4673-B7A5-6C1B6D6C3C29}" destId="{6B1DC0DC-F19D-4BD7-AD47-05BEC5183F27}" srcOrd="0" destOrd="0" presId="urn:microsoft.com/office/officeart/2005/8/layout/pyramid1"/>
    <dgm:cxn modelId="{F5504B01-FBA8-4E6B-B38B-B06C7F1A9D17}" type="presParOf" srcId="{94EB25E3-C3B3-4673-B7A5-6C1B6D6C3C29}" destId="{B62E01AC-FF7D-4439-A939-16247815E2E2}" srcOrd="1" destOrd="0" presId="urn:microsoft.com/office/officeart/2005/8/layout/pyramid1"/>
    <dgm:cxn modelId="{A7A05D26-FF99-45C0-ACC7-D2F3D76AEE4B}" type="presParOf" srcId="{585BBC12-C7A5-4F10-8D4B-88297EC6EC1F}" destId="{E8B4BC96-7050-43A0-8C9B-239EFF2E655F}" srcOrd="3" destOrd="0" presId="urn:microsoft.com/office/officeart/2005/8/layout/pyramid1"/>
    <dgm:cxn modelId="{CF65C1AF-7948-4546-A42C-15EE1733E5D8}" type="presParOf" srcId="{E8B4BC96-7050-43A0-8C9B-239EFF2E655F}" destId="{C1AF55F6-0A83-4615-954F-42A4D5707F40}" srcOrd="0" destOrd="0" presId="urn:microsoft.com/office/officeart/2005/8/layout/pyramid1"/>
    <dgm:cxn modelId="{58108A30-2F96-4875-A4BE-6A3782E4C869}" type="presParOf" srcId="{E8B4BC96-7050-43A0-8C9B-239EFF2E655F}" destId="{F533C77C-E5A2-4E65-886F-80FDD478733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6A2850-FB06-4574-8578-8DEC0F9E073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A33DBC-152A-4FD1-8490-0758EBBFC333}">
      <dgm:prSet/>
      <dgm:spPr/>
      <dgm:t>
        <a:bodyPr/>
        <a:lstStyle/>
        <a:p>
          <a:pPr algn="ctr"/>
          <a:r>
            <a:rPr lang="en-CA" u="none" dirty="0"/>
            <a:t>Institutional Analysis</a:t>
          </a:r>
          <a:endParaRPr lang="en-US" u="none" dirty="0"/>
        </a:p>
      </dgm:t>
    </dgm:pt>
    <dgm:pt modelId="{EDA5BA6D-FFE0-4343-B3AB-7895B04BDC3A}" type="parTrans" cxnId="{6647194D-3C08-4A17-822E-50727E9EC1E5}">
      <dgm:prSet/>
      <dgm:spPr/>
      <dgm:t>
        <a:bodyPr/>
        <a:lstStyle/>
        <a:p>
          <a:endParaRPr lang="en-US"/>
        </a:p>
      </dgm:t>
    </dgm:pt>
    <dgm:pt modelId="{EA7F33CD-00AF-4B2D-B08E-5382C8B90814}" type="sibTrans" cxnId="{6647194D-3C08-4A17-822E-50727E9EC1E5}">
      <dgm:prSet/>
      <dgm:spPr/>
      <dgm:t>
        <a:bodyPr/>
        <a:lstStyle/>
        <a:p>
          <a:endParaRPr lang="en-US"/>
        </a:p>
      </dgm:t>
    </dgm:pt>
    <dgm:pt modelId="{F637374C-D1EA-4E5A-A12A-DF7D21DA057E}">
      <dgm:prSet/>
      <dgm:spPr/>
      <dgm:t>
        <a:bodyPr/>
        <a:lstStyle/>
        <a:p>
          <a:r>
            <a:rPr lang="en-CA"/>
            <a:t>Human Resource – Hours dedicated to each project by each employee</a:t>
          </a:r>
          <a:endParaRPr lang="en-US"/>
        </a:p>
      </dgm:t>
    </dgm:pt>
    <dgm:pt modelId="{1EAEB175-FED4-43C6-B9DD-04A03AA486E1}" type="parTrans" cxnId="{D025EF20-D3F2-44F2-B312-A04C7ED5EF58}">
      <dgm:prSet/>
      <dgm:spPr/>
      <dgm:t>
        <a:bodyPr/>
        <a:lstStyle/>
        <a:p>
          <a:endParaRPr lang="en-US"/>
        </a:p>
      </dgm:t>
    </dgm:pt>
    <dgm:pt modelId="{2F5A10A3-3DB8-41F4-86B4-87B93C7D59DA}" type="sibTrans" cxnId="{D025EF20-D3F2-44F2-B312-A04C7ED5EF58}">
      <dgm:prSet/>
      <dgm:spPr/>
      <dgm:t>
        <a:bodyPr/>
        <a:lstStyle/>
        <a:p>
          <a:endParaRPr lang="en-US"/>
        </a:p>
      </dgm:t>
    </dgm:pt>
    <dgm:pt modelId="{9624D2F6-BA18-4139-BEF3-D2BEA8E58C75}">
      <dgm:prSet/>
      <dgm:spPr/>
      <dgm:t>
        <a:bodyPr/>
        <a:lstStyle/>
        <a:p>
          <a:r>
            <a:rPr lang="en-CA" dirty="0"/>
            <a:t>Institutional indicators </a:t>
          </a:r>
          <a:r>
            <a:rPr lang="en-CA" i="1" dirty="0"/>
            <a:t>(ex: Total number of beneficiaries)</a:t>
          </a:r>
          <a:endParaRPr lang="en-US" dirty="0"/>
        </a:p>
      </dgm:t>
    </dgm:pt>
    <dgm:pt modelId="{15428C03-2E9B-4153-98E6-DD08959EFC5C}" type="parTrans" cxnId="{F09B8ED7-A5E9-4001-B162-852A7666170A}">
      <dgm:prSet/>
      <dgm:spPr/>
      <dgm:t>
        <a:bodyPr/>
        <a:lstStyle/>
        <a:p>
          <a:endParaRPr lang="en-US"/>
        </a:p>
      </dgm:t>
    </dgm:pt>
    <dgm:pt modelId="{04754593-3204-4D09-83F8-DD47F6EC9AAA}" type="sibTrans" cxnId="{F09B8ED7-A5E9-4001-B162-852A7666170A}">
      <dgm:prSet/>
      <dgm:spPr/>
      <dgm:t>
        <a:bodyPr/>
        <a:lstStyle/>
        <a:p>
          <a:endParaRPr lang="en-US"/>
        </a:p>
      </dgm:t>
    </dgm:pt>
    <dgm:pt modelId="{CA0031A7-B37A-46DA-941D-C70D1CB803FC}">
      <dgm:prSet/>
      <dgm:spPr/>
      <dgm:t>
        <a:bodyPr/>
        <a:lstStyle/>
        <a:p>
          <a:r>
            <a:rPr lang="en-CA"/>
            <a:t>Interesting insights for the communication team to share</a:t>
          </a:r>
          <a:endParaRPr lang="en-US"/>
        </a:p>
      </dgm:t>
    </dgm:pt>
    <dgm:pt modelId="{3EE3B9E4-0B02-4135-A54E-3A0078260103}" type="parTrans" cxnId="{21FCEE73-45A8-4902-9F51-3720493DEACF}">
      <dgm:prSet/>
      <dgm:spPr/>
      <dgm:t>
        <a:bodyPr/>
        <a:lstStyle/>
        <a:p>
          <a:endParaRPr lang="en-US"/>
        </a:p>
      </dgm:t>
    </dgm:pt>
    <dgm:pt modelId="{2796C7CC-490F-461C-992B-29A4E517FA82}" type="sibTrans" cxnId="{21FCEE73-45A8-4902-9F51-3720493DEACF}">
      <dgm:prSet/>
      <dgm:spPr/>
      <dgm:t>
        <a:bodyPr/>
        <a:lstStyle/>
        <a:p>
          <a:endParaRPr lang="en-US"/>
        </a:p>
      </dgm:t>
    </dgm:pt>
    <dgm:pt modelId="{2F3ADEC2-FCBA-4E01-B20A-7BF1505D33EE}">
      <dgm:prSet/>
      <dgm:spPr/>
      <dgm:t>
        <a:bodyPr/>
        <a:lstStyle/>
        <a:p>
          <a:pPr algn="ctr"/>
          <a:r>
            <a:rPr lang="en-CA" u="none" dirty="0"/>
            <a:t>Cooperative level Analysis</a:t>
          </a:r>
          <a:endParaRPr lang="en-US" u="none" dirty="0"/>
        </a:p>
      </dgm:t>
    </dgm:pt>
    <dgm:pt modelId="{FA3744BC-2490-48C6-8FA6-39DD5F6D9436}" type="parTrans" cxnId="{1EC30A0B-31EA-4425-894B-138749ECC1C9}">
      <dgm:prSet/>
      <dgm:spPr/>
      <dgm:t>
        <a:bodyPr/>
        <a:lstStyle/>
        <a:p>
          <a:endParaRPr lang="en-US"/>
        </a:p>
      </dgm:t>
    </dgm:pt>
    <dgm:pt modelId="{53FC655B-5BE2-483A-AEF6-B04E3CF6036A}" type="sibTrans" cxnId="{1EC30A0B-31EA-4425-894B-138749ECC1C9}">
      <dgm:prSet/>
      <dgm:spPr/>
      <dgm:t>
        <a:bodyPr/>
        <a:lstStyle/>
        <a:p>
          <a:endParaRPr lang="en-US"/>
        </a:p>
      </dgm:t>
    </dgm:pt>
    <dgm:pt modelId="{60801BC8-F358-4B61-B7DD-7241359F8537}">
      <dgm:prSet/>
      <dgm:spPr/>
      <dgm:t>
        <a:bodyPr/>
        <a:lstStyle/>
        <a:p>
          <a:r>
            <a:rPr lang="en-CA" dirty="0"/>
            <a:t>Dashboard template to allow retrieving of all cooperative level data from the </a:t>
          </a:r>
          <a:r>
            <a:rPr lang="en-CA" dirty="0" err="1"/>
            <a:t>PerformCoop</a:t>
          </a:r>
          <a:r>
            <a:rPr lang="en-CA" dirty="0"/>
            <a:t> database</a:t>
          </a:r>
          <a:endParaRPr lang="en-US" dirty="0"/>
        </a:p>
      </dgm:t>
    </dgm:pt>
    <dgm:pt modelId="{B5939394-169F-455C-8AE2-28B8A33B6CF6}" type="parTrans" cxnId="{3259FBE0-F216-44ED-854F-672CD718613D}">
      <dgm:prSet/>
      <dgm:spPr/>
      <dgm:t>
        <a:bodyPr/>
        <a:lstStyle/>
        <a:p>
          <a:endParaRPr lang="en-US"/>
        </a:p>
      </dgm:t>
    </dgm:pt>
    <dgm:pt modelId="{5F75A47E-9F02-4D27-BE2E-4612C55118B6}" type="sibTrans" cxnId="{3259FBE0-F216-44ED-854F-672CD718613D}">
      <dgm:prSet/>
      <dgm:spPr/>
      <dgm:t>
        <a:bodyPr/>
        <a:lstStyle/>
        <a:p>
          <a:endParaRPr lang="en-US"/>
        </a:p>
      </dgm:t>
    </dgm:pt>
    <dgm:pt modelId="{8C8BFBB1-1E84-4FBB-A3BE-2778C04C84AA}" type="pres">
      <dgm:prSet presAssocID="{CD6A2850-FB06-4574-8578-8DEC0F9E073D}" presName="vert0" presStyleCnt="0">
        <dgm:presLayoutVars>
          <dgm:dir/>
          <dgm:animOne val="branch"/>
          <dgm:animLvl val="lvl"/>
        </dgm:presLayoutVars>
      </dgm:prSet>
      <dgm:spPr/>
    </dgm:pt>
    <dgm:pt modelId="{1FD9B099-23E6-4D57-A8AA-01AAA786F841}" type="pres">
      <dgm:prSet presAssocID="{66A33DBC-152A-4FD1-8490-0758EBBFC333}" presName="thickLine" presStyleLbl="alignNode1" presStyleIdx="0" presStyleCnt="2"/>
      <dgm:spPr/>
    </dgm:pt>
    <dgm:pt modelId="{8C302444-C208-48EF-9D63-4B1A08EE7C31}" type="pres">
      <dgm:prSet presAssocID="{66A33DBC-152A-4FD1-8490-0758EBBFC333}" presName="horz1" presStyleCnt="0"/>
      <dgm:spPr/>
    </dgm:pt>
    <dgm:pt modelId="{061E919A-43E0-46C6-A7DB-575DC48B21AC}" type="pres">
      <dgm:prSet presAssocID="{66A33DBC-152A-4FD1-8490-0758EBBFC333}" presName="tx1" presStyleLbl="revTx" presStyleIdx="0" presStyleCnt="6"/>
      <dgm:spPr/>
    </dgm:pt>
    <dgm:pt modelId="{F19AEDB5-34AA-4E95-BA2B-1207EA489AC3}" type="pres">
      <dgm:prSet presAssocID="{66A33DBC-152A-4FD1-8490-0758EBBFC333}" presName="vert1" presStyleCnt="0"/>
      <dgm:spPr/>
    </dgm:pt>
    <dgm:pt modelId="{DA1FC49C-21F7-40BB-9EB1-4574C9D6AFBE}" type="pres">
      <dgm:prSet presAssocID="{F637374C-D1EA-4E5A-A12A-DF7D21DA057E}" presName="vertSpace2a" presStyleCnt="0"/>
      <dgm:spPr/>
    </dgm:pt>
    <dgm:pt modelId="{21E797E6-0265-4CCA-AB83-5A54B2529E8B}" type="pres">
      <dgm:prSet presAssocID="{F637374C-D1EA-4E5A-A12A-DF7D21DA057E}" presName="horz2" presStyleCnt="0"/>
      <dgm:spPr/>
    </dgm:pt>
    <dgm:pt modelId="{AC9D06CD-1D01-412E-826F-7F2E7792C861}" type="pres">
      <dgm:prSet presAssocID="{F637374C-D1EA-4E5A-A12A-DF7D21DA057E}" presName="horzSpace2" presStyleCnt="0"/>
      <dgm:spPr/>
    </dgm:pt>
    <dgm:pt modelId="{C695EBEE-BAE4-4447-91A3-04B8F58D77B5}" type="pres">
      <dgm:prSet presAssocID="{F637374C-D1EA-4E5A-A12A-DF7D21DA057E}" presName="tx2" presStyleLbl="revTx" presStyleIdx="1" presStyleCnt="6"/>
      <dgm:spPr/>
    </dgm:pt>
    <dgm:pt modelId="{AF653D8D-8339-4E4C-8FC2-CC2929005B1D}" type="pres">
      <dgm:prSet presAssocID="{F637374C-D1EA-4E5A-A12A-DF7D21DA057E}" presName="vert2" presStyleCnt="0"/>
      <dgm:spPr/>
    </dgm:pt>
    <dgm:pt modelId="{ADFDCCD6-419B-48EA-BC1B-E52C72224FBC}" type="pres">
      <dgm:prSet presAssocID="{F637374C-D1EA-4E5A-A12A-DF7D21DA057E}" presName="thinLine2b" presStyleLbl="callout" presStyleIdx="0" presStyleCnt="4"/>
      <dgm:spPr/>
    </dgm:pt>
    <dgm:pt modelId="{9FCD8812-EF6F-481C-BF2B-157B1D5EC1A7}" type="pres">
      <dgm:prSet presAssocID="{F637374C-D1EA-4E5A-A12A-DF7D21DA057E}" presName="vertSpace2b" presStyleCnt="0"/>
      <dgm:spPr/>
    </dgm:pt>
    <dgm:pt modelId="{11F05E64-0180-4190-87CC-59E3A4DCF744}" type="pres">
      <dgm:prSet presAssocID="{9624D2F6-BA18-4139-BEF3-D2BEA8E58C75}" presName="horz2" presStyleCnt="0"/>
      <dgm:spPr/>
    </dgm:pt>
    <dgm:pt modelId="{4073EA51-47E0-402C-B53E-EAE7E4BB01D2}" type="pres">
      <dgm:prSet presAssocID="{9624D2F6-BA18-4139-BEF3-D2BEA8E58C75}" presName="horzSpace2" presStyleCnt="0"/>
      <dgm:spPr/>
    </dgm:pt>
    <dgm:pt modelId="{DD85714B-F049-4892-9695-6D54E0140E36}" type="pres">
      <dgm:prSet presAssocID="{9624D2F6-BA18-4139-BEF3-D2BEA8E58C75}" presName="tx2" presStyleLbl="revTx" presStyleIdx="2" presStyleCnt="6"/>
      <dgm:spPr/>
    </dgm:pt>
    <dgm:pt modelId="{CECE9B27-A374-44BE-B3FD-D1065A3A646A}" type="pres">
      <dgm:prSet presAssocID="{9624D2F6-BA18-4139-BEF3-D2BEA8E58C75}" presName="vert2" presStyleCnt="0"/>
      <dgm:spPr/>
    </dgm:pt>
    <dgm:pt modelId="{FB626F53-FB94-472F-B017-71348FBB839E}" type="pres">
      <dgm:prSet presAssocID="{9624D2F6-BA18-4139-BEF3-D2BEA8E58C75}" presName="thinLine2b" presStyleLbl="callout" presStyleIdx="1" presStyleCnt="4"/>
      <dgm:spPr/>
    </dgm:pt>
    <dgm:pt modelId="{AF9BD227-B56D-403B-BDDA-B99A97604FB4}" type="pres">
      <dgm:prSet presAssocID="{9624D2F6-BA18-4139-BEF3-D2BEA8E58C75}" presName="vertSpace2b" presStyleCnt="0"/>
      <dgm:spPr/>
    </dgm:pt>
    <dgm:pt modelId="{6981775A-8CD8-49DF-AE71-EB25B7320AFA}" type="pres">
      <dgm:prSet presAssocID="{CA0031A7-B37A-46DA-941D-C70D1CB803FC}" presName="horz2" presStyleCnt="0"/>
      <dgm:spPr/>
    </dgm:pt>
    <dgm:pt modelId="{C0625C4C-5871-49F9-89F6-2130A0B143A3}" type="pres">
      <dgm:prSet presAssocID="{CA0031A7-B37A-46DA-941D-C70D1CB803FC}" presName="horzSpace2" presStyleCnt="0"/>
      <dgm:spPr/>
    </dgm:pt>
    <dgm:pt modelId="{379A9E91-972A-42D2-B32D-A60226E4B756}" type="pres">
      <dgm:prSet presAssocID="{CA0031A7-B37A-46DA-941D-C70D1CB803FC}" presName="tx2" presStyleLbl="revTx" presStyleIdx="3" presStyleCnt="6"/>
      <dgm:spPr/>
    </dgm:pt>
    <dgm:pt modelId="{139853E7-B4A7-44C7-B976-0A372DA44FFE}" type="pres">
      <dgm:prSet presAssocID="{CA0031A7-B37A-46DA-941D-C70D1CB803FC}" presName="vert2" presStyleCnt="0"/>
      <dgm:spPr/>
    </dgm:pt>
    <dgm:pt modelId="{676E1D02-D7AE-49FB-85BC-FABF9115BED1}" type="pres">
      <dgm:prSet presAssocID="{CA0031A7-B37A-46DA-941D-C70D1CB803FC}" presName="thinLine2b" presStyleLbl="callout" presStyleIdx="2" presStyleCnt="4"/>
      <dgm:spPr/>
    </dgm:pt>
    <dgm:pt modelId="{2E1D9954-7460-4AD5-9B2E-7E1AEF02A322}" type="pres">
      <dgm:prSet presAssocID="{CA0031A7-B37A-46DA-941D-C70D1CB803FC}" presName="vertSpace2b" presStyleCnt="0"/>
      <dgm:spPr/>
    </dgm:pt>
    <dgm:pt modelId="{77DE9813-EF37-454B-810D-09EF10323073}" type="pres">
      <dgm:prSet presAssocID="{2F3ADEC2-FCBA-4E01-B20A-7BF1505D33EE}" presName="thickLine" presStyleLbl="alignNode1" presStyleIdx="1" presStyleCnt="2"/>
      <dgm:spPr/>
    </dgm:pt>
    <dgm:pt modelId="{F99C414A-ABAD-4B2A-9FFC-CBB3F82AF157}" type="pres">
      <dgm:prSet presAssocID="{2F3ADEC2-FCBA-4E01-B20A-7BF1505D33EE}" presName="horz1" presStyleCnt="0"/>
      <dgm:spPr/>
    </dgm:pt>
    <dgm:pt modelId="{596E675E-7577-46CB-987E-B26143D486B3}" type="pres">
      <dgm:prSet presAssocID="{2F3ADEC2-FCBA-4E01-B20A-7BF1505D33EE}" presName="tx1" presStyleLbl="revTx" presStyleIdx="4" presStyleCnt="6"/>
      <dgm:spPr/>
    </dgm:pt>
    <dgm:pt modelId="{0BC70A1E-BE92-4364-A8E8-B19EC27762D3}" type="pres">
      <dgm:prSet presAssocID="{2F3ADEC2-FCBA-4E01-B20A-7BF1505D33EE}" presName="vert1" presStyleCnt="0"/>
      <dgm:spPr/>
    </dgm:pt>
    <dgm:pt modelId="{AF06AF6E-AAD3-414C-B11F-EFAFF5B41C69}" type="pres">
      <dgm:prSet presAssocID="{60801BC8-F358-4B61-B7DD-7241359F8537}" presName="vertSpace2a" presStyleCnt="0"/>
      <dgm:spPr/>
    </dgm:pt>
    <dgm:pt modelId="{EA43BFFE-6108-430E-83DB-6196B640BA24}" type="pres">
      <dgm:prSet presAssocID="{60801BC8-F358-4B61-B7DD-7241359F8537}" presName="horz2" presStyleCnt="0"/>
      <dgm:spPr/>
    </dgm:pt>
    <dgm:pt modelId="{05E0B014-7AC4-440B-99B1-369827706AAA}" type="pres">
      <dgm:prSet presAssocID="{60801BC8-F358-4B61-B7DD-7241359F8537}" presName="horzSpace2" presStyleCnt="0"/>
      <dgm:spPr/>
    </dgm:pt>
    <dgm:pt modelId="{D8D987CC-14DD-4D06-A6BB-D9583FFB823F}" type="pres">
      <dgm:prSet presAssocID="{60801BC8-F358-4B61-B7DD-7241359F8537}" presName="tx2" presStyleLbl="revTx" presStyleIdx="5" presStyleCnt="6"/>
      <dgm:spPr/>
    </dgm:pt>
    <dgm:pt modelId="{810E0A92-0703-4866-88E6-7A6A00AD6C5E}" type="pres">
      <dgm:prSet presAssocID="{60801BC8-F358-4B61-B7DD-7241359F8537}" presName="vert2" presStyleCnt="0"/>
      <dgm:spPr/>
    </dgm:pt>
    <dgm:pt modelId="{CC34AAC0-4FDD-4686-B241-8E33406A40D8}" type="pres">
      <dgm:prSet presAssocID="{60801BC8-F358-4B61-B7DD-7241359F8537}" presName="thinLine2b" presStyleLbl="callout" presStyleIdx="3" presStyleCnt="4"/>
      <dgm:spPr/>
    </dgm:pt>
    <dgm:pt modelId="{45F1A818-9609-4D88-829B-F5E29AC876E8}" type="pres">
      <dgm:prSet presAssocID="{60801BC8-F358-4B61-B7DD-7241359F8537}" presName="vertSpace2b" presStyleCnt="0"/>
      <dgm:spPr/>
    </dgm:pt>
  </dgm:ptLst>
  <dgm:cxnLst>
    <dgm:cxn modelId="{1EC30A0B-31EA-4425-894B-138749ECC1C9}" srcId="{CD6A2850-FB06-4574-8578-8DEC0F9E073D}" destId="{2F3ADEC2-FCBA-4E01-B20A-7BF1505D33EE}" srcOrd="1" destOrd="0" parTransId="{FA3744BC-2490-48C6-8FA6-39DD5F6D9436}" sibTransId="{53FC655B-5BE2-483A-AEF6-B04E3CF6036A}"/>
    <dgm:cxn modelId="{391E341B-5F3A-4C4C-BFBC-7C6B6F320DAE}" type="presOf" srcId="{60801BC8-F358-4B61-B7DD-7241359F8537}" destId="{D8D987CC-14DD-4D06-A6BB-D9583FFB823F}" srcOrd="0" destOrd="0" presId="urn:microsoft.com/office/officeart/2008/layout/LinedList"/>
    <dgm:cxn modelId="{D025EF20-D3F2-44F2-B312-A04C7ED5EF58}" srcId="{66A33DBC-152A-4FD1-8490-0758EBBFC333}" destId="{F637374C-D1EA-4E5A-A12A-DF7D21DA057E}" srcOrd="0" destOrd="0" parTransId="{1EAEB175-FED4-43C6-B9DD-04A03AA486E1}" sibTransId="{2F5A10A3-3DB8-41F4-86B4-87B93C7D59DA}"/>
    <dgm:cxn modelId="{6647194D-3C08-4A17-822E-50727E9EC1E5}" srcId="{CD6A2850-FB06-4574-8578-8DEC0F9E073D}" destId="{66A33DBC-152A-4FD1-8490-0758EBBFC333}" srcOrd="0" destOrd="0" parTransId="{EDA5BA6D-FFE0-4343-B3AB-7895B04BDC3A}" sibTransId="{EA7F33CD-00AF-4B2D-B08E-5382C8B90814}"/>
    <dgm:cxn modelId="{2405226E-0E69-47CE-A0A6-A7365BC53CD3}" type="presOf" srcId="{9624D2F6-BA18-4139-BEF3-D2BEA8E58C75}" destId="{DD85714B-F049-4892-9695-6D54E0140E36}" srcOrd="0" destOrd="0" presId="urn:microsoft.com/office/officeart/2008/layout/LinedList"/>
    <dgm:cxn modelId="{21FCEE73-45A8-4902-9F51-3720493DEACF}" srcId="{66A33DBC-152A-4FD1-8490-0758EBBFC333}" destId="{CA0031A7-B37A-46DA-941D-C70D1CB803FC}" srcOrd="2" destOrd="0" parTransId="{3EE3B9E4-0B02-4135-A54E-3A0078260103}" sibTransId="{2796C7CC-490F-461C-992B-29A4E517FA82}"/>
    <dgm:cxn modelId="{F837427F-DCE6-477C-960C-8A7A637A2804}" type="presOf" srcId="{CD6A2850-FB06-4574-8578-8DEC0F9E073D}" destId="{8C8BFBB1-1E84-4FBB-A3BE-2778C04C84AA}" srcOrd="0" destOrd="0" presId="urn:microsoft.com/office/officeart/2008/layout/LinedList"/>
    <dgm:cxn modelId="{4C56F3BD-4783-4513-820C-B4613BA6B040}" type="presOf" srcId="{CA0031A7-B37A-46DA-941D-C70D1CB803FC}" destId="{379A9E91-972A-42D2-B32D-A60226E4B756}" srcOrd="0" destOrd="0" presId="urn:microsoft.com/office/officeart/2008/layout/LinedList"/>
    <dgm:cxn modelId="{119768D4-97E2-4E36-B921-1109902B1017}" type="presOf" srcId="{2F3ADEC2-FCBA-4E01-B20A-7BF1505D33EE}" destId="{596E675E-7577-46CB-987E-B26143D486B3}" srcOrd="0" destOrd="0" presId="urn:microsoft.com/office/officeart/2008/layout/LinedList"/>
    <dgm:cxn modelId="{F09B8ED7-A5E9-4001-B162-852A7666170A}" srcId="{66A33DBC-152A-4FD1-8490-0758EBBFC333}" destId="{9624D2F6-BA18-4139-BEF3-D2BEA8E58C75}" srcOrd="1" destOrd="0" parTransId="{15428C03-2E9B-4153-98E6-DD08959EFC5C}" sibTransId="{04754593-3204-4D09-83F8-DD47F6EC9AAA}"/>
    <dgm:cxn modelId="{08FF63DF-9B4D-4340-BDA9-69F4957DB3FE}" type="presOf" srcId="{66A33DBC-152A-4FD1-8490-0758EBBFC333}" destId="{061E919A-43E0-46C6-A7DB-575DC48B21AC}" srcOrd="0" destOrd="0" presId="urn:microsoft.com/office/officeart/2008/layout/LinedList"/>
    <dgm:cxn modelId="{3259FBE0-F216-44ED-854F-672CD718613D}" srcId="{2F3ADEC2-FCBA-4E01-B20A-7BF1505D33EE}" destId="{60801BC8-F358-4B61-B7DD-7241359F8537}" srcOrd="0" destOrd="0" parTransId="{B5939394-169F-455C-8AE2-28B8A33B6CF6}" sibTransId="{5F75A47E-9F02-4D27-BE2E-4612C55118B6}"/>
    <dgm:cxn modelId="{6E01A6F7-1DB8-4D5C-B2C6-462C34EFA211}" type="presOf" srcId="{F637374C-D1EA-4E5A-A12A-DF7D21DA057E}" destId="{C695EBEE-BAE4-4447-91A3-04B8F58D77B5}" srcOrd="0" destOrd="0" presId="urn:microsoft.com/office/officeart/2008/layout/LinedList"/>
    <dgm:cxn modelId="{BD9F088A-C7C5-4542-9718-104880BD1FBD}" type="presParOf" srcId="{8C8BFBB1-1E84-4FBB-A3BE-2778C04C84AA}" destId="{1FD9B099-23E6-4D57-A8AA-01AAA786F841}" srcOrd="0" destOrd="0" presId="urn:microsoft.com/office/officeart/2008/layout/LinedList"/>
    <dgm:cxn modelId="{BAF0BC4A-E789-43FE-B2F3-AB0C738F2B8A}" type="presParOf" srcId="{8C8BFBB1-1E84-4FBB-A3BE-2778C04C84AA}" destId="{8C302444-C208-48EF-9D63-4B1A08EE7C31}" srcOrd="1" destOrd="0" presId="urn:microsoft.com/office/officeart/2008/layout/LinedList"/>
    <dgm:cxn modelId="{91458F36-7485-4E7A-BAAC-DF1DD58476C3}" type="presParOf" srcId="{8C302444-C208-48EF-9D63-4B1A08EE7C31}" destId="{061E919A-43E0-46C6-A7DB-575DC48B21AC}" srcOrd="0" destOrd="0" presId="urn:microsoft.com/office/officeart/2008/layout/LinedList"/>
    <dgm:cxn modelId="{0FD8023B-7746-4B8E-8D45-5FE70D7C3CEB}" type="presParOf" srcId="{8C302444-C208-48EF-9D63-4B1A08EE7C31}" destId="{F19AEDB5-34AA-4E95-BA2B-1207EA489AC3}" srcOrd="1" destOrd="0" presId="urn:microsoft.com/office/officeart/2008/layout/LinedList"/>
    <dgm:cxn modelId="{7FFA7045-BD9A-4474-A675-0612C6B145E1}" type="presParOf" srcId="{F19AEDB5-34AA-4E95-BA2B-1207EA489AC3}" destId="{DA1FC49C-21F7-40BB-9EB1-4574C9D6AFBE}" srcOrd="0" destOrd="0" presId="urn:microsoft.com/office/officeart/2008/layout/LinedList"/>
    <dgm:cxn modelId="{27E9AFFD-E90B-42BB-A8BB-52EE10253782}" type="presParOf" srcId="{F19AEDB5-34AA-4E95-BA2B-1207EA489AC3}" destId="{21E797E6-0265-4CCA-AB83-5A54B2529E8B}" srcOrd="1" destOrd="0" presId="urn:microsoft.com/office/officeart/2008/layout/LinedList"/>
    <dgm:cxn modelId="{D7DF73CE-0052-4862-9F9D-4B736FF9BB03}" type="presParOf" srcId="{21E797E6-0265-4CCA-AB83-5A54B2529E8B}" destId="{AC9D06CD-1D01-412E-826F-7F2E7792C861}" srcOrd="0" destOrd="0" presId="urn:microsoft.com/office/officeart/2008/layout/LinedList"/>
    <dgm:cxn modelId="{E33829F2-61A6-43F7-8753-E4A68CDD4E4B}" type="presParOf" srcId="{21E797E6-0265-4CCA-AB83-5A54B2529E8B}" destId="{C695EBEE-BAE4-4447-91A3-04B8F58D77B5}" srcOrd="1" destOrd="0" presId="urn:microsoft.com/office/officeart/2008/layout/LinedList"/>
    <dgm:cxn modelId="{1399C86A-E952-402C-9E99-4771F7C8CC8D}" type="presParOf" srcId="{21E797E6-0265-4CCA-AB83-5A54B2529E8B}" destId="{AF653D8D-8339-4E4C-8FC2-CC2929005B1D}" srcOrd="2" destOrd="0" presId="urn:microsoft.com/office/officeart/2008/layout/LinedList"/>
    <dgm:cxn modelId="{3FA0AF63-88AC-425B-9156-A2EBB63EA35F}" type="presParOf" srcId="{F19AEDB5-34AA-4E95-BA2B-1207EA489AC3}" destId="{ADFDCCD6-419B-48EA-BC1B-E52C72224FBC}" srcOrd="2" destOrd="0" presId="urn:microsoft.com/office/officeart/2008/layout/LinedList"/>
    <dgm:cxn modelId="{336BD6EC-66DC-47CC-ACCF-A2DDF58ADF3B}" type="presParOf" srcId="{F19AEDB5-34AA-4E95-BA2B-1207EA489AC3}" destId="{9FCD8812-EF6F-481C-BF2B-157B1D5EC1A7}" srcOrd="3" destOrd="0" presId="urn:microsoft.com/office/officeart/2008/layout/LinedList"/>
    <dgm:cxn modelId="{2E6887D5-4808-4C58-8C8B-C50B3C8BD8E0}" type="presParOf" srcId="{F19AEDB5-34AA-4E95-BA2B-1207EA489AC3}" destId="{11F05E64-0180-4190-87CC-59E3A4DCF744}" srcOrd="4" destOrd="0" presId="urn:microsoft.com/office/officeart/2008/layout/LinedList"/>
    <dgm:cxn modelId="{F899E21D-955A-42C7-B6AA-8F61280D1D6B}" type="presParOf" srcId="{11F05E64-0180-4190-87CC-59E3A4DCF744}" destId="{4073EA51-47E0-402C-B53E-EAE7E4BB01D2}" srcOrd="0" destOrd="0" presId="urn:microsoft.com/office/officeart/2008/layout/LinedList"/>
    <dgm:cxn modelId="{24266593-33F4-436A-9F44-F4F0DC41F8BD}" type="presParOf" srcId="{11F05E64-0180-4190-87CC-59E3A4DCF744}" destId="{DD85714B-F049-4892-9695-6D54E0140E36}" srcOrd="1" destOrd="0" presId="urn:microsoft.com/office/officeart/2008/layout/LinedList"/>
    <dgm:cxn modelId="{72D572E5-5898-426C-811C-1110D5277F60}" type="presParOf" srcId="{11F05E64-0180-4190-87CC-59E3A4DCF744}" destId="{CECE9B27-A374-44BE-B3FD-D1065A3A646A}" srcOrd="2" destOrd="0" presId="urn:microsoft.com/office/officeart/2008/layout/LinedList"/>
    <dgm:cxn modelId="{893B9086-BBC6-48FF-BA19-B42C2E600449}" type="presParOf" srcId="{F19AEDB5-34AA-4E95-BA2B-1207EA489AC3}" destId="{FB626F53-FB94-472F-B017-71348FBB839E}" srcOrd="5" destOrd="0" presId="urn:microsoft.com/office/officeart/2008/layout/LinedList"/>
    <dgm:cxn modelId="{4878E8F4-6468-41B6-9962-F39758E14622}" type="presParOf" srcId="{F19AEDB5-34AA-4E95-BA2B-1207EA489AC3}" destId="{AF9BD227-B56D-403B-BDDA-B99A97604FB4}" srcOrd="6" destOrd="0" presId="urn:microsoft.com/office/officeart/2008/layout/LinedList"/>
    <dgm:cxn modelId="{66847EE6-E99A-4095-A0B2-2650136A1940}" type="presParOf" srcId="{F19AEDB5-34AA-4E95-BA2B-1207EA489AC3}" destId="{6981775A-8CD8-49DF-AE71-EB25B7320AFA}" srcOrd="7" destOrd="0" presId="urn:microsoft.com/office/officeart/2008/layout/LinedList"/>
    <dgm:cxn modelId="{BBBBE8BB-6557-4B96-B086-F5121D046634}" type="presParOf" srcId="{6981775A-8CD8-49DF-AE71-EB25B7320AFA}" destId="{C0625C4C-5871-49F9-89F6-2130A0B143A3}" srcOrd="0" destOrd="0" presId="urn:microsoft.com/office/officeart/2008/layout/LinedList"/>
    <dgm:cxn modelId="{6057E04F-63C1-4E0B-8893-7161574F48FE}" type="presParOf" srcId="{6981775A-8CD8-49DF-AE71-EB25B7320AFA}" destId="{379A9E91-972A-42D2-B32D-A60226E4B756}" srcOrd="1" destOrd="0" presId="urn:microsoft.com/office/officeart/2008/layout/LinedList"/>
    <dgm:cxn modelId="{2D633DDA-E423-4289-9E47-0DD6C924BBE1}" type="presParOf" srcId="{6981775A-8CD8-49DF-AE71-EB25B7320AFA}" destId="{139853E7-B4A7-44C7-B976-0A372DA44FFE}" srcOrd="2" destOrd="0" presId="urn:microsoft.com/office/officeart/2008/layout/LinedList"/>
    <dgm:cxn modelId="{594B3F42-1E93-4312-B40D-D21FC9864297}" type="presParOf" srcId="{F19AEDB5-34AA-4E95-BA2B-1207EA489AC3}" destId="{676E1D02-D7AE-49FB-85BC-FABF9115BED1}" srcOrd="8" destOrd="0" presId="urn:microsoft.com/office/officeart/2008/layout/LinedList"/>
    <dgm:cxn modelId="{D4B833FA-14C8-4040-934D-65FEA6B0ABF1}" type="presParOf" srcId="{F19AEDB5-34AA-4E95-BA2B-1207EA489AC3}" destId="{2E1D9954-7460-4AD5-9B2E-7E1AEF02A322}" srcOrd="9" destOrd="0" presId="urn:microsoft.com/office/officeart/2008/layout/LinedList"/>
    <dgm:cxn modelId="{48495E63-B5C3-4C1F-9C53-381A1B3AE2E0}" type="presParOf" srcId="{8C8BFBB1-1E84-4FBB-A3BE-2778C04C84AA}" destId="{77DE9813-EF37-454B-810D-09EF10323073}" srcOrd="2" destOrd="0" presId="urn:microsoft.com/office/officeart/2008/layout/LinedList"/>
    <dgm:cxn modelId="{326F905A-363E-43AA-8A6E-47C5F668F846}" type="presParOf" srcId="{8C8BFBB1-1E84-4FBB-A3BE-2778C04C84AA}" destId="{F99C414A-ABAD-4B2A-9FFC-CBB3F82AF157}" srcOrd="3" destOrd="0" presId="urn:microsoft.com/office/officeart/2008/layout/LinedList"/>
    <dgm:cxn modelId="{FD97E0AF-1B8C-4D52-9D27-554461F73943}" type="presParOf" srcId="{F99C414A-ABAD-4B2A-9FFC-CBB3F82AF157}" destId="{596E675E-7577-46CB-987E-B26143D486B3}" srcOrd="0" destOrd="0" presId="urn:microsoft.com/office/officeart/2008/layout/LinedList"/>
    <dgm:cxn modelId="{740B71DE-EC22-496E-B53D-8033BF6265B7}" type="presParOf" srcId="{F99C414A-ABAD-4B2A-9FFC-CBB3F82AF157}" destId="{0BC70A1E-BE92-4364-A8E8-B19EC27762D3}" srcOrd="1" destOrd="0" presId="urn:microsoft.com/office/officeart/2008/layout/LinedList"/>
    <dgm:cxn modelId="{0709479F-0A9E-4AE1-902A-2CD43E628434}" type="presParOf" srcId="{0BC70A1E-BE92-4364-A8E8-B19EC27762D3}" destId="{AF06AF6E-AAD3-414C-B11F-EFAFF5B41C69}" srcOrd="0" destOrd="0" presId="urn:microsoft.com/office/officeart/2008/layout/LinedList"/>
    <dgm:cxn modelId="{ACCD551A-5236-42AF-840D-3121D92936FF}" type="presParOf" srcId="{0BC70A1E-BE92-4364-A8E8-B19EC27762D3}" destId="{EA43BFFE-6108-430E-83DB-6196B640BA24}" srcOrd="1" destOrd="0" presId="urn:microsoft.com/office/officeart/2008/layout/LinedList"/>
    <dgm:cxn modelId="{37786610-DCC3-4148-A2FF-8DFC1B7FDADF}" type="presParOf" srcId="{EA43BFFE-6108-430E-83DB-6196B640BA24}" destId="{05E0B014-7AC4-440B-99B1-369827706AAA}" srcOrd="0" destOrd="0" presId="urn:microsoft.com/office/officeart/2008/layout/LinedList"/>
    <dgm:cxn modelId="{DA252DDB-AB41-4414-AD38-F165428B93E3}" type="presParOf" srcId="{EA43BFFE-6108-430E-83DB-6196B640BA24}" destId="{D8D987CC-14DD-4D06-A6BB-D9583FFB823F}" srcOrd="1" destOrd="0" presId="urn:microsoft.com/office/officeart/2008/layout/LinedList"/>
    <dgm:cxn modelId="{6D7853B6-1308-4BE5-ABD9-B876C24581C3}" type="presParOf" srcId="{EA43BFFE-6108-430E-83DB-6196B640BA24}" destId="{810E0A92-0703-4866-88E6-7A6A00AD6C5E}" srcOrd="2" destOrd="0" presId="urn:microsoft.com/office/officeart/2008/layout/LinedList"/>
    <dgm:cxn modelId="{F4364B09-6EC3-463B-8854-1BEFB4722D70}" type="presParOf" srcId="{0BC70A1E-BE92-4364-A8E8-B19EC27762D3}" destId="{CC34AAC0-4FDD-4686-B241-8E33406A40D8}" srcOrd="2" destOrd="0" presId="urn:microsoft.com/office/officeart/2008/layout/LinedList"/>
    <dgm:cxn modelId="{C1849E69-F7BF-49CE-82F5-AD543A92B4B0}" type="presParOf" srcId="{0BC70A1E-BE92-4364-A8E8-B19EC27762D3}" destId="{45F1A818-9609-4D88-829B-F5E29AC876E8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B2A47E-E0BE-4710-80D2-DCE2D5C834F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0E5CDE0-A6FB-4587-B268-0FD0F6CFA74F}">
      <dgm:prSet/>
      <dgm:spPr/>
      <dgm:t>
        <a:bodyPr/>
        <a:lstStyle/>
        <a:p>
          <a:r>
            <a:rPr lang="en-CA" dirty="0"/>
            <a:t>Microsoft Power BI </a:t>
          </a:r>
          <a:r>
            <a:rPr lang="en-CA" b="1" dirty="0"/>
            <a:t>Free/Desktop </a:t>
          </a:r>
          <a:r>
            <a:rPr lang="en-CA" dirty="0"/>
            <a:t>provides business insights with visualizations</a:t>
          </a:r>
          <a:endParaRPr lang="en-US" dirty="0"/>
        </a:p>
      </dgm:t>
    </dgm:pt>
    <dgm:pt modelId="{A9143D75-2897-4AFD-B3B5-7F30CF5CBFF3}" type="parTrans" cxnId="{047954E7-B4AE-47CD-8C9F-025C0C294999}">
      <dgm:prSet/>
      <dgm:spPr/>
      <dgm:t>
        <a:bodyPr/>
        <a:lstStyle/>
        <a:p>
          <a:endParaRPr lang="en-US"/>
        </a:p>
      </dgm:t>
    </dgm:pt>
    <dgm:pt modelId="{AD7A4B1C-4BEC-41E3-B0AC-5DD33A1F6953}" type="sibTrans" cxnId="{047954E7-B4AE-47CD-8C9F-025C0C294999}">
      <dgm:prSet/>
      <dgm:spPr/>
      <dgm:t>
        <a:bodyPr/>
        <a:lstStyle/>
        <a:p>
          <a:endParaRPr lang="en-US"/>
        </a:p>
      </dgm:t>
    </dgm:pt>
    <dgm:pt modelId="{0B2AC487-5094-4012-8694-2A3217BCD613}">
      <dgm:prSet/>
      <dgm:spPr/>
      <dgm:t>
        <a:bodyPr/>
        <a:lstStyle/>
        <a:p>
          <a:r>
            <a:rPr lang="en-CA" dirty="0"/>
            <a:t>Microsoft Power BI </a:t>
          </a:r>
          <a:r>
            <a:rPr lang="en-CA" b="1" dirty="0"/>
            <a:t>Pro</a:t>
          </a:r>
          <a:r>
            <a:rPr lang="en-CA" dirty="0"/>
            <a:t> is the full version with unlimited reporting, sharing and viewing</a:t>
          </a:r>
          <a:endParaRPr lang="en-US" dirty="0"/>
        </a:p>
      </dgm:t>
    </dgm:pt>
    <dgm:pt modelId="{0CC13565-68B5-4AEF-BD4B-3C3C9F2ABB49}" type="parTrans" cxnId="{253A1E95-E8E9-4EDD-899F-7EEC88513E5C}">
      <dgm:prSet/>
      <dgm:spPr/>
      <dgm:t>
        <a:bodyPr/>
        <a:lstStyle/>
        <a:p>
          <a:endParaRPr lang="en-US"/>
        </a:p>
      </dgm:t>
    </dgm:pt>
    <dgm:pt modelId="{6B4FB64D-4CD4-4D83-8A90-24BE2A331164}" type="sibTrans" cxnId="{253A1E95-E8E9-4EDD-899F-7EEC88513E5C}">
      <dgm:prSet/>
      <dgm:spPr/>
      <dgm:t>
        <a:bodyPr/>
        <a:lstStyle/>
        <a:p>
          <a:endParaRPr lang="en-US"/>
        </a:p>
      </dgm:t>
    </dgm:pt>
    <dgm:pt modelId="{CA394873-BC8E-4744-A1CF-50C6BF6EE792}">
      <dgm:prSet/>
      <dgm:spPr/>
      <dgm:t>
        <a:bodyPr/>
        <a:lstStyle/>
        <a:p>
          <a:r>
            <a:rPr lang="en-CA" dirty="0"/>
            <a:t>Microsoft Power BI</a:t>
          </a:r>
          <a:r>
            <a:rPr lang="en-CA" b="1" dirty="0"/>
            <a:t> Premium </a:t>
          </a:r>
          <a:r>
            <a:rPr lang="en-CA" dirty="0"/>
            <a:t>provides a dedicated unit of capacity for all users in the organization</a:t>
          </a:r>
          <a:endParaRPr lang="en-US" dirty="0"/>
        </a:p>
      </dgm:t>
    </dgm:pt>
    <dgm:pt modelId="{F942EF56-B2B3-499F-99DB-2F92F29603DF}" type="parTrans" cxnId="{D2E93030-EE98-4CA3-B1DF-C130C158793F}">
      <dgm:prSet/>
      <dgm:spPr/>
      <dgm:t>
        <a:bodyPr/>
        <a:lstStyle/>
        <a:p>
          <a:endParaRPr lang="en-US"/>
        </a:p>
      </dgm:t>
    </dgm:pt>
    <dgm:pt modelId="{199DF6E4-BDF8-44C9-B8C4-AFE026D7A2AE}" type="sibTrans" cxnId="{D2E93030-EE98-4CA3-B1DF-C130C158793F}">
      <dgm:prSet/>
      <dgm:spPr/>
      <dgm:t>
        <a:bodyPr/>
        <a:lstStyle/>
        <a:p>
          <a:endParaRPr lang="en-US"/>
        </a:p>
      </dgm:t>
    </dgm:pt>
    <dgm:pt modelId="{4E20ADA0-DA79-4D20-805F-5A545BBD7D4B}">
      <dgm:prSet/>
      <dgm:spPr/>
      <dgm:t>
        <a:bodyPr/>
        <a:lstStyle/>
        <a:p>
          <a:r>
            <a:rPr lang="en-CA" i="1" dirty="0"/>
            <a:t>The biggest difference between Pro and Free is the ability to share data, reports and dashboards with large number of users</a:t>
          </a:r>
          <a:endParaRPr lang="en-US" i="1" dirty="0"/>
        </a:p>
      </dgm:t>
    </dgm:pt>
    <dgm:pt modelId="{176089F6-59A0-4ADE-A0AB-B450BCEAEFB6}" type="parTrans" cxnId="{2173CD58-D2A3-42CF-8E57-7F342E83870E}">
      <dgm:prSet/>
      <dgm:spPr/>
      <dgm:t>
        <a:bodyPr/>
        <a:lstStyle/>
        <a:p>
          <a:endParaRPr lang="en-US"/>
        </a:p>
      </dgm:t>
    </dgm:pt>
    <dgm:pt modelId="{C5665F7B-1C26-47AE-9C5B-9F289E40FDFC}" type="sibTrans" cxnId="{2173CD58-D2A3-42CF-8E57-7F342E83870E}">
      <dgm:prSet/>
      <dgm:spPr/>
      <dgm:t>
        <a:bodyPr/>
        <a:lstStyle/>
        <a:p>
          <a:endParaRPr lang="en-US"/>
        </a:p>
      </dgm:t>
    </dgm:pt>
    <dgm:pt modelId="{5A28C5A3-74A2-4C86-8B8A-F13277E8CD84}" type="pres">
      <dgm:prSet presAssocID="{ABB2A47E-E0BE-4710-80D2-DCE2D5C834F6}" presName="vert0" presStyleCnt="0">
        <dgm:presLayoutVars>
          <dgm:dir/>
          <dgm:animOne val="branch"/>
          <dgm:animLvl val="lvl"/>
        </dgm:presLayoutVars>
      </dgm:prSet>
      <dgm:spPr/>
    </dgm:pt>
    <dgm:pt modelId="{46FDC454-9351-4185-8D7C-B9D0C33C46EC}" type="pres">
      <dgm:prSet presAssocID="{C0E5CDE0-A6FB-4587-B268-0FD0F6CFA74F}" presName="thickLine" presStyleLbl="alignNode1" presStyleIdx="0" presStyleCnt="4"/>
      <dgm:spPr/>
    </dgm:pt>
    <dgm:pt modelId="{889EB836-C42D-40F2-83E3-DB63C9548BB2}" type="pres">
      <dgm:prSet presAssocID="{C0E5CDE0-A6FB-4587-B268-0FD0F6CFA74F}" presName="horz1" presStyleCnt="0"/>
      <dgm:spPr/>
    </dgm:pt>
    <dgm:pt modelId="{F6A30CFC-0701-44DD-9FC1-67940F3DCD7E}" type="pres">
      <dgm:prSet presAssocID="{C0E5CDE0-A6FB-4587-B268-0FD0F6CFA74F}" presName="tx1" presStyleLbl="revTx" presStyleIdx="0" presStyleCnt="4"/>
      <dgm:spPr/>
    </dgm:pt>
    <dgm:pt modelId="{11526A25-9E02-4876-AA86-714A8901A6C2}" type="pres">
      <dgm:prSet presAssocID="{C0E5CDE0-A6FB-4587-B268-0FD0F6CFA74F}" presName="vert1" presStyleCnt="0"/>
      <dgm:spPr/>
    </dgm:pt>
    <dgm:pt modelId="{E069063A-B15F-47CE-A086-5DFDBAB9D0C7}" type="pres">
      <dgm:prSet presAssocID="{0B2AC487-5094-4012-8694-2A3217BCD613}" presName="thickLine" presStyleLbl="alignNode1" presStyleIdx="1" presStyleCnt="4"/>
      <dgm:spPr/>
    </dgm:pt>
    <dgm:pt modelId="{9F743AC5-9CF3-477E-8338-117A3BF382EE}" type="pres">
      <dgm:prSet presAssocID="{0B2AC487-5094-4012-8694-2A3217BCD613}" presName="horz1" presStyleCnt="0"/>
      <dgm:spPr/>
    </dgm:pt>
    <dgm:pt modelId="{F4175240-7D6F-4576-91F4-9A531F29DAF3}" type="pres">
      <dgm:prSet presAssocID="{0B2AC487-5094-4012-8694-2A3217BCD613}" presName="tx1" presStyleLbl="revTx" presStyleIdx="1" presStyleCnt="4"/>
      <dgm:spPr/>
    </dgm:pt>
    <dgm:pt modelId="{DF4D75D8-2720-47FC-82BF-B38B2763A252}" type="pres">
      <dgm:prSet presAssocID="{0B2AC487-5094-4012-8694-2A3217BCD613}" presName="vert1" presStyleCnt="0"/>
      <dgm:spPr/>
    </dgm:pt>
    <dgm:pt modelId="{49B9EC24-0EB3-4299-95F1-A878E019F491}" type="pres">
      <dgm:prSet presAssocID="{CA394873-BC8E-4744-A1CF-50C6BF6EE792}" presName="thickLine" presStyleLbl="alignNode1" presStyleIdx="2" presStyleCnt="4"/>
      <dgm:spPr/>
    </dgm:pt>
    <dgm:pt modelId="{8AD8F884-2544-4339-983F-BC240A9E17F6}" type="pres">
      <dgm:prSet presAssocID="{CA394873-BC8E-4744-A1CF-50C6BF6EE792}" presName="horz1" presStyleCnt="0"/>
      <dgm:spPr/>
    </dgm:pt>
    <dgm:pt modelId="{B23872EE-9F8C-43ED-8CFE-71ACA4C7F825}" type="pres">
      <dgm:prSet presAssocID="{CA394873-BC8E-4744-A1CF-50C6BF6EE792}" presName="tx1" presStyleLbl="revTx" presStyleIdx="2" presStyleCnt="4"/>
      <dgm:spPr/>
    </dgm:pt>
    <dgm:pt modelId="{3536DEF4-FF67-43A6-B0E0-BF5DBAEF89D3}" type="pres">
      <dgm:prSet presAssocID="{CA394873-BC8E-4744-A1CF-50C6BF6EE792}" presName="vert1" presStyleCnt="0"/>
      <dgm:spPr/>
    </dgm:pt>
    <dgm:pt modelId="{EC4D7EB5-FF68-48F1-8205-76D612F475FB}" type="pres">
      <dgm:prSet presAssocID="{4E20ADA0-DA79-4D20-805F-5A545BBD7D4B}" presName="thickLine" presStyleLbl="alignNode1" presStyleIdx="3" presStyleCnt="4"/>
      <dgm:spPr/>
    </dgm:pt>
    <dgm:pt modelId="{9B85EB1A-8838-441F-A6E4-D1A29EEB9E1D}" type="pres">
      <dgm:prSet presAssocID="{4E20ADA0-DA79-4D20-805F-5A545BBD7D4B}" presName="horz1" presStyleCnt="0"/>
      <dgm:spPr/>
    </dgm:pt>
    <dgm:pt modelId="{8D96D67C-C8AE-4D39-8CD9-56BB8AFEE04B}" type="pres">
      <dgm:prSet presAssocID="{4E20ADA0-DA79-4D20-805F-5A545BBD7D4B}" presName="tx1" presStyleLbl="revTx" presStyleIdx="3" presStyleCnt="4"/>
      <dgm:spPr/>
    </dgm:pt>
    <dgm:pt modelId="{3D1C7507-43DA-4872-92DB-7E9B8874FE2C}" type="pres">
      <dgm:prSet presAssocID="{4E20ADA0-DA79-4D20-805F-5A545BBD7D4B}" presName="vert1" presStyleCnt="0"/>
      <dgm:spPr/>
    </dgm:pt>
  </dgm:ptLst>
  <dgm:cxnLst>
    <dgm:cxn modelId="{D2E93030-EE98-4CA3-B1DF-C130C158793F}" srcId="{ABB2A47E-E0BE-4710-80D2-DCE2D5C834F6}" destId="{CA394873-BC8E-4744-A1CF-50C6BF6EE792}" srcOrd="2" destOrd="0" parTransId="{F942EF56-B2B3-499F-99DB-2F92F29603DF}" sibTransId="{199DF6E4-BDF8-44C9-B8C4-AFE026D7A2AE}"/>
    <dgm:cxn modelId="{2173CD58-D2A3-42CF-8E57-7F342E83870E}" srcId="{ABB2A47E-E0BE-4710-80D2-DCE2D5C834F6}" destId="{4E20ADA0-DA79-4D20-805F-5A545BBD7D4B}" srcOrd="3" destOrd="0" parTransId="{176089F6-59A0-4ADE-A0AB-B450BCEAEFB6}" sibTransId="{C5665F7B-1C26-47AE-9C5B-9F289E40FDFC}"/>
    <dgm:cxn modelId="{6BDE8686-1854-4BD7-A8F4-7DDF7F18960D}" type="presOf" srcId="{0B2AC487-5094-4012-8694-2A3217BCD613}" destId="{F4175240-7D6F-4576-91F4-9A531F29DAF3}" srcOrd="0" destOrd="0" presId="urn:microsoft.com/office/officeart/2008/layout/LinedList"/>
    <dgm:cxn modelId="{6B3A618D-F3DD-4339-8D68-17380BA712D0}" type="presOf" srcId="{4E20ADA0-DA79-4D20-805F-5A545BBD7D4B}" destId="{8D96D67C-C8AE-4D39-8CD9-56BB8AFEE04B}" srcOrd="0" destOrd="0" presId="urn:microsoft.com/office/officeart/2008/layout/LinedList"/>
    <dgm:cxn modelId="{253A1E95-E8E9-4EDD-899F-7EEC88513E5C}" srcId="{ABB2A47E-E0BE-4710-80D2-DCE2D5C834F6}" destId="{0B2AC487-5094-4012-8694-2A3217BCD613}" srcOrd="1" destOrd="0" parTransId="{0CC13565-68B5-4AEF-BD4B-3C3C9F2ABB49}" sibTransId="{6B4FB64D-4CD4-4D83-8A90-24BE2A331164}"/>
    <dgm:cxn modelId="{2BCBA0AD-3238-4ADC-9F5D-505AB76DCCDB}" type="presOf" srcId="{ABB2A47E-E0BE-4710-80D2-DCE2D5C834F6}" destId="{5A28C5A3-74A2-4C86-8B8A-F13277E8CD84}" srcOrd="0" destOrd="0" presId="urn:microsoft.com/office/officeart/2008/layout/LinedList"/>
    <dgm:cxn modelId="{32C776E4-C758-4CB6-A689-5FE978A429C1}" type="presOf" srcId="{C0E5CDE0-A6FB-4587-B268-0FD0F6CFA74F}" destId="{F6A30CFC-0701-44DD-9FC1-67940F3DCD7E}" srcOrd="0" destOrd="0" presId="urn:microsoft.com/office/officeart/2008/layout/LinedList"/>
    <dgm:cxn modelId="{047954E7-B4AE-47CD-8C9F-025C0C294999}" srcId="{ABB2A47E-E0BE-4710-80D2-DCE2D5C834F6}" destId="{C0E5CDE0-A6FB-4587-B268-0FD0F6CFA74F}" srcOrd="0" destOrd="0" parTransId="{A9143D75-2897-4AFD-B3B5-7F30CF5CBFF3}" sibTransId="{AD7A4B1C-4BEC-41E3-B0AC-5DD33A1F6953}"/>
    <dgm:cxn modelId="{E9CA1EF1-1FBC-449E-81EC-EB7557BC83A1}" type="presOf" srcId="{CA394873-BC8E-4744-A1CF-50C6BF6EE792}" destId="{B23872EE-9F8C-43ED-8CFE-71ACA4C7F825}" srcOrd="0" destOrd="0" presId="urn:microsoft.com/office/officeart/2008/layout/LinedList"/>
    <dgm:cxn modelId="{5B46DF10-89BE-4E68-893E-BCBF7E425A2D}" type="presParOf" srcId="{5A28C5A3-74A2-4C86-8B8A-F13277E8CD84}" destId="{46FDC454-9351-4185-8D7C-B9D0C33C46EC}" srcOrd="0" destOrd="0" presId="urn:microsoft.com/office/officeart/2008/layout/LinedList"/>
    <dgm:cxn modelId="{DC799250-66CD-4478-98FD-F8D383A8BB90}" type="presParOf" srcId="{5A28C5A3-74A2-4C86-8B8A-F13277E8CD84}" destId="{889EB836-C42D-40F2-83E3-DB63C9548BB2}" srcOrd="1" destOrd="0" presId="urn:microsoft.com/office/officeart/2008/layout/LinedList"/>
    <dgm:cxn modelId="{B5811E5C-73EB-4F62-9920-70D2EC0FF97F}" type="presParOf" srcId="{889EB836-C42D-40F2-83E3-DB63C9548BB2}" destId="{F6A30CFC-0701-44DD-9FC1-67940F3DCD7E}" srcOrd="0" destOrd="0" presId="urn:microsoft.com/office/officeart/2008/layout/LinedList"/>
    <dgm:cxn modelId="{35262D20-C391-4C86-B5F0-4959593506B2}" type="presParOf" srcId="{889EB836-C42D-40F2-83E3-DB63C9548BB2}" destId="{11526A25-9E02-4876-AA86-714A8901A6C2}" srcOrd="1" destOrd="0" presId="urn:microsoft.com/office/officeart/2008/layout/LinedList"/>
    <dgm:cxn modelId="{D3BF10FC-1C85-4507-A1F5-3284A711C8DD}" type="presParOf" srcId="{5A28C5A3-74A2-4C86-8B8A-F13277E8CD84}" destId="{E069063A-B15F-47CE-A086-5DFDBAB9D0C7}" srcOrd="2" destOrd="0" presId="urn:microsoft.com/office/officeart/2008/layout/LinedList"/>
    <dgm:cxn modelId="{4571B4C7-4C3F-4C15-B005-1FA3F00A96AF}" type="presParOf" srcId="{5A28C5A3-74A2-4C86-8B8A-F13277E8CD84}" destId="{9F743AC5-9CF3-477E-8338-117A3BF382EE}" srcOrd="3" destOrd="0" presId="urn:microsoft.com/office/officeart/2008/layout/LinedList"/>
    <dgm:cxn modelId="{255A991A-576F-4F7E-AF32-CE665D9011D4}" type="presParOf" srcId="{9F743AC5-9CF3-477E-8338-117A3BF382EE}" destId="{F4175240-7D6F-4576-91F4-9A531F29DAF3}" srcOrd="0" destOrd="0" presId="urn:microsoft.com/office/officeart/2008/layout/LinedList"/>
    <dgm:cxn modelId="{2D2C7672-EEC9-4297-8498-BF0007605C49}" type="presParOf" srcId="{9F743AC5-9CF3-477E-8338-117A3BF382EE}" destId="{DF4D75D8-2720-47FC-82BF-B38B2763A252}" srcOrd="1" destOrd="0" presId="urn:microsoft.com/office/officeart/2008/layout/LinedList"/>
    <dgm:cxn modelId="{A41C0370-473D-4815-B444-E89828F270E9}" type="presParOf" srcId="{5A28C5A3-74A2-4C86-8B8A-F13277E8CD84}" destId="{49B9EC24-0EB3-4299-95F1-A878E019F491}" srcOrd="4" destOrd="0" presId="urn:microsoft.com/office/officeart/2008/layout/LinedList"/>
    <dgm:cxn modelId="{9474221E-2AE2-4FD6-BAF2-F879E4B11B87}" type="presParOf" srcId="{5A28C5A3-74A2-4C86-8B8A-F13277E8CD84}" destId="{8AD8F884-2544-4339-983F-BC240A9E17F6}" srcOrd="5" destOrd="0" presId="urn:microsoft.com/office/officeart/2008/layout/LinedList"/>
    <dgm:cxn modelId="{75695186-7326-4A9A-BCCD-87FDB040BC9F}" type="presParOf" srcId="{8AD8F884-2544-4339-983F-BC240A9E17F6}" destId="{B23872EE-9F8C-43ED-8CFE-71ACA4C7F825}" srcOrd="0" destOrd="0" presId="urn:microsoft.com/office/officeart/2008/layout/LinedList"/>
    <dgm:cxn modelId="{11613155-267A-46F1-A7D3-D48996D77206}" type="presParOf" srcId="{8AD8F884-2544-4339-983F-BC240A9E17F6}" destId="{3536DEF4-FF67-43A6-B0E0-BF5DBAEF89D3}" srcOrd="1" destOrd="0" presId="urn:microsoft.com/office/officeart/2008/layout/LinedList"/>
    <dgm:cxn modelId="{DFBFCA58-B65D-409F-863A-671B979C609D}" type="presParOf" srcId="{5A28C5A3-74A2-4C86-8B8A-F13277E8CD84}" destId="{EC4D7EB5-FF68-48F1-8205-76D612F475FB}" srcOrd="6" destOrd="0" presId="urn:microsoft.com/office/officeart/2008/layout/LinedList"/>
    <dgm:cxn modelId="{E93E38AC-F697-4C73-96C8-74C74CB136F8}" type="presParOf" srcId="{5A28C5A3-74A2-4C86-8B8A-F13277E8CD84}" destId="{9B85EB1A-8838-441F-A6E4-D1A29EEB9E1D}" srcOrd="7" destOrd="0" presId="urn:microsoft.com/office/officeart/2008/layout/LinedList"/>
    <dgm:cxn modelId="{4DA9FE20-ECE4-483E-913C-D504EF0EE81B}" type="presParOf" srcId="{9B85EB1A-8838-441F-A6E4-D1A29EEB9E1D}" destId="{8D96D67C-C8AE-4D39-8CD9-56BB8AFEE04B}" srcOrd="0" destOrd="0" presId="urn:microsoft.com/office/officeart/2008/layout/LinedList"/>
    <dgm:cxn modelId="{739DA3CE-66D4-48D6-AA1C-4270204568F4}" type="presParOf" srcId="{9B85EB1A-8838-441F-A6E4-D1A29EEB9E1D}" destId="{3D1C7507-43DA-4872-92DB-7E9B8874FE2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22F1B0-75A7-437E-BA72-22C103CEE9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ED18BA-B18D-4295-B739-5076FB9AB528}">
      <dgm:prSet/>
      <dgm:spPr/>
      <dgm:t>
        <a:bodyPr/>
        <a:lstStyle/>
        <a:p>
          <a:r>
            <a:rPr lang="en-CA" b="1" dirty="0"/>
            <a:t>How do we insure data accessibility within our organisation?</a:t>
          </a:r>
          <a:endParaRPr lang="en-US" dirty="0"/>
        </a:p>
      </dgm:t>
    </dgm:pt>
    <dgm:pt modelId="{ED44D969-F8AF-40D8-BAE1-B92BEA640C5B}" type="parTrans" cxnId="{A7D66590-2CD1-4FCF-97A7-578894555F96}">
      <dgm:prSet/>
      <dgm:spPr/>
      <dgm:t>
        <a:bodyPr/>
        <a:lstStyle/>
        <a:p>
          <a:endParaRPr lang="en-US"/>
        </a:p>
      </dgm:t>
    </dgm:pt>
    <dgm:pt modelId="{4C004719-99BA-4049-BC4D-52AA4F8BB6A0}" type="sibTrans" cxnId="{A7D66590-2CD1-4FCF-97A7-578894555F96}">
      <dgm:prSet/>
      <dgm:spPr/>
      <dgm:t>
        <a:bodyPr/>
        <a:lstStyle/>
        <a:p>
          <a:endParaRPr lang="en-US"/>
        </a:p>
      </dgm:t>
    </dgm:pt>
    <dgm:pt modelId="{69A29AB1-EF36-4B36-93EC-D88C1CBF08C1}">
      <dgm:prSet/>
      <dgm:spPr/>
      <dgm:t>
        <a:bodyPr/>
        <a:lstStyle/>
        <a:p>
          <a:r>
            <a:rPr lang="en-CA" dirty="0"/>
            <a:t>Main project reports are published on the SharePoint home page of each project</a:t>
          </a:r>
          <a:endParaRPr lang="en-US" dirty="0"/>
        </a:p>
      </dgm:t>
    </dgm:pt>
    <dgm:pt modelId="{86E94DD0-8D85-4416-87D0-63ADEE1731F1}" type="parTrans" cxnId="{08263083-ADC7-4011-94FF-0EBDFC683BBB}">
      <dgm:prSet/>
      <dgm:spPr/>
      <dgm:t>
        <a:bodyPr/>
        <a:lstStyle/>
        <a:p>
          <a:endParaRPr lang="en-US"/>
        </a:p>
      </dgm:t>
    </dgm:pt>
    <dgm:pt modelId="{636C99D4-D7B1-4D7A-9128-F17B876A9868}" type="sibTrans" cxnId="{08263083-ADC7-4011-94FF-0EBDFC683BBB}">
      <dgm:prSet/>
      <dgm:spPr/>
      <dgm:t>
        <a:bodyPr/>
        <a:lstStyle/>
        <a:p>
          <a:endParaRPr lang="en-US"/>
        </a:p>
      </dgm:t>
    </dgm:pt>
    <dgm:pt modelId="{1B9A34BB-E6C4-42BB-A3CB-BC5BC6AD8378}">
      <dgm:prSet/>
      <dgm:spPr/>
      <dgm:t>
        <a:bodyPr/>
        <a:lstStyle/>
        <a:p>
          <a:r>
            <a:rPr lang="en-CA" dirty="0"/>
            <a:t>All project reports are shared with the M&amp;E counterpart, headquarter specialists and project manager</a:t>
          </a:r>
          <a:endParaRPr lang="en-US" dirty="0"/>
        </a:p>
      </dgm:t>
    </dgm:pt>
    <dgm:pt modelId="{D411D02F-C8F9-4F2E-B315-F423B19C807B}" type="parTrans" cxnId="{0D77E883-0A3B-4E7B-B761-2244E6BAB0CA}">
      <dgm:prSet/>
      <dgm:spPr/>
      <dgm:t>
        <a:bodyPr/>
        <a:lstStyle/>
        <a:p>
          <a:endParaRPr lang="en-US"/>
        </a:p>
      </dgm:t>
    </dgm:pt>
    <dgm:pt modelId="{2E4195D6-CE26-42DC-A783-B08698FB5140}" type="sibTrans" cxnId="{0D77E883-0A3B-4E7B-B761-2244E6BAB0CA}">
      <dgm:prSet/>
      <dgm:spPr/>
      <dgm:t>
        <a:bodyPr/>
        <a:lstStyle/>
        <a:p>
          <a:endParaRPr lang="en-US"/>
        </a:p>
      </dgm:t>
    </dgm:pt>
    <dgm:pt modelId="{D485F94F-6F17-47C7-9267-D6EC4445B729}">
      <dgm:prSet/>
      <dgm:spPr/>
      <dgm:t>
        <a:bodyPr/>
        <a:lstStyle/>
        <a:p>
          <a:r>
            <a:rPr lang="en-CA" dirty="0"/>
            <a:t>The M&amp;E counterpart has the responsibility to popularize the PBI with the local team</a:t>
          </a:r>
          <a:endParaRPr lang="en-US" dirty="0"/>
        </a:p>
      </dgm:t>
    </dgm:pt>
    <dgm:pt modelId="{59BAC55D-BE6E-45FD-B697-5CFFE06FAF88}" type="parTrans" cxnId="{67B2810F-855D-4D5A-9ADD-E4976520E943}">
      <dgm:prSet/>
      <dgm:spPr/>
      <dgm:t>
        <a:bodyPr/>
        <a:lstStyle/>
        <a:p>
          <a:endParaRPr lang="en-US"/>
        </a:p>
      </dgm:t>
    </dgm:pt>
    <dgm:pt modelId="{3C902516-D8C0-4CE9-B5AD-DD6A38B5C8CC}" type="sibTrans" cxnId="{67B2810F-855D-4D5A-9ADD-E4976520E943}">
      <dgm:prSet/>
      <dgm:spPr/>
      <dgm:t>
        <a:bodyPr/>
        <a:lstStyle/>
        <a:p>
          <a:endParaRPr lang="en-US"/>
        </a:p>
      </dgm:t>
    </dgm:pt>
    <dgm:pt modelId="{FD6B0168-828B-4026-8575-B0C43EB470B8}">
      <dgm:prSet/>
      <dgm:spPr/>
      <dgm:t>
        <a:bodyPr/>
        <a:lstStyle/>
        <a:p>
          <a:r>
            <a:rPr lang="en-CA" dirty="0"/>
            <a:t>Real-time monitoring of data collection progression: Data refresh can be programmed and automatized</a:t>
          </a:r>
          <a:endParaRPr lang="en-US" dirty="0"/>
        </a:p>
      </dgm:t>
    </dgm:pt>
    <dgm:pt modelId="{D962D308-2CDF-4B44-B806-9B0E8D6D9293}" type="parTrans" cxnId="{9F14C529-FCE9-48EF-B803-A0C47D41447E}">
      <dgm:prSet/>
      <dgm:spPr/>
      <dgm:t>
        <a:bodyPr/>
        <a:lstStyle/>
        <a:p>
          <a:endParaRPr lang="en-US"/>
        </a:p>
      </dgm:t>
    </dgm:pt>
    <dgm:pt modelId="{7D14DD3B-D56F-457E-A710-BD6653F8CDEF}" type="sibTrans" cxnId="{9F14C529-FCE9-48EF-B803-A0C47D41447E}">
      <dgm:prSet/>
      <dgm:spPr/>
      <dgm:t>
        <a:bodyPr/>
        <a:lstStyle/>
        <a:p>
          <a:endParaRPr lang="en-US"/>
        </a:p>
      </dgm:t>
    </dgm:pt>
    <dgm:pt modelId="{7FF44EBA-42C6-464B-9CDB-1C46A0D4188E}">
      <dgm:prSet/>
      <dgm:spPr/>
      <dgm:t>
        <a:bodyPr/>
        <a:lstStyle/>
        <a:p>
          <a:endParaRPr lang="en-US" dirty="0"/>
        </a:p>
      </dgm:t>
    </dgm:pt>
    <dgm:pt modelId="{0BCD67CD-07F9-4A58-9841-61493DEC9B0C}" type="parTrans" cxnId="{6293C6F5-ED16-4FAC-87ED-9537A4E6A2B7}">
      <dgm:prSet/>
      <dgm:spPr/>
      <dgm:t>
        <a:bodyPr/>
        <a:lstStyle/>
        <a:p>
          <a:endParaRPr lang="en-CA"/>
        </a:p>
      </dgm:t>
    </dgm:pt>
    <dgm:pt modelId="{E540F93A-0BDC-4C37-AB82-CC7BCEC32AEF}" type="sibTrans" cxnId="{6293C6F5-ED16-4FAC-87ED-9537A4E6A2B7}">
      <dgm:prSet/>
      <dgm:spPr/>
      <dgm:t>
        <a:bodyPr/>
        <a:lstStyle/>
        <a:p>
          <a:endParaRPr lang="en-CA"/>
        </a:p>
      </dgm:t>
    </dgm:pt>
    <dgm:pt modelId="{0D07487B-F39F-4C9F-AAB3-A5244000D2C5}" type="pres">
      <dgm:prSet presAssocID="{5C22F1B0-75A7-437E-BA72-22C103CEE9F3}" presName="linear" presStyleCnt="0">
        <dgm:presLayoutVars>
          <dgm:animLvl val="lvl"/>
          <dgm:resizeHandles val="exact"/>
        </dgm:presLayoutVars>
      </dgm:prSet>
      <dgm:spPr/>
    </dgm:pt>
    <dgm:pt modelId="{52D1DC92-E377-4666-891F-2DC935ECD63D}" type="pres">
      <dgm:prSet presAssocID="{A4ED18BA-B18D-4295-B739-5076FB9AB528}" presName="parentText" presStyleLbl="node1" presStyleIdx="0" presStyleCnt="1" custLinFactNeighborX="203" custLinFactNeighborY="-489">
        <dgm:presLayoutVars>
          <dgm:chMax val="0"/>
          <dgm:bulletEnabled val="1"/>
        </dgm:presLayoutVars>
      </dgm:prSet>
      <dgm:spPr/>
    </dgm:pt>
    <dgm:pt modelId="{ED4239A3-D1EB-4416-BF79-010A78390161}" type="pres">
      <dgm:prSet presAssocID="{A4ED18BA-B18D-4295-B739-5076FB9AB52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7B2810F-855D-4D5A-9ADD-E4976520E943}" srcId="{A4ED18BA-B18D-4295-B739-5076FB9AB528}" destId="{D485F94F-6F17-47C7-9267-D6EC4445B729}" srcOrd="3" destOrd="0" parTransId="{59BAC55D-BE6E-45FD-B697-5CFFE06FAF88}" sibTransId="{3C902516-D8C0-4CE9-B5AD-DD6A38B5C8CC}"/>
    <dgm:cxn modelId="{696AEC25-4268-4D74-8296-6CB608A81CA1}" type="presOf" srcId="{69A29AB1-EF36-4B36-93EC-D88C1CBF08C1}" destId="{ED4239A3-D1EB-4416-BF79-010A78390161}" srcOrd="0" destOrd="1" presId="urn:microsoft.com/office/officeart/2005/8/layout/vList2"/>
    <dgm:cxn modelId="{9F14C529-FCE9-48EF-B803-A0C47D41447E}" srcId="{A4ED18BA-B18D-4295-B739-5076FB9AB528}" destId="{FD6B0168-828B-4026-8575-B0C43EB470B8}" srcOrd="4" destOrd="0" parTransId="{D962D308-2CDF-4B44-B806-9B0E8D6D9293}" sibTransId="{7D14DD3B-D56F-457E-A710-BD6653F8CDEF}"/>
    <dgm:cxn modelId="{8B4BAC4F-BD76-4B71-9F0B-46AD67909A0F}" type="presOf" srcId="{A4ED18BA-B18D-4295-B739-5076FB9AB528}" destId="{52D1DC92-E377-4666-891F-2DC935ECD63D}" srcOrd="0" destOrd="0" presId="urn:microsoft.com/office/officeart/2005/8/layout/vList2"/>
    <dgm:cxn modelId="{0A1FF454-7DCD-4FE1-93B6-E5426241AB8C}" type="presOf" srcId="{7FF44EBA-42C6-464B-9CDB-1C46A0D4188E}" destId="{ED4239A3-D1EB-4416-BF79-010A78390161}" srcOrd="0" destOrd="0" presId="urn:microsoft.com/office/officeart/2005/8/layout/vList2"/>
    <dgm:cxn modelId="{D9721C55-A5C5-4B8A-8A15-884BE198083D}" type="presOf" srcId="{FD6B0168-828B-4026-8575-B0C43EB470B8}" destId="{ED4239A3-D1EB-4416-BF79-010A78390161}" srcOrd="0" destOrd="4" presId="urn:microsoft.com/office/officeart/2005/8/layout/vList2"/>
    <dgm:cxn modelId="{08263083-ADC7-4011-94FF-0EBDFC683BBB}" srcId="{A4ED18BA-B18D-4295-B739-5076FB9AB528}" destId="{69A29AB1-EF36-4B36-93EC-D88C1CBF08C1}" srcOrd="1" destOrd="0" parTransId="{86E94DD0-8D85-4416-87D0-63ADEE1731F1}" sibTransId="{636C99D4-D7B1-4D7A-9128-F17B876A9868}"/>
    <dgm:cxn modelId="{0D77E883-0A3B-4E7B-B761-2244E6BAB0CA}" srcId="{A4ED18BA-B18D-4295-B739-5076FB9AB528}" destId="{1B9A34BB-E6C4-42BB-A3CB-BC5BC6AD8378}" srcOrd="2" destOrd="0" parTransId="{D411D02F-C8F9-4F2E-B315-F423B19C807B}" sibTransId="{2E4195D6-CE26-42DC-A783-B08698FB5140}"/>
    <dgm:cxn modelId="{A7D66590-2CD1-4FCF-97A7-578894555F96}" srcId="{5C22F1B0-75A7-437E-BA72-22C103CEE9F3}" destId="{A4ED18BA-B18D-4295-B739-5076FB9AB528}" srcOrd="0" destOrd="0" parTransId="{ED44D969-F8AF-40D8-BAE1-B92BEA640C5B}" sibTransId="{4C004719-99BA-4049-BC4D-52AA4F8BB6A0}"/>
    <dgm:cxn modelId="{B71B6CB4-B149-4341-B809-489899F8F092}" type="presOf" srcId="{1B9A34BB-E6C4-42BB-A3CB-BC5BC6AD8378}" destId="{ED4239A3-D1EB-4416-BF79-010A78390161}" srcOrd="0" destOrd="2" presId="urn:microsoft.com/office/officeart/2005/8/layout/vList2"/>
    <dgm:cxn modelId="{62DBB3BE-5B40-4D26-8E60-65C9C81B46C2}" type="presOf" srcId="{5C22F1B0-75A7-437E-BA72-22C103CEE9F3}" destId="{0D07487B-F39F-4C9F-AAB3-A5244000D2C5}" srcOrd="0" destOrd="0" presId="urn:microsoft.com/office/officeart/2005/8/layout/vList2"/>
    <dgm:cxn modelId="{450753F0-0C76-4AF4-ACAC-5A834982DE67}" type="presOf" srcId="{D485F94F-6F17-47C7-9267-D6EC4445B729}" destId="{ED4239A3-D1EB-4416-BF79-010A78390161}" srcOrd="0" destOrd="3" presId="urn:microsoft.com/office/officeart/2005/8/layout/vList2"/>
    <dgm:cxn modelId="{6293C6F5-ED16-4FAC-87ED-9537A4E6A2B7}" srcId="{A4ED18BA-B18D-4295-B739-5076FB9AB528}" destId="{7FF44EBA-42C6-464B-9CDB-1C46A0D4188E}" srcOrd="0" destOrd="0" parTransId="{0BCD67CD-07F9-4A58-9841-61493DEC9B0C}" sibTransId="{E540F93A-0BDC-4C37-AB82-CC7BCEC32AEF}"/>
    <dgm:cxn modelId="{2926314E-B9D8-4BE9-824F-8EF3C64F8FC4}" type="presParOf" srcId="{0D07487B-F39F-4C9F-AAB3-A5244000D2C5}" destId="{52D1DC92-E377-4666-891F-2DC935ECD63D}" srcOrd="0" destOrd="0" presId="urn:microsoft.com/office/officeart/2005/8/layout/vList2"/>
    <dgm:cxn modelId="{DA5EDCF7-C3D5-48AA-9B2C-F445BA2BA3E6}" type="presParOf" srcId="{0D07487B-F39F-4C9F-AAB3-A5244000D2C5}" destId="{ED4239A3-D1EB-4416-BF79-010A7839016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C99172-78B1-4828-8A4D-16CC6B41312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C8C6A3-0F4F-436A-B5A6-0CBF12E2F41C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dirty="0"/>
            <a:t>Training for M&amp;E counterpart on how to navigate visualisation so that they can present and discuss results to local team and beneficiaries</a:t>
          </a:r>
          <a:endParaRPr lang="en-US" dirty="0"/>
        </a:p>
      </dgm:t>
    </dgm:pt>
    <dgm:pt modelId="{1535F124-67C9-40B8-9169-4CD335A6FCAA}" type="parTrans" cxnId="{264E3182-8D32-485B-AEBE-5ED21DA1B741}">
      <dgm:prSet/>
      <dgm:spPr/>
      <dgm:t>
        <a:bodyPr/>
        <a:lstStyle/>
        <a:p>
          <a:endParaRPr lang="en-US"/>
        </a:p>
      </dgm:t>
    </dgm:pt>
    <dgm:pt modelId="{15DE8F56-D097-4750-BA6A-61638ACCE28A}" type="sibTrans" cxnId="{264E3182-8D32-485B-AEBE-5ED21DA1B741}">
      <dgm:prSet/>
      <dgm:spPr/>
      <dgm:t>
        <a:bodyPr/>
        <a:lstStyle/>
        <a:p>
          <a:endParaRPr lang="en-US"/>
        </a:p>
      </dgm:t>
    </dgm:pt>
    <dgm:pt modelId="{50426FB8-D46E-43F9-9973-97F81F3CF763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dirty="0"/>
            <a:t>If M&amp;E counterpart have some data analysis skills, we can invest time in training them in Power BI so they can manage themselves the data analysis</a:t>
          </a:r>
          <a:endParaRPr lang="en-US" dirty="0"/>
        </a:p>
      </dgm:t>
    </dgm:pt>
    <dgm:pt modelId="{DEE6E8A7-8B2E-4100-9997-A0031A2D5F60}" type="parTrans" cxnId="{63481FEF-C69B-4B00-9E68-C3EF6B5B7F40}">
      <dgm:prSet/>
      <dgm:spPr/>
      <dgm:t>
        <a:bodyPr/>
        <a:lstStyle/>
        <a:p>
          <a:endParaRPr lang="en-US"/>
        </a:p>
      </dgm:t>
    </dgm:pt>
    <dgm:pt modelId="{752936A8-E3A0-4B01-804C-C214657B389F}" type="sibTrans" cxnId="{63481FEF-C69B-4B00-9E68-C3EF6B5B7F40}">
      <dgm:prSet/>
      <dgm:spPr/>
      <dgm:t>
        <a:bodyPr/>
        <a:lstStyle/>
        <a:p>
          <a:endParaRPr lang="en-US"/>
        </a:p>
      </dgm:t>
    </dgm:pt>
    <dgm:pt modelId="{B3FFEEF3-416A-446F-B8F5-6DA24CB6FF1C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dirty="0"/>
            <a:t>Data cleaning tool allow them to manage the database quality themselves</a:t>
          </a:r>
        </a:p>
      </dgm:t>
    </dgm:pt>
    <dgm:pt modelId="{2F5639CF-69BF-4087-8873-5600501D1862}" type="parTrans" cxnId="{00C959DF-E17C-4DA5-805B-80879203C6B6}">
      <dgm:prSet/>
      <dgm:spPr/>
      <dgm:t>
        <a:bodyPr/>
        <a:lstStyle/>
        <a:p>
          <a:endParaRPr lang="en-US"/>
        </a:p>
      </dgm:t>
    </dgm:pt>
    <dgm:pt modelId="{BD4A5C7E-7B1A-4444-AC0A-7629D50A85D7}" type="sibTrans" cxnId="{00C959DF-E17C-4DA5-805B-80879203C6B6}">
      <dgm:prSet/>
      <dgm:spPr/>
      <dgm:t>
        <a:bodyPr/>
        <a:lstStyle/>
        <a:p>
          <a:endParaRPr lang="en-US"/>
        </a:p>
      </dgm:t>
    </dgm:pt>
    <dgm:pt modelId="{A5B958F2-71BF-4AF4-8E19-0A440D0DE7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Report construction as an iterative process with constant input of local agent</a:t>
          </a:r>
          <a:endParaRPr lang="en-US" sz="2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FD88E3F1-E31B-4BD6-BB29-0EAE7770BF7C}" type="parTrans" cxnId="{2C3374E2-2967-4194-9820-C01F28439227}">
      <dgm:prSet/>
      <dgm:spPr/>
      <dgm:t>
        <a:bodyPr/>
        <a:lstStyle/>
        <a:p>
          <a:endParaRPr lang="en-CA"/>
        </a:p>
      </dgm:t>
    </dgm:pt>
    <dgm:pt modelId="{0F15DA73-59B2-4550-98CA-9A3A755FB270}" type="sibTrans" cxnId="{2C3374E2-2967-4194-9820-C01F28439227}">
      <dgm:prSet/>
      <dgm:spPr/>
      <dgm:t>
        <a:bodyPr/>
        <a:lstStyle/>
        <a:p>
          <a:endParaRPr lang="en-CA"/>
        </a:p>
      </dgm:t>
    </dgm:pt>
    <dgm:pt modelId="{1B2E8B0A-E431-4402-AF5A-35DCE7AA1E70}" type="pres">
      <dgm:prSet presAssocID="{5DC99172-78B1-4828-8A4D-16CC6B413120}" presName="root" presStyleCnt="0">
        <dgm:presLayoutVars>
          <dgm:dir/>
          <dgm:resizeHandles val="exact"/>
        </dgm:presLayoutVars>
      </dgm:prSet>
      <dgm:spPr/>
    </dgm:pt>
    <dgm:pt modelId="{63477D5D-FEE2-427F-812A-7DC5F86D8034}" type="pres">
      <dgm:prSet presAssocID="{DEC8C6A3-0F4F-436A-B5A6-0CBF12E2F41C}" presName="compNode" presStyleCnt="0"/>
      <dgm:spPr/>
    </dgm:pt>
    <dgm:pt modelId="{37B08B9A-5402-4734-99E0-ED6A9ECF8AF0}" type="pres">
      <dgm:prSet presAssocID="{DEC8C6A3-0F4F-436A-B5A6-0CBF12E2F41C}" presName="bgRect" presStyleLbl="bgShp" presStyleIdx="0" presStyleCnt="4"/>
      <dgm:spPr/>
    </dgm:pt>
    <dgm:pt modelId="{349D977C-B2EB-407F-9F70-74E532BACF30}" type="pres">
      <dgm:prSet presAssocID="{DEC8C6A3-0F4F-436A-B5A6-0CBF12E2F41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5772A7E-0B1D-48E2-9001-4CCED8FD5BC4}" type="pres">
      <dgm:prSet presAssocID="{DEC8C6A3-0F4F-436A-B5A6-0CBF12E2F41C}" presName="spaceRect" presStyleCnt="0"/>
      <dgm:spPr/>
    </dgm:pt>
    <dgm:pt modelId="{8B730A67-D12E-4E25-A894-16EDA3924F50}" type="pres">
      <dgm:prSet presAssocID="{DEC8C6A3-0F4F-436A-B5A6-0CBF12E2F41C}" presName="parTx" presStyleLbl="revTx" presStyleIdx="0" presStyleCnt="4">
        <dgm:presLayoutVars>
          <dgm:chMax val="0"/>
          <dgm:chPref val="0"/>
        </dgm:presLayoutVars>
      </dgm:prSet>
      <dgm:spPr/>
    </dgm:pt>
    <dgm:pt modelId="{594FF36B-AD03-4CED-9AA0-E08D33D5C8E7}" type="pres">
      <dgm:prSet presAssocID="{15DE8F56-D097-4750-BA6A-61638ACCE28A}" presName="sibTrans" presStyleCnt="0"/>
      <dgm:spPr/>
    </dgm:pt>
    <dgm:pt modelId="{58A73090-7658-41C0-AA9C-A357F22D5C4B}" type="pres">
      <dgm:prSet presAssocID="{50426FB8-D46E-43F9-9973-97F81F3CF763}" presName="compNode" presStyleCnt="0"/>
      <dgm:spPr/>
    </dgm:pt>
    <dgm:pt modelId="{AAA0B33E-A1F1-4D3E-BCCA-F3A40AD2B60F}" type="pres">
      <dgm:prSet presAssocID="{50426FB8-D46E-43F9-9973-97F81F3CF763}" presName="bgRect" presStyleLbl="bgShp" presStyleIdx="1" presStyleCnt="4"/>
      <dgm:spPr/>
    </dgm:pt>
    <dgm:pt modelId="{A1A6FF01-CF93-4E00-A62D-E202CC6FEEED}" type="pres">
      <dgm:prSet presAssocID="{50426FB8-D46E-43F9-9973-97F81F3CF76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F08AED4-BD09-4A88-98EA-A7DEEE4F1335}" type="pres">
      <dgm:prSet presAssocID="{50426FB8-D46E-43F9-9973-97F81F3CF763}" presName="spaceRect" presStyleCnt="0"/>
      <dgm:spPr/>
    </dgm:pt>
    <dgm:pt modelId="{CBC27C50-A61E-4471-8B16-F568036A01F9}" type="pres">
      <dgm:prSet presAssocID="{50426FB8-D46E-43F9-9973-97F81F3CF763}" presName="parTx" presStyleLbl="revTx" presStyleIdx="1" presStyleCnt="4">
        <dgm:presLayoutVars>
          <dgm:chMax val="0"/>
          <dgm:chPref val="0"/>
        </dgm:presLayoutVars>
      </dgm:prSet>
      <dgm:spPr/>
    </dgm:pt>
    <dgm:pt modelId="{A1A6ED22-E926-4B17-B4F4-EFB744F9C1F6}" type="pres">
      <dgm:prSet presAssocID="{752936A8-E3A0-4B01-804C-C214657B389F}" presName="sibTrans" presStyleCnt="0"/>
      <dgm:spPr/>
    </dgm:pt>
    <dgm:pt modelId="{85BFD075-467E-4D4E-8AE5-78CF58D1B1A1}" type="pres">
      <dgm:prSet presAssocID="{B3FFEEF3-416A-446F-B8F5-6DA24CB6FF1C}" presName="compNode" presStyleCnt="0"/>
      <dgm:spPr/>
    </dgm:pt>
    <dgm:pt modelId="{C2C55917-4465-4634-A7E8-10F69BE1BF12}" type="pres">
      <dgm:prSet presAssocID="{B3FFEEF3-416A-446F-B8F5-6DA24CB6FF1C}" presName="bgRect" presStyleLbl="bgShp" presStyleIdx="2" presStyleCnt="4"/>
      <dgm:spPr/>
    </dgm:pt>
    <dgm:pt modelId="{965F3869-98D9-49CE-9603-479A148262B4}" type="pres">
      <dgm:prSet presAssocID="{B3FFEEF3-416A-446F-B8F5-6DA24CB6FF1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FC113E1-58E2-4CA5-B3A6-0B45DB42EE3A}" type="pres">
      <dgm:prSet presAssocID="{B3FFEEF3-416A-446F-B8F5-6DA24CB6FF1C}" presName="spaceRect" presStyleCnt="0"/>
      <dgm:spPr/>
    </dgm:pt>
    <dgm:pt modelId="{0129FC3C-6119-4A9F-B4BD-A395E5C4B683}" type="pres">
      <dgm:prSet presAssocID="{B3FFEEF3-416A-446F-B8F5-6DA24CB6FF1C}" presName="parTx" presStyleLbl="revTx" presStyleIdx="2" presStyleCnt="4">
        <dgm:presLayoutVars>
          <dgm:chMax val="0"/>
          <dgm:chPref val="0"/>
        </dgm:presLayoutVars>
      </dgm:prSet>
      <dgm:spPr/>
    </dgm:pt>
    <dgm:pt modelId="{8DD4820E-5754-4A85-81A8-0DDE04C63A7F}" type="pres">
      <dgm:prSet presAssocID="{BD4A5C7E-7B1A-4444-AC0A-7629D50A85D7}" presName="sibTrans" presStyleCnt="0"/>
      <dgm:spPr/>
    </dgm:pt>
    <dgm:pt modelId="{75B7F233-BB1B-47F0-B969-468ACE4CFBEC}" type="pres">
      <dgm:prSet presAssocID="{A5B958F2-71BF-4AF4-8E19-0A440D0DE773}" presName="compNode" presStyleCnt="0"/>
      <dgm:spPr/>
    </dgm:pt>
    <dgm:pt modelId="{64449A82-83FD-4A17-B2A5-9D27D0AAA5B5}" type="pres">
      <dgm:prSet presAssocID="{A5B958F2-71BF-4AF4-8E19-0A440D0DE773}" presName="bgRect" presStyleLbl="bgShp" presStyleIdx="3" presStyleCnt="4" custLinFactNeighborX="-14706" custLinFactNeighborY="14913"/>
      <dgm:spPr/>
    </dgm:pt>
    <dgm:pt modelId="{60585986-F134-4607-BDDF-2BB1EDF8D99B}" type="pres">
      <dgm:prSet presAssocID="{A5B958F2-71BF-4AF4-8E19-0A440D0DE7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rkflow with solid fill"/>
        </a:ext>
      </dgm:extLst>
    </dgm:pt>
    <dgm:pt modelId="{838DF922-F947-4AA3-AA5A-0325E8B613EA}" type="pres">
      <dgm:prSet presAssocID="{A5B958F2-71BF-4AF4-8E19-0A440D0DE773}" presName="spaceRect" presStyleCnt="0"/>
      <dgm:spPr/>
    </dgm:pt>
    <dgm:pt modelId="{BA1FC2D4-C6AB-4EAF-9994-9E78557969D6}" type="pres">
      <dgm:prSet presAssocID="{A5B958F2-71BF-4AF4-8E19-0A440D0DE77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065EE0B-21DC-4A86-8E0F-2A4006444085}" type="presOf" srcId="{DEC8C6A3-0F4F-436A-B5A6-0CBF12E2F41C}" destId="{8B730A67-D12E-4E25-A894-16EDA3924F50}" srcOrd="0" destOrd="0" presId="urn:microsoft.com/office/officeart/2018/2/layout/IconVerticalSolidList"/>
    <dgm:cxn modelId="{264E3182-8D32-485B-AEBE-5ED21DA1B741}" srcId="{5DC99172-78B1-4828-8A4D-16CC6B413120}" destId="{DEC8C6A3-0F4F-436A-B5A6-0CBF12E2F41C}" srcOrd="0" destOrd="0" parTransId="{1535F124-67C9-40B8-9169-4CD335A6FCAA}" sibTransId="{15DE8F56-D097-4750-BA6A-61638ACCE28A}"/>
    <dgm:cxn modelId="{93672090-10EF-4148-9110-150926043B63}" type="presOf" srcId="{A5B958F2-71BF-4AF4-8E19-0A440D0DE773}" destId="{BA1FC2D4-C6AB-4EAF-9994-9E78557969D6}" srcOrd="0" destOrd="0" presId="urn:microsoft.com/office/officeart/2018/2/layout/IconVerticalSolidList"/>
    <dgm:cxn modelId="{CFFC089A-6BA2-4243-A4B7-8C854A8D400C}" type="presOf" srcId="{5DC99172-78B1-4828-8A4D-16CC6B413120}" destId="{1B2E8B0A-E431-4402-AF5A-35DCE7AA1E70}" srcOrd="0" destOrd="0" presId="urn:microsoft.com/office/officeart/2018/2/layout/IconVerticalSolidList"/>
    <dgm:cxn modelId="{54DBD4AB-48FC-4428-B7BE-A8980923302C}" type="presOf" srcId="{50426FB8-D46E-43F9-9973-97F81F3CF763}" destId="{CBC27C50-A61E-4471-8B16-F568036A01F9}" srcOrd="0" destOrd="0" presId="urn:microsoft.com/office/officeart/2018/2/layout/IconVerticalSolidList"/>
    <dgm:cxn modelId="{BC2B2CB9-F5EE-4722-B349-7154B9100E4A}" type="presOf" srcId="{B3FFEEF3-416A-446F-B8F5-6DA24CB6FF1C}" destId="{0129FC3C-6119-4A9F-B4BD-A395E5C4B683}" srcOrd="0" destOrd="0" presId="urn:microsoft.com/office/officeart/2018/2/layout/IconVerticalSolidList"/>
    <dgm:cxn modelId="{00C959DF-E17C-4DA5-805B-80879203C6B6}" srcId="{5DC99172-78B1-4828-8A4D-16CC6B413120}" destId="{B3FFEEF3-416A-446F-B8F5-6DA24CB6FF1C}" srcOrd="2" destOrd="0" parTransId="{2F5639CF-69BF-4087-8873-5600501D1862}" sibTransId="{BD4A5C7E-7B1A-4444-AC0A-7629D50A85D7}"/>
    <dgm:cxn modelId="{2C3374E2-2967-4194-9820-C01F28439227}" srcId="{5DC99172-78B1-4828-8A4D-16CC6B413120}" destId="{A5B958F2-71BF-4AF4-8E19-0A440D0DE773}" srcOrd="3" destOrd="0" parTransId="{FD88E3F1-E31B-4BD6-BB29-0EAE7770BF7C}" sibTransId="{0F15DA73-59B2-4550-98CA-9A3A755FB270}"/>
    <dgm:cxn modelId="{63481FEF-C69B-4B00-9E68-C3EF6B5B7F40}" srcId="{5DC99172-78B1-4828-8A4D-16CC6B413120}" destId="{50426FB8-D46E-43F9-9973-97F81F3CF763}" srcOrd="1" destOrd="0" parTransId="{DEE6E8A7-8B2E-4100-9997-A0031A2D5F60}" sibTransId="{752936A8-E3A0-4B01-804C-C214657B389F}"/>
    <dgm:cxn modelId="{A4E0A40C-5E3D-40DB-9E08-E0E90EA52B38}" type="presParOf" srcId="{1B2E8B0A-E431-4402-AF5A-35DCE7AA1E70}" destId="{63477D5D-FEE2-427F-812A-7DC5F86D8034}" srcOrd="0" destOrd="0" presId="urn:microsoft.com/office/officeart/2018/2/layout/IconVerticalSolidList"/>
    <dgm:cxn modelId="{0CD0770D-21F1-4FE8-8FF6-97AA417C839C}" type="presParOf" srcId="{63477D5D-FEE2-427F-812A-7DC5F86D8034}" destId="{37B08B9A-5402-4734-99E0-ED6A9ECF8AF0}" srcOrd="0" destOrd="0" presId="urn:microsoft.com/office/officeart/2018/2/layout/IconVerticalSolidList"/>
    <dgm:cxn modelId="{604ECEB7-5C22-4285-803D-49FC229A3F42}" type="presParOf" srcId="{63477D5D-FEE2-427F-812A-7DC5F86D8034}" destId="{349D977C-B2EB-407F-9F70-74E532BACF30}" srcOrd="1" destOrd="0" presId="urn:microsoft.com/office/officeart/2018/2/layout/IconVerticalSolidList"/>
    <dgm:cxn modelId="{524904FB-D121-4096-8E3F-993C5FFAAADE}" type="presParOf" srcId="{63477D5D-FEE2-427F-812A-7DC5F86D8034}" destId="{F5772A7E-0B1D-48E2-9001-4CCED8FD5BC4}" srcOrd="2" destOrd="0" presId="urn:microsoft.com/office/officeart/2018/2/layout/IconVerticalSolidList"/>
    <dgm:cxn modelId="{7C8EA0C0-082C-46A7-B67B-A7A03221EC68}" type="presParOf" srcId="{63477D5D-FEE2-427F-812A-7DC5F86D8034}" destId="{8B730A67-D12E-4E25-A894-16EDA3924F50}" srcOrd="3" destOrd="0" presId="urn:microsoft.com/office/officeart/2018/2/layout/IconVerticalSolidList"/>
    <dgm:cxn modelId="{D992F006-2FB5-4A78-A9CD-FCDE39C96AB5}" type="presParOf" srcId="{1B2E8B0A-E431-4402-AF5A-35DCE7AA1E70}" destId="{594FF36B-AD03-4CED-9AA0-E08D33D5C8E7}" srcOrd="1" destOrd="0" presId="urn:microsoft.com/office/officeart/2018/2/layout/IconVerticalSolidList"/>
    <dgm:cxn modelId="{E5665895-E914-4A49-B3B3-73B077E7613E}" type="presParOf" srcId="{1B2E8B0A-E431-4402-AF5A-35DCE7AA1E70}" destId="{58A73090-7658-41C0-AA9C-A357F22D5C4B}" srcOrd="2" destOrd="0" presId="urn:microsoft.com/office/officeart/2018/2/layout/IconVerticalSolidList"/>
    <dgm:cxn modelId="{6B5A872E-404F-4A2E-9BE3-20EE03891784}" type="presParOf" srcId="{58A73090-7658-41C0-AA9C-A357F22D5C4B}" destId="{AAA0B33E-A1F1-4D3E-BCCA-F3A40AD2B60F}" srcOrd="0" destOrd="0" presId="urn:microsoft.com/office/officeart/2018/2/layout/IconVerticalSolidList"/>
    <dgm:cxn modelId="{0292EA01-9A30-4E82-BF14-6B7FA8930C8F}" type="presParOf" srcId="{58A73090-7658-41C0-AA9C-A357F22D5C4B}" destId="{A1A6FF01-CF93-4E00-A62D-E202CC6FEEED}" srcOrd="1" destOrd="0" presId="urn:microsoft.com/office/officeart/2018/2/layout/IconVerticalSolidList"/>
    <dgm:cxn modelId="{361D7D17-877B-408B-8243-F8C2FEEE0C33}" type="presParOf" srcId="{58A73090-7658-41C0-AA9C-A357F22D5C4B}" destId="{5F08AED4-BD09-4A88-98EA-A7DEEE4F1335}" srcOrd="2" destOrd="0" presId="urn:microsoft.com/office/officeart/2018/2/layout/IconVerticalSolidList"/>
    <dgm:cxn modelId="{AD374655-0D2E-4931-B43B-B13D43208E6E}" type="presParOf" srcId="{58A73090-7658-41C0-AA9C-A357F22D5C4B}" destId="{CBC27C50-A61E-4471-8B16-F568036A01F9}" srcOrd="3" destOrd="0" presId="urn:microsoft.com/office/officeart/2018/2/layout/IconVerticalSolidList"/>
    <dgm:cxn modelId="{EEB5A154-2FFB-41F3-A747-DD57E244B3C1}" type="presParOf" srcId="{1B2E8B0A-E431-4402-AF5A-35DCE7AA1E70}" destId="{A1A6ED22-E926-4B17-B4F4-EFB744F9C1F6}" srcOrd="3" destOrd="0" presId="urn:microsoft.com/office/officeart/2018/2/layout/IconVerticalSolidList"/>
    <dgm:cxn modelId="{867C9982-E679-4FE8-BEFC-6276F821BCF9}" type="presParOf" srcId="{1B2E8B0A-E431-4402-AF5A-35DCE7AA1E70}" destId="{85BFD075-467E-4D4E-8AE5-78CF58D1B1A1}" srcOrd="4" destOrd="0" presId="urn:microsoft.com/office/officeart/2018/2/layout/IconVerticalSolidList"/>
    <dgm:cxn modelId="{FB48606E-9BE7-4476-B27F-A95A4409C1F8}" type="presParOf" srcId="{85BFD075-467E-4D4E-8AE5-78CF58D1B1A1}" destId="{C2C55917-4465-4634-A7E8-10F69BE1BF12}" srcOrd="0" destOrd="0" presId="urn:microsoft.com/office/officeart/2018/2/layout/IconVerticalSolidList"/>
    <dgm:cxn modelId="{2618FCF3-6672-4E3A-9F3B-D0D3A5812DD4}" type="presParOf" srcId="{85BFD075-467E-4D4E-8AE5-78CF58D1B1A1}" destId="{965F3869-98D9-49CE-9603-479A148262B4}" srcOrd="1" destOrd="0" presId="urn:microsoft.com/office/officeart/2018/2/layout/IconVerticalSolidList"/>
    <dgm:cxn modelId="{31C528F8-E12C-4401-BE8F-B2A7C50A4426}" type="presParOf" srcId="{85BFD075-467E-4D4E-8AE5-78CF58D1B1A1}" destId="{7FC113E1-58E2-4CA5-B3A6-0B45DB42EE3A}" srcOrd="2" destOrd="0" presId="urn:microsoft.com/office/officeart/2018/2/layout/IconVerticalSolidList"/>
    <dgm:cxn modelId="{CB7FCD4B-7559-405E-8EB3-377DFE26CCBA}" type="presParOf" srcId="{85BFD075-467E-4D4E-8AE5-78CF58D1B1A1}" destId="{0129FC3C-6119-4A9F-B4BD-A395E5C4B683}" srcOrd="3" destOrd="0" presId="urn:microsoft.com/office/officeart/2018/2/layout/IconVerticalSolidList"/>
    <dgm:cxn modelId="{9E532F0F-77D2-4EA5-9DAE-8EC7E7DCB23B}" type="presParOf" srcId="{1B2E8B0A-E431-4402-AF5A-35DCE7AA1E70}" destId="{8DD4820E-5754-4A85-81A8-0DDE04C63A7F}" srcOrd="5" destOrd="0" presId="urn:microsoft.com/office/officeart/2018/2/layout/IconVerticalSolidList"/>
    <dgm:cxn modelId="{A6EA050B-80AC-47AC-B396-FEC90E4001B9}" type="presParOf" srcId="{1B2E8B0A-E431-4402-AF5A-35DCE7AA1E70}" destId="{75B7F233-BB1B-47F0-B969-468ACE4CFBEC}" srcOrd="6" destOrd="0" presId="urn:microsoft.com/office/officeart/2018/2/layout/IconVerticalSolidList"/>
    <dgm:cxn modelId="{5174777E-262A-401E-988D-486B2CBAC695}" type="presParOf" srcId="{75B7F233-BB1B-47F0-B969-468ACE4CFBEC}" destId="{64449A82-83FD-4A17-B2A5-9D27D0AAA5B5}" srcOrd="0" destOrd="0" presId="urn:microsoft.com/office/officeart/2018/2/layout/IconVerticalSolidList"/>
    <dgm:cxn modelId="{694C5EE1-3B86-49D2-B06A-3C2CE35B53F6}" type="presParOf" srcId="{75B7F233-BB1B-47F0-B969-468ACE4CFBEC}" destId="{60585986-F134-4607-BDDF-2BB1EDF8D99B}" srcOrd="1" destOrd="0" presId="urn:microsoft.com/office/officeart/2018/2/layout/IconVerticalSolidList"/>
    <dgm:cxn modelId="{4E9B477A-0F14-48E1-837B-85092D7857EA}" type="presParOf" srcId="{75B7F233-BB1B-47F0-B969-468ACE4CFBEC}" destId="{838DF922-F947-4AA3-AA5A-0325E8B613EA}" srcOrd="2" destOrd="0" presId="urn:microsoft.com/office/officeart/2018/2/layout/IconVerticalSolidList"/>
    <dgm:cxn modelId="{BAE5D310-DEF4-4C26-B411-67F6BD78D777}" type="presParOf" srcId="{75B7F233-BB1B-47F0-B969-468ACE4CFBEC}" destId="{BA1FC2D4-C6AB-4EAF-9994-9E78557969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1AE72-21C7-4658-B8D6-348849BA86EA}">
      <dsp:nvSpPr>
        <dsp:cNvPr id="0" name=""/>
        <dsp:cNvSpPr/>
      </dsp:nvSpPr>
      <dsp:spPr>
        <a:xfrm>
          <a:off x="0" y="0"/>
          <a:ext cx="17099658" cy="246785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536EC-417B-4B89-9DB8-65F828E230BB}">
      <dsp:nvSpPr>
        <dsp:cNvPr id="0" name=""/>
        <dsp:cNvSpPr/>
      </dsp:nvSpPr>
      <dsp:spPr>
        <a:xfrm>
          <a:off x="517698" y="329047"/>
          <a:ext cx="3735874" cy="18097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4862" t="20301" r="4134" b="1982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3CD4C-C91E-4C56-834F-8BC80604A9F8}">
      <dsp:nvSpPr>
        <dsp:cNvPr id="0" name=""/>
        <dsp:cNvSpPr/>
      </dsp:nvSpPr>
      <dsp:spPr>
        <a:xfrm rot="10800000">
          <a:off x="517698" y="2467858"/>
          <a:ext cx="3735874" cy="301627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600" b="1" kern="1200" dirty="0"/>
            <a:t>SOCODEVI Monitoring and </a:t>
          </a:r>
          <a:r>
            <a:rPr lang="en-CA" sz="3600" b="1" kern="1200" noProof="0" dirty="0"/>
            <a:t>Evaluation</a:t>
          </a:r>
        </a:p>
      </dsp:txBody>
      <dsp:txXfrm rot="10800000">
        <a:off x="610459" y="2467858"/>
        <a:ext cx="3550352" cy="2923510"/>
      </dsp:txXfrm>
    </dsp:sp>
    <dsp:sp modelId="{701924F6-A031-4D86-8B4F-4F01421BB8B2}">
      <dsp:nvSpPr>
        <dsp:cNvPr id="0" name=""/>
        <dsp:cNvSpPr/>
      </dsp:nvSpPr>
      <dsp:spPr>
        <a:xfrm>
          <a:off x="8762997" y="329047"/>
          <a:ext cx="3735874" cy="180976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880" t="-18181" r="16579" b="-1756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1B6389-8D9C-406B-8247-4B173D9D892D}">
      <dsp:nvSpPr>
        <dsp:cNvPr id="0" name=""/>
        <dsp:cNvSpPr/>
      </dsp:nvSpPr>
      <dsp:spPr>
        <a:xfrm rot="10800000">
          <a:off x="4627160" y="2467858"/>
          <a:ext cx="3735874" cy="301627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Integrating PBI data analysis into MEL system</a:t>
          </a:r>
          <a:endParaRPr lang="en-CA" b="1" noProof="0" dirty="0"/>
        </a:p>
      </dsp:txBody>
      <dsp:txXfrm rot="10800000">
        <a:off x="4719921" y="2467858"/>
        <a:ext cx="3550352" cy="2923510"/>
      </dsp:txXfrm>
    </dsp:sp>
    <dsp:sp modelId="{562ED120-7D53-46C7-919B-0E5416A83999}">
      <dsp:nvSpPr>
        <dsp:cNvPr id="0" name=""/>
        <dsp:cNvSpPr/>
      </dsp:nvSpPr>
      <dsp:spPr>
        <a:xfrm>
          <a:off x="4648193" y="329047"/>
          <a:ext cx="3735874" cy="1809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710C96-B5CF-4429-B9A6-31B476D1A488}">
      <dsp:nvSpPr>
        <dsp:cNvPr id="0" name=""/>
        <dsp:cNvSpPr/>
      </dsp:nvSpPr>
      <dsp:spPr>
        <a:xfrm rot="10800000">
          <a:off x="8736622" y="2467858"/>
          <a:ext cx="3735874" cy="301627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Power BI and Data Analysis Essentials</a:t>
          </a:r>
          <a:endParaRPr lang="en-CA" sz="3400" kern="1200" dirty="0"/>
        </a:p>
      </dsp:txBody>
      <dsp:txXfrm rot="10800000">
        <a:off x="8829383" y="2467858"/>
        <a:ext cx="3550352" cy="2923510"/>
      </dsp:txXfrm>
    </dsp:sp>
    <dsp:sp modelId="{238A007B-DBD5-472F-94BF-64F1555D0D83}">
      <dsp:nvSpPr>
        <dsp:cNvPr id="0" name=""/>
        <dsp:cNvSpPr/>
      </dsp:nvSpPr>
      <dsp:spPr>
        <a:xfrm>
          <a:off x="12846084" y="329047"/>
          <a:ext cx="3735874" cy="1809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8000" b="-6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866AF-646D-4563-957E-75FDC51A8E42}">
      <dsp:nvSpPr>
        <dsp:cNvPr id="0" name=""/>
        <dsp:cNvSpPr/>
      </dsp:nvSpPr>
      <dsp:spPr>
        <a:xfrm rot="10800000">
          <a:off x="12846084" y="2467858"/>
          <a:ext cx="3735874" cy="301627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b="1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rPr>
            <a:t>Power BI for collaborative and efficient project management</a:t>
          </a:r>
          <a:endParaRPr lang="en-CA" sz="3400" kern="1200" dirty="0"/>
        </a:p>
      </dsp:txBody>
      <dsp:txXfrm rot="10800000">
        <a:off x="12938845" y="2467858"/>
        <a:ext cx="3550352" cy="2923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0EF03-CBA3-4971-9813-D95F5DBC107B}">
      <dsp:nvSpPr>
        <dsp:cNvPr id="0" name=""/>
        <dsp:cNvSpPr/>
      </dsp:nvSpPr>
      <dsp:spPr>
        <a:xfrm>
          <a:off x="3091975" y="0"/>
          <a:ext cx="3396990" cy="2537787"/>
        </a:xfrm>
        <a:prstGeom prst="trapezoid">
          <a:avLst>
            <a:gd name="adj" fmla="val 669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0" kern="1200" dirty="0"/>
        </a:p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000" kern="1200" dirty="0" err="1"/>
            <a:t>Ultimate</a:t>
          </a:r>
          <a:r>
            <a:rPr lang="fr-CA" sz="5000" kern="1200" dirty="0"/>
            <a:t> </a:t>
          </a:r>
          <a:r>
            <a:rPr lang="fr-CA" sz="5000" kern="1200" dirty="0" err="1"/>
            <a:t>Outcomes</a:t>
          </a:r>
          <a:endParaRPr lang="en-CA" sz="5000" kern="1200" noProof="0" dirty="0"/>
        </a:p>
      </dsp:txBody>
      <dsp:txXfrm>
        <a:off x="3091975" y="0"/>
        <a:ext cx="3396990" cy="2537787"/>
      </dsp:txXfrm>
    </dsp:sp>
    <dsp:sp modelId="{F8931A81-88B1-4C4B-9F95-AFA8FF15F526}">
      <dsp:nvSpPr>
        <dsp:cNvPr id="0" name=""/>
        <dsp:cNvSpPr/>
      </dsp:nvSpPr>
      <dsp:spPr>
        <a:xfrm>
          <a:off x="2070992" y="2537787"/>
          <a:ext cx="5438956" cy="1525489"/>
        </a:xfrm>
        <a:prstGeom prst="trapezoid">
          <a:avLst>
            <a:gd name="adj" fmla="val 66928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5000" kern="1200" noProof="0" dirty="0"/>
            <a:t>Intermediate </a:t>
          </a:r>
          <a:r>
            <a:rPr lang="fr-CA" sz="5000" kern="1200" dirty="0" err="1"/>
            <a:t>Outcomes</a:t>
          </a:r>
          <a:endParaRPr lang="en-CA" sz="5000" kern="1200" noProof="0" dirty="0"/>
        </a:p>
      </dsp:txBody>
      <dsp:txXfrm>
        <a:off x="3022809" y="2537787"/>
        <a:ext cx="3535321" cy="1525489"/>
      </dsp:txXfrm>
    </dsp:sp>
    <dsp:sp modelId="{6B1DC0DC-F19D-4BD7-AD47-05BEC5183F27}">
      <dsp:nvSpPr>
        <dsp:cNvPr id="0" name=""/>
        <dsp:cNvSpPr/>
      </dsp:nvSpPr>
      <dsp:spPr>
        <a:xfrm>
          <a:off x="1010978" y="4063276"/>
          <a:ext cx="7558984" cy="1583807"/>
        </a:xfrm>
        <a:prstGeom prst="trapezoid">
          <a:avLst>
            <a:gd name="adj" fmla="val 66928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5000" kern="1200" noProof="0" dirty="0"/>
            <a:t>Immediate </a:t>
          </a:r>
          <a:r>
            <a:rPr lang="fr-CA" sz="5000" kern="1200" dirty="0" err="1"/>
            <a:t>Outcomes</a:t>
          </a:r>
          <a:endParaRPr lang="en-CA" sz="5000" kern="1200" noProof="0" dirty="0"/>
        </a:p>
      </dsp:txBody>
      <dsp:txXfrm>
        <a:off x="2333800" y="4063276"/>
        <a:ext cx="4913339" cy="1583807"/>
      </dsp:txXfrm>
    </dsp:sp>
    <dsp:sp modelId="{C1AF55F6-0A83-4615-954F-42A4D5707F40}">
      <dsp:nvSpPr>
        <dsp:cNvPr id="0" name=""/>
        <dsp:cNvSpPr/>
      </dsp:nvSpPr>
      <dsp:spPr>
        <a:xfrm>
          <a:off x="0" y="5647084"/>
          <a:ext cx="9580941" cy="1510541"/>
        </a:xfrm>
        <a:prstGeom prst="trapezoid">
          <a:avLst>
            <a:gd name="adj" fmla="val 66928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5000" kern="1200" noProof="0" dirty="0"/>
            <a:t>Output</a:t>
          </a:r>
        </a:p>
      </dsp:txBody>
      <dsp:txXfrm>
        <a:off x="1676664" y="5647084"/>
        <a:ext cx="6227611" cy="151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9B099-23E6-4D57-A8AA-01AAA786F841}">
      <dsp:nvSpPr>
        <dsp:cNvPr id="0" name=""/>
        <dsp:cNvSpPr/>
      </dsp:nvSpPr>
      <dsp:spPr>
        <a:xfrm>
          <a:off x="0" y="0"/>
          <a:ext cx="1303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E919A-43E0-46C6-A7DB-575DC48B21AC}">
      <dsp:nvSpPr>
        <dsp:cNvPr id="0" name=""/>
        <dsp:cNvSpPr/>
      </dsp:nvSpPr>
      <dsp:spPr>
        <a:xfrm>
          <a:off x="0" y="0"/>
          <a:ext cx="2606040" cy="302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u="none" kern="1200" dirty="0"/>
            <a:t>Institutional Analysis</a:t>
          </a:r>
          <a:endParaRPr lang="en-US" sz="3700" u="none" kern="1200" dirty="0"/>
        </a:p>
      </dsp:txBody>
      <dsp:txXfrm>
        <a:off x="0" y="0"/>
        <a:ext cx="2606040" cy="3028949"/>
      </dsp:txXfrm>
    </dsp:sp>
    <dsp:sp modelId="{C695EBEE-BAE4-4447-91A3-04B8F58D77B5}">
      <dsp:nvSpPr>
        <dsp:cNvPr id="0" name=""/>
        <dsp:cNvSpPr/>
      </dsp:nvSpPr>
      <dsp:spPr>
        <a:xfrm>
          <a:off x="2801493" y="47327"/>
          <a:ext cx="10228706" cy="946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/>
            <a:t>Human Resource – Hours dedicated to each project by each employee</a:t>
          </a:r>
          <a:endParaRPr lang="en-US" sz="2700" kern="1200"/>
        </a:p>
      </dsp:txBody>
      <dsp:txXfrm>
        <a:off x="2801493" y="47327"/>
        <a:ext cx="10228706" cy="946546"/>
      </dsp:txXfrm>
    </dsp:sp>
    <dsp:sp modelId="{ADFDCCD6-419B-48EA-BC1B-E52C72224FBC}">
      <dsp:nvSpPr>
        <dsp:cNvPr id="0" name=""/>
        <dsp:cNvSpPr/>
      </dsp:nvSpPr>
      <dsp:spPr>
        <a:xfrm>
          <a:off x="2606040" y="993874"/>
          <a:ext cx="10424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5714B-F049-4892-9695-6D54E0140E36}">
      <dsp:nvSpPr>
        <dsp:cNvPr id="0" name=""/>
        <dsp:cNvSpPr/>
      </dsp:nvSpPr>
      <dsp:spPr>
        <a:xfrm>
          <a:off x="2801493" y="1041201"/>
          <a:ext cx="10228706" cy="946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 dirty="0"/>
            <a:t>Institutional indicators </a:t>
          </a:r>
          <a:r>
            <a:rPr lang="en-CA" sz="2700" i="1" kern="1200" dirty="0"/>
            <a:t>(ex: Total number of beneficiaries)</a:t>
          </a:r>
          <a:endParaRPr lang="en-US" sz="2700" kern="1200" dirty="0"/>
        </a:p>
      </dsp:txBody>
      <dsp:txXfrm>
        <a:off x="2801493" y="1041201"/>
        <a:ext cx="10228706" cy="946546"/>
      </dsp:txXfrm>
    </dsp:sp>
    <dsp:sp modelId="{FB626F53-FB94-472F-B017-71348FBB839E}">
      <dsp:nvSpPr>
        <dsp:cNvPr id="0" name=""/>
        <dsp:cNvSpPr/>
      </dsp:nvSpPr>
      <dsp:spPr>
        <a:xfrm>
          <a:off x="2606040" y="1987748"/>
          <a:ext cx="10424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A9E91-972A-42D2-B32D-A60226E4B756}">
      <dsp:nvSpPr>
        <dsp:cNvPr id="0" name=""/>
        <dsp:cNvSpPr/>
      </dsp:nvSpPr>
      <dsp:spPr>
        <a:xfrm>
          <a:off x="2801493" y="2035075"/>
          <a:ext cx="10228706" cy="946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/>
            <a:t>Interesting insights for the communication team to share</a:t>
          </a:r>
          <a:endParaRPr lang="en-US" sz="2700" kern="1200"/>
        </a:p>
      </dsp:txBody>
      <dsp:txXfrm>
        <a:off x="2801493" y="2035075"/>
        <a:ext cx="10228706" cy="946546"/>
      </dsp:txXfrm>
    </dsp:sp>
    <dsp:sp modelId="{676E1D02-D7AE-49FB-85BC-FABF9115BED1}">
      <dsp:nvSpPr>
        <dsp:cNvPr id="0" name=""/>
        <dsp:cNvSpPr/>
      </dsp:nvSpPr>
      <dsp:spPr>
        <a:xfrm>
          <a:off x="2606040" y="2981622"/>
          <a:ext cx="10424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E9813-EF37-454B-810D-09EF10323073}">
      <dsp:nvSpPr>
        <dsp:cNvPr id="0" name=""/>
        <dsp:cNvSpPr/>
      </dsp:nvSpPr>
      <dsp:spPr>
        <a:xfrm>
          <a:off x="0" y="3028949"/>
          <a:ext cx="1303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E675E-7577-46CB-987E-B26143D486B3}">
      <dsp:nvSpPr>
        <dsp:cNvPr id="0" name=""/>
        <dsp:cNvSpPr/>
      </dsp:nvSpPr>
      <dsp:spPr>
        <a:xfrm>
          <a:off x="0" y="3028949"/>
          <a:ext cx="2606040" cy="302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700" u="none" kern="1200" dirty="0"/>
            <a:t>Cooperative level Analysis</a:t>
          </a:r>
          <a:endParaRPr lang="en-US" sz="3700" u="none" kern="1200" dirty="0"/>
        </a:p>
      </dsp:txBody>
      <dsp:txXfrm>
        <a:off x="0" y="3028949"/>
        <a:ext cx="2606040" cy="3028949"/>
      </dsp:txXfrm>
    </dsp:sp>
    <dsp:sp modelId="{D8D987CC-14DD-4D06-A6BB-D9583FFB823F}">
      <dsp:nvSpPr>
        <dsp:cNvPr id="0" name=""/>
        <dsp:cNvSpPr/>
      </dsp:nvSpPr>
      <dsp:spPr>
        <a:xfrm>
          <a:off x="2801493" y="3166495"/>
          <a:ext cx="10228706" cy="2750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700" kern="1200" dirty="0"/>
            <a:t>Dashboard template to allow retrieving of all cooperative level data from the </a:t>
          </a:r>
          <a:r>
            <a:rPr lang="en-CA" sz="2700" kern="1200" dirty="0" err="1"/>
            <a:t>PerformCoop</a:t>
          </a:r>
          <a:r>
            <a:rPr lang="en-CA" sz="2700" kern="1200" dirty="0"/>
            <a:t> database</a:t>
          </a:r>
          <a:endParaRPr lang="en-US" sz="2700" kern="1200" dirty="0"/>
        </a:p>
      </dsp:txBody>
      <dsp:txXfrm>
        <a:off x="2801493" y="3166495"/>
        <a:ext cx="10228706" cy="2750901"/>
      </dsp:txXfrm>
    </dsp:sp>
    <dsp:sp modelId="{CC34AAC0-4FDD-4686-B241-8E33406A40D8}">
      <dsp:nvSpPr>
        <dsp:cNvPr id="0" name=""/>
        <dsp:cNvSpPr/>
      </dsp:nvSpPr>
      <dsp:spPr>
        <a:xfrm>
          <a:off x="2606040" y="5917396"/>
          <a:ext cx="104241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DC454-9351-4185-8D7C-B9D0C33C46EC}">
      <dsp:nvSpPr>
        <dsp:cNvPr id="0" name=""/>
        <dsp:cNvSpPr/>
      </dsp:nvSpPr>
      <dsp:spPr>
        <a:xfrm>
          <a:off x="0" y="0"/>
          <a:ext cx="9819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30CFC-0701-44DD-9FC1-67940F3DCD7E}">
      <dsp:nvSpPr>
        <dsp:cNvPr id="0" name=""/>
        <dsp:cNvSpPr/>
      </dsp:nvSpPr>
      <dsp:spPr>
        <a:xfrm>
          <a:off x="0" y="0"/>
          <a:ext cx="9819328" cy="1755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Microsoft Power BI </a:t>
          </a:r>
          <a:r>
            <a:rPr lang="en-CA" sz="3500" b="1" kern="1200" dirty="0"/>
            <a:t>Free/Desktop </a:t>
          </a:r>
          <a:r>
            <a:rPr lang="en-CA" sz="3500" kern="1200" dirty="0"/>
            <a:t>provides business insights with visualizations</a:t>
          </a:r>
          <a:endParaRPr lang="en-US" sz="3500" kern="1200" dirty="0"/>
        </a:p>
      </dsp:txBody>
      <dsp:txXfrm>
        <a:off x="0" y="0"/>
        <a:ext cx="9819328" cy="1755604"/>
      </dsp:txXfrm>
    </dsp:sp>
    <dsp:sp modelId="{E069063A-B15F-47CE-A086-5DFDBAB9D0C7}">
      <dsp:nvSpPr>
        <dsp:cNvPr id="0" name=""/>
        <dsp:cNvSpPr/>
      </dsp:nvSpPr>
      <dsp:spPr>
        <a:xfrm>
          <a:off x="0" y="1755604"/>
          <a:ext cx="9819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75240-7D6F-4576-91F4-9A531F29DAF3}">
      <dsp:nvSpPr>
        <dsp:cNvPr id="0" name=""/>
        <dsp:cNvSpPr/>
      </dsp:nvSpPr>
      <dsp:spPr>
        <a:xfrm>
          <a:off x="0" y="1755604"/>
          <a:ext cx="9819328" cy="1755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Microsoft Power BI </a:t>
          </a:r>
          <a:r>
            <a:rPr lang="en-CA" sz="3500" b="1" kern="1200" dirty="0"/>
            <a:t>Pro</a:t>
          </a:r>
          <a:r>
            <a:rPr lang="en-CA" sz="3500" kern="1200" dirty="0"/>
            <a:t> is the full version with unlimited reporting, sharing and viewing</a:t>
          </a:r>
          <a:endParaRPr lang="en-US" sz="3500" kern="1200" dirty="0"/>
        </a:p>
      </dsp:txBody>
      <dsp:txXfrm>
        <a:off x="0" y="1755604"/>
        <a:ext cx="9819328" cy="1755604"/>
      </dsp:txXfrm>
    </dsp:sp>
    <dsp:sp modelId="{49B9EC24-0EB3-4299-95F1-A878E019F491}">
      <dsp:nvSpPr>
        <dsp:cNvPr id="0" name=""/>
        <dsp:cNvSpPr/>
      </dsp:nvSpPr>
      <dsp:spPr>
        <a:xfrm>
          <a:off x="0" y="3511209"/>
          <a:ext cx="9819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872EE-9F8C-43ED-8CFE-71ACA4C7F825}">
      <dsp:nvSpPr>
        <dsp:cNvPr id="0" name=""/>
        <dsp:cNvSpPr/>
      </dsp:nvSpPr>
      <dsp:spPr>
        <a:xfrm>
          <a:off x="0" y="3511209"/>
          <a:ext cx="9819328" cy="1755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Microsoft Power BI</a:t>
          </a:r>
          <a:r>
            <a:rPr lang="en-CA" sz="3500" b="1" kern="1200" dirty="0"/>
            <a:t> Premium </a:t>
          </a:r>
          <a:r>
            <a:rPr lang="en-CA" sz="3500" kern="1200" dirty="0"/>
            <a:t>provides a dedicated unit of capacity for all users in the organization</a:t>
          </a:r>
          <a:endParaRPr lang="en-US" sz="3500" kern="1200" dirty="0"/>
        </a:p>
      </dsp:txBody>
      <dsp:txXfrm>
        <a:off x="0" y="3511209"/>
        <a:ext cx="9819328" cy="1755604"/>
      </dsp:txXfrm>
    </dsp:sp>
    <dsp:sp modelId="{EC4D7EB5-FF68-48F1-8205-76D612F475FB}">
      <dsp:nvSpPr>
        <dsp:cNvPr id="0" name=""/>
        <dsp:cNvSpPr/>
      </dsp:nvSpPr>
      <dsp:spPr>
        <a:xfrm>
          <a:off x="0" y="5266814"/>
          <a:ext cx="98193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6D67C-C8AE-4D39-8CD9-56BB8AFEE04B}">
      <dsp:nvSpPr>
        <dsp:cNvPr id="0" name=""/>
        <dsp:cNvSpPr/>
      </dsp:nvSpPr>
      <dsp:spPr>
        <a:xfrm>
          <a:off x="0" y="5266814"/>
          <a:ext cx="9819328" cy="1755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i="1" kern="1200" dirty="0"/>
            <a:t>The biggest difference between Pro and Free is the ability to share data, reports and dashboards with large number of users</a:t>
          </a:r>
          <a:endParaRPr lang="en-US" sz="3500" i="1" kern="1200" dirty="0"/>
        </a:p>
      </dsp:txBody>
      <dsp:txXfrm>
        <a:off x="0" y="5266814"/>
        <a:ext cx="9819328" cy="17556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1DC92-E377-4666-891F-2DC935ECD63D}">
      <dsp:nvSpPr>
        <dsp:cNvPr id="0" name=""/>
        <dsp:cNvSpPr/>
      </dsp:nvSpPr>
      <dsp:spPr>
        <a:xfrm>
          <a:off x="0" y="25338"/>
          <a:ext cx="15226030" cy="1055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400" b="1" kern="1200" dirty="0"/>
            <a:t>How do we insure data accessibility within our organisation?</a:t>
          </a:r>
          <a:endParaRPr lang="en-US" sz="4400" kern="1200" dirty="0"/>
        </a:p>
      </dsp:txBody>
      <dsp:txXfrm>
        <a:off x="51517" y="76855"/>
        <a:ext cx="15122996" cy="952306"/>
      </dsp:txXfrm>
    </dsp:sp>
    <dsp:sp modelId="{ED4239A3-D1EB-4416-BF79-010A78390161}">
      <dsp:nvSpPr>
        <dsp:cNvPr id="0" name=""/>
        <dsp:cNvSpPr/>
      </dsp:nvSpPr>
      <dsp:spPr>
        <a:xfrm>
          <a:off x="0" y="1102056"/>
          <a:ext cx="15226030" cy="437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3426" tIns="55880" rIns="312928" bIns="5588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400" kern="1200" dirty="0"/>
            <a:t>Main project reports are published on the SharePoint home page of each project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400" kern="1200" dirty="0"/>
            <a:t>All project reports are shared with the M&amp;E counterpart, headquarter specialists and project manager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400" kern="1200" dirty="0"/>
            <a:t>The M&amp;E counterpart has the responsibility to popularize the PBI with the local team</a:t>
          </a:r>
          <a:endParaRPr lang="en-US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3400" kern="1200" dirty="0"/>
            <a:t>Real-time monitoring of data collection progression: Data refresh can be programmed and automatized</a:t>
          </a:r>
          <a:endParaRPr lang="en-US" sz="3400" kern="1200" dirty="0"/>
        </a:p>
      </dsp:txBody>
      <dsp:txXfrm>
        <a:off x="0" y="1102056"/>
        <a:ext cx="15226030" cy="43718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08B9A-5402-4734-99E0-ED6A9ECF8AF0}">
      <dsp:nvSpPr>
        <dsp:cNvPr id="0" name=""/>
        <dsp:cNvSpPr/>
      </dsp:nvSpPr>
      <dsp:spPr>
        <a:xfrm>
          <a:off x="0" y="2542"/>
          <a:ext cx="15544800" cy="12883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D977C-B2EB-407F-9F70-74E532BACF30}">
      <dsp:nvSpPr>
        <dsp:cNvPr id="0" name=""/>
        <dsp:cNvSpPr/>
      </dsp:nvSpPr>
      <dsp:spPr>
        <a:xfrm>
          <a:off x="389726" y="292421"/>
          <a:ext cx="708593" cy="7085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30A67-D12E-4E25-A894-16EDA3924F50}">
      <dsp:nvSpPr>
        <dsp:cNvPr id="0" name=""/>
        <dsp:cNvSpPr/>
      </dsp:nvSpPr>
      <dsp:spPr>
        <a:xfrm>
          <a:off x="1488046" y="2542"/>
          <a:ext cx="14056753" cy="128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51" tIns="136351" rIns="136351" bIns="1363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Training for M&amp;E counterpart on how to navigate visualisation so that they can present and discuss results to local team and beneficiaries</a:t>
          </a:r>
          <a:endParaRPr lang="en-US" sz="2200" kern="1200" dirty="0"/>
        </a:p>
      </dsp:txBody>
      <dsp:txXfrm>
        <a:off x="1488046" y="2542"/>
        <a:ext cx="14056753" cy="1288351"/>
      </dsp:txXfrm>
    </dsp:sp>
    <dsp:sp modelId="{AAA0B33E-A1F1-4D3E-BCCA-F3A40AD2B60F}">
      <dsp:nvSpPr>
        <dsp:cNvPr id="0" name=""/>
        <dsp:cNvSpPr/>
      </dsp:nvSpPr>
      <dsp:spPr>
        <a:xfrm>
          <a:off x="0" y="1612981"/>
          <a:ext cx="15544800" cy="12883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6FF01-CF93-4E00-A62D-E202CC6FEEED}">
      <dsp:nvSpPr>
        <dsp:cNvPr id="0" name=""/>
        <dsp:cNvSpPr/>
      </dsp:nvSpPr>
      <dsp:spPr>
        <a:xfrm>
          <a:off x="389726" y="1902860"/>
          <a:ext cx="708593" cy="708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27C50-A61E-4471-8B16-F568036A01F9}">
      <dsp:nvSpPr>
        <dsp:cNvPr id="0" name=""/>
        <dsp:cNvSpPr/>
      </dsp:nvSpPr>
      <dsp:spPr>
        <a:xfrm>
          <a:off x="1488046" y="1612981"/>
          <a:ext cx="14056753" cy="128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51" tIns="136351" rIns="136351" bIns="1363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If M&amp;E counterpart have some data analysis skills, we can invest time in training them in Power BI so they can manage themselves the data analysis</a:t>
          </a:r>
          <a:endParaRPr lang="en-US" sz="2200" kern="1200" dirty="0"/>
        </a:p>
      </dsp:txBody>
      <dsp:txXfrm>
        <a:off x="1488046" y="1612981"/>
        <a:ext cx="14056753" cy="1288351"/>
      </dsp:txXfrm>
    </dsp:sp>
    <dsp:sp modelId="{C2C55917-4465-4634-A7E8-10F69BE1BF12}">
      <dsp:nvSpPr>
        <dsp:cNvPr id="0" name=""/>
        <dsp:cNvSpPr/>
      </dsp:nvSpPr>
      <dsp:spPr>
        <a:xfrm>
          <a:off x="0" y="3223420"/>
          <a:ext cx="15544800" cy="12883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F3869-98D9-49CE-9603-479A148262B4}">
      <dsp:nvSpPr>
        <dsp:cNvPr id="0" name=""/>
        <dsp:cNvSpPr/>
      </dsp:nvSpPr>
      <dsp:spPr>
        <a:xfrm>
          <a:off x="389726" y="3513300"/>
          <a:ext cx="708593" cy="7085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9FC3C-6119-4A9F-B4BD-A395E5C4B683}">
      <dsp:nvSpPr>
        <dsp:cNvPr id="0" name=""/>
        <dsp:cNvSpPr/>
      </dsp:nvSpPr>
      <dsp:spPr>
        <a:xfrm>
          <a:off x="1488046" y="3223420"/>
          <a:ext cx="14056753" cy="128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51" tIns="136351" rIns="136351" bIns="1363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Data cleaning tool allow them to manage the database quality themselves</a:t>
          </a:r>
        </a:p>
      </dsp:txBody>
      <dsp:txXfrm>
        <a:off x="1488046" y="3223420"/>
        <a:ext cx="14056753" cy="1288351"/>
      </dsp:txXfrm>
    </dsp:sp>
    <dsp:sp modelId="{64449A82-83FD-4A17-B2A5-9D27D0AAA5B5}">
      <dsp:nvSpPr>
        <dsp:cNvPr id="0" name=""/>
        <dsp:cNvSpPr/>
      </dsp:nvSpPr>
      <dsp:spPr>
        <a:xfrm>
          <a:off x="0" y="4836402"/>
          <a:ext cx="15544800" cy="128835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85986-F134-4607-BDDF-2BB1EDF8D99B}">
      <dsp:nvSpPr>
        <dsp:cNvPr id="0" name=""/>
        <dsp:cNvSpPr/>
      </dsp:nvSpPr>
      <dsp:spPr>
        <a:xfrm>
          <a:off x="389726" y="5123739"/>
          <a:ext cx="708593" cy="7085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FC2D4-C6AB-4EAF-9994-9E78557969D6}">
      <dsp:nvSpPr>
        <dsp:cNvPr id="0" name=""/>
        <dsp:cNvSpPr/>
      </dsp:nvSpPr>
      <dsp:spPr>
        <a:xfrm>
          <a:off x="1488046" y="4833860"/>
          <a:ext cx="14056753" cy="1288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351" tIns="136351" rIns="136351" bIns="13635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Report construction as an iterative process with constant input of local agent</a:t>
          </a:r>
          <a:endParaRPr lang="en-US" sz="22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1488046" y="4833860"/>
        <a:ext cx="14056753" cy="1288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0D7D2-6A35-4D3A-9C4F-3471CDA6F9FB}" type="datetimeFigureOut">
              <a:rPr lang="en-CA" smtClean="0"/>
              <a:t>2024-06-04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DBC13-4301-4DF7-A672-D938BA240A1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323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110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62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3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Power BI currently comes in three versions: Microsoft Power BI Free/Desktop – This version is for users who want to get business insights from their data with visualizations. Microsoft Power BI Pro – This is the full version of Power BI. It allows users unlimited reporting, sharing, and viewing of reports. Microsoft Power BI Premium – This version provides a license for all users in an organization. The biggest difference between Pro and Free is the ability to share data, reports, and dashboards with a large number of users that also have a Power BI Pro license while also being able to create an app based workspace.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253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20 minutes</a:t>
            </a:r>
          </a:p>
          <a:p>
            <a:r>
              <a:rPr lang="en-CA" dirty="0"/>
              <a:t>Prepare an anonymous data set, an indicator to calculate and demonstrate</a:t>
            </a:r>
          </a:p>
          <a:p>
            <a:r>
              <a:rPr lang="en-CA" dirty="0"/>
              <a:t>Transform</a:t>
            </a:r>
          </a:p>
          <a:p>
            <a:r>
              <a:rPr lang="en-CA" dirty="0"/>
              <a:t>Overview</a:t>
            </a:r>
          </a:p>
          <a:p>
            <a:r>
              <a:rPr lang="en-CA" dirty="0"/>
              <a:t>Dashboard</a:t>
            </a:r>
          </a:p>
          <a:p>
            <a:r>
              <a:rPr lang="en-CA" dirty="0"/>
              <a:t>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148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20 minutes</a:t>
            </a:r>
          </a:p>
          <a:p>
            <a:r>
              <a:rPr lang="en-CA" dirty="0"/>
              <a:t>Prepare an anonymous data set, an indicator to calculate and demonstrate</a:t>
            </a:r>
          </a:p>
          <a:p>
            <a:r>
              <a:rPr lang="en-CA" dirty="0"/>
              <a:t>Transform</a:t>
            </a:r>
          </a:p>
          <a:p>
            <a:r>
              <a:rPr lang="en-CA" dirty="0"/>
              <a:t>Overview</a:t>
            </a:r>
          </a:p>
          <a:p>
            <a:r>
              <a:rPr lang="en-CA" dirty="0"/>
              <a:t>Dashboard</a:t>
            </a:r>
          </a:p>
          <a:p>
            <a:r>
              <a:rPr lang="en-CA" dirty="0"/>
              <a:t>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293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1. Improved Communication and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Transparency</a:t>
            </a:r>
            <a:r>
              <a:rPr lang="en-CA" dirty="0"/>
              <a:t>: When data is easily accessible, all stakeholders can stay informed about the project's progress and current status, fostering transparency.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Alignment</a:t>
            </a:r>
            <a:r>
              <a:rPr lang="en-CA" dirty="0"/>
              <a:t>: It ensures that everyone is on the same page, reducing misunderstandings and miscommunications.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Collaboration</a:t>
            </a:r>
            <a:r>
              <a:rPr lang="en-CA" dirty="0"/>
              <a:t>: Facilitates better teamwork by allowing all parties to access and share information seamlessly.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420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dirty="0"/>
          </a:p>
          <a:p>
            <a:r>
              <a:rPr lang="en-CA" b="1" dirty="0"/>
              <a:t>Enhanced Decision-Making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Informed Decisions</a:t>
            </a:r>
            <a:r>
              <a:rPr lang="en-CA" dirty="0"/>
              <a:t>: Accessible data allows for informed decision-making based on real-time information and comprehensive data analysis.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Predictive Insights</a:t>
            </a:r>
            <a:r>
              <a:rPr lang="en-CA" dirty="0"/>
              <a:t>: Helps in identifying trends, patterns, and potential risks early, enabling proactive measures.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Data-Driven Strategies</a:t>
            </a:r>
            <a:r>
              <a:rPr lang="en-CA" dirty="0"/>
              <a:t>: Enables the development of strategies backed by solid data, improving the chances of successful outcomes.</a:t>
            </a:r>
          </a:p>
          <a:p>
            <a:endParaRPr lang="en-CA" b="1" dirty="0"/>
          </a:p>
          <a:p>
            <a:r>
              <a:rPr lang="en-CA" b="1" dirty="0"/>
              <a:t>Risk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Early Detection</a:t>
            </a:r>
            <a:r>
              <a:rPr lang="en-CA" dirty="0"/>
              <a:t>: Accessible data can help in the early detection of potential issues or risks, allowing for timely interventions.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Mitigation Strategies</a:t>
            </a:r>
            <a:r>
              <a:rPr lang="en-CA" dirty="0"/>
              <a:t>: Provides the necessary information to develop and implement risk mitigation strategies effectively.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9797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Efficient Project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Resource Management</a:t>
            </a:r>
            <a:r>
              <a:rPr lang="en-CA" dirty="0"/>
              <a:t>: Facilitates better allocation and utilization of resources by providing insights into resource availability and needs.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Time Management</a:t>
            </a:r>
            <a:r>
              <a:rPr lang="en-CA" dirty="0"/>
              <a:t>: Helps in tracking timelines and milestones accurately, ensuring that the project stays on schedule.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Cost Management</a:t>
            </a:r>
            <a:r>
              <a:rPr lang="en-CA" dirty="0"/>
              <a:t>: Enables effective budget tracking and cost control by providing up-to-date financial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25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Accountability and Traceability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Audit Trails</a:t>
            </a:r>
            <a:r>
              <a:rPr lang="en-CA" dirty="0"/>
              <a:t>: Ensures that all changes and updates are documented, providing a clear audit trail.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Accountability</a:t>
            </a:r>
            <a:r>
              <a:rPr lang="en-CA" dirty="0"/>
              <a:t>: Promotes accountability by making it clear who is responsible for what tasks and deliverables.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019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Stakeholder Satisfaction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Trust Building</a:t>
            </a:r>
            <a:r>
              <a:rPr lang="en-CA" dirty="0"/>
              <a:t>: Transparency and open communication foster trust among stakeholders.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Engagement</a:t>
            </a:r>
            <a:r>
              <a:rPr lang="en-CA" dirty="0"/>
              <a:t>: Keeps stakeholders engaged and informed, which can lead to higher satisfaction and support for the project.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b="1" dirty="0"/>
              <a:t>Innovation and Continuous Improvement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Access to Best Practices</a:t>
            </a:r>
            <a:r>
              <a:rPr lang="en-CA" dirty="0"/>
              <a:t>: Easier access to past project data can provide insights into best practices and lessons learned.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/>
              <a:t>Continuous Learning</a:t>
            </a:r>
            <a:r>
              <a:rPr lang="en-CA" dirty="0"/>
              <a:t>: Encourages a culture of continuous improvement by facilitating easy access to knowledge and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095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Let me start by </a:t>
            </a:r>
            <a:r>
              <a:rPr lang="fr-CA" dirty="0" err="1"/>
              <a:t>presenting</a:t>
            </a:r>
            <a:r>
              <a:rPr lang="fr-CA" dirty="0"/>
              <a:t> the international </a:t>
            </a:r>
            <a:r>
              <a:rPr lang="fr-CA" dirty="0" err="1"/>
              <a:t>development</a:t>
            </a:r>
            <a:r>
              <a:rPr lang="fr-CA" dirty="0"/>
              <a:t> NGO for </a:t>
            </a:r>
            <a:r>
              <a:rPr lang="fr-CA" dirty="0" err="1"/>
              <a:t>wich</a:t>
            </a:r>
            <a:r>
              <a:rPr lang="fr-CA" dirty="0"/>
              <a:t> I </a:t>
            </a:r>
            <a:r>
              <a:rPr lang="fr-CA" dirty="0" err="1"/>
              <a:t>work</a:t>
            </a:r>
            <a:r>
              <a:rPr lang="fr-CA" dirty="0"/>
              <a:t> : SOCODEVI</a:t>
            </a:r>
          </a:p>
          <a:p>
            <a:endParaRPr lang="fr-CA" dirty="0"/>
          </a:p>
          <a:p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In 1985,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cooperatives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and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mutuals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in Québec came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together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to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form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an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organization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that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would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enable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them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to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share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their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experiences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and expertise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with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organizations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of the global South.</a:t>
            </a:r>
            <a:endParaRPr lang="fr-CA" dirty="0">
              <a:solidFill>
                <a:srgbClr val="074816"/>
              </a:solidFill>
              <a:ea typeface="MS PGothic"/>
              <a:cs typeface="+mn-lt"/>
            </a:endParaRPr>
          </a:p>
          <a:p>
            <a:endParaRPr lang="fr-CA" dirty="0">
              <a:solidFill>
                <a:srgbClr val="074816"/>
              </a:solidFill>
              <a:ea typeface="MS PGothic"/>
              <a:cs typeface="+mn-lt"/>
            </a:endParaRPr>
          </a:p>
          <a:p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The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result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</a:t>
            </a:r>
            <a:r>
              <a:rPr lang="fr-CA" dirty="0" err="1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was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SOCODEVI, the Société de </a:t>
            </a:r>
            <a:r>
              <a:rPr lang="fr-CA" dirty="0">
                <a:solidFill>
                  <a:schemeClr val="accent6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coopération</a:t>
            </a:r>
            <a:r>
              <a:rPr lang="fr-CA" dirty="0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 pour le développement international, a Canadian </a:t>
            </a:r>
            <a:r>
              <a:rPr lang="fr-CA">
                <a:solidFill>
                  <a:srgbClr val="074816"/>
                </a:solidFill>
                <a:latin typeface="Calibri"/>
                <a:ea typeface="MS PGothic"/>
                <a:cs typeface="Calibri"/>
              </a:rPr>
              <a:t>non-profit corporation.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8875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314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Revision by the headquarter is necessary to ensure indicators are well calculated.</a:t>
            </a:r>
          </a:p>
          <a:p>
            <a:pPr lvl="0"/>
            <a:endParaRPr lang="en-CA" sz="1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 they want to see?</a:t>
            </a:r>
            <a:endParaRPr lang="en-US" sz="1200" dirty="0"/>
          </a:p>
          <a:p>
            <a:pPr lvl="0"/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type of filter/desegregation is relevant for the project?</a:t>
            </a:r>
          </a:p>
          <a:p>
            <a:pPr lvl="0"/>
            <a:r>
              <a:rPr lang="en-CA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there information that is useful for the local team in their day-to-day operation?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0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also</a:t>
            </a:r>
            <a:r>
              <a:rPr lang="fr-CA" dirty="0"/>
              <a:t> have Co Up : </a:t>
            </a:r>
            <a:r>
              <a:rPr lang="en-US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platform and mobile application to strengthen the link between cooperatives and their members</a:t>
            </a:r>
            <a:endParaRPr lang="fr-FR" sz="1200" dirty="0">
              <a:solidFill>
                <a:srgbClr val="0748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And JGO which is a </a:t>
            </a: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Financial Management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748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for the sake of this presentation, the demonstrations will mainly be on the </a:t>
            </a:r>
            <a:r>
              <a:rPr lang="en-CA" sz="1200" dirty="0" err="1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ImpactCoop</a:t>
            </a: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CA" sz="1200" dirty="0" err="1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PerformCoop</a:t>
            </a: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base.</a:t>
            </a:r>
            <a:endParaRPr lang="fr-FR" sz="1200" dirty="0">
              <a:solidFill>
                <a:srgbClr val="0748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05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also</a:t>
            </a:r>
            <a:r>
              <a:rPr lang="fr-CA" dirty="0"/>
              <a:t> have Co Up : </a:t>
            </a:r>
            <a:r>
              <a:rPr lang="en-US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platform and mobile application to strengthen the link between cooperatives and their members</a:t>
            </a:r>
            <a:endParaRPr lang="fr-FR" sz="1200" dirty="0">
              <a:solidFill>
                <a:srgbClr val="0748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And JGO which is a </a:t>
            </a: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Financial Management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solidFill>
                <a:srgbClr val="0748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for the sake of this presentation, the demonstrations will mainly be on the </a:t>
            </a:r>
            <a:r>
              <a:rPr lang="en-CA" sz="1200" dirty="0" err="1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ImpactCoop</a:t>
            </a: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CA" sz="1200" dirty="0" err="1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PerformCoop</a:t>
            </a:r>
            <a:r>
              <a:rPr lang="en-CA" sz="1200" dirty="0">
                <a:solidFill>
                  <a:srgbClr val="0748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base.</a:t>
            </a:r>
            <a:endParaRPr lang="fr-FR" sz="1200" dirty="0">
              <a:solidFill>
                <a:srgbClr val="0748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19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35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9C1468-9986-8244-A824-8F134721435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656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10 minutes</a:t>
            </a:r>
          </a:p>
          <a:p>
            <a:r>
              <a:rPr lang="en-CA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Results-based management (RBM) is a program/project life cycle approach to management</a:t>
            </a:r>
            <a:endParaRPr lang="en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0752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2256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DBC13-4301-4DF7-A672-D938BA240A14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1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8760460"/>
          </a:xfrm>
          <a:custGeom>
            <a:avLst/>
            <a:gdLst/>
            <a:ahLst/>
            <a:cxnLst/>
            <a:rect l="l" t="t" r="r" b="b"/>
            <a:pathLst>
              <a:path w="18288000" h="8760460">
                <a:moveTo>
                  <a:pt x="0" y="8759928"/>
                </a:moveTo>
                <a:lnTo>
                  <a:pt x="18287998" y="8759928"/>
                </a:lnTo>
                <a:lnTo>
                  <a:pt x="18287998" y="0"/>
                </a:lnTo>
                <a:lnTo>
                  <a:pt x="0" y="0"/>
                </a:lnTo>
                <a:lnTo>
                  <a:pt x="0" y="8759928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7257" y="0"/>
            <a:ext cx="8460742" cy="95238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45" y="4010735"/>
            <a:ext cx="6907530" cy="2105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1" i="0">
                <a:solidFill>
                  <a:srgbClr val="E98517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1689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1" i="0">
                <a:solidFill>
                  <a:srgbClr val="E98517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1689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1" i="0">
                <a:solidFill>
                  <a:srgbClr val="E98517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8760460"/>
          </a:xfrm>
          <a:custGeom>
            <a:avLst/>
            <a:gdLst/>
            <a:ahLst/>
            <a:cxnLst/>
            <a:rect l="l" t="t" r="r" b="b"/>
            <a:pathLst>
              <a:path w="18288000" h="8760460">
                <a:moveTo>
                  <a:pt x="0" y="8759928"/>
                </a:moveTo>
                <a:lnTo>
                  <a:pt x="18287998" y="8759928"/>
                </a:lnTo>
                <a:lnTo>
                  <a:pt x="18287998" y="0"/>
                </a:lnTo>
                <a:lnTo>
                  <a:pt x="0" y="0"/>
                </a:lnTo>
                <a:lnTo>
                  <a:pt x="0" y="8759928"/>
                </a:lnTo>
                <a:close/>
              </a:path>
            </a:pathLst>
          </a:custGeom>
          <a:solidFill>
            <a:srgbClr val="495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1" i="0">
                <a:solidFill>
                  <a:srgbClr val="E98517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4959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7119" y="0"/>
            <a:ext cx="11391899" cy="10286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3698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810949"/>
            <a:ext cx="12533630" cy="8158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1" i="0">
                <a:solidFill>
                  <a:srgbClr val="E98517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944453"/>
            <a:ext cx="14233525" cy="4372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1689"/>
                </a:solidFill>
                <a:latin typeface="DM Sans"/>
                <a:cs typeface="DM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10.png"/><Relationship Id="rId10" Type="http://schemas.openxmlformats.org/officeDocument/2006/relationships/image" Target="../media/image19.sv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5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762000" y="3151641"/>
            <a:ext cx="9601199" cy="3445367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 marR="5080">
              <a:lnSpc>
                <a:spcPts val="5100"/>
              </a:lnSpc>
              <a:spcBef>
                <a:spcPts val="1170"/>
              </a:spcBef>
            </a:pPr>
            <a:r>
              <a:rPr lang="en-CA" sz="5150" b="1" dirty="0">
                <a:solidFill>
                  <a:srgbClr val="001689"/>
                </a:solidFill>
                <a:latin typeface="DM Sans"/>
                <a:cs typeface="DM Sans"/>
              </a:rPr>
              <a:t>EMPOWERING DATA-DRIVEN DECISION-MAKING IN DEVELOPMENT PROJECTS USING BUSINESS INTELLIGENCE (POWER BI)</a:t>
            </a:r>
            <a:endParaRPr lang="en-CA" sz="5150" dirty="0">
              <a:latin typeface="DM Sans"/>
              <a:cs typeface="DM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6938" y="6818892"/>
            <a:ext cx="10972056" cy="1517082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730"/>
              </a:spcBef>
            </a:pPr>
            <a:r>
              <a:rPr lang="en-CA" sz="3150" dirty="0">
                <a:solidFill>
                  <a:srgbClr val="4959D4"/>
                </a:solidFill>
                <a:latin typeface="DM Sans"/>
                <a:cs typeface="DM Sans"/>
              </a:rPr>
              <a:t>Presented</a:t>
            </a:r>
            <a:r>
              <a:rPr lang="fr-CA" sz="3150" dirty="0">
                <a:solidFill>
                  <a:srgbClr val="4959D4"/>
                </a:solidFill>
                <a:latin typeface="DM Sans"/>
                <a:cs typeface="DM Sans"/>
              </a:rPr>
              <a:t> by Constance Lambert,</a:t>
            </a:r>
          </a:p>
          <a:p>
            <a:pPr marL="12700" marR="5080">
              <a:lnSpc>
                <a:spcPts val="3150"/>
              </a:lnSpc>
              <a:spcBef>
                <a:spcPts val="730"/>
              </a:spcBef>
            </a:pPr>
            <a:r>
              <a:rPr lang="fr-CA" sz="3150" dirty="0">
                <a:solidFill>
                  <a:srgbClr val="4959D4"/>
                </a:solidFill>
                <a:latin typeface="DM Sans"/>
                <a:cs typeface="DM Sans"/>
              </a:rPr>
              <a:t>Monitoring, </a:t>
            </a:r>
            <a:r>
              <a:rPr lang="en-CA" sz="3150" dirty="0">
                <a:solidFill>
                  <a:srgbClr val="4959D4"/>
                </a:solidFill>
                <a:latin typeface="DM Sans"/>
                <a:cs typeface="DM Sans"/>
              </a:rPr>
              <a:t>Evaluation</a:t>
            </a:r>
            <a:r>
              <a:rPr lang="fr-CA" sz="3150" dirty="0">
                <a:solidFill>
                  <a:srgbClr val="4959D4"/>
                </a:solidFill>
                <a:latin typeface="DM Sans"/>
                <a:cs typeface="DM Sans"/>
              </a:rPr>
              <a:t> and Learning Advisor</a:t>
            </a:r>
          </a:p>
          <a:p>
            <a:pPr marL="12700" marR="5080">
              <a:lnSpc>
                <a:spcPts val="3150"/>
              </a:lnSpc>
              <a:spcBef>
                <a:spcPts val="730"/>
              </a:spcBef>
            </a:pPr>
            <a:r>
              <a:rPr lang="fr-CA" sz="3150" dirty="0">
                <a:solidFill>
                  <a:srgbClr val="4959D4"/>
                </a:solidFill>
                <a:latin typeface="DM Sans"/>
                <a:cs typeface="DM Sans"/>
              </a:rPr>
              <a:t>June 4, 2024</a:t>
            </a:r>
            <a:endParaRPr sz="3150" dirty="0">
              <a:latin typeface="DM Sans"/>
              <a:cs typeface="DM Sans"/>
            </a:endParaRPr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4A14DCF-E2B4-BD86-EF98-F0445DB8B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40125"/>
            <a:ext cx="4560165" cy="1527175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A6F129BE-62B9-BEFC-C101-D1573F46E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87092"/>
            <a:ext cx="4258689" cy="1361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9430" y="468102"/>
            <a:ext cx="13030200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Baseline Power Bi Report</a:t>
            </a:r>
            <a:br>
              <a:rPr lang="en-CA" dirty="0">
                <a:solidFill>
                  <a:srgbClr val="001689"/>
                </a:solidFill>
              </a:rPr>
            </a:br>
            <a:r>
              <a:rPr lang="en-CA" sz="2400" dirty="0">
                <a:solidFill>
                  <a:srgbClr val="001689"/>
                </a:solidFill>
              </a:rPr>
              <a:t>Integrating PBI data analysis into MEL system 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1982-F5C4-F4C1-7067-6064741ADEF2}"/>
              </a:ext>
            </a:extLst>
          </p:cNvPr>
          <p:cNvSpPr txBox="1"/>
          <p:nvPr/>
        </p:nvSpPr>
        <p:spPr>
          <a:xfrm>
            <a:off x="1143000" y="2095500"/>
            <a:ext cx="13106400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3600" u="sng" kern="1200" spc="-5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Template with the SQL database architecture simplified including report pages common to all project: </a:t>
            </a:r>
          </a:p>
          <a:p>
            <a:endParaRPr lang="en-CA" sz="3600" kern="1200" spc="-55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kern="1200" spc="-5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Survey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kern="1200" spc="-55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kern="1200" spc="-5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Socio-demographic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600" kern="1200" spc="-55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kern="1200" spc="-5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Ultimate Outcomes integrated in our template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771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9430" y="468102"/>
            <a:ext cx="13030200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Monitoring Dashboard</a:t>
            </a:r>
            <a:br>
              <a:rPr lang="en-CA" dirty="0">
                <a:solidFill>
                  <a:srgbClr val="001689"/>
                </a:solidFill>
              </a:rPr>
            </a:br>
            <a:r>
              <a:rPr lang="en-CA" sz="2400" dirty="0">
                <a:solidFill>
                  <a:srgbClr val="001689"/>
                </a:solidFill>
              </a:rPr>
              <a:t>Integrating PBI data analysis into MEL system 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1982-F5C4-F4C1-7067-6064741ADEF2}"/>
              </a:ext>
            </a:extLst>
          </p:cNvPr>
          <p:cNvSpPr txBox="1"/>
          <p:nvPr/>
        </p:nvSpPr>
        <p:spPr>
          <a:xfrm>
            <a:off x="1219200" y="2095500"/>
            <a:ext cx="13106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u="sng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Template with the SQL database architecture simplified including:</a:t>
            </a:r>
          </a:p>
          <a:p>
            <a:endParaRPr lang="en-CA" sz="36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Training monitoring </a:t>
            </a:r>
          </a:p>
          <a:p>
            <a:endParaRPr lang="en-CA" sz="36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Data cleaning tool</a:t>
            </a:r>
          </a:p>
          <a:p>
            <a:endParaRPr lang="en-CA" sz="36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r>
              <a:rPr lang="en-CA" sz="3600" u="sng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Custom addition:</a:t>
            </a:r>
          </a:p>
          <a:p>
            <a:endParaRPr lang="en-CA" sz="36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6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Immediate outcome unique for each project (Annual data collection)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712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9430" y="468102"/>
            <a:ext cx="13030200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Final/Intermediate Evaluation Report</a:t>
            </a:r>
            <a:br>
              <a:rPr lang="en-CA" dirty="0">
                <a:solidFill>
                  <a:srgbClr val="001689"/>
                </a:solidFill>
              </a:rPr>
            </a:br>
            <a:r>
              <a:rPr lang="en-CA" sz="2400" dirty="0">
                <a:solidFill>
                  <a:srgbClr val="001689"/>
                </a:solidFill>
              </a:rPr>
              <a:t>Integrating PBI data analysis into MEL system 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1982-F5C4-F4C1-7067-6064741ADEF2}"/>
              </a:ext>
            </a:extLst>
          </p:cNvPr>
          <p:cNvSpPr txBox="1"/>
          <p:nvPr/>
        </p:nvSpPr>
        <p:spPr>
          <a:xfrm>
            <a:off x="1219200" y="2095500"/>
            <a:ext cx="1310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u="sng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No template for now, but generally include:</a:t>
            </a:r>
          </a:p>
          <a:p>
            <a:endParaRPr lang="en-CA" sz="32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Survey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Socio-demographic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Ultimate Outcomes (Final) and/or Intermediate Outcomes (Intermediate)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3200" kern="1200" spc="-55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kern="1200" spc="-55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Statistical comparison test (Chi Square and t-test in DAX)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384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9430" y="468102"/>
            <a:ext cx="13030200" cy="94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Other uses</a:t>
            </a:r>
            <a:br>
              <a:rPr lang="en-CA" dirty="0">
                <a:solidFill>
                  <a:srgbClr val="001689"/>
                </a:solidFill>
              </a:rPr>
            </a:br>
            <a:r>
              <a:rPr lang="en-CA" sz="2400" dirty="0">
                <a:solidFill>
                  <a:srgbClr val="001689"/>
                </a:solidFill>
              </a:rPr>
              <a:t>Integrating PBI data analysis into MEL system 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graphicFrame>
        <p:nvGraphicFramePr>
          <p:cNvPr id="21" name="TextBox 4">
            <a:extLst>
              <a:ext uri="{FF2B5EF4-FFF2-40B4-BE49-F238E27FC236}">
                <a16:creationId xmlns:a16="http://schemas.microsoft.com/office/drawing/2014/main" id="{E6AFD1D4-5472-BD85-BC51-1C00A58EF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083683"/>
              </p:ext>
            </p:extLst>
          </p:nvPr>
        </p:nvGraphicFramePr>
        <p:xfrm>
          <a:off x="1219200" y="2095500"/>
          <a:ext cx="13030200" cy="60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9247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561D0B-715A-73C1-40FE-CCF8077256AC}"/>
              </a:ext>
            </a:extLst>
          </p:cNvPr>
          <p:cNvGrpSpPr/>
          <p:nvPr/>
        </p:nvGrpSpPr>
        <p:grpSpPr>
          <a:xfrm>
            <a:off x="3607946" y="3086100"/>
            <a:ext cx="9041254" cy="1053226"/>
            <a:chOff x="4627160" y="2467858"/>
            <a:chExt cx="3735874" cy="301627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246497-6C48-1C65-6A25-BD26F42F4F07}"/>
                </a:ext>
              </a:extLst>
            </p:cNvPr>
            <p:cNvSpPr/>
            <p:nvPr/>
          </p:nvSpPr>
          <p:spPr>
            <a:xfrm rot="10800000">
              <a:off x="4627160" y="2467858"/>
              <a:ext cx="3735874" cy="301627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Rectangle: Top Corners Rounded 4">
              <a:extLst>
                <a:ext uri="{FF2B5EF4-FFF2-40B4-BE49-F238E27FC236}">
                  <a16:creationId xmlns:a16="http://schemas.microsoft.com/office/drawing/2014/main" id="{6D3D268D-2758-EEC1-0E72-C86D75F3E205}"/>
                </a:ext>
              </a:extLst>
            </p:cNvPr>
            <p:cNvSpPr txBox="1"/>
            <p:nvPr/>
          </p:nvSpPr>
          <p:spPr>
            <a:xfrm rot="21600000">
              <a:off x="4719921" y="2467858"/>
              <a:ext cx="3550352" cy="292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lvl="0" algn="ctr"/>
              <a:r>
                <a:rPr lang="en-CA" sz="3600" b="1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Power BI and Data Analysis Essentials</a:t>
              </a:r>
              <a:endParaRPr lang="en-CA" sz="3600" dirty="0"/>
            </a:p>
          </p:txBody>
        </p:sp>
      </p:grp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6DA8B17-7BE6-F130-4B93-ECC2E78F8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245455"/>
            <a:ext cx="3459858" cy="1158688"/>
          </a:xfrm>
          <a:prstGeom prst="rect">
            <a:avLst/>
          </a:prstGeom>
        </p:spPr>
      </p:pic>
      <p:pic>
        <p:nvPicPr>
          <p:cNvPr id="9" name="Picture 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629F3BC-3C21-F72C-C68D-17E810F17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0"/>
            <a:ext cx="4258689" cy="13618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4D5065-517E-7864-AAB3-518050771242}"/>
              </a:ext>
            </a:extLst>
          </p:cNvPr>
          <p:cNvSpPr/>
          <p:nvPr/>
        </p:nvSpPr>
        <p:spPr>
          <a:xfrm>
            <a:off x="4495800" y="4139327"/>
            <a:ext cx="6755253" cy="3118421"/>
          </a:xfrm>
          <a:prstGeom prst="roundRect">
            <a:avLst>
              <a:gd name="adj" fmla="val 1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6880" t="-18181" r="16579" b="-1756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970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1E7D-2699-F750-FA3F-C9F0F603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85" y="212352"/>
            <a:ext cx="8910965" cy="1108342"/>
          </a:xfrm>
        </p:spPr>
        <p:txBody>
          <a:bodyPr anchor="t">
            <a:normAutofit fontScale="90000"/>
          </a:bodyPr>
          <a:lstStyle/>
          <a:p>
            <a:r>
              <a:rPr lang="en-CA" sz="4800" dirty="0"/>
              <a:t>Three Versions of Power BI</a:t>
            </a:r>
            <a:br>
              <a:rPr lang="en-CA" sz="4800" dirty="0"/>
            </a:br>
            <a:r>
              <a:rPr lang="en-CA" sz="3100" dirty="0">
                <a:solidFill>
                  <a:srgbClr val="001689"/>
                </a:solidFill>
              </a:rPr>
              <a:t>Power BI and Data Analysis Essentials</a:t>
            </a:r>
            <a:endParaRPr lang="en-CA" sz="3100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2193" y="1306719"/>
            <a:ext cx="110540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6" name="Content Placeholder 3">
            <a:extLst>
              <a:ext uri="{FF2B5EF4-FFF2-40B4-BE49-F238E27FC236}">
                <a16:creationId xmlns:a16="http://schemas.microsoft.com/office/drawing/2014/main" id="{7388D778-4808-D311-019B-D2660E707259}"/>
              </a:ext>
            </a:extLst>
          </p:cNvPr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3036816159"/>
              </p:ext>
            </p:extLst>
          </p:nvPr>
        </p:nvGraphicFramePr>
        <p:xfrm>
          <a:off x="762000" y="2159681"/>
          <a:ext cx="9819328" cy="7022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94FFFD3-72A9-4B29-0171-EE813B2304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8" name="Picture 7" descr="A logo with a bar chart&#10;&#10;Description automatically generated with medium confidence">
            <a:extLst>
              <a:ext uri="{FF2B5EF4-FFF2-40B4-BE49-F238E27FC236}">
                <a16:creationId xmlns:a16="http://schemas.microsoft.com/office/drawing/2014/main" id="{6BD8592B-9E26-9C12-66D7-860711F80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634" y="2159681"/>
            <a:ext cx="7336144" cy="7227861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4724020F-4D4F-1F4A-F4D4-0063391D0697}"/>
              </a:ext>
            </a:extLst>
          </p:cNvPr>
          <p:cNvSpPr/>
          <p:nvPr/>
        </p:nvSpPr>
        <p:spPr>
          <a:xfrm>
            <a:off x="0" y="1306719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233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12FD04-CAAB-A5B6-0247-258F2D6994C6}"/>
              </a:ext>
            </a:extLst>
          </p:cNvPr>
          <p:cNvSpPr txBox="1"/>
          <p:nvPr/>
        </p:nvSpPr>
        <p:spPr>
          <a:xfrm>
            <a:off x="838200" y="1940670"/>
            <a:ext cx="151638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8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Demonstration</a:t>
            </a:r>
          </a:p>
          <a:p>
            <a:pPr algn="ctr"/>
            <a:endParaRPr lang="en-CA" sz="3650" b="1" dirty="0">
              <a:solidFill>
                <a:srgbClr val="001689"/>
              </a:solidFill>
              <a:latin typeface="DM Sans"/>
              <a:ea typeface="+mj-ea"/>
            </a:endParaRPr>
          </a:p>
          <a:p>
            <a:pPr algn="ctr"/>
            <a:r>
              <a:rPr lang="en-CA" sz="3650" b="1" dirty="0">
                <a:solidFill>
                  <a:schemeClr val="tx1"/>
                </a:solidFill>
                <a:latin typeface="DM Sans"/>
                <a:ea typeface="+mj-ea"/>
              </a:rPr>
              <a:t>Project </a:t>
            </a:r>
            <a:r>
              <a:rPr lang="en-CA" sz="3650" b="1" dirty="0" err="1">
                <a:solidFill>
                  <a:schemeClr val="tx1"/>
                </a:solidFill>
                <a:latin typeface="DM Sans"/>
                <a:ea typeface="+mj-ea"/>
              </a:rPr>
              <a:t>TogetHER</a:t>
            </a:r>
            <a:r>
              <a:rPr lang="en-CA" sz="3650" b="1" dirty="0">
                <a:solidFill>
                  <a:schemeClr val="tx1"/>
                </a:solidFill>
                <a:latin typeface="DM Sans"/>
                <a:ea typeface="+mj-ea"/>
              </a:rPr>
              <a:t> in Ghana: </a:t>
            </a:r>
            <a:r>
              <a:rPr lang="en-CA" sz="3650" dirty="0">
                <a:solidFill>
                  <a:schemeClr val="tx1"/>
                </a:solidFill>
                <a:latin typeface="DM Sans"/>
                <a:ea typeface="+mj-ea"/>
              </a:rPr>
              <a:t>We want to create a report.</a:t>
            </a:r>
          </a:p>
          <a:p>
            <a:pPr algn="ctr"/>
            <a:r>
              <a:rPr lang="en-CA" sz="3650" dirty="0">
                <a:solidFill>
                  <a:schemeClr val="tx1"/>
                </a:solidFill>
                <a:latin typeface="DM Sans"/>
                <a:ea typeface="+mj-ea"/>
              </a:rPr>
              <a:t>We have been asked to show a summary of the socio demographic data from the Baseline survey and to calculate one indicator from the PMF</a:t>
            </a:r>
          </a:p>
          <a:p>
            <a:pPr algn="ctr"/>
            <a:endParaRPr lang="en-CA" sz="3650" dirty="0">
              <a:solidFill>
                <a:schemeClr val="tx1"/>
              </a:solidFill>
              <a:latin typeface="DM Sans"/>
              <a:ea typeface="+mj-ea"/>
            </a:endParaRPr>
          </a:p>
          <a:p>
            <a:pPr algn="ctr"/>
            <a:r>
              <a:rPr lang="en-CA" sz="3650" u="sng" dirty="0">
                <a:solidFill>
                  <a:schemeClr val="tx1"/>
                </a:solidFill>
                <a:latin typeface="DM Sans"/>
                <a:ea typeface="+mj-ea"/>
              </a:rPr>
              <a:t>The indicator: </a:t>
            </a:r>
            <a:r>
              <a:rPr lang="en-CA" sz="3650" dirty="0">
                <a:solidFill>
                  <a:schemeClr val="tx1"/>
                </a:solidFill>
                <a:latin typeface="DM Sans"/>
                <a:ea typeface="+mj-ea"/>
              </a:rPr>
              <a:t>1100-1 Percentage of women who control the allocation of economic resources for themselves and their household 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A3E387E6-B1AF-7656-7543-1F26BA430AFB}"/>
              </a:ext>
            </a:extLst>
          </p:cNvPr>
          <p:cNvSpPr txBox="1">
            <a:spLocks/>
          </p:cNvSpPr>
          <p:nvPr/>
        </p:nvSpPr>
        <p:spPr>
          <a:xfrm>
            <a:off x="457200" y="84611"/>
            <a:ext cx="12637772" cy="15509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50" b="1" i="0">
                <a:solidFill>
                  <a:srgbClr val="E98517"/>
                </a:solidFill>
                <a:latin typeface="DM Sans"/>
                <a:ea typeface="+mj-ea"/>
                <a:cs typeface="DM San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Overview of Power BI features and capabilities for data visualization and analysis.</a:t>
            </a:r>
            <a:br>
              <a:rPr lang="en-CA" dirty="0">
                <a:solidFill>
                  <a:srgbClr val="001689"/>
                </a:solidFill>
              </a:rPr>
            </a:br>
            <a:r>
              <a:rPr lang="en-CA" sz="2400" dirty="0">
                <a:solidFill>
                  <a:srgbClr val="001689"/>
                </a:solidFill>
              </a:rPr>
              <a:t>Power BI and Data Analysis Essentials</a:t>
            </a:r>
            <a:endParaRPr lang="fr-CA" sz="2400" spc="-20" dirty="0">
              <a:solidFill>
                <a:srgbClr val="0016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52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12FD04-CAAB-A5B6-0247-258F2D6994C6}"/>
              </a:ext>
            </a:extLst>
          </p:cNvPr>
          <p:cNvSpPr txBox="1"/>
          <p:nvPr/>
        </p:nvSpPr>
        <p:spPr>
          <a:xfrm>
            <a:off x="775970" y="2478770"/>
            <a:ext cx="15226030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CA" sz="3200" b="1" dirty="0">
              <a:latin typeface="Calibri"/>
              <a:ea typeface="Calibri" panose="020F0502020204030204" pitchFamily="34" charset="0"/>
              <a:cs typeface="Arial"/>
            </a:endParaRPr>
          </a:p>
          <a:p>
            <a:pPr algn="ctr"/>
            <a:r>
              <a:rPr lang="en-CA" sz="3200" b="1" dirty="0">
                <a:latin typeface="Calibri"/>
                <a:ea typeface="Calibri" panose="020F0502020204030204" pitchFamily="34" charset="0"/>
                <a:cs typeface="Arial"/>
              </a:rPr>
              <a:t>Useful for Kobo Toolbox users: </a:t>
            </a:r>
            <a:r>
              <a:rPr lang="en-CA" sz="3200" dirty="0"/>
              <a:t>https://im.unhcr.org/kobosupport/</a:t>
            </a:r>
            <a:endParaRPr lang="en-CA" sz="3200" b="1" dirty="0">
              <a:latin typeface="Calibri"/>
              <a:ea typeface="Calibri" panose="020F0502020204030204" pitchFamily="34" charset="0"/>
              <a:cs typeface="Arial"/>
            </a:endParaRPr>
          </a:p>
          <a:p>
            <a:pPr algn="ctr"/>
            <a:endParaRPr lang="en-CA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CA" sz="8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CA" sz="8000" b="1" dirty="0">
              <a:solidFill>
                <a:schemeClr val="accent6">
                  <a:lumMod val="75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5" name="object 6"/>
          <p:cNvSpPr txBox="1">
            <a:spLocks/>
          </p:cNvSpPr>
          <p:nvPr/>
        </p:nvSpPr>
        <p:spPr>
          <a:xfrm>
            <a:off x="457200" y="84611"/>
            <a:ext cx="12637772" cy="15509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50" b="1" i="0">
                <a:solidFill>
                  <a:srgbClr val="E98517"/>
                </a:solidFill>
                <a:latin typeface="DM Sans"/>
                <a:ea typeface="+mj-ea"/>
                <a:cs typeface="DM San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Overview of Power BI features and capabilities for data visualization and analysis.</a:t>
            </a:r>
            <a:br>
              <a:rPr lang="en-CA" dirty="0">
                <a:solidFill>
                  <a:srgbClr val="001689"/>
                </a:solidFill>
              </a:rPr>
            </a:br>
            <a:r>
              <a:rPr lang="en-CA" sz="2400" dirty="0">
                <a:solidFill>
                  <a:srgbClr val="001689"/>
                </a:solidFill>
              </a:rPr>
              <a:t>Power BI and Data Analysis Essentials</a:t>
            </a:r>
            <a:endParaRPr lang="fr-CA" sz="2400" spc="-20" dirty="0">
              <a:solidFill>
                <a:srgbClr val="0016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26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561D0B-715A-73C1-40FE-CCF8077256AC}"/>
              </a:ext>
            </a:extLst>
          </p:cNvPr>
          <p:cNvGrpSpPr/>
          <p:nvPr/>
        </p:nvGrpSpPr>
        <p:grpSpPr>
          <a:xfrm>
            <a:off x="3607946" y="2633796"/>
            <a:ext cx="9041254" cy="1505530"/>
            <a:chOff x="4627160" y="2467858"/>
            <a:chExt cx="3735874" cy="301627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246497-6C48-1C65-6A25-BD26F42F4F07}"/>
                </a:ext>
              </a:extLst>
            </p:cNvPr>
            <p:cNvSpPr/>
            <p:nvPr/>
          </p:nvSpPr>
          <p:spPr>
            <a:xfrm rot="10800000">
              <a:off x="4627160" y="2467858"/>
              <a:ext cx="3735874" cy="301627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Rectangle: Top Corners Rounded 4">
              <a:extLst>
                <a:ext uri="{FF2B5EF4-FFF2-40B4-BE49-F238E27FC236}">
                  <a16:creationId xmlns:a16="http://schemas.microsoft.com/office/drawing/2014/main" id="{6D3D268D-2758-EEC1-0E72-C86D75F3E205}"/>
                </a:ext>
              </a:extLst>
            </p:cNvPr>
            <p:cNvSpPr txBox="1"/>
            <p:nvPr/>
          </p:nvSpPr>
          <p:spPr>
            <a:xfrm rot="21600000">
              <a:off x="4719921" y="2467858"/>
              <a:ext cx="3550352" cy="292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lvl="0" algn="ctr"/>
              <a:r>
                <a:rPr lang="en-CA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Power BI for collaborative and efficient project management</a:t>
              </a:r>
              <a:endParaRPr lang="en-CA" sz="3600" dirty="0"/>
            </a:p>
          </p:txBody>
        </p:sp>
      </p:grp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6DA8B17-7BE6-F130-4B93-ECC2E78F8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245455"/>
            <a:ext cx="3459858" cy="1158688"/>
          </a:xfrm>
          <a:prstGeom prst="rect">
            <a:avLst/>
          </a:prstGeom>
        </p:spPr>
      </p:pic>
      <p:pic>
        <p:nvPicPr>
          <p:cNvPr id="9" name="Picture 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629F3BC-3C21-F72C-C68D-17E810F17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0"/>
            <a:ext cx="4258689" cy="1361808"/>
          </a:xfrm>
          <a:prstGeom prst="rect">
            <a:avLst/>
          </a:prstGeom>
        </p:spPr>
      </p:pic>
      <p:sp>
        <p:nvSpPr>
          <p:cNvPr id="2" name="Rectangle: Rounded Corners 1" descr="People with candles illustration">
            <a:extLst>
              <a:ext uri="{FF2B5EF4-FFF2-40B4-BE49-F238E27FC236}">
                <a16:creationId xmlns:a16="http://schemas.microsoft.com/office/drawing/2014/main" id="{DE4C1B52-3D8F-A2BA-BD82-B7C9138E3A14}"/>
              </a:ext>
            </a:extLst>
          </p:cNvPr>
          <p:cNvSpPr/>
          <p:nvPr/>
        </p:nvSpPr>
        <p:spPr>
          <a:xfrm>
            <a:off x="4715889" y="4139327"/>
            <a:ext cx="6755253" cy="3137773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8000" b="-6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620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F780B-FA81-FE35-61B2-51ECA431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858" y="700906"/>
            <a:ext cx="6924708" cy="276619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000" dirty="0">
                <a:solidFill>
                  <a:srgbClr val="001689"/>
                </a:solidFill>
              </a:rPr>
              <a:t>Enhanced Communication and Collaboration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47" y="831228"/>
            <a:ext cx="8613284" cy="861328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Hands-on top of each other">
            <a:extLst>
              <a:ext uri="{FF2B5EF4-FFF2-40B4-BE49-F238E27FC236}">
                <a16:creationId xmlns:a16="http://schemas.microsoft.com/office/drawing/2014/main" id="{498E9151-BDFA-4127-9AD3-793638A625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0097" r="6403" b="1"/>
          <a:stretch/>
        </p:blipFill>
        <p:spPr>
          <a:xfrm>
            <a:off x="1291511" y="1625555"/>
            <a:ext cx="7606704" cy="7606705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0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434" y="1055518"/>
            <a:ext cx="257272" cy="257273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129" y="2344044"/>
            <a:ext cx="236318" cy="236317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Content Placeholder 3">
            <a:extLst>
              <a:ext uri="{FF2B5EF4-FFF2-40B4-BE49-F238E27FC236}">
                <a16:creationId xmlns:a16="http://schemas.microsoft.com/office/drawing/2014/main" id="{8D94F2EF-6456-B18C-4007-C846403FB78C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9855858" y="3757167"/>
            <a:ext cx="7060542" cy="507409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>
                    <a:alpha val="80000"/>
                  </a:schemeClr>
                </a:solidFill>
              </a:rPr>
              <a:t>Transparency and Alignment: </a:t>
            </a:r>
            <a:r>
              <a:rPr lang="en-CA" sz="3000" dirty="0">
                <a:solidFill>
                  <a:schemeClr val="tx1">
                    <a:alpha val="80000"/>
                  </a:schemeClr>
                </a:solidFill>
              </a:rPr>
              <a:t>Keeps everyone informed and on the same page.</a:t>
            </a:r>
          </a:p>
          <a:p>
            <a:pPr algn="l"/>
            <a:endParaRPr lang="en-CA" dirty="0"/>
          </a:p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>
                    <a:alpha val="80000"/>
                  </a:schemeClr>
                </a:solidFill>
              </a:rPr>
              <a:t>Results Validation: </a:t>
            </a:r>
            <a:r>
              <a:rPr lang="en-CA" sz="3000" dirty="0">
                <a:solidFill>
                  <a:schemeClr val="tx1">
                    <a:alpha val="80000"/>
                  </a:schemeClr>
                </a:solidFill>
              </a:rPr>
              <a:t>Quick and easy validation of data and results by the team</a:t>
            </a:r>
          </a:p>
          <a:p>
            <a:pPr>
              <a:spcAft>
                <a:spcPts val="600"/>
              </a:spcAft>
            </a:pPr>
            <a:endParaRPr lang="en-CA" sz="30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>
                    <a:alpha val="80000"/>
                  </a:schemeClr>
                </a:solidFill>
              </a:rPr>
              <a:t>Seamless Sharing: </a:t>
            </a:r>
            <a:r>
              <a:rPr lang="en-CA" sz="3000" dirty="0">
                <a:solidFill>
                  <a:schemeClr val="tx1">
                    <a:alpha val="80000"/>
                  </a:schemeClr>
                </a:solidFill>
              </a:rPr>
              <a:t>Facilitates teamwork and information exchange.</a:t>
            </a:r>
          </a:p>
        </p:txBody>
      </p:sp>
      <p:sp>
        <p:nvSpPr>
          <p:cNvPr id="10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1223" y="8662623"/>
            <a:ext cx="168639" cy="168639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8908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D833CA5-F8B2-ED0B-4235-DF31C67365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95" y="297050"/>
            <a:ext cx="3459858" cy="1158688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5DAD523-B3BB-E50D-B52B-B125025FE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231481"/>
            <a:ext cx="2894168" cy="925473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DAF8C569-9BA5-CE13-FDFB-814826F51B60}"/>
              </a:ext>
            </a:extLst>
          </p:cNvPr>
          <p:cNvSpPr txBox="1">
            <a:spLocks/>
          </p:cNvSpPr>
          <p:nvPr/>
        </p:nvSpPr>
        <p:spPr>
          <a:xfrm>
            <a:off x="609601" y="130295"/>
            <a:ext cx="12970888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50" b="1" i="0">
                <a:solidFill>
                  <a:srgbClr val="E98517"/>
                </a:solidFill>
                <a:latin typeface="DM Sans"/>
                <a:ea typeface="+mj-ea"/>
                <a:cs typeface="DM San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CA" sz="3600" dirty="0">
                <a:solidFill>
                  <a:srgbClr val="001689"/>
                </a:solidFill>
              </a:rPr>
              <a:t>The importance of data accessibility for enhancing project management, outcomes, and decision-making</a:t>
            </a:r>
            <a:b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2400" i="1" dirty="0">
                <a:solidFill>
                  <a:srgbClr val="001689"/>
                </a:solidFill>
              </a:rPr>
              <a:t>Power BI for collaborative and efficient project management</a:t>
            </a:r>
            <a:br>
              <a:rPr lang="en-CA" sz="2400" i="1" dirty="0">
                <a:solidFill>
                  <a:srgbClr val="001689"/>
                </a:solidFill>
              </a:rPr>
            </a:br>
            <a:endParaRPr lang="fr-CA" sz="2400" i="1" spc="-20" dirty="0">
              <a:solidFill>
                <a:srgbClr val="0016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4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9600" y="952127"/>
            <a:ext cx="12940030" cy="574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Agenda</a:t>
            </a:r>
            <a:endParaRPr lang="fr-CA" spc="-20" dirty="0">
              <a:solidFill>
                <a:srgbClr val="001689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0F4C1B3-935C-2709-F577-C0E64C55B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790918"/>
              </p:ext>
            </p:extLst>
          </p:nvPr>
        </p:nvGraphicFramePr>
        <p:xfrm>
          <a:off x="609600" y="2478770"/>
          <a:ext cx="17099658" cy="5484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63874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s and charts  Financial data analyzingPlease see some similar pictures from my lightbox:">
            <a:extLst>
              <a:ext uri="{FF2B5EF4-FFF2-40B4-BE49-F238E27FC236}">
                <a16:creationId xmlns:a16="http://schemas.microsoft.com/office/drawing/2014/main" id="{F1937D54-BA34-4EDC-A9B1-F1D6A0A0AA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5884"/>
          <a:stretch/>
        </p:blipFill>
        <p:spPr>
          <a:xfrm>
            <a:off x="3783534" y="10"/>
            <a:ext cx="14504463" cy="10286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A8C3EA-BC00-565E-C840-BD37F000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19300"/>
            <a:ext cx="6705600" cy="137160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001689"/>
                </a:solidFill>
              </a:rPr>
              <a:t>Informed Decision-Making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A8965-C382-6A90-8D61-217C65B74ED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914400" y="3651301"/>
            <a:ext cx="6076183" cy="40829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Real-Time Data: </a:t>
            </a:r>
            <a:r>
              <a:rPr lang="en-CA" sz="3000" dirty="0">
                <a:solidFill>
                  <a:schemeClr val="tx1"/>
                </a:solidFill>
              </a:rPr>
              <a:t>Enables well-informed decisions and strategic planning.</a:t>
            </a:r>
          </a:p>
          <a:p>
            <a:pPr>
              <a:spcAft>
                <a:spcPts val="600"/>
              </a:spcAft>
            </a:pPr>
            <a:endParaRPr lang="en-CA" sz="3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Early Risk Detection: </a:t>
            </a:r>
            <a:r>
              <a:rPr lang="en-CA" sz="3000" dirty="0">
                <a:solidFill>
                  <a:schemeClr val="tx1"/>
                </a:solidFill>
              </a:rPr>
              <a:t>Identifies trends and potential issues promptly.</a:t>
            </a: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2E6C467-0C7E-5F92-77FC-28C4AA786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66" y="266700"/>
            <a:ext cx="3459858" cy="1158688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4BB18B40-4178-8E6C-65CF-2AD208645C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231481"/>
            <a:ext cx="2894168" cy="9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1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18466" y="0"/>
            <a:ext cx="1569534" cy="10287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4666" y="0"/>
            <a:ext cx="9113331" cy="10287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3CAAD-F7AB-C829-22FB-AC5FB0E2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938" y="2095500"/>
            <a:ext cx="6832020" cy="2197053"/>
          </a:xfrm>
        </p:spPr>
        <p:txBody>
          <a:bodyPr anchor="ctr">
            <a:normAutofit/>
          </a:bodyPr>
          <a:lstStyle/>
          <a:p>
            <a:r>
              <a:rPr lang="en-CA" sz="4000" dirty="0">
                <a:solidFill>
                  <a:srgbClr val="001689"/>
                </a:solidFill>
              </a:rPr>
              <a:t>Efficient Management</a:t>
            </a:r>
          </a:p>
        </p:txBody>
      </p:sp>
      <p:pic>
        <p:nvPicPr>
          <p:cNvPr id="5" name="Content Placeholder 4" descr="Human head with clock">
            <a:extLst>
              <a:ext uri="{FF2B5EF4-FFF2-40B4-BE49-F238E27FC236}">
                <a16:creationId xmlns:a16="http://schemas.microsoft.com/office/drawing/2014/main" id="{EE38D958-3792-4BF6-9C46-4EAB1E20D1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15730"/>
          <a:stretch/>
        </p:blipFill>
        <p:spPr>
          <a:xfrm>
            <a:off x="1142050" y="2628900"/>
            <a:ext cx="7876141" cy="4430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A515D-4B49-82FD-EA8E-0DC34DC70E3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0126545" y="3860776"/>
            <a:ext cx="6832020" cy="395273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Resource and Time Optimization: </a:t>
            </a:r>
            <a:r>
              <a:rPr lang="en-CA" sz="3000" dirty="0">
                <a:solidFill>
                  <a:schemeClr val="tx1"/>
                </a:solidFill>
              </a:rPr>
              <a:t>Improves resource allocation and timeline tracking.</a:t>
            </a:r>
          </a:p>
          <a:p>
            <a:pPr>
              <a:spcAft>
                <a:spcPts val="600"/>
              </a:spcAft>
            </a:pPr>
            <a:endParaRPr lang="en-CA" sz="3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Cost Control: </a:t>
            </a:r>
            <a:r>
              <a:rPr lang="en-CA" sz="3000" dirty="0">
                <a:solidFill>
                  <a:schemeClr val="tx1"/>
                </a:solidFill>
              </a:rPr>
              <a:t>Ensures effective budget management.</a:t>
            </a:r>
          </a:p>
        </p:txBody>
      </p:sp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8A9E77C-BF5B-6764-F41B-87BDCCE73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66" y="266700"/>
            <a:ext cx="3459858" cy="1158688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E1451C1C-B680-7ADE-8C95-41640ACC9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9231481"/>
            <a:ext cx="2894168" cy="92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8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earching a folder">
            <a:extLst>
              <a:ext uri="{FF2B5EF4-FFF2-40B4-BE49-F238E27FC236}">
                <a16:creationId xmlns:a16="http://schemas.microsoft.com/office/drawing/2014/main" id="{5B8D9C4A-035B-4BAE-8F8F-A315D1C432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531" r="6456"/>
          <a:stretch/>
        </p:blipFill>
        <p:spPr>
          <a:xfrm>
            <a:off x="9154540" y="10"/>
            <a:ext cx="9133457" cy="10286990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54537" cy="10287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54537" cy="3428992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0A12C-8934-987D-CE8D-FD903437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01" y="1181100"/>
            <a:ext cx="7167581" cy="1755123"/>
          </a:xfrm>
        </p:spPr>
        <p:txBody>
          <a:bodyPr anchor="ctr">
            <a:normAutofit/>
          </a:bodyPr>
          <a:lstStyle/>
          <a:p>
            <a:r>
              <a:rPr lang="en-CA" sz="4000" dirty="0">
                <a:solidFill>
                  <a:srgbClr val="001689"/>
                </a:solidFill>
              </a:rPr>
              <a:t>Accountability and Traceability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378DE-09AA-8EE0-50D8-3CF14FC89C2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64525" y="3238500"/>
            <a:ext cx="6989634" cy="3809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Clear Responsibilities: </a:t>
            </a:r>
            <a:r>
              <a:rPr lang="en-CA" sz="3000" dirty="0">
                <a:solidFill>
                  <a:schemeClr val="tx1"/>
                </a:solidFill>
              </a:rPr>
              <a:t>Promotes accountability</a:t>
            </a:r>
          </a:p>
          <a:p>
            <a:pPr>
              <a:spcAft>
                <a:spcPts val="600"/>
              </a:spcAft>
            </a:pPr>
            <a:endParaRPr lang="en-CA" sz="3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Audit Trails: </a:t>
            </a:r>
            <a:r>
              <a:rPr lang="en-CA" sz="3000" dirty="0">
                <a:solidFill>
                  <a:schemeClr val="tx1"/>
                </a:solidFill>
              </a:rPr>
              <a:t>Provides a comprehensive record of project updates.</a:t>
            </a:r>
          </a:p>
        </p:txBody>
      </p:sp>
    </p:spTree>
    <p:extLst>
      <p:ext uri="{BB962C8B-B14F-4D97-AF65-F5344CB8AC3E}">
        <p14:creationId xmlns:p14="http://schemas.microsoft.com/office/powerpoint/2010/main" val="3751517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EF4D7-86A2-5F99-8709-4C2262D2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03" y="1143002"/>
            <a:ext cx="8001295" cy="23241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4000" dirty="0">
                <a:solidFill>
                  <a:srgbClr val="001689"/>
                </a:solidFill>
              </a:rPr>
              <a:t>Stakeholder Satisfaction and Continuous Improvement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06FB7-5EC0-5B45-9E8A-6F3414D6F92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142704" y="3467101"/>
            <a:ext cx="7391696" cy="42968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Trust and Engagement: </a:t>
            </a:r>
            <a:r>
              <a:rPr lang="en-CA" sz="3000" dirty="0">
                <a:solidFill>
                  <a:schemeClr val="tx1"/>
                </a:solidFill>
              </a:rPr>
              <a:t>Builds trust through transparency and keeps stakeholders engaged.</a:t>
            </a:r>
          </a:p>
          <a:p>
            <a:pPr>
              <a:spcAft>
                <a:spcPts val="600"/>
              </a:spcAft>
            </a:pPr>
            <a:endParaRPr lang="en-CA" sz="3000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CA" sz="3000" b="1" dirty="0">
                <a:solidFill>
                  <a:schemeClr val="tx1"/>
                </a:solidFill>
              </a:rPr>
              <a:t>Learning and Innovation: </a:t>
            </a:r>
            <a:r>
              <a:rPr lang="en-CA" sz="3000" dirty="0">
                <a:solidFill>
                  <a:schemeClr val="tx1"/>
                </a:solidFill>
              </a:rPr>
              <a:t>Access to past data encourages continuous improvement.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300" y="0"/>
            <a:ext cx="10172698" cy="10287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Female drawing flow chart">
            <a:extLst>
              <a:ext uri="{FF2B5EF4-FFF2-40B4-BE49-F238E27FC236}">
                <a16:creationId xmlns:a16="http://schemas.microsoft.com/office/drawing/2014/main" id="{F5B34CD6-13A5-42CA-B1C1-9F4F5C9DDF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44000" y="2523076"/>
            <a:ext cx="8001295" cy="52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94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8742" y="288810"/>
            <a:ext cx="12970888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CA" sz="3600" dirty="0">
                <a:solidFill>
                  <a:srgbClr val="001689"/>
                </a:solidFill>
              </a:rPr>
              <a:t>The importance of data accessibility for enhancing project management, outcomes, and decision-making</a:t>
            </a:r>
            <a:b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2400" i="1" dirty="0">
                <a:solidFill>
                  <a:srgbClr val="001689"/>
                </a:solidFill>
              </a:rPr>
              <a:t>Power BI for collaborative and efficient project management</a:t>
            </a:r>
            <a:br>
              <a:rPr lang="en-CA" sz="2400" i="1" dirty="0">
                <a:solidFill>
                  <a:srgbClr val="001689"/>
                </a:solidFill>
              </a:rPr>
            </a:br>
            <a:endParaRPr lang="fr-CA" sz="2400" i="1" spc="-20" dirty="0">
              <a:solidFill>
                <a:srgbClr val="001689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-152400" y="2213685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graphicFrame>
        <p:nvGraphicFramePr>
          <p:cNvPr id="19" name="TextBox 7">
            <a:extLst>
              <a:ext uri="{FF2B5EF4-FFF2-40B4-BE49-F238E27FC236}">
                <a16:creationId xmlns:a16="http://schemas.microsoft.com/office/drawing/2014/main" id="{0BA4A211-ACCC-8B37-C503-3F485CB4F6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291116"/>
              </p:ext>
            </p:extLst>
          </p:nvPr>
        </p:nvGraphicFramePr>
        <p:xfrm>
          <a:off x="578742" y="2470307"/>
          <a:ext cx="15226030" cy="552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92656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2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lang="en-CA"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8742" y="186061"/>
            <a:ext cx="12940030" cy="1313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Tips on how to use Power BI empower local agents</a:t>
            </a:r>
            <a:br>
              <a:rPr lang="en-CA" sz="4000" b="1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Arial"/>
              </a:rPr>
            </a:br>
            <a:r>
              <a:rPr lang="en-CA" sz="2400" dirty="0">
                <a:solidFill>
                  <a:srgbClr val="001689"/>
                </a:solidFill>
              </a:rPr>
              <a:t>Power BI for collaborative and efficient project management</a:t>
            </a:r>
            <a:br>
              <a:rPr lang="en-CA" sz="2400" dirty="0"/>
            </a:br>
            <a:endParaRPr lang="fr-CA" sz="2400" spc="-20" dirty="0">
              <a:solidFill>
                <a:srgbClr val="001689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319546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8" y="9062855"/>
            <a:ext cx="3484624" cy="1114284"/>
          </a:xfrm>
          <a:prstGeom prst="rect">
            <a:avLst/>
          </a:prstGeom>
        </p:spPr>
      </p:pic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03014B60-D88D-D01C-EE29-798AB0E7E1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982314"/>
              </p:ext>
            </p:extLst>
          </p:nvPr>
        </p:nvGraphicFramePr>
        <p:xfrm>
          <a:off x="838200" y="1954098"/>
          <a:ext cx="15544800" cy="6124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9983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915145" y="4010735"/>
            <a:ext cx="7552771" cy="963021"/>
          </a:xfrm>
          <a:prstGeom prst="rect">
            <a:avLst/>
          </a:prstGeom>
        </p:spPr>
        <p:txBody>
          <a:bodyPr vert="horz" wrap="square" lIns="0" tIns="148590" rIns="0" bIns="0" rtlCol="0" anchor="t">
            <a:spAutoFit/>
          </a:bodyPr>
          <a:lstStyle/>
          <a:p>
            <a:pPr marL="12700" marR="5080">
              <a:lnSpc>
                <a:spcPts val="5100"/>
              </a:lnSpc>
              <a:spcBef>
                <a:spcPts val="1170"/>
              </a:spcBef>
            </a:pPr>
            <a:r>
              <a:rPr lang="en-US" sz="8800" spc="-10" dirty="0">
                <a:solidFill>
                  <a:srgbClr val="001689"/>
                </a:solidFill>
              </a:rPr>
              <a:t>Questions?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5145" y="9212608"/>
            <a:ext cx="1009015" cy="5467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3150" spc="-10" dirty="0">
                <a:solidFill>
                  <a:srgbClr val="D9D9D9"/>
                </a:solidFill>
                <a:latin typeface="DM Sans"/>
                <a:cs typeface="DM Sans"/>
              </a:rPr>
              <a:t>logos</a:t>
            </a:r>
            <a:endParaRPr sz="3150">
              <a:latin typeface="DM Sans"/>
              <a:cs typeface="DM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3C861-FF12-EC00-0894-C6D1BECC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886327"/>
            <a:ext cx="4560165" cy="143477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586119B-010D-125F-EF51-87DCBABBC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" y="8845573"/>
            <a:ext cx="4258689" cy="1361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915145" y="4010735"/>
            <a:ext cx="7552771" cy="963021"/>
          </a:xfrm>
          <a:prstGeom prst="rect">
            <a:avLst/>
          </a:prstGeom>
        </p:spPr>
        <p:txBody>
          <a:bodyPr vert="horz" wrap="square" lIns="0" tIns="148590" rIns="0" bIns="0" rtlCol="0" anchor="t">
            <a:spAutoFit/>
          </a:bodyPr>
          <a:lstStyle/>
          <a:p>
            <a:pPr marL="12700" marR="5080">
              <a:lnSpc>
                <a:spcPts val="5100"/>
              </a:lnSpc>
              <a:spcBef>
                <a:spcPts val="1170"/>
              </a:spcBef>
            </a:pPr>
            <a:r>
              <a:rPr lang="en-US" sz="8800" spc="-10" dirty="0">
                <a:solidFill>
                  <a:srgbClr val="001689"/>
                </a:solidFill>
              </a:rPr>
              <a:t>Thank you!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15145" y="9212608"/>
            <a:ext cx="1009015" cy="5467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3150" spc="-10" dirty="0">
                <a:solidFill>
                  <a:srgbClr val="D9D9D9"/>
                </a:solidFill>
                <a:latin typeface="DM Sans"/>
                <a:cs typeface="DM Sans"/>
              </a:rPr>
              <a:t>logos</a:t>
            </a:r>
            <a:endParaRPr sz="3150">
              <a:latin typeface="DM Sans"/>
              <a:cs typeface="DM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5145" y="5397579"/>
            <a:ext cx="5788680" cy="921855"/>
          </a:xfrm>
          <a:prstGeom prst="rect">
            <a:avLst/>
          </a:prstGeom>
        </p:spPr>
        <p:txBody>
          <a:bodyPr vert="horz" wrap="square" lIns="0" tIns="92710" rIns="0" bIns="0" rtlCol="0" anchor="t">
            <a:spAutoFit/>
          </a:bodyPr>
          <a:lstStyle/>
          <a:p>
            <a:pPr marL="12700" marR="5080">
              <a:lnSpc>
                <a:spcPts val="3150"/>
              </a:lnSpc>
              <a:spcBef>
                <a:spcPts val="730"/>
              </a:spcBef>
            </a:pPr>
            <a:r>
              <a:rPr lang="en-US" sz="3150" dirty="0">
                <a:solidFill>
                  <a:srgbClr val="4959D4"/>
                </a:solidFill>
                <a:latin typeface="DM Sans"/>
              </a:rPr>
              <a:t>For any questions: c.lambert@socodevi.org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3C861-FF12-EC00-0894-C6D1BECC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886327"/>
            <a:ext cx="4560165" cy="1434771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A5868C8-3AD7-251B-F465-A2552DEE0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8759929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0"/>
                </a:lnTo>
                <a:lnTo>
                  <a:pt x="0" y="1527070"/>
                </a:lnTo>
                <a:lnTo>
                  <a:pt x="0" y="0"/>
                </a:lnTo>
                <a:close/>
              </a:path>
            </a:pathLst>
          </a:custGeom>
          <a:solidFill>
            <a:srgbClr val="F6F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8534400" y="3619499"/>
            <a:ext cx="9174858" cy="349114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lang="en-CA" sz="3650" b="1" dirty="0">
                <a:ea typeface="+mj-ea"/>
              </a:rPr>
              <a:t>SOCODEVI </a:t>
            </a:r>
            <a:r>
              <a:rPr lang="en-CA" sz="3650" dirty="0">
                <a:ea typeface="+mj-ea"/>
              </a:rPr>
              <a:t>supports cooperatives and helps them to consolidate as catalysts of inclusive, sustainable socio-economic development. </a:t>
            </a:r>
          </a:p>
          <a:p>
            <a:pPr marL="12700" marR="5080">
              <a:lnSpc>
                <a:spcPts val="2850"/>
              </a:lnSpc>
              <a:spcBef>
                <a:spcPts val="219"/>
              </a:spcBef>
            </a:pPr>
            <a:endParaRPr lang="en-CA" sz="3650" dirty="0">
              <a:ea typeface="+mj-ea"/>
            </a:endParaRPr>
          </a:p>
          <a:p>
            <a:pPr marL="12700" marR="5080">
              <a:lnSpc>
                <a:spcPts val="2850"/>
              </a:lnSpc>
              <a:spcBef>
                <a:spcPts val="219"/>
              </a:spcBef>
            </a:pPr>
            <a:endParaRPr lang="en-CA" sz="3650" dirty="0">
              <a:ea typeface="+mj-ea"/>
            </a:endParaRPr>
          </a:p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lang="en-CA" sz="3650" dirty="0">
                <a:ea typeface="+mj-ea"/>
              </a:rPr>
              <a:t>Our ultimate goal: To improve the living conditions of families in developing countries.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810949"/>
            <a:ext cx="12533630" cy="574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CA" dirty="0">
                <a:solidFill>
                  <a:srgbClr val="001689"/>
                </a:solidFill>
              </a:rPr>
              <a:t>SOCODEVI</a:t>
            </a:r>
            <a:endParaRPr spc="-20" dirty="0">
              <a:solidFill>
                <a:srgbClr val="001689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648586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408654-781E-C6CD-61D9-EB9BA7FB6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2" name="Picture 1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5E2FF78B-8390-7E2B-194C-3FF5A9253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842612"/>
            <a:ext cx="4258689" cy="1361808"/>
          </a:xfrm>
          <a:prstGeom prst="rect">
            <a:avLst/>
          </a:prstGeom>
        </p:spPr>
      </p:pic>
      <p:pic>
        <p:nvPicPr>
          <p:cNvPr id="10" name="Image 1">
            <a:extLst>
              <a:ext uri="{FF2B5EF4-FFF2-40B4-BE49-F238E27FC236}">
                <a16:creationId xmlns:a16="http://schemas.microsoft.com/office/drawing/2014/main" id="{FF34976B-B623-A80F-C9F4-522F1ED749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443" y="1648586"/>
            <a:ext cx="7114514" cy="7040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26019 L 1.875E-6 -3.7037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9994" y="-739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810949"/>
            <a:ext cx="12533630" cy="552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ts val="4200"/>
              </a:lnSpc>
            </a:pPr>
            <a:r>
              <a:rPr lang="fr-FR" dirty="0">
                <a:solidFill>
                  <a:srgbClr val="001689"/>
                </a:solidFill>
              </a:rPr>
              <a:t>SOCODEVI - Our Data Collections Tools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pic>
        <p:nvPicPr>
          <p:cNvPr id="10" name="Image 16">
            <a:extLst>
              <a:ext uri="{FF2B5EF4-FFF2-40B4-BE49-F238E27FC236}">
                <a16:creationId xmlns:a16="http://schemas.microsoft.com/office/drawing/2014/main" id="{9AAB5C44-5AF3-BED7-B14A-D6ABA5299D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491897"/>
            <a:ext cx="3403854" cy="671543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3AA30AC8-5C07-73D2-B411-4AEF00C45E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753100"/>
            <a:ext cx="3301743" cy="556371"/>
          </a:xfrm>
          <a:prstGeom prst="rect">
            <a:avLst/>
          </a:prstGeom>
        </p:spPr>
      </p:pic>
      <p:pic>
        <p:nvPicPr>
          <p:cNvPr id="15" name="Image 8" descr="Une image contenant noix, fruit, roche, extérieur&#10;&#10;Description générée automatiquement">
            <a:extLst>
              <a:ext uri="{FF2B5EF4-FFF2-40B4-BE49-F238E27FC236}">
                <a16:creationId xmlns:a16="http://schemas.microsoft.com/office/drawing/2014/main" id="{AFDBD684-4C64-6397-D19C-0C24FC8BFF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04" y="1648841"/>
            <a:ext cx="3701996" cy="6614079"/>
          </a:xfrm>
          <a:prstGeom prst="rect">
            <a:avLst/>
          </a:prstGeom>
        </p:spPr>
      </p:pic>
      <p:pic>
        <p:nvPicPr>
          <p:cNvPr id="16" name="Image 1">
            <a:extLst>
              <a:ext uri="{FF2B5EF4-FFF2-40B4-BE49-F238E27FC236}">
                <a16:creationId xmlns:a16="http://schemas.microsoft.com/office/drawing/2014/main" id="{B4E1372F-7FA8-BE5B-D878-7B280F284B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4743185"/>
            <a:ext cx="4004828" cy="4016743"/>
          </a:xfrm>
          <a:prstGeom prst="rect">
            <a:avLst/>
          </a:prstGeom>
        </p:spPr>
      </p:pic>
      <p:sp>
        <p:nvSpPr>
          <p:cNvPr id="17" name="Sous-titre 2">
            <a:extLst>
              <a:ext uri="{FF2B5EF4-FFF2-40B4-BE49-F238E27FC236}">
                <a16:creationId xmlns:a16="http://schemas.microsoft.com/office/drawing/2014/main" id="{A7FB5B16-8344-7FD6-ABB3-309D30DB80AC}"/>
              </a:ext>
            </a:extLst>
          </p:cNvPr>
          <p:cNvSpPr txBox="1">
            <a:spLocks/>
          </p:cNvSpPr>
          <p:nvPr/>
        </p:nvSpPr>
        <p:spPr>
          <a:xfrm>
            <a:off x="8534400" y="6403268"/>
            <a:ext cx="9601200" cy="556371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3600" spc="-55" dirty="0" err="1">
                <a:latin typeface="DM Sans"/>
              </a:rPr>
              <a:t>Cooperative</a:t>
            </a:r>
            <a:r>
              <a:rPr lang="fr-FR" sz="3600" spc="-55" dirty="0">
                <a:latin typeface="DM Sans"/>
              </a:rPr>
              <a:t> entreprises </a:t>
            </a:r>
            <a:r>
              <a:rPr lang="en-CA" sz="3600" spc="-55" dirty="0">
                <a:latin typeface="DM Sans"/>
              </a:rPr>
              <a:t>Change Management Approach and Web Platform</a:t>
            </a:r>
            <a:endParaRPr lang="fr-FR" sz="3600" spc="-55" dirty="0">
              <a:latin typeface="DM Sans"/>
            </a:endParaRP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D48423D6-C815-293A-9769-1E108D3647E2}"/>
              </a:ext>
            </a:extLst>
          </p:cNvPr>
          <p:cNvSpPr txBox="1">
            <a:spLocks/>
          </p:cNvSpPr>
          <p:nvPr/>
        </p:nvSpPr>
        <p:spPr>
          <a:xfrm>
            <a:off x="8534400" y="3302643"/>
            <a:ext cx="8845694" cy="35237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CA" sz="3600" spc="-55" dirty="0">
                <a:latin typeface="DM Sans"/>
              </a:rPr>
              <a:t>Mobile Application and Web Platform for Monitoring and Assessing Projects</a:t>
            </a:r>
            <a:endParaRPr lang="fr-FR" sz="3600" spc="-55" dirty="0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010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18056 L -4.72222E-6 -1.23457E-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77906" y="-1200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810949"/>
            <a:ext cx="12533630" cy="552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ts val="4200"/>
              </a:lnSpc>
            </a:pPr>
            <a:r>
              <a:rPr lang="fr-FR" dirty="0">
                <a:solidFill>
                  <a:srgbClr val="001689"/>
                </a:solidFill>
              </a:rPr>
              <a:t>SOCODEVI - Our Data Collections Tools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06" y="8881331"/>
            <a:ext cx="4258689" cy="1361808"/>
          </a:xfrm>
          <a:prstGeom prst="rect">
            <a:avLst/>
          </a:prstGeom>
        </p:spPr>
      </p:pic>
      <p:pic>
        <p:nvPicPr>
          <p:cNvPr id="10" name="Image 16">
            <a:extLst>
              <a:ext uri="{FF2B5EF4-FFF2-40B4-BE49-F238E27FC236}">
                <a16:creationId xmlns:a16="http://schemas.microsoft.com/office/drawing/2014/main" id="{9AAB5C44-5AF3-BED7-B14A-D6ABA5299D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37591"/>
            <a:ext cx="6038466" cy="1191323"/>
          </a:xfrm>
          <a:prstGeom prst="rect">
            <a:avLst/>
          </a:prstGeom>
        </p:spPr>
      </p:pic>
      <p:sp>
        <p:nvSpPr>
          <p:cNvPr id="18" name="Sous-titre 2">
            <a:extLst>
              <a:ext uri="{FF2B5EF4-FFF2-40B4-BE49-F238E27FC236}">
                <a16:creationId xmlns:a16="http://schemas.microsoft.com/office/drawing/2014/main" id="{D48423D6-C815-293A-9769-1E108D3647E2}"/>
              </a:ext>
            </a:extLst>
          </p:cNvPr>
          <p:cNvSpPr txBox="1">
            <a:spLocks/>
          </p:cNvSpPr>
          <p:nvPr/>
        </p:nvSpPr>
        <p:spPr>
          <a:xfrm>
            <a:off x="1403667" y="2928913"/>
            <a:ext cx="15468600" cy="65471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sz="3200" spc="-55" dirty="0">
                <a:latin typeface="DM Sans"/>
              </a:rPr>
              <a:t>Software </a:t>
            </a:r>
            <a:r>
              <a:rPr lang="fr-CA" sz="3200" spc="-55" dirty="0" err="1">
                <a:latin typeface="DM Sans"/>
              </a:rPr>
              <a:t>created</a:t>
            </a:r>
            <a:r>
              <a:rPr lang="fr-CA" sz="3200" spc="-55" dirty="0">
                <a:latin typeface="DM Sans"/>
              </a:rPr>
              <a:t> in 2018 by SOCODEVI</a:t>
            </a:r>
          </a:p>
          <a:p>
            <a:pPr algn="l"/>
            <a:endParaRPr lang="fr-CA" sz="3200" spc="-55" dirty="0">
              <a:latin typeface="DM Sans"/>
            </a:endParaRPr>
          </a:p>
          <a:p>
            <a:pPr algn="l"/>
            <a:r>
              <a:rPr lang="fr-CA" sz="3200" spc="-55" dirty="0">
                <a:latin typeface="DM Sans"/>
              </a:rPr>
              <a:t>To </a:t>
            </a:r>
            <a:r>
              <a:rPr lang="fr-CA" sz="3200" spc="-55" dirty="0" err="1">
                <a:latin typeface="DM Sans"/>
              </a:rPr>
              <a:t>collect</a:t>
            </a:r>
            <a:r>
              <a:rPr lang="fr-CA" sz="3200" spc="-55" dirty="0">
                <a:latin typeface="DM Sans"/>
              </a:rPr>
              <a:t> and store </a:t>
            </a:r>
            <a:r>
              <a:rPr lang="fr-CA" sz="3200" spc="-55" dirty="0" err="1">
                <a:latin typeface="DM Sans"/>
              </a:rPr>
              <a:t>household</a:t>
            </a:r>
            <a:r>
              <a:rPr lang="fr-CA" sz="3200" spc="-55" dirty="0">
                <a:latin typeface="DM Sans"/>
              </a:rPr>
              <a:t> data</a:t>
            </a:r>
          </a:p>
          <a:p>
            <a:pPr algn="l"/>
            <a:endParaRPr lang="fr-CA" sz="3200" spc="-55" dirty="0">
              <a:latin typeface="DM Sans"/>
            </a:endParaRPr>
          </a:p>
          <a:p>
            <a:pPr algn="l"/>
            <a:r>
              <a:rPr lang="fr-CA" sz="3200" spc="-55" dirty="0">
                <a:latin typeface="DM Sans"/>
              </a:rPr>
              <a:t>The Objectives: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CA" sz="3200" spc="-55" dirty="0" err="1">
                <a:latin typeface="DM Sans"/>
              </a:rPr>
              <a:t>Reduce</a:t>
            </a:r>
            <a:r>
              <a:rPr lang="fr-CA" sz="3200" spc="-55" dirty="0">
                <a:latin typeface="DM Sans"/>
              </a:rPr>
              <a:t> time and </a:t>
            </a:r>
            <a:r>
              <a:rPr lang="fr-CA" sz="3200" spc="-55" dirty="0" err="1">
                <a:latin typeface="DM Sans"/>
              </a:rPr>
              <a:t>costs</a:t>
            </a:r>
            <a:r>
              <a:rPr lang="fr-CA" sz="3200" spc="-55" dirty="0">
                <a:latin typeface="DM Sans"/>
              </a:rPr>
              <a:t> </a:t>
            </a:r>
            <a:r>
              <a:rPr lang="fr-CA" sz="3200" spc="-55" dirty="0" err="1">
                <a:latin typeface="DM Sans"/>
              </a:rPr>
              <a:t>related</a:t>
            </a:r>
            <a:r>
              <a:rPr lang="fr-CA" sz="3200" spc="-55" dirty="0">
                <a:latin typeface="DM Sans"/>
              </a:rPr>
              <a:t> to </a:t>
            </a:r>
            <a:r>
              <a:rPr lang="fr-CA" sz="3200" spc="-55" dirty="0" err="1">
                <a:latin typeface="DM Sans"/>
              </a:rPr>
              <a:t>project</a:t>
            </a:r>
            <a:r>
              <a:rPr lang="fr-CA" sz="3200" spc="-55" dirty="0">
                <a:latin typeface="DM Sans"/>
              </a:rPr>
              <a:t> monitoring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CA" sz="3200" spc="-55" dirty="0" err="1">
                <a:latin typeface="DM Sans"/>
              </a:rPr>
              <a:t>Eliminate</a:t>
            </a:r>
            <a:r>
              <a:rPr lang="fr-CA" sz="3200" spc="-55" dirty="0">
                <a:latin typeface="DM Sans"/>
              </a:rPr>
              <a:t> the </a:t>
            </a:r>
            <a:r>
              <a:rPr lang="fr-CA" sz="3200" spc="-55" dirty="0" err="1">
                <a:latin typeface="DM Sans"/>
              </a:rPr>
              <a:t>risks</a:t>
            </a:r>
            <a:r>
              <a:rPr lang="fr-CA" sz="3200" spc="-55" dirty="0">
                <a:latin typeface="DM Sans"/>
              </a:rPr>
              <a:t> </a:t>
            </a:r>
            <a:r>
              <a:rPr lang="fr-CA" sz="3200" spc="-55" dirty="0" err="1">
                <a:latin typeface="DM Sans"/>
              </a:rPr>
              <a:t>associated</a:t>
            </a:r>
            <a:r>
              <a:rPr lang="fr-CA" sz="3200" spc="-55" dirty="0">
                <a:latin typeface="DM Sans"/>
              </a:rPr>
              <a:t> </a:t>
            </a:r>
            <a:r>
              <a:rPr lang="fr-CA" sz="3200" spc="-55" dirty="0" err="1">
                <a:latin typeface="DM Sans"/>
              </a:rPr>
              <a:t>with</a:t>
            </a:r>
            <a:r>
              <a:rPr lang="fr-CA" sz="3200" spc="-55" dirty="0">
                <a:latin typeface="DM Sans"/>
              </a:rPr>
              <a:t> </a:t>
            </a:r>
            <a:r>
              <a:rPr lang="fr-CA" sz="3200" spc="-55" dirty="0" err="1">
                <a:latin typeface="DM Sans"/>
              </a:rPr>
              <a:t>paper-based</a:t>
            </a:r>
            <a:r>
              <a:rPr lang="fr-CA" sz="3200" spc="-55" dirty="0">
                <a:latin typeface="DM Sans"/>
              </a:rPr>
              <a:t> data collection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CA" sz="3200" spc="-55" dirty="0" err="1">
                <a:latin typeface="DM Sans"/>
              </a:rPr>
              <a:t>Centralize</a:t>
            </a:r>
            <a:r>
              <a:rPr lang="fr-CA" sz="3200" spc="-55" dirty="0">
                <a:latin typeface="DM Sans"/>
              </a:rPr>
              <a:t> data in a </a:t>
            </a:r>
            <a:r>
              <a:rPr lang="fr-CA" sz="3200" spc="-55" dirty="0" err="1">
                <a:latin typeface="DM Sans"/>
              </a:rPr>
              <a:t>secure</a:t>
            </a:r>
            <a:r>
              <a:rPr lang="fr-CA" sz="3200" spc="-55" dirty="0">
                <a:latin typeface="DM Sans"/>
              </a:rPr>
              <a:t> location (SQL server)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CA" sz="3200" spc="-55" dirty="0">
              <a:latin typeface="DM Sans"/>
            </a:endParaRPr>
          </a:p>
          <a:p>
            <a:pPr algn="l"/>
            <a:r>
              <a:rPr lang="fr-CA" sz="3200" spc="-55" dirty="0" err="1">
                <a:latin typeface="DM Sans"/>
              </a:rPr>
              <a:t>Customized</a:t>
            </a:r>
            <a:r>
              <a:rPr lang="fr-CA" sz="3200" spc="-55" dirty="0">
                <a:latin typeface="DM Sans"/>
              </a:rPr>
              <a:t> to the </a:t>
            </a:r>
            <a:r>
              <a:rPr lang="fr-CA" sz="3200" spc="-55" dirty="0" err="1">
                <a:latin typeface="DM Sans"/>
              </a:rPr>
              <a:t>needs</a:t>
            </a:r>
            <a:r>
              <a:rPr lang="fr-CA" sz="3200" spc="-55" dirty="0">
                <a:latin typeface="DM Sans"/>
              </a:rPr>
              <a:t> of </a:t>
            </a:r>
            <a:r>
              <a:rPr lang="fr-CA" sz="3200" spc="-55" dirty="0" err="1">
                <a:latin typeface="DM Sans"/>
              </a:rPr>
              <a:t>each</a:t>
            </a:r>
            <a:r>
              <a:rPr lang="fr-CA" sz="3200" spc="-55" dirty="0">
                <a:latin typeface="DM Sans"/>
              </a:rPr>
              <a:t> </a:t>
            </a:r>
            <a:r>
              <a:rPr lang="fr-CA" sz="3200" spc="-55" dirty="0" err="1">
                <a:latin typeface="DM Sans"/>
              </a:rPr>
              <a:t>project</a:t>
            </a:r>
            <a:endParaRPr lang="en-US" sz="3200" spc="-55" dirty="0">
              <a:latin typeface="DM Sans"/>
            </a:endParaRPr>
          </a:p>
          <a:p>
            <a:pPr algn="l"/>
            <a:endParaRPr lang="en-US" sz="3600" spc="-55" dirty="0">
              <a:solidFill>
                <a:srgbClr val="001689"/>
              </a:solidFill>
              <a:latin typeface="DM Sans"/>
            </a:endParaRPr>
          </a:p>
          <a:p>
            <a:pPr algn="l"/>
            <a:endParaRPr lang="en-US" sz="3600" dirty="0"/>
          </a:p>
          <a:p>
            <a:pPr algn="l"/>
            <a:endParaRPr lang="en-US" sz="3600" spc="-55" dirty="0">
              <a:solidFill>
                <a:srgbClr val="001689"/>
              </a:solidFill>
              <a:latin typeface="DM Sans"/>
            </a:endParaRPr>
          </a:p>
          <a:p>
            <a:pPr>
              <a:buFont typeface="Arial"/>
              <a:buChar char="•"/>
            </a:pPr>
            <a:endParaRPr lang="en-US" sz="3600" dirty="0"/>
          </a:p>
          <a:p>
            <a:pPr>
              <a:buFont typeface="Arial"/>
              <a:buChar char="•"/>
            </a:pPr>
            <a:endParaRPr lang="en-US" sz="3600" spc="-55" dirty="0">
              <a:solidFill>
                <a:srgbClr val="001689"/>
              </a:solidFill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888683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810949"/>
            <a:ext cx="12533630" cy="552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ts val="4200"/>
              </a:lnSpc>
            </a:pPr>
            <a:r>
              <a:rPr lang="fr-FR" dirty="0">
                <a:solidFill>
                  <a:srgbClr val="001689"/>
                </a:solidFill>
              </a:rPr>
              <a:t>SOCODEVI - Our Data Structure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2" y="8794475"/>
            <a:ext cx="4258689" cy="1361808"/>
          </a:xfrm>
          <a:prstGeom prst="rect">
            <a:avLst/>
          </a:prstGeom>
        </p:spPr>
      </p:pic>
      <p:pic>
        <p:nvPicPr>
          <p:cNvPr id="8" name="Graphic 7" descr="Suburban scene with solid fill">
            <a:extLst>
              <a:ext uri="{FF2B5EF4-FFF2-40B4-BE49-F238E27FC236}">
                <a16:creationId xmlns:a16="http://schemas.microsoft.com/office/drawing/2014/main" id="{18668B03-94B5-EFB3-142F-39CACEC6B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6829" y="4912634"/>
            <a:ext cx="2214904" cy="2214904"/>
          </a:xfrm>
          <a:prstGeom prst="rect">
            <a:avLst/>
          </a:prstGeom>
        </p:spPr>
      </p:pic>
      <p:pic>
        <p:nvPicPr>
          <p:cNvPr id="12" name="Graphic 11" descr="Walk outline">
            <a:extLst>
              <a:ext uri="{FF2B5EF4-FFF2-40B4-BE49-F238E27FC236}">
                <a16:creationId xmlns:a16="http://schemas.microsoft.com/office/drawing/2014/main" id="{9F06959F-3D07-6192-1871-80F0DADB1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5647" y="4505784"/>
            <a:ext cx="2057400" cy="2057400"/>
          </a:xfrm>
          <a:prstGeom prst="rect">
            <a:avLst/>
          </a:prstGeom>
        </p:spPr>
      </p:pic>
      <p:pic>
        <p:nvPicPr>
          <p:cNvPr id="14" name="Graphic 13" descr="Teacher with solid fill">
            <a:extLst>
              <a:ext uri="{FF2B5EF4-FFF2-40B4-BE49-F238E27FC236}">
                <a16:creationId xmlns:a16="http://schemas.microsoft.com/office/drawing/2014/main" id="{9098F95C-E5A1-B95F-2F7E-481DEF4E43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95972" y="2720845"/>
            <a:ext cx="2435991" cy="2435991"/>
          </a:xfrm>
          <a:prstGeom prst="rect">
            <a:avLst/>
          </a:prstGeom>
        </p:spPr>
      </p:pic>
      <p:pic>
        <p:nvPicPr>
          <p:cNvPr id="16" name="Graphic 15" descr="Topography Map with solid fill">
            <a:extLst>
              <a:ext uri="{FF2B5EF4-FFF2-40B4-BE49-F238E27FC236}">
                <a16:creationId xmlns:a16="http://schemas.microsoft.com/office/drawing/2014/main" id="{D9B0C249-C51A-C009-BADF-165748EBEA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959" y="2454604"/>
            <a:ext cx="1338786" cy="1338786"/>
          </a:xfrm>
          <a:prstGeom prst="rect">
            <a:avLst/>
          </a:prstGeom>
        </p:spPr>
      </p:pic>
      <p:pic>
        <p:nvPicPr>
          <p:cNvPr id="19" name="Graphic 18" descr="Clipboard Mixed with solid fill">
            <a:extLst>
              <a:ext uri="{FF2B5EF4-FFF2-40B4-BE49-F238E27FC236}">
                <a16:creationId xmlns:a16="http://schemas.microsoft.com/office/drawing/2014/main" id="{16929931-FB48-3BE5-003C-46C6D6A503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52087" y="5184003"/>
            <a:ext cx="2435990" cy="2435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E5FA4A2-D366-0AFE-26FD-50A73AB77E13}"/>
              </a:ext>
            </a:extLst>
          </p:cNvPr>
          <p:cNvSpPr/>
          <p:nvPr/>
        </p:nvSpPr>
        <p:spPr>
          <a:xfrm>
            <a:off x="14863836" y="3281828"/>
            <a:ext cx="2685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43B6E0-586E-5602-93E5-644FA8200AF5}"/>
              </a:ext>
            </a:extLst>
          </p:cNvPr>
          <p:cNvSpPr/>
          <p:nvPr/>
        </p:nvSpPr>
        <p:spPr>
          <a:xfrm>
            <a:off x="14590311" y="5920385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Attendance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EF32CC-B459-8503-E5AC-D85701A7F6B2}"/>
              </a:ext>
            </a:extLst>
          </p:cNvPr>
          <p:cNvSpPr/>
          <p:nvPr/>
        </p:nvSpPr>
        <p:spPr>
          <a:xfrm>
            <a:off x="7865560" y="6886494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7D5601-E1D6-40B8-07B9-1FF4FA669ECD}"/>
              </a:ext>
            </a:extLst>
          </p:cNvPr>
          <p:cNvSpPr/>
          <p:nvPr/>
        </p:nvSpPr>
        <p:spPr>
          <a:xfrm>
            <a:off x="1755679" y="6961980"/>
            <a:ext cx="5339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Household Level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37108A-7D79-E00D-D4A3-8CD7452750A0}"/>
              </a:ext>
            </a:extLst>
          </p:cNvPr>
          <p:cNvCxnSpPr>
            <a:cxnSpLocks/>
          </p:cNvCxnSpPr>
          <p:nvPr/>
        </p:nvCxnSpPr>
        <p:spPr>
          <a:xfrm flipH="1">
            <a:off x="6107304" y="5661999"/>
            <a:ext cx="20612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86C571-EE3C-EC0C-156C-22310A73C940}"/>
              </a:ext>
            </a:extLst>
          </p:cNvPr>
          <p:cNvCxnSpPr>
            <a:cxnSpLocks/>
          </p:cNvCxnSpPr>
          <p:nvPr/>
        </p:nvCxnSpPr>
        <p:spPr>
          <a:xfrm flipV="1">
            <a:off x="10083357" y="5661999"/>
            <a:ext cx="2004812" cy="155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F3339EA-89A8-BDAE-997F-1F4CEED01C5B}"/>
              </a:ext>
            </a:extLst>
          </p:cNvPr>
          <p:cNvSpPr/>
          <p:nvPr/>
        </p:nvSpPr>
        <p:spPr>
          <a:xfrm>
            <a:off x="2209800" y="2537329"/>
            <a:ext cx="2845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 entities:</a:t>
            </a:r>
          </a:p>
          <a:p>
            <a:pPr marL="685800" indent="-685800" algn="l">
              <a:buFontTx/>
              <a:buChar char="-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Land</a:t>
            </a:r>
          </a:p>
          <a:p>
            <a:pPr marL="685800" indent="-685800" algn="l">
              <a:buFontTx/>
              <a:buChar char="-"/>
            </a:pPr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Infrastructure</a:t>
            </a:r>
          </a:p>
          <a:p>
            <a:pPr marL="685800" indent="-685800" algn="l">
              <a:buFontTx/>
              <a:buChar char="-"/>
            </a:pP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Extension visit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4C80A0B-37E8-7025-ECD9-D88320917711}"/>
              </a:ext>
            </a:extLst>
          </p:cNvPr>
          <p:cNvCxnSpPr>
            <a:cxnSpLocks/>
          </p:cNvCxnSpPr>
          <p:nvPr/>
        </p:nvCxnSpPr>
        <p:spPr>
          <a:xfrm flipV="1">
            <a:off x="4467439" y="4146297"/>
            <a:ext cx="0" cy="10090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Image 16">
            <a:extLst>
              <a:ext uri="{FF2B5EF4-FFF2-40B4-BE49-F238E27FC236}">
                <a16:creationId xmlns:a16="http://schemas.microsoft.com/office/drawing/2014/main" id="{0B19ADCB-E3C1-27F0-4DCE-6D2995342BD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10971"/>
            <a:ext cx="7421072" cy="1464096"/>
          </a:xfrm>
          <a:prstGeom prst="rect">
            <a:avLst/>
          </a:prstGeom>
        </p:spPr>
      </p:pic>
      <p:pic>
        <p:nvPicPr>
          <p:cNvPr id="36" name="Graphic 35" descr="Address Book outline">
            <a:extLst>
              <a:ext uri="{FF2B5EF4-FFF2-40B4-BE49-F238E27FC236}">
                <a16:creationId xmlns:a16="http://schemas.microsoft.com/office/drawing/2014/main" id="{1B4C4D70-0782-D6D3-0B83-49BDA9EB78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509283" y="7885310"/>
            <a:ext cx="2121117" cy="212111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6DFC143-6B72-D978-2EFC-BF00ED35283A}"/>
              </a:ext>
            </a:extLst>
          </p:cNvPr>
          <p:cNvSpPr/>
          <p:nvPr/>
        </p:nvSpPr>
        <p:spPr>
          <a:xfrm>
            <a:off x="14757865" y="8530594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Registry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922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561D0B-715A-73C1-40FE-CCF8077256AC}"/>
              </a:ext>
            </a:extLst>
          </p:cNvPr>
          <p:cNvGrpSpPr/>
          <p:nvPr/>
        </p:nvGrpSpPr>
        <p:grpSpPr>
          <a:xfrm>
            <a:off x="3607946" y="2633796"/>
            <a:ext cx="9041254" cy="1505530"/>
            <a:chOff x="4627160" y="2467858"/>
            <a:chExt cx="3735874" cy="301627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4246497-6C48-1C65-6A25-BD26F42F4F07}"/>
                </a:ext>
              </a:extLst>
            </p:cNvPr>
            <p:cNvSpPr/>
            <p:nvPr/>
          </p:nvSpPr>
          <p:spPr>
            <a:xfrm rot="10800000">
              <a:off x="4627160" y="2467858"/>
              <a:ext cx="3735874" cy="301627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Rectangle: Top Corners Rounded 4">
              <a:extLst>
                <a:ext uri="{FF2B5EF4-FFF2-40B4-BE49-F238E27FC236}">
                  <a16:creationId xmlns:a16="http://schemas.microsoft.com/office/drawing/2014/main" id="{6D3D268D-2758-EEC1-0E72-C86D75F3E205}"/>
                </a:ext>
              </a:extLst>
            </p:cNvPr>
            <p:cNvSpPr txBox="1"/>
            <p:nvPr/>
          </p:nvSpPr>
          <p:spPr>
            <a:xfrm rot="21600000">
              <a:off x="4719921" y="2467858"/>
              <a:ext cx="3550352" cy="292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248920" numCol="1" spcCol="1270" anchor="t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500" b="1" kern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Integrating PBI data analysis into MEL system</a:t>
              </a:r>
              <a:endParaRPr lang="en-CA" b="1" noProof="0" dirty="0"/>
            </a:p>
          </p:txBody>
        </p:sp>
      </p:grpSp>
      <p:sp>
        <p:nvSpPr>
          <p:cNvPr id="5" name="Rectangle: Rounded Corners 4" descr="3D pie chart graphic">
            <a:extLst>
              <a:ext uri="{FF2B5EF4-FFF2-40B4-BE49-F238E27FC236}">
                <a16:creationId xmlns:a16="http://schemas.microsoft.com/office/drawing/2014/main" id="{C0BC56B8-B3FB-AE67-8AAF-50E335F01056}"/>
              </a:ext>
            </a:extLst>
          </p:cNvPr>
          <p:cNvSpPr/>
          <p:nvPr/>
        </p:nvSpPr>
        <p:spPr>
          <a:xfrm>
            <a:off x="5055746" y="4158679"/>
            <a:ext cx="6755253" cy="3118421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6DA8B17-7BE6-F130-4B93-ECC2E78F8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245455"/>
            <a:ext cx="3459858" cy="1158688"/>
          </a:xfrm>
          <a:prstGeom prst="rect">
            <a:avLst/>
          </a:prstGeom>
        </p:spPr>
      </p:pic>
      <p:pic>
        <p:nvPicPr>
          <p:cNvPr id="9" name="Picture 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3629F3BC-3C21-F72C-C68D-17E810F17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0"/>
            <a:ext cx="4258689" cy="13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3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443895E-DFC4-4480-8B46-9014AE0AC31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48742" y="1987908"/>
            <a:ext cx="16177258" cy="7488143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800" kern="1200">
                <a:solidFill>
                  <a:srgbClr val="07481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rgbClr val="07481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rgbClr val="07481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rgbClr val="07481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rgbClr val="07481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sz="4000" dirty="0"/>
          </a:p>
        </p:txBody>
      </p:sp>
      <p:sp>
        <p:nvSpPr>
          <p:cNvPr id="7" name="Zone de texte 2">
            <a:extLst>
              <a:ext uri="{FF2B5EF4-FFF2-40B4-BE49-F238E27FC236}">
                <a16:creationId xmlns:a16="http://schemas.microsoft.com/office/drawing/2014/main" id="{A67F7127-5D95-4296-8F66-97226C76319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396121" y="7687261"/>
            <a:ext cx="1944322" cy="11394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CA" sz="2400" dirty="0">
                <a:ea typeface="+mn-lt"/>
                <a:cs typeface="+mn-lt"/>
              </a:rPr>
              <a:t>Closing of the project</a:t>
            </a:r>
            <a:endParaRPr lang="en-CA" sz="2000" dirty="0"/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E23760E5-E40E-4E91-92AC-325072A420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5400000">
            <a:off x="11022505" y="6912536"/>
            <a:ext cx="534373" cy="1209279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2000" dirty="0"/>
          </a:p>
        </p:txBody>
      </p:sp>
      <p:sp>
        <p:nvSpPr>
          <p:cNvPr id="11" name="Zone de texte 2">
            <a:extLst>
              <a:ext uri="{FF2B5EF4-FFF2-40B4-BE49-F238E27FC236}">
                <a16:creationId xmlns:a16="http://schemas.microsoft.com/office/drawing/2014/main" id="{AF3B0FA2-370A-442B-8530-19D8A62C21C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0" y="7762813"/>
            <a:ext cx="2602871" cy="10639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CA" sz="2400" dirty="0">
                <a:ea typeface="+mn-lt"/>
                <a:cs typeface="+mn-lt"/>
              </a:rPr>
              <a:t>Implementation</a:t>
            </a:r>
            <a:endParaRPr lang="en-CA" sz="2000" dirty="0">
              <a:ea typeface="+mn-lt"/>
              <a:cs typeface="+mn-lt"/>
            </a:endParaRPr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83803DD8-4CC7-4D73-930E-CDCEE736726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5400000">
            <a:off x="13058806" y="6955319"/>
            <a:ext cx="534375" cy="1006401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2000" dirty="0"/>
          </a:p>
        </p:txBody>
      </p:sp>
      <p:sp>
        <p:nvSpPr>
          <p:cNvPr id="33" name="Zone de texte 2">
            <a:extLst>
              <a:ext uri="{FF2B5EF4-FFF2-40B4-BE49-F238E27FC236}">
                <a16:creationId xmlns:a16="http://schemas.microsoft.com/office/drawing/2014/main" id="{240DD138-F7D4-4BA1-9077-B225B4795CC2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8412895">
            <a:off x="4089215" y="3868396"/>
            <a:ext cx="5597750" cy="5849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CA" sz="2800" b="1" dirty="0">
                <a:ea typeface="+mn-lt"/>
                <a:cs typeface="+mn-lt"/>
              </a:rPr>
              <a:t>Activity monitoring Dashboard</a:t>
            </a:r>
            <a:endParaRPr lang="en-CA" sz="2000" b="1" dirty="0"/>
          </a:p>
        </p:txBody>
      </p:sp>
      <p:sp>
        <p:nvSpPr>
          <p:cNvPr id="35" name="Zone de texte 2">
            <a:extLst>
              <a:ext uri="{FF2B5EF4-FFF2-40B4-BE49-F238E27FC236}">
                <a16:creationId xmlns:a16="http://schemas.microsoft.com/office/drawing/2014/main" id="{8BB04172-3D1E-4B3C-AAC1-A6D46AAD68BA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8412895">
            <a:off x="2122703" y="4036877"/>
            <a:ext cx="5406594" cy="577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CA" sz="2800" b="1" dirty="0">
                <a:ea typeface="+mn-lt"/>
                <a:cs typeface="+mn-lt"/>
              </a:rPr>
              <a:t>Baseline PBI Report</a:t>
            </a:r>
            <a:endParaRPr lang="en-CA" sz="2000" b="1" dirty="0"/>
          </a:p>
        </p:txBody>
      </p:sp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E3514277-DEDF-4C26-A5E5-0FED87427D6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48743" y="6402809"/>
            <a:ext cx="14840732" cy="127699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2000" dirty="0"/>
          </a:p>
        </p:txBody>
      </p:sp>
      <p:sp>
        <p:nvSpPr>
          <p:cNvPr id="42" name="Accolade fermante 41">
            <a:extLst>
              <a:ext uri="{FF2B5EF4-FFF2-40B4-BE49-F238E27FC236}">
                <a16:creationId xmlns:a16="http://schemas.microsoft.com/office/drawing/2014/main" id="{ADEF56E6-7549-4756-A398-506F9FFF673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3384017" y="6514725"/>
            <a:ext cx="247649" cy="1940745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2000" dirty="0"/>
          </a:p>
        </p:txBody>
      </p:sp>
      <p:sp>
        <p:nvSpPr>
          <p:cNvPr id="49" name="Zone de texte 2">
            <a:extLst>
              <a:ext uri="{FF2B5EF4-FFF2-40B4-BE49-F238E27FC236}">
                <a16:creationId xmlns:a16="http://schemas.microsoft.com/office/drawing/2014/main" id="{438A452F-8149-466D-8E19-D1210C935463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51726" y="7724335"/>
            <a:ext cx="1944322" cy="90347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Planification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ccolade fermante 50">
            <a:extLst>
              <a:ext uri="{FF2B5EF4-FFF2-40B4-BE49-F238E27FC236}">
                <a16:creationId xmlns:a16="http://schemas.microsoft.com/office/drawing/2014/main" id="{7CB877BA-DACD-47EC-91AC-AF0E91136704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5400000">
            <a:off x="7183974" y="4868432"/>
            <a:ext cx="620818" cy="5336765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2000" dirty="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B33FE323-D31A-4D33-8E33-EB4900865738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138426" y="6515978"/>
            <a:ext cx="0" cy="609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 de texte 2">
            <a:extLst>
              <a:ext uri="{FF2B5EF4-FFF2-40B4-BE49-F238E27FC236}">
                <a16:creationId xmlns:a16="http://schemas.microsoft.com/office/drawing/2014/main" id="{74275004-86E2-4AA2-B15A-A7EEFB8AA510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499820" y="7772725"/>
            <a:ext cx="1944322" cy="7661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Post-mortem</a:t>
            </a:r>
          </a:p>
        </p:txBody>
      </p:sp>
      <p:sp>
        <p:nvSpPr>
          <p:cNvPr id="60" name="Accolade fermante 59">
            <a:extLst>
              <a:ext uri="{FF2B5EF4-FFF2-40B4-BE49-F238E27FC236}">
                <a16:creationId xmlns:a16="http://schemas.microsoft.com/office/drawing/2014/main" id="{B73B0F64-9F33-4645-9809-FEF03754654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5400000">
            <a:off x="1754672" y="7058844"/>
            <a:ext cx="412568" cy="918413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2000" dirty="0"/>
          </a:p>
        </p:txBody>
      </p:sp>
      <p:sp>
        <p:nvSpPr>
          <p:cNvPr id="61" name="Zone de texte 2">
            <a:extLst>
              <a:ext uri="{FF2B5EF4-FFF2-40B4-BE49-F238E27FC236}">
                <a16:creationId xmlns:a16="http://schemas.microsoft.com/office/drawing/2014/main" id="{CAFE1B40-AED6-4E79-8525-708698BF3949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06832" y="7520496"/>
            <a:ext cx="1944322" cy="698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 development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Zone de texte 2">
            <a:extLst>
              <a:ext uri="{FF2B5EF4-FFF2-40B4-BE49-F238E27FC236}">
                <a16:creationId xmlns:a16="http://schemas.microsoft.com/office/drawing/2014/main" id="{54EE93C7-B37D-42FF-853F-88150BEFBF78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8412895">
            <a:off x="9574524" y="3790309"/>
            <a:ext cx="5906714" cy="4702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CA" sz="2800" b="1" dirty="0">
                <a:ea typeface="+mn-lt"/>
                <a:cs typeface="+mn-lt"/>
              </a:rPr>
              <a:t>Final Evaluation PBI Report</a:t>
            </a:r>
            <a:endParaRPr lang="en-CA" sz="2000" b="1" dirty="0"/>
          </a:p>
        </p:txBody>
      </p:sp>
      <p:sp>
        <p:nvSpPr>
          <p:cNvPr id="59" name="Zone de texte 2">
            <a:extLst>
              <a:ext uri="{FF2B5EF4-FFF2-40B4-BE49-F238E27FC236}">
                <a16:creationId xmlns:a16="http://schemas.microsoft.com/office/drawing/2014/main" id="{D365CBD9-049C-417D-BB10-6F5EEC5726C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8412895">
            <a:off x="11936628" y="3587494"/>
            <a:ext cx="6161375" cy="48791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CA" sz="28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Impact Assessment PBI Report</a:t>
            </a:r>
            <a:endParaRPr lang="en-CA" sz="2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4CA65F70-16B3-43E0-BA87-09122A8D8694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10940609" y="6490146"/>
            <a:ext cx="0" cy="609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8C84042C-22AD-45B5-BFB3-E8DA0ACAAE35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>
            <a:off x="13412876" y="6481275"/>
            <a:ext cx="0" cy="609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bject 5">
            <a:extLst>
              <a:ext uri="{FF2B5EF4-FFF2-40B4-BE49-F238E27FC236}">
                <a16:creationId xmlns:a16="http://schemas.microsoft.com/office/drawing/2014/main" id="{998045F6-573C-EE98-6AC0-85FDE4B0D8D0}"/>
              </a:ext>
            </a:extLst>
          </p:cNvPr>
          <p:cNvSpPr txBox="1">
            <a:spLocks/>
          </p:cNvSpPr>
          <p:nvPr/>
        </p:nvSpPr>
        <p:spPr>
          <a:xfrm>
            <a:off x="1016000" y="810949"/>
            <a:ext cx="12533630" cy="574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50" b="1" i="0">
                <a:solidFill>
                  <a:srgbClr val="E98517"/>
                </a:solidFill>
                <a:latin typeface="DM Sans"/>
                <a:ea typeface="+mj-ea"/>
                <a:cs typeface="DM San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CA" dirty="0">
                <a:solidFill>
                  <a:srgbClr val="001689"/>
                </a:solidFill>
              </a:rPr>
              <a:t>Integrating PBI data analysis into MEL system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5036480-E613-4B1D-78E4-1BD20C2BF41B}"/>
              </a:ext>
            </a:extLst>
          </p:cNvPr>
          <p:cNvSpPr/>
          <p:nvPr/>
        </p:nvSpPr>
        <p:spPr>
          <a:xfrm>
            <a:off x="0" y="1524000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892B8CA-38EC-FAF5-FC49-CDCE6F3FC57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cxnSp>
        <p:nvCxnSpPr>
          <p:cNvPr id="12" name="Connecteur droit 54">
            <a:extLst>
              <a:ext uri="{FF2B5EF4-FFF2-40B4-BE49-F238E27FC236}">
                <a16:creationId xmlns:a16="http://schemas.microsoft.com/office/drawing/2014/main" id="{EE863FD6-1E0A-344D-554B-7D46BBEF8701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3352800" y="6547266"/>
            <a:ext cx="0" cy="609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 de texte 2">
            <a:extLst>
              <a:ext uri="{FF2B5EF4-FFF2-40B4-BE49-F238E27FC236}">
                <a16:creationId xmlns:a16="http://schemas.microsoft.com/office/drawing/2014/main" id="{46599FFD-4C67-EF50-F0EF-6169F4628A9C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8412895">
            <a:off x="6249881" y="3592137"/>
            <a:ext cx="6024479" cy="6216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7160" tIns="68580" rIns="137160" bIns="6858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CA" sz="2800" b="1" dirty="0">
                <a:ea typeface="+mn-lt"/>
                <a:cs typeface="+mn-lt"/>
              </a:rPr>
              <a:t>Intermediate Evaluation PBI Report</a:t>
            </a:r>
            <a:endParaRPr lang="en-CA" sz="2000" b="1" dirty="0"/>
          </a:p>
        </p:txBody>
      </p:sp>
      <p:cxnSp>
        <p:nvCxnSpPr>
          <p:cNvPr id="24" name="Connecteur droit 54">
            <a:extLst>
              <a:ext uri="{FF2B5EF4-FFF2-40B4-BE49-F238E27FC236}">
                <a16:creationId xmlns:a16="http://schemas.microsoft.com/office/drawing/2014/main" id="{006C67BF-5241-A87A-A8E3-3EA8EC366F6E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>
          <a:xfrm>
            <a:off x="7494383" y="6434750"/>
            <a:ext cx="0" cy="609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C3531F8-6A4E-7FA9-E9B3-3636E3B0B8B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4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52" grpId="0" animBg="1"/>
      <p:bldP spid="5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1031" y="-571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1F4FF"/>
          </a:solidFill>
        </p:spPr>
        <p:txBody>
          <a:bodyPr wrap="square" lIns="0" tIns="0" rIns="0" bIns="0"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759928"/>
            <a:ext cx="18275935" cy="1527175"/>
          </a:xfrm>
          <a:custGeom>
            <a:avLst/>
            <a:gdLst/>
            <a:ahLst/>
            <a:cxnLst/>
            <a:rect l="l" t="t" r="r" b="b"/>
            <a:pathLst>
              <a:path w="18275935" h="1527175">
                <a:moveTo>
                  <a:pt x="0" y="0"/>
                </a:moveTo>
                <a:lnTo>
                  <a:pt x="18275497" y="0"/>
                </a:lnTo>
                <a:lnTo>
                  <a:pt x="18275497" y="1527071"/>
                </a:lnTo>
                <a:lnTo>
                  <a:pt x="0" y="15270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031" y="587294"/>
            <a:ext cx="1350859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z="4000" dirty="0">
                <a:solidFill>
                  <a:srgbClr val="001689"/>
                </a:solidFill>
              </a:rPr>
              <a:t>Integrating PBI data analysis into MEL system</a:t>
            </a:r>
            <a:endParaRPr lang="fr-CA" sz="4000" spc="-20" dirty="0">
              <a:solidFill>
                <a:srgbClr val="001689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648584"/>
            <a:ext cx="5193030" cy="38100"/>
          </a:xfrm>
          <a:custGeom>
            <a:avLst/>
            <a:gdLst/>
            <a:ahLst/>
            <a:cxnLst/>
            <a:rect l="l" t="t" r="r" b="b"/>
            <a:pathLst>
              <a:path w="5193030" h="38100">
                <a:moveTo>
                  <a:pt x="0" y="38099"/>
                </a:moveTo>
                <a:lnTo>
                  <a:pt x="0" y="0"/>
                </a:lnTo>
                <a:lnTo>
                  <a:pt x="5192612" y="0"/>
                </a:lnTo>
                <a:lnTo>
                  <a:pt x="5192612" y="38099"/>
                </a:lnTo>
                <a:lnTo>
                  <a:pt x="0" y="38099"/>
                </a:lnTo>
                <a:close/>
              </a:path>
            </a:pathLst>
          </a:custGeom>
          <a:solidFill>
            <a:srgbClr val="E9851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DDED8A-3FA5-B880-2ACF-8BAFA44ED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468102"/>
            <a:ext cx="3459858" cy="1158688"/>
          </a:xfrm>
          <a:prstGeom prst="rect">
            <a:avLst/>
          </a:prstGeom>
        </p:spPr>
      </p:pic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87C9778D-665D-4F42-EB0E-29D515AAF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95147"/>
            <a:ext cx="4258689" cy="136180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CFE235-6C93-8E24-2AE5-37A8BE2851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819614"/>
              </p:ext>
            </p:extLst>
          </p:nvPr>
        </p:nvGraphicFramePr>
        <p:xfrm>
          <a:off x="2289144" y="1605233"/>
          <a:ext cx="9580941" cy="715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454EB4B-0C1B-D8DC-F5C2-53C1667806F0}"/>
              </a:ext>
            </a:extLst>
          </p:cNvPr>
          <p:cNvSpPr txBox="1"/>
          <p:nvPr/>
        </p:nvSpPr>
        <p:spPr>
          <a:xfrm>
            <a:off x="381000" y="1891538"/>
            <a:ext cx="624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-55" dirty="0" err="1">
                <a:solidFill>
                  <a:srgbClr val="001689"/>
                </a:solidFill>
                <a:latin typeface="DM Sans"/>
                <a:ea typeface="+mn-ea"/>
              </a:rPr>
              <a:t>Result</a:t>
            </a:r>
            <a:r>
              <a:rPr lang="fr-CA" sz="3600" b="1" spc="-55" dirty="0">
                <a:solidFill>
                  <a:srgbClr val="001689"/>
                </a:solidFill>
                <a:latin typeface="DM Sans"/>
                <a:ea typeface="+mn-ea"/>
              </a:rPr>
              <a:t> </a:t>
            </a:r>
            <a:r>
              <a:rPr lang="fr-CA" sz="3600" b="1" spc="-55" dirty="0" err="1">
                <a:solidFill>
                  <a:srgbClr val="001689"/>
                </a:solidFill>
                <a:latin typeface="DM Sans"/>
                <a:ea typeface="+mn-ea"/>
              </a:rPr>
              <a:t>Based</a:t>
            </a:r>
            <a:r>
              <a:rPr lang="fr-CA" sz="3600" b="1" spc="-55" dirty="0">
                <a:solidFill>
                  <a:srgbClr val="001689"/>
                </a:solidFill>
                <a:latin typeface="DM Sans"/>
                <a:ea typeface="+mn-ea"/>
              </a:rPr>
              <a:t> Management</a:t>
            </a:r>
            <a:endParaRPr lang="en-CA" sz="3600" b="1" spc="-55" dirty="0">
              <a:solidFill>
                <a:srgbClr val="001689"/>
              </a:solidFill>
              <a:latin typeface="DM Sans"/>
              <a:ea typeface="+mn-ea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13878FAE-ABCC-8672-20B3-0FECB652F4F2}"/>
              </a:ext>
            </a:extLst>
          </p:cNvPr>
          <p:cNvSpPr/>
          <p:nvPr/>
        </p:nvSpPr>
        <p:spPr>
          <a:xfrm>
            <a:off x="12869858" y="6796606"/>
            <a:ext cx="3638280" cy="1527175"/>
          </a:xfrm>
          <a:prstGeom prst="borderCallout1">
            <a:avLst>
              <a:gd name="adj1" fmla="val 55596"/>
              <a:gd name="adj2" fmla="val 573"/>
              <a:gd name="adj3" fmla="val 56387"/>
              <a:gd name="adj4" fmla="val -1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a typeface="+mn-lt"/>
                <a:cs typeface="+mn-lt"/>
              </a:rPr>
              <a:t>Implementation Phase</a:t>
            </a:r>
          </a:p>
          <a:p>
            <a:pPr algn="ctr"/>
            <a:r>
              <a:rPr lang="fr-CA" sz="2800" b="1" dirty="0"/>
              <a:t>Monitoring Dashboard</a:t>
            </a:r>
            <a:endParaRPr lang="en-CA" sz="2800" b="1" dirty="0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7EC7394A-7CF7-23DC-54E6-11C305B2E9E8}"/>
              </a:ext>
            </a:extLst>
          </p:cNvPr>
          <p:cNvSpPr/>
          <p:nvPr/>
        </p:nvSpPr>
        <p:spPr>
          <a:xfrm>
            <a:off x="1380900" y="2824174"/>
            <a:ext cx="3816033" cy="1304471"/>
          </a:xfrm>
          <a:prstGeom prst="borderCallout1">
            <a:avLst>
              <a:gd name="adj1" fmla="val 55596"/>
              <a:gd name="adj2" fmla="val 1607"/>
              <a:gd name="adj3" fmla="val 56362"/>
              <a:gd name="adj4" fmla="val 2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a typeface="+mn-lt"/>
                <a:cs typeface="+mn-lt"/>
              </a:rPr>
              <a:t>Project Planification </a:t>
            </a:r>
          </a:p>
          <a:p>
            <a:pPr algn="ctr"/>
            <a:r>
              <a:rPr lang="fr-CA" sz="2800" b="1" dirty="0">
                <a:ea typeface="+mn-lt"/>
                <a:cs typeface="+mn-lt"/>
              </a:rPr>
              <a:t>Baseline Report</a:t>
            </a:r>
            <a:endParaRPr lang="en-CA" sz="2800" b="1" dirty="0">
              <a:ea typeface="+mn-lt"/>
              <a:cs typeface="+mn-lt"/>
            </a:endParaRP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DC37D9E8-B950-1A07-6345-49CF1E94E111}"/>
              </a:ext>
            </a:extLst>
          </p:cNvPr>
          <p:cNvSpPr/>
          <p:nvPr/>
        </p:nvSpPr>
        <p:spPr>
          <a:xfrm>
            <a:off x="8970809" y="2843759"/>
            <a:ext cx="3816033" cy="1304471"/>
          </a:xfrm>
          <a:prstGeom prst="borderCallout1">
            <a:avLst>
              <a:gd name="adj1" fmla="val 55596"/>
              <a:gd name="adj2" fmla="val -236"/>
              <a:gd name="adj3" fmla="val 57980"/>
              <a:gd name="adj4" fmla="val 5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a typeface="+mn-lt"/>
                <a:cs typeface="+mn-lt"/>
              </a:rPr>
              <a:t>Project Closure</a:t>
            </a:r>
          </a:p>
          <a:p>
            <a:pPr algn="ctr"/>
            <a:r>
              <a:rPr lang="fr-CA" sz="2800" b="1" dirty="0"/>
              <a:t>Final </a:t>
            </a:r>
            <a:r>
              <a:rPr lang="fr-CA" sz="2800" b="1" dirty="0" err="1"/>
              <a:t>Evaluation</a:t>
            </a:r>
            <a:r>
              <a:rPr lang="fr-CA" sz="2800" b="1" dirty="0"/>
              <a:t> Report</a:t>
            </a:r>
            <a:endParaRPr lang="en-CA" sz="280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026353-9F92-43D9-923D-4DF695D68641}"/>
              </a:ext>
            </a:extLst>
          </p:cNvPr>
          <p:cNvCxnSpPr>
            <a:cxnSpLocks/>
            <a:stCxn id="12" idx="1"/>
          </p:cNvCxnSpPr>
          <p:nvPr/>
        </p:nvCxnSpPr>
        <p:spPr>
          <a:xfrm>
            <a:off x="3288917" y="4128645"/>
            <a:ext cx="597283" cy="232885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ADE239-C0DC-65CC-83CB-77953A916A3E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5196933" y="3476409"/>
            <a:ext cx="670467" cy="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EDC863-5D1B-7CC1-5C2D-98B515F2F009}"/>
              </a:ext>
            </a:extLst>
          </p:cNvPr>
          <p:cNvCxnSpPr>
            <a:cxnSpLocks/>
            <a:stCxn id="11" idx="2"/>
          </p:cNvCxnSpPr>
          <p:nvPr/>
        </p:nvCxnSpPr>
        <p:spPr>
          <a:xfrm flipH="1" flipV="1">
            <a:off x="10344890" y="6458549"/>
            <a:ext cx="2524968" cy="11016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C9EF53-A16A-A5DD-97D5-E2BCE5520216}"/>
              </a:ext>
            </a:extLst>
          </p:cNvPr>
          <p:cNvCxnSpPr>
            <a:cxnSpLocks/>
          </p:cNvCxnSpPr>
          <p:nvPr/>
        </p:nvCxnSpPr>
        <p:spPr>
          <a:xfrm>
            <a:off x="3300489" y="4155718"/>
            <a:ext cx="1567800" cy="75918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3F1D4C-44C2-B4C8-B164-C344BDF3AB6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1282059" y="7560194"/>
            <a:ext cx="1587799" cy="33805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Callout: Line 45">
            <a:extLst>
              <a:ext uri="{FF2B5EF4-FFF2-40B4-BE49-F238E27FC236}">
                <a16:creationId xmlns:a16="http://schemas.microsoft.com/office/drawing/2014/main" id="{A48DD94F-230E-9403-464A-EDB61E8D64BD}"/>
              </a:ext>
            </a:extLst>
          </p:cNvPr>
          <p:cNvSpPr/>
          <p:nvPr/>
        </p:nvSpPr>
        <p:spPr>
          <a:xfrm>
            <a:off x="11656761" y="4369976"/>
            <a:ext cx="3638280" cy="1472880"/>
          </a:xfrm>
          <a:prstGeom prst="borderCallout1">
            <a:avLst>
              <a:gd name="adj1" fmla="val 55596"/>
              <a:gd name="adj2" fmla="val -236"/>
              <a:gd name="adj3" fmla="val 57980"/>
              <a:gd name="adj4" fmla="val 5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ea typeface="+mn-lt"/>
                <a:cs typeface="+mn-lt"/>
              </a:rPr>
              <a:t>Implementation Phase</a:t>
            </a:r>
          </a:p>
          <a:p>
            <a:pPr algn="ctr"/>
            <a:r>
              <a:rPr lang="fr-CA" sz="2800" b="1" dirty="0" err="1"/>
              <a:t>Intermediate</a:t>
            </a:r>
            <a:r>
              <a:rPr lang="fr-CA" sz="2800" b="1" dirty="0"/>
              <a:t> Report</a:t>
            </a:r>
            <a:endParaRPr lang="en-CA" sz="2800" b="1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2DE5FC-22B7-957D-337A-F545126FD2F0}"/>
              </a:ext>
            </a:extLst>
          </p:cNvPr>
          <p:cNvCxnSpPr>
            <a:cxnSpLocks/>
          </p:cNvCxnSpPr>
          <p:nvPr/>
        </p:nvCxnSpPr>
        <p:spPr>
          <a:xfrm flipH="1">
            <a:off x="9448800" y="5135306"/>
            <a:ext cx="2207961" cy="819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34ECCF-ADDF-D5CF-0CD0-7D9EB658BE61}"/>
              </a:ext>
            </a:extLst>
          </p:cNvPr>
          <p:cNvCxnSpPr>
            <a:cxnSpLocks/>
          </p:cNvCxnSpPr>
          <p:nvPr/>
        </p:nvCxnSpPr>
        <p:spPr>
          <a:xfrm flipH="1">
            <a:off x="8305800" y="3467100"/>
            <a:ext cx="665009" cy="930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26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10" grpId="0"/>
      <p:bldP spid="11" grpId="0" animBg="1"/>
      <p:bldP spid="12" grpId="0" animBg="1"/>
      <p:bldP spid="13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f733ef-7ff3-4864-876d-957bcb4dafde" xsi:nil="true"/>
    <lcf76f155ced4ddcb4097134ff3c332f xmlns="d78b24ae-aba3-4c28-9693-e299ecb9c4f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3EC92EFF98264988E9661A5AB1EB82" ma:contentTypeVersion="18" ma:contentTypeDescription="Create a new document." ma:contentTypeScope="" ma:versionID="6fe2c4a6b46ed4bdca4e7ca7d821f26f">
  <xsd:schema xmlns:xsd="http://www.w3.org/2001/XMLSchema" xmlns:xs="http://www.w3.org/2001/XMLSchema" xmlns:p="http://schemas.microsoft.com/office/2006/metadata/properties" xmlns:ns2="b2cb9533-f874-4a55-9236-f20fb1d34843" xmlns:ns3="d78b24ae-aba3-4c28-9693-e299ecb9c4fa" xmlns:ns4="16f733ef-7ff3-4864-876d-957bcb4dafde" targetNamespace="http://schemas.microsoft.com/office/2006/metadata/properties" ma:root="true" ma:fieldsID="2a5324cf31c4178bc5970fbeb0fc377f" ns2:_="" ns3:_="" ns4:_="">
    <xsd:import namespace="b2cb9533-f874-4a55-9236-f20fb1d34843"/>
    <xsd:import namespace="d78b24ae-aba3-4c28-9693-e299ecb9c4fa"/>
    <xsd:import namespace="16f733ef-7ff3-4864-876d-957bcb4daf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4:TaxCatchAll" minOccurs="0"/>
                <xsd:element ref="ns3:MediaServiceSearchProperties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b9533-f874-4a55-9236-f20fb1d348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8b24ae-aba3-4c28-9693-e299ecb9c4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972fdd3-429f-421b-b3a7-462ffb7e22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733ef-7ff3-4864-876d-957bcb4dafd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3789b90-829a-483d-8277-6219043b6fbb}" ma:internalName="TaxCatchAll" ma:showField="CatchAllData" ma:web="b2cb9533-f874-4a55-9236-f20fb1d348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419D4A-83AC-41A6-B27A-48F37BABED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4B3846-E558-4EC5-969F-B3CBB58CD65C}">
  <ds:schemaRefs>
    <ds:schemaRef ds:uri="http://schemas.microsoft.com/office/2006/metadata/properties"/>
    <ds:schemaRef ds:uri="http://schemas.microsoft.com/office/infopath/2007/PartnerControls"/>
    <ds:schemaRef ds:uri="16f733ef-7ff3-4864-876d-957bcb4dafde"/>
    <ds:schemaRef ds:uri="d78b24ae-aba3-4c28-9693-e299ecb9c4fa"/>
  </ds:schemaRefs>
</ds:datastoreItem>
</file>

<file path=customXml/itemProps3.xml><?xml version="1.0" encoding="utf-8"?>
<ds:datastoreItem xmlns:ds="http://schemas.openxmlformats.org/officeDocument/2006/customXml" ds:itemID="{8AE4C1A2-6353-40C4-B4E0-0909CE35D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cb9533-f874-4a55-9236-f20fb1d34843"/>
    <ds:schemaRef ds:uri="d78b24ae-aba3-4c28-9693-e299ecb9c4fa"/>
    <ds:schemaRef ds:uri="16f733ef-7ff3-4864-876d-957bcb4da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f8c81f9-8d5c-4199-9953-a06826328a0f}" enabled="0" method="" siteId="{af8c81f9-8d5c-4199-9953-a06826328a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4952</TotalTime>
  <Words>1749</Words>
  <Application>Microsoft Office PowerPoint</Application>
  <PresentationFormat>Custom</PresentationFormat>
  <Paragraphs>241</Paragraphs>
  <Slides>27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DM Sans</vt:lpstr>
      <vt:lpstr>Noto Sans</vt:lpstr>
      <vt:lpstr>Calibri</vt:lpstr>
      <vt:lpstr>Arial</vt:lpstr>
      <vt:lpstr>Aptos</vt:lpstr>
      <vt:lpstr>MS PGothic</vt:lpstr>
      <vt:lpstr>Office Theme</vt:lpstr>
      <vt:lpstr>PowerPoint Presentation</vt:lpstr>
      <vt:lpstr>Agenda</vt:lpstr>
      <vt:lpstr>SOCODEVI</vt:lpstr>
      <vt:lpstr>SOCODEVI - Our Data Collections Tools</vt:lpstr>
      <vt:lpstr>SOCODEVI - Our Data Collections Tools</vt:lpstr>
      <vt:lpstr>SOCODEVI - Our Data Structure</vt:lpstr>
      <vt:lpstr>PowerPoint Presentation</vt:lpstr>
      <vt:lpstr>PowerPoint Presentation</vt:lpstr>
      <vt:lpstr>Integrating PBI data analysis into MEL system</vt:lpstr>
      <vt:lpstr>Baseline Power Bi Report Integrating PBI data analysis into MEL system </vt:lpstr>
      <vt:lpstr>Monitoring Dashboard Integrating PBI data analysis into MEL system </vt:lpstr>
      <vt:lpstr>Final/Intermediate Evaluation Report Integrating PBI data analysis into MEL system </vt:lpstr>
      <vt:lpstr>Other uses Integrating PBI data analysis into MEL system </vt:lpstr>
      <vt:lpstr>PowerPoint Presentation</vt:lpstr>
      <vt:lpstr>Three Versions of Power BI Power BI and Data Analysis Essentials</vt:lpstr>
      <vt:lpstr>PowerPoint Presentation</vt:lpstr>
      <vt:lpstr>PowerPoint Presentation</vt:lpstr>
      <vt:lpstr>PowerPoint Presentation</vt:lpstr>
      <vt:lpstr>Enhanced Communication and Collaboration</vt:lpstr>
      <vt:lpstr>Informed Decision-Making</vt:lpstr>
      <vt:lpstr>Efficient Management</vt:lpstr>
      <vt:lpstr>Accountability and Traceability</vt:lpstr>
      <vt:lpstr>Stakeholder Satisfaction and Continuous Improvement</vt:lpstr>
      <vt:lpstr>The importance of data accessibility for enhancing project management, outcomes, and decision-making Power BI for collaborative and efficient project management </vt:lpstr>
      <vt:lpstr>Tips on how to use Power BI empower local agents Power BI for collaborative and efficient project management 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gLOCAL23 Slides Deck</dc:title>
  <dc:creator>GEI</dc:creator>
  <cp:keywords>DAFd2QjGQ3g,BAEdEyFh6Uk</cp:keywords>
  <cp:lastModifiedBy>Constance Lambert</cp:lastModifiedBy>
  <cp:revision>42</cp:revision>
  <dcterms:created xsi:type="dcterms:W3CDTF">2023-03-23T11:16:43Z</dcterms:created>
  <dcterms:modified xsi:type="dcterms:W3CDTF">2024-06-04T19:27:13Z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2023-03-23T00:00:00Z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2023-03-23T00:00:00Z</vt:filetime>
  </property>
  <property fmtid="{D5CDD505-2E9C-101B-9397-08002B2CF9AE}" pid="6" name="ContentTypeId">
    <vt:lpwstr>0x010100D53EC92EFF98264988E9661A5AB1EB82</vt:lpwstr>
  </property>
  <property fmtid="{D5CDD505-2E9C-101B-9397-08002B2CF9AE}" pid="7" name="MediaServiceImageTags">
    <vt:lpwstr/>
  </property>
</Properties>
</file>