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5" r:id="rId4"/>
    <p:sldMasterId id="2147483712" r:id="rId5"/>
    <p:sldMasterId id="2147483696" r:id="rId6"/>
    <p:sldMasterId id="2147483675" r:id="rId7"/>
    <p:sldMasterId id="2147483648" r:id="rId8"/>
  </p:sldMasterIdLst>
  <p:notesMasterIdLst>
    <p:notesMasterId r:id="rId40"/>
  </p:notesMasterIdLst>
  <p:sldIdLst>
    <p:sldId id="256" r:id="rId9"/>
    <p:sldId id="257" r:id="rId10"/>
    <p:sldId id="2146846633" r:id="rId11"/>
    <p:sldId id="2146846621" r:id="rId12"/>
    <p:sldId id="2146846609" r:id="rId13"/>
    <p:sldId id="262" r:id="rId14"/>
    <p:sldId id="2146846632" r:id="rId15"/>
    <p:sldId id="2146846604" r:id="rId16"/>
    <p:sldId id="2146846605" r:id="rId17"/>
    <p:sldId id="2146846612" r:id="rId18"/>
    <p:sldId id="2146846624" r:id="rId19"/>
    <p:sldId id="2146846640" r:id="rId20"/>
    <p:sldId id="2146846608" r:id="rId21"/>
    <p:sldId id="2146846611" r:id="rId22"/>
    <p:sldId id="298" r:id="rId23"/>
    <p:sldId id="391" r:id="rId24"/>
    <p:sldId id="2146846613" r:id="rId25"/>
    <p:sldId id="269" r:id="rId26"/>
    <p:sldId id="2146846641" r:id="rId27"/>
    <p:sldId id="2146846627" r:id="rId28"/>
    <p:sldId id="2146846628" r:id="rId29"/>
    <p:sldId id="2146846634" r:id="rId30"/>
    <p:sldId id="2146846616" r:id="rId31"/>
    <p:sldId id="2146846642" r:id="rId32"/>
    <p:sldId id="2146846629" r:id="rId33"/>
    <p:sldId id="2146846635" r:id="rId34"/>
    <p:sldId id="2146846617" r:id="rId35"/>
    <p:sldId id="2146846623" r:id="rId36"/>
    <p:sldId id="2146846631" r:id="rId37"/>
    <p:sldId id="2146846643" r:id="rId38"/>
    <p:sldId id="260" r:id="rId39"/>
  </p:sldIdLst>
  <p:sldSz cx="18288000" cy="10287000"/>
  <p:notesSz cx="18288000" cy="10287000"/>
  <p:embeddedFontLst>
    <p:embeddedFont>
      <p:font typeface="Arabic Typesetting" panose="03020402040406030203" pitchFamily="66" charset="-78"/>
      <p:regular r:id="rId41"/>
    </p:embeddedFont>
    <p:embeddedFont>
      <p:font typeface="Cooper Hewitt" panose="020B0604020202020204" charset="0"/>
      <p:regular r:id="rId42"/>
    </p:embeddedFont>
    <p:embeddedFont>
      <p:font typeface="Cooper Hewitt Bold" panose="020B0604020202020204" charset="0"/>
      <p:regular r:id="rId43"/>
    </p:embeddedFont>
    <p:embeddedFont>
      <p:font typeface="DM Sans" pitchFamily="2" charset="0"/>
      <p:regular r:id="rId44"/>
      <p:bold r:id="rId45"/>
      <p:italic r:id="rId46"/>
      <p:boldItalic r:id="rId47"/>
    </p:embeddedFont>
    <p:embeddedFont>
      <p:font typeface="Gill Sans MT" panose="020B0502020104020203" pitchFamily="34" charset="0"/>
      <p:regular r:id="rId48"/>
      <p:bold r:id="rId49"/>
      <p:italic r:id="rId50"/>
      <p:boldItalic r:id="rId51"/>
    </p:embeddedFont>
    <p:embeddedFont>
      <p:font typeface="Segoe UI" panose="020B0502040204020203" pitchFamily="34" charset="0"/>
      <p:regular r:id="rId52"/>
      <p:bold r:id="rId53"/>
      <p:italic r:id="rId54"/>
      <p:boldItalic r:id="rId55"/>
    </p:embeddedFont>
    <p:embeddedFont>
      <p:font typeface="Segoe UI Semibold" panose="020B0702040204020203" pitchFamily="34" charset="0"/>
      <p:bold r:id="rId56"/>
      <p:boldItalic r:id="rId57"/>
    </p:embeddedFont>
    <p:embeddedFont>
      <p:font typeface="Segoe UI Semilight" panose="020B0402040204020203" pitchFamily="34" charset="0"/>
      <p:regular r:id="rId58"/>
      <p:italic r:id="rId59"/>
    </p:embeddedFont>
  </p:embeddedFontLst>
  <p:defaultTextStyle>
    <a:defPPr>
      <a:defRPr kern="0"/>
    </a:defPPr>
  </p:defaultTextStyle>
  <p:extLst>
    <p:ext uri="{521415D9-36F7-43E2-AB2F-B90AF26B5E84}">
      <p14:sectionLst xmlns:p14="http://schemas.microsoft.com/office/powerpoint/2010/main">
        <p14:section name="English" id="{6D2E8D25-E0FC-412F-B317-965E0A07DB35}">
          <p14:sldIdLst>
            <p14:sldId id="256"/>
            <p14:sldId id="257"/>
            <p14:sldId id="2146846633"/>
            <p14:sldId id="2146846621"/>
            <p14:sldId id="2146846609"/>
            <p14:sldId id="262"/>
            <p14:sldId id="2146846632"/>
            <p14:sldId id="2146846604"/>
            <p14:sldId id="2146846605"/>
            <p14:sldId id="2146846612"/>
            <p14:sldId id="2146846624"/>
            <p14:sldId id="2146846640"/>
            <p14:sldId id="2146846608"/>
            <p14:sldId id="2146846611"/>
            <p14:sldId id="298"/>
            <p14:sldId id="391"/>
            <p14:sldId id="2146846613"/>
            <p14:sldId id="269"/>
            <p14:sldId id="2146846641"/>
            <p14:sldId id="2146846627"/>
            <p14:sldId id="2146846628"/>
            <p14:sldId id="2146846634"/>
            <p14:sldId id="2146846616"/>
            <p14:sldId id="2146846642"/>
            <p14:sldId id="2146846629"/>
            <p14:sldId id="2146846635"/>
            <p14:sldId id="2146846617"/>
            <p14:sldId id="2146846623"/>
            <p14:sldId id="2146846631"/>
            <p14:sldId id="2146846643"/>
            <p14:sldId id="260"/>
          </p14:sldIdLst>
        </p14:section>
      </p14:sectionLst>
    </p:ext>
    <p:ext uri="{EFAFB233-063F-42B5-8137-9DF3F51BA10A}">
      <p15:sldGuideLst xmlns:p15="http://schemas.microsoft.com/office/powerpoint/2012/main">
        <p15:guide id="1" orient="horz" pos="2856" userDrawn="1">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6E3310-11E0-4CF7-BF08-0E93D7A6BB8B}" v="11" dt="2024-06-05T08:18:14.79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080" autoAdjust="0"/>
  </p:normalViewPr>
  <p:slideViewPr>
    <p:cSldViewPr snapToGrid="0">
      <p:cViewPr varScale="1">
        <p:scale>
          <a:sx n="45" d="100"/>
          <a:sy n="45" d="100"/>
        </p:scale>
        <p:origin x="548" y="44"/>
      </p:cViewPr>
      <p:guideLst>
        <p:guide orient="horz" pos="2856"/>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font" Target="fonts/font11.fntdata"/><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font" Target="fonts/font6.fntdata"/><Relationship Id="rId59" Type="http://schemas.openxmlformats.org/officeDocument/2006/relationships/font" Target="fonts/font19.fntdata"/><Relationship Id="rId20" Type="http://schemas.openxmlformats.org/officeDocument/2006/relationships/slide" Target="slides/slide12.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00EABE-7B90-4989-B0F7-5D7B008F7491}" type="doc">
      <dgm:prSet loTypeId="urn:microsoft.com/office/officeart/2005/8/layout/chevron1" loCatId="process" qsTypeId="urn:microsoft.com/office/officeart/2005/8/quickstyle/simple1" qsCatId="simple" csTypeId="urn:microsoft.com/office/officeart/2005/8/colors/colorful1#1" csCatId="colorful" phldr="1"/>
      <dgm:spPr/>
      <dgm:t>
        <a:bodyPr/>
        <a:lstStyle/>
        <a:p>
          <a:endParaRPr lang="en-IN"/>
        </a:p>
      </dgm:t>
    </dgm:pt>
    <dgm:pt modelId="{AB87C695-51AA-409B-8DBE-FA521215B21C}">
      <dgm:prSet phldrT="[Text]" custT="1"/>
      <dgm:spPr/>
      <dgm:t>
        <a:bodyPr/>
        <a:lstStyle/>
        <a:p>
          <a:pPr algn="ctr"/>
          <a:r>
            <a:rPr lang="en-IN" sz="1200" b="1" dirty="0"/>
            <a:t>Mobilisation</a:t>
          </a:r>
        </a:p>
      </dgm:t>
    </dgm:pt>
    <dgm:pt modelId="{9D99CD90-D6C5-41D6-A5D2-7814C931E184}" type="parTrans" cxnId="{E5CD383B-4B39-4079-B180-63257C9B2AB1}">
      <dgm:prSet/>
      <dgm:spPr/>
      <dgm:t>
        <a:bodyPr/>
        <a:lstStyle/>
        <a:p>
          <a:pPr algn="ctr"/>
          <a:endParaRPr lang="en-IN" sz="1800" b="1"/>
        </a:p>
      </dgm:t>
    </dgm:pt>
    <dgm:pt modelId="{049AA3BE-38F0-402F-B7E5-A1C5AAC460ED}" type="sibTrans" cxnId="{E5CD383B-4B39-4079-B180-63257C9B2AB1}">
      <dgm:prSet/>
      <dgm:spPr/>
      <dgm:t>
        <a:bodyPr/>
        <a:lstStyle/>
        <a:p>
          <a:pPr algn="ctr"/>
          <a:endParaRPr lang="en-IN" sz="1800" b="1"/>
        </a:p>
      </dgm:t>
    </dgm:pt>
    <dgm:pt modelId="{64D32032-25EB-472E-BE0B-1FCED9459382}">
      <dgm:prSet phldrT="[Text]" custT="1"/>
      <dgm:spPr/>
      <dgm:t>
        <a:bodyPr/>
        <a:lstStyle/>
        <a:p>
          <a:pPr algn="ctr" rtl="0"/>
          <a:r>
            <a:rPr lang="en-IN" sz="1200" b="1" dirty="0"/>
            <a:t>Selection</a:t>
          </a:r>
          <a:r>
            <a:rPr lang="en-IN" sz="1200" b="1" dirty="0">
              <a:latin typeface="Calibri"/>
            </a:rPr>
            <a:t> &amp; Enrolment</a:t>
          </a:r>
          <a:endParaRPr lang="en-IN" sz="1200" b="1" dirty="0"/>
        </a:p>
      </dgm:t>
    </dgm:pt>
    <dgm:pt modelId="{DA21584F-FBB2-4978-96C5-4ECEEEE4E803}" type="parTrans" cxnId="{636F0A1F-3E15-43B4-BDB5-9C2C5D8E5C33}">
      <dgm:prSet/>
      <dgm:spPr/>
      <dgm:t>
        <a:bodyPr/>
        <a:lstStyle/>
        <a:p>
          <a:pPr algn="ctr"/>
          <a:endParaRPr lang="en-IN" sz="1800" b="1"/>
        </a:p>
      </dgm:t>
    </dgm:pt>
    <dgm:pt modelId="{4164B07D-E76C-4FBB-A2AB-AAF372214F9B}" type="sibTrans" cxnId="{636F0A1F-3E15-43B4-BDB5-9C2C5D8E5C33}">
      <dgm:prSet/>
      <dgm:spPr/>
      <dgm:t>
        <a:bodyPr/>
        <a:lstStyle/>
        <a:p>
          <a:pPr algn="ctr"/>
          <a:endParaRPr lang="en-IN" sz="1800" b="1"/>
        </a:p>
      </dgm:t>
    </dgm:pt>
    <dgm:pt modelId="{5EEDFDD4-42E5-4949-91E6-DB8A2DBF6A0D}">
      <dgm:prSet phldrT="[Text]" custT="1"/>
      <dgm:spPr/>
      <dgm:t>
        <a:bodyPr/>
        <a:lstStyle/>
        <a:p>
          <a:pPr algn="ctr"/>
          <a:r>
            <a:rPr lang="en-IN" sz="1200" b="1" dirty="0"/>
            <a:t>Training</a:t>
          </a:r>
        </a:p>
      </dgm:t>
    </dgm:pt>
    <dgm:pt modelId="{ED608454-2BBD-4A64-B38A-78C81002A5CD}" type="parTrans" cxnId="{30E5AA4D-C16A-4B03-9F03-E93B312B7A65}">
      <dgm:prSet/>
      <dgm:spPr/>
      <dgm:t>
        <a:bodyPr/>
        <a:lstStyle/>
        <a:p>
          <a:pPr algn="ctr"/>
          <a:endParaRPr lang="en-IN" sz="1800" b="1"/>
        </a:p>
      </dgm:t>
    </dgm:pt>
    <dgm:pt modelId="{115B5901-40DB-49C4-AB2A-9ABBB24FF48E}" type="sibTrans" cxnId="{30E5AA4D-C16A-4B03-9F03-E93B312B7A65}">
      <dgm:prSet/>
      <dgm:spPr/>
      <dgm:t>
        <a:bodyPr/>
        <a:lstStyle/>
        <a:p>
          <a:pPr algn="ctr"/>
          <a:endParaRPr lang="en-IN" sz="1800" b="1"/>
        </a:p>
      </dgm:t>
    </dgm:pt>
    <dgm:pt modelId="{666D32CB-0105-4C84-971E-06D2FA059ACB}">
      <dgm:prSet phldrT="[Text]" custT="1"/>
      <dgm:spPr/>
      <dgm:t>
        <a:bodyPr/>
        <a:lstStyle/>
        <a:p>
          <a:pPr algn="ctr"/>
          <a:r>
            <a:rPr lang="en-IN" sz="1200" b="1" dirty="0"/>
            <a:t>Work Readiness</a:t>
          </a:r>
        </a:p>
      </dgm:t>
    </dgm:pt>
    <dgm:pt modelId="{9114580B-55E4-4315-A2B5-7DF73AA0FE71}" type="parTrans" cxnId="{6DCFDD7E-2819-467B-BFCA-68EF37531770}">
      <dgm:prSet/>
      <dgm:spPr/>
      <dgm:t>
        <a:bodyPr/>
        <a:lstStyle/>
        <a:p>
          <a:pPr algn="ctr"/>
          <a:endParaRPr lang="en-IN" sz="1800" b="1"/>
        </a:p>
      </dgm:t>
    </dgm:pt>
    <dgm:pt modelId="{77D7E646-907C-4624-A300-A298C96A4B08}" type="sibTrans" cxnId="{6DCFDD7E-2819-467B-BFCA-68EF37531770}">
      <dgm:prSet/>
      <dgm:spPr/>
      <dgm:t>
        <a:bodyPr/>
        <a:lstStyle/>
        <a:p>
          <a:pPr algn="ctr"/>
          <a:endParaRPr lang="en-IN" sz="1800" b="1"/>
        </a:p>
      </dgm:t>
    </dgm:pt>
    <dgm:pt modelId="{823622C2-4E60-41C6-9456-205E3C0CF4A2}">
      <dgm:prSet phldrT="[Text]" custT="1"/>
      <dgm:spPr/>
      <dgm:t>
        <a:bodyPr/>
        <a:lstStyle/>
        <a:p>
          <a:pPr algn="ctr"/>
          <a:r>
            <a:rPr lang="en-IN" sz="1200" b="1" dirty="0"/>
            <a:t>Career Support</a:t>
          </a:r>
        </a:p>
      </dgm:t>
    </dgm:pt>
    <dgm:pt modelId="{2D41D585-A724-436F-B040-09EB54044E74}" type="parTrans" cxnId="{B50BC2F6-BE3A-4C1A-9A65-FFC95C47D48B}">
      <dgm:prSet/>
      <dgm:spPr/>
      <dgm:t>
        <a:bodyPr/>
        <a:lstStyle/>
        <a:p>
          <a:pPr algn="ctr"/>
          <a:endParaRPr lang="en-IN" sz="1800" b="1"/>
        </a:p>
      </dgm:t>
    </dgm:pt>
    <dgm:pt modelId="{60F61F38-174D-4EB9-A08C-A84FA9F06362}" type="sibTrans" cxnId="{B50BC2F6-BE3A-4C1A-9A65-FFC95C47D48B}">
      <dgm:prSet/>
      <dgm:spPr/>
      <dgm:t>
        <a:bodyPr/>
        <a:lstStyle/>
        <a:p>
          <a:pPr algn="ctr"/>
          <a:endParaRPr lang="en-IN" sz="1800" b="1"/>
        </a:p>
      </dgm:t>
    </dgm:pt>
    <dgm:pt modelId="{CF1C6213-9298-4C8B-B6B3-400B038A206B}">
      <dgm:prSet phldrT="[Text]" custT="1"/>
      <dgm:spPr/>
      <dgm:t>
        <a:bodyPr/>
        <a:lstStyle/>
        <a:p>
          <a:pPr marL="0" lvl="0" indent="0" algn="ctr" defTabSz="889000">
            <a:lnSpc>
              <a:spcPct val="90000"/>
            </a:lnSpc>
            <a:spcBef>
              <a:spcPct val="0"/>
            </a:spcBef>
            <a:spcAft>
              <a:spcPct val="35000"/>
            </a:spcAft>
            <a:buNone/>
          </a:pPr>
          <a:r>
            <a:rPr lang="en-IN" sz="1200" b="1" kern="1200" dirty="0">
              <a:solidFill>
                <a:prstClr val="white"/>
              </a:solidFill>
              <a:latin typeface="Gill Sans MT"/>
              <a:ea typeface="+mn-ea"/>
              <a:cs typeface="+mn-cs"/>
            </a:rPr>
            <a:t>Guided Journey</a:t>
          </a:r>
        </a:p>
      </dgm:t>
    </dgm:pt>
    <dgm:pt modelId="{9E61C9D5-DC96-4F74-8F68-B3592449C83B}" type="parTrans" cxnId="{D8EE0AA7-831A-4437-9009-80CADCF390EF}">
      <dgm:prSet/>
      <dgm:spPr/>
      <dgm:t>
        <a:bodyPr/>
        <a:lstStyle/>
        <a:p>
          <a:endParaRPr lang="en-IN" sz="1600"/>
        </a:p>
      </dgm:t>
    </dgm:pt>
    <dgm:pt modelId="{6CAA3C61-F545-41D3-85CD-BBA9D1D52BAD}" type="sibTrans" cxnId="{D8EE0AA7-831A-4437-9009-80CADCF390EF}">
      <dgm:prSet/>
      <dgm:spPr/>
      <dgm:t>
        <a:bodyPr/>
        <a:lstStyle/>
        <a:p>
          <a:endParaRPr lang="en-IN" sz="1600"/>
        </a:p>
      </dgm:t>
    </dgm:pt>
    <dgm:pt modelId="{DFFA2E27-5E50-44A3-8F9C-3F90641CA05D}" type="pres">
      <dgm:prSet presAssocID="{B400EABE-7B90-4989-B0F7-5D7B008F7491}" presName="Name0" presStyleCnt="0">
        <dgm:presLayoutVars>
          <dgm:dir/>
          <dgm:animLvl val="lvl"/>
          <dgm:resizeHandles val="exact"/>
        </dgm:presLayoutVars>
      </dgm:prSet>
      <dgm:spPr/>
    </dgm:pt>
    <dgm:pt modelId="{6080E8AC-16D2-4BD8-B3EC-B42740A10F27}" type="pres">
      <dgm:prSet presAssocID="{AB87C695-51AA-409B-8DBE-FA521215B21C}" presName="parTxOnly" presStyleLbl="node1" presStyleIdx="0" presStyleCnt="6" custScaleX="125744" custLinFactNeighborX="22956">
        <dgm:presLayoutVars>
          <dgm:chMax val="0"/>
          <dgm:chPref val="0"/>
          <dgm:bulletEnabled val="1"/>
        </dgm:presLayoutVars>
      </dgm:prSet>
      <dgm:spPr/>
    </dgm:pt>
    <dgm:pt modelId="{4DD92082-F5A1-4A39-8593-C2A69B8C91E4}" type="pres">
      <dgm:prSet presAssocID="{049AA3BE-38F0-402F-B7E5-A1C5AAC460ED}" presName="parTxOnlySpace" presStyleCnt="0"/>
      <dgm:spPr/>
    </dgm:pt>
    <dgm:pt modelId="{73509A2B-02F8-4981-A8CF-346770BE4BC8}" type="pres">
      <dgm:prSet presAssocID="{64D32032-25EB-472E-BE0B-1FCED9459382}" presName="parTxOnly" presStyleLbl="node1" presStyleIdx="1" presStyleCnt="6" custScaleX="108068" custLinFactNeighborX="17145" custLinFactNeighborY="-748">
        <dgm:presLayoutVars>
          <dgm:chMax val="0"/>
          <dgm:chPref val="0"/>
          <dgm:bulletEnabled val="1"/>
        </dgm:presLayoutVars>
      </dgm:prSet>
      <dgm:spPr/>
    </dgm:pt>
    <dgm:pt modelId="{75304C39-D00D-4D8F-B632-7ED1C0E984A7}" type="pres">
      <dgm:prSet presAssocID="{4164B07D-E76C-4FBB-A2AB-AAF372214F9B}" presName="parTxOnlySpace" presStyleCnt="0"/>
      <dgm:spPr/>
    </dgm:pt>
    <dgm:pt modelId="{9D38597A-9870-44A7-92E6-C8D9194100E2}" type="pres">
      <dgm:prSet presAssocID="{5EEDFDD4-42E5-4949-91E6-DB8A2DBF6A0D}" presName="parTxOnly" presStyleLbl="node1" presStyleIdx="2" presStyleCnt="6" custScaleX="116935" custLinFactNeighborX="12135" custLinFactNeighborY="-528">
        <dgm:presLayoutVars>
          <dgm:chMax val="0"/>
          <dgm:chPref val="0"/>
          <dgm:bulletEnabled val="1"/>
        </dgm:presLayoutVars>
      </dgm:prSet>
      <dgm:spPr/>
    </dgm:pt>
    <dgm:pt modelId="{8F21CA8B-C164-4DE0-B390-02FCA3C52A7D}" type="pres">
      <dgm:prSet presAssocID="{115B5901-40DB-49C4-AB2A-9ABBB24FF48E}" presName="parTxOnlySpace" presStyleCnt="0"/>
      <dgm:spPr/>
    </dgm:pt>
    <dgm:pt modelId="{5F46D552-E9CD-428B-B530-4C14F76E1EA8}" type="pres">
      <dgm:prSet presAssocID="{666D32CB-0105-4C84-971E-06D2FA059ACB}" presName="parTxOnly" presStyleLbl="node1" presStyleIdx="3" presStyleCnt="6" custScaleX="110000" custLinFactNeighborX="5878" custLinFactNeighborY="-289">
        <dgm:presLayoutVars>
          <dgm:chMax val="0"/>
          <dgm:chPref val="0"/>
          <dgm:bulletEnabled val="1"/>
        </dgm:presLayoutVars>
      </dgm:prSet>
      <dgm:spPr/>
    </dgm:pt>
    <dgm:pt modelId="{41708C85-5A80-4C8A-9EAE-D45B2E6AF85E}" type="pres">
      <dgm:prSet presAssocID="{77D7E646-907C-4624-A300-A298C96A4B08}" presName="parTxOnlySpace" presStyleCnt="0"/>
      <dgm:spPr/>
    </dgm:pt>
    <dgm:pt modelId="{D9E86C34-FF84-467A-8690-01EBF2465F2B}" type="pres">
      <dgm:prSet presAssocID="{823622C2-4E60-41C6-9456-205E3C0CF4A2}" presName="parTxOnly" presStyleLbl="node1" presStyleIdx="4" presStyleCnt="6" custScaleX="106609" custLinFactNeighborX="-1731" custLinFactNeighborY="137">
        <dgm:presLayoutVars>
          <dgm:chMax val="0"/>
          <dgm:chPref val="0"/>
          <dgm:bulletEnabled val="1"/>
        </dgm:presLayoutVars>
      </dgm:prSet>
      <dgm:spPr/>
    </dgm:pt>
    <dgm:pt modelId="{C6CF2B63-7A8E-48B4-AFC6-0CEA3E9DADCB}" type="pres">
      <dgm:prSet presAssocID="{60F61F38-174D-4EB9-A08C-A84FA9F06362}" presName="parTxOnlySpace" presStyleCnt="0"/>
      <dgm:spPr/>
    </dgm:pt>
    <dgm:pt modelId="{A2E3701B-621E-4AE1-8947-09418598DA2E}" type="pres">
      <dgm:prSet presAssocID="{CF1C6213-9298-4C8B-B6B3-400B038A206B}" presName="parTxOnly" presStyleLbl="node1" presStyleIdx="5" presStyleCnt="6" custScaleX="128997" custLinFactNeighborX="-28470" custLinFactNeighborY="-39">
        <dgm:presLayoutVars>
          <dgm:chMax val="0"/>
          <dgm:chPref val="0"/>
          <dgm:bulletEnabled val="1"/>
        </dgm:presLayoutVars>
      </dgm:prSet>
      <dgm:spPr/>
    </dgm:pt>
  </dgm:ptLst>
  <dgm:cxnLst>
    <dgm:cxn modelId="{96BD0D14-1EA6-4EB4-B2CA-9587D894F667}" type="presOf" srcId="{64D32032-25EB-472E-BE0B-1FCED9459382}" destId="{73509A2B-02F8-4981-A8CF-346770BE4BC8}" srcOrd="0" destOrd="0" presId="urn:microsoft.com/office/officeart/2005/8/layout/chevron1"/>
    <dgm:cxn modelId="{636F0A1F-3E15-43B4-BDB5-9C2C5D8E5C33}" srcId="{B400EABE-7B90-4989-B0F7-5D7B008F7491}" destId="{64D32032-25EB-472E-BE0B-1FCED9459382}" srcOrd="1" destOrd="0" parTransId="{DA21584F-FBB2-4978-96C5-4ECEEEE4E803}" sibTransId="{4164B07D-E76C-4FBB-A2AB-AAF372214F9B}"/>
    <dgm:cxn modelId="{E5CD383B-4B39-4079-B180-63257C9B2AB1}" srcId="{B400EABE-7B90-4989-B0F7-5D7B008F7491}" destId="{AB87C695-51AA-409B-8DBE-FA521215B21C}" srcOrd="0" destOrd="0" parTransId="{9D99CD90-D6C5-41D6-A5D2-7814C931E184}" sibTransId="{049AA3BE-38F0-402F-B7E5-A1C5AAC460ED}"/>
    <dgm:cxn modelId="{30E5AA4D-C16A-4B03-9F03-E93B312B7A65}" srcId="{B400EABE-7B90-4989-B0F7-5D7B008F7491}" destId="{5EEDFDD4-42E5-4949-91E6-DB8A2DBF6A0D}" srcOrd="2" destOrd="0" parTransId="{ED608454-2BBD-4A64-B38A-78C81002A5CD}" sibTransId="{115B5901-40DB-49C4-AB2A-9ABBB24FF48E}"/>
    <dgm:cxn modelId="{58D4EE78-76F9-4CE0-A973-4F8A8D488EF4}" type="presOf" srcId="{B400EABE-7B90-4989-B0F7-5D7B008F7491}" destId="{DFFA2E27-5E50-44A3-8F9C-3F90641CA05D}" srcOrd="0" destOrd="0" presId="urn:microsoft.com/office/officeart/2005/8/layout/chevron1"/>
    <dgm:cxn modelId="{6DCFDD7E-2819-467B-BFCA-68EF37531770}" srcId="{B400EABE-7B90-4989-B0F7-5D7B008F7491}" destId="{666D32CB-0105-4C84-971E-06D2FA059ACB}" srcOrd="3" destOrd="0" parTransId="{9114580B-55E4-4315-A2B5-7DF73AA0FE71}" sibTransId="{77D7E646-907C-4624-A300-A298C96A4B08}"/>
    <dgm:cxn modelId="{66CBBA80-D557-46B5-B865-B606B13191D2}" type="presOf" srcId="{CF1C6213-9298-4C8B-B6B3-400B038A206B}" destId="{A2E3701B-621E-4AE1-8947-09418598DA2E}" srcOrd="0" destOrd="0" presId="urn:microsoft.com/office/officeart/2005/8/layout/chevron1"/>
    <dgm:cxn modelId="{684C7B93-116E-45B3-8AE6-8FD7D4E50D58}" type="presOf" srcId="{5EEDFDD4-42E5-4949-91E6-DB8A2DBF6A0D}" destId="{9D38597A-9870-44A7-92E6-C8D9194100E2}" srcOrd="0" destOrd="0" presId="urn:microsoft.com/office/officeart/2005/8/layout/chevron1"/>
    <dgm:cxn modelId="{D8EE0AA7-831A-4437-9009-80CADCF390EF}" srcId="{B400EABE-7B90-4989-B0F7-5D7B008F7491}" destId="{CF1C6213-9298-4C8B-B6B3-400B038A206B}" srcOrd="5" destOrd="0" parTransId="{9E61C9D5-DC96-4F74-8F68-B3592449C83B}" sibTransId="{6CAA3C61-F545-41D3-85CD-BBA9D1D52BAD}"/>
    <dgm:cxn modelId="{F56152A8-D556-4730-A964-ACF04321D49E}" type="presOf" srcId="{666D32CB-0105-4C84-971E-06D2FA059ACB}" destId="{5F46D552-E9CD-428B-B530-4C14F76E1EA8}" srcOrd="0" destOrd="0" presId="urn:microsoft.com/office/officeart/2005/8/layout/chevron1"/>
    <dgm:cxn modelId="{C52D2FD0-5FCD-4274-8251-CF4FE0AEA12B}" type="presOf" srcId="{823622C2-4E60-41C6-9456-205E3C0CF4A2}" destId="{D9E86C34-FF84-467A-8690-01EBF2465F2B}" srcOrd="0" destOrd="0" presId="urn:microsoft.com/office/officeart/2005/8/layout/chevron1"/>
    <dgm:cxn modelId="{B50BC2F6-BE3A-4C1A-9A65-FFC95C47D48B}" srcId="{B400EABE-7B90-4989-B0F7-5D7B008F7491}" destId="{823622C2-4E60-41C6-9456-205E3C0CF4A2}" srcOrd="4" destOrd="0" parTransId="{2D41D585-A724-436F-B040-09EB54044E74}" sibTransId="{60F61F38-174D-4EB9-A08C-A84FA9F06362}"/>
    <dgm:cxn modelId="{0C9A7AFD-043F-4BC5-BCBC-1584707111F9}" type="presOf" srcId="{AB87C695-51AA-409B-8DBE-FA521215B21C}" destId="{6080E8AC-16D2-4BD8-B3EC-B42740A10F27}" srcOrd="0" destOrd="0" presId="urn:microsoft.com/office/officeart/2005/8/layout/chevron1"/>
    <dgm:cxn modelId="{11208E7F-D157-4169-AEDD-9B537017EE6E}" type="presParOf" srcId="{DFFA2E27-5E50-44A3-8F9C-3F90641CA05D}" destId="{6080E8AC-16D2-4BD8-B3EC-B42740A10F27}" srcOrd="0" destOrd="0" presId="urn:microsoft.com/office/officeart/2005/8/layout/chevron1"/>
    <dgm:cxn modelId="{3504CFD3-A347-4008-829A-56ECD43F5749}" type="presParOf" srcId="{DFFA2E27-5E50-44A3-8F9C-3F90641CA05D}" destId="{4DD92082-F5A1-4A39-8593-C2A69B8C91E4}" srcOrd="1" destOrd="0" presId="urn:microsoft.com/office/officeart/2005/8/layout/chevron1"/>
    <dgm:cxn modelId="{093D30A2-7596-4136-8BE0-3EF09D0AEC8E}" type="presParOf" srcId="{DFFA2E27-5E50-44A3-8F9C-3F90641CA05D}" destId="{73509A2B-02F8-4981-A8CF-346770BE4BC8}" srcOrd="2" destOrd="0" presId="urn:microsoft.com/office/officeart/2005/8/layout/chevron1"/>
    <dgm:cxn modelId="{DEE1D790-6F0D-43A9-8FB8-E8A5700FEC6B}" type="presParOf" srcId="{DFFA2E27-5E50-44A3-8F9C-3F90641CA05D}" destId="{75304C39-D00D-4D8F-B632-7ED1C0E984A7}" srcOrd="3" destOrd="0" presId="urn:microsoft.com/office/officeart/2005/8/layout/chevron1"/>
    <dgm:cxn modelId="{E1164899-EC17-4750-A03A-C1C6074F3413}" type="presParOf" srcId="{DFFA2E27-5E50-44A3-8F9C-3F90641CA05D}" destId="{9D38597A-9870-44A7-92E6-C8D9194100E2}" srcOrd="4" destOrd="0" presId="urn:microsoft.com/office/officeart/2005/8/layout/chevron1"/>
    <dgm:cxn modelId="{F4D7625F-4EE1-423B-B663-FD4D32A26DDA}" type="presParOf" srcId="{DFFA2E27-5E50-44A3-8F9C-3F90641CA05D}" destId="{8F21CA8B-C164-4DE0-B390-02FCA3C52A7D}" srcOrd="5" destOrd="0" presId="urn:microsoft.com/office/officeart/2005/8/layout/chevron1"/>
    <dgm:cxn modelId="{80283C3F-95B2-4006-A1F3-20BB527354FD}" type="presParOf" srcId="{DFFA2E27-5E50-44A3-8F9C-3F90641CA05D}" destId="{5F46D552-E9CD-428B-B530-4C14F76E1EA8}" srcOrd="6" destOrd="0" presId="urn:microsoft.com/office/officeart/2005/8/layout/chevron1"/>
    <dgm:cxn modelId="{429AB0BA-E0CD-4046-B231-8708217DB18A}" type="presParOf" srcId="{DFFA2E27-5E50-44A3-8F9C-3F90641CA05D}" destId="{41708C85-5A80-4C8A-9EAE-D45B2E6AF85E}" srcOrd="7" destOrd="0" presId="urn:microsoft.com/office/officeart/2005/8/layout/chevron1"/>
    <dgm:cxn modelId="{5E4B25DB-B02A-4289-8CFB-166A0758877C}" type="presParOf" srcId="{DFFA2E27-5E50-44A3-8F9C-3F90641CA05D}" destId="{D9E86C34-FF84-467A-8690-01EBF2465F2B}" srcOrd="8" destOrd="0" presId="urn:microsoft.com/office/officeart/2005/8/layout/chevron1"/>
    <dgm:cxn modelId="{6FF29596-5A88-40AC-B190-4269D70029BD}" type="presParOf" srcId="{DFFA2E27-5E50-44A3-8F9C-3F90641CA05D}" destId="{C6CF2B63-7A8E-48B4-AFC6-0CEA3E9DADCB}" srcOrd="9" destOrd="0" presId="urn:microsoft.com/office/officeart/2005/8/layout/chevron1"/>
    <dgm:cxn modelId="{1B2F6E63-068A-491D-89BA-017007DB02FB}" type="presParOf" srcId="{DFFA2E27-5E50-44A3-8F9C-3F90641CA05D}" destId="{A2E3701B-621E-4AE1-8947-09418598DA2E}" srcOrd="10" destOrd="0" presId="urn:microsoft.com/office/officeart/2005/8/layout/chevron1"/>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6E7F41-E7CB-4473-BB29-BB5852A8C331}" type="doc">
      <dgm:prSet loTypeId="urn:microsoft.com/office/officeart/2008/layout/HorizontalMultiLevelHierarchy" loCatId="hierarchy" qsTypeId="urn:microsoft.com/office/officeart/2005/8/quickstyle/simple3" qsCatId="simple" csTypeId="urn:microsoft.com/office/officeart/2005/8/colors/accent5_2" csCatId="accent5" phldr="1"/>
      <dgm:spPr/>
      <dgm:t>
        <a:bodyPr/>
        <a:lstStyle/>
        <a:p>
          <a:endParaRPr lang="en-IN"/>
        </a:p>
      </dgm:t>
    </dgm:pt>
    <dgm:pt modelId="{692A5F7A-67A5-4261-A2F2-834A21C9BD54}">
      <dgm:prSet phldrT="[Text]" custT="1"/>
      <dgm:spPr>
        <a:solidFill>
          <a:srgbClr val="C00000"/>
        </a:solidFill>
      </dgm:spPr>
      <dgm:t>
        <a:bodyPr/>
        <a:lstStyle/>
        <a:p>
          <a:r>
            <a:rPr lang="en-US" sz="1400" b="1" err="1">
              <a:solidFill>
                <a:schemeClr val="bg1"/>
              </a:solidFill>
            </a:rPr>
            <a:t>Programme</a:t>
          </a:r>
          <a:r>
            <a:rPr lang="en-US" sz="1400" b="1">
              <a:solidFill>
                <a:schemeClr val="bg1"/>
              </a:solidFill>
            </a:rPr>
            <a:t> Performance Parameters</a:t>
          </a:r>
          <a:endParaRPr lang="en-IN" sz="1400">
            <a:solidFill>
              <a:schemeClr val="bg1"/>
            </a:solidFill>
          </a:endParaRPr>
        </a:p>
      </dgm:t>
    </dgm:pt>
    <dgm:pt modelId="{153BBC63-70F2-4B9D-B281-1B3945296DA9}" type="parTrans" cxnId="{07ADD8A1-4129-437B-B37A-3CF43FD0FF68}">
      <dgm:prSet/>
      <dgm:spPr/>
      <dgm:t>
        <a:bodyPr/>
        <a:lstStyle/>
        <a:p>
          <a:endParaRPr lang="en-IN"/>
        </a:p>
      </dgm:t>
    </dgm:pt>
    <dgm:pt modelId="{69EEFF59-6939-4016-A7B4-913355D3BF42}" type="sibTrans" cxnId="{07ADD8A1-4129-437B-B37A-3CF43FD0FF68}">
      <dgm:prSet/>
      <dgm:spPr/>
      <dgm:t>
        <a:bodyPr/>
        <a:lstStyle/>
        <a:p>
          <a:endParaRPr lang="en-IN"/>
        </a:p>
      </dgm:t>
    </dgm:pt>
    <dgm:pt modelId="{35BC92D8-4916-48F4-BC41-8090DA4A6A22}">
      <dgm:prSet phldrT="[Text]" custT="1"/>
      <dgm:spPr/>
      <dgm:t>
        <a:bodyPr/>
        <a:lstStyle/>
        <a:p>
          <a:r>
            <a:rPr lang="en-IN" sz="1050" b="1"/>
            <a:t>100% Enrolment (20%)</a:t>
          </a:r>
        </a:p>
      </dgm:t>
    </dgm:pt>
    <dgm:pt modelId="{176C15CD-EAF9-47B1-9307-85E1F795B983}" type="parTrans" cxnId="{11F039B4-8C65-456E-93EB-A90D314B5EA4}">
      <dgm:prSet/>
      <dgm:spPr/>
      <dgm:t>
        <a:bodyPr/>
        <a:lstStyle/>
        <a:p>
          <a:endParaRPr lang="en-IN"/>
        </a:p>
      </dgm:t>
    </dgm:pt>
    <dgm:pt modelId="{77E55ABD-3B06-49E7-B873-B31A1ABE001D}" type="sibTrans" cxnId="{11F039B4-8C65-456E-93EB-A90D314B5EA4}">
      <dgm:prSet/>
      <dgm:spPr/>
      <dgm:t>
        <a:bodyPr/>
        <a:lstStyle/>
        <a:p>
          <a:endParaRPr lang="en-IN"/>
        </a:p>
      </dgm:t>
    </dgm:pt>
    <dgm:pt modelId="{67AE6676-C0A3-4FF3-B76D-DFB596C29880}">
      <dgm:prSet phldrT="[Text]" custT="1"/>
      <dgm:spPr/>
      <dgm:t>
        <a:bodyPr/>
        <a:lstStyle/>
        <a:p>
          <a:r>
            <a:rPr lang="en-IN" sz="1000" b="1"/>
            <a:t>50% women youth enrolment (15%)</a:t>
          </a:r>
        </a:p>
      </dgm:t>
    </dgm:pt>
    <dgm:pt modelId="{8FBF9637-EB91-4162-BBAA-CF2B6B91C9FB}" type="parTrans" cxnId="{AFF42311-096B-4ED3-B5E1-D4CA71EFA58D}">
      <dgm:prSet/>
      <dgm:spPr/>
      <dgm:t>
        <a:bodyPr/>
        <a:lstStyle/>
        <a:p>
          <a:endParaRPr lang="en-IN">
            <a:solidFill>
              <a:schemeClr val="tx1"/>
            </a:solidFill>
          </a:endParaRPr>
        </a:p>
      </dgm:t>
    </dgm:pt>
    <dgm:pt modelId="{75C8BF32-DF5F-4981-A345-34C7D57365BE}" type="sibTrans" cxnId="{AFF42311-096B-4ED3-B5E1-D4CA71EFA58D}">
      <dgm:prSet/>
      <dgm:spPr/>
      <dgm:t>
        <a:bodyPr/>
        <a:lstStyle/>
        <a:p>
          <a:endParaRPr lang="en-IN"/>
        </a:p>
      </dgm:t>
    </dgm:pt>
    <dgm:pt modelId="{0F2DA246-C842-4E4F-928A-DFFDD3ECC6A6}">
      <dgm:prSet phldrT="[Text]" custT="1"/>
      <dgm:spPr/>
      <dgm:t>
        <a:bodyPr/>
        <a:lstStyle/>
        <a:p>
          <a:r>
            <a:rPr lang="en-IN" sz="1400" b="0">
              <a:latin typeface="Arabic Typesetting" panose="03020402040406030203" pitchFamily="66" charset="-78"/>
              <a:cs typeface="Arabic Typesetting" panose="03020402040406030203" pitchFamily="66" charset="-78"/>
            </a:rPr>
            <a:t>Sixer Class </a:t>
          </a:r>
        </a:p>
      </dgm:t>
    </dgm:pt>
    <dgm:pt modelId="{733D582D-8981-455E-AF7C-743E7ECD4814}" type="parTrans" cxnId="{F4D2C2BC-E3C1-40CF-B89F-ED746371EB61}">
      <dgm:prSet/>
      <dgm:spPr/>
      <dgm:t>
        <a:bodyPr/>
        <a:lstStyle/>
        <a:p>
          <a:endParaRPr lang="en-IN">
            <a:solidFill>
              <a:schemeClr val="tx1"/>
            </a:solidFill>
          </a:endParaRPr>
        </a:p>
      </dgm:t>
    </dgm:pt>
    <dgm:pt modelId="{7E03BC6E-4193-413D-A567-77F2391928A0}" type="sibTrans" cxnId="{F4D2C2BC-E3C1-40CF-B89F-ED746371EB61}">
      <dgm:prSet/>
      <dgm:spPr/>
      <dgm:t>
        <a:bodyPr/>
        <a:lstStyle/>
        <a:p>
          <a:endParaRPr lang="en-IN"/>
        </a:p>
      </dgm:t>
    </dgm:pt>
    <dgm:pt modelId="{3EB48E15-3CC7-4B35-ADFD-DA34D31B3289}">
      <dgm:prSet phldrT="[Text]"/>
      <dgm:spPr/>
      <dgm:t>
        <a:bodyPr/>
        <a:lstStyle/>
        <a:p>
          <a:r>
            <a:rPr lang="en-IN"/>
            <a:t>Monthly</a:t>
          </a:r>
        </a:p>
      </dgm:t>
    </dgm:pt>
    <dgm:pt modelId="{33181FC6-DCB3-4E7E-BABB-7E29C8C9EAB4}" type="parTrans" cxnId="{AD25C41A-2029-4793-A20D-069971A05F83}">
      <dgm:prSet/>
      <dgm:spPr/>
      <dgm:t>
        <a:bodyPr/>
        <a:lstStyle/>
        <a:p>
          <a:endParaRPr lang="en-IN">
            <a:solidFill>
              <a:schemeClr val="tx1"/>
            </a:solidFill>
          </a:endParaRPr>
        </a:p>
      </dgm:t>
    </dgm:pt>
    <dgm:pt modelId="{A64DCE2E-B2B4-46FF-9FA8-A56971DB6E3D}" type="sibTrans" cxnId="{AD25C41A-2029-4793-A20D-069971A05F83}">
      <dgm:prSet/>
      <dgm:spPr/>
      <dgm:t>
        <a:bodyPr/>
        <a:lstStyle/>
        <a:p>
          <a:endParaRPr lang="en-IN"/>
        </a:p>
      </dgm:t>
    </dgm:pt>
    <dgm:pt modelId="{D7041ABC-2EC5-4754-A75E-CA7F03D58C1F}">
      <dgm:prSet phldrT="[Text]"/>
      <dgm:spPr/>
      <dgm:t>
        <a:bodyPr/>
        <a:lstStyle/>
        <a:p>
          <a:r>
            <a:rPr lang="en-IN"/>
            <a:t>Monthly</a:t>
          </a:r>
        </a:p>
      </dgm:t>
    </dgm:pt>
    <dgm:pt modelId="{C72713D0-4515-44E7-A854-4DEE1200022F}" type="parTrans" cxnId="{2C1F41A9-096C-4FC5-A88A-3FF12C0F1302}">
      <dgm:prSet/>
      <dgm:spPr/>
      <dgm:t>
        <a:bodyPr/>
        <a:lstStyle/>
        <a:p>
          <a:endParaRPr lang="en-IN">
            <a:solidFill>
              <a:schemeClr val="tx1"/>
            </a:solidFill>
          </a:endParaRPr>
        </a:p>
      </dgm:t>
    </dgm:pt>
    <dgm:pt modelId="{6EBDD6B5-8F9E-4F94-AD6E-B43EF794D703}" type="sibTrans" cxnId="{2C1F41A9-096C-4FC5-A88A-3FF12C0F1302}">
      <dgm:prSet/>
      <dgm:spPr/>
      <dgm:t>
        <a:bodyPr/>
        <a:lstStyle/>
        <a:p>
          <a:endParaRPr lang="en-IN"/>
        </a:p>
      </dgm:t>
    </dgm:pt>
    <dgm:pt modelId="{B8411400-C7CC-4799-9191-7435AACF37A8}">
      <dgm:prSet phldrT="[Text]" custT="1"/>
      <dgm:spPr/>
      <dgm:t>
        <a:bodyPr/>
        <a:lstStyle/>
        <a:p>
          <a:r>
            <a:rPr lang="en-IN" sz="1050" b="1"/>
            <a:t>Individual Youth Attendance (10%)</a:t>
          </a:r>
        </a:p>
      </dgm:t>
    </dgm:pt>
    <dgm:pt modelId="{DDC4F372-3592-4B1E-990B-E16DDADD8935}" type="parTrans" cxnId="{04FC2AF2-4E40-43CD-B615-AF847BBADFCF}">
      <dgm:prSet/>
      <dgm:spPr/>
      <dgm:t>
        <a:bodyPr/>
        <a:lstStyle/>
        <a:p>
          <a:endParaRPr lang="en-IN">
            <a:solidFill>
              <a:schemeClr val="tx1"/>
            </a:solidFill>
          </a:endParaRPr>
        </a:p>
      </dgm:t>
    </dgm:pt>
    <dgm:pt modelId="{45EAA4A9-749A-4D10-976C-B66D60C95E3A}" type="sibTrans" cxnId="{04FC2AF2-4E40-43CD-B615-AF847BBADFCF}">
      <dgm:prSet/>
      <dgm:spPr/>
      <dgm:t>
        <a:bodyPr/>
        <a:lstStyle/>
        <a:p>
          <a:endParaRPr lang="en-IN"/>
        </a:p>
      </dgm:t>
    </dgm:pt>
    <dgm:pt modelId="{29BEDF5A-BB89-4447-BCB2-5E53755E28C0}">
      <dgm:prSet phldrT="[Text]" custT="1"/>
      <dgm:spPr/>
      <dgm:t>
        <a:bodyPr/>
        <a:lstStyle/>
        <a:p>
          <a:r>
            <a:rPr lang="en-IN" sz="1400" b="0">
              <a:latin typeface="Arabic Typesetting" panose="03020402040406030203" pitchFamily="66" charset="-78"/>
              <a:cs typeface="Arabic Typesetting" panose="03020402040406030203" pitchFamily="66" charset="-78"/>
            </a:rPr>
            <a:t>Sixer Class</a:t>
          </a:r>
        </a:p>
      </dgm:t>
    </dgm:pt>
    <dgm:pt modelId="{C2559FEE-3C14-499D-8971-1B381D99DB59}" type="parTrans" cxnId="{50E55C57-BDC7-405D-9E8A-12D980ECCD87}">
      <dgm:prSet/>
      <dgm:spPr/>
      <dgm:t>
        <a:bodyPr/>
        <a:lstStyle/>
        <a:p>
          <a:endParaRPr lang="en-IN">
            <a:solidFill>
              <a:schemeClr val="tx1"/>
            </a:solidFill>
          </a:endParaRPr>
        </a:p>
      </dgm:t>
    </dgm:pt>
    <dgm:pt modelId="{CFEA5213-38BA-49B5-85DE-12D7C6996EB1}" type="sibTrans" cxnId="{50E55C57-BDC7-405D-9E8A-12D980ECCD87}">
      <dgm:prSet/>
      <dgm:spPr/>
      <dgm:t>
        <a:bodyPr/>
        <a:lstStyle/>
        <a:p>
          <a:endParaRPr lang="en-IN"/>
        </a:p>
      </dgm:t>
    </dgm:pt>
    <dgm:pt modelId="{70B0A682-F31C-47BC-B29E-93450C2DB602}">
      <dgm:prSet phldrT="[Text]"/>
      <dgm:spPr/>
      <dgm:t>
        <a:bodyPr/>
        <a:lstStyle/>
        <a:p>
          <a:r>
            <a:rPr lang="en-IN"/>
            <a:t>Monthly</a:t>
          </a:r>
        </a:p>
      </dgm:t>
    </dgm:pt>
    <dgm:pt modelId="{6B66B2F2-0F9C-4560-B93F-54D08A005E4A}" type="parTrans" cxnId="{8DEECA24-2F86-4B48-9D93-907E4D0C9669}">
      <dgm:prSet/>
      <dgm:spPr/>
      <dgm:t>
        <a:bodyPr/>
        <a:lstStyle/>
        <a:p>
          <a:endParaRPr lang="en-IN">
            <a:solidFill>
              <a:schemeClr val="tx1"/>
            </a:solidFill>
          </a:endParaRPr>
        </a:p>
      </dgm:t>
    </dgm:pt>
    <dgm:pt modelId="{F21BF751-7A01-4C82-8FB4-7B3E47E85EF8}" type="sibTrans" cxnId="{8DEECA24-2F86-4B48-9D93-907E4D0C9669}">
      <dgm:prSet/>
      <dgm:spPr/>
      <dgm:t>
        <a:bodyPr/>
        <a:lstStyle/>
        <a:p>
          <a:endParaRPr lang="en-IN"/>
        </a:p>
      </dgm:t>
    </dgm:pt>
    <dgm:pt modelId="{04E5838A-DE87-40DC-933A-29E06D8BED5B}">
      <dgm:prSet phldrT="[Text]" custT="1"/>
      <dgm:spPr/>
      <dgm:t>
        <a:bodyPr/>
        <a:lstStyle/>
        <a:p>
          <a:r>
            <a:rPr lang="en-IN" sz="1050" b="1"/>
            <a:t>5% Youth Drop Out(15%)</a:t>
          </a:r>
        </a:p>
      </dgm:t>
    </dgm:pt>
    <dgm:pt modelId="{FB636CE5-8720-41E9-AAB2-66E0BA829E51}" type="parTrans" cxnId="{33239F78-7C09-4F8B-A13F-A1A0D7B8CD46}">
      <dgm:prSet/>
      <dgm:spPr/>
      <dgm:t>
        <a:bodyPr/>
        <a:lstStyle/>
        <a:p>
          <a:endParaRPr lang="en-IN">
            <a:solidFill>
              <a:schemeClr val="tx1"/>
            </a:solidFill>
          </a:endParaRPr>
        </a:p>
      </dgm:t>
    </dgm:pt>
    <dgm:pt modelId="{6955EA4B-E4ED-46C5-B530-8010F24EF2D4}" type="sibTrans" cxnId="{33239F78-7C09-4F8B-A13F-A1A0D7B8CD46}">
      <dgm:prSet/>
      <dgm:spPr/>
      <dgm:t>
        <a:bodyPr/>
        <a:lstStyle/>
        <a:p>
          <a:endParaRPr lang="en-IN"/>
        </a:p>
      </dgm:t>
    </dgm:pt>
    <dgm:pt modelId="{BC753265-E8D9-4BB5-A03A-FD5EE9362F2D}">
      <dgm:prSet phldrT="[Text]" custT="1"/>
      <dgm:spPr/>
      <dgm:t>
        <a:bodyPr/>
        <a:lstStyle/>
        <a:p>
          <a:r>
            <a:rPr lang="en-IN" sz="1400" b="0">
              <a:latin typeface="Arabic Typesetting" panose="03020402040406030203" pitchFamily="66" charset="-78"/>
              <a:cs typeface="Arabic Typesetting" panose="03020402040406030203" pitchFamily="66" charset="-78"/>
            </a:rPr>
            <a:t>Sixer Class </a:t>
          </a:r>
        </a:p>
      </dgm:t>
    </dgm:pt>
    <dgm:pt modelId="{76191DEA-3506-4540-AB27-A750DBF69656}" type="parTrans" cxnId="{FDAB8B57-0313-4400-8AA7-74D3A280497E}">
      <dgm:prSet/>
      <dgm:spPr/>
      <dgm:t>
        <a:bodyPr/>
        <a:lstStyle/>
        <a:p>
          <a:endParaRPr lang="en-IN">
            <a:solidFill>
              <a:schemeClr val="tx1"/>
            </a:solidFill>
          </a:endParaRPr>
        </a:p>
      </dgm:t>
    </dgm:pt>
    <dgm:pt modelId="{34F9B521-7509-48BF-B6EA-4BBB161C7848}" type="sibTrans" cxnId="{FDAB8B57-0313-4400-8AA7-74D3A280497E}">
      <dgm:prSet/>
      <dgm:spPr/>
      <dgm:t>
        <a:bodyPr/>
        <a:lstStyle/>
        <a:p>
          <a:endParaRPr lang="en-IN"/>
        </a:p>
      </dgm:t>
    </dgm:pt>
    <dgm:pt modelId="{1090FFE3-0556-414B-A482-D3ABD0593401}">
      <dgm:prSet phldrT="[Text]" custT="1"/>
      <dgm:spPr/>
      <dgm:t>
        <a:bodyPr/>
        <a:lstStyle/>
        <a:p>
          <a:r>
            <a:rPr lang="en-IN" sz="1050" b="1"/>
            <a:t>Youth Placement (15%)</a:t>
          </a:r>
        </a:p>
      </dgm:t>
    </dgm:pt>
    <dgm:pt modelId="{E14AF243-F9A0-4091-9CA6-06B57DD791C7}" type="parTrans" cxnId="{CAC56E62-23ED-4551-A6C4-5D089CC8EE79}">
      <dgm:prSet/>
      <dgm:spPr/>
      <dgm:t>
        <a:bodyPr/>
        <a:lstStyle/>
        <a:p>
          <a:endParaRPr lang="en-IN">
            <a:solidFill>
              <a:schemeClr val="tx1"/>
            </a:solidFill>
          </a:endParaRPr>
        </a:p>
      </dgm:t>
    </dgm:pt>
    <dgm:pt modelId="{B68B7D27-21C9-47F6-8BB7-ACD589418298}" type="sibTrans" cxnId="{CAC56E62-23ED-4551-A6C4-5D089CC8EE79}">
      <dgm:prSet/>
      <dgm:spPr/>
      <dgm:t>
        <a:bodyPr/>
        <a:lstStyle/>
        <a:p>
          <a:endParaRPr lang="en-IN"/>
        </a:p>
      </dgm:t>
    </dgm:pt>
    <dgm:pt modelId="{B9CEB205-CA18-40DA-B499-6D86105A0B75}">
      <dgm:prSet phldrT="[Text]"/>
      <dgm:spPr/>
      <dgm:t>
        <a:bodyPr/>
        <a:lstStyle/>
        <a:p>
          <a:r>
            <a:rPr lang="en-IN"/>
            <a:t>Monthly</a:t>
          </a:r>
        </a:p>
      </dgm:t>
    </dgm:pt>
    <dgm:pt modelId="{CA6515BE-FAF0-4485-A1C3-0ED99F50FBDD}" type="parTrans" cxnId="{4BA51038-1509-45D2-9A7D-A6596B64C1D9}">
      <dgm:prSet/>
      <dgm:spPr/>
      <dgm:t>
        <a:bodyPr/>
        <a:lstStyle/>
        <a:p>
          <a:endParaRPr lang="en-IN">
            <a:solidFill>
              <a:schemeClr val="tx1"/>
            </a:solidFill>
          </a:endParaRPr>
        </a:p>
      </dgm:t>
    </dgm:pt>
    <dgm:pt modelId="{532F3B1E-4426-49C3-BF08-749107F04F0B}" type="sibTrans" cxnId="{4BA51038-1509-45D2-9A7D-A6596B64C1D9}">
      <dgm:prSet/>
      <dgm:spPr/>
      <dgm:t>
        <a:bodyPr/>
        <a:lstStyle/>
        <a:p>
          <a:endParaRPr lang="en-IN"/>
        </a:p>
      </dgm:t>
    </dgm:pt>
    <dgm:pt modelId="{4DA5816C-6A22-46C9-A594-FF9D3F6B0326}">
      <dgm:prSet phldrT="[Text]" custT="1"/>
      <dgm:spPr/>
      <dgm:t>
        <a:bodyPr/>
        <a:lstStyle/>
        <a:p>
          <a:r>
            <a:rPr lang="en-IN" sz="1400" b="0">
              <a:latin typeface="Arabic Typesetting" panose="03020402040406030203" pitchFamily="66" charset="-78"/>
              <a:cs typeface="Arabic Typesetting" panose="03020402040406030203" pitchFamily="66" charset="-78"/>
            </a:rPr>
            <a:t>Sixer Class  </a:t>
          </a:r>
        </a:p>
      </dgm:t>
    </dgm:pt>
    <dgm:pt modelId="{8F03E39B-2C9B-4697-9462-220589F4C2B0}" type="parTrans" cxnId="{8645EB6A-2FE8-4AF7-BA08-41EC812DE11D}">
      <dgm:prSet/>
      <dgm:spPr/>
      <dgm:t>
        <a:bodyPr/>
        <a:lstStyle/>
        <a:p>
          <a:endParaRPr lang="en-IN">
            <a:solidFill>
              <a:schemeClr val="tx1"/>
            </a:solidFill>
          </a:endParaRPr>
        </a:p>
      </dgm:t>
    </dgm:pt>
    <dgm:pt modelId="{3266A6E2-ADC3-41D0-BC9A-325725BE44B1}" type="sibTrans" cxnId="{8645EB6A-2FE8-4AF7-BA08-41EC812DE11D}">
      <dgm:prSet/>
      <dgm:spPr/>
      <dgm:t>
        <a:bodyPr/>
        <a:lstStyle/>
        <a:p>
          <a:endParaRPr lang="en-IN"/>
        </a:p>
      </dgm:t>
    </dgm:pt>
    <dgm:pt modelId="{7CA7E1CF-48B8-4A8C-88EA-2DB66B11EE79}">
      <dgm:prSet phldrT="[Text]"/>
      <dgm:spPr/>
      <dgm:t>
        <a:bodyPr/>
        <a:lstStyle/>
        <a:p>
          <a:r>
            <a:rPr lang="en-IN"/>
            <a:t>Monthly</a:t>
          </a:r>
        </a:p>
      </dgm:t>
    </dgm:pt>
    <dgm:pt modelId="{18E8EC8F-5E54-4B46-900A-6E87570310DC}" type="parTrans" cxnId="{4B9C103B-E561-4E66-A2D2-4A8A32E13DA8}">
      <dgm:prSet/>
      <dgm:spPr/>
      <dgm:t>
        <a:bodyPr/>
        <a:lstStyle/>
        <a:p>
          <a:endParaRPr lang="en-IN">
            <a:solidFill>
              <a:schemeClr val="tx1"/>
            </a:solidFill>
          </a:endParaRPr>
        </a:p>
      </dgm:t>
    </dgm:pt>
    <dgm:pt modelId="{CA9A22AB-E1AB-46B1-B826-D5FD5D0D258C}" type="sibTrans" cxnId="{4B9C103B-E561-4E66-A2D2-4A8A32E13DA8}">
      <dgm:prSet/>
      <dgm:spPr/>
      <dgm:t>
        <a:bodyPr/>
        <a:lstStyle/>
        <a:p>
          <a:endParaRPr lang="en-IN"/>
        </a:p>
      </dgm:t>
    </dgm:pt>
    <dgm:pt modelId="{80754059-9F81-4C80-A5CE-63CD267AC7CC}">
      <dgm:prSet phldrT="[Text]" custT="1"/>
      <dgm:spPr/>
      <dgm:t>
        <a:bodyPr/>
        <a:lstStyle/>
        <a:p>
          <a:r>
            <a:rPr lang="en-IN" sz="1050" b="1"/>
            <a:t>Demand Driven Batches (10%)</a:t>
          </a:r>
        </a:p>
      </dgm:t>
    </dgm:pt>
    <dgm:pt modelId="{ACF36181-15C1-4A8E-9A1F-D7CD346A99E7}" type="parTrans" cxnId="{1DD63E72-8EF2-4A1E-B98D-E28FF8235790}">
      <dgm:prSet/>
      <dgm:spPr/>
      <dgm:t>
        <a:bodyPr/>
        <a:lstStyle/>
        <a:p>
          <a:endParaRPr lang="en-IN">
            <a:solidFill>
              <a:schemeClr val="tx1"/>
            </a:solidFill>
          </a:endParaRPr>
        </a:p>
      </dgm:t>
    </dgm:pt>
    <dgm:pt modelId="{E7EF00CF-2242-4E71-AD13-CDFCAD924BFF}" type="sibTrans" cxnId="{1DD63E72-8EF2-4A1E-B98D-E28FF8235790}">
      <dgm:prSet/>
      <dgm:spPr/>
      <dgm:t>
        <a:bodyPr/>
        <a:lstStyle/>
        <a:p>
          <a:endParaRPr lang="en-IN"/>
        </a:p>
      </dgm:t>
    </dgm:pt>
    <dgm:pt modelId="{7671F0B7-A1BD-4F52-9A81-F288ADB1FCE9}">
      <dgm:prSet phldrT="[Text]" custT="1"/>
      <dgm:spPr/>
      <dgm:t>
        <a:bodyPr/>
        <a:lstStyle/>
        <a:p>
          <a:r>
            <a:rPr lang="en-IN" sz="1400" b="0">
              <a:latin typeface="Arabic Typesetting" panose="03020402040406030203" pitchFamily="66" charset="-78"/>
              <a:cs typeface="Arabic Typesetting" panose="03020402040406030203" pitchFamily="66" charset="-78"/>
            </a:rPr>
            <a:t>Sixer Class </a:t>
          </a:r>
        </a:p>
      </dgm:t>
    </dgm:pt>
    <dgm:pt modelId="{E07BE37B-41BB-409B-A9A4-5B029792D330}" type="parTrans" cxnId="{1C372680-C6F0-4CFF-AC3E-E522CBD62E6A}">
      <dgm:prSet/>
      <dgm:spPr/>
      <dgm:t>
        <a:bodyPr/>
        <a:lstStyle/>
        <a:p>
          <a:endParaRPr lang="en-IN">
            <a:solidFill>
              <a:schemeClr val="tx1"/>
            </a:solidFill>
          </a:endParaRPr>
        </a:p>
      </dgm:t>
    </dgm:pt>
    <dgm:pt modelId="{6F62A629-33B6-4E79-B618-0AE7133372AC}" type="sibTrans" cxnId="{1C372680-C6F0-4CFF-AC3E-E522CBD62E6A}">
      <dgm:prSet/>
      <dgm:spPr/>
      <dgm:t>
        <a:bodyPr/>
        <a:lstStyle/>
        <a:p>
          <a:endParaRPr lang="en-IN"/>
        </a:p>
      </dgm:t>
    </dgm:pt>
    <dgm:pt modelId="{18565DAD-CA02-494E-9C7E-5ED11A8C9D07}">
      <dgm:prSet phldrT="[Text]"/>
      <dgm:spPr/>
      <dgm:t>
        <a:bodyPr/>
        <a:lstStyle/>
        <a:p>
          <a:r>
            <a:rPr lang="en-IN"/>
            <a:t>Monthly</a:t>
          </a:r>
        </a:p>
      </dgm:t>
    </dgm:pt>
    <dgm:pt modelId="{ACC16075-E58E-495E-92CB-785AD6663FE0}" type="parTrans" cxnId="{44906E65-A00D-47FC-B889-1A8436476C68}">
      <dgm:prSet/>
      <dgm:spPr/>
      <dgm:t>
        <a:bodyPr/>
        <a:lstStyle/>
        <a:p>
          <a:endParaRPr lang="en-IN">
            <a:solidFill>
              <a:schemeClr val="tx1"/>
            </a:solidFill>
          </a:endParaRPr>
        </a:p>
      </dgm:t>
    </dgm:pt>
    <dgm:pt modelId="{6A2CB54F-FF4B-47E6-9C48-F34E2855D458}" type="sibTrans" cxnId="{44906E65-A00D-47FC-B889-1A8436476C68}">
      <dgm:prSet/>
      <dgm:spPr/>
      <dgm:t>
        <a:bodyPr/>
        <a:lstStyle/>
        <a:p>
          <a:endParaRPr lang="en-IN"/>
        </a:p>
      </dgm:t>
    </dgm:pt>
    <dgm:pt modelId="{27012E38-4EAE-42CC-A6C1-4C2B87CD59AA}">
      <dgm:prSet phldrT="[Text]" custT="1"/>
      <dgm:spPr>
        <a:gradFill rotWithShape="0">
          <a:gsLst>
            <a:gs pos="0">
              <a:srgbClr val="5B9BD5">
                <a:hueOff val="0"/>
                <a:satOff val="0"/>
                <a:lumOff val="0"/>
                <a:alphaOff val="0"/>
                <a:lumMod val="110000"/>
                <a:satMod val="105000"/>
                <a:tint val="67000"/>
              </a:srgbClr>
            </a:gs>
            <a:gs pos="50000">
              <a:srgbClr val="5B9BD5">
                <a:hueOff val="0"/>
                <a:satOff val="0"/>
                <a:lumOff val="0"/>
                <a:alphaOff val="0"/>
                <a:lumMod val="105000"/>
                <a:satMod val="103000"/>
                <a:tint val="73000"/>
              </a:srgbClr>
            </a:gs>
            <a:gs pos="100000">
              <a:srgbClr val="5B9BD5">
                <a:hueOff val="0"/>
                <a:satOff val="0"/>
                <a:lumOff val="0"/>
                <a:alphaOff val="0"/>
                <a:lumMod val="105000"/>
                <a:satMod val="109000"/>
                <a:tint val="81000"/>
              </a:srgbClr>
            </a:gs>
          </a:gsLst>
          <a:lin ang="5400000" scaled="0"/>
        </a:gradFill>
        <a:ln>
          <a:noFill/>
        </a:ln>
        <a:effectLst/>
        <a:scene3d>
          <a:camera prst="orthographicFront"/>
          <a:lightRig rig="flat" dir="t"/>
        </a:scene3d>
        <a:sp3d prstMaterial="dkEdge">
          <a:bevelT w="8200" h="38100"/>
        </a:sp3d>
      </dgm:spPr>
      <dgm:t>
        <a:bodyPr spcFirstLastPara="0" vert="horz" wrap="square" lIns="6985" tIns="6985" rIns="6985" bIns="6985" numCol="1" spcCol="1270" anchor="ctr" anchorCtr="0"/>
        <a:lstStyle/>
        <a:p>
          <a:r>
            <a:rPr lang="en-IN" sz="1050" b="1" kern="1200">
              <a:solidFill>
                <a:schemeClr val="tx1"/>
              </a:solidFill>
            </a:rPr>
            <a:t>Youth </a:t>
          </a:r>
          <a:r>
            <a:rPr lang="en-IN" sz="1050" b="1" kern="1200">
              <a:solidFill>
                <a:schemeClr val="tx1"/>
              </a:solidFill>
              <a:latin typeface="Calibri" panose="020F0502020204030204"/>
              <a:ea typeface="+mn-ea"/>
              <a:cs typeface="+mn-cs"/>
            </a:rPr>
            <a:t>Retention</a:t>
          </a:r>
          <a:r>
            <a:rPr lang="en-IN" sz="1050" b="1" kern="1200">
              <a:solidFill>
                <a:schemeClr val="tx1"/>
              </a:solidFill>
            </a:rPr>
            <a:t>(Post </a:t>
          </a:r>
          <a:r>
            <a:rPr lang="en-IN" sz="1050" b="1" kern="1200">
              <a:solidFill>
                <a:prstClr val="black"/>
              </a:solidFill>
              <a:latin typeface="Calibri" panose="020F0502020204030204"/>
              <a:ea typeface="+mn-ea"/>
              <a:cs typeface="+mn-cs"/>
            </a:rPr>
            <a:t>placement</a:t>
          </a:r>
          <a:r>
            <a:rPr lang="en-IN" sz="1050" b="1" kern="1200">
              <a:solidFill>
                <a:schemeClr val="tx1"/>
              </a:solidFill>
            </a:rPr>
            <a:t>) –(15%)</a:t>
          </a:r>
        </a:p>
      </dgm:t>
    </dgm:pt>
    <dgm:pt modelId="{E1FDA503-0925-4171-83BB-93FE7A72BE7C}" type="parTrans" cxnId="{4F5AC9CC-F392-4CB7-844D-205469FC226B}">
      <dgm:prSet/>
      <dgm:spPr/>
      <dgm:t>
        <a:bodyPr/>
        <a:lstStyle/>
        <a:p>
          <a:endParaRPr lang="en-IN">
            <a:solidFill>
              <a:schemeClr val="tx1"/>
            </a:solidFill>
          </a:endParaRPr>
        </a:p>
      </dgm:t>
    </dgm:pt>
    <dgm:pt modelId="{9DE44556-1724-4E2F-A1AF-8B9581B9772D}" type="sibTrans" cxnId="{4F5AC9CC-F392-4CB7-844D-205469FC226B}">
      <dgm:prSet/>
      <dgm:spPr/>
      <dgm:t>
        <a:bodyPr/>
        <a:lstStyle/>
        <a:p>
          <a:endParaRPr lang="en-IN"/>
        </a:p>
      </dgm:t>
    </dgm:pt>
    <dgm:pt modelId="{4C9C5E98-6524-41A6-B373-15BE6B081DA8}">
      <dgm:prSet phldrT="[Text]" custT="1"/>
      <dgm:spPr/>
      <dgm:t>
        <a:bodyPr/>
        <a:lstStyle/>
        <a:p>
          <a:r>
            <a:rPr lang="en-IN" sz="1400" b="0">
              <a:latin typeface="Arabic Typesetting" panose="03020402040406030203" pitchFamily="66" charset="-78"/>
              <a:cs typeface="Arabic Typesetting" panose="03020402040406030203" pitchFamily="66" charset="-78"/>
            </a:rPr>
            <a:t>Sixer Class</a:t>
          </a:r>
        </a:p>
      </dgm:t>
    </dgm:pt>
    <dgm:pt modelId="{5C632788-CC82-4842-BB01-979829C3A144}" type="parTrans" cxnId="{1393C326-25D6-4DBF-A718-FC2B132545B2}">
      <dgm:prSet/>
      <dgm:spPr/>
      <dgm:t>
        <a:bodyPr/>
        <a:lstStyle/>
        <a:p>
          <a:endParaRPr lang="en-IN">
            <a:solidFill>
              <a:schemeClr val="tx1"/>
            </a:solidFill>
          </a:endParaRPr>
        </a:p>
      </dgm:t>
    </dgm:pt>
    <dgm:pt modelId="{83C5E87C-7880-46F8-98AD-9531319314CB}" type="sibTrans" cxnId="{1393C326-25D6-4DBF-A718-FC2B132545B2}">
      <dgm:prSet/>
      <dgm:spPr/>
      <dgm:t>
        <a:bodyPr/>
        <a:lstStyle/>
        <a:p>
          <a:endParaRPr lang="en-IN"/>
        </a:p>
      </dgm:t>
    </dgm:pt>
    <dgm:pt modelId="{054DF65E-E0FF-4DF2-814B-766A3588D891}">
      <dgm:prSet phldrT="[Text]"/>
      <dgm:spPr/>
      <dgm:t>
        <a:bodyPr/>
        <a:lstStyle/>
        <a:p>
          <a:r>
            <a:rPr lang="en-IN"/>
            <a:t>Monthly</a:t>
          </a:r>
        </a:p>
      </dgm:t>
    </dgm:pt>
    <dgm:pt modelId="{37842DA1-A475-4D77-B834-8A737C2412A9}" type="parTrans" cxnId="{8C42BD48-9A6E-4763-8818-28BF8BCBC30C}">
      <dgm:prSet/>
      <dgm:spPr/>
      <dgm:t>
        <a:bodyPr/>
        <a:lstStyle/>
        <a:p>
          <a:endParaRPr lang="en-IN">
            <a:solidFill>
              <a:schemeClr val="tx1"/>
            </a:solidFill>
          </a:endParaRPr>
        </a:p>
      </dgm:t>
    </dgm:pt>
    <dgm:pt modelId="{9B691CF9-B2D8-456C-901A-95B2D060EDB3}" type="sibTrans" cxnId="{8C42BD48-9A6E-4763-8818-28BF8BCBC30C}">
      <dgm:prSet/>
      <dgm:spPr/>
      <dgm:t>
        <a:bodyPr/>
        <a:lstStyle/>
        <a:p>
          <a:endParaRPr lang="en-IN"/>
        </a:p>
      </dgm:t>
    </dgm:pt>
    <dgm:pt modelId="{611732BE-E611-49D9-8B7F-A92BEEE09ED6}">
      <dgm:prSet phldrT="[Text]" custT="1"/>
      <dgm:spPr/>
      <dgm:t>
        <a:bodyPr/>
        <a:lstStyle/>
        <a:p>
          <a:r>
            <a:rPr lang="en-IN" sz="1400" b="0">
              <a:latin typeface="Arabic Typesetting" panose="03020402040406030203" pitchFamily="66" charset="-78"/>
              <a:cs typeface="Arabic Typesetting" panose="03020402040406030203" pitchFamily="66" charset="-78"/>
            </a:rPr>
            <a:t>Sixer Class </a:t>
          </a:r>
        </a:p>
      </dgm:t>
    </dgm:pt>
    <dgm:pt modelId="{621B4F64-901D-4D5B-BBFC-8A5E8D3C19C2}" type="sibTrans" cxnId="{A2474CD5-55C4-40F2-B8BD-CF79033140E9}">
      <dgm:prSet/>
      <dgm:spPr/>
      <dgm:t>
        <a:bodyPr/>
        <a:lstStyle/>
        <a:p>
          <a:endParaRPr lang="en-IN"/>
        </a:p>
      </dgm:t>
    </dgm:pt>
    <dgm:pt modelId="{3AADFE7D-437F-4FFE-8505-C737884CB5E2}" type="parTrans" cxnId="{A2474CD5-55C4-40F2-B8BD-CF79033140E9}">
      <dgm:prSet/>
      <dgm:spPr/>
      <dgm:t>
        <a:bodyPr/>
        <a:lstStyle/>
        <a:p>
          <a:endParaRPr lang="en-IN">
            <a:solidFill>
              <a:schemeClr val="tx1"/>
            </a:solidFill>
          </a:endParaRPr>
        </a:p>
      </dgm:t>
    </dgm:pt>
    <dgm:pt modelId="{CC1AD6D9-32BF-4114-82B9-E9F550216CE7}" type="pres">
      <dgm:prSet presAssocID="{DC6E7F41-E7CB-4473-BB29-BB5852A8C331}" presName="Name0" presStyleCnt="0">
        <dgm:presLayoutVars>
          <dgm:chPref val="1"/>
          <dgm:dir val="rev"/>
          <dgm:animOne val="branch"/>
          <dgm:animLvl val="lvl"/>
          <dgm:resizeHandles val="exact"/>
        </dgm:presLayoutVars>
      </dgm:prSet>
      <dgm:spPr/>
    </dgm:pt>
    <dgm:pt modelId="{7765B681-F618-4F02-98D3-FE99C0B45E5D}" type="pres">
      <dgm:prSet presAssocID="{692A5F7A-67A5-4261-A2F2-834A21C9BD54}" presName="root1" presStyleCnt="0"/>
      <dgm:spPr/>
    </dgm:pt>
    <dgm:pt modelId="{16F9D7A2-5D95-4E53-89E6-2E4BF9485F9A}" type="pres">
      <dgm:prSet presAssocID="{692A5F7A-67A5-4261-A2F2-834A21C9BD54}" presName="LevelOneTextNode" presStyleLbl="node0" presStyleIdx="0" presStyleCnt="1" custScaleX="106384" custScaleY="99418">
        <dgm:presLayoutVars>
          <dgm:chPref val="3"/>
        </dgm:presLayoutVars>
      </dgm:prSet>
      <dgm:spPr>
        <a:prstGeom prst="roundRect">
          <a:avLst/>
        </a:prstGeom>
      </dgm:spPr>
    </dgm:pt>
    <dgm:pt modelId="{7985D83B-C176-4C2D-B849-4E85A86B7DE0}" type="pres">
      <dgm:prSet presAssocID="{692A5F7A-67A5-4261-A2F2-834A21C9BD54}" presName="level2hierChild" presStyleCnt="0"/>
      <dgm:spPr/>
    </dgm:pt>
    <dgm:pt modelId="{EDBC07C7-278D-4E24-9D75-1D53F8B478FB}" type="pres">
      <dgm:prSet presAssocID="{176C15CD-EAF9-47B1-9307-85E1F795B983}" presName="conn2-1" presStyleLbl="parChTrans1D2" presStyleIdx="0" presStyleCnt="7"/>
      <dgm:spPr/>
    </dgm:pt>
    <dgm:pt modelId="{C6FBBE23-0845-4675-B058-C1038802EF69}" type="pres">
      <dgm:prSet presAssocID="{176C15CD-EAF9-47B1-9307-85E1F795B983}" presName="connTx" presStyleLbl="parChTrans1D2" presStyleIdx="0" presStyleCnt="7"/>
      <dgm:spPr/>
    </dgm:pt>
    <dgm:pt modelId="{8305E534-1B18-49EE-A9CE-D1CBCCBB6EEF}" type="pres">
      <dgm:prSet presAssocID="{35BC92D8-4916-48F4-BC41-8090DA4A6A22}" presName="root2" presStyleCnt="0"/>
      <dgm:spPr/>
    </dgm:pt>
    <dgm:pt modelId="{EDE68FC6-7C67-47A5-8A87-CB2970538AB4}" type="pres">
      <dgm:prSet presAssocID="{35BC92D8-4916-48F4-BC41-8090DA4A6A22}" presName="LevelTwoTextNode" presStyleLbl="node2" presStyleIdx="0" presStyleCnt="7" custScaleY="90909" custLinFactNeighborY="-2781">
        <dgm:presLayoutVars>
          <dgm:chPref val="3"/>
        </dgm:presLayoutVars>
      </dgm:prSet>
      <dgm:spPr>
        <a:prstGeom prst="roundRect">
          <a:avLst/>
        </a:prstGeom>
      </dgm:spPr>
    </dgm:pt>
    <dgm:pt modelId="{61F530B0-8CE5-465C-A73D-32B25F374E1D}" type="pres">
      <dgm:prSet presAssocID="{35BC92D8-4916-48F4-BC41-8090DA4A6A22}" presName="level3hierChild" presStyleCnt="0"/>
      <dgm:spPr/>
    </dgm:pt>
    <dgm:pt modelId="{A22A2C7C-3B72-4EEB-B297-BAFF048C96B3}" type="pres">
      <dgm:prSet presAssocID="{733D582D-8981-455E-AF7C-743E7ECD4814}" presName="conn2-1" presStyleLbl="parChTrans1D3" presStyleIdx="0" presStyleCnt="7"/>
      <dgm:spPr/>
    </dgm:pt>
    <dgm:pt modelId="{F97FEF5C-3D19-4E5B-9E90-0576D892AF18}" type="pres">
      <dgm:prSet presAssocID="{733D582D-8981-455E-AF7C-743E7ECD4814}" presName="connTx" presStyleLbl="parChTrans1D3" presStyleIdx="0" presStyleCnt="7"/>
      <dgm:spPr/>
    </dgm:pt>
    <dgm:pt modelId="{08C1C82F-9604-4BB5-ADBC-F7EBAFBEABE7}" type="pres">
      <dgm:prSet presAssocID="{0F2DA246-C842-4E4F-928A-DFFDD3ECC6A6}" presName="root2" presStyleCnt="0"/>
      <dgm:spPr/>
    </dgm:pt>
    <dgm:pt modelId="{2CBE7C01-D8B7-43B4-85FC-9207665D2BC2}" type="pres">
      <dgm:prSet presAssocID="{0F2DA246-C842-4E4F-928A-DFFDD3ECC6A6}" presName="LevelTwoTextNode" presStyleLbl="node3" presStyleIdx="0" presStyleCnt="7" custScaleX="59674" custScaleY="80429">
        <dgm:presLayoutVars>
          <dgm:chPref val="3"/>
        </dgm:presLayoutVars>
      </dgm:prSet>
      <dgm:spPr>
        <a:prstGeom prst="flowChartTerminator">
          <a:avLst/>
        </a:prstGeom>
      </dgm:spPr>
    </dgm:pt>
    <dgm:pt modelId="{DD3EB6D8-F67F-4B14-87F2-5E4B5FCDD7DC}" type="pres">
      <dgm:prSet presAssocID="{0F2DA246-C842-4E4F-928A-DFFDD3ECC6A6}" presName="level3hierChild" presStyleCnt="0"/>
      <dgm:spPr/>
    </dgm:pt>
    <dgm:pt modelId="{FF71BB1A-A32D-4482-B67F-64A55FE7E181}" type="pres">
      <dgm:prSet presAssocID="{33181FC6-DCB3-4E7E-BABB-7E29C8C9EAB4}" presName="conn2-1" presStyleLbl="parChTrans1D4" presStyleIdx="0" presStyleCnt="7"/>
      <dgm:spPr/>
    </dgm:pt>
    <dgm:pt modelId="{DFE10EEC-C9C7-451C-A39C-A3715D62EEB0}" type="pres">
      <dgm:prSet presAssocID="{33181FC6-DCB3-4E7E-BABB-7E29C8C9EAB4}" presName="connTx" presStyleLbl="parChTrans1D4" presStyleIdx="0" presStyleCnt="7"/>
      <dgm:spPr/>
    </dgm:pt>
    <dgm:pt modelId="{9BA7623A-6901-4D91-91D5-AFB8F68831E2}" type="pres">
      <dgm:prSet presAssocID="{3EB48E15-3CC7-4B35-ADFD-DA34D31B3289}" presName="root2" presStyleCnt="0"/>
      <dgm:spPr/>
    </dgm:pt>
    <dgm:pt modelId="{7A4F3912-DB14-474F-A21C-F0E3FD200036}" type="pres">
      <dgm:prSet presAssocID="{3EB48E15-3CC7-4B35-ADFD-DA34D31B3289}" presName="LevelTwoTextNode" presStyleLbl="node4" presStyleIdx="0" presStyleCnt="7" custScaleX="47186" custScaleY="48056" custLinFactNeighborX="-46" custLinFactNeighborY="-3878">
        <dgm:presLayoutVars>
          <dgm:chPref val="3"/>
        </dgm:presLayoutVars>
      </dgm:prSet>
      <dgm:spPr>
        <a:prstGeom prst="ellipse">
          <a:avLst/>
        </a:prstGeom>
      </dgm:spPr>
    </dgm:pt>
    <dgm:pt modelId="{06941F52-7133-459F-AFAC-BFC4DA764A94}" type="pres">
      <dgm:prSet presAssocID="{3EB48E15-3CC7-4B35-ADFD-DA34D31B3289}" presName="level3hierChild" presStyleCnt="0"/>
      <dgm:spPr/>
    </dgm:pt>
    <dgm:pt modelId="{3A4D80E3-C409-4392-B400-097F09C4CED1}" type="pres">
      <dgm:prSet presAssocID="{8FBF9637-EB91-4162-BBAA-CF2B6B91C9FB}" presName="conn2-1" presStyleLbl="parChTrans1D2" presStyleIdx="1" presStyleCnt="7"/>
      <dgm:spPr/>
    </dgm:pt>
    <dgm:pt modelId="{D3B5F0F6-EAEE-492C-9C62-950094F8A390}" type="pres">
      <dgm:prSet presAssocID="{8FBF9637-EB91-4162-BBAA-CF2B6B91C9FB}" presName="connTx" presStyleLbl="parChTrans1D2" presStyleIdx="1" presStyleCnt="7"/>
      <dgm:spPr/>
    </dgm:pt>
    <dgm:pt modelId="{E2EA42FF-696A-4082-86BF-FDD02DC8C209}" type="pres">
      <dgm:prSet presAssocID="{67AE6676-C0A3-4FF3-B76D-DFB596C29880}" presName="root2" presStyleCnt="0"/>
      <dgm:spPr/>
    </dgm:pt>
    <dgm:pt modelId="{0057BD53-BA2E-486E-8A0A-DA281276623F}" type="pres">
      <dgm:prSet presAssocID="{67AE6676-C0A3-4FF3-B76D-DFB596C29880}" presName="LevelTwoTextNode" presStyleLbl="node2" presStyleIdx="1" presStyleCnt="7">
        <dgm:presLayoutVars>
          <dgm:chPref val="3"/>
        </dgm:presLayoutVars>
      </dgm:prSet>
      <dgm:spPr>
        <a:prstGeom prst="roundRect">
          <a:avLst/>
        </a:prstGeom>
      </dgm:spPr>
    </dgm:pt>
    <dgm:pt modelId="{406A45D6-357D-4D2E-A0E5-194A79B6DB51}" type="pres">
      <dgm:prSet presAssocID="{67AE6676-C0A3-4FF3-B76D-DFB596C29880}" presName="level3hierChild" presStyleCnt="0"/>
      <dgm:spPr/>
    </dgm:pt>
    <dgm:pt modelId="{1068BFAB-5F1C-492B-88A4-DF00A81D2B3F}" type="pres">
      <dgm:prSet presAssocID="{3AADFE7D-437F-4FFE-8505-C737884CB5E2}" presName="conn2-1" presStyleLbl="parChTrans1D3" presStyleIdx="1" presStyleCnt="7"/>
      <dgm:spPr/>
    </dgm:pt>
    <dgm:pt modelId="{A360C7A8-15AB-404A-8954-ABAB5275A6A8}" type="pres">
      <dgm:prSet presAssocID="{3AADFE7D-437F-4FFE-8505-C737884CB5E2}" presName="connTx" presStyleLbl="parChTrans1D3" presStyleIdx="1" presStyleCnt="7"/>
      <dgm:spPr/>
    </dgm:pt>
    <dgm:pt modelId="{30B4868D-C5E4-41F8-9385-ADC9EFC500C5}" type="pres">
      <dgm:prSet presAssocID="{611732BE-E611-49D9-8B7F-A92BEEE09ED6}" presName="root2" presStyleCnt="0"/>
      <dgm:spPr/>
    </dgm:pt>
    <dgm:pt modelId="{5F22DD5C-3904-4E31-AA3B-3E105088D10B}" type="pres">
      <dgm:prSet presAssocID="{611732BE-E611-49D9-8B7F-A92BEEE09ED6}" presName="LevelTwoTextNode" presStyleLbl="node3" presStyleIdx="1" presStyleCnt="7" custScaleX="56154" custScaleY="90425">
        <dgm:presLayoutVars>
          <dgm:chPref val="3"/>
        </dgm:presLayoutVars>
      </dgm:prSet>
      <dgm:spPr>
        <a:prstGeom prst="flowChartTerminator">
          <a:avLst/>
        </a:prstGeom>
      </dgm:spPr>
    </dgm:pt>
    <dgm:pt modelId="{6BF69BEE-3F13-49FE-A9BB-269BC0C6C97A}" type="pres">
      <dgm:prSet presAssocID="{611732BE-E611-49D9-8B7F-A92BEEE09ED6}" presName="level3hierChild" presStyleCnt="0"/>
      <dgm:spPr/>
    </dgm:pt>
    <dgm:pt modelId="{16C2D12B-B041-4E2C-A304-CD9590E8348D}" type="pres">
      <dgm:prSet presAssocID="{C72713D0-4515-44E7-A854-4DEE1200022F}" presName="conn2-1" presStyleLbl="parChTrans1D4" presStyleIdx="1" presStyleCnt="7"/>
      <dgm:spPr/>
    </dgm:pt>
    <dgm:pt modelId="{7B98D47C-B088-43E5-B091-AE67030FAFF8}" type="pres">
      <dgm:prSet presAssocID="{C72713D0-4515-44E7-A854-4DEE1200022F}" presName="connTx" presStyleLbl="parChTrans1D4" presStyleIdx="1" presStyleCnt="7"/>
      <dgm:spPr/>
    </dgm:pt>
    <dgm:pt modelId="{69DFA96F-B9AF-43F6-B2CD-F10C6CEBC46C}" type="pres">
      <dgm:prSet presAssocID="{D7041ABC-2EC5-4754-A75E-CA7F03D58C1F}" presName="root2" presStyleCnt="0"/>
      <dgm:spPr/>
    </dgm:pt>
    <dgm:pt modelId="{3328E1C6-969C-4310-A830-0F97E8F056FC}" type="pres">
      <dgm:prSet presAssocID="{D7041ABC-2EC5-4754-A75E-CA7F03D58C1F}" presName="LevelTwoTextNode" presStyleLbl="node4" presStyleIdx="1" presStyleCnt="7" custScaleX="47186" custScaleY="48056" custLinFactNeighborX="-46" custLinFactNeighborY="-3878">
        <dgm:presLayoutVars>
          <dgm:chPref val="3"/>
        </dgm:presLayoutVars>
      </dgm:prSet>
      <dgm:spPr>
        <a:prstGeom prst="ellipse">
          <a:avLst/>
        </a:prstGeom>
      </dgm:spPr>
    </dgm:pt>
    <dgm:pt modelId="{6764EFA6-B870-48DE-A60B-4A4C7A0FEFB7}" type="pres">
      <dgm:prSet presAssocID="{D7041ABC-2EC5-4754-A75E-CA7F03D58C1F}" presName="level3hierChild" presStyleCnt="0"/>
      <dgm:spPr/>
    </dgm:pt>
    <dgm:pt modelId="{96142CC9-36A7-4FF6-A63F-789F108D1CC9}" type="pres">
      <dgm:prSet presAssocID="{DDC4F372-3592-4B1E-990B-E16DDADD8935}" presName="conn2-1" presStyleLbl="parChTrans1D2" presStyleIdx="2" presStyleCnt="7"/>
      <dgm:spPr/>
    </dgm:pt>
    <dgm:pt modelId="{01C656BE-CBEE-4399-BD16-BD8BF90480F5}" type="pres">
      <dgm:prSet presAssocID="{DDC4F372-3592-4B1E-990B-E16DDADD8935}" presName="connTx" presStyleLbl="parChTrans1D2" presStyleIdx="2" presStyleCnt="7"/>
      <dgm:spPr/>
    </dgm:pt>
    <dgm:pt modelId="{C2C70464-AFFC-4A82-B500-BAB1433584E3}" type="pres">
      <dgm:prSet presAssocID="{B8411400-C7CC-4799-9191-7435AACF37A8}" presName="root2" presStyleCnt="0"/>
      <dgm:spPr/>
    </dgm:pt>
    <dgm:pt modelId="{0FD872FC-EEB6-45C2-B5B9-54A66EFC5C40}" type="pres">
      <dgm:prSet presAssocID="{B8411400-C7CC-4799-9191-7435AACF37A8}" presName="LevelTwoTextNode" presStyleLbl="node2" presStyleIdx="2" presStyleCnt="7">
        <dgm:presLayoutVars>
          <dgm:chPref val="3"/>
        </dgm:presLayoutVars>
      </dgm:prSet>
      <dgm:spPr>
        <a:prstGeom prst="roundRect">
          <a:avLst/>
        </a:prstGeom>
      </dgm:spPr>
    </dgm:pt>
    <dgm:pt modelId="{493BA206-7D0D-418A-8E39-F7DA49338949}" type="pres">
      <dgm:prSet presAssocID="{B8411400-C7CC-4799-9191-7435AACF37A8}" presName="level3hierChild" presStyleCnt="0"/>
      <dgm:spPr/>
    </dgm:pt>
    <dgm:pt modelId="{6D7B9880-E188-44B0-BB86-48DA7EA35A85}" type="pres">
      <dgm:prSet presAssocID="{C2559FEE-3C14-499D-8971-1B381D99DB59}" presName="conn2-1" presStyleLbl="parChTrans1D3" presStyleIdx="2" presStyleCnt="7"/>
      <dgm:spPr/>
    </dgm:pt>
    <dgm:pt modelId="{E9EB0F06-B8FE-48E3-84DC-29353D334190}" type="pres">
      <dgm:prSet presAssocID="{C2559FEE-3C14-499D-8971-1B381D99DB59}" presName="connTx" presStyleLbl="parChTrans1D3" presStyleIdx="2" presStyleCnt="7"/>
      <dgm:spPr/>
    </dgm:pt>
    <dgm:pt modelId="{1D5EA5E5-9754-4778-8514-67435BC183CF}" type="pres">
      <dgm:prSet presAssocID="{29BEDF5A-BB89-4447-BCB2-5E53755E28C0}" presName="root2" presStyleCnt="0"/>
      <dgm:spPr/>
    </dgm:pt>
    <dgm:pt modelId="{FE2F6CB6-A281-4612-A7BD-BCFEE29B0344}" type="pres">
      <dgm:prSet presAssocID="{29BEDF5A-BB89-4447-BCB2-5E53755E28C0}" presName="LevelTwoTextNode" presStyleLbl="node3" presStyleIdx="2" presStyleCnt="7" custScaleX="59145" custScaleY="79281">
        <dgm:presLayoutVars>
          <dgm:chPref val="3"/>
        </dgm:presLayoutVars>
      </dgm:prSet>
      <dgm:spPr>
        <a:prstGeom prst="flowChartTerminator">
          <a:avLst/>
        </a:prstGeom>
      </dgm:spPr>
    </dgm:pt>
    <dgm:pt modelId="{6240221E-28B7-4DAE-930C-1CCFDF1F373C}" type="pres">
      <dgm:prSet presAssocID="{29BEDF5A-BB89-4447-BCB2-5E53755E28C0}" presName="level3hierChild" presStyleCnt="0"/>
      <dgm:spPr/>
    </dgm:pt>
    <dgm:pt modelId="{7E6A0008-05CF-4F56-9C3C-03D0FBA60FF0}" type="pres">
      <dgm:prSet presAssocID="{6B66B2F2-0F9C-4560-B93F-54D08A005E4A}" presName="conn2-1" presStyleLbl="parChTrans1D4" presStyleIdx="2" presStyleCnt="7"/>
      <dgm:spPr/>
    </dgm:pt>
    <dgm:pt modelId="{27AB48BF-67BC-4C58-ABEF-EBA985B1D12F}" type="pres">
      <dgm:prSet presAssocID="{6B66B2F2-0F9C-4560-B93F-54D08A005E4A}" presName="connTx" presStyleLbl="parChTrans1D4" presStyleIdx="2" presStyleCnt="7"/>
      <dgm:spPr/>
    </dgm:pt>
    <dgm:pt modelId="{C002AB6F-93AF-41C4-B4FA-22151F4887C0}" type="pres">
      <dgm:prSet presAssocID="{70B0A682-F31C-47BC-B29E-93450C2DB602}" presName="root2" presStyleCnt="0"/>
      <dgm:spPr/>
    </dgm:pt>
    <dgm:pt modelId="{E3A47E24-6F64-4040-BB35-5F7FD04F2AB6}" type="pres">
      <dgm:prSet presAssocID="{70B0A682-F31C-47BC-B29E-93450C2DB602}" presName="LevelTwoTextNode" presStyleLbl="node4" presStyleIdx="2" presStyleCnt="7" custScaleX="47186" custScaleY="48056" custLinFactNeighborX="-46" custLinFactNeighborY="-3878">
        <dgm:presLayoutVars>
          <dgm:chPref val="3"/>
        </dgm:presLayoutVars>
      </dgm:prSet>
      <dgm:spPr>
        <a:prstGeom prst="ellipse">
          <a:avLst/>
        </a:prstGeom>
      </dgm:spPr>
    </dgm:pt>
    <dgm:pt modelId="{D5C86B10-2B25-4886-8836-8AD1750EDA91}" type="pres">
      <dgm:prSet presAssocID="{70B0A682-F31C-47BC-B29E-93450C2DB602}" presName="level3hierChild" presStyleCnt="0"/>
      <dgm:spPr/>
    </dgm:pt>
    <dgm:pt modelId="{5FF1FB99-7E07-4708-81A3-36B60C5157C8}" type="pres">
      <dgm:prSet presAssocID="{FB636CE5-8720-41E9-AAB2-66E0BA829E51}" presName="conn2-1" presStyleLbl="parChTrans1D2" presStyleIdx="3" presStyleCnt="7"/>
      <dgm:spPr/>
    </dgm:pt>
    <dgm:pt modelId="{E0EB1156-4A5B-45AB-A0E7-D271327DDA37}" type="pres">
      <dgm:prSet presAssocID="{FB636CE5-8720-41E9-AAB2-66E0BA829E51}" presName="connTx" presStyleLbl="parChTrans1D2" presStyleIdx="3" presStyleCnt="7"/>
      <dgm:spPr/>
    </dgm:pt>
    <dgm:pt modelId="{E1860510-B8BC-4075-8168-53CD57D66923}" type="pres">
      <dgm:prSet presAssocID="{04E5838A-DE87-40DC-933A-29E06D8BED5B}" presName="root2" presStyleCnt="0"/>
      <dgm:spPr/>
    </dgm:pt>
    <dgm:pt modelId="{4C0654CD-94FA-4A1F-A566-6C4800BD5EFD}" type="pres">
      <dgm:prSet presAssocID="{04E5838A-DE87-40DC-933A-29E06D8BED5B}" presName="LevelTwoTextNode" presStyleLbl="node2" presStyleIdx="3" presStyleCnt="7">
        <dgm:presLayoutVars>
          <dgm:chPref val="3"/>
        </dgm:presLayoutVars>
      </dgm:prSet>
      <dgm:spPr>
        <a:prstGeom prst="roundRect">
          <a:avLst/>
        </a:prstGeom>
      </dgm:spPr>
    </dgm:pt>
    <dgm:pt modelId="{0C816FC4-673B-4832-8A18-2261D25CDF9B}" type="pres">
      <dgm:prSet presAssocID="{04E5838A-DE87-40DC-933A-29E06D8BED5B}" presName="level3hierChild" presStyleCnt="0"/>
      <dgm:spPr/>
    </dgm:pt>
    <dgm:pt modelId="{63658399-24F0-44ED-A818-2DC1DDAC0010}" type="pres">
      <dgm:prSet presAssocID="{76191DEA-3506-4540-AB27-A750DBF69656}" presName="conn2-1" presStyleLbl="parChTrans1D3" presStyleIdx="3" presStyleCnt="7"/>
      <dgm:spPr/>
    </dgm:pt>
    <dgm:pt modelId="{58A85B7A-6BD4-44F2-A586-DED6AD32A2B4}" type="pres">
      <dgm:prSet presAssocID="{76191DEA-3506-4540-AB27-A750DBF69656}" presName="connTx" presStyleLbl="parChTrans1D3" presStyleIdx="3" presStyleCnt="7"/>
      <dgm:spPr/>
    </dgm:pt>
    <dgm:pt modelId="{AF783CE8-6C03-4C85-9E29-6CD5648B888C}" type="pres">
      <dgm:prSet presAssocID="{BC753265-E8D9-4BB5-A03A-FD5EE9362F2D}" presName="root2" presStyleCnt="0"/>
      <dgm:spPr/>
    </dgm:pt>
    <dgm:pt modelId="{C22868A8-1DCC-4769-8FC1-4FBDAE656E21}" type="pres">
      <dgm:prSet presAssocID="{BC753265-E8D9-4BB5-A03A-FD5EE9362F2D}" presName="LevelTwoTextNode" presStyleLbl="node3" presStyleIdx="3" presStyleCnt="7" custScaleX="54814" custScaleY="95565">
        <dgm:presLayoutVars>
          <dgm:chPref val="3"/>
        </dgm:presLayoutVars>
      </dgm:prSet>
      <dgm:spPr>
        <a:prstGeom prst="flowChartTerminator">
          <a:avLst/>
        </a:prstGeom>
      </dgm:spPr>
    </dgm:pt>
    <dgm:pt modelId="{B2CF5BBC-BB24-44C3-A73B-9CD7E4F7CEF2}" type="pres">
      <dgm:prSet presAssocID="{BC753265-E8D9-4BB5-A03A-FD5EE9362F2D}" presName="level3hierChild" presStyleCnt="0"/>
      <dgm:spPr/>
    </dgm:pt>
    <dgm:pt modelId="{0B807201-D528-46BB-BFBA-FEAAE2C7AD2B}" type="pres">
      <dgm:prSet presAssocID="{CA6515BE-FAF0-4485-A1C3-0ED99F50FBDD}" presName="conn2-1" presStyleLbl="parChTrans1D4" presStyleIdx="3" presStyleCnt="7"/>
      <dgm:spPr/>
    </dgm:pt>
    <dgm:pt modelId="{270445B8-3843-4BFD-9467-D7D0245022D9}" type="pres">
      <dgm:prSet presAssocID="{CA6515BE-FAF0-4485-A1C3-0ED99F50FBDD}" presName="connTx" presStyleLbl="parChTrans1D4" presStyleIdx="3" presStyleCnt="7"/>
      <dgm:spPr/>
    </dgm:pt>
    <dgm:pt modelId="{C17D81DF-2376-4042-82D7-97BD04D57822}" type="pres">
      <dgm:prSet presAssocID="{B9CEB205-CA18-40DA-B499-6D86105A0B75}" presName="root2" presStyleCnt="0"/>
      <dgm:spPr/>
    </dgm:pt>
    <dgm:pt modelId="{18F1EAD5-E839-4FAA-9EA1-3ECEDE34071E}" type="pres">
      <dgm:prSet presAssocID="{B9CEB205-CA18-40DA-B499-6D86105A0B75}" presName="LevelTwoTextNode" presStyleLbl="node4" presStyleIdx="3" presStyleCnt="7" custScaleX="47186" custScaleY="48056" custLinFactNeighborX="-46" custLinFactNeighborY="-3878">
        <dgm:presLayoutVars>
          <dgm:chPref val="3"/>
        </dgm:presLayoutVars>
      </dgm:prSet>
      <dgm:spPr>
        <a:prstGeom prst="ellipse">
          <a:avLst/>
        </a:prstGeom>
      </dgm:spPr>
    </dgm:pt>
    <dgm:pt modelId="{D56923C1-F363-4187-91AA-DC30F9B27FE9}" type="pres">
      <dgm:prSet presAssocID="{B9CEB205-CA18-40DA-B499-6D86105A0B75}" presName="level3hierChild" presStyleCnt="0"/>
      <dgm:spPr/>
    </dgm:pt>
    <dgm:pt modelId="{336A5463-B184-4F6E-BB19-7913CE024ED7}" type="pres">
      <dgm:prSet presAssocID="{E14AF243-F9A0-4091-9CA6-06B57DD791C7}" presName="conn2-1" presStyleLbl="parChTrans1D2" presStyleIdx="4" presStyleCnt="7"/>
      <dgm:spPr/>
    </dgm:pt>
    <dgm:pt modelId="{887CAE10-3BF5-4581-A241-05C3D904DCFD}" type="pres">
      <dgm:prSet presAssocID="{E14AF243-F9A0-4091-9CA6-06B57DD791C7}" presName="connTx" presStyleLbl="parChTrans1D2" presStyleIdx="4" presStyleCnt="7"/>
      <dgm:spPr/>
    </dgm:pt>
    <dgm:pt modelId="{2751EA75-7D9F-4F39-B7D5-0B329206657D}" type="pres">
      <dgm:prSet presAssocID="{1090FFE3-0556-414B-A482-D3ABD0593401}" presName="root2" presStyleCnt="0"/>
      <dgm:spPr/>
    </dgm:pt>
    <dgm:pt modelId="{32CE8C6E-09B0-402A-9127-F1DBB4E77AAF}" type="pres">
      <dgm:prSet presAssocID="{1090FFE3-0556-414B-A482-D3ABD0593401}" presName="LevelTwoTextNode" presStyleLbl="node2" presStyleIdx="4" presStyleCnt="7">
        <dgm:presLayoutVars>
          <dgm:chPref val="3"/>
        </dgm:presLayoutVars>
      </dgm:prSet>
      <dgm:spPr>
        <a:prstGeom prst="roundRect">
          <a:avLst/>
        </a:prstGeom>
      </dgm:spPr>
    </dgm:pt>
    <dgm:pt modelId="{0C6FD55D-3BCD-4B3B-A474-D3C217C79990}" type="pres">
      <dgm:prSet presAssocID="{1090FFE3-0556-414B-A482-D3ABD0593401}" presName="level3hierChild" presStyleCnt="0"/>
      <dgm:spPr/>
    </dgm:pt>
    <dgm:pt modelId="{48DC913F-4B4F-4F48-9559-1584F7DB6F59}" type="pres">
      <dgm:prSet presAssocID="{8F03E39B-2C9B-4697-9462-220589F4C2B0}" presName="conn2-1" presStyleLbl="parChTrans1D3" presStyleIdx="4" presStyleCnt="7"/>
      <dgm:spPr/>
    </dgm:pt>
    <dgm:pt modelId="{1774D440-B0B9-4B65-91EF-C14D7BFA646E}" type="pres">
      <dgm:prSet presAssocID="{8F03E39B-2C9B-4697-9462-220589F4C2B0}" presName="connTx" presStyleLbl="parChTrans1D3" presStyleIdx="4" presStyleCnt="7"/>
      <dgm:spPr/>
    </dgm:pt>
    <dgm:pt modelId="{309282EA-C7D4-4AC1-9BD5-7FF1A3B86878}" type="pres">
      <dgm:prSet presAssocID="{4DA5816C-6A22-46C9-A594-FF9D3F6B0326}" presName="root2" presStyleCnt="0"/>
      <dgm:spPr/>
    </dgm:pt>
    <dgm:pt modelId="{D24BC8FA-2412-4964-B874-1229AE1D56E6}" type="pres">
      <dgm:prSet presAssocID="{4DA5816C-6A22-46C9-A594-FF9D3F6B0326}" presName="LevelTwoTextNode" presStyleLbl="node3" presStyleIdx="4" presStyleCnt="7" custScaleX="57784" custScaleY="98880">
        <dgm:presLayoutVars>
          <dgm:chPref val="3"/>
        </dgm:presLayoutVars>
      </dgm:prSet>
      <dgm:spPr>
        <a:prstGeom prst="flowChartTerminator">
          <a:avLst/>
        </a:prstGeom>
      </dgm:spPr>
    </dgm:pt>
    <dgm:pt modelId="{024D2BCE-A0A0-4D4C-AC34-C9C3D49724DB}" type="pres">
      <dgm:prSet presAssocID="{4DA5816C-6A22-46C9-A594-FF9D3F6B0326}" presName="level3hierChild" presStyleCnt="0"/>
      <dgm:spPr/>
    </dgm:pt>
    <dgm:pt modelId="{3C62287E-2197-4A00-B62E-B6BCD0541A6E}" type="pres">
      <dgm:prSet presAssocID="{18E8EC8F-5E54-4B46-900A-6E87570310DC}" presName="conn2-1" presStyleLbl="parChTrans1D4" presStyleIdx="4" presStyleCnt="7"/>
      <dgm:spPr/>
    </dgm:pt>
    <dgm:pt modelId="{59258587-7E3E-4584-8D90-754F8ECD1B57}" type="pres">
      <dgm:prSet presAssocID="{18E8EC8F-5E54-4B46-900A-6E87570310DC}" presName="connTx" presStyleLbl="parChTrans1D4" presStyleIdx="4" presStyleCnt="7"/>
      <dgm:spPr/>
    </dgm:pt>
    <dgm:pt modelId="{89B1E909-FE51-4B9B-B3EF-10095EA8D0BF}" type="pres">
      <dgm:prSet presAssocID="{7CA7E1CF-48B8-4A8C-88EA-2DB66B11EE79}" presName="root2" presStyleCnt="0"/>
      <dgm:spPr/>
    </dgm:pt>
    <dgm:pt modelId="{357A1E3C-C0B4-45FE-9C49-D00CADA647E5}" type="pres">
      <dgm:prSet presAssocID="{7CA7E1CF-48B8-4A8C-88EA-2DB66B11EE79}" presName="LevelTwoTextNode" presStyleLbl="node4" presStyleIdx="4" presStyleCnt="7" custScaleX="47186" custScaleY="48056" custLinFactNeighborX="-46" custLinFactNeighborY="-3878">
        <dgm:presLayoutVars>
          <dgm:chPref val="3"/>
        </dgm:presLayoutVars>
      </dgm:prSet>
      <dgm:spPr>
        <a:prstGeom prst="ellipse">
          <a:avLst/>
        </a:prstGeom>
      </dgm:spPr>
    </dgm:pt>
    <dgm:pt modelId="{B23EE46C-3722-45E0-ADED-C66FD5681783}" type="pres">
      <dgm:prSet presAssocID="{7CA7E1CF-48B8-4A8C-88EA-2DB66B11EE79}" presName="level3hierChild" presStyleCnt="0"/>
      <dgm:spPr/>
    </dgm:pt>
    <dgm:pt modelId="{0D4116F8-83CF-4F45-892B-8ABE5D1A45F9}" type="pres">
      <dgm:prSet presAssocID="{ACF36181-15C1-4A8E-9A1F-D7CD346A99E7}" presName="conn2-1" presStyleLbl="parChTrans1D2" presStyleIdx="5" presStyleCnt="7"/>
      <dgm:spPr/>
    </dgm:pt>
    <dgm:pt modelId="{DE435481-EB83-468C-AAA5-F506D370B442}" type="pres">
      <dgm:prSet presAssocID="{ACF36181-15C1-4A8E-9A1F-D7CD346A99E7}" presName="connTx" presStyleLbl="parChTrans1D2" presStyleIdx="5" presStyleCnt="7"/>
      <dgm:spPr/>
    </dgm:pt>
    <dgm:pt modelId="{DE859471-CB6C-4A96-B659-2CF5D8E1D324}" type="pres">
      <dgm:prSet presAssocID="{80754059-9F81-4C80-A5CE-63CD267AC7CC}" presName="root2" presStyleCnt="0"/>
      <dgm:spPr/>
    </dgm:pt>
    <dgm:pt modelId="{33C48565-DE75-4075-AD64-54AF56C4631D}" type="pres">
      <dgm:prSet presAssocID="{80754059-9F81-4C80-A5CE-63CD267AC7CC}" presName="LevelTwoTextNode" presStyleLbl="node2" presStyleIdx="5" presStyleCnt="7">
        <dgm:presLayoutVars>
          <dgm:chPref val="3"/>
        </dgm:presLayoutVars>
      </dgm:prSet>
      <dgm:spPr>
        <a:prstGeom prst="roundRect">
          <a:avLst/>
        </a:prstGeom>
      </dgm:spPr>
    </dgm:pt>
    <dgm:pt modelId="{5C61881E-89FE-4BF9-B98F-1396D774383C}" type="pres">
      <dgm:prSet presAssocID="{80754059-9F81-4C80-A5CE-63CD267AC7CC}" presName="level3hierChild" presStyleCnt="0"/>
      <dgm:spPr/>
    </dgm:pt>
    <dgm:pt modelId="{B9F0AD0A-6873-4DFD-A61D-E6AA640275CF}" type="pres">
      <dgm:prSet presAssocID="{E07BE37B-41BB-409B-A9A4-5B029792D330}" presName="conn2-1" presStyleLbl="parChTrans1D3" presStyleIdx="5" presStyleCnt="7"/>
      <dgm:spPr/>
    </dgm:pt>
    <dgm:pt modelId="{6BF92EA8-52BB-4CD5-BA2D-7AFA6F3E5030}" type="pres">
      <dgm:prSet presAssocID="{E07BE37B-41BB-409B-A9A4-5B029792D330}" presName="connTx" presStyleLbl="parChTrans1D3" presStyleIdx="5" presStyleCnt="7"/>
      <dgm:spPr/>
    </dgm:pt>
    <dgm:pt modelId="{872E2344-99EB-498E-B7B2-37168B739574}" type="pres">
      <dgm:prSet presAssocID="{7671F0B7-A1BD-4F52-9A81-F288ADB1FCE9}" presName="root2" presStyleCnt="0"/>
      <dgm:spPr/>
    </dgm:pt>
    <dgm:pt modelId="{E71B57BB-5660-48FE-9060-70A93F433D9D}" type="pres">
      <dgm:prSet presAssocID="{7671F0B7-A1BD-4F52-9A81-F288ADB1FCE9}" presName="LevelTwoTextNode" presStyleLbl="node3" presStyleIdx="5" presStyleCnt="7" custScaleX="55780" custScaleY="88684">
        <dgm:presLayoutVars>
          <dgm:chPref val="3"/>
        </dgm:presLayoutVars>
      </dgm:prSet>
      <dgm:spPr>
        <a:prstGeom prst="flowChartTerminator">
          <a:avLst/>
        </a:prstGeom>
      </dgm:spPr>
    </dgm:pt>
    <dgm:pt modelId="{02D0E26B-C312-4C35-B987-89A9C72EF166}" type="pres">
      <dgm:prSet presAssocID="{7671F0B7-A1BD-4F52-9A81-F288ADB1FCE9}" presName="level3hierChild" presStyleCnt="0"/>
      <dgm:spPr/>
    </dgm:pt>
    <dgm:pt modelId="{E7EEF1E0-138D-4BEB-A015-20465E7203B2}" type="pres">
      <dgm:prSet presAssocID="{ACC16075-E58E-495E-92CB-785AD6663FE0}" presName="conn2-1" presStyleLbl="parChTrans1D4" presStyleIdx="5" presStyleCnt="7"/>
      <dgm:spPr/>
    </dgm:pt>
    <dgm:pt modelId="{A4275237-FC22-455C-A0DE-C45766A04D76}" type="pres">
      <dgm:prSet presAssocID="{ACC16075-E58E-495E-92CB-785AD6663FE0}" presName="connTx" presStyleLbl="parChTrans1D4" presStyleIdx="5" presStyleCnt="7"/>
      <dgm:spPr/>
    </dgm:pt>
    <dgm:pt modelId="{172D7E3C-FD56-419E-B281-2F836A7B7464}" type="pres">
      <dgm:prSet presAssocID="{18565DAD-CA02-494E-9C7E-5ED11A8C9D07}" presName="root2" presStyleCnt="0"/>
      <dgm:spPr/>
    </dgm:pt>
    <dgm:pt modelId="{BAD11F11-CBAE-42D6-8CA7-6C6F99EC41D8}" type="pres">
      <dgm:prSet presAssocID="{18565DAD-CA02-494E-9C7E-5ED11A8C9D07}" presName="LevelTwoTextNode" presStyleLbl="node4" presStyleIdx="5" presStyleCnt="7" custScaleX="47186" custScaleY="48056" custLinFactNeighborX="-46" custLinFactNeighborY="-3878">
        <dgm:presLayoutVars>
          <dgm:chPref val="3"/>
        </dgm:presLayoutVars>
      </dgm:prSet>
      <dgm:spPr>
        <a:prstGeom prst="ellipse">
          <a:avLst/>
        </a:prstGeom>
      </dgm:spPr>
    </dgm:pt>
    <dgm:pt modelId="{31C98BBB-2CE6-4481-A347-54502F1E49AE}" type="pres">
      <dgm:prSet presAssocID="{18565DAD-CA02-494E-9C7E-5ED11A8C9D07}" presName="level3hierChild" presStyleCnt="0"/>
      <dgm:spPr/>
    </dgm:pt>
    <dgm:pt modelId="{E12D21A1-C1AE-4F7A-82D9-01724F30F607}" type="pres">
      <dgm:prSet presAssocID="{E1FDA503-0925-4171-83BB-93FE7A72BE7C}" presName="conn2-1" presStyleLbl="parChTrans1D2" presStyleIdx="6" presStyleCnt="7"/>
      <dgm:spPr/>
    </dgm:pt>
    <dgm:pt modelId="{799E41E4-E37A-4C29-B4DD-EF183BC8B3BE}" type="pres">
      <dgm:prSet presAssocID="{E1FDA503-0925-4171-83BB-93FE7A72BE7C}" presName="connTx" presStyleLbl="parChTrans1D2" presStyleIdx="6" presStyleCnt="7"/>
      <dgm:spPr/>
    </dgm:pt>
    <dgm:pt modelId="{CE5F01E8-BC76-42F4-ACEE-C54C9C8A0EAD}" type="pres">
      <dgm:prSet presAssocID="{27012E38-4EAE-42CC-A6C1-4C2B87CD59AA}" presName="root2" presStyleCnt="0"/>
      <dgm:spPr/>
    </dgm:pt>
    <dgm:pt modelId="{7326C28C-F536-486D-9E4F-67BE5398059D}" type="pres">
      <dgm:prSet presAssocID="{27012E38-4EAE-42CC-A6C1-4C2B87CD59AA}" presName="LevelTwoTextNode" presStyleLbl="node2" presStyleIdx="6" presStyleCnt="7">
        <dgm:presLayoutVars>
          <dgm:chPref val="3"/>
        </dgm:presLayoutVars>
      </dgm:prSet>
      <dgm:spPr>
        <a:xfrm>
          <a:off x="2069716" y="3069660"/>
          <a:ext cx="1341654" cy="409041"/>
        </a:xfrm>
        <a:prstGeom prst="roundRect">
          <a:avLst/>
        </a:prstGeom>
      </dgm:spPr>
    </dgm:pt>
    <dgm:pt modelId="{771A2F29-BDA2-48C1-A6BE-660C43AD6A57}" type="pres">
      <dgm:prSet presAssocID="{27012E38-4EAE-42CC-A6C1-4C2B87CD59AA}" presName="level3hierChild" presStyleCnt="0"/>
      <dgm:spPr/>
    </dgm:pt>
    <dgm:pt modelId="{81638825-59D7-4C21-B851-ACB464321D34}" type="pres">
      <dgm:prSet presAssocID="{5C632788-CC82-4842-BB01-979829C3A144}" presName="conn2-1" presStyleLbl="parChTrans1D3" presStyleIdx="6" presStyleCnt="7"/>
      <dgm:spPr/>
    </dgm:pt>
    <dgm:pt modelId="{B0589D30-454E-41DA-831D-04F7F20B6B2F}" type="pres">
      <dgm:prSet presAssocID="{5C632788-CC82-4842-BB01-979829C3A144}" presName="connTx" presStyleLbl="parChTrans1D3" presStyleIdx="6" presStyleCnt="7"/>
      <dgm:spPr/>
    </dgm:pt>
    <dgm:pt modelId="{6A51B788-4FE1-43B0-A05F-7DDB1B450454}" type="pres">
      <dgm:prSet presAssocID="{4C9C5E98-6524-41A6-B373-15BE6B081DA8}" presName="root2" presStyleCnt="0"/>
      <dgm:spPr/>
    </dgm:pt>
    <dgm:pt modelId="{C635EADC-B862-4280-A5EA-5A0AA1B68647}" type="pres">
      <dgm:prSet presAssocID="{4C9C5E98-6524-41A6-B373-15BE6B081DA8}" presName="LevelTwoTextNode" presStyleLbl="node3" presStyleIdx="6" presStyleCnt="7" custScaleX="56667" custScaleY="80998">
        <dgm:presLayoutVars>
          <dgm:chPref val="3"/>
        </dgm:presLayoutVars>
      </dgm:prSet>
      <dgm:spPr>
        <a:prstGeom prst="flowChartTerminator">
          <a:avLst/>
        </a:prstGeom>
      </dgm:spPr>
    </dgm:pt>
    <dgm:pt modelId="{A346D05E-EEE7-4311-9B66-4D9C6FD2C056}" type="pres">
      <dgm:prSet presAssocID="{4C9C5E98-6524-41A6-B373-15BE6B081DA8}" presName="level3hierChild" presStyleCnt="0"/>
      <dgm:spPr/>
    </dgm:pt>
    <dgm:pt modelId="{E3801141-6604-4F90-9C3D-B76CE8172F9F}" type="pres">
      <dgm:prSet presAssocID="{37842DA1-A475-4D77-B834-8A737C2412A9}" presName="conn2-1" presStyleLbl="parChTrans1D4" presStyleIdx="6" presStyleCnt="7"/>
      <dgm:spPr/>
    </dgm:pt>
    <dgm:pt modelId="{312BDCE2-E637-4DCD-9C68-E9B7F0415BC1}" type="pres">
      <dgm:prSet presAssocID="{37842DA1-A475-4D77-B834-8A737C2412A9}" presName="connTx" presStyleLbl="parChTrans1D4" presStyleIdx="6" presStyleCnt="7"/>
      <dgm:spPr/>
    </dgm:pt>
    <dgm:pt modelId="{BCBAE607-8939-4C43-8166-2F4FFFDC4054}" type="pres">
      <dgm:prSet presAssocID="{054DF65E-E0FF-4DF2-814B-766A3588D891}" presName="root2" presStyleCnt="0"/>
      <dgm:spPr/>
    </dgm:pt>
    <dgm:pt modelId="{9DFDD02A-1688-40E9-A513-7426AF4CDC42}" type="pres">
      <dgm:prSet presAssocID="{054DF65E-E0FF-4DF2-814B-766A3588D891}" presName="LevelTwoTextNode" presStyleLbl="node4" presStyleIdx="6" presStyleCnt="7" custScaleX="47186" custScaleY="48056" custLinFactNeighborX="-46" custLinFactNeighborY="-3878">
        <dgm:presLayoutVars>
          <dgm:chPref val="3"/>
        </dgm:presLayoutVars>
      </dgm:prSet>
      <dgm:spPr>
        <a:prstGeom prst="ellipse">
          <a:avLst/>
        </a:prstGeom>
      </dgm:spPr>
    </dgm:pt>
    <dgm:pt modelId="{4CBA6638-BB04-416B-94F4-038AF2069D7C}" type="pres">
      <dgm:prSet presAssocID="{054DF65E-E0FF-4DF2-814B-766A3588D891}" presName="level3hierChild" presStyleCnt="0"/>
      <dgm:spPr/>
    </dgm:pt>
  </dgm:ptLst>
  <dgm:cxnLst>
    <dgm:cxn modelId="{722C1A02-2AE8-4F19-A6F4-0D8E0F5FCCEE}" type="presOf" srcId="{33181FC6-DCB3-4E7E-BABB-7E29C8C9EAB4}" destId="{FF71BB1A-A32D-4482-B67F-64A55FE7E181}" srcOrd="0" destOrd="0" presId="urn:microsoft.com/office/officeart/2008/layout/HorizontalMultiLevelHierarchy"/>
    <dgm:cxn modelId="{93872402-4D97-442D-ACCF-1BF0BD90CFA4}" type="presOf" srcId="{FB636CE5-8720-41E9-AAB2-66E0BA829E51}" destId="{E0EB1156-4A5B-45AB-A0E7-D271327DDA37}" srcOrd="1" destOrd="0" presId="urn:microsoft.com/office/officeart/2008/layout/HorizontalMultiLevelHierarchy"/>
    <dgm:cxn modelId="{F507CE03-16A3-4651-BF14-B0EF687C8202}" type="presOf" srcId="{733D582D-8981-455E-AF7C-743E7ECD4814}" destId="{F97FEF5C-3D19-4E5B-9E90-0576D892AF18}" srcOrd="1" destOrd="0" presId="urn:microsoft.com/office/officeart/2008/layout/HorizontalMultiLevelHierarchy"/>
    <dgm:cxn modelId="{001A5A09-A3A0-431D-91E7-C71EFE359C3A}" type="presOf" srcId="{5C632788-CC82-4842-BB01-979829C3A144}" destId="{B0589D30-454E-41DA-831D-04F7F20B6B2F}" srcOrd="1" destOrd="0" presId="urn:microsoft.com/office/officeart/2008/layout/HorizontalMultiLevelHierarchy"/>
    <dgm:cxn modelId="{C542E509-AEBC-4383-A695-8AEC9D2DCE8C}" type="presOf" srcId="{FB636CE5-8720-41E9-AAB2-66E0BA829E51}" destId="{5FF1FB99-7E07-4708-81A3-36B60C5157C8}" srcOrd="0" destOrd="0" presId="urn:microsoft.com/office/officeart/2008/layout/HorizontalMultiLevelHierarchy"/>
    <dgm:cxn modelId="{4A0B7E0A-854E-43DF-B0C7-4A36F0C2A8B0}" type="presOf" srcId="{18565DAD-CA02-494E-9C7E-5ED11A8C9D07}" destId="{BAD11F11-CBAE-42D6-8CA7-6C6F99EC41D8}" srcOrd="0" destOrd="0" presId="urn:microsoft.com/office/officeart/2008/layout/HorizontalMultiLevelHierarchy"/>
    <dgm:cxn modelId="{6248930D-CFE5-4683-892E-D25936D8A208}" type="presOf" srcId="{C72713D0-4515-44E7-A854-4DEE1200022F}" destId="{7B98D47C-B088-43E5-B091-AE67030FAFF8}" srcOrd="1" destOrd="0" presId="urn:microsoft.com/office/officeart/2008/layout/HorizontalMultiLevelHierarchy"/>
    <dgm:cxn modelId="{AFF42311-096B-4ED3-B5E1-D4CA71EFA58D}" srcId="{692A5F7A-67A5-4261-A2F2-834A21C9BD54}" destId="{67AE6676-C0A3-4FF3-B76D-DFB596C29880}" srcOrd="1" destOrd="0" parTransId="{8FBF9637-EB91-4162-BBAA-CF2B6B91C9FB}" sibTransId="{75C8BF32-DF5F-4981-A345-34C7D57365BE}"/>
    <dgm:cxn modelId="{AAFC1F19-490E-44E8-B35D-DD76E9A35CFB}" type="presOf" srcId="{ACF36181-15C1-4A8E-9A1F-D7CD346A99E7}" destId="{0D4116F8-83CF-4F45-892B-8ABE5D1A45F9}" srcOrd="0" destOrd="0" presId="urn:microsoft.com/office/officeart/2008/layout/HorizontalMultiLevelHierarchy"/>
    <dgm:cxn modelId="{0C27D219-4911-47D7-A8C2-B401193A285D}" type="presOf" srcId="{D7041ABC-2EC5-4754-A75E-CA7F03D58C1F}" destId="{3328E1C6-969C-4310-A830-0F97E8F056FC}" srcOrd="0" destOrd="0" presId="urn:microsoft.com/office/officeart/2008/layout/HorizontalMultiLevelHierarchy"/>
    <dgm:cxn modelId="{1B29D819-4197-40E7-BAF3-BEBB00CE3EC4}" type="presOf" srcId="{054DF65E-E0FF-4DF2-814B-766A3588D891}" destId="{9DFDD02A-1688-40E9-A513-7426AF4CDC42}" srcOrd="0" destOrd="0" presId="urn:microsoft.com/office/officeart/2008/layout/HorizontalMultiLevelHierarchy"/>
    <dgm:cxn modelId="{4A3E0D1A-B1C9-4DC6-9D1F-114E35B37A12}" type="presOf" srcId="{8FBF9637-EB91-4162-BBAA-CF2B6B91C9FB}" destId="{3A4D80E3-C409-4392-B400-097F09C4CED1}" srcOrd="0" destOrd="0" presId="urn:microsoft.com/office/officeart/2008/layout/HorizontalMultiLevelHierarchy"/>
    <dgm:cxn modelId="{AD25C41A-2029-4793-A20D-069971A05F83}" srcId="{0F2DA246-C842-4E4F-928A-DFFDD3ECC6A6}" destId="{3EB48E15-3CC7-4B35-ADFD-DA34D31B3289}" srcOrd="0" destOrd="0" parTransId="{33181FC6-DCB3-4E7E-BABB-7E29C8C9EAB4}" sibTransId="{A64DCE2E-B2B4-46FF-9FA8-A56971DB6E3D}"/>
    <dgm:cxn modelId="{B9CD4A1B-E7B3-415B-A173-51674005EA05}" type="presOf" srcId="{5C632788-CC82-4842-BB01-979829C3A144}" destId="{81638825-59D7-4C21-B851-ACB464321D34}" srcOrd="0" destOrd="0" presId="urn:microsoft.com/office/officeart/2008/layout/HorizontalMultiLevelHierarchy"/>
    <dgm:cxn modelId="{91A7571B-FDEF-4F06-907F-9CB7391AD69B}" type="presOf" srcId="{33181FC6-DCB3-4E7E-BABB-7E29C8C9EAB4}" destId="{DFE10EEC-C9C7-451C-A39C-A3715D62EEB0}" srcOrd="1" destOrd="0" presId="urn:microsoft.com/office/officeart/2008/layout/HorizontalMultiLevelHierarchy"/>
    <dgm:cxn modelId="{6178331C-C3F8-43E7-B848-5C7DFDA09634}" type="presOf" srcId="{37842DA1-A475-4D77-B834-8A737C2412A9}" destId="{312BDCE2-E637-4DCD-9C68-E9B7F0415BC1}" srcOrd="1" destOrd="0" presId="urn:microsoft.com/office/officeart/2008/layout/HorizontalMultiLevelHierarchy"/>
    <dgm:cxn modelId="{7935A41F-C803-4EC6-9B3B-BA120FB0DAB0}" type="presOf" srcId="{4C9C5E98-6524-41A6-B373-15BE6B081DA8}" destId="{C635EADC-B862-4280-A5EA-5A0AA1B68647}" srcOrd="0" destOrd="0" presId="urn:microsoft.com/office/officeart/2008/layout/HorizontalMultiLevelHierarchy"/>
    <dgm:cxn modelId="{8DEECA24-2F86-4B48-9D93-907E4D0C9669}" srcId="{29BEDF5A-BB89-4447-BCB2-5E53755E28C0}" destId="{70B0A682-F31C-47BC-B29E-93450C2DB602}" srcOrd="0" destOrd="0" parTransId="{6B66B2F2-0F9C-4560-B93F-54D08A005E4A}" sibTransId="{F21BF751-7A01-4C82-8FB4-7B3E47E85EF8}"/>
    <dgm:cxn modelId="{1393C326-25D6-4DBF-A718-FC2B132545B2}" srcId="{27012E38-4EAE-42CC-A6C1-4C2B87CD59AA}" destId="{4C9C5E98-6524-41A6-B373-15BE6B081DA8}" srcOrd="0" destOrd="0" parTransId="{5C632788-CC82-4842-BB01-979829C3A144}" sibTransId="{83C5E87C-7880-46F8-98AD-9531319314CB}"/>
    <dgm:cxn modelId="{D285942B-0DD1-43A9-B97D-B4F02A481E90}" type="presOf" srcId="{C2559FEE-3C14-499D-8971-1B381D99DB59}" destId="{E9EB0F06-B8FE-48E3-84DC-29353D334190}" srcOrd="1" destOrd="0" presId="urn:microsoft.com/office/officeart/2008/layout/HorizontalMultiLevelHierarchy"/>
    <dgm:cxn modelId="{14DECD2B-5F05-4449-858A-E6159E47AF21}" type="presOf" srcId="{8F03E39B-2C9B-4697-9462-220589F4C2B0}" destId="{1774D440-B0B9-4B65-91EF-C14D7BFA646E}" srcOrd="1" destOrd="0" presId="urn:microsoft.com/office/officeart/2008/layout/HorizontalMultiLevelHierarchy"/>
    <dgm:cxn modelId="{F72E502F-0D76-4841-95B3-8B1BE945E114}" type="presOf" srcId="{C2559FEE-3C14-499D-8971-1B381D99DB59}" destId="{6D7B9880-E188-44B0-BB86-48DA7EA35A85}" srcOrd="0" destOrd="0" presId="urn:microsoft.com/office/officeart/2008/layout/HorizontalMultiLevelHierarchy"/>
    <dgm:cxn modelId="{D4919831-FA86-4A46-9E7D-B8DFF4FEFC66}" type="presOf" srcId="{BC753265-E8D9-4BB5-A03A-FD5EE9362F2D}" destId="{C22868A8-1DCC-4769-8FC1-4FBDAE656E21}" srcOrd="0" destOrd="0" presId="urn:microsoft.com/office/officeart/2008/layout/HorizontalMultiLevelHierarchy"/>
    <dgm:cxn modelId="{6116B631-97F7-4271-B531-4C5A95F50575}" type="presOf" srcId="{611732BE-E611-49D9-8B7F-A92BEEE09ED6}" destId="{5F22DD5C-3904-4E31-AA3B-3E105088D10B}" srcOrd="0" destOrd="0" presId="urn:microsoft.com/office/officeart/2008/layout/HorizontalMultiLevelHierarchy"/>
    <dgm:cxn modelId="{4BA51038-1509-45D2-9A7D-A6596B64C1D9}" srcId="{BC753265-E8D9-4BB5-A03A-FD5EE9362F2D}" destId="{B9CEB205-CA18-40DA-B499-6D86105A0B75}" srcOrd="0" destOrd="0" parTransId="{CA6515BE-FAF0-4485-A1C3-0ED99F50FBDD}" sibTransId="{532F3B1E-4426-49C3-BF08-749107F04F0B}"/>
    <dgm:cxn modelId="{4B9C103B-E561-4E66-A2D2-4A8A32E13DA8}" srcId="{4DA5816C-6A22-46C9-A594-FF9D3F6B0326}" destId="{7CA7E1CF-48B8-4A8C-88EA-2DB66B11EE79}" srcOrd="0" destOrd="0" parTransId="{18E8EC8F-5E54-4B46-900A-6E87570310DC}" sibTransId="{CA9A22AB-E1AB-46B1-B826-D5FD5D0D258C}"/>
    <dgm:cxn modelId="{27470E5C-3090-45C4-B7E2-267EB9AFA58C}" type="presOf" srcId="{04E5838A-DE87-40DC-933A-29E06D8BED5B}" destId="{4C0654CD-94FA-4A1F-A566-6C4800BD5EFD}" srcOrd="0" destOrd="0" presId="urn:microsoft.com/office/officeart/2008/layout/HorizontalMultiLevelHierarchy"/>
    <dgm:cxn modelId="{CAC56E62-23ED-4551-A6C4-5D089CC8EE79}" srcId="{692A5F7A-67A5-4261-A2F2-834A21C9BD54}" destId="{1090FFE3-0556-414B-A482-D3ABD0593401}" srcOrd="4" destOrd="0" parTransId="{E14AF243-F9A0-4091-9CA6-06B57DD791C7}" sibTransId="{B68B7D27-21C9-47F6-8BB7-ACD589418298}"/>
    <dgm:cxn modelId="{44906E65-A00D-47FC-B889-1A8436476C68}" srcId="{7671F0B7-A1BD-4F52-9A81-F288ADB1FCE9}" destId="{18565DAD-CA02-494E-9C7E-5ED11A8C9D07}" srcOrd="0" destOrd="0" parTransId="{ACC16075-E58E-495E-92CB-785AD6663FE0}" sibTransId="{6A2CB54F-FF4B-47E6-9C48-F34E2855D458}"/>
    <dgm:cxn modelId="{8C42BD48-9A6E-4763-8818-28BF8BCBC30C}" srcId="{4C9C5E98-6524-41A6-B373-15BE6B081DA8}" destId="{054DF65E-E0FF-4DF2-814B-766A3588D891}" srcOrd="0" destOrd="0" parTransId="{37842DA1-A475-4D77-B834-8A737C2412A9}" sibTransId="{9B691CF9-B2D8-456C-901A-95B2D060EDB3}"/>
    <dgm:cxn modelId="{3573A769-1F36-441C-AA14-271A1BDF048A}" type="presOf" srcId="{ACC16075-E58E-495E-92CB-785AD6663FE0}" destId="{E7EEF1E0-138D-4BEB-A015-20465E7203B2}" srcOrd="0" destOrd="0" presId="urn:microsoft.com/office/officeart/2008/layout/HorizontalMultiLevelHierarchy"/>
    <dgm:cxn modelId="{8645EB6A-2FE8-4AF7-BA08-41EC812DE11D}" srcId="{1090FFE3-0556-414B-A482-D3ABD0593401}" destId="{4DA5816C-6A22-46C9-A594-FF9D3F6B0326}" srcOrd="0" destOrd="0" parTransId="{8F03E39B-2C9B-4697-9462-220589F4C2B0}" sibTransId="{3266A6E2-ADC3-41D0-BC9A-325725BE44B1}"/>
    <dgm:cxn modelId="{FD6F2B6B-04AE-48F4-A332-7EED652C6B01}" type="presOf" srcId="{0F2DA246-C842-4E4F-928A-DFFDD3ECC6A6}" destId="{2CBE7C01-D8B7-43B4-85FC-9207665D2BC2}" srcOrd="0" destOrd="0" presId="urn:microsoft.com/office/officeart/2008/layout/HorizontalMultiLevelHierarchy"/>
    <dgm:cxn modelId="{C3A9906B-8E2F-4F28-BAF7-EBC81A434C25}" type="presOf" srcId="{DDC4F372-3592-4B1E-990B-E16DDADD8935}" destId="{96142CC9-36A7-4FF6-A63F-789F108D1CC9}" srcOrd="0" destOrd="0" presId="urn:microsoft.com/office/officeart/2008/layout/HorizontalMultiLevelHierarchy"/>
    <dgm:cxn modelId="{8AD52A6C-4101-4432-8F92-A11AF8E43C19}" type="presOf" srcId="{B9CEB205-CA18-40DA-B499-6D86105A0B75}" destId="{18F1EAD5-E839-4FAA-9EA1-3ECEDE34071E}" srcOrd="0" destOrd="0" presId="urn:microsoft.com/office/officeart/2008/layout/HorizontalMultiLevelHierarchy"/>
    <dgm:cxn modelId="{5B744D4C-4F54-41E0-B8BA-DC14E9D44E2B}" type="presOf" srcId="{35BC92D8-4916-48F4-BC41-8090DA4A6A22}" destId="{EDE68FC6-7C67-47A5-8A87-CB2970538AB4}" srcOrd="0" destOrd="0" presId="urn:microsoft.com/office/officeart/2008/layout/HorizontalMultiLevelHierarchy"/>
    <dgm:cxn modelId="{3FF93472-DCEE-4E2F-B5D8-01A0CCA0AD26}" type="presOf" srcId="{29BEDF5A-BB89-4447-BCB2-5E53755E28C0}" destId="{FE2F6CB6-A281-4612-A7BD-BCFEE29B0344}" srcOrd="0" destOrd="0" presId="urn:microsoft.com/office/officeart/2008/layout/HorizontalMultiLevelHierarchy"/>
    <dgm:cxn modelId="{1DD63E72-8EF2-4A1E-B98D-E28FF8235790}" srcId="{692A5F7A-67A5-4261-A2F2-834A21C9BD54}" destId="{80754059-9F81-4C80-A5CE-63CD267AC7CC}" srcOrd="5" destOrd="0" parTransId="{ACF36181-15C1-4A8E-9A1F-D7CD346A99E7}" sibTransId="{E7EF00CF-2242-4E71-AD13-CDFCAD924BFF}"/>
    <dgm:cxn modelId="{13CB7E53-B73D-4690-90EE-1A1D929560A9}" type="presOf" srcId="{176C15CD-EAF9-47B1-9307-85E1F795B983}" destId="{EDBC07C7-278D-4E24-9D75-1D53F8B478FB}" srcOrd="0" destOrd="0" presId="urn:microsoft.com/office/officeart/2008/layout/HorizontalMultiLevelHierarchy"/>
    <dgm:cxn modelId="{8DB91074-1953-4013-9194-035ED0495214}" type="presOf" srcId="{CA6515BE-FAF0-4485-A1C3-0ED99F50FBDD}" destId="{0B807201-D528-46BB-BFBA-FEAAE2C7AD2B}" srcOrd="0" destOrd="0" presId="urn:microsoft.com/office/officeart/2008/layout/HorizontalMultiLevelHierarchy"/>
    <dgm:cxn modelId="{208EB456-6BC5-4126-93FE-4EF79B5A3BDF}" type="presOf" srcId="{76191DEA-3506-4540-AB27-A750DBF69656}" destId="{58A85B7A-6BD4-44F2-A586-DED6AD32A2B4}" srcOrd="1" destOrd="0" presId="urn:microsoft.com/office/officeart/2008/layout/HorizontalMultiLevelHierarchy"/>
    <dgm:cxn modelId="{50E55C57-BDC7-405D-9E8A-12D980ECCD87}" srcId="{B8411400-C7CC-4799-9191-7435AACF37A8}" destId="{29BEDF5A-BB89-4447-BCB2-5E53755E28C0}" srcOrd="0" destOrd="0" parTransId="{C2559FEE-3C14-499D-8971-1B381D99DB59}" sibTransId="{CFEA5213-38BA-49B5-85DE-12D7C6996EB1}"/>
    <dgm:cxn modelId="{FDAB8B57-0313-4400-8AA7-74D3A280497E}" srcId="{04E5838A-DE87-40DC-933A-29E06D8BED5B}" destId="{BC753265-E8D9-4BB5-A03A-FD5EE9362F2D}" srcOrd="0" destOrd="0" parTransId="{76191DEA-3506-4540-AB27-A750DBF69656}" sibTransId="{34F9B521-7509-48BF-B6EA-4BBB161C7848}"/>
    <dgm:cxn modelId="{33239F78-7C09-4F8B-A13F-A1A0D7B8CD46}" srcId="{692A5F7A-67A5-4261-A2F2-834A21C9BD54}" destId="{04E5838A-DE87-40DC-933A-29E06D8BED5B}" srcOrd="3" destOrd="0" parTransId="{FB636CE5-8720-41E9-AAB2-66E0BA829E51}" sibTransId="{6955EA4B-E4ED-46C5-B530-8010F24EF2D4}"/>
    <dgm:cxn modelId="{1BE96579-4B0B-4A71-8CF3-D5B02FB6EA3A}" type="presOf" srcId="{ACF36181-15C1-4A8E-9A1F-D7CD346A99E7}" destId="{DE435481-EB83-468C-AAA5-F506D370B442}" srcOrd="1" destOrd="0" presId="urn:microsoft.com/office/officeart/2008/layout/HorizontalMultiLevelHierarchy"/>
    <dgm:cxn modelId="{D5ADBF5A-35F7-41D9-ADC6-F29B830BCBE4}" type="presOf" srcId="{733D582D-8981-455E-AF7C-743E7ECD4814}" destId="{A22A2C7C-3B72-4EEB-B297-BAFF048C96B3}" srcOrd="0" destOrd="0" presId="urn:microsoft.com/office/officeart/2008/layout/HorizontalMultiLevelHierarchy"/>
    <dgm:cxn modelId="{A84CC07B-9311-412C-A8E7-06D97B16F86C}" type="presOf" srcId="{8F03E39B-2C9B-4697-9462-220589F4C2B0}" destId="{48DC913F-4B4F-4F48-9559-1584F7DB6F59}" srcOrd="0" destOrd="0" presId="urn:microsoft.com/office/officeart/2008/layout/HorizontalMultiLevelHierarchy"/>
    <dgm:cxn modelId="{1C372680-C6F0-4CFF-AC3E-E522CBD62E6A}" srcId="{80754059-9F81-4C80-A5CE-63CD267AC7CC}" destId="{7671F0B7-A1BD-4F52-9A81-F288ADB1FCE9}" srcOrd="0" destOrd="0" parTransId="{E07BE37B-41BB-409B-A9A4-5B029792D330}" sibTransId="{6F62A629-33B6-4E79-B618-0AE7133372AC}"/>
    <dgm:cxn modelId="{3EDA8C86-0F25-4A42-AB2F-A58D56D87AF0}" type="presOf" srcId="{37842DA1-A475-4D77-B834-8A737C2412A9}" destId="{E3801141-6604-4F90-9C3D-B76CE8172F9F}" srcOrd="0" destOrd="0" presId="urn:microsoft.com/office/officeart/2008/layout/HorizontalMultiLevelHierarchy"/>
    <dgm:cxn modelId="{E2657787-870D-4AEF-884C-19641D10FC65}" type="presOf" srcId="{6B66B2F2-0F9C-4560-B93F-54D08A005E4A}" destId="{27AB48BF-67BC-4C58-ABEF-EBA985B1D12F}" srcOrd="1" destOrd="0" presId="urn:microsoft.com/office/officeart/2008/layout/HorizontalMultiLevelHierarchy"/>
    <dgm:cxn modelId="{94409A89-5A05-4458-A172-1D7F8DFDFE69}" type="presOf" srcId="{3AADFE7D-437F-4FFE-8505-C737884CB5E2}" destId="{1068BFAB-5F1C-492B-88A4-DF00A81D2B3F}" srcOrd="0" destOrd="0" presId="urn:microsoft.com/office/officeart/2008/layout/HorizontalMultiLevelHierarchy"/>
    <dgm:cxn modelId="{71FD288E-0B65-4EE7-ABC5-F65C60D1251A}" type="presOf" srcId="{3AADFE7D-437F-4FFE-8505-C737884CB5E2}" destId="{A360C7A8-15AB-404A-8954-ABAB5275A6A8}" srcOrd="1" destOrd="0" presId="urn:microsoft.com/office/officeart/2008/layout/HorizontalMultiLevelHierarchy"/>
    <dgm:cxn modelId="{0E6D2C91-F627-4958-B98B-15E2F42B8A70}" type="presOf" srcId="{CA6515BE-FAF0-4485-A1C3-0ED99F50FBDD}" destId="{270445B8-3843-4BFD-9467-D7D0245022D9}" srcOrd="1" destOrd="0" presId="urn:microsoft.com/office/officeart/2008/layout/HorizontalMultiLevelHierarchy"/>
    <dgm:cxn modelId="{7D67FB92-CFD3-4B82-A1F5-F653A69E9DEE}" type="presOf" srcId="{70B0A682-F31C-47BC-B29E-93450C2DB602}" destId="{E3A47E24-6F64-4040-BB35-5F7FD04F2AB6}" srcOrd="0" destOrd="0" presId="urn:microsoft.com/office/officeart/2008/layout/HorizontalMultiLevelHierarchy"/>
    <dgm:cxn modelId="{7975D995-04D1-4089-A3F6-B4BEBBBC1D18}" type="presOf" srcId="{1090FFE3-0556-414B-A482-D3ABD0593401}" destId="{32CE8C6E-09B0-402A-9127-F1DBB4E77AAF}" srcOrd="0" destOrd="0" presId="urn:microsoft.com/office/officeart/2008/layout/HorizontalMultiLevelHierarchy"/>
    <dgm:cxn modelId="{7C8E2797-A621-46B3-8FCB-10B36E6E6438}" type="presOf" srcId="{B8411400-C7CC-4799-9191-7435AACF37A8}" destId="{0FD872FC-EEB6-45C2-B5B9-54A66EFC5C40}" srcOrd="0" destOrd="0" presId="urn:microsoft.com/office/officeart/2008/layout/HorizontalMultiLevelHierarchy"/>
    <dgm:cxn modelId="{ED45999A-9524-4BE4-B890-995DDF3BFF99}" type="presOf" srcId="{18E8EC8F-5E54-4B46-900A-6E87570310DC}" destId="{59258587-7E3E-4584-8D90-754F8ECD1B57}" srcOrd="1" destOrd="0" presId="urn:microsoft.com/office/officeart/2008/layout/HorizontalMultiLevelHierarchy"/>
    <dgm:cxn modelId="{07ADD8A1-4129-437B-B37A-3CF43FD0FF68}" srcId="{DC6E7F41-E7CB-4473-BB29-BB5852A8C331}" destId="{692A5F7A-67A5-4261-A2F2-834A21C9BD54}" srcOrd="0" destOrd="0" parTransId="{153BBC63-70F2-4B9D-B281-1B3945296DA9}" sibTransId="{69EEFF59-6939-4016-A7B4-913355D3BF42}"/>
    <dgm:cxn modelId="{2C1F41A9-096C-4FC5-A88A-3FF12C0F1302}" srcId="{611732BE-E611-49D9-8B7F-A92BEEE09ED6}" destId="{D7041ABC-2EC5-4754-A75E-CA7F03D58C1F}" srcOrd="0" destOrd="0" parTransId="{C72713D0-4515-44E7-A854-4DEE1200022F}" sibTransId="{6EBDD6B5-8F9E-4F94-AD6E-B43EF794D703}"/>
    <dgm:cxn modelId="{5FA326B2-587D-41A6-9F40-F45AA58D7CEB}" type="presOf" srcId="{E1FDA503-0925-4171-83BB-93FE7A72BE7C}" destId="{E12D21A1-C1AE-4F7A-82D9-01724F30F607}" srcOrd="0" destOrd="0" presId="urn:microsoft.com/office/officeart/2008/layout/HorizontalMultiLevelHierarchy"/>
    <dgm:cxn modelId="{37003DB2-E858-48BD-BB5F-57892278B01C}" type="presOf" srcId="{176C15CD-EAF9-47B1-9307-85E1F795B983}" destId="{C6FBBE23-0845-4675-B058-C1038802EF69}" srcOrd="1" destOrd="0" presId="urn:microsoft.com/office/officeart/2008/layout/HorizontalMultiLevelHierarchy"/>
    <dgm:cxn modelId="{C7CACAB2-22A9-4D27-836F-D605B651C399}" type="presOf" srcId="{8FBF9637-EB91-4162-BBAA-CF2B6B91C9FB}" destId="{D3B5F0F6-EAEE-492C-9C62-950094F8A390}" srcOrd="1" destOrd="0" presId="urn:microsoft.com/office/officeart/2008/layout/HorizontalMultiLevelHierarchy"/>
    <dgm:cxn modelId="{6CF238B3-46A1-4C0A-8828-4CFE775C4DBD}" type="presOf" srcId="{3EB48E15-3CC7-4B35-ADFD-DA34D31B3289}" destId="{7A4F3912-DB14-474F-A21C-F0E3FD200036}" srcOrd="0" destOrd="0" presId="urn:microsoft.com/office/officeart/2008/layout/HorizontalMultiLevelHierarchy"/>
    <dgm:cxn modelId="{9E0A39B4-E2FB-4742-B9AC-D372C01669A9}" type="presOf" srcId="{67AE6676-C0A3-4FF3-B76D-DFB596C29880}" destId="{0057BD53-BA2E-486E-8A0A-DA281276623F}" srcOrd="0" destOrd="0" presId="urn:microsoft.com/office/officeart/2008/layout/HorizontalMultiLevelHierarchy"/>
    <dgm:cxn modelId="{11F039B4-8C65-456E-93EB-A90D314B5EA4}" srcId="{692A5F7A-67A5-4261-A2F2-834A21C9BD54}" destId="{35BC92D8-4916-48F4-BC41-8090DA4A6A22}" srcOrd="0" destOrd="0" parTransId="{176C15CD-EAF9-47B1-9307-85E1F795B983}" sibTransId="{77E55ABD-3B06-49E7-B873-B31A1ABE001D}"/>
    <dgm:cxn modelId="{F3B55EB9-FC54-4C8A-A503-E1FB97352457}" type="presOf" srcId="{6B66B2F2-0F9C-4560-B93F-54D08A005E4A}" destId="{7E6A0008-05CF-4F56-9C3C-03D0FBA60FF0}" srcOrd="0" destOrd="0" presId="urn:microsoft.com/office/officeart/2008/layout/HorizontalMultiLevelHierarchy"/>
    <dgm:cxn modelId="{F37AB8BC-D576-4A95-8FA8-8B2847BEFB05}" type="presOf" srcId="{4DA5816C-6A22-46C9-A594-FF9D3F6B0326}" destId="{D24BC8FA-2412-4964-B874-1229AE1D56E6}" srcOrd="0" destOrd="0" presId="urn:microsoft.com/office/officeart/2008/layout/HorizontalMultiLevelHierarchy"/>
    <dgm:cxn modelId="{F4D2C2BC-E3C1-40CF-B89F-ED746371EB61}" srcId="{35BC92D8-4916-48F4-BC41-8090DA4A6A22}" destId="{0F2DA246-C842-4E4F-928A-DFFDD3ECC6A6}" srcOrd="0" destOrd="0" parTransId="{733D582D-8981-455E-AF7C-743E7ECD4814}" sibTransId="{7E03BC6E-4193-413D-A567-77F2391928A0}"/>
    <dgm:cxn modelId="{92F999BF-C152-4813-9984-5F9A490E4284}" type="presOf" srcId="{18E8EC8F-5E54-4B46-900A-6E87570310DC}" destId="{3C62287E-2197-4A00-B62E-B6BCD0541A6E}" srcOrd="0" destOrd="0" presId="urn:microsoft.com/office/officeart/2008/layout/HorizontalMultiLevelHierarchy"/>
    <dgm:cxn modelId="{131870C2-31ED-4020-88F5-DFFD40E13C9D}" type="presOf" srcId="{7CA7E1CF-48B8-4A8C-88EA-2DB66B11EE79}" destId="{357A1E3C-C0B4-45FE-9C49-D00CADA647E5}" srcOrd="0" destOrd="0" presId="urn:microsoft.com/office/officeart/2008/layout/HorizontalMultiLevelHierarchy"/>
    <dgm:cxn modelId="{01D32AC7-43E7-48AF-85E9-02D458D821D6}" type="presOf" srcId="{E07BE37B-41BB-409B-A9A4-5B029792D330}" destId="{6BF92EA8-52BB-4CD5-BA2D-7AFA6F3E5030}" srcOrd="1" destOrd="0" presId="urn:microsoft.com/office/officeart/2008/layout/HorizontalMultiLevelHierarchy"/>
    <dgm:cxn modelId="{82DB8FCB-44D9-44ED-AA49-B36297650508}" type="presOf" srcId="{E1FDA503-0925-4171-83BB-93FE7A72BE7C}" destId="{799E41E4-E37A-4C29-B4DD-EF183BC8B3BE}" srcOrd="1" destOrd="0" presId="urn:microsoft.com/office/officeart/2008/layout/HorizontalMultiLevelHierarchy"/>
    <dgm:cxn modelId="{4F5AC9CC-F392-4CB7-844D-205469FC226B}" srcId="{692A5F7A-67A5-4261-A2F2-834A21C9BD54}" destId="{27012E38-4EAE-42CC-A6C1-4C2B87CD59AA}" srcOrd="6" destOrd="0" parTransId="{E1FDA503-0925-4171-83BB-93FE7A72BE7C}" sibTransId="{9DE44556-1724-4E2F-A1AF-8B9581B9772D}"/>
    <dgm:cxn modelId="{DA8FCBCD-D914-44F9-8261-4AB1E77416D1}" type="presOf" srcId="{E14AF243-F9A0-4091-9CA6-06B57DD791C7}" destId="{336A5463-B184-4F6E-BB19-7913CE024ED7}" srcOrd="0" destOrd="0" presId="urn:microsoft.com/office/officeart/2008/layout/HorizontalMultiLevelHierarchy"/>
    <dgm:cxn modelId="{5F68C4D1-C0E7-41F3-8B52-AD858FA74478}" type="presOf" srcId="{C72713D0-4515-44E7-A854-4DEE1200022F}" destId="{16C2D12B-B041-4E2C-A304-CD9590E8348D}" srcOrd="0" destOrd="0" presId="urn:microsoft.com/office/officeart/2008/layout/HorizontalMultiLevelHierarchy"/>
    <dgm:cxn modelId="{27BD25D2-D2C4-4771-8FE3-AFF86A4991B7}" type="presOf" srcId="{DDC4F372-3592-4B1E-990B-E16DDADD8935}" destId="{01C656BE-CBEE-4399-BD16-BD8BF90480F5}" srcOrd="1" destOrd="0" presId="urn:microsoft.com/office/officeart/2008/layout/HorizontalMultiLevelHierarchy"/>
    <dgm:cxn modelId="{A2474CD5-55C4-40F2-B8BD-CF79033140E9}" srcId="{67AE6676-C0A3-4FF3-B76D-DFB596C29880}" destId="{611732BE-E611-49D9-8B7F-A92BEEE09ED6}" srcOrd="0" destOrd="0" parTransId="{3AADFE7D-437F-4FFE-8505-C737884CB5E2}" sibTransId="{621B4F64-901D-4D5B-BBFC-8A5E8D3C19C2}"/>
    <dgm:cxn modelId="{CB0DFBDA-AA66-4BF5-8C0C-34A6A314BF46}" type="presOf" srcId="{76191DEA-3506-4540-AB27-A750DBF69656}" destId="{63658399-24F0-44ED-A818-2DC1DDAC0010}" srcOrd="0" destOrd="0" presId="urn:microsoft.com/office/officeart/2008/layout/HorizontalMultiLevelHierarchy"/>
    <dgm:cxn modelId="{E9D646DC-D5BD-4396-B017-A2C418676A7D}" type="presOf" srcId="{E14AF243-F9A0-4091-9CA6-06B57DD791C7}" destId="{887CAE10-3BF5-4581-A241-05C3D904DCFD}" srcOrd="1" destOrd="0" presId="urn:microsoft.com/office/officeart/2008/layout/HorizontalMultiLevelHierarchy"/>
    <dgm:cxn modelId="{62C22EDF-0C2E-4854-BF40-ED990910DEBA}" type="presOf" srcId="{27012E38-4EAE-42CC-A6C1-4C2B87CD59AA}" destId="{7326C28C-F536-486D-9E4F-67BE5398059D}" srcOrd="0" destOrd="0" presId="urn:microsoft.com/office/officeart/2008/layout/HorizontalMultiLevelHierarchy"/>
    <dgm:cxn modelId="{B95ABCE3-8D16-4C6D-8B79-EA240FB460DB}" type="presOf" srcId="{692A5F7A-67A5-4261-A2F2-834A21C9BD54}" destId="{16F9D7A2-5D95-4E53-89E6-2E4BF9485F9A}" srcOrd="0" destOrd="0" presId="urn:microsoft.com/office/officeart/2008/layout/HorizontalMultiLevelHierarchy"/>
    <dgm:cxn modelId="{87063BE7-A636-465E-A1DF-F179CB63B395}" type="presOf" srcId="{80754059-9F81-4C80-A5CE-63CD267AC7CC}" destId="{33C48565-DE75-4075-AD64-54AF56C4631D}" srcOrd="0" destOrd="0" presId="urn:microsoft.com/office/officeart/2008/layout/HorizontalMultiLevelHierarchy"/>
    <dgm:cxn modelId="{0F14E1E8-D9E6-4B69-B1B0-D3DDBA6A4C0E}" type="presOf" srcId="{DC6E7F41-E7CB-4473-BB29-BB5852A8C331}" destId="{CC1AD6D9-32BF-4114-82B9-E9F550216CE7}" srcOrd="0" destOrd="0" presId="urn:microsoft.com/office/officeart/2008/layout/HorizontalMultiLevelHierarchy"/>
    <dgm:cxn modelId="{489EF4EA-13E0-42F1-A23F-3226F774004E}" type="presOf" srcId="{E07BE37B-41BB-409B-A9A4-5B029792D330}" destId="{B9F0AD0A-6873-4DFD-A61D-E6AA640275CF}" srcOrd="0" destOrd="0" presId="urn:microsoft.com/office/officeart/2008/layout/HorizontalMultiLevelHierarchy"/>
    <dgm:cxn modelId="{04FC2AF2-4E40-43CD-B615-AF847BBADFCF}" srcId="{692A5F7A-67A5-4261-A2F2-834A21C9BD54}" destId="{B8411400-C7CC-4799-9191-7435AACF37A8}" srcOrd="2" destOrd="0" parTransId="{DDC4F372-3592-4B1E-990B-E16DDADD8935}" sibTransId="{45EAA4A9-749A-4D10-976C-B66D60C95E3A}"/>
    <dgm:cxn modelId="{781F96F2-12C4-470B-9EB1-4977219FA51A}" type="presOf" srcId="{7671F0B7-A1BD-4F52-9A81-F288ADB1FCE9}" destId="{E71B57BB-5660-48FE-9060-70A93F433D9D}" srcOrd="0" destOrd="0" presId="urn:microsoft.com/office/officeart/2008/layout/HorizontalMultiLevelHierarchy"/>
    <dgm:cxn modelId="{6BF174F4-5BF1-4131-AAF5-FB52CBFA8B0B}" type="presOf" srcId="{ACC16075-E58E-495E-92CB-785AD6663FE0}" destId="{A4275237-FC22-455C-A0DE-C45766A04D76}" srcOrd="1" destOrd="0" presId="urn:microsoft.com/office/officeart/2008/layout/HorizontalMultiLevelHierarchy"/>
    <dgm:cxn modelId="{4D0D612D-5129-4287-8072-2ADBAA059101}" type="presParOf" srcId="{CC1AD6D9-32BF-4114-82B9-E9F550216CE7}" destId="{7765B681-F618-4F02-98D3-FE99C0B45E5D}" srcOrd="0" destOrd="0" presId="urn:microsoft.com/office/officeart/2008/layout/HorizontalMultiLevelHierarchy"/>
    <dgm:cxn modelId="{0D4BEA87-C470-4DB9-9819-98CF89AFC833}" type="presParOf" srcId="{7765B681-F618-4F02-98D3-FE99C0B45E5D}" destId="{16F9D7A2-5D95-4E53-89E6-2E4BF9485F9A}" srcOrd="0" destOrd="0" presId="urn:microsoft.com/office/officeart/2008/layout/HorizontalMultiLevelHierarchy"/>
    <dgm:cxn modelId="{A796F507-04A2-4AF4-81FB-AAB7845BCC9C}" type="presParOf" srcId="{7765B681-F618-4F02-98D3-FE99C0B45E5D}" destId="{7985D83B-C176-4C2D-B849-4E85A86B7DE0}" srcOrd="1" destOrd="0" presId="urn:microsoft.com/office/officeart/2008/layout/HorizontalMultiLevelHierarchy"/>
    <dgm:cxn modelId="{9059DE16-DE31-4D90-ABCF-93A2211E8BC3}" type="presParOf" srcId="{7985D83B-C176-4C2D-B849-4E85A86B7DE0}" destId="{EDBC07C7-278D-4E24-9D75-1D53F8B478FB}" srcOrd="0" destOrd="0" presId="urn:microsoft.com/office/officeart/2008/layout/HorizontalMultiLevelHierarchy"/>
    <dgm:cxn modelId="{2E7FF7FF-4E9F-43A9-ACBD-A73B400E85B8}" type="presParOf" srcId="{EDBC07C7-278D-4E24-9D75-1D53F8B478FB}" destId="{C6FBBE23-0845-4675-B058-C1038802EF69}" srcOrd="0" destOrd="0" presId="urn:microsoft.com/office/officeart/2008/layout/HorizontalMultiLevelHierarchy"/>
    <dgm:cxn modelId="{74404692-01A1-495E-ACC3-B64B3B6B81ED}" type="presParOf" srcId="{7985D83B-C176-4C2D-B849-4E85A86B7DE0}" destId="{8305E534-1B18-49EE-A9CE-D1CBCCBB6EEF}" srcOrd="1" destOrd="0" presId="urn:microsoft.com/office/officeart/2008/layout/HorizontalMultiLevelHierarchy"/>
    <dgm:cxn modelId="{77926C5E-A3D6-4941-BC3C-E008EB7C4616}" type="presParOf" srcId="{8305E534-1B18-49EE-A9CE-D1CBCCBB6EEF}" destId="{EDE68FC6-7C67-47A5-8A87-CB2970538AB4}" srcOrd="0" destOrd="0" presId="urn:microsoft.com/office/officeart/2008/layout/HorizontalMultiLevelHierarchy"/>
    <dgm:cxn modelId="{942606E6-994D-47BF-A210-C1B142C6DA45}" type="presParOf" srcId="{8305E534-1B18-49EE-A9CE-D1CBCCBB6EEF}" destId="{61F530B0-8CE5-465C-A73D-32B25F374E1D}" srcOrd="1" destOrd="0" presId="urn:microsoft.com/office/officeart/2008/layout/HorizontalMultiLevelHierarchy"/>
    <dgm:cxn modelId="{390F00A7-2DCF-4E0A-AB20-BE0C7ED4506A}" type="presParOf" srcId="{61F530B0-8CE5-465C-A73D-32B25F374E1D}" destId="{A22A2C7C-3B72-4EEB-B297-BAFF048C96B3}" srcOrd="0" destOrd="0" presId="urn:microsoft.com/office/officeart/2008/layout/HorizontalMultiLevelHierarchy"/>
    <dgm:cxn modelId="{C7EE54D3-1BA0-4D24-BAA9-0B6770CD8E9A}" type="presParOf" srcId="{A22A2C7C-3B72-4EEB-B297-BAFF048C96B3}" destId="{F97FEF5C-3D19-4E5B-9E90-0576D892AF18}" srcOrd="0" destOrd="0" presId="urn:microsoft.com/office/officeart/2008/layout/HorizontalMultiLevelHierarchy"/>
    <dgm:cxn modelId="{7FCC62B9-07EB-4304-A07E-E778EDDB9C58}" type="presParOf" srcId="{61F530B0-8CE5-465C-A73D-32B25F374E1D}" destId="{08C1C82F-9604-4BB5-ADBC-F7EBAFBEABE7}" srcOrd="1" destOrd="0" presId="urn:microsoft.com/office/officeart/2008/layout/HorizontalMultiLevelHierarchy"/>
    <dgm:cxn modelId="{8A9DF68F-978B-4B35-91A8-4EF2CF780451}" type="presParOf" srcId="{08C1C82F-9604-4BB5-ADBC-F7EBAFBEABE7}" destId="{2CBE7C01-D8B7-43B4-85FC-9207665D2BC2}" srcOrd="0" destOrd="0" presId="urn:microsoft.com/office/officeart/2008/layout/HorizontalMultiLevelHierarchy"/>
    <dgm:cxn modelId="{D0F6AF9E-28B6-4934-ACC4-0D556FC8A530}" type="presParOf" srcId="{08C1C82F-9604-4BB5-ADBC-F7EBAFBEABE7}" destId="{DD3EB6D8-F67F-4B14-87F2-5E4B5FCDD7DC}" srcOrd="1" destOrd="0" presId="urn:microsoft.com/office/officeart/2008/layout/HorizontalMultiLevelHierarchy"/>
    <dgm:cxn modelId="{990217FC-4842-4C5E-92E0-26766DDD1F76}" type="presParOf" srcId="{DD3EB6D8-F67F-4B14-87F2-5E4B5FCDD7DC}" destId="{FF71BB1A-A32D-4482-B67F-64A55FE7E181}" srcOrd="0" destOrd="0" presId="urn:microsoft.com/office/officeart/2008/layout/HorizontalMultiLevelHierarchy"/>
    <dgm:cxn modelId="{45DDBCE2-7A49-45D2-BFD2-56639D8EE3CE}" type="presParOf" srcId="{FF71BB1A-A32D-4482-B67F-64A55FE7E181}" destId="{DFE10EEC-C9C7-451C-A39C-A3715D62EEB0}" srcOrd="0" destOrd="0" presId="urn:microsoft.com/office/officeart/2008/layout/HorizontalMultiLevelHierarchy"/>
    <dgm:cxn modelId="{E755178B-73C3-4845-9B3B-F3EE59C342C8}" type="presParOf" srcId="{DD3EB6D8-F67F-4B14-87F2-5E4B5FCDD7DC}" destId="{9BA7623A-6901-4D91-91D5-AFB8F68831E2}" srcOrd="1" destOrd="0" presId="urn:microsoft.com/office/officeart/2008/layout/HorizontalMultiLevelHierarchy"/>
    <dgm:cxn modelId="{17F501DE-3A37-4B8D-84ED-4D3AAECF3A4D}" type="presParOf" srcId="{9BA7623A-6901-4D91-91D5-AFB8F68831E2}" destId="{7A4F3912-DB14-474F-A21C-F0E3FD200036}" srcOrd="0" destOrd="0" presId="urn:microsoft.com/office/officeart/2008/layout/HorizontalMultiLevelHierarchy"/>
    <dgm:cxn modelId="{21234697-C9DF-4644-915A-F686DB1D87F2}" type="presParOf" srcId="{9BA7623A-6901-4D91-91D5-AFB8F68831E2}" destId="{06941F52-7133-459F-AFAC-BFC4DA764A94}" srcOrd="1" destOrd="0" presId="urn:microsoft.com/office/officeart/2008/layout/HorizontalMultiLevelHierarchy"/>
    <dgm:cxn modelId="{3DBF2D8F-7CEE-47ED-9A09-CB1BC42B461B}" type="presParOf" srcId="{7985D83B-C176-4C2D-B849-4E85A86B7DE0}" destId="{3A4D80E3-C409-4392-B400-097F09C4CED1}" srcOrd="2" destOrd="0" presId="urn:microsoft.com/office/officeart/2008/layout/HorizontalMultiLevelHierarchy"/>
    <dgm:cxn modelId="{7C0B93EC-093A-4DB7-8C5E-62D137AFCB30}" type="presParOf" srcId="{3A4D80E3-C409-4392-B400-097F09C4CED1}" destId="{D3B5F0F6-EAEE-492C-9C62-950094F8A390}" srcOrd="0" destOrd="0" presId="urn:microsoft.com/office/officeart/2008/layout/HorizontalMultiLevelHierarchy"/>
    <dgm:cxn modelId="{07010743-F223-467F-A868-A25DAE8D484D}" type="presParOf" srcId="{7985D83B-C176-4C2D-B849-4E85A86B7DE0}" destId="{E2EA42FF-696A-4082-86BF-FDD02DC8C209}" srcOrd="3" destOrd="0" presId="urn:microsoft.com/office/officeart/2008/layout/HorizontalMultiLevelHierarchy"/>
    <dgm:cxn modelId="{5084D20D-B6DF-4363-8F65-564B6D9868CA}" type="presParOf" srcId="{E2EA42FF-696A-4082-86BF-FDD02DC8C209}" destId="{0057BD53-BA2E-486E-8A0A-DA281276623F}" srcOrd="0" destOrd="0" presId="urn:microsoft.com/office/officeart/2008/layout/HorizontalMultiLevelHierarchy"/>
    <dgm:cxn modelId="{5AE50C80-D333-478D-9CDC-7C6A2E159159}" type="presParOf" srcId="{E2EA42FF-696A-4082-86BF-FDD02DC8C209}" destId="{406A45D6-357D-4D2E-A0E5-194A79B6DB51}" srcOrd="1" destOrd="0" presId="urn:microsoft.com/office/officeart/2008/layout/HorizontalMultiLevelHierarchy"/>
    <dgm:cxn modelId="{3804284C-D03F-47E2-9009-CC113F7728F6}" type="presParOf" srcId="{406A45D6-357D-4D2E-A0E5-194A79B6DB51}" destId="{1068BFAB-5F1C-492B-88A4-DF00A81D2B3F}" srcOrd="0" destOrd="0" presId="urn:microsoft.com/office/officeart/2008/layout/HorizontalMultiLevelHierarchy"/>
    <dgm:cxn modelId="{DC5AA550-1949-4E02-A741-8F6152162B1C}" type="presParOf" srcId="{1068BFAB-5F1C-492B-88A4-DF00A81D2B3F}" destId="{A360C7A8-15AB-404A-8954-ABAB5275A6A8}" srcOrd="0" destOrd="0" presId="urn:microsoft.com/office/officeart/2008/layout/HorizontalMultiLevelHierarchy"/>
    <dgm:cxn modelId="{0437633F-8484-4BA4-9EC2-D49EA09B1E6B}" type="presParOf" srcId="{406A45D6-357D-4D2E-A0E5-194A79B6DB51}" destId="{30B4868D-C5E4-41F8-9385-ADC9EFC500C5}" srcOrd="1" destOrd="0" presId="urn:microsoft.com/office/officeart/2008/layout/HorizontalMultiLevelHierarchy"/>
    <dgm:cxn modelId="{D325E815-4F5C-49BF-804F-F2F01E7C34B8}" type="presParOf" srcId="{30B4868D-C5E4-41F8-9385-ADC9EFC500C5}" destId="{5F22DD5C-3904-4E31-AA3B-3E105088D10B}" srcOrd="0" destOrd="0" presId="urn:microsoft.com/office/officeart/2008/layout/HorizontalMultiLevelHierarchy"/>
    <dgm:cxn modelId="{C033A7FF-855F-4CCA-8AAE-D41A8200BBB4}" type="presParOf" srcId="{30B4868D-C5E4-41F8-9385-ADC9EFC500C5}" destId="{6BF69BEE-3F13-49FE-A9BB-269BC0C6C97A}" srcOrd="1" destOrd="0" presId="urn:microsoft.com/office/officeart/2008/layout/HorizontalMultiLevelHierarchy"/>
    <dgm:cxn modelId="{13539294-AF51-4C80-A9A3-AF3E24DD3E05}" type="presParOf" srcId="{6BF69BEE-3F13-49FE-A9BB-269BC0C6C97A}" destId="{16C2D12B-B041-4E2C-A304-CD9590E8348D}" srcOrd="0" destOrd="0" presId="urn:microsoft.com/office/officeart/2008/layout/HorizontalMultiLevelHierarchy"/>
    <dgm:cxn modelId="{56105B12-2221-42F5-8614-FF9D2EC235E3}" type="presParOf" srcId="{16C2D12B-B041-4E2C-A304-CD9590E8348D}" destId="{7B98D47C-B088-43E5-B091-AE67030FAFF8}" srcOrd="0" destOrd="0" presId="urn:microsoft.com/office/officeart/2008/layout/HorizontalMultiLevelHierarchy"/>
    <dgm:cxn modelId="{8990EC8F-2C5A-4C32-B360-57202F8A8868}" type="presParOf" srcId="{6BF69BEE-3F13-49FE-A9BB-269BC0C6C97A}" destId="{69DFA96F-B9AF-43F6-B2CD-F10C6CEBC46C}" srcOrd="1" destOrd="0" presId="urn:microsoft.com/office/officeart/2008/layout/HorizontalMultiLevelHierarchy"/>
    <dgm:cxn modelId="{A01040F2-D216-49CD-85C6-35D7614359F7}" type="presParOf" srcId="{69DFA96F-B9AF-43F6-B2CD-F10C6CEBC46C}" destId="{3328E1C6-969C-4310-A830-0F97E8F056FC}" srcOrd="0" destOrd="0" presId="urn:microsoft.com/office/officeart/2008/layout/HorizontalMultiLevelHierarchy"/>
    <dgm:cxn modelId="{28E843FE-8FD3-418B-8E47-FA6CAE82E5E3}" type="presParOf" srcId="{69DFA96F-B9AF-43F6-B2CD-F10C6CEBC46C}" destId="{6764EFA6-B870-48DE-A60B-4A4C7A0FEFB7}" srcOrd="1" destOrd="0" presId="urn:microsoft.com/office/officeart/2008/layout/HorizontalMultiLevelHierarchy"/>
    <dgm:cxn modelId="{F1F1DFF8-6493-4022-BFAB-5B6E86E73BB0}" type="presParOf" srcId="{7985D83B-C176-4C2D-B849-4E85A86B7DE0}" destId="{96142CC9-36A7-4FF6-A63F-789F108D1CC9}" srcOrd="4" destOrd="0" presId="urn:microsoft.com/office/officeart/2008/layout/HorizontalMultiLevelHierarchy"/>
    <dgm:cxn modelId="{EC1296C0-5040-461D-81FD-C88EB6BFAA12}" type="presParOf" srcId="{96142CC9-36A7-4FF6-A63F-789F108D1CC9}" destId="{01C656BE-CBEE-4399-BD16-BD8BF90480F5}" srcOrd="0" destOrd="0" presId="urn:microsoft.com/office/officeart/2008/layout/HorizontalMultiLevelHierarchy"/>
    <dgm:cxn modelId="{84F092E3-66C5-4EE3-8E3B-5420D8702C15}" type="presParOf" srcId="{7985D83B-C176-4C2D-B849-4E85A86B7DE0}" destId="{C2C70464-AFFC-4A82-B500-BAB1433584E3}" srcOrd="5" destOrd="0" presId="urn:microsoft.com/office/officeart/2008/layout/HorizontalMultiLevelHierarchy"/>
    <dgm:cxn modelId="{9589F5E6-7207-4763-9275-DC6340DCF01F}" type="presParOf" srcId="{C2C70464-AFFC-4A82-B500-BAB1433584E3}" destId="{0FD872FC-EEB6-45C2-B5B9-54A66EFC5C40}" srcOrd="0" destOrd="0" presId="urn:microsoft.com/office/officeart/2008/layout/HorizontalMultiLevelHierarchy"/>
    <dgm:cxn modelId="{569EE202-BF76-47A1-AFAA-448ADC929935}" type="presParOf" srcId="{C2C70464-AFFC-4A82-B500-BAB1433584E3}" destId="{493BA206-7D0D-418A-8E39-F7DA49338949}" srcOrd="1" destOrd="0" presId="urn:microsoft.com/office/officeart/2008/layout/HorizontalMultiLevelHierarchy"/>
    <dgm:cxn modelId="{FE4B71E2-426B-44AA-A047-CF75B04FE717}" type="presParOf" srcId="{493BA206-7D0D-418A-8E39-F7DA49338949}" destId="{6D7B9880-E188-44B0-BB86-48DA7EA35A85}" srcOrd="0" destOrd="0" presId="urn:microsoft.com/office/officeart/2008/layout/HorizontalMultiLevelHierarchy"/>
    <dgm:cxn modelId="{D1E48118-AE48-4574-A165-7B408FA3DD06}" type="presParOf" srcId="{6D7B9880-E188-44B0-BB86-48DA7EA35A85}" destId="{E9EB0F06-B8FE-48E3-84DC-29353D334190}" srcOrd="0" destOrd="0" presId="urn:microsoft.com/office/officeart/2008/layout/HorizontalMultiLevelHierarchy"/>
    <dgm:cxn modelId="{8998D544-1EF8-4415-B81D-503ED39E5019}" type="presParOf" srcId="{493BA206-7D0D-418A-8E39-F7DA49338949}" destId="{1D5EA5E5-9754-4778-8514-67435BC183CF}" srcOrd="1" destOrd="0" presId="urn:microsoft.com/office/officeart/2008/layout/HorizontalMultiLevelHierarchy"/>
    <dgm:cxn modelId="{442D3EAC-AE79-4D76-B5BF-499329BA24C1}" type="presParOf" srcId="{1D5EA5E5-9754-4778-8514-67435BC183CF}" destId="{FE2F6CB6-A281-4612-A7BD-BCFEE29B0344}" srcOrd="0" destOrd="0" presId="urn:microsoft.com/office/officeart/2008/layout/HorizontalMultiLevelHierarchy"/>
    <dgm:cxn modelId="{FC872B1F-F2BA-439A-8F51-800FFD23DC98}" type="presParOf" srcId="{1D5EA5E5-9754-4778-8514-67435BC183CF}" destId="{6240221E-28B7-4DAE-930C-1CCFDF1F373C}" srcOrd="1" destOrd="0" presId="urn:microsoft.com/office/officeart/2008/layout/HorizontalMultiLevelHierarchy"/>
    <dgm:cxn modelId="{F23CCC26-8345-4196-8271-F997B6E68FB6}" type="presParOf" srcId="{6240221E-28B7-4DAE-930C-1CCFDF1F373C}" destId="{7E6A0008-05CF-4F56-9C3C-03D0FBA60FF0}" srcOrd="0" destOrd="0" presId="urn:microsoft.com/office/officeart/2008/layout/HorizontalMultiLevelHierarchy"/>
    <dgm:cxn modelId="{322B58B1-4F09-4297-9D71-EA80411A4046}" type="presParOf" srcId="{7E6A0008-05CF-4F56-9C3C-03D0FBA60FF0}" destId="{27AB48BF-67BC-4C58-ABEF-EBA985B1D12F}" srcOrd="0" destOrd="0" presId="urn:microsoft.com/office/officeart/2008/layout/HorizontalMultiLevelHierarchy"/>
    <dgm:cxn modelId="{CD28A60C-6BA0-4B5E-AD40-DFA4C55EB079}" type="presParOf" srcId="{6240221E-28B7-4DAE-930C-1CCFDF1F373C}" destId="{C002AB6F-93AF-41C4-B4FA-22151F4887C0}" srcOrd="1" destOrd="0" presId="urn:microsoft.com/office/officeart/2008/layout/HorizontalMultiLevelHierarchy"/>
    <dgm:cxn modelId="{25EB1A89-964C-4290-B12E-0C1E8C8FDCBA}" type="presParOf" srcId="{C002AB6F-93AF-41C4-B4FA-22151F4887C0}" destId="{E3A47E24-6F64-4040-BB35-5F7FD04F2AB6}" srcOrd="0" destOrd="0" presId="urn:microsoft.com/office/officeart/2008/layout/HorizontalMultiLevelHierarchy"/>
    <dgm:cxn modelId="{F92A54F4-E892-4DA9-AFA4-653EBBFCC910}" type="presParOf" srcId="{C002AB6F-93AF-41C4-B4FA-22151F4887C0}" destId="{D5C86B10-2B25-4886-8836-8AD1750EDA91}" srcOrd="1" destOrd="0" presId="urn:microsoft.com/office/officeart/2008/layout/HorizontalMultiLevelHierarchy"/>
    <dgm:cxn modelId="{D376F579-07FA-4FDE-AFC7-5EDAABE80B2E}" type="presParOf" srcId="{7985D83B-C176-4C2D-B849-4E85A86B7DE0}" destId="{5FF1FB99-7E07-4708-81A3-36B60C5157C8}" srcOrd="6" destOrd="0" presId="urn:microsoft.com/office/officeart/2008/layout/HorizontalMultiLevelHierarchy"/>
    <dgm:cxn modelId="{22B8B74A-7AA8-491B-AAAF-27A5D65C904F}" type="presParOf" srcId="{5FF1FB99-7E07-4708-81A3-36B60C5157C8}" destId="{E0EB1156-4A5B-45AB-A0E7-D271327DDA37}" srcOrd="0" destOrd="0" presId="urn:microsoft.com/office/officeart/2008/layout/HorizontalMultiLevelHierarchy"/>
    <dgm:cxn modelId="{5F7CD3A4-7EB3-4DE0-8D0B-AC6A7D78E847}" type="presParOf" srcId="{7985D83B-C176-4C2D-B849-4E85A86B7DE0}" destId="{E1860510-B8BC-4075-8168-53CD57D66923}" srcOrd="7" destOrd="0" presId="urn:microsoft.com/office/officeart/2008/layout/HorizontalMultiLevelHierarchy"/>
    <dgm:cxn modelId="{053204A4-CD33-4458-89D9-07F7955F0506}" type="presParOf" srcId="{E1860510-B8BC-4075-8168-53CD57D66923}" destId="{4C0654CD-94FA-4A1F-A566-6C4800BD5EFD}" srcOrd="0" destOrd="0" presId="urn:microsoft.com/office/officeart/2008/layout/HorizontalMultiLevelHierarchy"/>
    <dgm:cxn modelId="{408A9975-6377-4379-B540-C668D4E52058}" type="presParOf" srcId="{E1860510-B8BC-4075-8168-53CD57D66923}" destId="{0C816FC4-673B-4832-8A18-2261D25CDF9B}" srcOrd="1" destOrd="0" presId="urn:microsoft.com/office/officeart/2008/layout/HorizontalMultiLevelHierarchy"/>
    <dgm:cxn modelId="{AA239336-5A00-4C82-A270-5001968E65BE}" type="presParOf" srcId="{0C816FC4-673B-4832-8A18-2261D25CDF9B}" destId="{63658399-24F0-44ED-A818-2DC1DDAC0010}" srcOrd="0" destOrd="0" presId="urn:microsoft.com/office/officeart/2008/layout/HorizontalMultiLevelHierarchy"/>
    <dgm:cxn modelId="{BFCDA0D1-6AD9-450F-94D1-4F4293DD2809}" type="presParOf" srcId="{63658399-24F0-44ED-A818-2DC1DDAC0010}" destId="{58A85B7A-6BD4-44F2-A586-DED6AD32A2B4}" srcOrd="0" destOrd="0" presId="urn:microsoft.com/office/officeart/2008/layout/HorizontalMultiLevelHierarchy"/>
    <dgm:cxn modelId="{8563B7CA-CD24-4145-9063-A3ADBC0EF27C}" type="presParOf" srcId="{0C816FC4-673B-4832-8A18-2261D25CDF9B}" destId="{AF783CE8-6C03-4C85-9E29-6CD5648B888C}" srcOrd="1" destOrd="0" presId="urn:microsoft.com/office/officeart/2008/layout/HorizontalMultiLevelHierarchy"/>
    <dgm:cxn modelId="{416104FC-A30F-46C0-B059-4B29F8FC2DF6}" type="presParOf" srcId="{AF783CE8-6C03-4C85-9E29-6CD5648B888C}" destId="{C22868A8-1DCC-4769-8FC1-4FBDAE656E21}" srcOrd="0" destOrd="0" presId="urn:microsoft.com/office/officeart/2008/layout/HorizontalMultiLevelHierarchy"/>
    <dgm:cxn modelId="{0B99383E-046E-44B3-B079-F198C9B84F0F}" type="presParOf" srcId="{AF783CE8-6C03-4C85-9E29-6CD5648B888C}" destId="{B2CF5BBC-BB24-44C3-A73B-9CD7E4F7CEF2}" srcOrd="1" destOrd="0" presId="urn:microsoft.com/office/officeart/2008/layout/HorizontalMultiLevelHierarchy"/>
    <dgm:cxn modelId="{D5CE79F3-4F6A-4967-97BA-DD28878D34CE}" type="presParOf" srcId="{B2CF5BBC-BB24-44C3-A73B-9CD7E4F7CEF2}" destId="{0B807201-D528-46BB-BFBA-FEAAE2C7AD2B}" srcOrd="0" destOrd="0" presId="urn:microsoft.com/office/officeart/2008/layout/HorizontalMultiLevelHierarchy"/>
    <dgm:cxn modelId="{7D507F4A-B571-494D-9255-325B05744CAC}" type="presParOf" srcId="{0B807201-D528-46BB-BFBA-FEAAE2C7AD2B}" destId="{270445B8-3843-4BFD-9467-D7D0245022D9}" srcOrd="0" destOrd="0" presId="urn:microsoft.com/office/officeart/2008/layout/HorizontalMultiLevelHierarchy"/>
    <dgm:cxn modelId="{758C3BE6-87CE-4253-BC3F-43AD0A11EE3C}" type="presParOf" srcId="{B2CF5BBC-BB24-44C3-A73B-9CD7E4F7CEF2}" destId="{C17D81DF-2376-4042-82D7-97BD04D57822}" srcOrd="1" destOrd="0" presId="urn:microsoft.com/office/officeart/2008/layout/HorizontalMultiLevelHierarchy"/>
    <dgm:cxn modelId="{89A1DB18-1697-4B8E-A83A-4ADBCF394F05}" type="presParOf" srcId="{C17D81DF-2376-4042-82D7-97BD04D57822}" destId="{18F1EAD5-E839-4FAA-9EA1-3ECEDE34071E}" srcOrd="0" destOrd="0" presId="urn:microsoft.com/office/officeart/2008/layout/HorizontalMultiLevelHierarchy"/>
    <dgm:cxn modelId="{111F511F-B83B-46E8-BAC5-8EAA11968C58}" type="presParOf" srcId="{C17D81DF-2376-4042-82D7-97BD04D57822}" destId="{D56923C1-F363-4187-91AA-DC30F9B27FE9}" srcOrd="1" destOrd="0" presId="urn:microsoft.com/office/officeart/2008/layout/HorizontalMultiLevelHierarchy"/>
    <dgm:cxn modelId="{3F3B96B3-83B3-4DD3-BB04-2F70B8809268}" type="presParOf" srcId="{7985D83B-C176-4C2D-B849-4E85A86B7DE0}" destId="{336A5463-B184-4F6E-BB19-7913CE024ED7}" srcOrd="8" destOrd="0" presId="urn:microsoft.com/office/officeart/2008/layout/HorizontalMultiLevelHierarchy"/>
    <dgm:cxn modelId="{BA1ABA24-59F6-4EF5-8468-6171EAC0FAF1}" type="presParOf" srcId="{336A5463-B184-4F6E-BB19-7913CE024ED7}" destId="{887CAE10-3BF5-4581-A241-05C3D904DCFD}" srcOrd="0" destOrd="0" presId="urn:microsoft.com/office/officeart/2008/layout/HorizontalMultiLevelHierarchy"/>
    <dgm:cxn modelId="{BCE81873-6452-485D-9AA6-0E66ACCA0760}" type="presParOf" srcId="{7985D83B-C176-4C2D-B849-4E85A86B7DE0}" destId="{2751EA75-7D9F-4F39-B7D5-0B329206657D}" srcOrd="9" destOrd="0" presId="urn:microsoft.com/office/officeart/2008/layout/HorizontalMultiLevelHierarchy"/>
    <dgm:cxn modelId="{DA00F351-1B5C-46EE-AC43-099109894B6D}" type="presParOf" srcId="{2751EA75-7D9F-4F39-B7D5-0B329206657D}" destId="{32CE8C6E-09B0-402A-9127-F1DBB4E77AAF}" srcOrd="0" destOrd="0" presId="urn:microsoft.com/office/officeart/2008/layout/HorizontalMultiLevelHierarchy"/>
    <dgm:cxn modelId="{8B029D93-FD80-49BA-B0BE-C2A9F6063A72}" type="presParOf" srcId="{2751EA75-7D9F-4F39-B7D5-0B329206657D}" destId="{0C6FD55D-3BCD-4B3B-A474-D3C217C79990}" srcOrd="1" destOrd="0" presId="urn:microsoft.com/office/officeart/2008/layout/HorizontalMultiLevelHierarchy"/>
    <dgm:cxn modelId="{FB80DAB9-EC33-4D1B-BE8C-9AEC285A1B66}" type="presParOf" srcId="{0C6FD55D-3BCD-4B3B-A474-D3C217C79990}" destId="{48DC913F-4B4F-4F48-9559-1584F7DB6F59}" srcOrd="0" destOrd="0" presId="urn:microsoft.com/office/officeart/2008/layout/HorizontalMultiLevelHierarchy"/>
    <dgm:cxn modelId="{894BA477-4B48-4198-ABD6-9724BC94A649}" type="presParOf" srcId="{48DC913F-4B4F-4F48-9559-1584F7DB6F59}" destId="{1774D440-B0B9-4B65-91EF-C14D7BFA646E}" srcOrd="0" destOrd="0" presId="urn:microsoft.com/office/officeart/2008/layout/HorizontalMultiLevelHierarchy"/>
    <dgm:cxn modelId="{EA318B63-484F-4ED1-8B37-7A2BA828A011}" type="presParOf" srcId="{0C6FD55D-3BCD-4B3B-A474-D3C217C79990}" destId="{309282EA-C7D4-4AC1-9BD5-7FF1A3B86878}" srcOrd="1" destOrd="0" presId="urn:microsoft.com/office/officeart/2008/layout/HorizontalMultiLevelHierarchy"/>
    <dgm:cxn modelId="{A244877A-3C2A-4913-BC96-930FADA9CFFD}" type="presParOf" srcId="{309282EA-C7D4-4AC1-9BD5-7FF1A3B86878}" destId="{D24BC8FA-2412-4964-B874-1229AE1D56E6}" srcOrd="0" destOrd="0" presId="urn:microsoft.com/office/officeart/2008/layout/HorizontalMultiLevelHierarchy"/>
    <dgm:cxn modelId="{DC565CE6-5FF3-45B8-B290-238ACE72AC2A}" type="presParOf" srcId="{309282EA-C7D4-4AC1-9BD5-7FF1A3B86878}" destId="{024D2BCE-A0A0-4D4C-AC34-C9C3D49724DB}" srcOrd="1" destOrd="0" presId="urn:microsoft.com/office/officeart/2008/layout/HorizontalMultiLevelHierarchy"/>
    <dgm:cxn modelId="{2D88E147-7046-42A0-9C93-5443343CCF15}" type="presParOf" srcId="{024D2BCE-A0A0-4D4C-AC34-C9C3D49724DB}" destId="{3C62287E-2197-4A00-B62E-B6BCD0541A6E}" srcOrd="0" destOrd="0" presId="urn:microsoft.com/office/officeart/2008/layout/HorizontalMultiLevelHierarchy"/>
    <dgm:cxn modelId="{7E818FBC-794B-4D36-9ED2-F64F09888394}" type="presParOf" srcId="{3C62287E-2197-4A00-B62E-B6BCD0541A6E}" destId="{59258587-7E3E-4584-8D90-754F8ECD1B57}" srcOrd="0" destOrd="0" presId="urn:microsoft.com/office/officeart/2008/layout/HorizontalMultiLevelHierarchy"/>
    <dgm:cxn modelId="{82688173-F6B7-437E-BCDB-0532E67B7D67}" type="presParOf" srcId="{024D2BCE-A0A0-4D4C-AC34-C9C3D49724DB}" destId="{89B1E909-FE51-4B9B-B3EF-10095EA8D0BF}" srcOrd="1" destOrd="0" presId="urn:microsoft.com/office/officeart/2008/layout/HorizontalMultiLevelHierarchy"/>
    <dgm:cxn modelId="{806F4238-B1E6-43A6-9D2E-BDC3055ECEF6}" type="presParOf" srcId="{89B1E909-FE51-4B9B-B3EF-10095EA8D0BF}" destId="{357A1E3C-C0B4-45FE-9C49-D00CADA647E5}" srcOrd="0" destOrd="0" presId="urn:microsoft.com/office/officeart/2008/layout/HorizontalMultiLevelHierarchy"/>
    <dgm:cxn modelId="{3D725500-D165-4EE1-964B-5DEFC6A13EF2}" type="presParOf" srcId="{89B1E909-FE51-4B9B-B3EF-10095EA8D0BF}" destId="{B23EE46C-3722-45E0-ADED-C66FD5681783}" srcOrd="1" destOrd="0" presId="urn:microsoft.com/office/officeart/2008/layout/HorizontalMultiLevelHierarchy"/>
    <dgm:cxn modelId="{5ABDC46E-5EF7-48BD-BDD9-082768C78F54}" type="presParOf" srcId="{7985D83B-C176-4C2D-B849-4E85A86B7DE0}" destId="{0D4116F8-83CF-4F45-892B-8ABE5D1A45F9}" srcOrd="10" destOrd="0" presId="urn:microsoft.com/office/officeart/2008/layout/HorizontalMultiLevelHierarchy"/>
    <dgm:cxn modelId="{E2751B22-CF4E-4036-9F43-4E739EA304C6}" type="presParOf" srcId="{0D4116F8-83CF-4F45-892B-8ABE5D1A45F9}" destId="{DE435481-EB83-468C-AAA5-F506D370B442}" srcOrd="0" destOrd="0" presId="urn:microsoft.com/office/officeart/2008/layout/HorizontalMultiLevelHierarchy"/>
    <dgm:cxn modelId="{CC6404A1-41A1-44AC-BB23-C2AA1F77A561}" type="presParOf" srcId="{7985D83B-C176-4C2D-B849-4E85A86B7DE0}" destId="{DE859471-CB6C-4A96-B659-2CF5D8E1D324}" srcOrd="11" destOrd="0" presId="urn:microsoft.com/office/officeart/2008/layout/HorizontalMultiLevelHierarchy"/>
    <dgm:cxn modelId="{15278143-B566-4B15-A302-330BB4E7EE52}" type="presParOf" srcId="{DE859471-CB6C-4A96-B659-2CF5D8E1D324}" destId="{33C48565-DE75-4075-AD64-54AF56C4631D}" srcOrd="0" destOrd="0" presId="urn:microsoft.com/office/officeart/2008/layout/HorizontalMultiLevelHierarchy"/>
    <dgm:cxn modelId="{63EBD33E-DCDB-4DDC-A79E-344D155E3A3B}" type="presParOf" srcId="{DE859471-CB6C-4A96-B659-2CF5D8E1D324}" destId="{5C61881E-89FE-4BF9-B98F-1396D774383C}" srcOrd="1" destOrd="0" presId="urn:microsoft.com/office/officeart/2008/layout/HorizontalMultiLevelHierarchy"/>
    <dgm:cxn modelId="{4A8B66DE-9001-4ABB-983F-6F389AC00841}" type="presParOf" srcId="{5C61881E-89FE-4BF9-B98F-1396D774383C}" destId="{B9F0AD0A-6873-4DFD-A61D-E6AA640275CF}" srcOrd="0" destOrd="0" presId="urn:microsoft.com/office/officeart/2008/layout/HorizontalMultiLevelHierarchy"/>
    <dgm:cxn modelId="{415DA422-27D2-46DB-8B48-18E5CE8F39A1}" type="presParOf" srcId="{B9F0AD0A-6873-4DFD-A61D-E6AA640275CF}" destId="{6BF92EA8-52BB-4CD5-BA2D-7AFA6F3E5030}" srcOrd="0" destOrd="0" presId="urn:microsoft.com/office/officeart/2008/layout/HorizontalMultiLevelHierarchy"/>
    <dgm:cxn modelId="{ABBAAD1A-E4C0-488F-91E0-B2E5247BE032}" type="presParOf" srcId="{5C61881E-89FE-4BF9-B98F-1396D774383C}" destId="{872E2344-99EB-498E-B7B2-37168B739574}" srcOrd="1" destOrd="0" presId="urn:microsoft.com/office/officeart/2008/layout/HorizontalMultiLevelHierarchy"/>
    <dgm:cxn modelId="{A603DF4E-36D6-45FF-96C3-9FAF0B94EF3C}" type="presParOf" srcId="{872E2344-99EB-498E-B7B2-37168B739574}" destId="{E71B57BB-5660-48FE-9060-70A93F433D9D}" srcOrd="0" destOrd="0" presId="urn:microsoft.com/office/officeart/2008/layout/HorizontalMultiLevelHierarchy"/>
    <dgm:cxn modelId="{70C79EC7-9BBB-44A1-BF4F-A23EFA4386F9}" type="presParOf" srcId="{872E2344-99EB-498E-B7B2-37168B739574}" destId="{02D0E26B-C312-4C35-B987-89A9C72EF166}" srcOrd="1" destOrd="0" presId="urn:microsoft.com/office/officeart/2008/layout/HorizontalMultiLevelHierarchy"/>
    <dgm:cxn modelId="{0AED9017-310F-4D85-812B-DE7A13D7DC27}" type="presParOf" srcId="{02D0E26B-C312-4C35-B987-89A9C72EF166}" destId="{E7EEF1E0-138D-4BEB-A015-20465E7203B2}" srcOrd="0" destOrd="0" presId="urn:microsoft.com/office/officeart/2008/layout/HorizontalMultiLevelHierarchy"/>
    <dgm:cxn modelId="{02898E83-1500-4E6D-8D9D-A97070617F98}" type="presParOf" srcId="{E7EEF1E0-138D-4BEB-A015-20465E7203B2}" destId="{A4275237-FC22-455C-A0DE-C45766A04D76}" srcOrd="0" destOrd="0" presId="urn:microsoft.com/office/officeart/2008/layout/HorizontalMultiLevelHierarchy"/>
    <dgm:cxn modelId="{ECED2C3C-C5C1-4F75-86BA-88B29D3E6AB1}" type="presParOf" srcId="{02D0E26B-C312-4C35-B987-89A9C72EF166}" destId="{172D7E3C-FD56-419E-B281-2F836A7B7464}" srcOrd="1" destOrd="0" presId="urn:microsoft.com/office/officeart/2008/layout/HorizontalMultiLevelHierarchy"/>
    <dgm:cxn modelId="{1A26D509-6A84-42F7-A708-190506C6918C}" type="presParOf" srcId="{172D7E3C-FD56-419E-B281-2F836A7B7464}" destId="{BAD11F11-CBAE-42D6-8CA7-6C6F99EC41D8}" srcOrd="0" destOrd="0" presId="urn:microsoft.com/office/officeart/2008/layout/HorizontalMultiLevelHierarchy"/>
    <dgm:cxn modelId="{77FF755E-6519-4C00-A6C0-B10D2D0D830D}" type="presParOf" srcId="{172D7E3C-FD56-419E-B281-2F836A7B7464}" destId="{31C98BBB-2CE6-4481-A347-54502F1E49AE}" srcOrd="1" destOrd="0" presId="urn:microsoft.com/office/officeart/2008/layout/HorizontalMultiLevelHierarchy"/>
    <dgm:cxn modelId="{E932320B-5E05-402C-97F8-78429A49D432}" type="presParOf" srcId="{7985D83B-C176-4C2D-B849-4E85A86B7DE0}" destId="{E12D21A1-C1AE-4F7A-82D9-01724F30F607}" srcOrd="12" destOrd="0" presId="urn:microsoft.com/office/officeart/2008/layout/HorizontalMultiLevelHierarchy"/>
    <dgm:cxn modelId="{593EC6C4-518C-4D58-AAE8-C32CC724E930}" type="presParOf" srcId="{E12D21A1-C1AE-4F7A-82D9-01724F30F607}" destId="{799E41E4-E37A-4C29-B4DD-EF183BC8B3BE}" srcOrd="0" destOrd="0" presId="urn:microsoft.com/office/officeart/2008/layout/HorizontalMultiLevelHierarchy"/>
    <dgm:cxn modelId="{860B027C-555D-43C5-8E00-6AF05098E9CF}" type="presParOf" srcId="{7985D83B-C176-4C2D-B849-4E85A86B7DE0}" destId="{CE5F01E8-BC76-42F4-ACEE-C54C9C8A0EAD}" srcOrd="13" destOrd="0" presId="urn:microsoft.com/office/officeart/2008/layout/HorizontalMultiLevelHierarchy"/>
    <dgm:cxn modelId="{0E68551D-DA22-4748-9711-FB263BE83844}" type="presParOf" srcId="{CE5F01E8-BC76-42F4-ACEE-C54C9C8A0EAD}" destId="{7326C28C-F536-486D-9E4F-67BE5398059D}" srcOrd="0" destOrd="0" presId="urn:microsoft.com/office/officeart/2008/layout/HorizontalMultiLevelHierarchy"/>
    <dgm:cxn modelId="{839F39D8-BE35-4F0E-AD8A-5879644E4153}" type="presParOf" srcId="{CE5F01E8-BC76-42F4-ACEE-C54C9C8A0EAD}" destId="{771A2F29-BDA2-48C1-A6BE-660C43AD6A57}" srcOrd="1" destOrd="0" presId="urn:microsoft.com/office/officeart/2008/layout/HorizontalMultiLevelHierarchy"/>
    <dgm:cxn modelId="{4E4F0213-F474-462A-9A0F-E12236B32818}" type="presParOf" srcId="{771A2F29-BDA2-48C1-A6BE-660C43AD6A57}" destId="{81638825-59D7-4C21-B851-ACB464321D34}" srcOrd="0" destOrd="0" presId="urn:microsoft.com/office/officeart/2008/layout/HorizontalMultiLevelHierarchy"/>
    <dgm:cxn modelId="{DBF1E867-221F-4511-8226-3271A1212DC0}" type="presParOf" srcId="{81638825-59D7-4C21-B851-ACB464321D34}" destId="{B0589D30-454E-41DA-831D-04F7F20B6B2F}" srcOrd="0" destOrd="0" presId="urn:microsoft.com/office/officeart/2008/layout/HorizontalMultiLevelHierarchy"/>
    <dgm:cxn modelId="{5F12470D-88FA-4A62-9E7D-400CA67DA64A}" type="presParOf" srcId="{771A2F29-BDA2-48C1-A6BE-660C43AD6A57}" destId="{6A51B788-4FE1-43B0-A05F-7DDB1B450454}" srcOrd="1" destOrd="0" presId="urn:microsoft.com/office/officeart/2008/layout/HorizontalMultiLevelHierarchy"/>
    <dgm:cxn modelId="{C5ED7B96-A67E-4453-A5CA-7BE213A979AC}" type="presParOf" srcId="{6A51B788-4FE1-43B0-A05F-7DDB1B450454}" destId="{C635EADC-B862-4280-A5EA-5A0AA1B68647}" srcOrd="0" destOrd="0" presId="urn:microsoft.com/office/officeart/2008/layout/HorizontalMultiLevelHierarchy"/>
    <dgm:cxn modelId="{94D714E7-388F-4234-B6E3-0107308474E9}" type="presParOf" srcId="{6A51B788-4FE1-43B0-A05F-7DDB1B450454}" destId="{A346D05E-EEE7-4311-9B66-4D9C6FD2C056}" srcOrd="1" destOrd="0" presId="urn:microsoft.com/office/officeart/2008/layout/HorizontalMultiLevelHierarchy"/>
    <dgm:cxn modelId="{E1543EC6-6F4F-4821-837D-D6B6028D5B29}" type="presParOf" srcId="{A346D05E-EEE7-4311-9B66-4D9C6FD2C056}" destId="{E3801141-6604-4F90-9C3D-B76CE8172F9F}" srcOrd="0" destOrd="0" presId="urn:microsoft.com/office/officeart/2008/layout/HorizontalMultiLevelHierarchy"/>
    <dgm:cxn modelId="{FAF1AA79-0FDD-4CA0-812B-6398EFB3E823}" type="presParOf" srcId="{E3801141-6604-4F90-9C3D-B76CE8172F9F}" destId="{312BDCE2-E637-4DCD-9C68-E9B7F0415BC1}" srcOrd="0" destOrd="0" presId="urn:microsoft.com/office/officeart/2008/layout/HorizontalMultiLevelHierarchy"/>
    <dgm:cxn modelId="{4B2415DF-E79F-4334-B736-1D5928B7BCF6}" type="presParOf" srcId="{A346D05E-EEE7-4311-9B66-4D9C6FD2C056}" destId="{BCBAE607-8939-4C43-8166-2F4FFFDC4054}" srcOrd="1" destOrd="0" presId="urn:microsoft.com/office/officeart/2008/layout/HorizontalMultiLevelHierarchy"/>
    <dgm:cxn modelId="{38CD79D6-95D2-41BD-B9A1-7BB1100DF275}" type="presParOf" srcId="{BCBAE607-8939-4C43-8166-2F4FFFDC4054}" destId="{9DFDD02A-1688-40E9-A513-7426AF4CDC42}" srcOrd="0" destOrd="0" presId="urn:microsoft.com/office/officeart/2008/layout/HorizontalMultiLevelHierarchy"/>
    <dgm:cxn modelId="{017FC3AE-395F-4A08-8D84-56704B63BC19}" type="presParOf" srcId="{BCBAE607-8939-4C43-8166-2F4FFFDC4054}" destId="{4CBA6638-BB04-416B-94F4-038AF2069D7C}"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80E8AC-16D2-4BD8-B3EC-B42740A10F27}">
      <dsp:nvSpPr>
        <dsp:cNvPr id="0" name=""/>
        <dsp:cNvSpPr/>
      </dsp:nvSpPr>
      <dsp:spPr>
        <a:xfrm>
          <a:off x="41041" y="1592683"/>
          <a:ext cx="1941701" cy="617668"/>
        </a:xfrm>
        <a:prstGeom prst="chevr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IN" sz="1200" b="1" kern="1200" dirty="0"/>
            <a:t>Mobilisation</a:t>
          </a:r>
        </a:p>
      </dsp:txBody>
      <dsp:txXfrm>
        <a:off x="349875" y="1592683"/>
        <a:ext cx="1324033" cy="617668"/>
      </dsp:txXfrm>
    </dsp:sp>
    <dsp:sp modelId="{73509A2B-02F8-4981-A8CF-346770BE4BC8}">
      <dsp:nvSpPr>
        <dsp:cNvPr id="0" name=""/>
        <dsp:cNvSpPr/>
      </dsp:nvSpPr>
      <dsp:spPr>
        <a:xfrm>
          <a:off x="1819352" y="1588063"/>
          <a:ext cx="1668754" cy="617668"/>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rtl="0">
            <a:lnSpc>
              <a:spcPct val="90000"/>
            </a:lnSpc>
            <a:spcBef>
              <a:spcPct val="0"/>
            </a:spcBef>
            <a:spcAft>
              <a:spcPct val="35000"/>
            </a:spcAft>
            <a:buNone/>
          </a:pPr>
          <a:r>
            <a:rPr lang="en-IN" sz="1200" b="1" kern="1200" dirty="0"/>
            <a:t>Selection</a:t>
          </a:r>
          <a:r>
            <a:rPr lang="en-IN" sz="1200" b="1" kern="1200" dirty="0">
              <a:latin typeface="Calibri"/>
            </a:rPr>
            <a:t> &amp; Enrolment</a:t>
          </a:r>
          <a:endParaRPr lang="en-IN" sz="1200" b="1" kern="1200" dirty="0"/>
        </a:p>
      </dsp:txBody>
      <dsp:txXfrm>
        <a:off x="2128186" y="1588063"/>
        <a:ext cx="1051086" cy="617668"/>
      </dsp:txXfrm>
    </dsp:sp>
    <dsp:sp modelId="{9D38597A-9870-44A7-92E6-C8D9194100E2}">
      <dsp:nvSpPr>
        <dsp:cNvPr id="0" name=""/>
        <dsp:cNvSpPr/>
      </dsp:nvSpPr>
      <dsp:spPr>
        <a:xfrm>
          <a:off x="3325953" y="1589422"/>
          <a:ext cx="1805675" cy="617668"/>
        </a:xfrm>
        <a:prstGeom prst="chevr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IN" sz="1200" b="1" kern="1200" dirty="0"/>
            <a:t>Training</a:t>
          </a:r>
        </a:p>
      </dsp:txBody>
      <dsp:txXfrm>
        <a:off x="3634787" y="1589422"/>
        <a:ext cx="1188007" cy="617668"/>
      </dsp:txXfrm>
    </dsp:sp>
    <dsp:sp modelId="{5F46D552-E9CD-428B-B530-4C14F76E1EA8}">
      <dsp:nvSpPr>
        <dsp:cNvPr id="0" name=""/>
        <dsp:cNvSpPr/>
      </dsp:nvSpPr>
      <dsp:spPr>
        <a:xfrm>
          <a:off x="4967550" y="1590898"/>
          <a:ext cx="1698587" cy="617668"/>
        </a:xfrm>
        <a:prstGeom prst="chevron">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IN" sz="1200" b="1" kern="1200" dirty="0"/>
            <a:t>Work Readiness</a:t>
          </a:r>
        </a:p>
      </dsp:txBody>
      <dsp:txXfrm>
        <a:off x="5276384" y="1590898"/>
        <a:ext cx="1080919" cy="617668"/>
      </dsp:txXfrm>
    </dsp:sp>
    <dsp:sp modelId="{D9E86C34-FF84-467A-8690-01EBF2465F2B}">
      <dsp:nvSpPr>
        <dsp:cNvPr id="0" name=""/>
        <dsp:cNvSpPr/>
      </dsp:nvSpPr>
      <dsp:spPr>
        <a:xfrm>
          <a:off x="6499971" y="1593530"/>
          <a:ext cx="1646224" cy="617668"/>
        </a:xfrm>
        <a:prstGeom prst="chevron">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IN" sz="1200" b="1" kern="1200" dirty="0"/>
            <a:t>Career Support</a:t>
          </a:r>
        </a:p>
      </dsp:txBody>
      <dsp:txXfrm>
        <a:off x="6808805" y="1593530"/>
        <a:ext cx="1028556" cy="617668"/>
      </dsp:txXfrm>
    </dsp:sp>
    <dsp:sp modelId="{A2E3701B-621E-4AE1-8947-09418598DA2E}">
      <dsp:nvSpPr>
        <dsp:cNvPr id="0" name=""/>
        <dsp:cNvSpPr/>
      </dsp:nvSpPr>
      <dsp:spPr>
        <a:xfrm>
          <a:off x="7950489" y="1592442"/>
          <a:ext cx="1991933" cy="617668"/>
        </a:xfrm>
        <a:prstGeom prst="chevr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889000">
            <a:lnSpc>
              <a:spcPct val="90000"/>
            </a:lnSpc>
            <a:spcBef>
              <a:spcPct val="0"/>
            </a:spcBef>
            <a:spcAft>
              <a:spcPct val="35000"/>
            </a:spcAft>
            <a:buNone/>
          </a:pPr>
          <a:r>
            <a:rPr lang="en-IN" sz="1200" b="1" kern="1200" dirty="0">
              <a:solidFill>
                <a:prstClr val="white"/>
              </a:solidFill>
              <a:latin typeface="Gill Sans MT"/>
              <a:ea typeface="+mn-ea"/>
              <a:cs typeface="+mn-cs"/>
            </a:rPr>
            <a:t>Guided Journey</a:t>
          </a:r>
        </a:p>
      </dsp:txBody>
      <dsp:txXfrm>
        <a:off x="8259323" y="1592442"/>
        <a:ext cx="1374265" cy="6176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801141-6604-4F90-9C3D-B76CE8172F9F}">
      <dsp:nvSpPr>
        <dsp:cNvPr id="0" name=""/>
        <dsp:cNvSpPr/>
      </dsp:nvSpPr>
      <dsp:spPr>
        <a:xfrm>
          <a:off x="1217012" y="7152951"/>
          <a:ext cx="485520" cy="91440"/>
        </a:xfrm>
        <a:custGeom>
          <a:avLst/>
          <a:gdLst/>
          <a:ahLst/>
          <a:cxnLst/>
          <a:rect l="0" t="0" r="0" b="0"/>
          <a:pathLst>
            <a:path>
              <a:moveTo>
                <a:pt x="485520" y="74356"/>
              </a:moveTo>
              <a:lnTo>
                <a:pt x="242760" y="74356"/>
              </a:lnTo>
              <a:lnTo>
                <a:pt x="242760" y="45720"/>
              </a:lnTo>
              <a:lnTo>
                <a:pt x="0" y="45720"/>
              </a:lnTo>
            </a:path>
          </a:pathLst>
        </a:custGeom>
        <a:noFill/>
        <a:ln w="25400"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solidFill>
              <a:schemeClr val="tx1"/>
            </a:solidFill>
          </a:endParaRPr>
        </a:p>
      </dsp:txBody>
      <dsp:txXfrm>
        <a:off x="1447613" y="7186512"/>
        <a:ext cx="24318" cy="24318"/>
      </dsp:txXfrm>
    </dsp:sp>
    <dsp:sp modelId="{81638825-59D7-4C21-B851-ACB464321D34}">
      <dsp:nvSpPr>
        <dsp:cNvPr id="0" name=""/>
        <dsp:cNvSpPr/>
      </dsp:nvSpPr>
      <dsp:spPr>
        <a:xfrm>
          <a:off x="3075025" y="7181587"/>
          <a:ext cx="484406" cy="91440"/>
        </a:xfrm>
        <a:custGeom>
          <a:avLst/>
          <a:gdLst/>
          <a:ahLst/>
          <a:cxnLst/>
          <a:rect l="0" t="0" r="0" b="0"/>
          <a:pathLst>
            <a:path>
              <a:moveTo>
                <a:pt x="484406" y="45720"/>
              </a:moveTo>
              <a:lnTo>
                <a:pt x="0" y="45720"/>
              </a:lnTo>
            </a:path>
          </a:pathLst>
        </a:custGeom>
        <a:noFill/>
        <a:ln w="25400"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solidFill>
              <a:schemeClr val="tx1"/>
            </a:solidFill>
          </a:endParaRPr>
        </a:p>
      </dsp:txBody>
      <dsp:txXfrm>
        <a:off x="3305118" y="7215197"/>
        <a:ext cx="24220" cy="24220"/>
      </dsp:txXfrm>
    </dsp:sp>
    <dsp:sp modelId="{E12D21A1-C1AE-4F7A-82D9-01724F30F607}">
      <dsp:nvSpPr>
        <dsp:cNvPr id="0" name=""/>
        <dsp:cNvSpPr/>
      </dsp:nvSpPr>
      <dsp:spPr>
        <a:xfrm>
          <a:off x="5981463" y="4491781"/>
          <a:ext cx="484406" cy="2735526"/>
        </a:xfrm>
        <a:custGeom>
          <a:avLst/>
          <a:gdLst/>
          <a:ahLst/>
          <a:cxnLst/>
          <a:rect l="0" t="0" r="0" b="0"/>
          <a:pathLst>
            <a:path>
              <a:moveTo>
                <a:pt x="484406" y="0"/>
              </a:moveTo>
              <a:lnTo>
                <a:pt x="242203" y="0"/>
              </a:lnTo>
              <a:lnTo>
                <a:pt x="242203" y="2735526"/>
              </a:lnTo>
              <a:lnTo>
                <a:pt x="0" y="2735526"/>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IN" sz="900" kern="1200">
            <a:solidFill>
              <a:schemeClr val="tx1"/>
            </a:solidFill>
          </a:endParaRPr>
        </a:p>
      </dsp:txBody>
      <dsp:txXfrm>
        <a:off x="6154215" y="5790092"/>
        <a:ext cx="138904" cy="138904"/>
      </dsp:txXfrm>
    </dsp:sp>
    <dsp:sp modelId="{E7EEF1E0-138D-4BEB-A015-20465E7203B2}">
      <dsp:nvSpPr>
        <dsp:cNvPr id="0" name=""/>
        <dsp:cNvSpPr/>
      </dsp:nvSpPr>
      <dsp:spPr>
        <a:xfrm>
          <a:off x="1238496" y="6229921"/>
          <a:ext cx="485520" cy="91440"/>
        </a:xfrm>
        <a:custGeom>
          <a:avLst/>
          <a:gdLst/>
          <a:ahLst/>
          <a:cxnLst/>
          <a:rect l="0" t="0" r="0" b="0"/>
          <a:pathLst>
            <a:path>
              <a:moveTo>
                <a:pt x="485520" y="74356"/>
              </a:moveTo>
              <a:lnTo>
                <a:pt x="242760" y="74356"/>
              </a:lnTo>
              <a:lnTo>
                <a:pt x="242760" y="45720"/>
              </a:lnTo>
              <a:lnTo>
                <a:pt x="0" y="45720"/>
              </a:lnTo>
            </a:path>
          </a:pathLst>
        </a:custGeom>
        <a:noFill/>
        <a:ln w="25400"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solidFill>
              <a:schemeClr val="tx1"/>
            </a:solidFill>
          </a:endParaRPr>
        </a:p>
      </dsp:txBody>
      <dsp:txXfrm>
        <a:off x="1469097" y="6263482"/>
        <a:ext cx="24318" cy="24318"/>
      </dsp:txXfrm>
    </dsp:sp>
    <dsp:sp modelId="{B9F0AD0A-6873-4DFD-A61D-E6AA640275CF}">
      <dsp:nvSpPr>
        <dsp:cNvPr id="0" name=""/>
        <dsp:cNvSpPr/>
      </dsp:nvSpPr>
      <dsp:spPr>
        <a:xfrm>
          <a:off x="3075025" y="6258557"/>
          <a:ext cx="484406" cy="91440"/>
        </a:xfrm>
        <a:custGeom>
          <a:avLst/>
          <a:gdLst/>
          <a:ahLst/>
          <a:cxnLst/>
          <a:rect l="0" t="0" r="0" b="0"/>
          <a:pathLst>
            <a:path>
              <a:moveTo>
                <a:pt x="484406" y="45720"/>
              </a:moveTo>
              <a:lnTo>
                <a:pt x="0" y="45720"/>
              </a:lnTo>
            </a:path>
          </a:pathLst>
        </a:custGeom>
        <a:noFill/>
        <a:ln w="25400"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solidFill>
              <a:schemeClr val="tx1"/>
            </a:solidFill>
          </a:endParaRPr>
        </a:p>
      </dsp:txBody>
      <dsp:txXfrm>
        <a:off x="3305118" y="6292167"/>
        <a:ext cx="24220" cy="24220"/>
      </dsp:txXfrm>
    </dsp:sp>
    <dsp:sp modelId="{0D4116F8-83CF-4F45-892B-8ABE5D1A45F9}">
      <dsp:nvSpPr>
        <dsp:cNvPr id="0" name=""/>
        <dsp:cNvSpPr/>
      </dsp:nvSpPr>
      <dsp:spPr>
        <a:xfrm>
          <a:off x="5981463" y="4491781"/>
          <a:ext cx="484406" cy="1812495"/>
        </a:xfrm>
        <a:custGeom>
          <a:avLst/>
          <a:gdLst/>
          <a:ahLst/>
          <a:cxnLst/>
          <a:rect l="0" t="0" r="0" b="0"/>
          <a:pathLst>
            <a:path>
              <a:moveTo>
                <a:pt x="484406" y="0"/>
              </a:moveTo>
              <a:lnTo>
                <a:pt x="242203" y="0"/>
              </a:lnTo>
              <a:lnTo>
                <a:pt x="242203" y="1812495"/>
              </a:lnTo>
              <a:lnTo>
                <a:pt x="0" y="1812495"/>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IN" sz="600" kern="1200">
            <a:solidFill>
              <a:schemeClr val="tx1"/>
            </a:solidFill>
          </a:endParaRPr>
        </a:p>
      </dsp:txBody>
      <dsp:txXfrm>
        <a:off x="6176764" y="5351126"/>
        <a:ext cx="93805" cy="93805"/>
      </dsp:txXfrm>
    </dsp:sp>
    <dsp:sp modelId="{3C62287E-2197-4A00-B62E-B6BCD0541A6E}">
      <dsp:nvSpPr>
        <dsp:cNvPr id="0" name=""/>
        <dsp:cNvSpPr/>
      </dsp:nvSpPr>
      <dsp:spPr>
        <a:xfrm>
          <a:off x="1189958" y="5306890"/>
          <a:ext cx="485520" cy="91440"/>
        </a:xfrm>
        <a:custGeom>
          <a:avLst/>
          <a:gdLst/>
          <a:ahLst/>
          <a:cxnLst/>
          <a:rect l="0" t="0" r="0" b="0"/>
          <a:pathLst>
            <a:path>
              <a:moveTo>
                <a:pt x="485520" y="74356"/>
              </a:moveTo>
              <a:lnTo>
                <a:pt x="242760" y="74356"/>
              </a:lnTo>
              <a:lnTo>
                <a:pt x="242760" y="45720"/>
              </a:lnTo>
              <a:lnTo>
                <a:pt x="0" y="45720"/>
              </a:lnTo>
            </a:path>
          </a:pathLst>
        </a:custGeom>
        <a:noFill/>
        <a:ln w="25400"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solidFill>
              <a:schemeClr val="tx1"/>
            </a:solidFill>
          </a:endParaRPr>
        </a:p>
      </dsp:txBody>
      <dsp:txXfrm>
        <a:off x="1420559" y="5340451"/>
        <a:ext cx="24318" cy="24318"/>
      </dsp:txXfrm>
    </dsp:sp>
    <dsp:sp modelId="{48DC913F-4B4F-4F48-9559-1584F7DB6F59}">
      <dsp:nvSpPr>
        <dsp:cNvPr id="0" name=""/>
        <dsp:cNvSpPr/>
      </dsp:nvSpPr>
      <dsp:spPr>
        <a:xfrm>
          <a:off x="3075025" y="5335526"/>
          <a:ext cx="484406" cy="91440"/>
        </a:xfrm>
        <a:custGeom>
          <a:avLst/>
          <a:gdLst/>
          <a:ahLst/>
          <a:cxnLst/>
          <a:rect l="0" t="0" r="0" b="0"/>
          <a:pathLst>
            <a:path>
              <a:moveTo>
                <a:pt x="484406" y="45720"/>
              </a:moveTo>
              <a:lnTo>
                <a:pt x="0" y="45720"/>
              </a:lnTo>
            </a:path>
          </a:pathLst>
        </a:custGeom>
        <a:noFill/>
        <a:ln w="25400"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solidFill>
              <a:schemeClr val="tx1"/>
            </a:solidFill>
          </a:endParaRPr>
        </a:p>
      </dsp:txBody>
      <dsp:txXfrm>
        <a:off x="3305118" y="5369136"/>
        <a:ext cx="24220" cy="24220"/>
      </dsp:txXfrm>
    </dsp:sp>
    <dsp:sp modelId="{336A5463-B184-4F6E-BB19-7913CE024ED7}">
      <dsp:nvSpPr>
        <dsp:cNvPr id="0" name=""/>
        <dsp:cNvSpPr/>
      </dsp:nvSpPr>
      <dsp:spPr>
        <a:xfrm>
          <a:off x="5981463" y="4491781"/>
          <a:ext cx="484406" cy="889465"/>
        </a:xfrm>
        <a:custGeom>
          <a:avLst/>
          <a:gdLst/>
          <a:ahLst/>
          <a:cxnLst/>
          <a:rect l="0" t="0" r="0" b="0"/>
          <a:pathLst>
            <a:path>
              <a:moveTo>
                <a:pt x="484406" y="0"/>
              </a:moveTo>
              <a:lnTo>
                <a:pt x="242203" y="0"/>
              </a:lnTo>
              <a:lnTo>
                <a:pt x="242203" y="889465"/>
              </a:lnTo>
              <a:lnTo>
                <a:pt x="0" y="889465"/>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solidFill>
              <a:schemeClr val="tx1"/>
            </a:solidFill>
          </a:endParaRPr>
        </a:p>
      </dsp:txBody>
      <dsp:txXfrm>
        <a:off x="6198346" y="4911193"/>
        <a:ext cx="50640" cy="50640"/>
      </dsp:txXfrm>
    </dsp:sp>
    <dsp:sp modelId="{0B807201-D528-46BB-BFBA-FEAAE2C7AD2B}">
      <dsp:nvSpPr>
        <dsp:cNvPr id="0" name=""/>
        <dsp:cNvSpPr/>
      </dsp:nvSpPr>
      <dsp:spPr>
        <a:xfrm>
          <a:off x="1261892" y="4383860"/>
          <a:ext cx="485520" cy="91440"/>
        </a:xfrm>
        <a:custGeom>
          <a:avLst/>
          <a:gdLst/>
          <a:ahLst/>
          <a:cxnLst/>
          <a:rect l="0" t="0" r="0" b="0"/>
          <a:pathLst>
            <a:path>
              <a:moveTo>
                <a:pt x="485520" y="74356"/>
              </a:moveTo>
              <a:lnTo>
                <a:pt x="242760" y="74356"/>
              </a:lnTo>
              <a:lnTo>
                <a:pt x="242760" y="45720"/>
              </a:lnTo>
              <a:lnTo>
                <a:pt x="0" y="45720"/>
              </a:lnTo>
            </a:path>
          </a:pathLst>
        </a:custGeom>
        <a:noFill/>
        <a:ln w="25400"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solidFill>
              <a:schemeClr val="tx1"/>
            </a:solidFill>
          </a:endParaRPr>
        </a:p>
      </dsp:txBody>
      <dsp:txXfrm>
        <a:off x="1492494" y="4417421"/>
        <a:ext cx="24318" cy="24318"/>
      </dsp:txXfrm>
    </dsp:sp>
    <dsp:sp modelId="{63658399-24F0-44ED-A818-2DC1DDAC0010}">
      <dsp:nvSpPr>
        <dsp:cNvPr id="0" name=""/>
        <dsp:cNvSpPr/>
      </dsp:nvSpPr>
      <dsp:spPr>
        <a:xfrm>
          <a:off x="3075025" y="4412496"/>
          <a:ext cx="484406" cy="91440"/>
        </a:xfrm>
        <a:custGeom>
          <a:avLst/>
          <a:gdLst/>
          <a:ahLst/>
          <a:cxnLst/>
          <a:rect l="0" t="0" r="0" b="0"/>
          <a:pathLst>
            <a:path>
              <a:moveTo>
                <a:pt x="484406" y="45720"/>
              </a:moveTo>
              <a:lnTo>
                <a:pt x="0" y="45720"/>
              </a:lnTo>
            </a:path>
          </a:pathLst>
        </a:custGeom>
        <a:noFill/>
        <a:ln w="25400"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solidFill>
              <a:schemeClr val="tx1"/>
            </a:solidFill>
          </a:endParaRPr>
        </a:p>
      </dsp:txBody>
      <dsp:txXfrm>
        <a:off x="3305118" y="4446106"/>
        <a:ext cx="24220" cy="24220"/>
      </dsp:txXfrm>
    </dsp:sp>
    <dsp:sp modelId="{5FF1FB99-7E07-4708-81A3-36B60C5157C8}">
      <dsp:nvSpPr>
        <dsp:cNvPr id="0" name=""/>
        <dsp:cNvSpPr/>
      </dsp:nvSpPr>
      <dsp:spPr>
        <a:xfrm>
          <a:off x="5981463" y="4412496"/>
          <a:ext cx="484406" cy="91440"/>
        </a:xfrm>
        <a:custGeom>
          <a:avLst/>
          <a:gdLst/>
          <a:ahLst/>
          <a:cxnLst/>
          <a:rect l="0" t="0" r="0" b="0"/>
          <a:pathLst>
            <a:path>
              <a:moveTo>
                <a:pt x="484406" y="79285"/>
              </a:moveTo>
              <a:lnTo>
                <a:pt x="242203" y="79285"/>
              </a:lnTo>
              <a:lnTo>
                <a:pt x="242203" y="45720"/>
              </a:lnTo>
              <a:lnTo>
                <a:pt x="0" y="45720"/>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solidFill>
              <a:schemeClr val="tx1"/>
            </a:solidFill>
          </a:endParaRPr>
        </a:p>
      </dsp:txBody>
      <dsp:txXfrm>
        <a:off x="6211527" y="4446077"/>
        <a:ext cx="24278" cy="24278"/>
      </dsp:txXfrm>
    </dsp:sp>
    <dsp:sp modelId="{7E6A0008-05CF-4F56-9C3C-03D0FBA60FF0}">
      <dsp:nvSpPr>
        <dsp:cNvPr id="0" name=""/>
        <dsp:cNvSpPr/>
      </dsp:nvSpPr>
      <dsp:spPr>
        <a:xfrm>
          <a:off x="1156994" y="3460829"/>
          <a:ext cx="485520" cy="91440"/>
        </a:xfrm>
        <a:custGeom>
          <a:avLst/>
          <a:gdLst/>
          <a:ahLst/>
          <a:cxnLst/>
          <a:rect l="0" t="0" r="0" b="0"/>
          <a:pathLst>
            <a:path>
              <a:moveTo>
                <a:pt x="485520" y="74356"/>
              </a:moveTo>
              <a:lnTo>
                <a:pt x="242760" y="74356"/>
              </a:lnTo>
              <a:lnTo>
                <a:pt x="242760" y="45720"/>
              </a:lnTo>
              <a:lnTo>
                <a:pt x="0" y="45720"/>
              </a:lnTo>
            </a:path>
          </a:pathLst>
        </a:custGeom>
        <a:noFill/>
        <a:ln w="25400"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solidFill>
              <a:schemeClr val="tx1"/>
            </a:solidFill>
          </a:endParaRPr>
        </a:p>
      </dsp:txBody>
      <dsp:txXfrm>
        <a:off x="1387595" y="3494390"/>
        <a:ext cx="24318" cy="24318"/>
      </dsp:txXfrm>
    </dsp:sp>
    <dsp:sp modelId="{6D7B9880-E188-44B0-BB86-48DA7EA35A85}">
      <dsp:nvSpPr>
        <dsp:cNvPr id="0" name=""/>
        <dsp:cNvSpPr/>
      </dsp:nvSpPr>
      <dsp:spPr>
        <a:xfrm>
          <a:off x="3075025" y="3489466"/>
          <a:ext cx="484406" cy="91440"/>
        </a:xfrm>
        <a:custGeom>
          <a:avLst/>
          <a:gdLst/>
          <a:ahLst/>
          <a:cxnLst/>
          <a:rect l="0" t="0" r="0" b="0"/>
          <a:pathLst>
            <a:path>
              <a:moveTo>
                <a:pt x="484406" y="45720"/>
              </a:moveTo>
              <a:lnTo>
                <a:pt x="0" y="45720"/>
              </a:lnTo>
            </a:path>
          </a:pathLst>
        </a:custGeom>
        <a:noFill/>
        <a:ln w="25400"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solidFill>
              <a:schemeClr val="tx1"/>
            </a:solidFill>
          </a:endParaRPr>
        </a:p>
      </dsp:txBody>
      <dsp:txXfrm>
        <a:off x="3305118" y="3523075"/>
        <a:ext cx="24220" cy="24220"/>
      </dsp:txXfrm>
    </dsp:sp>
    <dsp:sp modelId="{96142CC9-36A7-4FF6-A63F-789F108D1CC9}">
      <dsp:nvSpPr>
        <dsp:cNvPr id="0" name=""/>
        <dsp:cNvSpPr/>
      </dsp:nvSpPr>
      <dsp:spPr>
        <a:xfrm>
          <a:off x="5981463" y="3535186"/>
          <a:ext cx="484406" cy="956595"/>
        </a:xfrm>
        <a:custGeom>
          <a:avLst/>
          <a:gdLst/>
          <a:ahLst/>
          <a:cxnLst/>
          <a:rect l="0" t="0" r="0" b="0"/>
          <a:pathLst>
            <a:path>
              <a:moveTo>
                <a:pt x="484406" y="956595"/>
              </a:moveTo>
              <a:lnTo>
                <a:pt x="242203" y="956595"/>
              </a:lnTo>
              <a:lnTo>
                <a:pt x="242203" y="0"/>
              </a:lnTo>
              <a:lnTo>
                <a:pt x="0" y="0"/>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solidFill>
              <a:schemeClr val="tx1"/>
            </a:solidFill>
          </a:endParaRPr>
        </a:p>
      </dsp:txBody>
      <dsp:txXfrm>
        <a:off x="6196860" y="3986677"/>
        <a:ext cx="53612" cy="53612"/>
      </dsp:txXfrm>
    </dsp:sp>
    <dsp:sp modelId="{16C2D12B-B041-4E2C-A304-CD9590E8348D}">
      <dsp:nvSpPr>
        <dsp:cNvPr id="0" name=""/>
        <dsp:cNvSpPr/>
      </dsp:nvSpPr>
      <dsp:spPr>
        <a:xfrm>
          <a:off x="1229437" y="2537799"/>
          <a:ext cx="485520" cy="91440"/>
        </a:xfrm>
        <a:custGeom>
          <a:avLst/>
          <a:gdLst/>
          <a:ahLst/>
          <a:cxnLst/>
          <a:rect l="0" t="0" r="0" b="0"/>
          <a:pathLst>
            <a:path>
              <a:moveTo>
                <a:pt x="485520" y="74356"/>
              </a:moveTo>
              <a:lnTo>
                <a:pt x="242760" y="74356"/>
              </a:lnTo>
              <a:lnTo>
                <a:pt x="242760" y="45720"/>
              </a:lnTo>
              <a:lnTo>
                <a:pt x="0" y="45720"/>
              </a:lnTo>
            </a:path>
          </a:pathLst>
        </a:custGeom>
        <a:noFill/>
        <a:ln w="25400"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solidFill>
              <a:schemeClr val="tx1"/>
            </a:solidFill>
          </a:endParaRPr>
        </a:p>
      </dsp:txBody>
      <dsp:txXfrm>
        <a:off x="1460038" y="2571360"/>
        <a:ext cx="24318" cy="24318"/>
      </dsp:txXfrm>
    </dsp:sp>
    <dsp:sp modelId="{1068BFAB-5F1C-492B-88A4-DF00A81D2B3F}">
      <dsp:nvSpPr>
        <dsp:cNvPr id="0" name=""/>
        <dsp:cNvSpPr/>
      </dsp:nvSpPr>
      <dsp:spPr>
        <a:xfrm>
          <a:off x="3075025" y="2566435"/>
          <a:ext cx="484406" cy="91440"/>
        </a:xfrm>
        <a:custGeom>
          <a:avLst/>
          <a:gdLst/>
          <a:ahLst/>
          <a:cxnLst/>
          <a:rect l="0" t="0" r="0" b="0"/>
          <a:pathLst>
            <a:path>
              <a:moveTo>
                <a:pt x="484406" y="45720"/>
              </a:moveTo>
              <a:lnTo>
                <a:pt x="0" y="45720"/>
              </a:lnTo>
            </a:path>
          </a:pathLst>
        </a:custGeom>
        <a:noFill/>
        <a:ln w="25400"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solidFill>
              <a:schemeClr val="tx1"/>
            </a:solidFill>
          </a:endParaRPr>
        </a:p>
      </dsp:txBody>
      <dsp:txXfrm>
        <a:off x="3305118" y="2600045"/>
        <a:ext cx="24220" cy="24220"/>
      </dsp:txXfrm>
    </dsp:sp>
    <dsp:sp modelId="{3A4D80E3-C409-4392-B400-097F09C4CED1}">
      <dsp:nvSpPr>
        <dsp:cNvPr id="0" name=""/>
        <dsp:cNvSpPr/>
      </dsp:nvSpPr>
      <dsp:spPr>
        <a:xfrm>
          <a:off x="5981463" y="2612155"/>
          <a:ext cx="484406" cy="1879625"/>
        </a:xfrm>
        <a:custGeom>
          <a:avLst/>
          <a:gdLst/>
          <a:ahLst/>
          <a:cxnLst/>
          <a:rect l="0" t="0" r="0" b="0"/>
          <a:pathLst>
            <a:path>
              <a:moveTo>
                <a:pt x="484406" y="1879625"/>
              </a:moveTo>
              <a:lnTo>
                <a:pt x="242203" y="1879625"/>
              </a:lnTo>
              <a:lnTo>
                <a:pt x="242203" y="0"/>
              </a:lnTo>
              <a:lnTo>
                <a:pt x="0" y="0"/>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IN" sz="600" kern="1200">
            <a:solidFill>
              <a:schemeClr val="tx1"/>
            </a:solidFill>
          </a:endParaRPr>
        </a:p>
      </dsp:txBody>
      <dsp:txXfrm>
        <a:off x="6175141" y="3503442"/>
        <a:ext cx="97052" cy="97052"/>
      </dsp:txXfrm>
    </dsp:sp>
    <dsp:sp modelId="{FF71BB1A-A32D-4482-B67F-64A55FE7E181}">
      <dsp:nvSpPr>
        <dsp:cNvPr id="0" name=""/>
        <dsp:cNvSpPr/>
      </dsp:nvSpPr>
      <dsp:spPr>
        <a:xfrm>
          <a:off x="1144182" y="1648334"/>
          <a:ext cx="485520" cy="91440"/>
        </a:xfrm>
        <a:custGeom>
          <a:avLst/>
          <a:gdLst/>
          <a:ahLst/>
          <a:cxnLst/>
          <a:rect l="0" t="0" r="0" b="0"/>
          <a:pathLst>
            <a:path>
              <a:moveTo>
                <a:pt x="485520" y="74356"/>
              </a:moveTo>
              <a:lnTo>
                <a:pt x="242760" y="74356"/>
              </a:lnTo>
              <a:lnTo>
                <a:pt x="242760" y="45720"/>
              </a:lnTo>
              <a:lnTo>
                <a:pt x="0" y="45720"/>
              </a:lnTo>
            </a:path>
          </a:pathLst>
        </a:custGeom>
        <a:noFill/>
        <a:ln w="25400"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solidFill>
              <a:schemeClr val="tx1"/>
            </a:solidFill>
          </a:endParaRPr>
        </a:p>
      </dsp:txBody>
      <dsp:txXfrm>
        <a:off x="1374783" y="1681895"/>
        <a:ext cx="24318" cy="24318"/>
      </dsp:txXfrm>
    </dsp:sp>
    <dsp:sp modelId="{A22A2C7C-3B72-4EEB-B297-BAFF048C96B3}">
      <dsp:nvSpPr>
        <dsp:cNvPr id="0" name=""/>
        <dsp:cNvSpPr/>
      </dsp:nvSpPr>
      <dsp:spPr>
        <a:xfrm>
          <a:off x="3075025" y="1656434"/>
          <a:ext cx="484406" cy="91440"/>
        </a:xfrm>
        <a:custGeom>
          <a:avLst/>
          <a:gdLst/>
          <a:ahLst/>
          <a:cxnLst/>
          <a:rect l="0" t="0" r="0" b="0"/>
          <a:pathLst>
            <a:path>
              <a:moveTo>
                <a:pt x="484406" y="45720"/>
              </a:moveTo>
              <a:lnTo>
                <a:pt x="242203" y="45720"/>
              </a:lnTo>
              <a:lnTo>
                <a:pt x="242203" y="66255"/>
              </a:lnTo>
              <a:lnTo>
                <a:pt x="0" y="66255"/>
              </a:lnTo>
            </a:path>
          </a:pathLst>
        </a:custGeom>
        <a:noFill/>
        <a:ln w="25400"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solidFill>
              <a:schemeClr val="tx1"/>
            </a:solidFill>
          </a:endParaRPr>
        </a:p>
      </dsp:txBody>
      <dsp:txXfrm>
        <a:off x="3305107" y="1690033"/>
        <a:ext cx="24242" cy="24242"/>
      </dsp:txXfrm>
    </dsp:sp>
    <dsp:sp modelId="{EDBC07C7-278D-4E24-9D75-1D53F8B478FB}">
      <dsp:nvSpPr>
        <dsp:cNvPr id="0" name=""/>
        <dsp:cNvSpPr/>
      </dsp:nvSpPr>
      <dsp:spPr>
        <a:xfrm>
          <a:off x="5981463" y="1702154"/>
          <a:ext cx="484406" cy="2789626"/>
        </a:xfrm>
        <a:custGeom>
          <a:avLst/>
          <a:gdLst/>
          <a:ahLst/>
          <a:cxnLst/>
          <a:rect l="0" t="0" r="0" b="0"/>
          <a:pathLst>
            <a:path>
              <a:moveTo>
                <a:pt x="484406" y="2789626"/>
              </a:moveTo>
              <a:lnTo>
                <a:pt x="242203" y="2789626"/>
              </a:lnTo>
              <a:lnTo>
                <a:pt x="242203" y="0"/>
              </a:lnTo>
              <a:lnTo>
                <a:pt x="0" y="0"/>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IN" sz="1000" kern="1200"/>
        </a:p>
      </dsp:txBody>
      <dsp:txXfrm>
        <a:off x="6152882" y="3026183"/>
        <a:ext cx="141568" cy="141568"/>
      </dsp:txXfrm>
    </dsp:sp>
    <dsp:sp modelId="{16F9D7A2-5D95-4E53-89E6-2E4BF9485F9A}">
      <dsp:nvSpPr>
        <dsp:cNvPr id="0" name=""/>
        <dsp:cNvSpPr/>
      </dsp:nvSpPr>
      <dsp:spPr>
        <a:xfrm rot="5400000">
          <a:off x="4926740" y="4098998"/>
          <a:ext cx="3863824" cy="785565"/>
        </a:xfrm>
        <a:prstGeom prst="roundRect">
          <a:avLst/>
        </a:prstGeom>
        <a:solidFill>
          <a:srgbClr val="C000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err="1">
              <a:solidFill>
                <a:schemeClr val="bg1"/>
              </a:solidFill>
            </a:rPr>
            <a:t>Programme</a:t>
          </a:r>
          <a:r>
            <a:rPr lang="en-US" sz="1400" b="1" kern="1200">
              <a:solidFill>
                <a:schemeClr val="bg1"/>
              </a:solidFill>
            </a:rPr>
            <a:t> Performance Parameters</a:t>
          </a:r>
          <a:endParaRPr lang="en-IN" sz="1400" kern="1200">
            <a:solidFill>
              <a:schemeClr val="bg1"/>
            </a:solidFill>
          </a:endParaRPr>
        </a:p>
      </dsp:txBody>
      <dsp:txXfrm>
        <a:off x="4965088" y="4137346"/>
        <a:ext cx="3787128" cy="708869"/>
      </dsp:txXfrm>
    </dsp:sp>
    <dsp:sp modelId="{EDE68FC6-7C67-47A5-8A87-CB2970538AB4}">
      <dsp:nvSpPr>
        <dsp:cNvPr id="0" name=""/>
        <dsp:cNvSpPr/>
      </dsp:nvSpPr>
      <dsp:spPr>
        <a:xfrm>
          <a:off x="3559432" y="1366507"/>
          <a:ext cx="2422031" cy="671294"/>
        </a:xfrm>
        <a:prstGeom prst="round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IN" sz="1050" b="1" kern="1200"/>
            <a:t>100% Enrolment (20%)</a:t>
          </a:r>
        </a:p>
      </dsp:txBody>
      <dsp:txXfrm>
        <a:off x="3592202" y="1399277"/>
        <a:ext cx="2356491" cy="605754"/>
      </dsp:txXfrm>
    </dsp:sp>
    <dsp:sp modelId="{2CBE7C01-D8B7-43B4-85FC-9207665D2BC2}">
      <dsp:nvSpPr>
        <dsp:cNvPr id="0" name=""/>
        <dsp:cNvSpPr/>
      </dsp:nvSpPr>
      <dsp:spPr>
        <a:xfrm>
          <a:off x="1629702" y="1425736"/>
          <a:ext cx="1445323" cy="593907"/>
        </a:xfrm>
        <a:prstGeom prst="flowChartTerminator">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IN" sz="1400" b="0" kern="1200">
              <a:latin typeface="Arabic Typesetting" panose="03020402040406030203" pitchFamily="66" charset="-78"/>
              <a:cs typeface="Arabic Typesetting" panose="03020402040406030203" pitchFamily="66" charset="-78"/>
            </a:rPr>
            <a:t>Sixer Class </a:t>
          </a:r>
        </a:p>
      </dsp:txBody>
      <dsp:txXfrm>
        <a:off x="1697820" y="1512705"/>
        <a:ext cx="1309087" cy="419969"/>
      </dsp:txXfrm>
    </dsp:sp>
    <dsp:sp modelId="{7A4F3912-DB14-474F-A21C-F0E3FD200036}">
      <dsp:nvSpPr>
        <dsp:cNvPr id="0" name=""/>
        <dsp:cNvSpPr/>
      </dsp:nvSpPr>
      <dsp:spPr>
        <a:xfrm>
          <a:off x="1322" y="1516625"/>
          <a:ext cx="1142859" cy="354857"/>
        </a:xfrm>
        <a:prstGeom prst="ellipse">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IN" sz="1600" kern="1200"/>
            <a:t>Monthly</a:t>
          </a:r>
        </a:p>
      </dsp:txBody>
      <dsp:txXfrm>
        <a:off x="168690" y="1568593"/>
        <a:ext cx="808123" cy="250921"/>
      </dsp:txXfrm>
    </dsp:sp>
    <dsp:sp modelId="{0057BD53-BA2E-486E-8A0A-DA281276623F}">
      <dsp:nvSpPr>
        <dsp:cNvPr id="0" name=""/>
        <dsp:cNvSpPr/>
      </dsp:nvSpPr>
      <dsp:spPr>
        <a:xfrm>
          <a:off x="3559432" y="2242943"/>
          <a:ext cx="2422031" cy="738424"/>
        </a:xfrm>
        <a:prstGeom prst="round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IN" sz="1000" b="1" kern="1200"/>
            <a:t>50% women youth enrolment (15%)</a:t>
          </a:r>
        </a:p>
      </dsp:txBody>
      <dsp:txXfrm>
        <a:off x="3595479" y="2278990"/>
        <a:ext cx="2349937" cy="666330"/>
      </dsp:txXfrm>
    </dsp:sp>
    <dsp:sp modelId="{5F22DD5C-3904-4E31-AA3B-3E105088D10B}">
      <dsp:nvSpPr>
        <dsp:cNvPr id="0" name=""/>
        <dsp:cNvSpPr/>
      </dsp:nvSpPr>
      <dsp:spPr>
        <a:xfrm>
          <a:off x="1714958" y="2278295"/>
          <a:ext cx="1360067" cy="667720"/>
        </a:xfrm>
        <a:prstGeom prst="flowChartTerminator">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IN" sz="1400" b="0" kern="1200">
              <a:latin typeface="Arabic Typesetting" panose="03020402040406030203" pitchFamily="66" charset="-78"/>
              <a:cs typeface="Arabic Typesetting" panose="03020402040406030203" pitchFamily="66" charset="-78"/>
            </a:rPr>
            <a:t>Sixer Class </a:t>
          </a:r>
        </a:p>
      </dsp:txBody>
      <dsp:txXfrm>
        <a:off x="1779057" y="2376073"/>
        <a:ext cx="1231869" cy="472164"/>
      </dsp:txXfrm>
    </dsp:sp>
    <dsp:sp modelId="{3328E1C6-969C-4310-A830-0F97E8F056FC}">
      <dsp:nvSpPr>
        <dsp:cNvPr id="0" name=""/>
        <dsp:cNvSpPr/>
      </dsp:nvSpPr>
      <dsp:spPr>
        <a:xfrm>
          <a:off x="86577" y="2406090"/>
          <a:ext cx="1142859" cy="354857"/>
        </a:xfrm>
        <a:prstGeom prst="ellipse">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IN" sz="1600" kern="1200"/>
            <a:t>Monthly</a:t>
          </a:r>
        </a:p>
      </dsp:txBody>
      <dsp:txXfrm>
        <a:off x="253945" y="2458058"/>
        <a:ext cx="808123" cy="250921"/>
      </dsp:txXfrm>
    </dsp:sp>
    <dsp:sp modelId="{0FD872FC-EEB6-45C2-B5B9-54A66EFC5C40}">
      <dsp:nvSpPr>
        <dsp:cNvPr id="0" name=""/>
        <dsp:cNvSpPr/>
      </dsp:nvSpPr>
      <dsp:spPr>
        <a:xfrm>
          <a:off x="3559432" y="3165973"/>
          <a:ext cx="2422031" cy="738424"/>
        </a:xfrm>
        <a:prstGeom prst="round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IN" sz="1050" b="1" kern="1200"/>
            <a:t>Individual Youth Attendance (10%)</a:t>
          </a:r>
        </a:p>
      </dsp:txBody>
      <dsp:txXfrm>
        <a:off x="3595479" y="3202020"/>
        <a:ext cx="2349937" cy="666330"/>
      </dsp:txXfrm>
    </dsp:sp>
    <dsp:sp modelId="{FE2F6CB6-A281-4612-A7BD-BCFEE29B0344}">
      <dsp:nvSpPr>
        <dsp:cNvPr id="0" name=""/>
        <dsp:cNvSpPr/>
      </dsp:nvSpPr>
      <dsp:spPr>
        <a:xfrm>
          <a:off x="1642515" y="3242470"/>
          <a:ext cx="1432510" cy="585430"/>
        </a:xfrm>
        <a:prstGeom prst="flowChartTerminator">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IN" sz="1400" b="0" kern="1200">
              <a:latin typeface="Arabic Typesetting" panose="03020402040406030203" pitchFamily="66" charset="-78"/>
              <a:cs typeface="Arabic Typesetting" panose="03020402040406030203" pitchFamily="66" charset="-78"/>
            </a:rPr>
            <a:t>Sixer Class</a:t>
          </a:r>
        </a:p>
      </dsp:txBody>
      <dsp:txXfrm>
        <a:off x="1710029" y="3328198"/>
        <a:ext cx="1297482" cy="413974"/>
      </dsp:txXfrm>
    </dsp:sp>
    <dsp:sp modelId="{E3A47E24-6F64-4040-BB35-5F7FD04F2AB6}">
      <dsp:nvSpPr>
        <dsp:cNvPr id="0" name=""/>
        <dsp:cNvSpPr/>
      </dsp:nvSpPr>
      <dsp:spPr>
        <a:xfrm>
          <a:off x="14134" y="3329121"/>
          <a:ext cx="1142859" cy="354857"/>
        </a:xfrm>
        <a:prstGeom prst="ellipse">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IN" sz="1600" kern="1200"/>
            <a:t>Monthly</a:t>
          </a:r>
        </a:p>
      </dsp:txBody>
      <dsp:txXfrm>
        <a:off x="181502" y="3381089"/>
        <a:ext cx="808123" cy="250921"/>
      </dsp:txXfrm>
    </dsp:sp>
    <dsp:sp modelId="{4C0654CD-94FA-4A1F-A566-6C4800BD5EFD}">
      <dsp:nvSpPr>
        <dsp:cNvPr id="0" name=""/>
        <dsp:cNvSpPr/>
      </dsp:nvSpPr>
      <dsp:spPr>
        <a:xfrm>
          <a:off x="3559432" y="4089004"/>
          <a:ext cx="2422031" cy="738424"/>
        </a:xfrm>
        <a:prstGeom prst="round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IN" sz="1050" b="1" kern="1200"/>
            <a:t>5% Youth Drop Out(15%)</a:t>
          </a:r>
        </a:p>
      </dsp:txBody>
      <dsp:txXfrm>
        <a:off x="3595479" y="4125051"/>
        <a:ext cx="2349937" cy="666330"/>
      </dsp:txXfrm>
    </dsp:sp>
    <dsp:sp modelId="{C22868A8-1DCC-4769-8FC1-4FBDAE656E21}">
      <dsp:nvSpPr>
        <dsp:cNvPr id="0" name=""/>
        <dsp:cNvSpPr/>
      </dsp:nvSpPr>
      <dsp:spPr>
        <a:xfrm>
          <a:off x="1747413" y="4105378"/>
          <a:ext cx="1327612" cy="705675"/>
        </a:xfrm>
        <a:prstGeom prst="flowChartTerminator">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IN" sz="1400" b="0" kern="1200">
              <a:latin typeface="Arabic Typesetting" panose="03020402040406030203" pitchFamily="66" charset="-78"/>
              <a:cs typeface="Arabic Typesetting" panose="03020402040406030203" pitchFamily="66" charset="-78"/>
            </a:rPr>
            <a:t>Sixer Class </a:t>
          </a:r>
        </a:p>
      </dsp:txBody>
      <dsp:txXfrm>
        <a:off x="1809983" y="4208714"/>
        <a:ext cx="1202472" cy="499003"/>
      </dsp:txXfrm>
    </dsp:sp>
    <dsp:sp modelId="{18F1EAD5-E839-4FAA-9EA1-3ECEDE34071E}">
      <dsp:nvSpPr>
        <dsp:cNvPr id="0" name=""/>
        <dsp:cNvSpPr/>
      </dsp:nvSpPr>
      <dsp:spPr>
        <a:xfrm>
          <a:off x="119032" y="4252151"/>
          <a:ext cx="1142859" cy="354857"/>
        </a:xfrm>
        <a:prstGeom prst="ellipse">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IN" sz="1600" kern="1200"/>
            <a:t>Monthly</a:t>
          </a:r>
        </a:p>
      </dsp:txBody>
      <dsp:txXfrm>
        <a:off x="286400" y="4304119"/>
        <a:ext cx="808123" cy="250921"/>
      </dsp:txXfrm>
    </dsp:sp>
    <dsp:sp modelId="{32CE8C6E-09B0-402A-9127-F1DBB4E77AAF}">
      <dsp:nvSpPr>
        <dsp:cNvPr id="0" name=""/>
        <dsp:cNvSpPr/>
      </dsp:nvSpPr>
      <dsp:spPr>
        <a:xfrm>
          <a:off x="3559432" y="5012034"/>
          <a:ext cx="2422031" cy="738424"/>
        </a:xfrm>
        <a:prstGeom prst="round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IN" sz="1050" b="1" kern="1200"/>
            <a:t>Youth Placement (15%)</a:t>
          </a:r>
        </a:p>
      </dsp:txBody>
      <dsp:txXfrm>
        <a:off x="3595479" y="5048081"/>
        <a:ext cx="2349937" cy="666330"/>
      </dsp:txXfrm>
    </dsp:sp>
    <dsp:sp modelId="{D24BC8FA-2412-4964-B874-1229AE1D56E6}">
      <dsp:nvSpPr>
        <dsp:cNvPr id="0" name=""/>
        <dsp:cNvSpPr/>
      </dsp:nvSpPr>
      <dsp:spPr>
        <a:xfrm>
          <a:off x="1675479" y="5016169"/>
          <a:ext cx="1399546" cy="730153"/>
        </a:xfrm>
        <a:prstGeom prst="flowChartTerminator">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IN" sz="1400" b="0" kern="1200">
              <a:latin typeface="Arabic Typesetting" panose="03020402040406030203" pitchFamily="66" charset="-78"/>
              <a:cs typeface="Arabic Typesetting" panose="03020402040406030203" pitchFamily="66" charset="-78"/>
            </a:rPr>
            <a:t>Sixer Class  </a:t>
          </a:r>
        </a:p>
      </dsp:txBody>
      <dsp:txXfrm>
        <a:off x="1741439" y="5123089"/>
        <a:ext cx="1267626" cy="516313"/>
      </dsp:txXfrm>
    </dsp:sp>
    <dsp:sp modelId="{357A1E3C-C0B4-45FE-9C49-D00CADA647E5}">
      <dsp:nvSpPr>
        <dsp:cNvPr id="0" name=""/>
        <dsp:cNvSpPr/>
      </dsp:nvSpPr>
      <dsp:spPr>
        <a:xfrm>
          <a:off x="47098" y="5175182"/>
          <a:ext cx="1142859" cy="354857"/>
        </a:xfrm>
        <a:prstGeom prst="ellipse">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IN" sz="1600" kern="1200"/>
            <a:t>Monthly</a:t>
          </a:r>
        </a:p>
      </dsp:txBody>
      <dsp:txXfrm>
        <a:off x="214466" y="5227150"/>
        <a:ext cx="808123" cy="250921"/>
      </dsp:txXfrm>
    </dsp:sp>
    <dsp:sp modelId="{33C48565-DE75-4075-AD64-54AF56C4631D}">
      <dsp:nvSpPr>
        <dsp:cNvPr id="0" name=""/>
        <dsp:cNvSpPr/>
      </dsp:nvSpPr>
      <dsp:spPr>
        <a:xfrm>
          <a:off x="3559432" y="5935065"/>
          <a:ext cx="2422031" cy="738424"/>
        </a:xfrm>
        <a:prstGeom prst="round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IN" sz="1050" b="1" kern="1200"/>
            <a:t>Demand Driven Batches (10%)</a:t>
          </a:r>
        </a:p>
      </dsp:txBody>
      <dsp:txXfrm>
        <a:off x="3595479" y="5971112"/>
        <a:ext cx="2349937" cy="666330"/>
      </dsp:txXfrm>
    </dsp:sp>
    <dsp:sp modelId="{E71B57BB-5660-48FE-9060-70A93F433D9D}">
      <dsp:nvSpPr>
        <dsp:cNvPr id="0" name=""/>
        <dsp:cNvSpPr/>
      </dsp:nvSpPr>
      <dsp:spPr>
        <a:xfrm>
          <a:off x="1724016" y="5976845"/>
          <a:ext cx="1351009" cy="654864"/>
        </a:xfrm>
        <a:prstGeom prst="flowChartTerminator">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IN" sz="1400" b="0" kern="1200">
              <a:latin typeface="Arabic Typesetting" panose="03020402040406030203" pitchFamily="66" charset="-78"/>
              <a:cs typeface="Arabic Typesetting" panose="03020402040406030203" pitchFamily="66" charset="-78"/>
            </a:rPr>
            <a:t>Sixer Class </a:t>
          </a:r>
        </a:p>
      </dsp:txBody>
      <dsp:txXfrm>
        <a:off x="1787689" y="6072740"/>
        <a:ext cx="1223663" cy="463074"/>
      </dsp:txXfrm>
    </dsp:sp>
    <dsp:sp modelId="{BAD11F11-CBAE-42D6-8CA7-6C6F99EC41D8}">
      <dsp:nvSpPr>
        <dsp:cNvPr id="0" name=""/>
        <dsp:cNvSpPr/>
      </dsp:nvSpPr>
      <dsp:spPr>
        <a:xfrm>
          <a:off x="95636" y="6098212"/>
          <a:ext cx="1142859" cy="354857"/>
        </a:xfrm>
        <a:prstGeom prst="ellipse">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IN" sz="1600" kern="1200"/>
            <a:t>Monthly</a:t>
          </a:r>
        </a:p>
      </dsp:txBody>
      <dsp:txXfrm>
        <a:off x="263004" y="6150180"/>
        <a:ext cx="808123" cy="250921"/>
      </dsp:txXfrm>
    </dsp:sp>
    <dsp:sp modelId="{7326C28C-F536-486D-9E4F-67BE5398059D}">
      <dsp:nvSpPr>
        <dsp:cNvPr id="0" name=""/>
        <dsp:cNvSpPr/>
      </dsp:nvSpPr>
      <dsp:spPr>
        <a:xfrm>
          <a:off x="3559432" y="6858095"/>
          <a:ext cx="2422031" cy="738424"/>
        </a:xfrm>
        <a:prstGeom prst="roundRect">
          <a:avLst/>
        </a:prstGeom>
        <a:gradFill rotWithShape="0">
          <a:gsLst>
            <a:gs pos="0">
              <a:srgbClr val="5B9BD5">
                <a:hueOff val="0"/>
                <a:satOff val="0"/>
                <a:lumOff val="0"/>
                <a:alphaOff val="0"/>
                <a:lumMod val="110000"/>
                <a:satMod val="105000"/>
                <a:tint val="67000"/>
              </a:srgbClr>
            </a:gs>
            <a:gs pos="50000">
              <a:srgbClr val="5B9BD5">
                <a:hueOff val="0"/>
                <a:satOff val="0"/>
                <a:lumOff val="0"/>
                <a:alphaOff val="0"/>
                <a:lumMod val="105000"/>
                <a:satMod val="103000"/>
                <a:tint val="73000"/>
              </a:srgbClr>
            </a:gs>
            <a:gs pos="100000">
              <a:srgbClr val="5B9BD5">
                <a:hueOff val="0"/>
                <a:satOff val="0"/>
                <a:lumOff val="0"/>
                <a:alphaOff val="0"/>
                <a:lumMod val="105000"/>
                <a:satMod val="109000"/>
                <a:tint val="81000"/>
              </a:srgb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IN" sz="1050" b="1" kern="1200">
              <a:solidFill>
                <a:schemeClr val="tx1"/>
              </a:solidFill>
            </a:rPr>
            <a:t>Youth </a:t>
          </a:r>
          <a:r>
            <a:rPr lang="en-IN" sz="1050" b="1" kern="1200">
              <a:solidFill>
                <a:schemeClr val="tx1"/>
              </a:solidFill>
              <a:latin typeface="Calibri" panose="020F0502020204030204"/>
              <a:ea typeface="+mn-ea"/>
              <a:cs typeface="+mn-cs"/>
            </a:rPr>
            <a:t>Retention</a:t>
          </a:r>
          <a:r>
            <a:rPr lang="en-IN" sz="1050" b="1" kern="1200">
              <a:solidFill>
                <a:schemeClr val="tx1"/>
              </a:solidFill>
            </a:rPr>
            <a:t>(Post </a:t>
          </a:r>
          <a:r>
            <a:rPr lang="en-IN" sz="1050" b="1" kern="1200">
              <a:solidFill>
                <a:prstClr val="black"/>
              </a:solidFill>
              <a:latin typeface="Calibri" panose="020F0502020204030204"/>
              <a:ea typeface="+mn-ea"/>
              <a:cs typeface="+mn-cs"/>
            </a:rPr>
            <a:t>placement</a:t>
          </a:r>
          <a:r>
            <a:rPr lang="en-IN" sz="1050" b="1" kern="1200">
              <a:solidFill>
                <a:schemeClr val="tx1"/>
              </a:solidFill>
            </a:rPr>
            <a:t>) –(15%)</a:t>
          </a:r>
        </a:p>
      </dsp:txBody>
      <dsp:txXfrm>
        <a:off x="3595479" y="6894142"/>
        <a:ext cx="2349937" cy="666330"/>
      </dsp:txXfrm>
    </dsp:sp>
    <dsp:sp modelId="{C635EADC-B862-4280-A5EA-5A0AA1B68647}">
      <dsp:nvSpPr>
        <dsp:cNvPr id="0" name=""/>
        <dsp:cNvSpPr/>
      </dsp:nvSpPr>
      <dsp:spPr>
        <a:xfrm>
          <a:off x="1702533" y="6928253"/>
          <a:ext cx="1372492" cy="598108"/>
        </a:xfrm>
        <a:prstGeom prst="flowChartTerminator">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IN" sz="1400" b="0" kern="1200">
              <a:latin typeface="Arabic Typesetting" panose="03020402040406030203" pitchFamily="66" charset="-78"/>
              <a:cs typeface="Arabic Typesetting" panose="03020402040406030203" pitchFamily="66" charset="-78"/>
            </a:rPr>
            <a:t>Sixer Class</a:t>
          </a:r>
        </a:p>
      </dsp:txBody>
      <dsp:txXfrm>
        <a:off x="1767218" y="7015837"/>
        <a:ext cx="1243122" cy="422940"/>
      </dsp:txXfrm>
    </dsp:sp>
    <dsp:sp modelId="{9DFDD02A-1688-40E9-A513-7426AF4CDC42}">
      <dsp:nvSpPr>
        <dsp:cNvPr id="0" name=""/>
        <dsp:cNvSpPr/>
      </dsp:nvSpPr>
      <dsp:spPr>
        <a:xfrm>
          <a:off x="74152" y="7021242"/>
          <a:ext cx="1142859" cy="354857"/>
        </a:xfrm>
        <a:prstGeom prst="ellipse">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IN" sz="1600" kern="1200"/>
            <a:t>Monthly</a:t>
          </a:r>
        </a:p>
      </dsp:txBody>
      <dsp:txXfrm>
        <a:off x="241520" y="7073210"/>
        <a:ext cx="808123" cy="250921"/>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8A3A95D2-BDA9-46B0-859B-495C1D577C3B}" type="datetimeFigureOut">
              <a:rPr lang="en-IN" smtClean="0"/>
              <a:t>05-06-2024</a:t>
            </a:fld>
            <a:endParaRPr lang="en-IN"/>
          </a:p>
        </p:txBody>
      </p:sp>
      <p:sp>
        <p:nvSpPr>
          <p:cNvPr id="4" name="Slide Image Placeholder 3"/>
          <p:cNvSpPr>
            <a:spLocks noGrp="1" noRot="1" noChangeAspect="1"/>
          </p:cNvSpPr>
          <p:nvPr>
            <p:ph type="sldImg" idx="2"/>
          </p:nvPr>
        </p:nvSpPr>
        <p:spPr>
          <a:xfrm>
            <a:off x="6057900" y="1285875"/>
            <a:ext cx="6172200" cy="3471863"/>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2F80D69C-15C2-4BAD-8BB8-58575C41089A}" type="slidenum">
              <a:rPr lang="en-IN" smtClean="0"/>
              <a:t>‹#›</a:t>
            </a:fld>
            <a:endParaRPr lang="en-IN"/>
          </a:p>
        </p:txBody>
      </p:sp>
    </p:spTree>
    <p:extLst>
      <p:ext uri="{BB962C8B-B14F-4D97-AF65-F5344CB8AC3E}">
        <p14:creationId xmlns:p14="http://schemas.microsoft.com/office/powerpoint/2010/main" val="969160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Growth story to be changed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76BD7E-9B9E-440E-85BC-0BFF6EF542EA}"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5480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Impact on Income Generation </a:t>
            </a:r>
          </a:p>
        </p:txBody>
      </p:sp>
      <p:sp>
        <p:nvSpPr>
          <p:cNvPr id="4" name="Slide Number Placeholder 3"/>
          <p:cNvSpPr>
            <a:spLocks noGrp="1"/>
          </p:cNvSpPr>
          <p:nvPr>
            <p:ph type="sldNum" sz="quarter" idx="5"/>
          </p:nvPr>
        </p:nvSpPr>
        <p:spPr/>
        <p:txBody>
          <a:bodyPr/>
          <a:lstStyle/>
          <a:p>
            <a:fld id="{2F80D69C-15C2-4BAD-8BB8-58575C41089A}" type="slidenum">
              <a:rPr lang="en-IN" smtClean="0"/>
              <a:t>23</a:t>
            </a:fld>
            <a:endParaRPr lang="en-IN"/>
          </a:p>
        </p:txBody>
      </p:sp>
    </p:spTree>
    <p:extLst>
      <p:ext uri="{BB962C8B-B14F-4D97-AF65-F5344CB8AC3E}">
        <p14:creationId xmlns:p14="http://schemas.microsoft.com/office/powerpoint/2010/main" val="3908416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Impact on Income Generation </a:t>
            </a:r>
          </a:p>
        </p:txBody>
      </p:sp>
      <p:sp>
        <p:nvSpPr>
          <p:cNvPr id="4" name="Slide Number Placeholder 3"/>
          <p:cNvSpPr>
            <a:spLocks noGrp="1"/>
          </p:cNvSpPr>
          <p:nvPr>
            <p:ph type="sldNum" sz="quarter" idx="5"/>
          </p:nvPr>
        </p:nvSpPr>
        <p:spPr/>
        <p:txBody>
          <a:bodyPr/>
          <a:lstStyle/>
          <a:p>
            <a:fld id="{2F80D69C-15C2-4BAD-8BB8-58575C41089A}" type="slidenum">
              <a:rPr lang="en-IN" smtClean="0"/>
              <a:t>24</a:t>
            </a:fld>
            <a:endParaRPr lang="en-IN"/>
          </a:p>
        </p:txBody>
      </p:sp>
    </p:spTree>
    <p:extLst>
      <p:ext uri="{BB962C8B-B14F-4D97-AF65-F5344CB8AC3E}">
        <p14:creationId xmlns:p14="http://schemas.microsoft.com/office/powerpoint/2010/main" val="19507526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3% &amp; 6% </a:t>
            </a:r>
          </a:p>
        </p:txBody>
      </p:sp>
      <p:sp>
        <p:nvSpPr>
          <p:cNvPr id="4" name="Slide Number Placeholder 3"/>
          <p:cNvSpPr>
            <a:spLocks noGrp="1"/>
          </p:cNvSpPr>
          <p:nvPr>
            <p:ph type="sldNum" sz="quarter" idx="5"/>
          </p:nvPr>
        </p:nvSpPr>
        <p:spPr/>
        <p:txBody>
          <a:bodyPr/>
          <a:lstStyle/>
          <a:p>
            <a:fld id="{2F80D69C-15C2-4BAD-8BB8-58575C41089A}" type="slidenum">
              <a:rPr lang="en-IN" smtClean="0"/>
              <a:t>25</a:t>
            </a:fld>
            <a:endParaRPr lang="en-IN"/>
          </a:p>
        </p:txBody>
      </p:sp>
    </p:spTree>
    <p:extLst>
      <p:ext uri="{BB962C8B-B14F-4D97-AF65-F5344CB8AC3E}">
        <p14:creationId xmlns:p14="http://schemas.microsoft.com/office/powerpoint/2010/main" val="2302808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3% &amp; 6% </a:t>
            </a:r>
          </a:p>
        </p:txBody>
      </p:sp>
      <p:sp>
        <p:nvSpPr>
          <p:cNvPr id="4" name="Slide Number Placeholder 3"/>
          <p:cNvSpPr>
            <a:spLocks noGrp="1"/>
          </p:cNvSpPr>
          <p:nvPr>
            <p:ph type="sldNum" sz="quarter" idx="5"/>
          </p:nvPr>
        </p:nvSpPr>
        <p:spPr/>
        <p:txBody>
          <a:bodyPr/>
          <a:lstStyle/>
          <a:p>
            <a:fld id="{2F80D69C-15C2-4BAD-8BB8-58575C41089A}" type="slidenum">
              <a:rPr lang="en-IN" smtClean="0"/>
              <a:t>26</a:t>
            </a:fld>
            <a:endParaRPr lang="en-IN"/>
          </a:p>
        </p:txBody>
      </p:sp>
    </p:spTree>
    <p:extLst>
      <p:ext uri="{BB962C8B-B14F-4D97-AF65-F5344CB8AC3E}">
        <p14:creationId xmlns:p14="http://schemas.microsoft.com/office/powerpoint/2010/main" val="187612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C8A518F4-0F1B-411A-A484-3E1F1077C03D}" type="slidenum">
              <a:rPr lang="en-IN" smtClean="0"/>
              <a:t>28</a:t>
            </a:fld>
            <a:endParaRPr lang="en-IN"/>
          </a:p>
        </p:txBody>
      </p:sp>
    </p:spTree>
    <p:extLst>
      <p:ext uri="{BB962C8B-B14F-4D97-AF65-F5344CB8AC3E}">
        <p14:creationId xmlns:p14="http://schemas.microsoft.com/office/powerpoint/2010/main" val="2552516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Seconds - 30</a:t>
            </a:r>
          </a:p>
        </p:txBody>
      </p:sp>
      <p:sp>
        <p:nvSpPr>
          <p:cNvPr id="4" name="Slide Number Placeholder 3"/>
          <p:cNvSpPr>
            <a:spLocks noGrp="1"/>
          </p:cNvSpPr>
          <p:nvPr>
            <p:ph type="sldNum" sz="quarter" idx="5"/>
          </p:nvPr>
        </p:nvSpPr>
        <p:spPr/>
        <p:txBody>
          <a:bodyPr/>
          <a:lstStyle/>
          <a:p>
            <a:fld id="{B732C406-4F24-4233-8C65-30BFF7060600}" type="slidenum">
              <a:rPr lang="en-IN" smtClean="0"/>
              <a:t>6</a:t>
            </a:fld>
            <a:endParaRPr lang="en-IN"/>
          </a:p>
        </p:txBody>
      </p:sp>
    </p:spTree>
    <p:extLst>
      <p:ext uri="{BB962C8B-B14F-4D97-AF65-F5344CB8AC3E}">
        <p14:creationId xmlns:p14="http://schemas.microsoft.com/office/powerpoint/2010/main" val="1914618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9B1FBC03-497B-49B1-A5A0-9AB70CC51A54}" type="slidenum">
              <a:rPr lang="en-IN" smtClean="0"/>
              <a:t>7</a:t>
            </a:fld>
            <a:endParaRPr lang="en-IN"/>
          </a:p>
        </p:txBody>
      </p:sp>
    </p:spTree>
    <p:extLst>
      <p:ext uri="{BB962C8B-B14F-4D97-AF65-F5344CB8AC3E}">
        <p14:creationId xmlns:p14="http://schemas.microsoft.com/office/powerpoint/2010/main" val="3233360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Seconds - 30</a:t>
            </a:r>
          </a:p>
        </p:txBody>
      </p:sp>
      <p:sp>
        <p:nvSpPr>
          <p:cNvPr id="4" name="Slide Number Placeholder 3"/>
          <p:cNvSpPr>
            <a:spLocks noGrp="1"/>
          </p:cNvSpPr>
          <p:nvPr>
            <p:ph type="sldNum" sz="quarter" idx="5"/>
          </p:nvPr>
        </p:nvSpPr>
        <p:spPr/>
        <p:txBody>
          <a:bodyPr/>
          <a:lstStyle/>
          <a:p>
            <a:fld id="{B732C406-4F24-4233-8C65-30BFF7060600}" type="slidenum">
              <a:rPr lang="en-IN" smtClean="0"/>
              <a:t>8</a:t>
            </a:fld>
            <a:endParaRPr lang="en-IN"/>
          </a:p>
        </p:txBody>
      </p:sp>
    </p:spTree>
    <p:extLst>
      <p:ext uri="{BB962C8B-B14F-4D97-AF65-F5344CB8AC3E}">
        <p14:creationId xmlns:p14="http://schemas.microsoft.com/office/powerpoint/2010/main" val="2406094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Green Skills </a:t>
            </a:r>
          </a:p>
          <a:p>
            <a:r>
              <a:rPr lang="en-US"/>
              <a:t>Active Citizenship</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D4555E-2ECC-4BBE-A0A6-1AA5952445B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9064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3E76BD7E-9B9E-440E-85BC-0BFF6EF542EA}" type="slidenum">
              <a:rPr lang="en-IN" smtClean="0"/>
              <a:t>16</a:t>
            </a:fld>
            <a:endParaRPr lang="en-IN"/>
          </a:p>
        </p:txBody>
      </p:sp>
    </p:spTree>
    <p:extLst>
      <p:ext uri="{BB962C8B-B14F-4D97-AF65-F5344CB8AC3E}">
        <p14:creationId xmlns:p14="http://schemas.microsoft.com/office/powerpoint/2010/main" val="779610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Magic Bus Livelihood </a:t>
            </a:r>
            <a:r>
              <a:rPr lang="en-US" b="1" dirty="0" err="1"/>
              <a:t>Programme</a:t>
            </a:r>
            <a:r>
              <a:rPr lang="en-US" b="1" dirty="0"/>
              <a:t>– Decadal Impact at Glance  </a:t>
            </a:r>
            <a:endParaRPr lang="en-US" dirty="0"/>
          </a:p>
          <a:p>
            <a:r>
              <a:rPr lang="en-US" dirty="0"/>
              <a:t>Magic Bus has experienced significant growth over the past decade in the enrollment of youth in the Life and Employability Skill Program, as well as their successful transition into the workforce.</a:t>
            </a:r>
          </a:p>
          <a:p>
            <a:pPr algn="just"/>
            <a:endParaRPr lang="en-US" dirty="0"/>
          </a:p>
          <a:p>
            <a:pPr indent="-228600" algn="just"/>
            <a:r>
              <a:rPr lang="en-US" b="1" dirty="0"/>
              <a:t>371406</a:t>
            </a:r>
            <a:r>
              <a:rPr lang="en-US" dirty="0"/>
              <a:t> youths’ lives impacted through Livelihood </a:t>
            </a:r>
            <a:r>
              <a:rPr lang="en-US" dirty="0" err="1"/>
              <a:t>Programmes</a:t>
            </a:r>
          </a:p>
          <a:p>
            <a:pPr indent="-228600" algn="just"/>
            <a:r>
              <a:rPr lang="en-US" dirty="0"/>
              <a:t>Over the past decade, a total of </a:t>
            </a:r>
            <a:r>
              <a:rPr lang="en-US" b="1" dirty="0"/>
              <a:t>205430</a:t>
            </a:r>
            <a:r>
              <a:rPr lang="en-US" dirty="0"/>
              <a:t> female youths’ lives have been impacted, constituting </a:t>
            </a:r>
            <a:r>
              <a:rPr lang="en-US" b="1" dirty="0"/>
              <a:t>55% of the total youth</a:t>
            </a:r>
            <a:r>
              <a:rPr lang="en-US" dirty="0"/>
              <a:t> enrolment, thereby contributing significantly to the advancement of women's empowerment initiatives.</a:t>
            </a:r>
          </a:p>
          <a:p>
            <a:pPr indent="-228600" algn="just"/>
            <a:r>
              <a:rPr lang="en-US" b="1" dirty="0"/>
              <a:t>300370 </a:t>
            </a:r>
            <a:r>
              <a:rPr lang="en-US" dirty="0"/>
              <a:t>young people, which is </a:t>
            </a:r>
            <a:r>
              <a:rPr lang="en-US" b="1" dirty="0"/>
              <a:t>81% </a:t>
            </a:r>
            <a:r>
              <a:rPr lang="en-US" dirty="0"/>
              <a:t>of the total youth enrolled are successfully placed post-completion of the training </a:t>
            </a:r>
            <a:r>
              <a:rPr lang="en-US" dirty="0" err="1"/>
              <a:t>programme</a:t>
            </a:r>
            <a:r>
              <a:rPr lang="en-US" dirty="0"/>
              <a:t>.</a:t>
            </a:r>
          </a:p>
          <a:p>
            <a:pPr indent="-228600" algn="just"/>
            <a:r>
              <a:rPr lang="en-US" dirty="0"/>
              <a:t>Magic Bus has expanded its reach to encompass </a:t>
            </a:r>
            <a:r>
              <a:rPr lang="en-US" b="1" dirty="0"/>
              <a:t>17 states and 31 districts</a:t>
            </a:r>
            <a:r>
              <a:rPr lang="en-US" dirty="0"/>
              <a:t> across India, demonstrating its widespread impact and commitment to empowering communities nationwide.</a:t>
            </a:r>
          </a:p>
          <a:p>
            <a:pPr indent="-228600" algn="just"/>
            <a:r>
              <a:rPr lang="en-US" dirty="0"/>
              <a:t>A network of </a:t>
            </a:r>
            <a:r>
              <a:rPr lang="en-US" b="1" dirty="0"/>
              <a:t>117 Livelihood </a:t>
            </a:r>
            <a:r>
              <a:rPr lang="en-US" b="1" dirty="0" err="1"/>
              <a:t>Centres</a:t>
            </a:r>
            <a:r>
              <a:rPr lang="en-US" dirty="0"/>
              <a:t> has been established across 17 states, serving as crucial hubs for enhancing employment opportunities and fostering economic empowerment within local communities.</a:t>
            </a:r>
          </a:p>
          <a:p>
            <a:pPr indent="-228600" algn="just"/>
            <a:r>
              <a:rPr lang="en-US" b="1" dirty="0"/>
              <a:t>17 </a:t>
            </a:r>
            <a:r>
              <a:rPr lang="en-US" b="1" dirty="0" err="1"/>
              <a:t>centres</a:t>
            </a:r>
            <a:r>
              <a:rPr lang="en-US" dirty="0"/>
              <a:t> out of 117 livelihood </a:t>
            </a:r>
            <a:r>
              <a:rPr lang="en-US" dirty="0" err="1"/>
              <a:t>centres</a:t>
            </a:r>
            <a:r>
              <a:rPr lang="en-US" dirty="0"/>
              <a:t> are “</a:t>
            </a:r>
            <a:r>
              <a:rPr lang="en-US" b="1" dirty="0"/>
              <a:t>All Girls </a:t>
            </a:r>
            <a:r>
              <a:rPr lang="en-US" b="1" dirty="0" err="1"/>
              <a:t>Centres</a:t>
            </a:r>
            <a:r>
              <a:rPr lang="en-US" dirty="0"/>
              <a:t>”.</a:t>
            </a:r>
          </a:p>
          <a:p>
            <a:pPr indent="-228600" algn="just"/>
            <a:r>
              <a:rPr lang="en-US" dirty="0"/>
              <a:t>Our collaboration extends to </a:t>
            </a:r>
            <a:r>
              <a:rPr lang="en-US" b="1" dirty="0"/>
              <a:t>over 1052 colleges</a:t>
            </a:r>
            <a:r>
              <a:rPr lang="en-US" dirty="0"/>
              <a:t> in the “Connect With Work” and “Digital</a:t>
            </a:r>
          </a:p>
          <a:p>
            <a:pPr algn="just"/>
            <a:r>
              <a:rPr lang="en-US" dirty="0"/>
              <a:t>Skilling </a:t>
            </a:r>
            <a:r>
              <a:rPr lang="en-US" dirty="0" err="1"/>
              <a:t>Programme</a:t>
            </a:r>
            <a:r>
              <a:rPr lang="en-US" dirty="0"/>
              <a:t>”, amplifying our reach and impact in empowering individuals through</a:t>
            </a:r>
          </a:p>
          <a:p>
            <a:pPr algn="just"/>
            <a:r>
              <a:rPr lang="en-US" dirty="0"/>
              <a:t>skill development.</a:t>
            </a:r>
          </a:p>
        </p:txBody>
      </p:sp>
      <p:sp>
        <p:nvSpPr>
          <p:cNvPr id="4" name="Slide Number Placeholder 3"/>
          <p:cNvSpPr>
            <a:spLocks noGrp="1"/>
          </p:cNvSpPr>
          <p:nvPr>
            <p:ph type="sldNum" sz="quarter" idx="5"/>
          </p:nvPr>
        </p:nvSpPr>
        <p:spPr/>
        <p:txBody>
          <a:bodyPr/>
          <a:lstStyle/>
          <a:p>
            <a:fld id="{2F80D69C-15C2-4BAD-8BB8-58575C41089A}" type="slidenum">
              <a:rPr lang="en-IN" smtClean="0"/>
              <a:t>20</a:t>
            </a:fld>
            <a:endParaRPr lang="en-IN"/>
          </a:p>
        </p:txBody>
      </p:sp>
    </p:spTree>
    <p:extLst>
      <p:ext uri="{BB962C8B-B14F-4D97-AF65-F5344CB8AC3E}">
        <p14:creationId xmlns:p14="http://schemas.microsoft.com/office/powerpoint/2010/main" val="3511504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2F80D69C-15C2-4BAD-8BB8-58575C41089A}" type="slidenum">
              <a:rPr lang="en-IN" smtClean="0"/>
              <a:t>21</a:t>
            </a:fld>
            <a:endParaRPr lang="en-IN"/>
          </a:p>
        </p:txBody>
      </p:sp>
    </p:spTree>
    <p:extLst>
      <p:ext uri="{BB962C8B-B14F-4D97-AF65-F5344CB8AC3E}">
        <p14:creationId xmlns:p14="http://schemas.microsoft.com/office/powerpoint/2010/main" val="4007036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2F80D69C-15C2-4BAD-8BB8-58575C41089A}" type="slidenum">
              <a:rPr lang="en-IN" smtClean="0"/>
              <a:t>22</a:t>
            </a:fld>
            <a:endParaRPr lang="en-IN"/>
          </a:p>
        </p:txBody>
      </p:sp>
    </p:spTree>
    <p:extLst>
      <p:ext uri="{BB962C8B-B14F-4D97-AF65-F5344CB8AC3E}">
        <p14:creationId xmlns:p14="http://schemas.microsoft.com/office/powerpoint/2010/main" val="22427617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8760460"/>
          </a:xfrm>
          <a:custGeom>
            <a:avLst/>
            <a:gdLst/>
            <a:ahLst/>
            <a:cxnLst/>
            <a:rect l="l" t="t" r="r" b="b"/>
            <a:pathLst>
              <a:path w="18288000" h="8760460">
                <a:moveTo>
                  <a:pt x="0" y="8759928"/>
                </a:moveTo>
                <a:lnTo>
                  <a:pt x="18287998" y="8759928"/>
                </a:lnTo>
                <a:lnTo>
                  <a:pt x="18287998" y="0"/>
                </a:lnTo>
                <a:lnTo>
                  <a:pt x="0" y="0"/>
                </a:lnTo>
                <a:lnTo>
                  <a:pt x="0" y="8759928"/>
                </a:lnTo>
                <a:close/>
              </a:path>
            </a:pathLst>
          </a:custGeom>
          <a:solidFill>
            <a:srgbClr val="F1F4FF"/>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9827257" y="0"/>
            <a:ext cx="8460742" cy="9523862"/>
          </a:xfrm>
          <a:prstGeom prst="rect">
            <a:avLst/>
          </a:prstGeom>
        </p:spPr>
      </p:pic>
      <p:sp>
        <p:nvSpPr>
          <p:cNvPr id="2" name="Holder 2"/>
          <p:cNvSpPr>
            <a:spLocks noGrp="1"/>
          </p:cNvSpPr>
          <p:nvPr>
            <p:ph type="ctrTitle"/>
          </p:nvPr>
        </p:nvSpPr>
        <p:spPr>
          <a:xfrm>
            <a:off x="915145" y="4010735"/>
            <a:ext cx="6907530" cy="2105660"/>
          </a:xfrm>
          <a:prstGeom prst="rect">
            <a:avLst/>
          </a:prstGeom>
        </p:spPr>
        <p:txBody>
          <a:bodyPr wrap="square" lIns="0" tIns="0" rIns="0" bIns="0">
            <a:spAutoFit/>
          </a:bodyPr>
          <a:lstStyle>
            <a:lvl1pPr>
              <a:defRPr sz="3650" b="1" i="0">
                <a:solidFill>
                  <a:srgbClr val="E98517"/>
                </a:solidFill>
                <a:latin typeface="DM Sans"/>
                <a:cs typeface="DM Sans"/>
              </a:defRPr>
            </a:lvl1pPr>
          </a:lstStyle>
          <a:p>
            <a:endParaRPr/>
          </a:p>
        </p:txBody>
      </p:sp>
      <p:sp>
        <p:nvSpPr>
          <p:cNvPr id="3" name="Holder 3"/>
          <p:cNvSpPr>
            <a:spLocks noGrp="1"/>
          </p:cNvSpPr>
          <p:nvPr>
            <p:ph type="subTitle" idx="4"/>
          </p:nvPr>
        </p:nvSpPr>
        <p:spPr>
          <a:xfrm>
            <a:off x="2743200" y="5760720"/>
            <a:ext cx="12801600" cy="2571750"/>
          </a:xfrm>
          <a:prstGeom prst="rect">
            <a:avLst/>
          </a:prstGeom>
        </p:spPr>
        <p:txBody>
          <a:bodyPr wrap="square" lIns="0" tIns="0" rIns="0" bIns="0">
            <a:spAutoFit/>
          </a:bodyPr>
          <a:lstStyle>
            <a:lvl1pPr>
              <a:defRPr sz="2400" b="0" i="0">
                <a:solidFill>
                  <a:srgbClr val="001689"/>
                </a:solidFill>
                <a:latin typeface="DM Sans"/>
                <a:cs typeface="DM Sa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6/5/2024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9912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25580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32047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9854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24862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29347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23413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18675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21289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613F1-61D2-5BA6-66E1-FF30635ADAA6}"/>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IN"/>
          </a:p>
        </p:txBody>
      </p:sp>
      <p:sp>
        <p:nvSpPr>
          <p:cNvPr id="3" name="Subtitle 2">
            <a:extLst>
              <a:ext uri="{FF2B5EF4-FFF2-40B4-BE49-F238E27FC236}">
                <a16:creationId xmlns:a16="http://schemas.microsoft.com/office/drawing/2014/main" id="{2CB6EDDB-6F6D-FE1C-1712-AA317F5291AF}"/>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63CFBBAB-9A07-9AFB-1F3C-D906F771FC89}"/>
              </a:ext>
            </a:extLst>
          </p:cNvPr>
          <p:cNvSpPr>
            <a:spLocks noGrp="1"/>
          </p:cNvSpPr>
          <p:nvPr>
            <p:ph type="dt" sz="half" idx="10"/>
          </p:nvPr>
        </p:nvSpPr>
        <p:spPr/>
        <p:txBody>
          <a:bodyPr/>
          <a:lstStyle/>
          <a:p>
            <a:fld id="{84380F59-4D34-4756-B718-26AD56C0F657}" type="datetimeFigureOut">
              <a:rPr lang="en-IN" smtClean="0"/>
              <a:t>05-06-2024</a:t>
            </a:fld>
            <a:endParaRPr lang="en-IN"/>
          </a:p>
        </p:txBody>
      </p:sp>
      <p:sp>
        <p:nvSpPr>
          <p:cNvPr id="5" name="Footer Placeholder 4">
            <a:extLst>
              <a:ext uri="{FF2B5EF4-FFF2-40B4-BE49-F238E27FC236}">
                <a16:creationId xmlns:a16="http://schemas.microsoft.com/office/drawing/2014/main" id="{0F387315-CDBF-3B90-52D6-DF23AEB144D5}"/>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DDBE1E-F382-EEA4-0EFA-BE6BA067CF75}"/>
              </a:ext>
            </a:extLst>
          </p:cNvPr>
          <p:cNvSpPr>
            <a:spLocks noGrp="1"/>
          </p:cNvSpPr>
          <p:nvPr>
            <p:ph type="sldNum" sz="quarter" idx="12"/>
          </p:nvPr>
        </p:nvSpPr>
        <p:spPr/>
        <p:txBody>
          <a:bodyPr/>
          <a:lstStyle/>
          <a:p>
            <a:fld id="{E76C1EEB-55E6-4317-AE87-654CACE91E49}" type="slidenum">
              <a:rPr lang="en-IN" smtClean="0"/>
              <a:t>‹#›</a:t>
            </a:fld>
            <a:endParaRPr lang="en-IN"/>
          </a:p>
        </p:txBody>
      </p:sp>
    </p:spTree>
    <p:extLst>
      <p:ext uri="{BB962C8B-B14F-4D97-AF65-F5344CB8AC3E}">
        <p14:creationId xmlns:p14="http://schemas.microsoft.com/office/powerpoint/2010/main" val="304683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50" b="1" i="0">
                <a:solidFill>
                  <a:srgbClr val="E98517"/>
                </a:solidFill>
                <a:latin typeface="DM Sans"/>
                <a:cs typeface="DM Sans"/>
              </a:defRPr>
            </a:lvl1pPr>
          </a:lstStyle>
          <a:p>
            <a:endParaRPr/>
          </a:p>
        </p:txBody>
      </p:sp>
      <p:sp>
        <p:nvSpPr>
          <p:cNvPr id="3" name="Holder 3"/>
          <p:cNvSpPr>
            <a:spLocks noGrp="1"/>
          </p:cNvSpPr>
          <p:nvPr>
            <p:ph type="body" idx="1"/>
          </p:nvPr>
        </p:nvSpPr>
        <p:spPr/>
        <p:txBody>
          <a:bodyPr lIns="0" tIns="0" rIns="0" bIns="0"/>
          <a:lstStyle>
            <a:lvl1pPr>
              <a:defRPr sz="2400" b="0" i="0">
                <a:solidFill>
                  <a:srgbClr val="001689"/>
                </a:solidFill>
                <a:latin typeface="DM Sans"/>
                <a:cs typeface="DM Sa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6/5/2024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1BB20-DE05-366D-3334-76A2BA4530CB}"/>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9281DFA8-2E8A-50F8-0BDE-B61EE39930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E9E4EE5-AF43-C732-1D3F-01EFFEFD6DBC}"/>
              </a:ext>
            </a:extLst>
          </p:cNvPr>
          <p:cNvSpPr>
            <a:spLocks noGrp="1"/>
          </p:cNvSpPr>
          <p:nvPr>
            <p:ph type="dt" sz="half" idx="10"/>
          </p:nvPr>
        </p:nvSpPr>
        <p:spPr/>
        <p:txBody>
          <a:bodyPr/>
          <a:lstStyle/>
          <a:p>
            <a:fld id="{84380F59-4D34-4756-B718-26AD56C0F657}" type="datetimeFigureOut">
              <a:rPr lang="en-IN" smtClean="0"/>
              <a:t>05-06-2024</a:t>
            </a:fld>
            <a:endParaRPr lang="en-IN"/>
          </a:p>
        </p:txBody>
      </p:sp>
      <p:sp>
        <p:nvSpPr>
          <p:cNvPr id="5" name="Footer Placeholder 4">
            <a:extLst>
              <a:ext uri="{FF2B5EF4-FFF2-40B4-BE49-F238E27FC236}">
                <a16:creationId xmlns:a16="http://schemas.microsoft.com/office/drawing/2014/main" id="{D1B557F6-525E-A944-A324-19869286AAC2}"/>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0986199-DAF0-62DE-1F47-A8B228F5E558}"/>
              </a:ext>
            </a:extLst>
          </p:cNvPr>
          <p:cNvSpPr>
            <a:spLocks noGrp="1"/>
          </p:cNvSpPr>
          <p:nvPr>
            <p:ph type="sldNum" sz="quarter" idx="12"/>
          </p:nvPr>
        </p:nvSpPr>
        <p:spPr/>
        <p:txBody>
          <a:bodyPr/>
          <a:lstStyle/>
          <a:p>
            <a:fld id="{E76C1EEB-55E6-4317-AE87-654CACE91E49}" type="slidenum">
              <a:rPr lang="en-IN" smtClean="0"/>
              <a:t>‹#›</a:t>
            </a:fld>
            <a:endParaRPr lang="en-IN"/>
          </a:p>
        </p:txBody>
      </p:sp>
    </p:spTree>
    <p:extLst>
      <p:ext uri="{BB962C8B-B14F-4D97-AF65-F5344CB8AC3E}">
        <p14:creationId xmlns:p14="http://schemas.microsoft.com/office/powerpoint/2010/main" val="25096770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213B5-6A9B-17C4-40ED-D92315D33E55}"/>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34A4D882-A7E2-865A-0947-C35E1DB9548F}"/>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ED8436-BC28-6109-F7FB-0439DF71B50D}"/>
              </a:ext>
            </a:extLst>
          </p:cNvPr>
          <p:cNvSpPr>
            <a:spLocks noGrp="1"/>
          </p:cNvSpPr>
          <p:nvPr>
            <p:ph type="dt" sz="half" idx="10"/>
          </p:nvPr>
        </p:nvSpPr>
        <p:spPr/>
        <p:txBody>
          <a:bodyPr/>
          <a:lstStyle/>
          <a:p>
            <a:fld id="{84380F59-4D34-4756-B718-26AD56C0F657}" type="datetimeFigureOut">
              <a:rPr lang="en-IN" smtClean="0"/>
              <a:t>05-06-2024</a:t>
            </a:fld>
            <a:endParaRPr lang="en-IN"/>
          </a:p>
        </p:txBody>
      </p:sp>
      <p:sp>
        <p:nvSpPr>
          <p:cNvPr id="5" name="Footer Placeholder 4">
            <a:extLst>
              <a:ext uri="{FF2B5EF4-FFF2-40B4-BE49-F238E27FC236}">
                <a16:creationId xmlns:a16="http://schemas.microsoft.com/office/drawing/2014/main" id="{CD6745AC-977F-6EF3-7E9B-90280149FB0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0FC6D03B-4945-AB7D-110A-0EFD9310C662}"/>
              </a:ext>
            </a:extLst>
          </p:cNvPr>
          <p:cNvSpPr>
            <a:spLocks noGrp="1"/>
          </p:cNvSpPr>
          <p:nvPr>
            <p:ph type="sldNum" sz="quarter" idx="12"/>
          </p:nvPr>
        </p:nvSpPr>
        <p:spPr/>
        <p:txBody>
          <a:bodyPr/>
          <a:lstStyle/>
          <a:p>
            <a:fld id="{E76C1EEB-55E6-4317-AE87-654CACE91E49}" type="slidenum">
              <a:rPr lang="en-IN" smtClean="0"/>
              <a:t>‹#›</a:t>
            </a:fld>
            <a:endParaRPr lang="en-IN"/>
          </a:p>
        </p:txBody>
      </p:sp>
    </p:spTree>
    <p:extLst>
      <p:ext uri="{BB962C8B-B14F-4D97-AF65-F5344CB8AC3E}">
        <p14:creationId xmlns:p14="http://schemas.microsoft.com/office/powerpoint/2010/main" val="11061737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7E11F-BA46-DB71-D4F9-A34151048D7F}"/>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E396E93E-1CC7-FCD5-8D20-B7FF99EE23E1}"/>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6A711384-0979-84A2-B1FF-FFA70D5072C7}"/>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870C496A-5995-1012-3C35-0C79A3B89EC7}"/>
              </a:ext>
            </a:extLst>
          </p:cNvPr>
          <p:cNvSpPr>
            <a:spLocks noGrp="1"/>
          </p:cNvSpPr>
          <p:nvPr>
            <p:ph type="dt" sz="half" idx="10"/>
          </p:nvPr>
        </p:nvSpPr>
        <p:spPr/>
        <p:txBody>
          <a:bodyPr/>
          <a:lstStyle/>
          <a:p>
            <a:fld id="{84380F59-4D34-4756-B718-26AD56C0F657}" type="datetimeFigureOut">
              <a:rPr lang="en-IN" smtClean="0"/>
              <a:t>05-06-2024</a:t>
            </a:fld>
            <a:endParaRPr lang="en-IN"/>
          </a:p>
        </p:txBody>
      </p:sp>
      <p:sp>
        <p:nvSpPr>
          <p:cNvPr id="6" name="Footer Placeholder 5">
            <a:extLst>
              <a:ext uri="{FF2B5EF4-FFF2-40B4-BE49-F238E27FC236}">
                <a16:creationId xmlns:a16="http://schemas.microsoft.com/office/drawing/2014/main" id="{2DA921C0-8A9B-C6B3-0C9A-14321E12B18F}"/>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4B5EFA4D-4B5D-4B55-37BD-30169A5F6FBB}"/>
              </a:ext>
            </a:extLst>
          </p:cNvPr>
          <p:cNvSpPr>
            <a:spLocks noGrp="1"/>
          </p:cNvSpPr>
          <p:nvPr>
            <p:ph type="sldNum" sz="quarter" idx="12"/>
          </p:nvPr>
        </p:nvSpPr>
        <p:spPr/>
        <p:txBody>
          <a:bodyPr/>
          <a:lstStyle/>
          <a:p>
            <a:fld id="{E76C1EEB-55E6-4317-AE87-654CACE91E49}" type="slidenum">
              <a:rPr lang="en-IN" smtClean="0"/>
              <a:t>‹#›</a:t>
            </a:fld>
            <a:endParaRPr lang="en-IN"/>
          </a:p>
        </p:txBody>
      </p:sp>
    </p:spTree>
    <p:extLst>
      <p:ext uri="{BB962C8B-B14F-4D97-AF65-F5344CB8AC3E}">
        <p14:creationId xmlns:p14="http://schemas.microsoft.com/office/powerpoint/2010/main" val="14365994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2F393-2410-3E55-5B3C-63C576377B1A}"/>
              </a:ext>
            </a:extLst>
          </p:cNvPr>
          <p:cNvSpPr>
            <a:spLocks noGrp="1"/>
          </p:cNvSpPr>
          <p:nvPr>
            <p:ph type="title"/>
          </p:nvPr>
        </p:nvSpPr>
        <p:spPr>
          <a:xfrm>
            <a:off x="1259682" y="547688"/>
            <a:ext cx="15773400" cy="1988345"/>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DDB78D21-EC57-6C81-5B5B-697491581941}"/>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D9B3064-3F97-C653-CC46-84DDA50B59A2}"/>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129578E8-9E86-E9EC-DF64-0CBC3FED55EF}"/>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F17868C1-5D80-F012-9E96-1CE75EE48099}"/>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FCCC158-941A-5E60-E8AA-8CD5278FF9CA}"/>
              </a:ext>
            </a:extLst>
          </p:cNvPr>
          <p:cNvSpPr>
            <a:spLocks noGrp="1"/>
          </p:cNvSpPr>
          <p:nvPr>
            <p:ph type="dt" sz="half" idx="10"/>
          </p:nvPr>
        </p:nvSpPr>
        <p:spPr/>
        <p:txBody>
          <a:bodyPr/>
          <a:lstStyle/>
          <a:p>
            <a:fld id="{84380F59-4D34-4756-B718-26AD56C0F657}" type="datetimeFigureOut">
              <a:rPr lang="en-IN" smtClean="0"/>
              <a:t>05-06-2024</a:t>
            </a:fld>
            <a:endParaRPr lang="en-IN"/>
          </a:p>
        </p:txBody>
      </p:sp>
      <p:sp>
        <p:nvSpPr>
          <p:cNvPr id="8" name="Footer Placeholder 7">
            <a:extLst>
              <a:ext uri="{FF2B5EF4-FFF2-40B4-BE49-F238E27FC236}">
                <a16:creationId xmlns:a16="http://schemas.microsoft.com/office/drawing/2014/main" id="{DB371525-C85A-3F61-56D9-FD73C3CEC32B}"/>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279FDE4C-4FFF-8870-5A73-773137CF28FC}"/>
              </a:ext>
            </a:extLst>
          </p:cNvPr>
          <p:cNvSpPr>
            <a:spLocks noGrp="1"/>
          </p:cNvSpPr>
          <p:nvPr>
            <p:ph type="sldNum" sz="quarter" idx="12"/>
          </p:nvPr>
        </p:nvSpPr>
        <p:spPr/>
        <p:txBody>
          <a:bodyPr/>
          <a:lstStyle/>
          <a:p>
            <a:fld id="{E76C1EEB-55E6-4317-AE87-654CACE91E49}" type="slidenum">
              <a:rPr lang="en-IN" smtClean="0"/>
              <a:t>‹#›</a:t>
            </a:fld>
            <a:endParaRPr lang="en-IN"/>
          </a:p>
        </p:txBody>
      </p:sp>
    </p:spTree>
    <p:extLst>
      <p:ext uri="{BB962C8B-B14F-4D97-AF65-F5344CB8AC3E}">
        <p14:creationId xmlns:p14="http://schemas.microsoft.com/office/powerpoint/2010/main" val="34548712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B2111-B0FE-3C0E-E77F-7C58760F2687}"/>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78EECA13-2FA0-2D35-02C3-B60AD2AC517B}"/>
              </a:ext>
            </a:extLst>
          </p:cNvPr>
          <p:cNvSpPr>
            <a:spLocks noGrp="1"/>
          </p:cNvSpPr>
          <p:nvPr>
            <p:ph type="dt" sz="half" idx="10"/>
          </p:nvPr>
        </p:nvSpPr>
        <p:spPr/>
        <p:txBody>
          <a:bodyPr/>
          <a:lstStyle/>
          <a:p>
            <a:fld id="{84380F59-4D34-4756-B718-26AD56C0F657}" type="datetimeFigureOut">
              <a:rPr lang="en-IN" smtClean="0"/>
              <a:t>05-06-2024</a:t>
            </a:fld>
            <a:endParaRPr lang="en-IN"/>
          </a:p>
        </p:txBody>
      </p:sp>
      <p:sp>
        <p:nvSpPr>
          <p:cNvPr id="4" name="Footer Placeholder 3">
            <a:extLst>
              <a:ext uri="{FF2B5EF4-FFF2-40B4-BE49-F238E27FC236}">
                <a16:creationId xmlns:a16="http://schemas.microsoft.com/office/drawing/2014/main" id="{1BE9E99F-7D9B-DD6E-0576-D64772B4C190}"/>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9114966-B83E-6CF7-2D8D-203AF24B0C3D}"/>
              </a:ext>
            </a:extLst>
          </p:cNvPr>
          <p:cNvSpPr>
            <a:spLocks noGrp="1"/>
          </p:cNvSpPr>
          <p:nvPr>
            <p:ph type="sldNum" sz="quarter" idx="12"/>
          </p:nvPr>
        </p:nvSpPr>
        <p:spPr/>
        <p:txBody>
          <a:bodyPr/>
          <a:lstStyle/>
          <a:p>
            <a:fld id="{E76C1EEB-55E6-4317-AE87-654CACE91E49}" type="slidenum">
              <a:rPr lang="en-IN" smtClean="0"/>
              <a:t>‹#›</a:t>
            </a:fld>
            <a:endParaRPr lang="en-IN"/>
          </a:p>
        </p:txBody>
      </p:sp>
    </p:spTree>
    <p:extLst>
      <p:ext uri="{BB962C8B-B14F-4D97-AF65-F5344CB8AC3E}">
        <p14:creationId xmlns:p14="http://schemas.microsoft.com/office/powerpoint/2010/main" val="39186168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62826B-1237-72EF-DED5-E887707A8278}"/>
              </a:ext>
            </a:extLst>
          </p:cNvPr>
          <p:cNvSpPr>
            <a:spLocks noGrp="1"/>
          </p:cNvSpPr>
          <p:nvPr>
            <p:ph type="dt" sz="half" idx="10"/>
          </p:nvPr>
        </p:nvSpPr>
        <p:spPr/>
        <p:txBody>
          <a:bodyPr/>
          <a:lstStyle/>
          <a:p>
            <a:fld id="{84380F59-4D34-4756-B718-26AD56C0F657}" type="datetimeFigureOut">
              <a:rPr lang="en-IN" smtClean="0"/>
              <a:t>05-06-2024</a:t>
            </a:fld>
            <a:endParaRPr lang="en-IN"/>
          </a:p>
        </p:txBody>
      </p:sp>
      <p:sp>
        <p:nvSpPr>
          <p:cNvPr id="3" name="Footer Placeholder 2">
            <a:extLst>
              <a:ext uri="{FF2B5EF4-FFF2-40B4-BE49-F238E27FC236}">
                <a16:creationId xmlns:a16="http://schemas.microsoft.com/office/drawing/2014/main" id="{C104FEED-4AAD-14B3-6898-DCD0E5FED531}"/>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622A7799-D74B-1FC5-7E7A-AADA512CD4AC}"/>
              </a:ext>
            </a:extLst>
          </p:cNvPr>
          <p:cNvSpPr>
            <a:spLocks noGrp="1"/>
          </p:cNvSpPr>
          <p:nvPr>
            <p:ph type="sldNum" sz="quarter" idx="12"/>
          </p:nvPr>
        </p:nvSpPr>
        <p:spPr/>
        <p:txBody>
          <a:bodyPr/>
          <a:lstStyle/>
          <a:p>
            <a:fld id="{E76C1EEB-55E6-4317-AE87-654CACE91E49}" type="slidenum">
              <a:rPr lang="en-IN" smtClean="0"/>
              <a:t>‹#›</a:t>
            </a:fld>
            <a:endParaRPr lang="en-IN"/>
          </a:p>
        </p:txBody>
      </p:sp>
    </p:spTree>
    <p:extLst>
      <p:ext uri="{BB962C8B-B14F-4D97-AF65-F5344CB8AC3E}">
        <p14:creationId xmlns:p14="http://schemas.microsoft.com/office/powerpoint/2010/main" val="40404113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67906-5D28-66E4-309D-6E02BBC6C2B6}"/>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B12012D8-D9B5-4D50-8E41-F00993FF9F3D}"/>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2E85304C-477E-6FB3-F509-556FC9D7B24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BD56EEB-1559-F06A-EC70-AC7AF76BACB2}"/>
              </a:ext>
            </a:extLst>
          </p:cNvPr>
          <p:cNvSpPr>
            <a:spLocks noGrp="1"/>
          </p:cNvSpPr>
          <p:nvPr>
            <p:ph type="dt" sz="half" idx="10"/>
          </p:nvPr>
        </p:nvSpPr>
        <p:spPr/>
        <p:txBody>
          <a:bodyPr/>
          <a:lstStyle/>
          <a:p>
            <a:fld id="{84380F59-4D34-4756-B718-26AD56C0F657}" type="datetimeFigureOut">
              <a:rPr lang="en-IN" smtClean="0"/>
              <a:t>05-06-2024</a:t>
            </a:fld>
            <a:endParaRPr lang="en-IN"/>
          </a:p>
        </p:txBody>
      </p:sp>
      <p:sp>
        <p:nvSpPr>
          <p:cNvPr id="6" name="Footer Placeholder 5">
            <a:extLst>
              <a:ext uri="{FF2B5EF4-FFF2-40B4-BE49-F238E27FC236}">
                <a16:creationId xmlns:a16="http://schemas.microsoft.com/office/drawing/2014/main" id="{15F2CE7A-9674-83EE-F2E4-2B872CE8DB72}"/>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30676C2-7E84-B2F9-82D2-A5A1953E1DC0}"/>
              </a:ext>
            </a:extLst>
          </p:cNvPr>
          <p:cNvSpPr>
            <a:spLocks noGrp="1"/>
          </p:cNvSpPr>
          <p:nvPr>
            <p:ph type="sldNum" sz="quarter" idx="12"/>
          </p:nvPr>
        </p:nvSpPr>
        <p:spPr/>
        <p:txBody>
          <a:bodyPr/>
          <a:lstStyle/>
          <a:p>
            <a:fld id="{E76C1EEB-55E6-4317-AE87-654CACE91E49}" type="slidenum">
              <a:rPr lang="en-IN" smtClean="0"/>
              <a:t>‹#›</a:t>
            </a:fld>
            <a:endParaRPr lang="en-IN"/>
          </a:p>
        </p:txBody>
      </p:sp>
    </p:spTree>
    <p:extLst>
      <p:ext uri="{BB962C8B-B14F-4D97-AF65-F5344CB8AC3E}">
        <p14:creationId xmlns:p14="http://schemas.microsoft.com/office/powerpoint/2010/main" val="35017904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16EA4-2768-2FE6-5D56-9E7E6176AA03}"/>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F5C1BD82-3949-EB3E-8613-2FA119900A7B}"/>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IN"/>
          </a:p>
        </p:txBody>
      </p:sp>
      <p:sp>
        <p:nvSpPr>
          <p:cNvPr id="4" name="Text Placeholder 3">
            <a:extLst>
              <a:ext uri="{FF2B5EF4-FFF2-40B4-BE49-F238E27FC236}">
                <a16:creationId xmlns:a16="http://schemas.microsoft.com/office/drawing/2014/main" id="{10066E22-EA23-89F4-CBD2-040FA0BEAFA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CB0A725-96DA-C515-2B00-25A6CC33867C}"/>
              </a:ext>
            </a:extLst>
          </p:cNvPr>
          <p:cNvSpPr>
            <a:spLocks noGrp="1"/>
          </p:cNvSpPr>
          <p:nvPr>
            <p:ph type="dt" sz="half" idx="10"/>
          </p:nvPr>
        </p:nvSpPr>
        <p:spPr/>
        <p:txBody>
          <a:bodyPr/>
          <a:lstStyle/>
          <a:p>
            <a:fld id="{84380F59-4D34-4756-B718-26AD56C0F657}" type="datetimeFigureOut">
              <a:rPr lang="en-IN" smtClean="0"/>
              <a:t>05-06-2024</a:t>
            </a:fld>
            <a:endParaRPr lang="en-IN"/>
          </a:p>
        </p:txBody>
      </p:sp>
      <p:sp>
        <p:nvSpPr>
          <p:cNvPr id="6" name="Footer Placeholder 5">
            <a:extLst>
              <a:ext uri="{FF2B5EF4-FFF2-40B4-BE49-F238E27FC236}">
                <a16:creationId xmlns:a16="http://schemas.microsoft.com/office/drawing/2014/main" id="{B6D541BF-8F71-0CE6-FFC4-DFA0AB93D947}"/>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FC574F94-4375-0249-AAB0-23F26D5E5B6D}"/>
              </a:ext>
            </a:extLst>
          </p:cNvPr>
          <p:cNvSpPr>
            <a:spLocks noGrp="1"/>
          </p:cNvSpPr>
          <p:nvPr>
            <p:ph type="sldNum" sz="quarter" idx="12"/>
          </p:nvPr>
        </p:nvSpPr>
        <p:spPr/>
        <p:txBody>
          <a:bodyPr/>
          <a:lstStyle/>
          <a:p>
            <a:fld id="{E76C1EEB-55E6-4317-AE87-654CACE91E49}" type="slidenum">
              <a:rPr lang="en-IN" smtClean="0"/>
              <a:t>‹#›</a:t>
            </a:fld>
            <a:endParaRPr lang="en-IN"/>
          </a:p>
        </p:txBody>
      </p:sp>
    </p:spTree>
    <p:extLst>
      <p:ext uri="{BB962C8B-B14F-4D97-AF65-F5344CB8AC3E}">
        <p14:creationId xmlns:p14="http://schemas.microsoft.com/office/powerpoint/2010/main" val="35270232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E4534-B526-50F5-4B2C-BB69714FA93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AFAF190C-F6D4-EA68-7298-DBC2076EE6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B5056AA-5F0A-3FCE-C023-3457918CD0C2}"/>
              </a:ext>
            </a:extLst>
          </p:cNvPr>
          <p:cNvSpPr>
            <a:spLocks noGrp="1"/>
          </p:cNvSpPr>
          <p:nvPr>
            <p:ph type="dt" sz="half" idx="10"/>
          </p:nvPr>
        </p:nvSpPr>
        <p:spPr/>
        <p:txBody>
          <a:bodyPr/>
          <a:lstStyle/>
          <a:p>
            <a:fld id="{84380F59-4D34-4756-B718-26AD56C0F657}" type="datetimeFigureOut">
              <a:rPr lang="en-IN" smtClean="0"/>
              <a:t>05-06-2024</a:t>
            </a:fld>
            <a:endParaRPr lang="en-IN"/>
          </a:p>
        </p:txBody>
      </p:sp>
      <p:sp>
        <p:nvSpPr>
          <p:cNvPr id="5" name="Footer Placeholder 4">
            <a:extLst>
              <a:ext uri="{FF2B5EF4-FFF2-40B4-BE49-F238E27FC236}">
                <a16:creationId xmlns:a16="http://schemas.microsoft.com/office/drawing/2014/main" id="{7316D56B-A8E5-999F-8DC1-52AB154A4C4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45EEC1-3E76-66BF-2147-FCCA6B2417FE}"/>
              </a:ext>
            </a:extLst>
          </p:cNvPr>
          <p:cNvSpPr>
            <a:spLocks noGrp="1"/>
          </p:cNvSpPr>
          <p:nvPr>
            <p:ph type="sldNum" sz="quarter" idx="12"/>
          </p:nvPr>
        </p:nvSpPr>
        <p:spPr/>
        <p:txBody>
          <a:bodyPr/>
          <a:lstStyle/>
          <a:p>
            <a:fld id="{E76C1EEB-55E6-4317-AE87-654CACE91E49}" type="slidenum">
              <a:rPr lang="en-IN" smtClean="0"/>
              <a:t>‹#›</a:t>
            </a:fld>
            <a:endParaRPr lang="en-IN"/>
          </a:p>
        </p:txBody>
      </p:sp>
    </p:spTree>
    <p:extLst>
      <p:ext uri="{BB962C8B-B14F-4D97-AF65-F5344CB8AC3E}">
        <p14:creationId xmlns:p14="http://schemas.microsoft.com/office/powerpoint/2010/main" val="24316724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6BFC25-ECA5-9716-ACB3-C4CBC7E67474}"/>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B1A87835-B784-2CDF-26B6-8A426840716D}"/>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8ED9046-6D27-2813-42FE-14DD1E60E944}"/>
              </a:ext>
            </a:extLst>
          </p:cNvPr>
          <p:cNvSpPr>
            <a:spLocks noGrp="1"/>
          </p:cNvSpPr>
          <p:nvPr>
            <p:ph type="dt" sz="half" idx="10"/>
          </p:nvPr>
        </p:nvSpPr>
        <p:spPr/>
        <p:txBody>
          <a:bodyPr/>
          <a:lstStyle/>
          <a:p>
            <a:fld id="{84380F59-4D34-4756-B718-26AD56C0F657}" type="datetimeFigureOut">
              <a:rPr lang="en-IN" smtClean="0"/>
              <a:t>05-06-2024</a:t>
            </a:fld>
            <a:endParaRPr lang="en-IN"/>
          </a:p>
        </p:txBody>
      </p:sp>
      <p:sp>
        <p:nvSpPr>
          <p:cNvPr id="5" name="Footer Placeholder 4">
            <a:extLst>
              <a:ext uri="{FF2B5EF4-FFF2-40B4-BE49-F238E27FC236}">
                <a16:creationId xmlns:a16="http://schemas.microsoft.com/office/drawing/2014/main" id="{A6A38DC3-715E-1C8A-ED7D-80FA68B2EC01}"/>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616822DA-35FF-BBB4-C197-3ADFFD5AAE85}"/>
              </a:ext>
            </a:extLst>
          </p:cNvPr>
          <p:cNvSpPr>
            <a:spLocks noGrp="1"/>
          </p:cNvSpPr>
          <p:nvPr>
            <p:ph type="sldNum" sz="quarter" idx="12"/>
          </p:nvPr>
        </p:nvSpPr>
        <p:spPr/>
        <p:txBody>
          <a:bodyPr/>
          <a:lstStyle/>
          <a:p>
            <a:fld id="{E76C1EEB-55E6-4317-AE87-654CACE91E49}" type="slidenum">
              <a:rPr lang="en-IN" smtClean="0"/>
              <a:t>‹#›</a:t>
            </a:fld>
            <a:endParaRPr lang="en-IN"/>
          </a:p>
        </p:txBody>
      </p:sp>
    </p:spTree>
    <p:extLst>
      <p:ext uri="{BB962C8B-B14F-4D97-AF65-F5344CB8AC3E}">
        <p14:creationId xmlns:p14="http://schemas.microsoft.com/office/powerpoint/2010/main" val="2275027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50" b="1" i="0">
                <a:solidFill>
                  <a:srgbClr val="E98517"/>
                </a:solidFill>
                <a:latin typeface="DM Sans"/>
                <a:cs typeface="DM Sans"/>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6/5/2024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49567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Title Slide 2">
    <p:spTree>
      <p:nvGrpSpPr>
        <p:cNvPr id="1" name=""/>
        <p:cNvGrpSpPr/>
        <p:nvPr/>
      </p:nvGrpSpPr>
      <p:grpSpPr>
        <a:xfrm>
          <a:off x="0" y="0"/>
          <a:ext cx="0" cy="0"/>
          <a:chOff x="0" y="0"/>
          <a:chExt cx="0" cy="0"/>
        </a:xfrm>
      </p:grpSpPr>
      <p:sp>
        <p:nvSpPr>
          <p:cNvPr id="9" name="Parallelogram 8">
            <a:extLst>
              <a:ext uri="{FF2B5EF4-FFF2-40B4-BE49-F238E27FC236}">
                <a16:creationId xmlns:a16="http://schemas.microsoft.com/office/drawing/2014/main" id="{7ABAFD50-65F1-4FDB-9DB4-FC64CC9ED103}"/>
              </a:ext>
            </a:extLst>
          </p:cNvPr>
          <p:cNvSpPr/>
          <p:nvPr/>
        </p:nvSpPr>
        <p:spPr>
          <a:xfrm>
            <a:off x="2" y="-7035"/>
            <a:ext cx="12914103" cy="10294037"/>
          </a:xfrm>
          <a:custGeom>
            <a:avLst/>
            <a:gdLst>
              <a:gd name="connsiteX0" fmla="*/ 0 w 8632874"/>
              <a:gd name="connsiteY0" fmla="*/ 6858000 h 6858000"/>
              <a:gd name="connsiteX1" fmla="*/ 1714500 w 8632874"/>
              <a:gd name="connsiteY1" fmla="*/ 0 h 6858000"/>
              <a:gd name="connsiteX2" fmla="*/ 8632874 w 8632874"/>
              <a:gd name="connsiteY2" fmla="*/ 0 h 6858000"/>
              <a:gd name="connsiteX3" fmla="*/ 6918374 w 8632874"/>
              <a:gd name="connsiteY3" fmla="*/ 6858000 h 6858000"/>
              <a:gd name="connsiteX4" fmla="*/ 0 w 8632874"/>
              <a:gd name="connsiteY4" fmla="*/ 6858000 h 6858000"/>
              <a:gd name="connsiteX0" fmla="*/ 0 w 8632874"/>
              <a:gd name="connsiteY0" fmla="*/ 6862689 h 6862689"/>
              <a:gd name="connsiteX1" fmla="*/ 7620 w 8632874"/>
              <a:gd name="connsiteY1" fmla="*/ 0 h 6862689"/>
              <a:gd name="connsiteX2" fmla="*/ 8632874 w 8632874"/>
              <a:gd name="connsiteY2" fmla="*/ 4689 h 6862689"/>
              <a:gd name="connsiteX3" fmla="*/ 6918374 w 8632874"/>
              <a:gd name="connsiteY3" fmla="*/ 6862689 h 6862689"/>
              <a:gd name="connsiteX4" fmla="*/ 0 w 8632874"/>
              <a:gd name="connsiteY4" fmla="*/ 6862689 h 6862689"/>
              <a:gd name="connsiteX0" fmla="*/ 0 w 8632874"/>
              <a:gd name="connsiteY0" fmla="*/ 6862689 h 6867378"/>
              <a:gd name="connsiteX1" fmla="*/ 7620 w 8632874"/>
              <a:gd name="connsiteY1" fmla="*/ 0 h 6867378"/>
              <a:gd name="connsiteX2" fmla="*/ 8632874 w 8632874"/>
              <a:gd name="connsiteY2" fmla="*/ 4689 h 6867378"/>
              <a:gd name="connsiteX3" fmla="*/ 7889045 w 8632874"/>
              <a:gd name="connsiteY3" fmla="*/ 6867378 h 6867378"/>
              <a:gd name="connsiteX4" fmla="*/ 0 w 8632874"/>
              <a:gd name="connsiteY4" fmla="*/ 6862689 h 6867378"/>
              <a:gd name="connsiteX0" fmla="*/ 0 w 8632874"/>
              <a:gd name="connsiteY0" fmla="*/ 6862689 h 6867378"/>
              <a:gd name="connsiteX1" fmla="*/ 7620 w 8632874"/>
              <a:gd name="connsiteY1" fmla="*/ 0 h 6867378"/>
              <a:gd name="connsiteX2" fmla="*/ 8632874 w 8632874"/>
              <a:gd name="connsiteY2" fmla="*/ 4689 h 6867378"/>
              <a:gd name="connsiteX3" fmla="*/ 7371824 w 8632874"/>
              <a:gd name="connsiteY3" fmla="*/ 6867378 h 6867378"/>
              <a:gd name="connsiteX4" fmla="*/ 0 w 8632874"/>
              <a:gd name="connsiteY4" fmla="*/ 6862689 h 6867378"/>
              <a:gd name="connsiteX0" fmla="*/ 0 w 8632874"/>
              <a:gd name="connsiteY0" fmla="*/ 6862689 h 6862689"/>
              <a:gd name="connsiteX1" fmla="*/ 7620 w 8632874"/>
              <a:gd name="connsiteY1" fmla="*/ 0 h 6862689"/>
              <a:gd name="connsiteX2" fmla="*/ 8632874 w 8632874"/>
              <a:gd name="connsiteY2" fmla="*/ 4689 h 6862689"/>
              <a:gd name="connsiteX3" fmla="*/ 7597521 w 8632874"/>
              <a:gd name="connsiteY3" fmla="*/ 6858000 h 6862689"/>
              <a:gd name="connsiteX4" fmla="*/ 0 w 8632874"/>
              <a:gd name="connsiteY4" fmla="*/ 6862689 h 6862689"/>
              <a:gd name="connsiteX0" fmla="*/ 0 w 8632874"/>
              <a:gd name="connsiteY0" fmla="*/ 6862689 h 6933028"/>
              <a:gd name="connsiteX1" fmla="*/ 7620 w 8632874"/>
              <a:gd name="connsiteY1" fmla="*/ 0 h 6933028"/>
              <a:gd name="connsiteX2" fmla="*/ 8632874 w 8632874"/>
              <a:gd name="connsiteY2" fmla="*/ 4689 h 6933028"/>
              <a:gd name="connsiteX3" fmla="*/ 7550500 w 8632874"/>
              <a:gd name="connsiteY3" fmla="*/ 6933028 h 6933028"/>
              <a:gd name="connsiteX4" fmla="*/ 0 w 8632874"/>
              <a:gd name="connsiteY4" fmla="*/ 6862689 h 6933028"/>
              <a:gd name="connsiteX0" fmla="*/ 0 w 8632874"/>
              <a:gd name="connsiteY0" fmla="*/ 6862689 h 6862689"/>
              <a:gd name="connsiteX1" fmla="*/ 7620 w 8632874"/>
              <a:gd name="connsiteY1" fmla="*/ 0 h 6862689"/>
              <a:gd name="connsiteX2" fmla="*/ 8632874 w 8632874"/>
              <a:gd name="connsiteY2" fmla="*/ 4689 h 6862689"/>
              <a:gd name="connsiteX3" fmla="*/ 7592819 w 8632874"/>
              <a:gd name="connsiteY3" fmla="*/ 6253090 h 6862689"/>
              <a:gd name="connsiteX4" fmla="*/ 0 w 8632874"/>
              <a:gd name="connsiteY4" fmla="*/ 6862689 h 6862689"/>
              <a:gd name="connsiteX0" fmla="*/ 0 w 8632874"/>
              <a:gd name="connsiteY0" fmla="*/ 6862689 h 6862689"/>
              <a:gd name="connsiteX1" fmla="*/ 7620 w 8632874"/>
              <a:gd name="connsiteY1" fmla="*/ 0 h 6862689"/>
              <a:gd name="connsiteX2" fmla="*/ 8632874 w 8632874"/>
              <a:gd name="connsiteY2" fmla="*/ 4689 h 6862689"/>
              <a:gd name="connsiteX3" fmla="*/ 7592819 w 8632874"/>
              <a:gd name="connsiteY3" fmla="*/ 6858001 h 6862689"/>
              <a:gd name="connsiteX4" fmla="*/ 0 w 8632874"/>
              <a:gd name="connsiteY4" fmla="*/ 6862689 h 6862689"/>
              <a:gd name="connsiteX0" fmla="*/ 0 w 8632874"/>
              <a:gd name="connsiteY0" fmla="*/ 6862689 h 6862691"/>
              <a:gd name="connsiteX1" fmla="*/ 7620 w 8632874"/>
              <a:gd name="connsiteY1" fmla="*/ 0 h 6862691"/>
              <a:gd name="connsiteX2" fmla="*/ 8632874 w 8632874"/>
              <a:gd name="connsiteY2" fmla="*/ 4689 h 6862691"/>
              <a:gd name="connsiteX3" fmla="*/ 7724475 w 8632874"/>
              <a:gd name="connsiteY3" fmla="*/ 6862691 h 6862691"/>
              <a:gd name="connsiteX4" fmla="*/ 0 w 8632874"/>
              <a:gd name="connsiteY4" fmla="*/ 6862689 h 6862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874" h="6862691">
                <a:moveTo>
                  <a:pt x="0" y="6862689"/>
                </a:moveTo>
                <a:lnTo>
                  <a:pt x="7620" y="0"/>
                </a:lnTo>
                <a:lnTo>
                  <a:pt x="8632874" y="4689"/>
                </a:lnTo>
                <a:lnTo>
                  <a:pt x="7724475" y="6862691"/>
                </a:lnTo>
                <a:lnTo>
                  <a:pt x="0" y="6862689"/>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0" name="Title 1">
            <a:extLst>
              <a:ext uri="{FF2B5EF4-FFF2-40B4-BE49-F238E27FC236}">
                <a16:creationId xmlns:a16="http://schemas.microsoft.com/office/drawing/2014/main" id="{7EA1EAE9-45B3-4706-BF7B-FC4C17854320}"/>
              </a:ext>
            </a:extLst>
          </p:cNvPr>
          <p:cNvSpPr>
            <a:spLocks noGrp="1"/>
          </p:cNvSpPr>
          <p:nvPr>
            <p:ph type="ctrTitle"/>
          </p:nvPr>
        </p:nvSpPr>
        <p:spPr>
          <a:xfrm>
            <a:off x="700372" y="3766037"/>
            <a:ext cx="10392005" cy="3592125"/>
          </a:xfrm>
        </p:spPr>
        <p:txBody>
          <a:bodyPr>
            <a:normAutofit/>
          </a:bodyPr>
          <a:lstStyle>
            <a:lvl1pPr>
              <a:defRPr sz="8100">
                <a:solidFill>
                  <a:schemeClr val="bg1"/>
                </a:solidFill>
              </a:defRPr>
            </a:lvl1pPr>
          </a:lstStyle>
          <a:p>
            <a:pPr algn="l"/>
            <a:r>
              <a:rPr lang="en-US"/>
              <a:t>Click to edit Master title style</a:t>
            </a:r>
            <a:endParaRPr lang="en-GB"/>
          </a:p>
        </p:txBody>
      </p:sp>
      <p:sp>
        <p:nvSpPr>
          <p:cNvPr id="11" name="Subtitle 2">
            <a:extLst>
              <a:ext uri="{FF2B5EF4-FFF2-40B4-BE49-F238E27FC236}">
                <a16:creationId xmlns:a16="http://schemas.microsoft.com/office/drawing/2014/main" id="{109A2078-CA19-4020-A050-D779AD3DFA86}"/>
              </a:ext>
            </a:extLst>
          </p:cNvPr>
          <p:cNvSpPr>
            <a:spLocks noGrp="1"/>
          </p:cNvSpPr>
          <p:nvPr>
            <p:ph type="subTitle" idx="1"/>
          </p:nvPr>
        </p:nvSpPr>
        <p:spPr>
          <a:xfrm>
            <a:off x="700373" y="7505703"/>
            <a:ext cx="9329891" cy="1307946"/>
          </a:xfrm>
        </p:spPr>
        <p:txBody>
          <a:bodyPr/>
          <a:lstStyle>
            <a:lvl1pPr marL="0" indent="0">
              <a:buNone/>
              <a:defRPr>
                <a:solidFill>
                  <a:schemeClr val="bg1"/>
                </a:solidFill>
              </a:defRPr>
            </a:lvl1pPr>
          </a:lstStyle>
          <a:p>
            <a:pPr algn="l"/>
            <a:r>
              <a:rPr lang="en-US"/>
              <a:t>Click to edit Master subtitle style</a:t>
            </a:r>
            <a:endParaRPr lang="en-GB"/>
          </a:p>
        </p:txBody>
      </p:sp>
      <p:pic>
        <p:nvPicPr>
          <p:cNvPr id="12" name="Picture 11" descr="A close up of a logo&#10;&#10;Description automatically generated">
            <a:extLst>
              <a:ext uri="{FF2B5EF4-FFF2-40B4-BE49-F238E27FC236}">
                <a16:creationId xmlns:a16="http://schemas.microsoft.com/office/drawing/2014/main" id="{8508F60D-DF96-49AB-9DF0-63E62DD9777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631712" y="3421595"/>
            <a:ext cx="3955914" cy="2311533"/>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A3698921-82A8-498C-9E5D-B726BCB744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631713" y="7505703"/>
            <a:ext cx="4116596" cy="2532849"/>
          </a:xfrm>
          <a:prstGeom prst="rect">
            <a:avLst/>
          </a:prstGeom>
        </p:spPr>
      </p:pic>
      <p:pic>
        <p:nvPicPr>
          <p:cNvPr id="14" name="Picture 13" descr="A picture containing clock, drawing&#10;&#10;Description automatically generated">
            <a:extLst>
              <a:ext uri="{FF2B5EF4-FFF2-40B4-BE49-F238E27FC236}">
                <a16:creationId xmlns:a16="http://schemas.microsoft.com/office/drawing/2014/main" id="{903F87D0-FCE6-4FE9-8AAC-7B27D7FC7BD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635074" y="380999"/>
            <a:ext cx="4113234" cy="1505325"/>
          </a:xfrm>
          <a:prstGeom prst="rect">
            <a:avLst/>
          </a:prstGeom>
        </p:spPr>
      </p:pic>
    </p:spTree>
    <p:extLst>
      <p:ext uri="{BB962C8B-B14F-4D97-AF65-F5344CB8AC3E}">
        <p14:creationId xmlns:p14="http://schemas.microsoft.com/office/powerpoint/2010/main" val="37100394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2_Title Slide (Image)">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18A40C72-EC0D-4A56-B48F-8E0AB25D62D6}"/>
              </a:ext>
            </a:extLst>
          </p:cNvPr>
          <p:cNvSpPr>
            <a:spLocks noGrp="1"/>
          </p:cNvSpPr>
          <p:nvPr>
            <p:ph type="pic" sz="quarter" idx="10"/>
          </p:nvPr>
        </p:nvSpPr>
        <p:spPr>
          <a:xfrm>
            <a:off x="1" y="-7143"/>
            <a:ext cx="12913520" cy="10302357"/>
          </a:xfrm>
          <a:custGeom>
            <a:avLst/>
            <a:gdLst>
              <a:gd name="connsiteX0" fmla="*/ 0 w 8609013"/>
              <a:gd name="connsiteY0" fmla="*/ 0 h 6862763"/>
              <a:gd name="connsiteX1" fmla="*/ 8609013 w 8609013"/>
              <a:gd name="connsiteY1" fmla="*/ 0 h 6862763"/>
              <a:gd name="connsiteX2" fmla="*/ 8609013 w 8609013"/>
              <a:gd name="connsiteY2" fmla="*/ 6862763 h 6862763"/>
              <a:gd name="connsiteX3" fmla="*/ 0 w 8609013"/>
              <a:gd name="connsiteY3" fmla="*/ 6862763 h 6862763"/>
              <a:gd name="connsiteX4" fmla="*/ 0 w 8609013"/>
              <a:gd name="connsiteY4" fmla="*/ 0 h 6862763"/>
              <a:gd name="connsiteX0" fmla="*/ 0 w 8609013"/>
              <a:gd name="connsiteY0" fmla="*/ 0 h 6868238"/>
              <a:gd name="connsiteX1" fmla="*/ 8609013 w 8609013"/>
              <a:gd name="connsiteY1" fmla="*/ 0 h 6868238"/>
              <a:gd name="connsiteX2" fmla="*/ 7700088 w 8609013"/>
              <a:gd name="connsiteY2" fmla="*/ 6868238 h 6868238"/>
              <a:gd name="connsiteX3" fmla="*/ 0 w 8609013"/>
              <a:gd name="connsiteY3" fmla="*/ 6862763 h 6868238"/>
              <a:gd name="connsiteX4" fmla="*/ 0 w 8609013"/>
              <a:gd name="connsiteY4" fmla="*/ 0 h 6868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9013" h="6868238">
                <a:moveTo>
                  <a:pt x="0" y="0"/>
                </a:moveTo>
                <a:lnTo>
                  <a:pt x="8609013" y="0"/>
                </a:lnTo>
                <a:lnTo>
                  <a:pt x="7700088" y="6868238"/>
                </a:lnTo>
                <a:lnTo>
                  <a:pt x="0" y="6862763"/>
                </a:lnTo>
                <a:lnTo>
                  <a:pt x="0" y="0"/>
                </a:lnTo>
                <a:close/>
              </a:path>
            </a:pathLst>
          </a:custGeom>
          <a:pattFill prst="pct90">
            <a:fgClr>
              <a:schemeClr val="accent4"/>
            </a:fgClr>
            <a:bgClr>
              <a:schemeClr val="bg1"/>
            </a:bgClr>
          </a:pattFill>
        </p:spPr>
        <p:txBody>
          <a:bodyPr/>
          <a:lstStyle/>
          <a:p>
            <a:r>
              <a:rPr lang="en-US"/>
              <a:t>Click icon to add picture</a:t>
            </a:r>
            <a:endParaRPr lang="en-GB"/>
          </a:p>
        </p:txBody>
      </p:sp>
      <p:sp>
        <p:nvSpPr>
          <p:cNvPr id="6" name="Rectangle 5">
            <a:extLst>
              <a:ext uri="{FF2B5EF4-FFF2-40B4-BE49-F238E27FC236}">
                <a16:creationId xmlns:a16="http://schemas.microsoft.com/office/drawing/2014/main" id="{92D8D097-3278-4C27-8CF4-B36A878B2EFD}"/>
              </a:ext>
            </a:extLst>
          </p:cNvPr>
          <p:cNvSpPr/>
          <p:nvPr/>
        </p:nvSpPr>
        <p:spPr>
          <a:xfrm>
            <a:off x="1" y="3766037"/>
            <a:ext cx="10030262" cy="5047613"/>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0" name="Title 1">
            <a:extLst>
              <a:ext uri="{FF2B5EF4-FFF2-40B4-BE49-F238E27FC236}">
                <a16:creationId xmlns:a16="http://schemas.microsoft.com/office/drawing/2014/main" id="{7EA1EAE9-45B3-4706-BF7B-FC4C17854320}"/>
              </a:ext>
            </a:extLst>
          </p:cNvPr>
          <p:cNvSpPr>
            <a:spLocks noGrp="1"/>
          </p:cNvSpPr>
          <p:nvPr>
            <p:ph type="ctrTitle"/>
          </p:nvPr>
        </p:nvSpPr>
        <p:spPr>
          <a:xfrm>
            <a:off x="700372" y="3766037"/>
            <a:ext cx="9329891" cy="3592125"/>
          </a:xfrm>
        </p:spPr>
        <p:txBody>
          <a:bodyPr>
            <a:normAutofit/>
          </a:bodyPr>
          <a:lstStyle>
            <a:lvl1pPr>
              <a:defRPr sz="8100">
                <a:solidFill>
                  <a:schemeClr val="tx1"/>
                </a:solidFill>
              </a:defRPr>
            </a:lvl1pPr>
          </a:lstStyle>
          <a:p>
            <a:pPr algn="l"/>
            <a:r>
              <a:rPr lang="en-US"/>
              <a:t>Click to edit Master title style</a:t>
            </a:r>
            <a:endParaRPr lang="en-GB"/>
          </a:p>
        </p:txBody>
      </p:sp>
      <p:sp>
        <p:nvSpPr>
          <p:cNvPr id="11" name="Subtitle 2">
            <a:extLst>
              <a:ext uri="{FF2B5EF4-FFF2-40B4-BE49-F238E27FC236}">
                <a16:creationId xmlns:a16="http://schemas.microsoft.com/office/drawing/2014/main" id="{109A2078-CA19-4020-A050-D779AD3DFA86}"/>
              </a:ext>
            </a:extLst>
          </p:cNvPr>
          <p:cNvSpPr>
            <a:spLocks noGrp="1"/>
          </p:cNvSpPr>
          <p:nvPr>
            <p:ph type="subTitle" idx="1"/>
          </p:nvPr>
        </p:nvSpPr>
        <p:spPr>
          <a:xfrm>
            <a:off x="700373" y="7505703"/>
            <a:ext cx="9329891" cy="1307946"/>
          </a:xfrm>
        </p:spPr>
        <p:txBody>
          <a:bodyPr/>
          <a:lstStyle>
            <a:lvl1pPr marL="0" indent="0">
              <a:buNone/>
              <a:defRPr>
                <a:solidFill>
                  <a:schemeClr val="tx1"/>
                </a:solidFill>
              </a:defRPr>
            </a:lvl1pPr>
          </a:lstStyle>
          <a:p>
            <a:pPr algn="l"/>
            <a:r>
              <a:rPr lang="en-US"/>
              <a:t>Click to edit Master subtitle style</a:t>
            </a:r>
            <a:endParaRPr lang="en-GB"/>
          </a:p>
        </p:txBody>
      </p:sp>
      <p:pic>
        <p:nvPicPr>
          <p:cNvPr id="12" name="Picture 11" descr="A close up of a logo&#10;&#10;Description automatically generated">
            <a:extLst>
              <a:ext uri="{FF2B5EF4-FFF2-40B4-BE49-F238E27FC236}">
                <a16:creationId xmlns:a16="http://schemas.microsoft.com/office/drawing/2014/main" id="{8508F60D-DF96-49AB-9DF0-63E62DD9777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631712" y="3421595"/>
            <a:ext cx="3955914" cy="2311533"/>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A3698921-82A8-498C-9E5D-B726BCB744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631713" y="7505703"/>
            <a:ext cx="4116596" cy="2532849"/>
          </a:xfrm>
          <a:prstGeom prst="rect">
            <a:avLst/>
          </a:prstGeom>
        </p:spPr>
      </p:pic>
      <p:pic>
        <p:nvPicPr>
          <p:cNvPr id="14" name="Picture 13" descr="A picture containing clock, drawing&#10;&#10;Description automatically generated">
            <a:extLst>
              <a:ext uri="{FF2B5EF4-FFF2-40B4-BE49-F238E27FC236}">
                <a16:creationId xmlns:a16="http://schemas.microsoft.com/office/drawing/2014/main" id="{903F87D0-FCE6-4FE9-8AAC-7B27D7FC7BD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635074" y="380999"/>
            <a:ext cx="4113234" cy="1505325"/>
          </a:xfrm>
          <a:prstGeom prst="rect">
            <a:avLst/>
          </a:prstGeom>
        </p:spPr>
      </p:pic>
    </p:spTree>
    <p:extLst>
      <p:ext uri="{BB962C8B-B14F-4D97-AF65-F5344CB8AC3E}">
        <p14:creationId xmlns:p14="http://schemas.microsoft.com/office/powerpoint/2010/main" val="6258286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Title Slide 2">
    <p:spTree>
      <p:nvGrpSpPr>
        <p:cNvPr id="1" name=""/>
        <p:cNvGrpSpPr/>
        <p:nvPr/>
      </p:nvGrpSpPr>
      <p:grpSpPr>
        <a:xfrm>
          <a:off x="0" y="0"/>
          <a:ext cx="0" cy="0"/>
          <a:chOff x="0" y="0"/>
          <a:chExt cx="0" cy="0"/>
        </a:xfrm>
      </p:grpSpPr>
      <p:sp>
        <p:nvSpPr>
          <p:cNvPr id="9" name="Parallelogram 8">
            <a:extLst>
              <a:ext uri="{FF2B5EF4-FFF2-40B4-BE49-F238E27FC236}">
                <a16:creationId xmlns:a16="http://schemas.microsoft.com/office/drawing/2014/main" id="{7ABAFD50-65F1-4FDB-9DB4-FC64CC9ED103}"/>
              </a:ext>
            </a:extLst>
          </p:cNvPr>
          <p:cNvSpPr/>
          <p:nvPr/>
        </p:nvSpPr>
        <p:spPr>
          <a:xfrm>
            <a:off x="2" y="-7035"/>
            <a:ext cx="12914103" cy="10294037"/>
          </a:xfrm>
          <a:custGeom>
            <a:avLst/>
            <a:gdLst>
              <a:gd name="connsiteX0" fmla="*/ 0 w 8632874"/>
              <a:gd name="connsiteY0" fmla="*/ 6858000 h 6858000"/>
              <a:gd name="connsiteX1" fmla="*/ 1714500 w 8632874"/>
              <a:gd name="connsiteY1" fmla="*/ 0 h 6858000"/>
              <a:gd name="connsiteX2" fmla="*/ 8632874 w 8632874"/>
              <a:gd name="connsiteY2" fmla="*/ 0 h 6858000"/>
              <a:gd name="connsiteX3" fmla="*/ 6918374 w 8632874"/>
              <a:gd name="connsiteY3" fmla="*/ 6858000 h 6858000"/>
              <a:gd name="connsiteX4" fmla="*/ 0 w 8632874"/>
              <a:gd name="connsiteY4" fmla="*/ 6858000 h 6858000"/>
              <a:gd name="connsiteX0" fmla="*/ 0 w 8632874"/>
              <a:gd name="connsiteY0" fmla="*/ 6862689 h 6862689"/>
              <a:gd name="connsiteX1" fmla="*/ 7620 w 8632874"/>
              <a:gd name="connsiteY1" fmla="*/ 0 h 6862689"/>
              <a:gd name="connsiteX2" fmla="*/ 8632874 w 8632874"/>
              <a:gd name="connsiteY2" fmla="*/ 4689 h 6862689"/>
              <a:gd name="connsiteX3" fmla="*/ 6918374 w 8632874"/>
              <a:gd name="connsiteY3" fmla="*/ 6862689 h 6862689"/>
              <a:gd name="connsiteX4" fmla="*/ 0 w 8632874"/>
              <a:gd name="connsiteY4" fmla="*/ 6862689 h 6862689"/>
              <a:gd name="connsiteX0" fmla="*/ 0 w 8632874"/>
              <a:gd name="connsiteY0" fmla="*/ 6862689 h 6867378"/>
              <a:gd name="connsiteX1" fmla="*/ 7620 w 8632874"/>
              <a:gd name="connsiteY1" fmla="*/ 0 h 6867378"/>
              <a:gd name="connsiteX2" fmla="*/ 8632874 w 8632874"/>
              <a:gd name="connsiteY2" fmla="*/ 4689 h 6867378"/>
              <a:gd name="connsiteX3" fmla="*/ 7889045 w 8632874"/>
              <a:gd name="connsiteY3" fmla="*/ 6867378 h 6867378"/>
              <a:gd name="connsiteX4" fmla="*/ 0 w 8632874"/>
              <a:gd name="connsiteY4" fmla="*/ 6862689 h 6867378"/>
              <a:gd name="connsiteX0" fmla="*/ 0 w 8632874"/>
              <a:gd name="connsiteY0" fmla="*/ 6862689 h 6867378"/>
              <a:gd name="connsiteX1" fmla="*/ 7620 w 8632874"/>
              <a:gd name="connsiteY1" fmla="*/ 0 h 6867378"/>
              <a:gd name="connsiteX2" fmla="*/ 8632874 w 8632874"/>
              <a:gd name="connsiteY2" fmla="*/ 4689 h 6867378"/>
              <a:gd name="connsiteX3" fmla="*/ 7371824 w 8632874"/>
              <a:gd name="connsiteY3" fmla="*/ 6867378 h 6867378"/>
              <a:gd name="connsiteX4" fmla="*/ 0 w 8632874"/>
              <a:gd name="connsiteY4" fmla="*/ 6862689 h 6867378"/>
              <a:gd name="connsiteX0" fmla="*/ 0 w 8632874"/>
              <a:gd name="connsiteY0" fmla="*/ 6862689 h 6862689"/>
              <a:gd name="connsiteX1" fmla="*/ 7620 w 8632874"/>
              <a:gd name="connsiteY1" fmla="*/ 0 h 6862689"/>
              <a:gd name="connsiteX2" fmla="*/ 8632874 w 8632874"/>
              <a:gd name="connsiteY2" fmla="*/ 4689 h 6862689"/>
              <a:gd name="connsiteX3" fmla="*/ 7597521 w 8632874"/>
              <a:gd name="connsiteY3" fmla="*/ 6858000 h 6862689"/>
              <a:gd name="connsiteX4" fmla="*/ 0 w 8632874"/>
              <a:gd name="connsiteY4" fmla="*/ 6862689 h 6862689"/>
              <a:gd name="connsiteX0" fmla="*/ 0 w 8632874"/>
              <a:gd name="connsiteY0" fmla="*/ 6862689 h 6933028"/>
              <a:gd name="connsiteX1" fmla="*/ 7620 w 8632874"/>
              <a:gd name="connsiteY1" fmla="*/ 0 h 6933028"/>
              <a:gd name="connsiteX2" fmla="*/ 8632874 w 8632874"/>
              <a:gd name="connsiteY2" fmla="*/ 4689 h 6933028"/>
              <a:gd name="connsiteX3" fmla="*/ 7550500 w 8632874"/>
              <a:gd name="connsiteY3" fmla="*/ 6933028 h 6933028"/>
              <a:gd name="connsiteX4" fmla="*/ 0 w 8632874"/>
              <a:gd name="connsiteY4" fmla="*/ 6862689 h 6933028"/>
              <a:gd name="connsiteX0" fmla="*/ 0 w 8632874"/>
              <a:gd name="connsiteY0" fmla="*/ 6862689 h 6862689"/>
              <a:gd name="connsiteX1" fmla="*/ 7620 w 8632874"/>
              <a:gd name="connsiteY1" fmla="*/ 0 h 6862689"/>
              <a:gd name="connsiteX2" fmla="*/ 8632874 w 8632874"/>
              <a:gd name="connsiteY2" fmla="*/ 4689 h 6862689"/>
              <a:gd name="connsiteX3" fmla="*/ 7592819 w 8632874"/>
              <a:gd name="connsiteY3" fmla="*/ 6253090 h 6862689"/>
              <a:gd name="connsiteX4" fmla="*/ 0 w 8632874"/>
              <a:gd name="connsiteY4" fmla="*/ 6862689 h 6862689"/>
              <a:gd name="connsiteX0" fmla="*/ 0 w 8632874"/>
              <a:gd name="connsiteY0" fmla="*/ 6862689 h 6862689"/>
              <a:gd name="connsiteX1" fmla="*/ 7620 w 8632874"/>
              <a:gd name="connsiteY1" fmla="*/ 0 h 6862689"/>
              <a:gd name="connsiteX2" fmla="*/ 8632874 w 8632874"/>
              <a:gd name="connsiteY2" fmla="*/ 4689 h 6862689"/>
              <a:gd name="connsiteX3" fmla="*/ 7592819 w 8632874"/>
              <a:gd name="connsiteY3" fmla="*/ 6858001 h 6862689"/>
              <a:gd name="connsiteX4" fmla="*/ 0 w 8632874"/>
              <a:gd name="connsiteY4" fmla="*/ 6862689 h 6862689"/>
              <a:gd name="connsiteX0" fmla="*/ 0 w 8632874"/>
              <a:gd name="connsiteY0" fmla="*/ 6862689 h 6862691"/>
              <a:gd name="connsiteX1" fmla="*/ 7620 w 8632874"/>
              <a:gd name="connsiteY1" fmla="*/ 0 h 6862691"/>
              <a:gd name="connsiteX2" fmla="*/ 8632874 w 8632874"/>
              <a:gd name="connsiteY2" fmla="*/ 4689 h 6862691"/>
              <a:gd name="connsiteX3" fmla="*/ 7724475 w 8632874"/>
              <a:gd name="connsiteY3" fmla="*/ 6862691 h 6862691"/>
              <a:gd name="connsiteX4" fmla="*/ 0 w 8632874"/>
              <a:gd name="connsiteY4" fmla="*/ 6862689 h 6862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874" h="6862691">
                <a:moveTo>
                  <a:pt x="0" y="6862689"/>
                </a:moveTo>
                <a:lnTo>
                  <a:pt x="7620" y="0"/>
                </a:lnTo>
                <a:lnTo>
                  <a:pt x="8632874" y="4689"/>
                </a:lnTo>
                <a:lnTo>
                  <a:pt x="7724475" y="6862691"/>
                </a:lnTo>
                <a:lnTo>
                  <a:pt x="0" y="6862689"/>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0" name="Title 1">
            <a:extLst>
              <a:ext uri="{FF2B5EF4-FFF2-40B4-BE49-F238E27FC236}">
                <a16:creationId xmlns:a16="http://schemas.microsoft.com/office/drawing/2014/main" id="{7EA1EAE9-45B3-4706-BF7B-FC4C17854320}"/>
              </a:ext>
            </a:extLst>
          </p:cNvPr>
          <p:cNvSpPr>
            <a:spLocks noGrp="1"/>
          </p:cNvSpPr>
          <p:nvPr>
            <p:ph type="ctrTitle"/>
          </p:nvPr>
        </p:nvSpPr>
        <p:spPr>
          <a:xfrm>
            <a:off x="700372" y="3766037"/>
            <a:ext cx="10392005" cy="3592125"/>
          </a:xfrm>
        </p:spPr>
        <p:txBody>
          <a:bodyPr>
            <a:normAutofit/>
          </a:bodyPr>
          <a:lstStyle>
            <a:lvl1pPr>
              <a:defRPr sz="8100">
                <a:solidFill>
                  <a:schemeClr val="bg1"/>
                </a:solidFill>
              </a:defRPr>
            </a:lvl1pPr>
          </a:lstStyle>
          <a:p>
            <a:pPr algn="l"/>
            <a:r>
              <a:rPr lang="en-US"/>
              <a:t>Click to edit Master title style</a:t>
            </a:r>
            <a:endParaRPr lang="en-GB"/>
          </a:p>
        </p:txBody>
      </p:sp>
      <p:sp>
        <p:nvSpPr>
          <p:cNvPr id="11" name="Subtitle 2">
            <a:extLst>
              <a:ext uri="{FF2B5EF4-FFF2-40B4-BE49-F238E27FC236}">
                <a16:creationId xmlns:a16="http://schemas.microsoft.com/office/drawing/2014/main" id="{109A2078-CA19-4020-A050-D779AD3DFA86}"/>
              </a:ext>
            </a:extLst>
          </p:cNvPr>
          <p:cNvSpPr>
            <a:spLocks noGrp="1"/>
          </p:cNvSpPr>
          <p:nvPr>
            <p:ph type="subTitle" idx="1"/>
          </p:nvPr>
        </p:nvSpPr>
        <p:spPr>
          <a:xfrm>
            <a:off x="700373" y="7505703"/>
            <a:ext cx="9329891" cy="1307946"/>
          </a:xfrm>
        </p:spPr>
        <p:txBody>
          <a:bodyPr/>
          <a:lstStyle>
            <a:lvl1pPr marL="0" indent="0">
              <a:buNone/>
              <a:defRPr>
                <a:solidFill>
                  <a:schemeClr val="bg1"/>
                </a:solidFill>
              </a:defRPr>
            </a:lvl1pPr>
          </a:lstStyle>
          <a:p>
            <a:pPr algn="l"/>
            <a:r>
              <a:rPr lang="en-US"/>
              <a:t>Click to edit Master subtitle style</a:t>
            </a:r>
            <a:endParaRPr lang="en-GB"/>
          </a:p>
        </p:txBody>
      </p:sp>
      <p:pic>
        <p:nvPicPr>
          <p:cNvPr id="12" name="Picture 11" descr="A close up of a logo&#10;&#10;Description automatically generated">
            <a:extLst>
              <a:ext uri="{FF2B5EF4-FFF2-40B4-BE49-F238E27FC236}">
                <a16:creationId xmlns:a16="http://schemas.microsoft.com/office/drawing/2014/main" id="{8508F60D-DF96-49AB-9DF0-63E62DD9777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3631712" y="3421595"/>
            <a:ext cx="3955914" cy="2311533"/>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A3698921-82A8-498C-9E5D-B726BCB744F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631713" y="7505703"/>
            <a:ext cx="4116596" cy="2532849"/>
          </a:xfrm>
          <a:prstGeom prst="rect">
            <a:avLst/>
          </a:prstGeom>
        </p:spPr>
      </p:pic>
      <p:pic>
        <p:nvPicPr>
          <p:cNvPr id="14" name="Picture 13" descr="A picture containing clock, drawing&#10;&#10;Description automatically generated">
            <a:extLst>
              <a:ext uri="{FF2B5EF4-FFF2-40B4-BE49-F238E27FC236}">
                <a16:creationId xmlns:a16="http://schemas.microsoft.com/office/drawing/2014/main" id="{903F87D0-FCE6-4FE9-8AAC-7B27D7FC7BD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3635074" y="380999"/>
            <a:ext cx="4113234" cy="1505325"/>
          </a:xfrm>
          <a:prstGeom prst="rect">
            <a:avLst/>
          </a:prstGeom>
        </p:spPr>
      </p:pic>
    </p:spTree>
    <p:extLst>
      <p:ext uri="{BB962C8B-B14F-4D97-AF65-F5344CB8AC3E}">
        <p14:creationId xmlns:p14="http://schemas.microsoft.com/office/powerpoint/2010/main" val="2175926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_Title Slide (Image)">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18A40C72-EC0D-4A56-B48F-8E0AB25D62D6}"/>
              </a:ext>
            </a:extLst>
          </p:cNvPr>
          <p:cNvSpPr>
            <a:spLocks noGrp="1"/>
          </p:cNvSpPr>
          <p:nvPr>
            <p:ph type="pic" sz="quarter" idx="10"/>
          </p:nvPr>
        </p:nvSpPr>
        <p:spPr>
          <a:xfrm>
            <a:off x="1" y="-7143"/>
            <a:ext cx="12913520" cy="10302357"/>
          </a:xfrm>
          <a:custGeom>
            <a:avLst/>
            <a:gdLst>
              <a:gd name="connsiteX0" fmla="*/ 0 w 8609013"/>
              <a:gd name="connsiteY0" fmla="*/ 0 h 6862763"/>
              <a:gd name="connsiteX1" fmla="*/ 8609013 w 8609013"/>
              <a:gd name="connsiteY1" fmla="*/ 0 h 6862763"/>
              <a:gd name="connsiteX2" fmla="*/ 8609013 w 8609013"/>
              <a:gd name="connsiteY2" fmla="*/ 6862763 h 6862763"/>
              <a:gd name="connsiteX3" fmla="*/ 0 w 8609013"/>
              <a:gd name="connsiteY3" fmla="*/ 6862763 h 6862763"/>
              <a:gd name="connsiteX4" fmla="*/ 0 w 8609013"/>
              <a:gd name="connsiteY4" fmla="*/ 0 h 6862763"/>
              <a:gd name="connsiteX0" fmla="*/ 0 w 8609013"/>
              <a:gd name="connsiteY0" fmla="*/ 0 h 6868238"/>
              <a:gd name="connsiteX1" fmla="*/ 8609013 w 8609013"/>
              <a:gd name="connsiteY1" fmla="*/ 0 h 6868238"/>
              <a:gd name="connsiteX2" fmla="*/ 7700088 w 8609013"/>
              <a:gd name="connsiteY2" fmla="*/ 6868238 h 6868238"/>
              <a:gd name="connsiteX3" fmla="*/ 0 w 8609013"/>
              <a:gd name="connsiteY3" fmla="*/ 6862763 h 6868238"/>
              <a:gd name="connsiteX4" fmla="*/ 0 w 8609013"/>
              <a:gd name="connsiteY4" fmla="*/ 0 h 6868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9013" h="6868238">
                <a:moveTo>
                  <a:pt x="0" y="0"/>
                </a:moveTo>
                <a:lnTo>
                  <a:pt x="8609013" y="0"/>
                </a:lnTo>
                <a:lnTo>
                  <a:pt x="7700088" y="6868238"/>
                </a:lnTo>
                <a:lnTo>
                  <a:pt x="0" y="6862763"/>
                </a:lnTo>
                <a:lnTo>
                  <a:pt x="0" y="0"/>
                </a:lnTo>
                <a:close/>
              </a:path>
            </a:pathLst>
          </a:custGeom>
          <a:pattFill prst="pct90">
            <a:fgClr>
              <a:schemeClr val="accent4"/>
            </a:fgClr>
            <a:bgClr>
              <a:schemeClr val="bg1"/>
            </a:bgClr>
          </a:pattFill>
        </p:spPr>
        <p:txBody>
          <a:bodyPr/>
          <a:lstStyle/>
          <a:p>
            <a:r>
              <a:rPr lang="en-US"/>
              <a:t>Click icon to add picture</a:t>
            </a:r>
            <a:endParaRPr lang="en-GB"/>
          </a:p>
        </p:txBody>
      </p:sp>
      <p:sp>
        <p:nvSpPr>
          <p:cNvPr id="6" name="Rectangle 5">
            <a:extLst>
              <a:ext uri="{FF2B5EF4-FFF2-40B4-BE49-F238E27FC236}">
                <a16:creationId xmlns:a16="http://schemas.microsoft.com/office/drawing/2014/main" id="{92D8D097-3278-4C27-8CF4-B36A878B2EFD}"/>
              </a:ext>
            </a:extLst>
          </p:cNvPr>
          <p:cNvSpPr/>
          <p:nvPr/>
        </p:nvSpPr>
        <p:spPr>
          <a:xfrm>
            <a:off x="1" y="3766037"/>
            <a:ext cx="10030262" cy="5047613"/>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0" name="Title 1">
            <a:extLst>
              <a:ext uri="{FF2B5EF4-FFF2-40B4-BE49-F238E27FC236}">
                <a16:creationId xmlns:a16="http://schemas.microsoft.com/office/drawing/2014/main" id="{7EA1EAE9-45B3-4706-BF7B-FC4C17854320}"/>
              </a:ext>
            </a:extLst>
          </p:cNvPr>
          <p:cNvSpPr>
            <a:spLocks noGrp="1"/>
          </p:cNvSpPr>
          <p:nvPr>
            <p:ph type="ctrTitle"/>
          </p:nvPr>
        </p:nvSpPr>
        <p:spPr>
          <a:xfrm>
            <a:off x="700372" y="3766037"/>
            <a:ext cx="9329891" cy="3592125"/>
          </a:xfrm>
        </p:spPr>
        <p:txBody>
          <a:bodyPr>
            <a:normAutofit/>
          </a:bodyPr>
          <a:lstStyle>
            <a:lvl1pPr>
              <a:defRPr sz="8100">
                <a:solidFill>
                  <a:schemeClr val="tx1"/>
                </a:solidFill>
              </a:defRPr>
            </a:lvl1pPr>
          </a:lstStyle>
          <a:p>
            <a:pPr algn="l"/>
            <a:r>
              <a:rPr lang="en-US"/>
              <a:t>Click to edit Master title style</a:t>
            </a:r>
            <a:endParaRPr lang="en-GB"/>
          </a:p>
        </p:txBody>
      </p:sp>
      <p:sp>
        <p:nvSpPr>
          <p:cNvPr id="11" name="Subtitle 2">
            <a:extLst>
              <a:ext uri="{FF2B5EF4-FFF2-40B4-BE49-F238E27FC236}">
                <a16:creationId xmlns:a16="http://schemas.microsoft.com/office/drawing/2014/main" id="{109A2078-CA19-4020-A050-D779AD3DFA86}"/>
              </a:ext>
            </a:extLst>
          </p:cNvPr>
          <p:cNvSpPr>
            <a:spLocks noGrp="1"/>
          </p:cNvSpPr>
          <p:nvPr>
            <p:ph type="subTitle" idx="1"/>
          </p:nvPr>
        </p:nvSpPr>
        <p:spPr>
          <a:xfrm>
            <a:off x="700373" y="7505703"/>
            <a:ext cx="9329891" cy="1307946"/>
          </a:xfrm>
        </p:spPr>
        <p:txBody>
          <a:bodyPr/>
          <a:lstStyle>
            <a:lvl1pPr marL="0" indent="0">
              <a:buNone/>
              <a:defRPr>
                <a:solidFill>
                  <a:schemeClr val="tx1"/>
                </a:solidFill>
              </a:defRPr>
            </a:lvl1pPr>
          </a:lstStyle>
          <a:p>
            <a:pPr algn="l"/>
            <a:r>
              <a:rPr lang="en-US"/>
              <a:t>Click to edit Master subtitle style</a:t>
            </a:r>
            <a:endParaRPr lang="en-GB"/>
          </a:p>
        </p:txBody>
      </p:sp>
      <p:pic>
        <p:nvPicPr>
          <p:cNvPr id="12" name="Picture 11" descr="A close up of a logo&#10;&#10;Description automatically generated">
            <a:extLst>
              <a:ext uri="{FF2B5EF4-FFF2-40B4-BE49-F238E27FC236}">
                <a16:creationId xmlns:a16="http://schemas.microsoft.com/office/drawing/2014/main" id="{8508F60D-DF96-49AB-9DF0-63E62DD9777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3631712" y="3421595"/>
            <a:ext cx="3955914" cy="2311533"/>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A3698921-82A8-498C-9E5D-B726BCB744F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631713" y="7505703"/>
            <a:ext cx="4116596" cy="2532849"/>
          </a:xfrm>
          <a:prstGeom prst="rect">
            <a:avLst/>
          </a:prstGeom>
        </p:spPr>
      </p:pic>
      <p:pic>
        <p:nvPicPr>
          <p:cNvPr id="14" name="Picture 13" descr="A picture containing clock, drawing&#10;&#10;Description automatically generated">
            <a:extLst>
              <a:ext uri="{FF2B5EF4-FFF2-40B4-BE49-F238E27FC236}">
                <a16:creationId xmlns:a16="http://schemas.microsoft.com/office/drawing/2014/main" id="{903F87D0-FCE6-4FE9-8AAC-7B27D7FC7BD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3635074" y="380999"/>
            <a:ext cx="4113234" cy="1505325"/>
          </a:xfrm>
          <a:prstGeom prst="rect">
            <a:avLst/>
          </a:prstGeom>
        </p:spPr>
      </p:pic>
    </p:spTree>
    <p:extLst>
      <p:ext uri="{BB962C8B-B14F-4D97-AF65-F5344CB8AC3E}">
        <p14:creationId xmlns:p14="http://schemas.microsoft.com/office/powerpoint/2010/main" val="24152056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040C7D-D6B0-48EC-B4CF-B071C7CDD9F5}"/>
              </a:ext>
            </a:extLst>
          </p:cNvPr>
          <p:cNvSpPr>
            <a:spLocks noGrp="1"/>
          </p:cNvSpPr>
          <p:nvPr>
            <p:ph idx="1"/>
          </p:nvPr>
        </p:nvSpPr>
        <p:spPr>
          <a:xfrm>
            <a:off x="1257300" y="2110790"/>
            <a:ext cx="15773400" cy="7293294"/>
          </a:xfrm>
          <a:noFill/>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Date Placeholder 10">
            <a:extLst>
              <a:ext uri="{FF2B5EF4-FFF2-40B4-BE49-F238E27FC236}">
                <a16:creationId xmlns:a16="http://schemas.microsoft.com/office/drawing/2014/main" id="{41F4D03F-D9DA-4C17-8654-D961E73FF4BC}"/>
              </a:ext>
            </a:extLst>
          </p:cNvPr>
          <p:cNvSpPr>
            <a:spLocks noGrp="1"/>
          </p:cNvSpPr>
          <p:nvPr>
            <p:ph type="dt" sz="half" idx="10"/>
          </p:nvPr>
        </p:nvSpPr>
        <p:spPr>
          <a:xfrm>
            <a:off x="0" y="9952895"/>
            <a:ext cx="4114800" cy="334106"/>
          </a:xfrm>
        </p:spPr>
        <p:txBody>
          <a:bodyPr/>
          <a:lstStyle>
            <a:lvl1pPr>
              <a:defRPr sz="1500"/>
            </a:lvl1pPr>
          </a:lstStyle>
          <a:p>
            <a:fld id="{0BA3045A-011E-4882-85C6-9F5F4F6AF55C}" type="datetimeFigureOut">
              <a:rPr lang="en-IN" smtClean="0"/>
              <a:t>05-06-2024</a:t>
            </a:fld>
            <a:endParaRPr lang="en-IN"/>
          </a:p>
        </p:txBody>
      </p:sp>
      <p:sp>
        <p:nvSpPr>
          <p:cNvPr id="12" name="Footer Placeholder 11">
            <a:extLst>
              <a:ext uri="{FF2B5EF4-FFF2-40B4-BE49-F238E27FC236}">
                <a16:creationId xmlns:a16="http://schemas.microsoft.com/office/drawing/2014/main" id="{369CDA83-1282-4F3E-9A01-E46864581E69}"/>
              </a:ext>
            </a:extLst>
          </p:cNvPr>
          <p:cNvSpPr>
            <a:spLocks noGrp="1"/>
          </p:cNvSpPr>
          <p:nvPr>
            <p:ph type="ftr" sz="quarter" idx="11"/>
          </p:nvPr>
        </p:nvSpPr>
        <p:spPr>
          <a:xfrm>
            <a:off x="5429250" y="9952894"/>
            <a:ext cx="6172200" cy="334106"/>
          </a:xfrm>
        </p:spPr>
        <p:txBody>
          <a:bodyPr/>
          <a:lstStyle>
            <a:lvl1pPr>
              <a:defRPr sz="1500"/>
            </a:lvl1pPr>
          </a:lstStyle>
          <a:p>
            <a:endParaRPr lang="en-IN"/>
          </a:p>
        </p:txBody>
      </p:sp>
      <p:sp>
        <p:nvSpPr>
          <p:cNvPr id="13" name="Slide Number Placeholder 12">
            <a:extLst>
              <a:ext uri="{FF2B5EF4-FFF2-40B4-BE49-F238E27FC236}">
                <a16:creationId xmlns:a16="http://schemas.microsoft.com/office/drawing/2014/main" id="{F10C2075-8462-4FBE-9FF9-00DA6E2C2D2E}"/>
              </a:ext>
            </a:extLst>
          </p:cNvPr>
          <p:cNvSpPr>
            <a:spLocks noGrp="1"/>
          </p:cNvSpPr>
          <p:nvPr>
            <p:ph type="sldNum" sz="quarter" idx="12"/>
          </p:nvPr>
        </p:nvSpPr>
        <p:spPr>
          <a:xfrm>
            <a:off x="14173200" y="9952895"/>
            <a:ext cx="4114800" cy="334106"/>
          </a:xfrm>
        </p:spPr>
        <p:txBody>
          <a:bodyPr/>
          <a:lstStyle>
            <a:lvl1pPr>
              <a:defRPr sz="1500"/>
            </a:lvl1pPr>
          </a:lstStyle>
          <a:p>
            <a:fld id="{5E783FB2-46BF-4130-9D87-160A6E179D1D}" type="slidenum">
              <a:rPr lang="en-IN" smtClean="0"/>
              <a:t>‹#›</a:t>
            </a:fld>
            <a:endParaRPr lang="en-IN"/>
          </a:p>
        </p:txBody>
      </p:sp>
      <p:sp>
        <p:nvSpPr>
          <p:cNvPr id="18" name="Rectangle 17">
            <a:extLst>
              <a:ext uri="{FF2B5EF4-FFF2-40B4-BE49-F238E27FC236}">
                <a16:creationId xmlns:a16="http://schemas.microsoft.com/office/drawing/2014/main" id="{79D37F79-5DC0-4E6A-8713-6B7FDC42740D}"/>
              </a:ext>
            </a:extLst>
          </p:cNvPr>
          <p:cNvSpPr/>
          <p:nvPr/>
        </p:nvSpPr>
        <p:spPr>
          <a:xfrm>
            <a:off x="13814474" y="1"/>
            <a:ext cx="4473527" cy="10832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2700"/>
          </a:p>
        </p:txBody>
      </p:sp>
      <p:sp>
        <p:nvSpPr>
          <p:cNvPr id="19" name="Rectangle 18">
            <a:extLst>
              <a:ext uri="{FF2B5EF4-FFF2-40B4-BE49-F238E27FC236}">
                <a16:creationId xmlns:a16="http://schemas.microsoft.com/office/drawing/2014/main" id="{696966EB-A2BB-44FD-8B6C-06890E6ECF42}"/>
              </a:ext>
            </a:extLst>
          </p:cNvPr>
          <p:cNvSpPr/>
          <p:nvPr/>
        </p:nvSpPr>
        <p:spPr>
          <a:xfrm>
            <a:off x="0" y="2"/>
            <a:ext cx="15636240" cy="10832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2700"/>
          </a:p>
        </p:txBody>
      </p:sp>
      <p:pic>
        <p:nvPicPr>
          <p:cNvPr id="21" name="Picture 20" descr="A close up of a logo&#10;&#10;Description automatically generated">
            <a:extLst>
              <a:ext uri="{FF2B5EF4-FFF2-40B4-BE49-F238E27FC236}">
                <a16:creationId xmlns:a16="http://schemas.microsoft.com/office/drawing/2014/main" id="{A97204AB-591C-488D-8CE7-97218DDED0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068467" y="19424"/>
            <a:ext cx="1820553" cy="1063791"/>
          </a:xfrm>
          <a:prstGeom prst="rect">
            <a:avLst/>
          </a:prstGeom>
        </p:spPr>
      </p:pic>
      <p:sp>
        <p:nvSpPr>
          <p:cNvPr id="5" name="Text Placeholder 4">
            <a:extLst>
              <a:ext uri="{FF2B5EF4-FFF2-40B4-BE49-F238E27FC236}">
                <a16:creationId xmlns:a16="http://schemas.microsoft.com/office/drawing/2014/main" id="{D834BA95-4EAA-4586-B873-037F98F821CB}"/>
              </a:ext>
            </a:extLst>
          </p:cNvPr>
          <p:cNvSpPr>
            <a:spLocks noGrp="1"/>
          </p:cNvSpPr>
          <p:nvPr>
            <p:ph type="body" sz="quarter" idx="13" hasCustomPrompt="1"/>
          </p:nvPr>
        </p:nvSpPr>
        <p:spPr>
          <a:xfrm>
            <a:off x="1" y="70338"/>
            <a:ext cx="15635288" cy="633045"/>
          </a:xfrm>
        </p:spPr>
        <p:txBody>
          <a:bodyPr anchor="ctr">
            <a:normAutofit/>
          </a:bodyPr>
          <a:lstStyle>
            <a:lvl1pPr marL="0" indent="0" algn="l">
              <a:lnSpc>
                <a:spcPts val="3900"/>
              </a:lnSpc>
              <a:spcBef>
                <a:spcPts val="0"/>
              </a:spcBef>
              <a:buNone/>
              <a:defRPr sz="4200">
                <a:solidFill>
                  <a:schemeClr val="bg1"/>
                </a:solidFill>
              </a:defRPr>
            </a:lvl1pPr>
          </a:lstStyle>
          <a:p>
            <a:pPr lvl="0"/>
            <a:r>
              <a:rPr lang="en-US"/>
              <a:t>SLIDE TITLE</a:t>
            </a:r>
            <a:endParaRPr lang="en-GB"/>
          </a:p>
        </p:txBody>
      </p:sp>
      <p:sp>
        <p:nvSpPr>
          <p:cNvPr id="10" name="Text Placeholder 4">
            <a:extLst>
              <a:ext uri="{FF2B5EF4-FFF2-40B4-BE49-F238E27FC236}">
                <a16:creationId xmlns:a16="http://schemas.microsoft.com/office/drawing/2014/main" id="{E3ACD752-ACF6-4A70-937F-03E48AB64B03}"/>
              </a:ext>
            </a:extLst>
          </p:cNvPr>
          <p:cNvSpPr>
            <a:spLocks noGrp="1"/>
          </p:cNvSpPr>
          <p:nvPr>
            <p:ph type="body" sz="quarter" idx="14" hasCustomPrompt="1"/>
          </p:nvPr>
        </p:nvSpPr>
        <p:spPr>
          <a:xfrm>
            <a:off x="34200" y="703385"/>
            <a:ext cx="15601089" cy="288389"/>
          </a:xfrm>
        </p:spPr>
        <p:txBody>
          <a:bodyPr anchor="ctr">
            <a:noAutofit/>
          </a:bodyPr>
          <a:lstStyle>
            <a:lvl1pPr marL="0" indent="0" algn="l">
              <a:lnSpc>
                <a:spcPts val="3900"/>
              </a:lnSpc>
              <a:spcBef>
                <a:spcPts val="0"/>
              </a:spcBef>
              <a:buNone/>
              <a:defRPr sz="2400">
                <a:solidFill>
                  <a:schemeClr val="bg1"/>
                </a:solidFill>
              </a:defRPr>
            </a:lvl1pPr>
          </a:lstStyle>
          <a:p>
            <a:pPr lvl="0"/>
            <a:r>
              <a:rPr lang="en-US"/>
              <a:t>Slide Subtitle (Optional)</a:t>
            </a:r>
            <a:endParaRPr lang="en-GB"/>
          </a:p>
        </p:txBody>
      </p:sp>
    </p:spTree>
    <p:extLst>
      <p:ext uri="{BB962C8B-B14F-4D97-AF65-F5344CB8AC3E}">
        <p14:creationId xmlns:p14="http://schemas.microsoft.com/office/powerpoint/2010/main" val="3461942105"/>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1_Section Header 2">
    <p:bg>
      <p:bgPr>
        <a:solidFill>
          <a:schemeClr val="accent4"/>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6DC309B-A8A4-4D14-80B2-3CE8E9643B86}"/>
              </a:ext>
            </a:extLst>
          </p:cNvPr>
          <p:cNvSpPr/>
          <p:nvPr/>
        </p:nvSpPr>
        <p:spPr>
          <a:xfrm>
            <a:off x="0" y="5256431"/>
            <a:ext cx="15605030" cy="2465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2" name="Title 1">
            <a:extLst>
              <a:ext uri="{FF2B5EF4-FFF2-40B4-BE49-F238E27FC236}">
                <a16:creationId xmlns:a16="http://schemas.microsoft.com/office/drawing/2014/main" id="{12880F58-402C-499F-8AC2-E7AE27784E74}"/>
              </a:ext>
            </a:extLst>
          </p:cNvPr>
          <p:cNvSpPr>
            <a:spLocks noGrp="1"/>
          </p:cNvSpPr>
          <p:nvPr>
            <p:ph type="title" hasCustomPrompt="1"/>
          </p:nvPr>
        </p:nvSpPr>
        <p:spPr>
          <a:xfrm>
            <a:off x="1247775" y="2564608"/>
            <a:ext cx="15773400" cy="4279106"/>
          </a:xfrm>
        </p:spPr>
        <p:txBody>
          <a:bodyPr anchor="b"/>
          <a:lstStyle>
            <a:lvl1pPr>
              <a:defRPr sz="9000"/>
            </a:lvl1pPr>
          </a:lstStyle>
          <a:p>
            <a:r>
              <a:rPr lang="en-US"/>
              <a:t>SECTION HEADER</a:t>
            </a:r>
            <a:endParaRPr lang="en-GB"/>
          </a:p>
        </p:txBody>
      </p:sp>
      <p:sp>
        <p:nvSpPr>
          <p:cNvPr id="3" name="Text Placeholder 2">
            <a:extLst>
              <a:ext uri="{FF2B5EF4-FFF2-40B4-BE49-F238E27FC236}">
                <a16:creationId xmlns:a16="http://schemas.microsoft.com/office/drawing/2014/main" id="{09FA9D54-94F5-44CC-BA6C-D4533A52CDF3}"/>
              </a:ext>
            </a:extLst>
          </p:cNvPr>
          <p:cNvSpPr>
            <a:spLocks noGrp="1"/>
          </p:cNvSpPr>
          <p:nvPr>
            <p:ph type="body" idx="1" hasCustomPrompt="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Subtitle as needed</a:t>
            </a:r>
          </a:p>
        </p:txBody>
      </p:sp>
      <p:pic>
        <p:nvPicPr>
          <p:cNvPr id="9" name="Picture 8" descr="A close up of a logo&#10;&#10;Description automatically generated">
            <a:extLst>
              <a:ext uri="{FF2B5EF4-FFF2-40B4-BE49-F238E27FC236}">
                <a16:creationId xmlns:a16="http://schemas.microsoft.com/office/drawing/2014/main" id="{2C541A59-501D-44DB-BE8D-BF1A109F27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142328" y="282452"/>
            <a:ext cx="3563321" cy="2082131"/>
          </a:xfrm>
          <a:prstGeom prst="rect">
            <a:avLst/>
          </a:prstGeom>
        </p:spPr>
      </p:pic>
      <p:sp>
        <p:nvSpPr>
          <p:cNvPr id="10" name="Date Placeholder 10">
            <a:extLst>
              <a:ext uri="{FF2B5EF4-FFF2-40B4-BE49-F238E27FC236}">
                <a16:creationId xmlns:a16="http://schemas.microsoft.com/office/drawing/2014/main" id="{D6C57F1D-4A5B-4011-AEBD-CD07341DFE58}"/>
              </a:ext>
            </a:extLst>
          </p:cNvPr>
          <p:cNvSpPr>
            <a:spLocks noGrp="1"/>
          </p:cNvSpPr>
          <p:nvPr>
            <p:ph type="dt" sz="half" idx="10"/>
          </p:nvPr>
        </p:nvSpPr>
        <p:spPr>
          <a:xfrm>
            <a:off x="0" y="9952895"/>
            <a:ext cx="4114800" cy="334106"/>
          </a:xfrm>
        </p:spPr>
        <p:txBody>
          <a:bodyPr/>
          <a:lstStyle>
            <a:lvl1pPr>
              <a:defRPr sz="1500">
                <a:solidFill>
                  <a:schemeClr val="bg1"/>
                </a:solidFill>
              </a:defRPr>
            </a:lvl1pPr>
          </a:lstStyle>
          <a:p>
            <a:fld id="{0BA3045A-011E-4882-85C6-9F5F4F6AF55C}" type="datetimeFigureOut">
              <a:rPr lang="en-IN" smtClean="0"/>
              <a:t>05-06-2024</a:t>
            </a:fld>
            <a:endParaRPr lang="en-IN"/>
          </a:p>
        </p:txBody>
      </p:sp>
      <p:sp>
        <p:nvSpPr>
          <p:cNvPr id="11" name="Footer Placeholder 11">
            <a:extLst>
              <a:ext uri="{FF2B5EF4-FFF2-40B4-BE49-F238E27FC236}">
                <a16:creationId xmlns:a16="http://schemas.microsoft.com/office/drawing/2014/main" id="{FF39336A-1DD2-450A-B137-902684E5E203}"/>
              </a:ext>
            </a:extLst>
          </p:cNvPr>
          <p:cNvSpPr>
            <a:spLocks noGrp="1"/>
          </p:cNvSpPr>
          <p:nvPr>
            <p:ph type="ftr" sz="quarter" idx="11"/>
          </p:nvPr>
        </p:nvSpPr>
        <p:spPr>
          <a:xfrm>
            <a:off x="5429250" y="9952894"/>
            <a:ext cx="6172200" cy="334106"/>
          </a:xfrm>
        </p:spPr>
        <p:txBody>
          <a:bodyPr/>
          <a:lstStyle>
            <a:lvl1pPr>
              <a:defRPr sz="1500">
                <a:solidFill>
                  <a:schemeClr val="bg1"/>
                </a:solidFill>
              </a:defRPr>
            </a:lvl1pPr>
          </a:lstStyle>
          <a:p>
            <a:endParaRPr lang="en-IN"/>
          </a:p>
        </p:txBody>
      </p:sp>
      <p:sp>
        <p:nvSpPr>
          <p:cNvPr id="12" name="Slide Number Placeholder 12">
            <a:extLst>
              <a:ext uri="{FF2B5EF4-FFF2-40B4-BE49-F238E27FC236}">
                <a16:creationId xmlns:a16="http://schemas.microsoft.com/office/drawing/2014/main" id="{2A5E2D54-DFB2-40AD-8F26-3FD5C1E3FA2A}"/>
              </a:ext>
            </a:extLst>
          </p:cNvPr>
          <p:cNvSpPr>
            <a:spLocks noGrp="1"/>
          </p:cNvSpPr>
          <p:nvPr>
            <p:ph type="sldNum" sz="quarter" idx="12"/>
          </p:nvPr>
        </p:nvSpPr>
        <p:spPr>
          <a:xfrm>
            <a:off x="14173200" y="9952895"/>
            <a:ext cx="4114800" cy="334106"/>
          </a:xfrm>
        </p:spPr>
        <p:txBody>
          <a:bodyPr/>
          <a:lstStyle>
            <a:lvl1pPr>
              <a:defRPr sz="1500">
                <a:solidFill>
                  <a:schemeClr val="bg1"/>
                </a:solidFill>
              </a:defRPr>
            </a:lvl1pPr>
          </a:lstStyle>
          <a:p>
            <a:fld id="{5E783FB2-46BF-4130-9D87-160A6E179D1D}" type="slidenum">
              <a:rPr lang="en-IN" smtClean="0"/>
              <a:t>‹#›</a:t>
            </a:fld>
            <a:endParaRPr lang="en-IN"/>
          </a:p>
        </p:txBody>
      </p:sp>
    </p:spTree>
    <p:extLst>
      <p:ext uri="{BB962C8B-B14F-4D97-AF65-F5344CB8AC3E}">
        <p14:creationId xmlns:p14="http://schemas.microsoft.com/office/powerpoint/2010/main" val="3609091655"/>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2_Section Header (Image)">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8457A7A-7DBC-4CA5-B2BD-5A0B74A4A8D0}"/>
              </a:ext>
            </a:extLst>
          </p:cNvPr>
          <p:cNvPicPr>
            <a:picLocks noChangeAspect="1"/>
          </p:cNvPicPr>
          <p:nvPr/>
        </p:nvPicPr>
        <p:blipFill rotWithShape="1">
          <a:blip r:embed="rId2" cstate="email">
            <a:alphaModFix amt="50000"/>
            <a:extLst>
              <a:ext uri="{28A0092B-C50C-407E-A947-70E740481C1C}">
                <a14:useLocalDpi xmlns:a14="http://schemas.microsoft.com/office/drawing/2010/main"/>
              </a:ext>
            </a:extLst>
          </a:blip>
          <a:srcRect/>
          <a:stretch/>
        </p:blipFill>
        <p:spPr>
          <a:xfrm>
            <a:off x="-5432" y="0"/>
            <a:ext cx="18292167" cy="10287000"/>
          </a:xfrm>
          <a:prstGeom prst="rect">
            <a:avLst/>
          </a:prstGeom>
        </p:spPr>
      </p:pic>
      <p:sp>
        <p:nvSpPr>
          <p:cNvPr id="7" name="Rectangle 6">
            <a:extLst>
              <a:ext uri="{FF2B5EF4-FFF2-40B4-BE49-F238E27FC236}">
                <a16:creationId xmlns:a16="http://schemas.microsoft.com/office/drawing/2014/main" id="{06DC309B-A8A4-4D14-80B2-3CE8E9643B86}"/>
              </a:ext>
            </a:extLst>
          </p:cNvPr>
          <p:cNvSpPr/>
          <p:nvPr/>
        </p:nvSpPr>
        <p:spPr>
          <a:xfrm>
            <a:off x="0" y="5256431"/>
            <a:ext cx="15605030" cy="2465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2" name="Title 1">
            <a:extLst>
              <a:ext uri="{FF2B5EF4-FFF2-40B4-BE49-F238E27FC236}">
                <a16:creationId xmlns:a16="http://schemas.microsoft.com/office/drawing/2014/main" id="{12880F58-402C-499F-8AC2-E7AE27784E74}"/>
              </a:ext>
            </a:extLst>
          </p:cNvPr>
          <p:cNvSpPr>
            <a:spLocks noGrp="1"/>
          </p:cNvSpPr>
          <p:nvPr>
            <p:ph type="title" hasCustomPrompt="1"/>
          </p:nvPr>
        </p:nvSpPr>
        <p:spPr>
          <a:xfrm>
            <a:off x="1247775" y="2564608"/>
            <a:ext cx="15773400" cy="4279106"/>
          </a:xfrm>
        </p:spPr>
        <p:txBody>
          <a:bodyPr anchor="b"/>
          <a:lstStyle>
            <a:lvl1pPr>
              <a:defRPr sz="9000"/>
            </a:lvl1pPr>
          </a:lstStyle>
          <a:p>
            <a:r>
              <a:rPr lang="en-US"/>
              <a:t>SECTION HEADER</a:t>
            </a:r>
            <a:endParaRPr lang="en-GB"/>
          </a:p>
        </p:txBody>
      </p:sp>
      <p:sp>
        <p:nvSpPr>
          <p:cNvPr id="3" name="Text Placeholder 2">
            <a:extLst>
              <a:ext uri="{FF2B5EF4-FFF2-40B4-BE49-F238E27FC236}">
                <a16:creationId xmlns:a16="http://schemas.microsoft.com/office/drawing/2014/main" id="{09FA9D54-94F5-44CC-BA6C-D4533A52CDF3}"/>
              </a:ext>
            </a:extLst>
          </p:cNvPr>
          <p:cNvSpPr>
            <a:spLocks noGrp="1"/>
          </p:cNvSpPr>
          <p:nvPr>
            <p:ph type="body" idx="1" hasCustomPrompt="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Subtitle as needed</a:t>
            </a:r>
          </a:p>
        </p:txBody>
      </p:sp>
      <p:pic>
        <p:nvPicPr>
          <p:cNvPr id="9" name="Picture 8" descr="A close up of a logo&#10;&#10;Description automatically generated">
            <a:extLst>
              <a:ext uri="{FF2B5EF4-FFF2-40B4-BE49-F238E27FC236}">
                <a16:creationId xmlns:a16="http://schemas.microsoft.com/office/drawing/2014/main" id="{2C541A59-501D-44DB-BE8D-BF1A109F27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142328" y="282452"/>
            <a:ext cx="3563321" cy="2082131"/>
          </a:xfrm>
          <a:prstGeom prst="rect">
            <a:avLst/>
          </a:prstGeom>
        </p:spPr>
      </p:pic>
      <p:sp>
        <p:nvSpPr>
          <p:cNvPr id="10" name="Date Placeholder 10">
            <a:extLst>
              <a:ext uri="{FF2B5EF4-FFF2-40B4-BE49-F238E27FC236}">
                <a16:creationId xmlns:a16="http://schemas.microsoft.com/office/drawing/2014/main" id="{797C987A-AD82-48FF-896F-E3B2C3F4CE00}"/>
              </a:ext>
            </a:extLst>
          </p:cNvPr>
          <p:cNvSpPr>
            <a:spLocks noGrp="1"/>
          </p:cNvSpPr>
          <p:nvPr>
            <p:ph type="dt" sz="half" idx="10"/>
          </p:nvPr>
        </p:nvSpPr>
        <p:spPr>
          <a:xfrm>
            <a:off x="0" y="9952895"/>
            <a:ext cx="4114800" cy="334106"/>
          </a:xfrm>
        </p:spPr>
        <p:txBody>
          <a:bodyPr/>
          <a:lstStyle>
            <a:lvl1pPr>
              <a:defRPr sz="1500">
                <a:solidFill>
                  <a:schemeClr val="bg1"/>
                </a:solidFill>
              </a:defRPr>
            </a:lvl1pPr>
          </a:lstStyle>
          <a:p>
            <a:fld id="{0BA3045A-011E-4882-85C6-9F5F4F6AF55C}" type="datetimeFigureOut">
              <a:rPr lang="en-IN" smtClean="0"/>
              <a:t>05-06-2024</a:t>
            </a:fld>
            <a:endParaRPr lang="en-IN"/>
          </a:p>
        </p:txBody>
      </p:sp>
      <p:sp>
        <p:nvSpPr>
          <p:cNvPr id="11" name="Footer Placeholder 11">
            <a:extLst>
              <a:ext uri="{FF2B5EF4-FFF2-40B4-BE49-F238E27FC236}">
                <a16:creationId xmlns:a16="http://schemas.microsoft.com/office/drawing/2014/main" id="{354B399F-200F-46EC-820C-A6AC4BB366E3}"/>
              </a:ext>
            </a:extLst>
          </p:cNvPr>
          <p:cNvSpPr>
            <a:spLocks noGrp="1"/>
          </p:cNvSpPr>
          <p:nvPr>
            <p:ph type="ftr" sz="quarter" idx="11"/>
          </p:nvPr>
        </p:nvSpPr>
        <p:spPr>
          <a:xfrm>
            <a:off x="5429250" y="9952894"/>
            <a:ext cx="6172200" cy="334106"/>
          </a:xfrm>
        </p:spPr>
        <p:txBody>
          <a:bodyPr/>
          <a:lstStyle>
            <a:lvl1pPr>
              <a:defRPr sz="1500">
                <a:solidFill>
                  <a:schemeClr val="bg1"/>
                </a:solidFill>
              </a:defRPr>
            </a:lvl1pPr>
          </a:lstStyle>
          <a:p>
            <a:endParaRPr lang="en-IN"/>
          </a:p>
        </p:txBody>
      </p:sp>
      <p:sp>
        <p:nvSpPr>
          <p:cNvPr id="12" name="Slide Number Placeholder 12">
            <a:extLst>
              <a:ext uri="{FF2B5EF4-FFF2-40B4-BE49-F238E27FC236}">
                <a16:creationId xmlns:a16="http://schemas.microsoft.com/office/drawing/2014/main" id="{1A93FFD9-181A-43A4-B583-FBFC64FEF221}"/>
              </a:ext>
            </a:extLst>
          </p:cNvPr>
          <p:cNvSpPr>
            <a:spLocks noGrp="1"/>
          </p:cNvSpPr>
          <p:nvPr>
            <p:ph type="sldNum" sz="quarter" idx="12"/>
          </p:nvPr>
        </p:nvSpPr>
        <p:spPr>
          <a:xfrm>
            <a:off x="14173200" y="9952895"/>
            <a:ext cx="4114800" cy="334106"/>
          </a:xfrm>
        </p:spPr>
        <p:txBody>
          <a:bodyPr/>
          <a:lstStyle>
            <a:lvl1pPr>
              <a:defRPr sz="1500">
                <a:solidFill>
                  <a:schemeClr val="bg1"/>
                </a:solidFill>
              </a:defRPr>
            </a:lvl1pPr>
          </a:lstStyle>
          <a:p>
            <a:fld id="{5E783FB2-46BF-4130-9D87-160A6E179D1D}" type="slidenum">
              <a:rPr lang="en-IN" smtClean="0"/>
              <a:t>‹#›</a:t>
            </a:fld>
            <a:endParaRPr lang="en-IN"/>
          </a:p>
        </p:txBody>
      </p:sp>
    </p:spTree>
    <p:extLst>
      <p:ext uri="{BB962C8B-B14F-4D97-AF65-F5344CB8AC3E}">
        <p14:creationId xmlns:p14="http://schemas.microsoft.com/office/powerpoint/2010/main" val="2166876216"/>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1_Section Header 2">
    <p:bg>
      <p:bgPr>
        <a:solidFill>
          <a:schemeClr val="accent4"/>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6DC309B-A8A4-4D14-80B2-3CE8E9643B86}"/>
              </a:ext>
            </a:extLst>
          </p:cNvPr>
          <p:cNvSpPr/>
          <p:nvPr/>
        </p:nvSpPr>
        <p:spPr>
          <a:xfrm>
            <a:off x="0" y="5256431"/>
            <a:ext cx="15605030" cy="2465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2" name="Title 1">
            <a:extLst>
              <a:ext uri="{FF2B5EF4-FFF2-40B4-BE49-F238E27FC236}">
                <a16:creationId xmlns:a16="http://schemas.microsoft.com/office/drawing/2014/main" id="{12880F58-402C-499F-8AC2-E7AE27784E74}"/>
              </a:ext>
            </a:extLst>
          </p:cNvPr>
          <p:cNvSpPr>
            <a:spLocks noGrp="1"/>
          </p:cNvSpPr>
          <p:nvPr>
            <p:ph type="title" hasCustomPrompt="1"/>
          </p:nvPr>
        </p:nvSpPr>
        <p:spPr>
          <a:xfrm>
            <a:off x="1247775" y="2564608"/>
            <a:ext cx="15773400" cy="4279106"/>
          </a:xfrm>
        </p:spPr>
        <p:txBody>
          <a:bodyPr anchor="b"/>
          <a:lstStyle>
            <a:lvl1pPr>
              <a:defRPr sz="9000"/>
            </a:lvl1pPr>
          </a:lstStyle>
          <a:p>
            <a:r>
              <a:rPr lang="en-US"/>
              <a:t>SECTION HEADER</a:t>
            </a:r>
            <a:endParaRPr lang="en-GB"/>
          </a:p>
        </p:txBody>
      </p:sp>
      <p:sp>
        <p:nvSpPr>
          <p:cNvPr id="3" name="Text Placeholder 2">
            <a:extLst>
              <a:ext uri="{FF2B5EF4-FFF2-40B4-BE49-F238E27FC236}">
                <a16:creationId xmlns:a16="http://schemas.microsoft.com/office/drawing/2014/main" id="{09FA9D54-94F5-44CC-BA6C-D4533A52CDF3}"/>
              </a:ext>
            </a:extLst>
          </p:cNvPr>
          <p:cNvSpPr>
            <a:spLocks noGrp="1"/>
          </p:cNvSpPr>
          <p:nvPr>
            <p:ph type="body" idx="1" hasCustomPrompt="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Subtitle as needed</a:t>
            </a:r>
          </a:p>
        </p:txBody>
      </p:sp>
      <p:pic>
        <p:nvPicPr>
          <p:cNvPr id="9" name="Picture 8" descr="A close up of a logo&#10;&#10;Description automatically generated">
            <a:extLst>
              <a:ext uri="{FF2B5EF4-FFF2-40B4-BE49-F238E27FC236}">
                <a16:creationId xmlns:a16="http://schemas.microsoft.com/office/drawing/2014/main" id="{2C541A59-501D-44DB-BE8D-BF1A109F273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4142328" y="282452"/>
            <a:ext cx="3563321" cy="2082131"/>
          </a:xfrm>
          <a:prstGeom prst="rect">
            <a:avLst/>
          </a:prstGeom>
        </p:spPr>
      </p:pic>
      <p:sp>
        <p:nvSpPr>
          <p:cNvPr id="10" name="Date Placeholder 10">
            <a:extLst>
              <a:ext uri="{FF2B5EF4-FFF2-40B4-BE49-F238E27FC236}">
                <a16:creationId xmlns:a16="http://schemas.microsoft.com/office/drawing/2014/main" id="{D6C57F1D-4A5B-4011-AEBD-CD07341DFE58}"/>
              </a:ext>
            </a:extLst>
          </p:cNvPr>
          <p:cNvSpPr>
            <a:spLocks noGrp="1"/>
          </p:cNvSpPr>
          <p:nvPr>
            <p:ph type="dt" sz="half" idx="10"/>
          </p:nvPr>
        </p:nvSpPr>
        <p:spPr>
          <a:xfrm>
            <a:off x="0" y="9952895"/>
            <a:ext cx="4114800" cy="334106"/>
          </a:xfrm>
        </p:spPr>
        <p:txBody>
          <a:bodyPr/>
          <a:lstStyle>
            <a:lvl1pPr>
              <a:defRPr sz="1500">
                <a:solidFill>
                  <a:schemeClr val="bg1"/>
                </a:solidFill>
              </a:defRPr>
            </a:lvl1pPr>
          </a:lstStyle>
          <a:p>
            <a:fld id="{0BA3045A-011E-4882-85C6-9F5F4F6AF55C}" type="datetimeFigureOut">
              <a:rPr lang="en-IN" smtClean="0"/>
              <a:t>05-06-2024</a:t>
            </a:fld>
            <a:endParaRPr lang="en-IN"/>
          </a:p>
        </p:txBody>
      </p:sp>
      <p:sp>
        <p:nvSpPr>
          <p:cNvPr id="11" name="Footer Placeholder 11">
            <a:extLst>
              <a:ext uri="{FF2B5EF4-FFF2-40B4-BE49-F238E27FC236}">
                <a16:creationId xmlns:a16="http://schemas.microsoft.com/office/drawing/2014/main" id="{FF39336A-1DD2-450A-B137-902684E5E203}"/>
              </a:ext>
            </a:extLst>
          </p:cNvPr>
          <p:cNvSpPr>
            <a:spLocks noGrp="1"/>
          </p:cNvSpPr>
          <p:nvPr>
            <p:ph type="ftr" sz="quarter" idx="11"/>
          </p:nvPr>
        </p:nvSpPr>
        <p:spPr>
          <a:xfrm>
            <a:off x="5429250" y="9952894"/>
            <a:ext cx="6172200" cy="334106"/>
          </a:xfrm>
        </p:spPr>
        <p:txBody>
          <a:bodyPr/>
          <a:lstStyle>
            <a:lvl1pPr>
              <a:defRPr sz="1500">
                <a:solidFill>
                  <a:schemeClr val="bg1"/>
                </a:solidFill>
              </a:defRPr>
            </a:lvl1pPr>
          </a:lstStyle>
          <a:p>
            <a:endParaRPr lang="en-IN"/>
          </a:p>
        </p:txBody>
      </p:sp>
      <p:sp>
        <p:nvSpPr>
          <p:cNvPr id="12" name="Slide Number Placeholder 12">
            <a:extLst>
              <a:ext uri="{FF2B5EF4-FFF2-40B4-BE49-F238E27FC236}">
                <a16:creationId xmlns:a16="http://schemas.microsoft.com/office/drawing/2014/main" id="{2A5E2D54-DFB2-40AD-8F26-3FD5C1E3FA2A}"/>
              </a:ext>
            </a:extLst>
          </p:cNvPr>
          <p:cNvSpPr>
            <a:spLocks noGrp="1"/>
          </p:cNvSpPr>
          <p:nvPr>
            <p:ph type="sldNum" sz="quarter" idx="12"/>
          </p:nvPr>
        </p:nvSpPr>
        <p:spPr>
          <a:xfrm>
            <a:off x="14173200" y="9952895"/>
            <a:ext cx="4114800" cy="334106"/>
          </a:xfrm>
        </p:spPr>
        <p:txBody>
          <a:bodyPr/>
          <a:lstStyle>
            <a:lvl1pPr>
              <a:defRPr sz="1500">
                <a:solidFill>
                  <a:schemeClr val="bg1"/>
                </a:solidFill>
              </a:defRPr>
            </a:lvl1pPr>
          </a:lstStyle>
          <a:p>
            <a:fld id="{5E783FB2-46BF-4130-9D87-160A6E179D1D}" type="slidenum">
              <a:rPr lang="en-IN" smtClean="0"/>
              <a:t>‹#›</a:t>
            </a:fld>
            <a:endParaRPr lang="en-IN"/>
          </a:p>
        </p:txBody>
      </p:sp>
    </p:spTree>
    <p:extLst>
      <p:ext uri="{BB962C8B-B14F-4D97-AF65-F5344CB8AC3E}">
        <p14:creationId xmlns:p14="http://schemas.microsoft.com/office/powerpoint/2010/main" val="3120366294"/>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_Section Header (Image)">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8457A7A-7DBC-4CA5-B2BD-5A0B74A4A8D0}"/>
              </a:ext>
            </a:extLst>
          </p:cNvPr>
          <p:cNvPicPr>
            <a:picLocks noChangeAspect="1"/>
          </p:cNvPicPr>
          <p:nvPr/>
        </p:nvPicPr>
        <p:blipFill rotWithShape="1">
          <a:blip r:embed="rId2" cstate="hqprint">
            <a:alphaModFix amt="50000"/>
            <a:extLst>
              <a:ext uri="{28A0092B-C50C-407E-A947-70E740481C1C}">
                <a14:useLocalDpi xmlns:a14="http://schemas.microsoft.com/office/drawing/2010/main"/>
              </a:ext>
            </a:extLst>
          </a:blip>
          <a:srcRect/>
          <a:stretch/>
        </p:blipFill>
        <p:spPr>
          <a:xfrm>
            <a:off x="-5432" y="0"/>
            <a:ext cx="18292167" cy="10287000"/>
          </a:xfrm>
          <a:prstGeom prst="rect">
            <a:avLst/>
          </a:prstGeom>
        </p:spPr>
      </p:pic>
      <p:sp>
        <p:nvSpPr>
          <p:cNvPr id="7" name="Rectangle 6">
            <a:extLst>
              <a:ext uri="{FF2B5EF4-FFF2-40B4-BE49-F238E27FC236}">
                <a16:creationId xmlns:a16="http://schemas.microsoft.com/office/drawing/2014/main" id="{06DC309B-A8A4-4D14-80B2-3CE8E9643B86}"/>
              </a:ext>
            </a:extLst>
          </p:cNvPr>
          <p:cNvSpPr/>
          <p:nvPr/>
        </p:nvSpPr>
        <p:spPr>
          <a:xfrm>
            <a:off x="0" y="5256431"/>
            <a:ext cx="15605030" cy="2465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2" name="Title 1">
            <a:extLst>
              <a:ext uri="{FF2B5EF4-FFF2-40B4-BE49-F238E27FC236}">
                <a16:creationId xmlns:a16="http://schemas.microsoft.com/office/drawing/2014/main" id="{12880F58-402C-499F-8AC2-E7AE27784E74}"/>
              </a:ext>
            </a:extLst>
          </p:cNvPr>
          <p:cNvSpPr>
            <a:spLocks noGrp="1"/>
          </p:cNvSpPr>
          <p:nvPr>
            <p:ph type="title" hasCustomPrompt="1"/>
          </p:nvPr>
        </p:nvSpPr>
        <p:spPr>
          <a:xfrm>
            <a:off x="1247775" y="2564608"/>
            <a:ext cx="15773400" cy="4279106"/>
          </a:xfrm>
        </p:spPr>
        <p:txBody>
          <a:bodyPr anchor="b"/>
          <a:lstStyle>
            <a:lvl1pPr>
              <a:defRPr sz="9000"/>
            </a:lvl1pPr>
          </a:lstStyle>
          <a:p>
            <a:r>
              <a:rPr lang="en-US"/>
              <a:t>SECTION HEADER</a:t>
            </a:r>
            <a:endParaRPr lang="en-GB"/>
          </a:p>
        </p:txBody>
      </p:sp>
      <p:sp>
        <p:nvSpPr>
          <p:cNvPr id="3" name="Text Placeholder 2">
            <a:extLst>
              <a:ext uri="{FF2B5EF4-FFF2-40B4-BE49-F238E27FC236}">
                <a16:creationId xmlns:a16="http://schemas.microsoft.com/office/drawing/2014/main" id="{09FA9D54-94F5-44CC-BA6C-D4533A52CDF3}"/>
              </a:ext>
            </a:extLst>
          </p:cNvPr>
          <p:cNvSpPr>
            <a:spLocks noGrp="1"/>
          </p:cNvSpPr>
          <p:nvPr>
            <p:ph type="body" idx="1" hasCustomPrompt="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Subtitle as needed</a:t>
            </a:r>
          </a:p>
        </p:txBody>
      </p:sp>
      <p:pic>
        <p:nvPicPr>
          <p:cNvPr id="9" name="Picture 8" descr="A close up of a logo&#10;&#10;Description automatically generated">
            <a:extLst>
              <a:ext uri="{FF2B5EF4-FFF2-40B4-BE49-F238E27FC236}">
                <a16:creationId xmlns:a16="http://schemas.microsoft.com/office/drawing/2014/main" id="{2C541A59-501D-44DB-BE8D-BF1A109F273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4142328" y="282452"/>
            <a:ext cx="3563321" cy="2082131"/>
          </a:xfrm>
          <a:prstGeom prst="rect">
            <a:avLst/>
          </a:prstGeom>
        </p:spPr>
      </p:pic>
      <p:sp>
        <p:nvSpPr>
          <p:cNvPr id="10" name="Date Placeholder 10">
            <a:extLst>
              <a:ext uri="{FF2B5EF4-FFF2-40B4-BE49-F238E27FC236}">
                <a16:creationId xmlns:a16="http://schemas.microsoft.com/office/drawing/2014/main" id="{797C987A-AD82-48FF-896F-E3B2C3F4CE00}"/>
              </a:ext>
            </a:extLst>
          </p:cNvPr>
          <p:cNvSpPr>
            <a:spLocks noGrp="1"/>
          </p:cNvSpPr>
          <p:nvPr>
            <p:ph type="dt" sz="half" idx="10"/>
          </p:nvPr>
        </p:nvSpPr>
        <p:spPr>
          <a:xfrm>
            <a:off x="0" y="9952895"/>
            <a:ext cx="4114800" cy="334106"/>
          </a:xfrm>
        </p:spPr>
        <p:txBody>
          <a:bodyPr/>
          <a:lstStyle>
            <a:lvl1pPr>
              <a:defRPr sz="1500">
                <a:solidFill>
                  <a:schemeClr val="bg1"/>
                </a:solidFill>
              </a:defRPr>
            </a:lvl1pPr>
          </a:lstStyle>
          <a:p>
            <a:fld id="{0BA3045A-011E-4882-85C6-9F5F4F6AF55C}" type="datetimeFigureOut">
              <a:rPr lang="en-IN" smtClean="0"/>
              <a:t>05-06-2024</a:t>
            </a:fld>
            <a:endParaRPr lang="en-IN"/>
          </a:p>
        </p:txBody>
      </p:sp>
      <p:sp>
        <p:nvSpPr>
          <p:cNvPr id="11" name="Footer Placeholder 11">
            <a:extLst>
              <a:ext uri="{FF2B5EF4-FFF2-40B4-BE49-F238E27FC236}">
                <a16:creationId xmlns:a16="http://schemas.microsoft.com/office/drawing/2014/main" id="{354B399F-200F-46EC-820C-A6AC4BB366E3}"/>
              </a:ext>
            </a:extLst>
          </p:cNvPr>
          <p:cNvSpPr>
            <a:spLocks noGrp="1"/>
          </p:cNvSpPr>
          <p:nvPr>
            <p:ph type="ftr" sz="quarter" idx="11"/>
          </p:nvPr>
        </p:nvSpPr>
        <p:spPr>
          <a:xfrm>
            <a:off x="5429250" y="9952894"/>
            <a:ext cx="6172200" cy="334106"/>
          </a:xfrm>
        </p:spPr>
        <p:txBody>
          <a:bodyPr/>
          <a:lstStyle>
            <a:lvl1pPr>
              <a:defRPr sz="1500">
                <a:solidFill>
                  <a:schemeClr val="bg1"/>
                </a:solidFill>
              </a:defRPr>
            </a:lvl1pPr>
          </a:lstStyle>
          <a:p>
            <a:endParaRPr lang="en-IN"/>
          </a:p>
        </p:txBody>
      </p:sp>
      <p:sp>
        <p:nvSpPr>
          <p:cNvPr id="12" name="Slide Number Placeholder 12">
            <a:extLst>
              <a:ext uri="{FF2B5EF4-FFF2-40B4-BE49-F238E27FC236}">
                <a16:creationId xmlns:a16="http://schemas.microsoft.com/office/drawing/2014/main" id="{1A93FFD9-181A-43A4-B583-FBFC64FEF221}"/>
              </a:ext>
            </a:extLst>
          </p:cNvPr>
          <p:cNvSpPr>
            <a:spLocks noGrp="1"/>
          </p:cNvSpPr>
          <p:nvPr>
            <p:ph type="sldNum" sz="quarter" idx="12"/>
          </p:nvPr>
        </p:nvSpPr>
        <p:spPr>
          <a:xfrm>
            <a:off x="14173200" y="9952895"/>
            <a:ext cx="4114800" cy="334106"/>
          </a:xfrm>
        </p:spPr>
        <p:txBody>
          <a:bodyPr/>
          <a:lstStyle>
            <a:lvl1pPr>
              <a:defRPr sz="1500">
                <a:solidFill>
                  <a:schemeClr val="bg1"/>
                </a:solidFill>
              </a:defRPr>
            </a:lvl1pPr>
          </a:lstStyle>
          <a:p>
            <a:fld id="{5E783FB2-46BF-4130-9D87-160A6E179D1D}" type="slidenum">
              <a:rPr lang="en-IN" smtClean="0"/>
              <a:t>‹#›</a:t>
            </a:fld>
            <a:endParaRPr lang="en-IN"/>
          </a:p>
        </p:txBody>
      </p:sp>
    </p:spTree>
    <p:extLst>
      <p:ext uri="{BB962C8B-B14F-4D97-AF65-F5344CB8AC3E}">
        <p14:creationId xmlns:p14="http://schemas.microsoft.com/office/powerpoint/2010/main" val="99031815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3"/>
            <a:ext cx="18288000" cy="8760460"/>
          </a:xfrm>
          <a:custGeom>
            <a:avLst/>
            <a:gdLst/>
            <a:ahLst/>
            <a:cxnLst/>
            <a:rect l="l" t="t" r="r" b="b"/>
            <a:pathLst>
              <a:path w="18288000" h="8760460">
                <a:moveTo>
                  <a:pt x="0" y="8759928"/>
                </a:moveTo>
                <a:lnTo>
                  <a:pt x="18287998" y="8759928"/>
                </a:lnTo>
                <a:lnTo>
                  <a:pt x="18287998" y="0"/>
                </a:lnTo>
                <a:lnTo>
                  <a:pt x="0" y="0"/>
                </a:lnTo>
                <a:lnTo>
                  <a:pt x="0" y="8759928"/>
                </a:lnTo>
                <a:close/>
              </a:path>
            </a:pathLst>
          </a:custGeom>
          <a:solidFill>
            <a:srgbClr val="4959D4"/>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650" b="1" i="0">
                <a:solidFill>
                  <a:srgbClr val="E98517"/>
                </a:solidFill>
                <a:latin typeface="DM Sans"/>
                <a:cs typeface="DM San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6/5/2024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989DBE-8EAA-4EDA-8BD5-A67050F38EF1}"/>
              </a:ext>
            </a:extLst>
          </p:cNvPr>
          <p:cNvSpPr>
            <a:spLocks noGrp="1"/>
          </p:cNvSpPr>
          <p:nvPr>
            <p:ph sz="half" idx="1"/>
          </p:nvPr>
        </p:nvSpPr>
        <p:spPr>
          <a:xfrm>
            <a:off x="1257300" y="1615037"/>
            <a:ext cx="7772400" cy="765040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2D7E407-ADDD-42FE-A29C-27C84DBD4D4F}"/>
              </a:ext>
            </a:extLst>
          </p:cNvPr>
          <p:cNvSpPr>
            <a:spLocks noGrp="1"/>
          </p:cNvSpPr>
          <p:nvPr>
            <p:ph sz="half" idx="2"/>
          </p:nvPr>
        </p:nvSpPr>
        <p:spPr>
          <a:xfrm>
            <a:off x="9258300" y="1615037"/>
            <a:ext cx="7772400" cy="765040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itle 1">
            <a:extLst>
              <a:ext uri="{FF2B5EF4-FFF2-40B4-BE49-F238E27FC236}">
                <a16:creationId xmlns:a16="http://schemas.microsoft.com/office/drawing/2014/main" id="{B64A9A1E-86DF-4C0A-8E98-F0626ACC94AC}"/>
              </a:ext>
            </a:extLst>
          </p:cNvPr>
          <p:cNvSpPr txBox="1">
            <a:spLocks/>
          </p:cNvSpPr>
          <p:nvPr/>
        </p:nvSpPr>
        <p:spPr>
          <a:xfrm>
            <a:off x="1060353" y="166963"/>
            <a:ext cx="14252331" cy="128111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400">
                <a:solidFill>
                  <a:schemeClr val="bg1"/>
                </a:solidFill>
              </a:rPr>
              <a:t>SLIDE TITLE</a:t>
            </a:r>
            <a:endParaRPr lang="en-GB" sz="5400">
              <a:solidFill>
                <a:schemeClr val="bg1"/>
              </a:solidFill>
            </a:endParaRPr>
          </a:p>
        </p:txBody>
      </p:sp>
      <p:sp>
        <p:nvSpPr>
          <p:cNvPr id="21" name="Date Placeholder 10">
            <a:extLst>
              <a:ext uri="{FF2B5EF4-FFF2-40B4-BE49-F238E27FC236}">
                <a16:creationId xmlns:a16="http://schemas.microsoft.com/office/drawing/2014/main" id="{68C8007F-7B21-4688-9AAE-87EDE63E808D}"/>
              </a:ext>
            </a:extLst>
          </p:cNvPr>
          <p:cNvSpPr>
            <a:spLocks noGrp="1"/>
          </p:cNvSpPr>
          <p:nvPr>
            <p:ph type="dt" sz="half" idx="10"/>
          </p:nvPr>
        </p:nvSpPr>
        <p:spPr>
          <a:xfrm>
            <a:off x="0" y="9952895"/>
            <a:ext cx="4114800" cy="334106"/>
          </a:xfrm>
        </p:spPr>
        <p:txBody>
          <a:bodyPr/>
          <a:lstStyle>
            <a:lvl1pPr>
              <a:defRPr sz="1500"/>
            </a:lvl1pPr>
          </a:lstStyle>
          <a:p>
            <a:fld id="{0BA3045A-011E-4882-85C6-9F5F4F6AF55C}" type="datetimeFigureOut">
              <a:rPr lang="en-IN" smtClean="0"/>
              <a:t>05-06-2024</a:t>
            </a:fld>
            <a:endParaRPr lang="en-IN"/>
          </a:p>
        </p:txBody>
      </p:sp>
      <p:sp>
        <p:nvSpPr>
          <p:cNvPr id="22" name="Footer Placeholder 11">
            <a:extLst>
              <a:ext uri="{FF2B5EF4-FFF2-40B4-BE49-F238E27FC236}">
                <a16:creationId xmlns:a16="http://schemas.microsoft.com/office/drawing/2014/main" id="{C55AA624-7DD6-412D-94A9-64169D355E07}"/>
              </a:ext>
            </a:extLst>
          </p:cNvPr>
          <p:cNvSpPr>
            <a:spLocks noGrp="1"/>
          </p:cNvSpPr>
          <p:nvPr>
            <p:ph type="ftr" sz="quarter" idx="11"/>
          </p:nvPr>
        </p:nvSpPr>
        <p:spPr>
          <a:xfrm>
            <a:off x="5429250" y="9952894"/>
            <a:ext cx="6172200" cy="334106"/>
          </a:xfrm>
        </p:spPr>
        <p:txBody>
          <a:bodyPr/>
          <a:lstStyle>
            <a:lvl1pPr>
              <a:defRPr sz="1500"/>
            </a:lvl1pPr>
          </a:lstStyle>
          <a:p>
            <a:endParaRPr lang="en-IN"/>
          </a:p>
        </p:txBody>
      </p:sp>
      <p:sp>
        <p:nvSpPr>
          <p:cNvPr id="23" name="Slide Number Placeholder 12">
            <a:extLst>
              <a:ext uri="{FF2B5EF4-FFF2-40B4-BE49-F238E27FC236}">
                <a16:creationId xmlns:a16="http://schemas.microsoft.com/office/drawing/2014/main" id="{A2F37C97-556C-4970-AE24-3FA5BE2DABB1}"/>
              </a:ext>
            </a:extLst>
          </p:cNvPr>
          <p:cNvSpPr>
            <a:spLocks noGrp="1"/>
          </p:cNvSpPr>
          <p:nvPr>
            <p:ph type="sldNum" sz="quarter" idx="12"/>
          </p:nvPr>
        </p:nvSpPr>
        <p:spPr>
          <a:xfrm>
            <a:off x="14173200" y="9952895"/>
            <a:ext cx="4114800" cy="334106"/>
          </a:xfrm>
        </p:spPr>
        <p:txBody>
          <a:bodyPr/>
          <a:lstStyle>
            <a:lvl1pPr>
              <a:defRPr sz="1500"/>
            </a:lvl1pPr>
          </a:lstStyle>
          <a:p>
            <a:fld id="{5E783FB2-46BF-4130-9D87-160A6E179D1D}" type="slidenum">
              <a:rPr lang="en-IN" smtClean="0"/>
              <a:t>‹#›</a:t>
            </a:fld>
            <a:endParaRPr lang="en-IN"/>
          </a:p>
        </p:txBody>
      </p:sp>
      <p:sp>
        <p:nvSpPr>
          <p:cNvPr id="24" name="Rectangle 23">
            <a:extLst>
              <a:ext uri="{FF2B5EF4-FFF2-40B4-BE49-F238E27FC236}">
                <a16:creationId xmlns:a16="http://schemas.microsoft.com/office/drawing/2014/main" id="{D2245193-0EDF-47F3-B264-ED12674B068A}"/>
              </a:ext>
            </a:extLst>
          </p:cNvPr>
          <p:cNvSpPr/>
          <p:nvPr/>
        </p:nvSpPr>
        <p:spPr>
          <a:xfrm>
            <a:off x="13814474" y="1"/>
            <a:ext cx="4473527" cy="10832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2700"/>
          </a:p>
        </p:txBody>
      </p:sp>
      <p:sp>
        <p:nvSpPr>
          <p:cNvPr id="25" name="Rectangle 24">
            <a:extLst>
              <a:ext uri="{FF2B5EF4-FFF2-40B4-BE49-F238E27FC236}">
                <a16:creationId xmlns:a16="http://schemas.microsoft.com/office/drawing/2014/main" id="{DE044C7D-C32F-4323-B746-EE0B3A26D2B6}"/>
              </a:ext>
            </a:extLst>
          </p:cNvPr>
          <p:cNvSpPr/>
          <p:nvPr/>
        </p:nvSpPr>
        <p:spPr>
          <a:xfrm>
            <a:off x="0" y="2"/>
            <a:ext cx="15636240" cy="10832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2700"/>
          </a:p>
        </p:txBody>
      </p:sp>
      <p:pic>
        <p:nvPicPr>
          <p:cNvPr id="26" name="Picture 25" descr="A close up of a logo&#10;&#10;Description automatically generated">
            <a:extLst>
              <a:ext uri="{FF2B5EF4-FFF2-40B4-BE49-F238E27FC236}">
                <a16:creationId xmlns:a16="http://schemas.microsoft.com/office/drawing/2014/main" id="{A56EED53-6D67-4F10-89ED-179FFC9EE53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068467" y="19424"/>
            <a:ext cx="1820553" cy="1063791"/>
          </a:xfrm>
          <a:prstGeom prst="rect">
            <a:avLst/>
          </a:prstGeom>
        </p:spPr>
      </p:pic>
      <p:sp>
        <p:nvSpPr>
          <p:cNvPr id="27" name="Text Placeholder 4">
            <a:extLst>
              <a:ext uri="{FF2B5EF4-FFF2-40B4-BE49-F238E27FC236}">
                <a16:creationId xmlns:a16="http://schemas.microsoft.com/office/drawing/2014/main" id="{156F3D63-C914-47B3-B14A-E66FD7DBC103}"/>
              </a:ext>
            </a:extLst>
          </p:cNvPr>
          <p:cNvSpPr>
            <a:spLocks noGrp="1"/>
          </p:cNvSpPr>
          <p:nvPr>
            <p:ph type="body" sz="quarter" idx="13" hasCustomPrompt="1"/>
          </p:nvPr>
        </p:nvSpPr>
        <p:spPr>
          <a:xfrm>
            <a:off x="1" y="70338"/>
            <a:ext cx="15635288" cy="633045"/>
          </a:xfrm>
        </p:spPr>
        <p:txBody>
          <a:bodyPr anchor="ctr">
            <a:normAutofit/>
          </a:bodyPr>
          <a:lstStyle>
            <a:lvl1pPr marL="0" indent="0" algn="l">
              <a:lnSpc>
                <a:spcPts val="3900"/>
              </a:lnSpc>
              <a:spcBef>
                <a:spcPts val="0"/>
              </a:spcBef>
              <a:buNone/>
              <a:defRPr sz="4200">
                <a:solidFill>
                  <a:schemeClr val="bg1"/>
                </a:solidFill>
              </a:defRPr>
            </a:lvl1pPr>
          </a:lstStyle>
          <a:p>
            <a:pPr lvl="0"/>
            <a:r>
              <a:rPr lang="en-US"/>
              <a:t>SLIDE TITLE</a:t>
            </a:r>
            <a:endParaRPr lang="en-GB"/>
          </a:p>
        </p:txBody>
      </p:sp>
      <p:sp>
        <p:nvSpPr>
          <p:cNvPr id="28" name="Text Placeholder 4">
            <a:extLst>
              <a:ext uri="{FF2B5EF4-FFF2-40B4-BE49-F238E27FC236}">
                <a16:creationId xmlns:a16="http://schemas.microsoft.com/office/drawing/2014/main" id="{A03951FE-C47C-44E5-BF96-2DD224497CFE}"/>
              </a:ext>
            </a:extLst>
          </p:cNvPr>
          <p:cNvSpPr>
            <a:spLocks noGrp="1"/>
          </p:cNvSpPr>
          <p:nvPr>
            <p:ph type="body" sz="quarter" idx="14" hasCustomPrompt="1"/>
          </p:nvPr>
        </p:nvSpPr>
        <p:spPr>
          <a:xfrm>
            <a:off x="34200" y="703385"/>
            <a:ext cx="15601089" cy="288389"/>
          </a:xfrm>
        </p:spPr>
        <p:txBody>
          <a:bodyPr anchor="ctr">
            <a:noAutofit/>
          </a:bodyPr>
          <a:lstStyle>
            <a:lvl1pPr marL="0" indent="0" algn="l">
              <a:lnSpc>
                <a:spcPts val="3900"/>
              </a:lnSpc>
              <a:spcBef>
                <a:spcPts val="0"/>
              </a:spcBef>
              <a:buNone/>
              <a:defRPr sz="2400">
                <a:solidFill>
                  <a:schemeClr val="bg1"/>
                </a:solidFill>
              </a:defRPr>
            </a:lvl1pPr>
          </a:lstStyle>
          <a:p>
            <a:pPr lvl="0"/>
            <a:r>
              <a:rPr lang="en-US"/>
              <a:t>Slide Subtitle (Optional)</a:t>
            </a:r>
            <a:endParaRPr lang="en-GB"/>
          </a:p>
        </p:txBody>
      </p:sp>
    </p:spTree>
    <p:extLst>
      <p:ext uri="{BB962C8B-B14F-4D97-AF65-F5344CB8AC3E}">
        <p14:creationId xmlns:p14="http://schemas.microsoft.com/office/powerpoint/2010/main" val="26716174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2B55C1C-199D-472B-AF5A-905B53F39E2D}"/>
              </a:ext>
            </a:extLst>
          </p:cNvPr>
          <p:cNvSpPr>
            <a:spLocks noGrp="1"/>
          </p:cNvSpPr>
          <p:nvPr>
            <p:ph type="body" idx="1"/>
          </p:nvPr>
        </p:nvSpPr>
        <p:spPr>
          <a:xfrm>
            <a:off x="1257301" y="1502055"/>
            <a:ext cx="7736681" cy="1300056"/>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1B6B-061D-4CE4-9D1A-4534B9B478AF}"/>
              </a:ext>
            </a:extLst>
          </p:cNvPr>
          <p:cNvSpPr>
            <a:spLocks noGrp="1"/>
          </p:cNvSpPr>
          <p:nvPr>
            <p:ph sz="half" idx="2"/>
          </p:nvPr>
        </p:nvSpPr>
        <p:spPr>
          <a:xfrm>
            <a:off x="1259683" y="2856120"/>
            <a:ext cx="7736681" cy="6414489"/>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61B730F-333C-458F-99F5-5C475E8E35EB}"/>
              </a:ext>
            </a:extLst>
          </p:cNvPr>
          <p:cNvSpPr>
            <a:spLocks noGrp="1"/>
          </p:cNvSpPr>
          <p:nvPr>
            <p:ph type="body" sz="quarter" idx="3"/>
          </p:nvPr>
        </p:nvSpPr>
        <p:spPr>
          <a:xfrm>
            <a:off x="9255918" y="1502055"/>
            <a:ext cx="7774782" cy="1300056"/>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5CCE799E-E6A6-43DC-A98D-1887014290C3}"/>
              </a:ext>
            </a:extLst>
          </p:cNvPr>
          <p:cNvSpPr>
            <a:spLocks noGrp="1"/>
          </p:cNvSpPr>
          <p:nvPr>
            <p:ph sz="quarter" idx="4"/>
          </p:nvPr>
        </p:nvSpPr>
        <p:spPr>
          <a:xfrm>
            <a:off x="9258300" y="2856120"/>
            <a:ext cx="7774782" cy="6414489"/>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itle 1">
            <a:extLst>
              <a:ext uri="{FF2B5EF4-FFF2-40B4-BE49-F238E27FC236}">
                <a16:creationId xmlns:a16="http://schemas.microsoft.com/office/drawing/2014/main" id="{5F86282C-F6F8-4AB7-A878-961B6C079B80}"/>
              </a:ext>
            </a:extLst>
          </p:cNvPr>
          <p:cNvSpPr txBox="1">
            <a:spLocks/>
          </p:cNvSpPr>
          <p:nvPr/>
        </p:nvSpPr>
        <p:spPr>
          <a:xfrm>
            <a:off x="1060353" y="166963"/>
            <a:ext cx="14252331" cy="128111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400">
                <a:solidFill>
                  <a:schemeClr val="bg1"/>
                </a:solidFill>
              </a:rPr>
              <a:t>SLIDE TITLE</a:t>
            </a:r>
            <a:endParaRPr lang="en-GB" sz="5400">
              <a:solidFill>
                <a:schemeClr val="bg1"/>
              </a:solidFill>
            </a:endParaRPr>
          </a:p>
        </p:txBody>
      </p:sp>
      <p:sp>
        <p:nvSpPr>
          <p:cNvPr id="23" name="Date Placeholder 10">
            <a:extLst>
              <a:ext uri="{FF2B5EF4-FFF2-40B4-BE49-F238E27FC236}">
                <a16:creationId xmlns:a16="http://schemas.microsoft.com/office/drawing/2014/main" id="{E3B5B827-DC2A-457A-A20B-734EAD156916}"/>
              </a:ext>
            </a:extLst>
          </p:cNvPr>
          <p:cNvSpPr>
            <a:spLocks noGrp="1"/>
          </p:cNvSpPr>
          <p:nvPr>
            <p:ph type="dt" sz="half" idx="10"/>
          </p:nvPr>
        </p:nvSpPr>
        <p:spPr>
          <a:xfrm>
            <a:off x="0" y="9952895"/>
            <a:ext cx="4114800" cy="334106"/>
          </a:xfrm>
        </p:spPr>
        <p:txBody>
          <a:bodyPr/>
          <a:lstStyle>
            <a:lvl1pPr>
              <a:defRPr sz="1500"/>
            </a:lvl1pPr>
          </a:lstStyle>
          <a:p>
            <a:fld id="{0BA3045A-011E-4882-85C6-9F5F4F6AF55C}" type="datetimeFigureOut">
              <a:rPr lang="en-IN" smtClean="0"/>
              <a:t>05-06-2024</a:t>
            </a:fld>
            <a:endParaRPr lang="en-IN"/>
          </a:p>
        </p:txBody>
      </p:sp>
      <p:sp>
        <p:nvSpPr>
          <p:cNvPr id="24" name="Footer Placeholder 11">
            <a:extLst>
              <a:ext uri="{FF2B5EF4-FFF2-40B4-BE49-F238E27FC236}">
                <a16:creationId xmlns:a16="http://schemas.microsoft.com/office/drawing/2014/main" id="{487D63C2-EEC1-417B-B0DF-953AEF34CEFD}"/>
              </a:ext>
            </a:extLst>
          </p:cNvPr>
          <p:cNvSpPr>
            <a:spLocks noGrp="1"/>
          </p:cNvSpPr>
          <p:nvPr>
            <p:ph type="ftr" sz="quarter" idx="11"/>
          </p:nvPr>
        </p:nvSpPr>
        <p:spPr>
          <a:xfrm>
            <a:off x="5429250" y="9952894"/>
            <a:ext cx="6172200" cy="334106"/>
          </a:xfrm>
        </p:spPr>
        <p:txBody>
          <a:bodyPr/>
          <a:lstStyle>
            <a:lvl1pPr>
              <a:defRPr sz="1500"/>
            </a:lvl1pPr>
          </a:lstStyle>
          <a:p>
            <a:endParaRPr lang="en-IN"/>
          </a:p>
        </p:txBody>
      </p:sp>
      <p:sp>
        <p:nvSpPr>
          <p:cNvPr id="25" name="Slide Number Placeholder 12">
            <a:extLst>
              <a:ext uri="{FF2B5EF4-FFF2-40B4-BE49-F238E27FC236}">
                <a16:creationId xmlns:a16="http://schemas.microsoft.com/office/drawing/2014/main" id="{6A910D46-07FE-406C-AEC8-89F7526184A7}"/>
              </a:ext>
            </a:extLst>
          </p:cNvPr>
          <p:cNvSpPr>
            <a:spLocks noGrp="1"/>
          </p:cNvSpPr>
          <p:nvPr>
            <p:ph type="sldNum" sz="quarter" idx="12"/>
          </p:nvPr>
        </p:nvSpPr>
        <p:spPr>
          <a:xfrm>
            <a:off x="14173200" y="9952895"/>
            <a:ext cx="4114800" cy="334106"/>
          </a:xfrm>
        </p:spPr>
        <p:txBody>
          <a:bodyPr/>
          <a:lstStyle>
            <a:lvl1pPr>
              <a:defRPr sz="1500"/>
            </a:lvl1pPr>
          </a:lstStyle>
          <a:p>
            <a:fld id="{5E783FB2-46BF-4130-9D87-160A6E179D1D}" type="slidenum">
              <a:rPr lang="en-IN" smtClean="0"/>
              <a:t>‹#›</a:t>
            </a:fld>
            <a:endParaRPr lang="en-IN"/>
          </a:p>
        </p:txBody>
      </p:sp>
      <p:sp>
        <p:nvSpPr>
          <p:cNvPr id="26" name="Rectangle 25">
            <a:extLst>
              <a:ext uri="{FF2B5EF4-FFF2-40B4-BE49-F238E27FC236}">
                <a16:creationId xmlns:a16="http://schemas.microsoft.com/office/drawing/2014/main" id="{D0676C20-5109-407D-9BAB-12060F6B618E}"/>
              </a:ext>
            </a:extLst>
          </p:cNvPr>
          <p:cNvSpPr/>
          <p:nvPr/>
        </p:nvSpPr>
        <p:spPr>
          <a:xfrm>
            <a:off x="13814474" y="1"/>
            <a:ext cx="4473527" cy="10832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2700"/>
          </a:p>
        </p:txBody>
      </p:sp>
      <p:sp>
        <p:nvSpPr>
          <p:cNvPr id="27" name="Rectangle 26">
            <a:extLst>
              <a:ext uri="{FF2B5EF4-FFF2-40B4-BE49-F238E27FC236}">
                <a16:creationId xmlns:a16="http://schemas.microsoft.com/office/drawing/2014/main" id="{EB849755-C786-4560-9E23-632A79D18B29}"/>
              </a:ext>
            </a:extLst>
          </p:cNvPr>
          <p:cNvSpPr/>
          <p:nvPr/>
        </p:nvSpPr>
        <p:spPr>
          <a:xfrm>
            <a:off x="0" y="2"/>
            <a:ext cx="15636240" cy="10832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2700"/>
          </a:p>
        </p:txBody>
      </p:sp>
      <p:pic>
        <p:nvPicPr>
          <p:cNvPr id="28" name="Picture 27" descr="A close up of a logo&#10;&#10;Description automatically generated">
            <a:extLst>
              <a:ext uri="{FF2B5EF4-FFF2-40B4-BE49-F238E27FC236}">
                <a16:creationId xmlns:a16="http://schemas.microsoft.com/office/drawing/2014/main" id="{5E61332F-BDD9-435C-8D09-956B91C5AAD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068467" y="19424"/>
            <a:ext cx="1820553" cy="1063791"/>
          </a:xfrm>
          <a:prstGeom prst="rect">
            <a:avLst/>
          </a:prstGeom>
        </p:spPr>
      </p:pic>
      <p:sp>
        <p:nvSpPr>
          <p:cNvPr id="29" name="Text Placeholder 4">
            <a:extLst>
              <a:ext uri="{FF2B5EF4-FFF2-40B4-BE49-F238E27FC236}">
                <a16:creationId xmlns:a16="http://schemas.microsoft.com/office/drawing/2014/main" id="{B0137B95-05EB-42D9-B3EF-D4636D60E68E}"/>
              </a:ext>
            </a:extLst>
          </p:cNvPr>
          <p:cNvSpPr>
            <a:spLocks noGrp="1"/>
          </p:cNvSpPr>
          <p:nvPr>
            <p:ph type="body" sz="quarter" idx="13" hasCustomPrompt="1"/>
          </p:nvPr>
        </p:nvSpPr>
        <p:spPr>
          <a:xfrm>
            <a:off x="1" y="70338"/>
            <a:ext cx="15635288" cy="633045"/>
          </a:xfrm>
        </p:spPr>
        <p:txBody>
          <a:bodyPr anchor="ctr">
            <a:normAutofit/>
          </a:bodyPr>
          <a:lstStyle>
            <a:lvl1pPr marL="0" indent="0" algn="l">
              <a:lnSpc>
                <a:spcPts val="3900"/>
              </a:lnSpc>
              <a:spcBef>
                <a:spcPts val="0"/>
              </a:spcBef>
              <a:buNone/>
              <a:defRPr sz="4200">
                <a:solidFill>
                  <a:schemeClr val="bg1"/>
                </a:solidFill>
              </a:defRPr>
            </a:lvl1pPr>
          </a:lstStyle>
          <a:p>
            <a:pPr lvl="0"/>
            <a:r>
              <a:rPr lang="en-US"/>
              <a:t>SLIDE TITLE</a:t>
            </a:r>
            <a:endParaRPr lang="en-GB"/>
          </a:p>
        </p:txBody>
      </p:sp>
      <p:sp>
        <p:nvSpPr>
          <p:cNvPr id="30" name="Text Placeholder 4">
            <a:extLst>
              <a:ext uri="{FF2B5EF4-FFF2-40B4-BE49-F238E27FC236}">
                <a16:creationId xmlns:a16="http://schemas.microsoft.com/office/drawing/2014/main" id="{2C7E6B8A-5AF3-46D6-9E08-05F245888A14}"/>
              </a:ext>
            </a:extLst>
          </p:cNvPr>
          <p:cNvSpPr>
            <a:spLocks noGrp="1"/>
          </p:cNvSpPr>
          <p:nvPr>
            <p:ph type="body" sz="quarter" idx="14" hasCustomPrompt="1"/>
          </p:nvPr>
        </p:nvSpPr>
        <p:spPr>
          <a:xfrm>
            <a:off x="34200" y="703385"/>
            <a:ext cx="15601089" cy="288389"/>
          </a:xfrm>
        </p:spPr>
        <p:txBody>
          <a:bodyPr anchor="ctr">
            <a:noAutofit/>
          </a:bodyPr>
          <a:lstStyle>
            <a:lvl1pPr marL="0" indent="0" algn="l">
              <a:lnSpc>
                <a:spcPts val="3900"/>
              </a:lnSpc>
              <a:spcBef>
                <a:spcPts val="0"/>
              </a:spcBef>
              <a:buNone/>
              <a:defRPr sz="2400">
                <a:solidFill>
                  <a:schemeClr val="bg1"/>
                </a:solidFill>
              </a:defRPr>
            </a:lvl1pPr>
          </a:lstStyle>
          <a:p>
            <a:pPr lvl="0"/>
            <a:r>
              <a:rPr lang="en-US"/>
              <a:t>Slide Subtitle (Optional)</a:t>
            </a:r>
            <a:endParaRPr lang="en-GB"/>
          </a:p>
        </p:txBody>
      </p:sp>
    </p:spTree>
    <p:extLst>
      <p:ext uri="{BB962C8B-B14F-4D97-AF65-F5344CB8AC3E}">
        <p14:creationId xmlns:p14="http://schemas.microsoft.com/office/powerpoint/2010/main" val="3955701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A7D9B2-240D-4487-9FE6-86FCC1637F5A}"/>
              </a:ext>
            </a:extLst>
          </p:cNvPr>
          <p:cNvSpPr/>
          <p:nvPr userDrawn="1"/>
        </p:nvSpPr>
        <p:spPr>
          <a:xfrm>
            <a:off x="1" y="-1"/>
            <a:ext cx="4473527" cy="10832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2700"/>
          </a:p>
        </p:txBody>
      </p:sp>
      <p:sp>
        <p:nvSpPr>
          <p:cNvPr id="17" name="Date Placeholder 10">
            <a:extLst>
              <a:ext uri="{FF2B5EF4-FFF2-40B4-BE49-F238E27FC236}">
                <a16:creationId xmlns:a16="http://schemas.microsoft.com/office/drawing/2014/main" id="{29D8F9FD-0FEE-43C1-90CF-564D9A2E7EC1}"/>
              </a:ext>
            </a:extLst>
          </p:cNvPr>
          <p:cNvSpPr>
            <a:spLocks noGrp="1"/>
          </p:cNvSpPr>
          <p:nvPr>
            <p:ph type="dt" sz="half" idx="10"/>
          </p:nvPr>
        </p:nvSpPr>
        <p:spPr>
          <a:xfrm>
            <a:off x="0" y="9952895"/>
            <a:ext cx="4114800" cy="334106"/>
          </a:xfrm>
        </p:spPr>
        <p:txBody>
          <a:bodyPr/>
          <a:lstStyle>
            <a:lvl1pPr>
              <a:defRPr sz="1500"/>
            </a:lvl1pPr>
          </a:lstStyle>
          <a:p>
            <a:fld id="{0BA3045A-011E-4882-85C6-9F5F4F6AF55C}" type="datetimeFigureOut">
              <a:rPr lang="en-IN" smtClean="0"/>
              <a:t>05-06-2024</a:t>
            </a:fld>
            <a:endParaRPr lang="en-IN"/>
          </a:p>
        </p:txBody>
      </p:sp>
      <p:sp>
        <p:nvSpPr>
          <p:cNvPr id="18" name="Footer Placeholder 11">
            <a:extLst>
              <a:ext uri="{FF2B5EF4-FFF2-40B4-BE49-F238E27FC236}">
                <a16:creationId xmlns:a16="http://schemas.microsoft.com/office/drawing/2014/main" id="{2DDE743E-579F-42AA-B377-8CC3E08BBBEE}"/>
              </a:ext>
            </a:extLst>
          </p:cNvPr>
          <p:cNvSpPr>
            <a:spLocks noGrp="1"/>
          </p:cNvSpPr>
          <p:nvPr>
            <p:ph type="ftr" sz="quarter" idx="11"/>
          </p:nvPr>
        </p:nvSpPr>
        <p:spPr>
          <a:xfrm>
            <a:off x="5429250" y="9952894"/>
            <a:ext cx="6172200" cy="334106"/>
          </a:xfrm>
        </p:spPr>
        <p:txBody>
          <a:bodyPr/>
          <a:lstStyle>
            <a:lvl1pPr>
              <a:defRPr sz="1500"/>
            </a:lvl1pPr>
          </a:lstStyle>
          <a:p>
            <a:endParaRPr lang="en-IN"/>
          </a:p>
        </p:txBody>
      </p:sp>
      <p:sp>
        <p:nvSpPr>
          <p:cNvPr id="19" name="Slide Number Placeholder 12">
            <a:extLst>
              <a:ext uri="{FF2B5EF4-FFF2-40B4-BE49-F238E27FC236}">
                <a16:creationId xmlns:a16="http://schemas.microsoft.com/office/drawing/2014/main" id="{AB85047E-CA1B-4724-A5CD-5C3269834E5C}"/>
              </a:ext>
            </a:extLst>
          </p:cNvPr>
          <p:cNvSpPr>
            <a:spLocks noGrp="1"/>
          </p:cNvSpPr>
          <p:nvPr>
            <p:ph type="sldNum" sz="quarter" idx="12"/>
          </p:nvPr>
        </p:nvSpPr>
        <p:spPr>
          <a:xfrm>
            <a:off x="14173200" y="9952895"/>
            <a:ext cx="4114800" cy="334106"/>
          </a:xfrm>
        </p:spPr>
        <p:txBody>
          <a:bodyPr/>
          <a:lstStyle>
            <a:lvl1pPr>
              <a:defRPr sz="1500"/>
            </a:lvl1pPr>
          </a:lstStyle>
          <a:p>
            <a:fld id="{5E783FB2-46BF-4130-9D87-160A6E179D1D}" type="slidenum">
              <a:rPr lang="en-IN" smtClean="0"/>
              <a:t>‹#›</a:t>
            </a:fld>
            <a:endParaRPr lang="en-IN"/>
          </a:p>
        </p:txBody>
      </p:sp>
      <p:sp>
        <p:nvSpPr>
          <p:cNvPr id="20" name="Rectangle 19">
            <a:extLst>
              <a:ext uri="{FF2B5EF4-FFF2-40B4-BE49-F238E27FC236}">
                <a16:creationId xmlns:a16="http://schemas.microsoft.com/office/drawing/2014/main" id="{3BE69FE4-8531-430C-856F-DB6D57C78916}"/>
              </a:ext>
            </a:extLst>
          </p:cNvPr>
          <p:cNvSpPr/>
          <p:nvPr/>
        </p:nvSpPr>
        <p:spPr>
          <a:xfrm>
            <a:off x="13814474" y="1"/>
            <a:ext cx="4473527" cy="10832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2700"/>
          </a:p>
        </p:txBody>
      </p:sp>
      <p:sp>
        <p:nvSpPr>
          <p:cNvPr id="21" name="Rectangle 20">
            <a:extLst>
              <a:ext uri="{FF2B5EF4-FFF2-40B4-BE49-F238E27FC236}">
                <a16:creationId xmlns:a16="http://schemas.microsoft.com/office/drawing/2014/main" id="{A32EB567-D33B-410B-BCFD-4EE276C4529D}"/>
              </a:ext>
            </a:extLst>
          </p:cNvPr>
          <p:cNvSpPr/>
          <p:nvPr/>
        </p:nvSpPr>
        <p:spPr>
          <a:xfrm>
            <a:off x="2018873" y="2"/>
            <a:ext cx="14733140" cy="10832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2700"/>
          </a:p>
        </p:txBody>
      </p:sp>
      <p:pic>
        <p:nvPicPr>
          <p:cNvPr id="22" name="Picture 21" descr="A close up of a logo&#10;&#10;Description automatically generated">
            <a:extLst>
              <a:ext uri="{FF2B5EF4-FFF2-40B4-BE49-F238E27FC236}">
                <a16:creationId xmlns:a16="http://schemas.microsoft.com/office/drawing/2014/main" id="{966CD918-4654-42FB-863F-D4355CF25BB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9265" y="70339"/>
            <a:ext cx="1500344" cy="876686"/>
          </a:xfrm>
          <a:prstGeom prst="rect">
            <a:avLst/>
          </a:prstGeom>
        </p:spPr>
      </p:pic>
      <p:sp>
        <p:nvSpPr>
          <p:cNvPr id="23" name="Text Placeholder 4">
            <a:extLst>
              <a:ext uri="{FF2B5EF4-FFF2-40B4-BE49-F238E27FC236}">
                <a16:creationId xmlns:a16="http://schemas.microsoft.com/office/drawing/2014/main" id="{B7D44716-19B8-459F-AB55-F55F645E3B32}"/>
              </a:ext>
            </a:extLst>
          </p:cNvPr>
          <p:cNvSpPr>
            <a:spLocks noGrp="1"/>
          </p:cNvSpPr>
          <p:nvPr>
            <p:ph type="body" sz="quarter" idx="13" hasCustomPrompt="1"/>
          </p:nvPr>
        </p:nvSpPr>
        <p:spPr>
          <a:xfrm>
            <a:off x="2373329" y="70338"/>
            <a:ext cx="13261958" cy="909609"/>
          </a:xfrm>
        </p:spPr>
        <p:txBody>
          <a:bodyPr anchor="ctr">
            <a:normAutofit/>
          </a:bodyPr>
          <a:lstStyle>
            <a:lvl1pPr marL="0" indent="0" algn="l">
              <a:lnSpc>
                <a:spcPts val="3900"/>
              </a:lnSpc>
              <a:spcBef>
                <a:spcPts val="0"/>
              </a:spcBef>
              <a:buNone/>
              <a:defRPr sz="4200">
                <a:solidFill>
                  <a:schemeClr val="bg1"/>
                </a:solidFill>
              </a:defRPr>
            </a:lvl1pPr>
          </a:lstStyle>
          <a:p>
            <a:pPr lvl="0"/>
            <a:r>
              <a:rPr lang="en-US"/>
              <a:t>SLIDE TITLE</a:t>
            </a:r>
            <a:endParaRPr lang="en-GB"/>
          </a:p>
        </p:txBody>
      </p:sp>
      <p:pic>
        <p:nvPicPr>
          <p:cNvPr id="3" name="Picture 2" descr="A picture containing text&#10;&#10;Description automatically generated">
            <a:extLst>
              <a:ext uri="{FF2B5EF4-FFF2-40B4-BE49-F238E27FC236}">
                <a16:creationId xmlns:a16="http://schemas.microsoft.com/office/drawing/2014/main" id="{3E8A833C-7FCD-48AA-A51B-D581D359E2E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6961644" y="70673"/>
            <a:ext cx="926654" cy="909275"/>
          </a:xfrm>
          <a:prstGeom prst="rect">
            <a:avLst/>
          </a:prstGeom>
        </p:spPr>
      </p:pic>
    </p:spTree>
    <p:extLst>
      <p:ext uri="{BB962C8B-B14F-4D97-AF65-F5344CB8AC3E}">
        <p14:creationId xmlns:p14="http://schemas.microsoft.com/office/powerpoint/2010/main" val="873488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A7D9B2-240D-4487-9FE6-86FCC1637F5A}"/>
              </a:ext>
            </a:extLst>
          </p:cNvPr>
          <p:cNvSpPr/>
          <p:nvPr userDrawn="1"/>
        </p:nvSpPr>
        <p:spPr>
          <a:xfrm>
            <a:off x="1" y="-1"/>
            <a:ext cx="4473527" cy="10832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2700"/>
          </a:p>
        </p:txBody>
      </p:sp>
      <p:sp>
        <p:nvSpPr>
          <p:cNvPr id="17" name="Date Placeholder 10">
            <a:extLst>
              <a:ext uri="{FF2B5EF4-FFF2-40B4-BE49-F238E27FC236}">
                <a16:creationId xmlns:a16="http://schemas.microsoft.com/office/drawing/2014/main" id="{29D8F9FD-0FEE-43C1-90CF-564D9A2E7EC1}"/>
              </a:ext>
            </a:extLst>
          </p:cNvPr>
          <p:cNvSpPr>
            <a:spLocks noGrp="1"/>
          </p:cNvSpPr>
          <p:nvPr>
            <p:ph type="dt" sz="half" idx="10"/>
          </p:nvPr>
        </p:nvSpPr>
        <p:spPr>
          <a:xfrm>
            <a:off x="0" y="9952895"/>
            <a:ext cx="4114800" cy="334106"/>
          </a:xfrm>
        </p:spPr>
        <p:txBody>
          <a:bodyPr/>
          <a:lstStyle>
            <a:lvl1pPr>
              <a:defRPr sz="1500"/>
            </a:lvl1pPr>
          </a:lstStyle>
          <a:p>
            <a:fld id="{0BA3045A-011E-4882-85C6-9F5F4F6AF55C}" type="datetimeFigureOut">
              <a:rPr lang="en-IN" smtClean="0"/>
              <a:t>05-06-2024</a:t>
            </a:fld>
            <a:endParaRPr lang="en-IN"/>
          </a:p>
        </p:txBody>
      </p:sp>
      <p:sp>
        <p:nvSpPr>
          <p:cNvPr id="18" name="Footer Placeholder 11">
            <a:extLst>
              <a:ext uri="{FF2B5EF4-FFF2-40B4-BE49-F238E27FC236}">
                <a16:creationId xmlns:a16="http://schemas.microsoft.com/office/drawing/2014/main" id="{2DDE743E-579F-42AA-B377-8CC3E08BBBEE}"/>
              </a:ext>
            </a:extLst>
          </p:cNvPr>
          <p:cNvSpPr>
            <a:spLocks noGrp="1"/>
          </p:cNvSpPr>
          <p:nvPr>
            <p:ph type="ftr" sz="quarter" idx="11"/>
          </p:nvPr>
        </p:nvSpPr>
        <p:spPr>
          <a:xfrm>
            <a:off x="5429250" y="9952894"/>
            <a:ext cx="6172200" cy="334106"/>
          </a:xfrm>
        </p:spPr>
        <p:txBody>
          <a:bodyPr/>
          <a:lstStyle>
            <a:lvl1pPr>
              <a:defRPr sz="1500"/>
            </a:lvl1pPr>
          </a:lstStyle>
          <a:p>
            <a:endParaRPr lang="en-IN"/>
          </a:p>
        </p:txBody>
      </p:sp>
      <p:sp>
        <p:nvSpPr>
          <p:cNvPr id="19" name="Slide Number Placeholder 12">
            <a:extLst>
              <a:ext uri="{FF2B5EF4-FFF2-40B4-BE49-F238E27FC236}">
                <a16:creationId xmlns:a16="http://schemas.microsoft.com/office/drawing/2014/main" id="{AB85047E-CA1B-4724-A5CD-5C3269834E5C}"/>
              </a:ext>
            </a:extLst>
          </p:cNvPr>
          <p:cNvSpPr>
            <a:spLocks noGrp="1"/>
          </p:cNvSpPr>
          <p:nvPr>
            <p:ph type="sldNum" sz="quarter" idx="12"/>
          </p:nvPr>
        </p:nvSpPr>
        <p:spPr>
          <a:xfrm>
            <a:off x="14173200" y="9952895"/>
            <a:ext cx="4114800" cy="334106"/>
          </a:xfrm>
        </p:spPr>
        <p:txBody>
          <a:bodyPr/>
          <a:lstStyle>
            <a:lvl1pPr>
              <a:defRPr sz="1500"/>
            </a:lvl1pPr>
          </a:lstStyle>
          <a:p>
            <a:fld id="{5E783FB2-46BF-4130-9D87-160A6E179D1D}" type="slidenum">
              <a:rPr lang="en-IN" smtClean="0"/>
              <a:t>‹#›</a:t>
            </a:fld>
            <a:endParaRPr lang="en-IN"/>
          </a:p>
        </p:txBody>
      </p:sp>
      <p:sp>
        <p:nvSpPr>
          <p:cNvPr id="20" name="Rectangle 19">
            <a:extLst>
              <a:ext uri="{FF2B5EF4-FFF2-40B4-BE49-F238E27FC236}">
                <a16:creationId xmlns:a16="http://schemas.microsoft.com/office/drawing/2014/main" id="{3BE69FE4-8531-430C-856F-DB6D57C78916}"/>
              </a:ext>
            </a:extLst>
          </p:cNvPr>
          <p:cNvSpPr/>
          <p:nvPr/>
        </p:nvSpPr>
        <p:spPr>
          <a:xfrm>
            <a:off x="13814474" y="1"/>
            <a:ext cx="4473527" cy="10832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2700"/>
          </a:p>
        </p:txBody>
      </p:sp>
      <p:sp>
        <p:nvSpPr>
          <p:cNvPr id="21" name="Rectangle 20">
            <a:extLst>
              <a:ext uri="{FF2B5EF4-FFF2-40B4-BE49-F238E27FC236}">
                <a16:creationId xmlns:a16="http://schemas.microsoft.com/office/drawing/2014/main" id="{A32EB567-D33B-410B-BCFD-4EE276C4529D}"/>
              </a:ext>
            </a:extLst>
          </p:cNvPr>
          <p:cNvSpPr/>
          <p:nvPr/>
        </p:nvSpPr>
        <p:spPr>
          <a:xfrm>
            <a:off x="2018873" y="2"/>
            <a:ext cx="14733140" cy="10832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2700"/>
          </a:p>
        </p:txBody>
      </p:sp>
      <p:pic>
        <p:nvPicPr>
          <p:cNvPr id="22" name="Picture 21" descr="A close up of a logo&#10;&#10;Description automatically generated">
            <a:extLst>
              <a:ext uri="{FF2B5EF4-FFF2-40B4-BE49-F238E27FC236}">
                <a16:creationId xmlns:a16="http://schemas.microsoft.com/office/drawing/2014/main" id="{966CD918-4654-42FB-863F-D4355CF25B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9265" y="70339"/>
            <a:ext cx="1500344" cy="876686"/>
          </a:xfrm>
          <a:prstGeom prst="rect">
            <a:avLst/>
          </a:prstGeom>
        </p:spPr>
      </p:pic>
      <p:sp>
        <p:nvSpPr>
          <p:cNvPr id="23" name="Text Placeholder 4">
            <a:extLst>
              <a:ext uri="{FF2B5EF4-FFF2-40B4-BE49-F238E27FC236}">
                <a16:creationId xmlns:a16="http://schemas.microsoft.com/office/drawing/2014/main" id="{B7D44716-19B8-459F-AB55-F55F645E3B32}"/>
              </a:ext>
            </a:extLst>
          </p:cNvPr>
          <p:cNvSpPr>
            <a:spLocks noGrp="1"/>
          </p:cNvSpPr>
          <p:nvPr>
            <p:ph type="body" sz="quarter" idx="13" hasCustomPrompt="1"/>
          </p:nvPr>
        </p:nvSpPr>
        <p:spPr>
          <a:xfrm>
            <a:off x="2373329" y="70338"/>
            <a:ext cx="13261958" cy="909609"/>
          </a:xfrm>
        </p:spPr>
        <p:txBody>
          <a:bodyPr anchor="ctr">
            <a:normAutofit/>
          </a:bodyPr>
          <a:lstStyle>
            <a:lvl1pPr marL="0" indent="0" algn="l">
              <a:lnSpc>
                <a:spcPts val="3900"/>
              </a:lnSpc>
              <a:spcBef>
                <a:spcPts val="0"/>
              </a:spcBef>
              <a:buNone/>
              <a:defRPr sz="4200">
                <a:solidFill>
                  <a:schemeClr val="bg1"/>
                </a:solidFill>
              </a:defRPr>
            </a:lvl1pPr>
          </a:lstStyle>
          <a:p>
            <a:pPr lvl="0"/>
            <a:r>
              <a:rPr lang="en-US"/>
              <a:t>SLIDE TITLE</a:t>
            </a:r>
            <a:endParaRPr lang="en-GB"/>
          </a:p>
        </p:txBody>
      </p:sp>
      <p:pic>
        <p:nvPicPr>
          <p:cNvPr id="3" name="Picture 2" descr="A picture containing text&#10;&#10;Description automatically generated">
            <a:extLst>
              <a:ext uri="{FF2B5EF4-FFF2-40B4-BE49-F238E27FC236}">
                <a16:creationId xmlns:a16="http://schemas.microsoft.com/office/drawing/2014/main" id="{3E8A833C-7FCD-48AA-A51B-D581D359E2E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961644" y="70673"/>
            <a:ext cx="926654" cy="909275"/>
          </a:xfrm>
          <a:prstGeom prst="rect">
            <a:avLst/>
          </a:prstGeom>
        </p:spPr>
      </p:pic>
    </p:spTree>
    <p:extLst>
      <p:ext uri="{BB962C8B-B14F-4D97-AF65-F5344CB8AC3E}">
        <p14:creationId xmlns:p14="http://schemas.microsoft.com/office/powerpoint/2010/main" val="35762910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B8B57B2C-BFD0-4F36-BF06-1ADD9A58614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356855" y="61626"/>
            <a:ext cx="1820553" cy="1063791"/>
          </a:xfrm>
          <a:prstGeom prst="rect">
            <a:avLst/>
          </a:prstGeom>
        </p:spPr>
      </p:pic>
      <p:sp>
        <p:nvSpPr>
          <p:cNvPr id="11" name="Date Placeholder 10">
            <a:extLst>
              <a:ext uri="{FF2B5EF4-FFF2-40B4-BE49-F238E27FC236}">
                <a16:creationId xmlns:a16="http://schemas.microsoft.com/office/drawing/2014/main" id="{2FFDAF76-D262-4524-BA62-401409401D7D}"/>
              </a:ext>
            </a:extLst>
          </p:cNvPr>
          <p:cNvSpPr>
            <a:spLocks noGrp="1"/>
          </p:cNvSpPr>
          <p:nvPr>
            <p:ph type="dt" sz="half" idx="10"/>
          </p:nvPr>
        </p:nvSpPr>
        <p:spPr>
          <a:xfrm>
            <a:off x="0" y="9952895"/>
            <a:ext cx="4114800" cy="334106"/>
          </a:xfrm>
        </p:spPr>
        <p:txBody>
          <a:bodyPr/>
          <a:lstStyle>
            <a:lvl1pPr>
              <a:defRPr sz="1500"/>
            </a:lvl1pPr>
          </a:lstStyle>
          <a:p>
            <a:fld id="{0BA3045A-011E-4882-85C6-9F5F4F6AF55C}" type="datetimeFigureOut">
              <a:rPr lang="en-IN" smtClean="0"/>
              <a:t>05-06-2024</a:t>
            </a:fld>
            <a:endParaRPr lang="en-IN"/>
          </a:p>
        </p:txBody>
      </p:sp>
      <p:sp>
        <p:nvSpPr>
          <p:cNvPr id="12" name="Footer Placeholder 11">
            <a:extLst>
              <a:ext uri="{FF2B5EF4-FFF2-40B4-BE49-F238E27FC236}">
                <a16:creationId xmlns:a16="http://schemas.microsoft.com/office/drawing/2014/main" id="{901DC84B-F329-4C83-8C97-B442E3651D3F}"/>
              </a:ext>
            </a:extLst>
          </p:cNvPr>
          <p:cNvSpPr>
            <a:spLocks noGrp="1"/>
          </p:cNvSpPr>
          <p:nvPr>
            <p:ph type="ftr" sz="quarter" idx="11"/>
          </p:nvPr>
        </p:nvSpPr>
        <p:spPr>
          <a:xfrm>
            <a:off x="5429250" y="9952894"/>
            <a:ext cx="6172200" cy="334106"/>
          </a:xfrm>
        </p:spPr>
        <p:txBody>
          <a:bodyPr/>
          <a:lstStyle>
            <a:lvl1pPr>
              <a:defRPr sz="1500"/>
            </a:lvl1pPr>
          </a:lstStyle>
          <a:p>
            <a:endParaRPr lang="en-IN"/>
          </a:p>
        </p:txBody>
      </p:sp>
      <p:sp>
        <p:nvSpPr>
          <p:cNvPr id="13" name="Slide Number Placeholder 12">
            <a:extLst>
              <a:ext uri="{FF2B5EF4-FFF2-40B4-BE49-F238E27FC236}">
                <a16:creationId xmlns:a16="http://schemas.microsoft.com/office/drawing/2014/main" id="{7D13BD47-3398-4826-ADE6-E7B119E5B5E0}"/>
              </a:ext>
            </a:extLst>
          </p:cNvPr>
          <p:cNvSpPr>
            <a:spLocks noGrp="1"/>
          </p:cNvSpPr>
          <p:nvPr>
            <p:ph type="sldNum" sz="quarter" idx="12"/>
          </p:nvPr>
        </p:nvSpPr>
        <p:spPr>
          <a:xfrm>
            <a:off x="14173200" y="9952895"/>
            <a:ext cx="4114800" cy="334106"/>
          </a:xfrm>
        </p:spPr>
        <p:txBody>
          <a:bodyPr/>
          <a:lstStyle>
            <a:lvl1pPr>
              <a:defRPr sz="1500"/>
            </a:lvl1pPr>
          </a:lstStyle>
          <a:p>
            <a:fld id="{5E783FB2-46BF-4130-9D87-160A6E179D1D}" type="slidenum">
              <a:rPr lang="en-IN" smtClean="0"/>
              <a:t>‹#›</a:t>
            </a:fld>
            <a:endParaRPr lang="en-IN"/>
          </a:p>
        </p:txBody>
      </p:sp>
    </p:spTree>
    <p:extLst>
      <p:ext uri="{BB962C8B-B14F-4D97-AF65-F5344CB8AC3E}">
        <p14:creationId xmlns:p14="http://schemas.microsoft.com/office/powerpoint/2010/main" val="37634101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Image and Capti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F6A156F-CB09-411B-926A-C86B13A286BB}"/>
              </a:ext>
            </a:extLst>
          </p:cNvPr>
          <p:cNvSpPr>
            <a:spLocks noGrp="1"/>
          </p:cNvSpPr>
          <p:nvPr>
            <p:ph type="pic" sz="quarter" idx="10"/>
          </p:nvPr>
        </p:nvSpPr>
        <p:spPr>
          <a:xfrm>
            <a:off x="0" y="0"/>
            <a:ext cx="18288000" cy="10287000"/>
          </a:xfrm>
          <a:pattFill prst="pct90">
            <a:fgClr>
              <a:schemeClr val="bg2"/>
            </a:fgClr>
            <a:bgClr>
              <a:schemeClr val="bg1"/>
            </a:bgClr>
          </a:pattFill>
        </p:spPr>
        <p:txBody>
          <a:bodyPr/>
          <a:lstStyle/>
          <a:p>
            <a:r>
              <a:rPr lang="en-US"/>
              <a:t>Click icon to add picture</a:t>
            </a:r>
            <a:endParaRPr lang="en-GB"/>
          </a:p>
        </p:txBody>
      </p:sp>
      <p:sp>
        <p:nvSpPr>
          <p:cNvPr id="11" name="Text Placeholder 10">
            <a:extLst>
              <a:ext uri="{FF2B5EF4-FFF2-40B4-BE49-F238E27FC236}">
                <a16:creationId xmlns:a16="http://schemas.microsoft.com/office/drawing/2014/main" id="{1C8A41F1-E13D-4997-87E9-5FE588C18E00}"/>
              </a:ext>
            </a:extLst>
          </p:cNvPr>
          <p:cNvSpPr>
            <a:spLocks noGrp="1"/>
          </p:cNvSpPr>
          <p:nvPr>
            <p:ph type="body" sz="quarter" idx="11" hasCustomPrompt="1"/>
          </p:nvPr>
        </p:nvSpPr>
        <p:spPr>
          <a:xfrm>
            <a:off x="1" y="7546145"/>
            <a:ext cx="13961270" cy="1654970"/>
          </a:xfrm>
          <a:solidFill>
            <a:schemeClr val="bg1"/>
          </a:solidFill>
        </p:spPr>
        <p:txBody>
          <a:bodyPr>
            <a:normAutofit/>
          </a:bodyPr>
          <a:lstStyle>
            <a:lvl1pPr marL="0" indent="0">
              <a:buNone/>
              <a:defRPr sz="3600"/>
            </a:lvl1pPr>
          </a:lstStyle>
          <a:p>
            <a:pPr lvl="0"/>
            <a:r>
              <a:rPr lang="en-US"/>
              <a:t>Insert Caption Here</a:t>
            </a:r>
            <a:endParaRPr lang="en-GB"/>
          </a:p>
        </p:txBody>
      </p:sp>
      <p:pic>
        <p:nvPicPr>
          <p:cNvPr id="5" name="Picture 4" descr="A close up of a logo&#10;&#10;Description automatically generated">
            <a:extLst>
              <a:ext uri="{FF2B5EF4-FFF2-40B4-BE49-F238E27FC236}">
                <a16:creationId xmlns:a16="http://schemas.microsoft.com/office/drawing/2014/main" id="{1E3A30B1-4A51-4D4F-9B78-9AF090F4DB7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744545" y="301504"/>
            <a:ext cx="2192474" cy="1281113"/>
          </a:xfrm>
          <a:prstGeom prst="rect">
            <a:avLst/>
          </a:prstGeom>
        </p:spPr>
      </p:pic>
    </p:spTree>
    <p:extLst>
      <p:ext uri="{BB962C8B-B14F-4D97-AF65-F5344CB8AC3E}">
        <p14:creationId xmlns:p14="http://schemas.microsoft.com/office/powerpoint/2010/main" val="33838262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Image and Capti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F6A156F-CB09-411B-926A-C86B13A286BB}"/>
              </a:ext>
            </a:extLst>
          </p:cNvPr>
          <p:cNvSpPr>
            <a:spLocks noGrp="1"/>
          </p:cNvSpPr>
          <p:nvPr>
            <p:ph type="pic" sz="quarter" idx="10"/>
          </p:nvPr>
        </p:nvSpPr>
        <p:spPr>
          <a:xfrm>
            <a:off x="0" y="0"/>
            <a:ext cx="18288000" cy="10287000"/>
          </a:xfrm>
          <a:pattFill prst="pct90">
            <a:fgClr>
              <a:schemeClr val="bg2"/>
            </a:fgClr>
            <a:bgClr>
              <a:schemeClr val="bg1"/>
            </a:bgClr>
          </a:pattFill>
        </p:spPr>
        <p:txBody>
          <a:bodyPr/>
          <a:lstStyle/>
          <a:p>
            <a:r>
              <a:rPr lang="en-US"/>
              <a:t>Click icon to add picture</a:t>
            </a:r>
            <a:endParaRPr lang="en-GB"/>
          </a:p>
        </p:txBody>
      </p:sp>
      <p:sp>
        <p:nvSpPr>
          <p:cNvPr id="11" name="Text Placeholder 10">
            <a:extLst>
              <a:ext uri="{FF2B5EF4-FFF2-40B4-BE49-F238E27FC236}">
                <a16:creationId xmlns:a16="http://schemas.microsoft.com/office/drawing/2014/main" id="{1C8A41F1-E13D-4997-87E9-5FE588C18E00}"/>
              </a:ext>
            </a:extLst>
          </p:cNvPr>
          <p:cNvSpPr>
            <a:spLocks noGrp="1"/>
          </p:cNvSpPr>
          <p:nvPr>
            <p:ph type="body" sz="quarter" idx="11" hasCustomPrompt="1"/>
          </p:nvPr>
        </p:nvSpPr>
        <p:spPr>
          <a:xfrm>
            <a:off x="1" y="7546145"/>
            <a:ext cx="13961270" cy="1654970"/>
          </a:xfrm>
          <a:solidFill>
            <a:schemeClr val="bg1"/>
          </a:solidFill>
        </p:spPr>
        <p:txBody>
          <a:bodyPr>
            <a:normAutofit/>
          </a:bodyPr>
          <a:lstStyle>
            <a:lvl1pPr marL="0" indent="0">
              <a:buNone/>
              <a:defRPr sz="3600"/>
            </a:lvl1pPr>
          </a:lstStyle>
          <a:p>
            <a:pPr lvl="0"/>
            <a:r>
              <a:rPr lang="en-US"/>
              <a:t>Insert Caption Here</a:t>
            </a:r>
            <a:endParaRPr lang="en-GB"/>
          </a:p>
        </p:txBody>
      </p:sp>
      <p:pic>
        <p:nvPicPr>
          <p:cNvPr id="5" name="Picture 4" descr="A close up of a logo&#10;&#10;Description automatically generated">
            <a:extLst>
              <a:ext uri="{FF2B5EF4-FFF2-40B4-BE49-F238E27FC236}">
                <a16:creationId xmlns:a16="http://schemas.microsoft.com/office/drawing/2014/main" id="{1E3A30B1-4A51-4D4F-9B78-9AF090F4DB7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5744545" y="301504"/>
            <a:ext cx="2192474" cy="1281113"/>
          </a:xfrm>
          <a:prstGeom prst="rect">
            <a:avLst/>
          </a:prstGeom>
        </p:spPr>
      </p:pic>
    </p:spTree>
    <p:extLst>
      <p:ext uri="{BB962C8B-B14F-4D97-AF65-F5344CB8AC3E}">
        <p14:creationId xmlns:p14="http://schemas.microsoft.com/office/powerpoint/2010/main" val="41594304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Image with Caption (al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154E3-0CB3-457B-BC5E-44107743C709}"/>
              </a:ext>
            </a:extLst>
          </p:cNvPr>
          <p:cNvSpPr>
            <a:spLocks noGrp="1"/>
          </p:cNvSpPr>
          <p:nvPr>
            <p:ph type="title" hasCustomPrompt="1"/>
          </p:nvPr>
        </p:nvSpPr>
        <p:spPr>
          <a:xfrm>
            <a:off x="10761785" y="1209823"/>
            <a:ext cx="7017362" cy="2299232"/>
          </a:xfrm>
        </p:spPr>
        <p:txBody>
          <a:bodyPr anchor="b"/>
          <a:lstStyle>
            <a:lvl1pPr>
              <a:defRPr sz="4800"/>
            </a:lvl1pPr>
          </a:lstStyle>
          <a:p>
            <a:r>
              <a:rPr lang="en-US"/>
              <a:t>SLIDE TITLE</a:t>
            </a:r>
            <a:endParaRPr lang="en-GB"/>
          </a:p>
        </p:txBody>
      </p:sp>
      <p:sp>
        <p:nvSpPr>
          <p:cNvPr id="3" name="Picture Placeholder 2">
            <a:extLst>
              <a:ext uri="{FF2B5EF4-FFF2-40B4-BE49-F238E27FC236}">
                <a16:creationId xmlns:a16="http://schemas.microsoft.com/office/drawing/2014/main" id="{9EE864DD-4843-448A-BAC2-2D2AA45D4854}"/>
              </a:ext>
            </a:extLst>
          </p:cNvPr>
          <p:cNvSpPr>
            <a:spLocks noGrp="1"/>
          </p:cNvSpPr>
          <p:nvPr>
            <p:ph type="pic" idx="1"/>
          </p:nvPr>
        </p:nvSpPr>
        <p:spPr>
          <a:xfrm>
            <a:off x="0" y="0"/>
            <a:ext cx="10515600" cy="102870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GB"/>
          </a:p>
        </p:txBody>
      </p:sp>
      <p:sp>
        <p:nvSpPr>
          <p:cNvPr id="4" name="Text Placeholder 3">
            <a:extLst>
              <a:ext uri="{FF2B5EF4-FFF2-40B4-BE49-F238E27FC236}">
                <a16:creationId xmlns:a16="http://schemas.microsoft.com/office/drawing/2014/main" id="{A4BF35B2-82A1-45BD-AFFE-D538F40A5FA1}"/>
              </a:ext>
            </a:extLst>
          </p:cNvPr>
          <p:cNvSpPr>
            <a:spLocks noGrp="1"/>
          </p:cNvSpPr>
          <p:nvPr>
            <p:ph type="body" sz="half" idx="2" hasCustomPrompt="1"/>
          </p:nvPr>
        </p:nvSpPr>
        <p:spPr>
          <a:xfrm>
            <a:off x="10761785" y="3606692"/>
            <a:ext cx="7017362" cy="6212558"/>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Slide text</a:t>
            </a:r>
          </a:p>
        </p:txBody>
      </p:sp>
      <p:pic>
        <p:nvPicPr>
          <p:cNvPr id="13" name="Picture 12" descr="A close up of a logo&#10;&#10;Description automatically generated">
            <a:extLst>
              <a:ext uri="{FF2B5EF4-FFF2-40B4-BE49-F238E27FC236}">
                <a16:creationId xmlns:a16="http://schemas.microsoft.com/office/drawing/2014/main" id="{B46D6AF5-4C4B-4179-A2FC-4ADD4BA8DA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466233" y="170571"/>
            <a:ext cx="1611461" cy="941613"/>
          </a:xfrm>
          <a:prstGeom prst="rect">
            <a:avLst/>
          </a:prstGeom>
        </p:spPr>
      </p:pic>
      <p:sp>
        <p:nvSpPr>
          <p:cNvPr id="9" name="Date Placeholder 10">
            <a:extLst>
              <a:ext uri="{FF2B5EF4-FFF2-40B4-BE49-F238E27FC236}">
                <a16:creationId xmlns:a16="http://schemas.microsoft.com/office/drawing/2014/main" id="{A2BB736C-580E-4261-868C-1ECE61047DD3}"/>
              </a:ext>
            </a:extLst>
          </p:cNvPr>
          <p:cNvSpPr>
            <a:spLocks noGrp="1"/>
          </p:cNvSpPr>
          <p:nvPr>
            <p:ph type="dt" sz="half" idx="10"/>
          </p:nvPr>
        </p:nvSpPr>
        <p:spPr>
          <a:xfrm>
            <a:off x="0" y="9952895"/>
            <a:ext cx="4114800" cy="334106"/>
          </a:xfrm>
        </p:spPr>
        <p:txBody>
          <a:bodyPr/>
          <a:lstStyle>
            <a:lvl1pPr>
              <a:defRPr sz="1500"/>
            </a:lvl1pPr>
          </a:lstStyle>
          <a:p>
            <a:fld id="{0BA3045A-011E-4882-85C6-9F5F4F6AF55C}" type="datetimeFigureOut">
              <a:rPr lang="en-IN" smtClean="0"/>
              <a:t>05-06-2024</a:t>
            </a:fld>
            <a:endParaRPr lang="en-IN"/>
          </a:p>
        </p:txBody>
      </p:sp>
      <p:sp>
        <p:nvSpPr>
          <p:cNvPr id="10" name="Footer Placeholder 11">
            <a:extLst>
              <a:ext uri="{FF2B5EF4-FFF2-40B4-BE49-F238E27FC236}">
                <a16:creationId xmlns:a16="http://schemas.microsoft.com/office/drawing/2014/main" id="{687BEFCE-914F-4D4F-AA28-88A39723DB15}"/>
              </a:ext>
            </a:extLst>
          </p:cNvPr>
          <p:cNvSpPr>
            <a:spLocks noGrp="1"/>
          </p:cNvSpPr>
          <p:nvPr>
            <p:ph type="ftr" sz="quarter" idx="11"/>
          </p:nvPr>
        </p:nvSpPr>
        <p:spPr>
          <a:xfrm>
            <a:off x="5429250" y="9952894"/>
            <a:ext cx="6172200" cy="334106"/>
          </a:xfrm>
        </p:spPr>
        <p:txBody>
          <a:bodyPr/>
          <a:lstStyle>
            <a:lvl1pPr>
              <a:defRPr sz="1500"/>
            </a:lvl1pPr>
          </a:lstStyle>
          <a:p>
            <a:endParaRPr lang="en-IN"/>
          </a:p>
        </p:txBody>
      </p:sp>
      <p:sp>
        <p:nvSpPr>
          <p:cNvPr id="11" name="Slide Number Placeholder 12">
            <a:extLst>
              <a:ext uri="{FF2B5EF4-FFF2-40B4-BE49-F238E27FC236}">
                <a16:creationId xmlns:a16="http://schemas.microsoft.com/office/drawing/2014/main" id="{C7C23AB6-B94C-42CC-A2EB-69DB7C31EFE9}"/>
              </a:ext>
            </a:extLst>
          </p:cNvPr>
          <p:cNvSpPr>
            <a:spLocks noGrp="1"/>
          </p:cNvSpPr>
          <p:nvPr>
            <p:ph type="sldNum" sz="quarter" idx="12"/>
          </p:nvPr>
        </p:nvSpPr>
        <p:spPr>
          <a:xfrm>
            <a:off x="14173200" y="9952895"/>
            <a:ext cx="4114800" cy="334106"/>
          </a:xfrm>
        </p:spPr>
        <p:txBody>
          <a:bodyPr/>
          <a:lstStyle>
            <a:lvl1pPr>
              <a:defRPr sz="1500"/>
            </a:lvl1pPr>
          </a:lstStyle>
          <a:p>
            <a:fld id="{5E783FB2-46BF-4130-9D87-160A6E179D1D}" type="slidenum">
              <a:rPr lang="en-IN" smtClean="0"/>
              <a:t>‹#›</a:t>
            </a:fld>
            <a:endParaRPr lang="en-IN"/>
          </a:p>
        </p:txBody>
      </p:sp>
    </p:spTree>
    <p:extLst>
      <p:ext uri="{BB962C8B-B14F-4D97-AF65-F5344CB8AC3E}">
        <p14:creationId xmlns:p14="http://schemas.microsoft.com/office/powerpoint/2010/main" val="21263879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End Slide 1">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EEDBB-5374-4CFD-A9C1-4EDBEBF11809}"/>
              </a:ext>
            </a:extLst>
          </p:cNvPr>
          <p:cNvSpPr>
            <a:spLocks noGrp="1"/>
          </p:cNvSpPr>
          <p:nvPr>
            <p:ph type="title" hasCustomPrompt="1"/>
          </p:nvPr>
        </p:nvSpPr>
        <p:spPr>
          <a:xfrm>
            <a:off x="1257300" y="4149328"/>
            <a:ext cx="15773400" cy="1988345"/>
          </a:xfrm>
        </p:spPr>
        <p:txBody>
          <a:bodyPr/>
          <a:lstStyle>
            <a:lvl1pPr algn="ctr">
              <a:defRPr>
                <a:solidFill>
                  <a:schemeClr val="bg1"/>
                </a:solidFill>
                <a:latin typeface="Segoe UI Semibold" panose="020B0702040204020203" pitchFamily="34" charset="0"/>
                <a:cs typeface="Segoe UI Semibold" panose="020B0702040204020203" pitchFamily="34" charset="0"/>
              </a:defRPr>
            </a:lvl1pPr>
          </a:lstStyle>
          <a:p>
            <a:r>
              <a:rPr lang="en-US"/>
              <a:t>Thank you</a:t>
            </a:r>
            <a:endParaRPr lang="en-GB"/>
          </a:p>
        </p:txBody>
      </p:sp>
    </p:spTree>
    <p:extLst>
      <p:ext uri="{BB962C8B-B14F-4D97-AF65-F5344CB8AC3E}">
        <p14:creationId xmlns:p14="http://schemas.microsoft.com/office/powerpoint/2010/main" val="35339954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p:spTree>
      <p:nvGrpSpPr>
        <p:cNvPr id="1" name="Shape 47"/>
        <p:cNvGrpSpPr/>
        <p:nvPr/>
      </p:nvGrpSpPr>
      <p:grpSpPr>
        <a:xfrm>
          <a:off x="0" y="0"/>
          <a:ext cx="0" cy="0"/>
          <a:chOff x="0" y="0"/>
          <a:chExt cx="0" cy="0"/>
        </a:xfrm>
      </p:grpSpPr>
      <p:sp>
        <p:nvSpPr>
          <p:cNvPr id="50" name="Google Shape;50;p5"/>
          <p:cNvSpPr txBox="1">
            <a:spLocks noGrp="1"/>
          </p:cNvSpPr>
          <p:nvPr>
            <p:ph type="dt" idx="10"/>
          </p:nvPr>
        </p:nvSpPr>
        <p:spPr>
          <a:xfrm>
            <a:off x="848141" y="10552042"/>
            <a:ext cx="4267200" cy="547688"/>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2400">
                <a:solidFill>
                  <a:srgbClr val="888888"/>
                </a:solidFill>
                <a:latin typeface="Arial"/>
                <a:ea typeface="Arial"/>
                <a:cs typeface="Arial"/>
                <a:sym typeface="Arial"/>
              </a:defRPr>
            </a:lvl1pPr>
            <a:lvl2pPr marR="0" lvl="1" algn="l" rtl="0">
              <a:spcBef>
                <a:spcPts val="0"/>
              </a:spcBef>
              <a:spcAft>
                <a:spcPts val="0"/>
              </a:spcAft>
              <a:buSzPts val="1400"/>
              <a:buNone/>
              <a:defRPr sz="36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6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6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6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6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6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6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600" b="0" i="0" u="none" strike="noStrike" cap="none">
                <a:solidFill>
                  <a:schemeClr val="dk1"/>
                </a:solidFill>
                <a:latin typeface="Arial"/>
                <a:ea typeface="Arial"/>
                <a:cs typeface="Arial"/>
                <a:sym typeface="Arial"/>
              </a:defRPr>
            </a:lvl9pPr>
          </a:lstStyle>
          <a:p>
            <a:endParaRPr/>
          </a:p>
        </p:txBody>
      </p:sp>
      <p:sp>
        <p:nvSpPr>
          <p:cNvPr id="51" name="Google Shape;51;p5"/>
          <p:cNvSpPr txBox="1">
            <a:spLocks noGrp="1"/>
          </p:cNvSpPr>
          <p:nvPr>
            <p:ph type="ftr" idx="11"/>
          </p:nvPr>
        </p:nvSpPr>
        <p:spPr>
          <a:xfrm>
            <a:off x="623888" y="9803758"/>
            <a:ext cx="5791200" cy="184667"/>
          </a:xfrm>
          <a:prstGeom prst="rect">
            <a:avLst/>
          </a:prstGeom>
          <a:noFill/>
          <a:ln>
            <a:noFill/>
          </a:ln>
        </p:spPr>
        <p:txBody>
          <a:bodyPr spcFirstLastPara="1" wrap="square" lIns="0" tIns="0" rIns="0" bIns="0" anchor="ctr" anchorCtr="0"/>
          <a:lstStyle>
            <a:lvl1pPr marR="0" lvl="0" algn="l" rtl="0">
              <a:spcBef>
                <a:spcPts val="0"/>
              </a:spcBef>
              <a:spcAft>
                <a:spcPts val="0"/>
              </a:spcAft>
              <a:buSzPts val="1400"/>
              <a:buNone/>
              <a:defRPr sz="1200">
                <a:solidFill>
                  <a:schemeClr val="lt2"/>
                </a:solidFill>
                <a:latin typeface="Arial"/>
                <a:ea typeface="Arial"/>
                <a:cs typeface="Arial"/>
                <a:sym typeface="Arial"/>
              </a:defRPr>
            </a:lvl1pPr>
            <a:lvl2pPr marR="0" lvl="1" algn="l" rtl="0">
              <a:spcBef>
                <a:spcPts val="0"/>
              </a:spcBef>
              <a:spcAft>
                <a:spcPts val="0"/>
              </a:spcAft>
              <a:buSzPts val="1400"/>
              <a:buNone/>
              <a:defRPr sz="36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6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6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6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6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6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6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600" b="0" i="0" u="none" strike="noStrike" cap="none">
                <a:solidFill>
                  <a:schemeClr val="dk1"/>
                </a:solidFill>
                <a:latin typeface="Arial"/>
                <a:ea typeface="Arial"/>
                <a:cs typeface="Arial"/>
                <a:sym typeface="Arial"/>
              </a:defRPr>
            </a:lvl9pPr>
          </a:lstStyle>
          <a:p>
            <a:r>
              <a:rPr lang="en-US"/>
              <a:t>PwC</a:t>
            </a:r>
            <a:endParaRPr/>
          </a:p>
        </p:txBody>
      </p:sp>
      <p:sp>
        <p:nvSpPr>
          <p:cNvPr id="52" name="Google Shape;52;p5"/>
          <p:cNvSpPr txBox="1">
            <a:spLocks noGrp="1"/>
          </p:cNvSpPr>
          <p:nvPr>
            <p:ph type="sldNum" idx="12"/>
          </p:nvPr>
        </p:nvSpPr>
        <p:spPr>
          <a:xfrm>
            <a:off x="13401677" y="9540015"/>
            <a:ext cx="4267200" cy="246222"/>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1601">
                <a:solidFill>
                  <a:schemeClr val="dk1"/>
                </a:solidFill>
                <a:latin typeface="Arial"/>
                <a:ea typeface="Arial"/>
                <a:cs typeface="Arial"/>
                <a:sym typeface="Arial"/>
              </a:defRPr>
            </a:lvl1pPr>
            <a:lvl2pPr marL="0" marR="0" lvl="1" indent="0" algn="r" rtl="0">
              <a:spcBef>
                <a:spcPts val="0"/>
              </a:spcBef>
              <a:buNone/>
              <a:defRPr sz="1601">
                <a:solidFill>
                  <a:schemeClr val="dk1"/>
                </a:solidFill>
                <a:latin typeface="Arial"/>
                <a:ea typeface="Arial"/>
                <a:cs typeface="Arial"/>
                <a:sym typeface="Arial"/>
              </a:defRPr>
            </a:lvl2pPr>
            <a:lvl3pPr marL="0" marR="0" lvl="2" indent="0" algn="r" rtl="0">
              <a:spcBef>
                <a:spcPts val="0"/>
              </a:spcBef>
              <a:buNone/>
              <a:defRPr sz="1601">
                <a:solidFill>
                  <a:schemeClr val="dk1"/>
                </a:solidFill>
                <a:latin typeface="Arial"/>
                <a:ea typeface="Arial"/>
                <a:cs typeface="Arial"/>
                <a:sym typeface="Arial"/>
              </a:defRPr>
            </a:lvl3pPr>
            <a:lvl4pPr marL="0" marR="0" lvl="3" indent="0" algn="r" rtl="0">
              <a:spcBef>
                <a:spcPts val="0"/>
              </a:spcBef>
              <a:buNone/>
              <a:defRPr sz="1601">
                <a:solidFill>
                  <a:schemeClr val="dk1"/>
                </a:solidFill>
                <a:latin typeface="Arial"/>
                <a:ea typeface="Arial"/>
                <a:cs typeface="Arial"/>
                <a:sym typeface="Arial"/>
              </a:defRPr>
            </a:lvl4pPr>
            <a:lvl5pPr marL="0" marR="0" lvl="4" indent="0" algn="r" rtl="0">
              <a:spcBef>
                <a:spcPts val="0"/>
              </a:spcBef>
              <a:buNone/>
              <a:defRPr sz="1601">
                <a:solidFill>
                  <a:schemeClr val="dk1"/>
                </a:solidFill>
                <a:latin typeface="Arial"/>
                <a:ea typeface="Arial"/>
                <a:cs typeface="Arial"/>
                <a:sym typeface="Arial"/>
              </a:defRPr>
            </a:lvl5pPr>
            <a:lvl6pPr marL="0" marR="0" lvl="5" indent="0" algn="r" rtl="0">
              <a:spcBef>
                <a:spcPts val="0"/>
              </a:spcBef>
              <a:buNone/>
              <a:defRPr sz="1601">
                <a:solidFill>
                  <a:schemeClr val="dk1"/>
                </a:solidFill>
                <a:latin typeface="Arial"/>
                <a:ea typeface="Arial"/>
                <a:cs typeface="Arial"/>
                <a:sym typeface="Arial"/>
              </a:defRPr>
            </a:lvl6pPr>
            <a:lvl7pPr marL="0" marR="0" lvl="6" indent="0" algn="r" rtl="0">
              <a:spcBef>
                <a:spcPts val="0"/>
              </a:spcBef>
              <a:buNone/>
              <a:defRPr sz="1601">
                <a:solidFill>
                  <a:schemeClr val="dk1"/>
                </a:solidFill>
                <a:latin typeface="Arial"/>
                <a:ea typeface="Arial"/>
                <a:cs typeface="Arial"/>
                <a:sym typeface="Arial"/>
              </a:defRPr>
            </a:lvl7pPr>
            <a:lvl8pPr marL="0" marR="0" lvl="7" indent="0" algn="r" rtl="0">
              <a:spcBef>
                <a:spcPts val="0"/>
              </a:spcBef>
              <a:buNone/>
              <a:defRPr sz="1601">
                <a:solidFill>
                  <a:schemeClr val="dk1"/>
                </a:solidFill>
                <a:latin typeface="Arial"/>
                <a:ea typeface="Arial"/>
                <a:cs typeface="Arial"/>
                <a:sym typeface="Arial"/>
              </a:defRPr>
            </a:lvl8pPr>
            <a:lvl9pPr marL="0" marR="0" lvl="8" indent="0" algn="r" rtl="0">
              <a:spcBef>
                <a:spcPts val="0"/>
              </a:spcBef>
              <a:buNone/>
              <a:defRPr sz="1601">
                <a:solidFill>
                  <a:schemeClr val="dk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15361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4959D4"/>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2967119" y="0"/>
            <a:ext cx="11391899" cy="10286999"/>
          </a:xfrm>
          <a:prstGeom prst="rect">
            <a:avLst/>
          </a:prstGeom>
        </p:spPr>
      </p:pic>
      <p:pic>
        <p:nvPicPr>
          <p:cNvPr id="18" name="bg object 18"/>
          <p:cNvPicPr/>
          <p:nvPr/>
        </p:nvPicPr>
        <p:blipFill>
          <a:blip r:embed="rId3" cstate="print"/>
          <a:stretch>
            <a:fillRect/>
          </a:stretch>
        </p:blipFill>
        <p:spPr>
          <a:xfrm>
            <a:off x="0" y="0"/>
            <a:ext cx="9536989" cy="10286999"/>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6/5/2024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67530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1532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162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663273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theme" Target="../theme/theme4.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016000" y="810949"/>
            <a:ext cx="12533630" cy="815841"/>
          </a:xfrm>
          <a:prstGeom prst="rect">
            <a:avLst/>
          </a:prstGeom>
        </p:spPr>
        <p:txBody>
          <a:bodyPr wrap="square" lIns="0" tIns="0" rIns="0" bIns="0">
            <a:spAutoFit/>
          </a:bodyPr>
          <a:lstStyle>
            <a:lvl1pPr>
              <a:defRPr sz="3650" b="1" i="0">
                <a:solidFill>
                  <a:srgbClr val="E98517"/>
                </a:solidFill>
                <a:latin typeface="DM Sans"/>
                <a:cs typeface="DM Sans"/>
              </a:defRPr>
            </a:lvl1pPr>
          </a:lstStyle>
          <a:p>
            <a:endParaRPr/>
          </a:p>
        </p:txBody>
      </p:sp>
      <p:sp>
        <p:nvSpPr>
          <p:cNvPr id="3" name="Holder 3"/>
          <p:cNvSpPr>
            <a:spLocks noGrp="1"/>
          </p:cNvSpPr>
          <p:nvPr>
            <p:ph type="body" idx="1"/>
          </p:nvPr>
        </p:nvSpPr>
        <p:spPr>
          <a:xfrm>
            <a:off x="1016000" y="2944453"/>
            <a:ext cx="14233525" cy="4372610"/>
          </a:xfrm>
          <a:prstGeom prst="rect">
            <a:avLst/>
          </a:prstGeom>
        </p:spPr>
        <p:txBody>
          <a:bodyPr wrap="square" lIns="0" tIns="0" rIns="0" bIns="0">
            <a:spAutoFit/>
          </a:bodyPr>
          <a:lstStyle>
            <a:lvl1pPr>
              <a:defRPr sz="2400" b="0" i="0">
                <a:solidFill>
                  <a:srgbClr val="001689"/>
                </a:solidFill>
                <a:latin typeface="DM Sans"/>
                <a:cs typeface="DM Sans"/>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6/5/2024</a:t>
            </a:fld>
            <a:endParaRPr lang="en-US"/>
          </a:p>
        </p:txBody>
      </p:sp>
      <p:sp>
        <p:nvSpPr>
          <p:cNvPr id="6" name="Holder 6"/>
          <p:cNvSpPr>
            <a:spLocks noGrp="1"/>
          </p:cNvSpPr>
          <p:nvPr>
            <p:ph type="sldNum" sz="quarter" idx="7"/>
          </p:nvPr>
        </p:nvSpPr>
        <p:spPr>
          <a:xfrm>
            <a:off x="13167361" y="9566910"/>
            <a:ext cx="4206240" cy="51435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708" r:id="rId1"/>
    <p:sldLayoutId id="2147483709" r:id="rId2"/>
    <p:sldLayoutId id="2147483663" r:id="rId3"/>
    <p:sldLayoutId id="2147483710" r:id="rId4"/>
    <p:sldLayoutId id="2147483711" r:id="rId5"/>
    <p:sldLayoutId id="2147483667"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52018369"/>
      </p:ext>
    </p:extLst>
  </p:cSld>
  <p:clrMap bg1="lt1" tx1="dk1" bg2="lt2" tx2="dk2" accent1="accent1" accent2="accent2" accent3="accent3" accent4="accent4" accent5="accent5" accent6="accent6" hlink="hlink" folHlink="folHlink"/>
  <p:sldLayoutIdLst>
    <p:sldLayoutId id="2147483669" r:id="rId1"/>
    <p:sldLayoutId id="2147483713" r:id="rId2"/>
    <p:sldLayoutId id="2147483671" r:id="rId3"/>
    <p:sldLayoutId id="2147483672" r:id="rId4"/>
    <p:sldLayoutId id="2147483673" r:id="rId5"/>
    <p:sldLayoutId id="2147483674" r:id="rId6"/>
    <p:sldLayoutId id="2147483689" r:id="rId7"/>
    <p:sldLayoutId id="2147483690" r:id="rId8"/>
    <p:sldLayoutId id="2147483691" r:id="rId9"/>
    <p:sldLayoutId id="2147483692" r:id="rId10"/>
    <p:sldLayoutId id="2147483693" r:id="rId11"/>
    <p:sldLayoutId id="214748369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34E6E9-46C8-DF7C-F12B-B4A603142CA6}"/>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F08C66CA-2950-72F5-AF64-C574988D9665}"/>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E32CA5EC-AC18-DC91-BA95-EA442C4EDD6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84380F59-4D34-4756-B718-26AD56C0F657}" type="datetimeFigureOut">
              <a:rPr lang="en-IN" smtClean="0"/>
              <a:t>05-06-2024</a:t>
            </a:fld>
            <a:endParaRPr lang="en-IN"/>
          </a:p>
        </p:txBody>
      </p:sp>
      <p:sp>
        <p:nvSpPr>
          <p:cNvPr id="5" name="Footer Placeholder 4">
            <a:extLst>
              <a:ext uri="{FF2B5EF4-FFF2-40B4-BE49-F238E27FC236}">
                <a16:creationId xmlns:a16="http://schemas.microsoft.com/office/drawing/2014/main" id="{0317EEA6-BF03-2766-98E0-B67FF36FCA7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6CC5DC39-F08B-138A-E832-32A57904C7EC}"/>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E76C1EEB-55E6-4317-AE87-654CACE91E49}" type="slidenum">
              <a:rPr lang="en-IN" smtClean="0"/>
              <a:t>‹#›</a:t>
            </a:fld>
            <a:endParaRPr lang="en-IN"/>
          </a:p>
        </p:txBody>
      </p:sp>
    </p:spTree>
    <p:extLst>
      <p:ext uri="{BB962C8B-B14F-4D97-AF65-F5344CB8AC3E}">
        <p14:creationId xmlns:p14="http://schemas.microsoft.com/office/powerpoint/2010/main" val="31417196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108515-C69F-47ED-874C-5FF86CF3EE46}"/>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40027A7-4EA1-461A-B424-F6C1019675D1}"/>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8E09D10-FA89-46AF-8615-EA87716606FA}"/>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0BA3045A-011E-4882-85C6-9F5F4F6AF55C}" type="datetimeFigureOut">
              <a:rPr lang="en-IN" smtClean="0"/>
              <a:t>05-06-2024</a:t>
            </a:fld>
            <a:endParaRPr lang="en-IN"/>
          </a:p>
        </p:txBody>
      </p:sp>
      <p:sp>
        <p:nvSpPr>
          <p:cNvPr id="5" name="Footer Placeholder 4">
            <a:extLst>
              <a:ext uri="{FF2B5EF4-FFF2-40B4-BE49-F238E27FC236}">
                <a16:creationId xmlns:a16="http://schemas.microsoft.com/office/drawing/2014/main" id="{DA346C4B-A4B3-4400-A696-EBA11FECF4BF}"/>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6B35F3DD-56FA-4E6C-B7F7-CD2A3CC37A71}"/>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5E783FB2-46BF-4130-9D87-160A6E179D1D}" type="slidenum">
              <a:rPr lang="en-IN" smtClean="0"/>
              <a:t>‹#›</a:t>
            </a:fld>
            <a:endParaRPr lang="en-IN"/>
          </a:p>
        </p:txBody>
      </p:sp>
    </p:spTree>
    <p:extLst>
      <p:ext uri="{BB962C8B-B14F-4D97-AF65-F5344CB8AC3E}">
        <p14:creationId xmlns:p14="http://schemas.microsoft.com/office/powerpoint/2010/main" val="8478592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6" r:id="rId3"/>
    <p:sldLayoutId id="2147483677" r:id="rId4"/>
    <p:sldLayoutId id="2147483678" r:id="rId5"/>
    <p:sldLayoutId id="2147483664" r:id="rId6"/>
    <p:sldLayoutId id="2147483665" r:id="rId7"/>
    <p:sldLayoutId id="2147483679" r:id="rId8"/>
    <p:sldLayoutId id="2147483680" r:id="rId9"/>
    <p:sldLayoutId id="2147483681" r:id="rId10"/>
    <p:sldLayoutId id="2147483682" r:id="rId11"/>
    <p:sldLayoutId id="2147483668" r:id="rId12"/>
    <p:sldLayoutId id="2147483683" r:id="rId13"/>
    <p:sldLayoutId id="2147483684" r:id="rId14"/>
    <p:sldLayoutId id="2147483670" r:id="rId15"/>
    <p:sldLayoutId id="2147483685" r:id="rId16"/>
    <p:sldLayoutId id="2147483686" r:id="rId17"/>
    <p:sldLayoutId id="2147483687" r:id="rId18"/>
    <p:sldLayoutId id="2147483688"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21.jpeg"/><Relationship Id="rId7" Type="http://schemas.openxmlformats.org/officeDocument/2006/relationships/image" Target="../media/image60.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jpeg"/><Relationship Id="rId9" Type="http://schemas.openxmlformats.org/officeDocument/2006/relationships/image" Target="../media/image6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6.png"/><Relationship Id="rId4" Type="http://schemas.openxmlformats.org/officeDocument/2006/relationships/image" Target="../media/image65.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1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9.png"/><Relationship Id="rId1" Type="http://schemas.openxmlformats.org/officeDocument/2006/relationships/slideLayout" Target="../slideLayouts/slideLayout56.xml"/></Relationships>
</file>

<file path=ppt/slides/_rels/slide1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71.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4.png"/><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21.jpeg"/></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2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4.xml"/><Relationship Id="rId1" Type="http://schemas.openxmlformats.org/officeDocument/2006/relationships/slideLayout" Target="../slideLayouts/slideLayout49.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85.jpeg"/></Relationships>
</file>

<file path=ppt/slides/_rels/slide2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slideLayout" Target="../slideLayouts/slideLayout13.xml"/><Relationship Id="rId1" Type="http://schemas.openxmlformats.org/officeDocument/2006/relationships/video" Target="https://www.youtube.com/embed/_TV50mV0JFY?feature=oembed"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4.xml"/><Relationship Id="rId4" Type="http://schemas.openxmlformats.org/officeDocument/2006/relationships/image" Target="../media/image89.png"/></Relationships>
</file>

<file path=ppt/slides/_rels/slide4.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18" Type="http://schemas.openxmlformats.org/officeDocument/2006/relationships/image" Target="../media/image36.svg"/><Relationship Id="rId3" Type="http://schemas.openxmlformats.org/officeDocument/2006/relationships/image" Target="../media/image22.png"/><Relationship Id="rId7" Type="http://schemas.openxmlformats.org/officeDocument/2006/relationships/image" Target="../media/image25.png"/><Relationship Id="rId12" Type="http://schemas.openxmlformats.org/officeDocument/2006/relationships/image" Target="../media/image30.svg"/><Relationship Id="rId17" Type="http://schemas.openxmlformats.org/officeDocument/2006/relationships/image" Target="../media/image35.png"/><Relationship Id="rId2" Type="http://schemas.openxmlformats.org/officeDocument/2006/relationships/notesSlide" Target="../notesSlides/notesSlide1.xml"/><Relationship Id="rId16" Type="http://schemas.openxmlformats.org/officeDocument/2006/relationships/image" Target="../media/image34.svg"/><Relationship Id="rId20"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image" Target="../media/image29.png"/><Relationship Id="rId5" Type="http://schemas.openxmlformats.org/officeDocument/2006/relationships/image" Target="../media/image24.svg"/><Relationship Id="rId15" Type="http://schemas.openxmlformats.org/officeDocument/2006/relationships/image" Target="../media/image33.png"/><Relationship Id="rId10" Type="http://schemas.openxmlformats.org/officeDocument/2006/relationships/image" Target="../media/image28.svg"/><Relationship Id="rId19" Type="http://schemas.openxmlformats.org/officeDocument/2006/relationships/image" Target="../media/image37.jpeg"/><Relationship Id="rId4" Type="http://schemas.openxmlformats.org/officeDocument/2006/relationships/image" Target="../media/image23.png"/><Relationship Id="rId9" Type="http://schemas.openxmlformats.org/officeDocument/2006/relationships/image" Target="../media/image27.png"/><Relationship Id="rId14" Type="http://schemas.openxmlformats.org/officeDocument/2006/relationships/image" Target="../media/image32.sv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diagramLayout" Target="../diagrams/layout1.xml"/><Relationship Id="rId12" Type="http://schemas.openxmlformats.org/officeDocument/2006/relationships/image" Target="../media/image43.png"/><Relationship Id="rId2" Type="http://schemas.openxmlformats.org/officeDocument/2006/relationships/notesSlide" Target="../notesSlides/notesSlide2.xml"/><Relationship Id="rId16" Type="http://schemas.openxmlformats.org/officeDocument/2006/relationships/image" Target="../media/image47.png"/><Relationship Id="rId1" Type="http://schemas.openxmlformats.org/officeDocument/2006/relationships/slideLayout" Target="../slideLayouts/slideLayout13.xml"/><Relationship Id="rId6" Type="http://schemas.openxmlformats.org/officeDocument/2006/relationships/diagramData" Target="../diagrams/data1.xml"/><Relationship Id="rId11" Type="http://schemas.openxmlformats.org/officeDocument/2006/relationships/image" Target="../media/image42.png"/><Relationship Id="rId5" Type="http://schemas.openxmlformats.org/officeDocument/2006/relationships/image" Target="../media/image41.svg"/><Relationship Id="rId15" Type="http://schemas.openxmlformats.org/officeDocument/2006/relationships/image" Target="../media/image46.png"/><Relationship Id="rId10" Type="http://schemas.microsoft.com/office/2007/relationships/diagramDrawing" Target="../diagrams/drawing1.xml"/><Relationship Id="rId4" Type="http://schemas.openxmlformats.org/officeDocument/2006/relationships/image" Target="../media/image40.png"/><Relationship Id="rId9" Type="http://schemas.openxmlformats.org/officeDocument/2006/relationships/diagramColors" Target="../diagrams/colors1.xml"/><Relationship Id="rId14" Type="http://schemas.openxmlformats.org/officeDocument/2006/relationships/image" Target="../media/image45.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8.png"/><Relationship Id="rId7" Type="http://schemas.openxmlformats.org/officeDocument/2006/relationships/image" Target="../media/image21.jpeg"/><Relationship Id="rId12"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51.png"/><Relationship Id="rId11" Type="http://schemas.openxmlformats.org/officeDocument/2006/relationships/image" Target="../media/image54.png"/><Relationship Id="rId5" Type="http://schemas.openxmlformats.org/officeDocument/2006/relationships/image" Target="../media/image50.png"/><Relationship Id="rId10" Type="http://schemas.openxmlformats.org/officeDocument/2006/relationships/image" Target="../media/image53.png"/><Relationship Id="rId4" Type="http://schemas.openxmlformats.org/officeDocument/2006/relationships/image" Target="../media/image49.png"/><Relationship Id="rId9" Type="http://schemas.openxmlformats.org/officeDocument/2006/relationships/image" Target="../media/image52.png"/></Relationships>
</file>

<file path=ppt/slides/_rels/slide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women in graduation gowns and caps&#10;&#10;Description automatically generated">
            <a:extLst>
              <a:ext uri="{FF2B5EF4-FFF2-40B4-BE49-F238E27FC236}">
                <a16:creationId xmlns:a16="http://schemas.microsoft.com/office/drawing/2014/main" id="{2C58B3F6-1E64-81C9-4D6E-B4C46A16F004}"/>
              </a:ext>
            </a:extLst>
          </p:cNvPr>
          <p:cNvPicPr>
            <a:picLocks noChangeAspect="1"/>
          </p:cNvPicPr>
          <p:nvPr/>
        </p:nvPicPr>
        <p:blipFill>
          <a:blip r:embed="rId2"/>
          <a:stretch>
            <a:fillRect/>
          </a:stretch>
        </p:blipFill>
        <p:spPr>
          <a:xfrm>
            <a:off x="4889500" y="5327"/>
            <a:ext cx="13414375" cy="7609346"/>
          </a:xfrm>
          <a:prstGeom prst="rect">
            <a:avLst/>
          </a:prstGeom>
        </p:spPr>
      </p:pic>
      <p:sp>
        <p:nvSpPr>
          <p:cNvPr id="4" name="object 4"/>
          <p:cNvSpPr/>
          <p:nvPr/>
        </p:nvSpPr>
        <p:spPr>
          <a:xfrm>
            <a:off x="0" y="8759928"/>
            <a:ext cx="18275935" cy="1527175"/>
          </a:xfrm>
          <a:custGeom>
            <a:avLst/>
            <a:gdLst/>
            <a:ahLst/>
            <a:cxnLst/>
            <a:rect l="l" t="t" r="r" b="b"/>
            <a:pathLst>
              <a:path w="18275935" h="1527175">
                <a:moveTo>
                  <a:pt x="0" y="0"/>
                </a:moveTo>
                <a:lnTo>
                  <a:pt x="18275497" y="0"/>
                </a:lnTo>
                <a:lnTo>
                  <a:pt x="18275497" y="1527071"/>
                </a:lnTo>
                <a:lnTo>
                  <a:pt x="0" y="1527071"/>
                </a:lnTo>
                <a:lnTo>
                  <a:pt x="0" y="0"/>
                </a:lnTo>
                <a:close/>
              </a:path>
            </a:pathLst>
          </a:custGeom>
          <a:solidFill>
            <a:srgbClr val="FFFFFF"/>
          </a:solidFill>
        </p:spPr>
        <p:txBody>
          <a:bodyPr wrap="square" lIns="0" tIns="0" rIns="0" bIns="0" rtlCol="0"/>
          <a:lstStyle/>
          <a:p>
            <a:endParaRPr/>
          </a:p>
        </p:txBody>
      </p:sp>
      <p:sp>
        <p:nvSpPr>
          <p:cNvPr id="5" name="object 5"/>
          <p:cNvSpPr txBox="1"/>
          <p:nvPr/>
        </p:nvSpPr>
        <p:spPr>
          <a:xfrm>
            <a:off x="4895162" y="7931471"/>
            <a:ext cx="13044871" cy="1458748"/>
          </a:xfrm>
          <a:prstGeom prst="rect">
            <a:avLst/>
          </a:prstGeom>
        </p:spPr>
        <p:txBody>
          <a:bodyPr vert="horz" wrap="square" lIns="0" tIns="148590" rIns="0" bIns="0" rtlCol="0">
            <a:spAutoFit/>
          </a:bodyPr>
          <a:lstStyle/>
          <a:p>
            <a:pPr marL="12700" marR="5080">
              <a:lnSpc>
                <a:spcPts val="5100"/>
              </a:lnSpc>
              <a:spcBef>
                <a:spcPts val="1170"/>
              </a:spcBef>
            </a:pPr>
            <a:r>
              <a:rPr lang="en-IN" sz="4000" b="1">
                <a:solidFill>
                  <a:srgbClr val="001689"/>
                </a:solidFill>
                <a:latin typeface="DM Sans"/>
                <a:cs typeface="DM Sans"/>
              </a:rPr>
              <a:t>Life and Employability Skills – Impacting the life of Young People</a:t>
            </a:r>
            <a:endParaRPr sz="4000">
              <a:latin typeface="DM Sans"/>
              <a:cs typeface="DM Sans"/>
            </a:endParaRPr>
          </a:p>
        </p:txBody>
      </p:sp>
      <p:sp>
        <p:nvSpPr>
          <p:cNvPr id="6" name="object 6"/>
          <p:cNvSpPr txBox="1"/>
          <p:nvPr/>
        </p:nvSpPr>
        <p:spPr>
          <a:xfrm>
            <a:off x="280145" y="4321959"/>
            <a:ext cx="3510915" cy="1016945"/>
          </a:xfrm>
          <a:prstGeom prst="rect">
            <a:avLst/>
          </a:prstGeom>
        </p:spPr>
        <p:txBody>
          <a:bodyPr vert="horz" wrap="square" lIns="0" tIns="92710" rIns="0" bIns="0" rtlCol="0">
            <a:spAutoFit/>
          </a:bodyPr>
          <a:lstStyle/>
          <a:p>
            <a:pPr marL="12700" marR="5080">
              <a:lnSpc>
                <a:spcPts val="3150"/>
              </a:lnSpc>
              <a:spcBef>
                <a:spcPts val="730"/>
              </a:spcBef>
            </a:pPr>
            <a:r>
              <a:rPr lang="en-IN" sz="3150">
                <a:solidFill>
                  <a:srgbClr val="4959D4"/>
                </a:solidFill>
                <a:latin typeface="DM Sans"/>
                <a:cs typeface="DM Sans"/>
              </a:rPr>
              <a:t>5</a:t>
            </a:r>
            <a:r>
              <a:rPr lang="en-IN" sz="3150" baseline="30000">
                <a:solidFill>
                  <a:srgbClr val="4959D4"/>
                </a:solidFill>
                <a:latin typeface="DM Sans"/>
                <a:cs typeface="DM Sans"/>
              </a:rPr>
              <a:t>th</a:t>
            </a:r>
            <a:r>
              <a:rPr lang="en-IN" sz="3150">
                <a:solidFill>
                  <a:srgbClr val="4959D4"/>
                </a:solidFill>
                <a:latin typeface="DM Sans"/>
                <a:cs typeface="DM Sans"/>
              </a:rPr>
              <a:t> June; 1430 hrs</a:t>
            </a:r>
          </a:p>
          <a:p>
            <a:pPr marL="12700" marR="5080">
              <a:lnSpc>
                <a:spcPts val="3150"/>
              </a:lnSpc>
              <a:spcBef>
                <a:spcPts val="730"/>
              </a:spcBef>
            </a:pPr>
            <a:r>
              <a:rPr lang="en-IN" sz="3150">
                <a:solidFill>
                  <a:srgbClr val="4959D4"/>
                </a:solidFill>
                <a:latin typeface="DM Sans"/>
                <a:cs typeface="DM Sans"/>
              </a:rPr>
              <a:t>Mumbai, India</a:t>
            </a:r>
            <a:endParaRPr sz="3150">
              <a:latin typeface="DM Sans"/>
              <a:cs typeface="DM Sans"/>
            </a:endParaRPr>
          </a:p>
        </p:txBody>
      </p:sp>
      <p:pic>
        <p:nvPicPr>
          <p:cNvPr id="9" name="Picture 8" descr="A blue text on a black background&#10;&#10;Description automatically generated">
            <a:extLst>
              <a:ext uri="{FF2B5EF4-FFF2-40B4-BE49-F238E27FC236}">
                <a16:creationId xmlns:a16="http://schemas.microsoft.com/office/drawing/2014/main" id="{64A14DCF-E2B4-BD86-EF98-F0445DB8BE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0" y="268625"/>
            <a:ext cx="4560165" cy="1527175"/>
          </a:xfrm>
          <a:prstGeom prst="rect">
            <a:avLst/>
          </a:prstGeom>
        </p:spPr>
      </p:pic>
      <p:pic>
        <p:nvPicPr>
          <p:cNvPr id="2" name="Picture 1" descr="A red bus with black text&#10;&#10;Description automatically generated">
            <a:extLst>
              <a:ext uri="{FF2B5EF4-FFF2-40B4-BE49-F238E27FC236}">
                <a16:creationId xmlns:a16="http://schemas.microsoft.com/office/drawing/2014/main" id="{FA96E82E-2E36-B618-E148-7EC26FA2D0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635" y="8666141"/>
            <a:ext cx="1458233" cy="146858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8759929"/>
            <a:ext cx="18275935" cy="1527175"/>
          </a:xfrm>
          <a:custGeom>
            <a:avLst/>
            <a:gdLst/>
            <a:ahLst/>
            <a:cxnLst/>
            <a:rect l="l" t="t" r="r" b="b"/>
            <a:pathLst>
              <a:path w="18275935" h="1527175">
                <a:moveTo>
                  <a:pt x="0" y="0"/>
                </a:moveTo>
                <a:lnTo>
                  <a:pt x="18275497" y="0"/>
                </a:lnTo>
                <a:lnTo>
                  <a:pt x="18275497" y="1527070"/>
                </a:lnTo>
                <a:lnTo>
                  <a:pt x="0" y="1527070"/>
                </a:lnTo>
                <a:lnTo>
                  <a:pt x="0" y="0"/>
                </a:lnTo>
                <a:close/>
              </a:path>
            </a:pathLst>
          </a:custGeom>
          <a:solidFill>
            <a:srgbClr val="F6F6FF"/>
          </a:solidFill>
        </p:spPr>
        <p:txBody>
          <a:bodyPr wrap="square" lIns="0" tIns="0" rIns="0" bIns="0" rtlCol="0"/>
          <a:lstStyle/>
          <a:p>
            <a:endParaRPr>
              <a:latin typeface="Calibri"/>
              <a:cs typeface="Calibri"/>
            </a:endParaRPr>
          </a:p>
        </p:txBody>
      </p:sp>
      <p:sp>
        <p:nvSpPr>
          <p:cNvPr id="6" name="object 6"/>
          <p:cNvSpPr/>
          <p:nvPr/>
        </p:nvSpPr>
        <p:spPr>
          <a:xfrm>
            <a:off x="0" y="1648586"/>
            <a:ext cx="5193030" cy="38100"/>
          </a:xfrm>
          <a:custGeom>
            <a:avLst/>
            <a:gdLst/>
            <a:ahLst/>
            <a:cxnLst/>
            <a:rect l="l" t="t" r="r" b="b"/>
            <a:pathLst>
              <a:path w="5193030" h="38100">
                <a:moveTo>
                  <a:pt x="0" y="38099"/>
                </a:moveTo>
                <a:lnTo>
                  <a:pt x="0" y="0"/>
                </a:lnTo>
                <a:lnTo>
                  <a:pt x="5192612" y="0"/>
                </a:lnTo>
                <a:lnTo>
                  <a:pt x="5192612" y="38099"/>
                </a:lnTo>
                <a:lnTo>
                  <a:pt x="0" y="38099"/>
                </a:lnTo>
                <a:close/>
              </a:path>
            </a:pathLst>
          </a:custGeom>
          <a:solidFill>
            <a:srgbClr val="E98517"/>
          </a:solidFill>
        </p:spPr>
        <p:txBody>
          <a:bodyPr wrap="square" lIns="0" tIns="0" rIns="0" bIns="0" rtlCol="0"/>
          <a:lstStyle/>
          <a:p>
            <a:endParaRPr>
              <a:latin typeface="Calibri"/>
              <a:cs typeface="Calibri"/>
            </a:endParaRPr>
          </a:p>
        </p:txBody>
      </p:sp>
      <p:pic>
        <p:nvPicPr>
          <p:cNvPr id="8" name="Picture 7" descr="A blue text on a black background&#10;&#10;Description automatically generated">
            <a:extLst>
              <a:ext uri="{FF2B5EF4-FFF2-40B4-BE49-F238E27FC236}">
                <a16:creationId xmlns:a16="http://schemas.microsoft.com/office/drawing/2014/main" id="{5A408654-781E-C6CD-61D9-EB9BA7FB6F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49400" y="468102"/>
            <a:ext cx="3459858" cy="1158688"/>
          </a:xfrm>
          <a:prstGeom prst="rect">
            <a:avLst/>
          </a:prstGeom>
        </p:spPr>
      </p:pic>
      <p:pic>
        <p:nvPicPr>
          <p:cNvPr id="10" name="Picture 9" descr="A red bus with black text&#10;&#10;Description automatically generated">
            <a:extLst>
              <a:ext uri="{FF2B5EF4-FFF2-40B4-BE49-F238E27FC236}">
                <a16:creationId xmlns:a16="http://schemas.microsoft.com/office/drawing/2014/main" id="{49B8950F-B4FB-8B8B-D233-60D16B9889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635" y="8666141"/>
            <a:ext cx="1458233" cy="1468581"/>
          </a:xfrm>
          <a:prstGeom prst="rect">
            <a:avLst/>
          </a:prstGeom>
        </p:spPr>
      </p:pic>
      <p:sp>
        <p:nvSpPr>
          <p:cNvPr id="7" name="object 5">
            <a:extLst>
              <a:ext uri="{FF2B5EF4-FFF2-40B4-BE49-F238E27FC236}">
                <a16:creationId xmlns:a16="http://schemas.microsoft.com/office/drawing/2014/main" id="{314C7EF2-9D54-D386-8C3A-E9EB19AAB97E}"/>
              </a:ext>
            </a:extLst>
          </p:cNvPr>
          <p:cNvSpPr txBox="1">
            <a:spLocks noGrp="1"/>
          </p:cNvSpPr>
          <p:nvPr>
            <p:ph type="title"/>
          </p:nvPr>
        </p:nvSpPr>
        <p:spPr>
          <a:xfrm>
            <a:off x="1016000" y="810949"/>
            <a:ext cx="12533630" cy="574516"/>
          </a:xfrm>
          <a:prstGeom prst="rect">
            <a:avLst/>
          </a:prstGeom>
        </p:spPr>
        <p:txBody>
          <a:bodyPr vert="horz" wrap="square" lIns="0" tIns="12700" rIns="0" bIns="0" rtlCol="0" anchor="t">
            <a:spAutoFit/>
          </a:bodyPr>
          <a:lstStyle/>
          <a:p>
            <a:pPr marL="12700">
              <a:spcBef>
                <a:spcPts val="100"/>
              </a:spcBef>
            </a:pPr>
            <a:r>
              <a:rPr lang="en-IN" dirty="0">
                <a:solidFill>
                  <a:srgbClr val="001689"/>
                </a:solidFill>
                <a:latin typeface="Calibri"/>
                <a:cs typeface="Calibri"/>
              </a:rPr>
              <a:t>Learning Management System </a:t>
            </a:r>
            <a:endParaRPr dirty="0">
              <a:solidFill>
                <a:srgbClr val="001689"/>
              </a:solidFill>
              <a:latin typeface="Calibri"/>
              <a:cs typeface="Calibri"/>
            </a:endParaRPr>
          </a:p>
        </p:txBody>
      </p:sp>
      <p:pic>
        <p:nvPicPr>
          <p:cNvPr id="11" name="Picture 10">
            <a:extLst>
              <a:ext uri="{FF2B5EF4-FFF2-40B4-BE49-F238E27FC236}">
                <a16:creationId xmlns:a16="http://schemas.microsoft.com/office/drawing/2014/main" id="{67827A8B-42E8-C5DF-236F-7881A852B31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20866" y="2902799"/>
            <a:ext cx="2135071" cy="4148660"/>
          </a:xfrm>
          <a:prstGeom prst="rect">
            <a:avLst/>
          </a:prstGeom>
          <a:noFill/>
          <a:ln w="3175">
            <a:solidFill>
              <a:schemeClr val="tx1"/>
            </a:solidFill>
          </a:ln>
        </p:spPr>
      </p:pic>
      <p:pic>
        <p:nvPicPr>
          <p:cNvPr id="12" name="Picture 11">
            <a:extLst>
              <a:ext uri="{FF2B5EF4-FFF2-40B4-BE49-F238E27FC236}">
                <a16:creationId xmlns:a16="http://schemas.microsoft.com/office/drawing/2014/main" id="{3896103B-BD28-4ACC-665A-FC7549F1099F}"/>
              </a:ext>
            </a:extLst>
          </p:cNvPr>
          <p:cNvPicPr/>
          <p:nvPr/>
        </p:nvPicPr>
        <p:blipFill>
          <a:blip r:embed="rId5"/>
          <a:stretch>
            <a:fillRect/>
          </a:stretch>
        </p:blipFill>
        <p:spPr>
          <a:xfrm>
            <a:off x="5192665" y="2388851"/>
            <a:ext cx="1931828" cy="3676897"/>
          </a:xfrm>
          <a:prstGeom prst="rect">
            <a:avLst/>
          </a:prstGeom>
          <a:ln w="3175">
            <a:solidFill>
              <a:schemeClr val="tx1"/>
            </a:solidFill>
          </a:ln>
        </p:spPr>
      </p:pic>
      <p:pic>
        <p:nvPicPr>
          <p:cNvPr id="13" name="Picture 12">
            <a:extLst>
              <a:ext uri="{FF2B5EF4-FFF2-40B4-BE49-F238E27FC236}">
                <a16:creationId xmlns:a16="http://schemas.microsoft.com/office/drawing/2014/main" id="{BECB58A3-5003-A61A-AEAE-422A10AF8419}"/>
              </a:ext>
            </a:extLst>
          </p:cNvPr>
          <p:cNvPicPr/>
          <p:nvPr/>
        </p:nvPicPr>
        <p:blipFill>
          <a:blip r:embed="rId6"/>
          <a:stretch>
            <a:fillRect/>
          </a:stretch>
        </p:blipFill>
        <p:spPr>
          <a:xfrm>
            <a:off x="3178645" y="3272131"/>
            <a:ext cx="2037518" cy="3965827"/>
          </a:xfrm>
          <a:prstGeom prst="rect">
            <a:avLst/>
          </a:prstGeom>
          <a:ln w="3175">
            <a:solidFill>
              <a:schemeClr val="tx1"/>
            </a:solidFill>
          </a:ln>
        </p:spPr>
      </p:pic>
      <p:pic>
        <p:nvPicPr>
          <p:cNvPr id="14" name="Picture 13">
            <a:extLst>
              <a:ext uri="{FF2B5EF4-FFF2-40B4-BE49-F238E27FC236}">
                <a16:creationId xmlns:a16="http://schemas.microsoft.com/office/drawing/2014/main" id="{9A4C448D-5C24-AB68-6F74-E1E9179CC00B}"/>
              </a:ext>
            </a:extLst>
          </p:cNvPr>
          <p:cNvPicPr/>
          <p:nvPr/>
        </p:nvPicPr>
        <p:blipFill>
          <a:blip r:embed="rId7"/>
          <a:stretch>
            <a:fillRect/>
          </a:stretch>
        </p:blipFill>
        <p:spPr>
          <a:xfrm>
            <a:off x="1902384" y="5147652"/>
            <a:ext cx="2122625" cy="3938355"/>
          </a:xfrm>
          <a:prstGeom prst="rect">
            <a:avLst/>
          </a:prstGeom>
          <a:ln w="3175">
            <a:solidFill>
              <a:schemeClr val="tx1"/>
            </a:solidFill>
          </a:ln>
        </p:spPr>
      </p:pic>
      <p:pic>
        <p:nvPicPr>
          <p:cNvPr id="15" name="Picture 14">
            <a:extLst>
              <a:ext uri="{FF2B5EF4-FFF2-40B4-BE49-F238E27FC236}">
                <a16:creationId xmlns:a16="http://schemas.microsoft.com/office/drawing/2014/main" id="{AA38AA82-7EF7-349A-5E87-DDEF5481A00B}"/>
              </a:ext>
            </a:extLst>
          </p:cNvPr>
          <p:cNvPicPr/>
          <p:nvPr/>
        </p:nvPicPr>
        <p:blipFill>
          <a:blip r:embed="rId8"/>
          <a:stretch>
            <a:fillRect/>
          </a:stretch>
        </p:blipFill>
        <p:spPr>
          <a:xfrm>
            <a:off x="7062860" y="2748685"/>
            <a:ext cx="1888053" cy="3963394"/>
          </a:xfrm>
          <a:prstGeom prst="rect">
            <a:avLst/>
          </a:prstGeom>
          <a:ln w="3175">
            <a:solidFill>
              <a:schemeClr val="tx1"/>
            </a:solidFill>
          </a:ln>
        </p:spPr>
      </p:pic>
      <p:pic>
        <p:nvPicPr>
          <p:cNvPr id="16" name="Picture 15">
            <a:extLst>
              <a:ext uri="{FF2B5EF4-FFF2-40B4-BE49-F238E27FC236}">
                <a16:creationId xmlns:a16="http://schemas.microsoft.com/office/drawing/2014/main" id="{6FFF5786-8A6D-D9F7-CC90-D50C5FC95249}"/>
              </a:ext>
            </a:extLst>
          </p:cNvPr>
          <p:cNvPicPr/>
          <p:nvPr/>
        </p:nvPicPr>
        <p:blipFill>
          <a:blip r:embed="rId9"/>
          <a:stretch>
            <a:fillRect/>
          </a:stretch>
        </p:blipFill>
        <p:spPr>
          <a:xfrm>
            <a:off x="8869439" y="3543300"/>
            <a:ext cx="1966069" cy="3787392"/>
          </a:xfrm>
          <a:prstGeom prst="rect">
            <a:avLst/>
          </a:prstGeom>
          <a:ln w="3175">
            <a:solidFill>
              <a:schemeClr val="tx1"/>
            </a:solidFill>
          </a:ln>
        </p:spPr>
      </p:pic>
      <p:sp>
        <p:nvSpPr>
          <p:cNvPr id="17" name="Rectangle 16">
            <a:extLst>
              <a:ext uri="{FF2B5EF4-FFF2-40B4-BE49-F238E27FC236}">
                <a16:creationId xmlns:a16="http://schemas.microsoft.com/office/drawing/2014/main" id="{6DF76BD1-C6A4-7C2A-207D-F904B448ED9B}"/>
              </a:ext>
            </a:extLst>
          </p:cNvPr>
          <p:cNvSpPr/>
          <p:nvPr/>
        </p:nvSpPr>
        <p:spPr>
          <a:xfrm>
            <a:off x="8950913" y="2552700"/>
            <a:ext cx="2097283" cy="1015663"/>
          </a:xfrm>
          <a:prstGeom prst="rect">
            <a:avLst/>
          </a:prstGeom>
        </p:spPr>
        <p:txBody>
          <a:bodyPr wrap="square">
            <a:spAutoFit/>
          </a:bodyPr>
          <a:lstStyle/>
          <a:p>
            <a:pPr algn="ctr"/>
            <a:r>
              <a:rPr lang="en-IN" sz="2000" b="1">
                <a:solidFill>
                  <a:srgbClr val="001689"/>
                </a:solidFill>
                <a:latin typeface="Calibri"/>
                <a:ea typeface="+mn-ea"/>
                <a:cs typeface="Calibri"/>
              </a:rPr>
              <a:t>Notification</a:t>
            </a:r>
            <a:r>
              <a:rPr lang="en-IN" sz="1600" b="1">
                <a:latin typeface="Calibri"/>
                <a:ea typeface="Cooper Hewitt" panose="020B0604020202020204" charset="0"/>
                <a:cs typeface="Calibri"/>
              </a:rPr>
              <a:t> </a:t>
            </a:r>
            <a:r>
              <a:rPr lang="en-IN" sz="2000" b="1">
                <a:solidFill>
                  <a:srgbClr val="001689"/>
                </a:solidFill>
                <a:latin typeface="Calibri"/>
                <a:ea typeface="+mn-ea"/>
                <a:cs typeface="Calibri"/>
              </a:rPr>
              <a:t>on completion of one module</a:t>
            </a:r>
          </a:p>
        </p:txBody>
      </p:sp>
      <p:sp>
        <p:nvSpPr>
          <p:cNvPr id="18" name="Rectangle 17">
            <a:extLst>
              <a:ext uri="{FF2B5EF4-FFF2-40B4-BE49-F238E27FC236}">
                <a16:creationId xmlns:a16="http://schemas.microsoft.com/office/drawing/2014/main" id="{094F179D-33D5-87FD-5DE8-194E92F95EB9}"/>
              </a:ext>
            </a:extLst>
          </p:cNvPr>
          <p:cNvSpPr/>
          <p:nvPr/>
        </p:nvSpPr>
        <p:spPr>
          <a:xfrm>
            <a:off x="7020976" y="2307448"/>
            <a:ext cx="1970624" cy="400110"/>
          </a:xfrm>
          <a:prstGeom prst="rect">
            <a:avLst/>
          </a:prstGeom>
        </p:spPr>
        <p:txBody>
          <a:bodyPr wrap="square">
            <a:spAutoFit/>
          </a:bodyPr>
          <a:lstStyle/>
          <a:p>
            <a:pPr algn="ctr"/>
            <a:r>
              <a:rPr lang="en-IN" sz="2000" b="1">
                <a:solidFill>
                  <a:srgbClr val="001689"/>
                </a:solidFill>
                <a:latin typeface="Calibri"/>
                <a:ea typeface="+mn-ea"/>
                <a:cs typeface="Calibri"/>
              </a:rPr>
              <a:t>Course</a:t>
            </a:r>
            <a:r>
              <a:rPr lang="en-IN" sz="1600" b="1">
                <a:latin typeface="Calibri"/>
                <a:ea typeface="Arial" panose="020B0604020202020204" pitchFamily="34" charset="0"/>
                <a:cs typeface="Calibri"/>
              </a:rPr>
              <a:t> </a:t>
            </a:r>
            <a:r>
              <a:rPr lang="en-IN" sz="2000" b="1">
                <a:solidFill>
                  <a:srgbClr val="001689"/>
                </a:solidFill>
                <a:latin typeface="Calibri"/>
                <a:ea typeface="+mn-ea"/>
                <a:cs typeface="Calibri"/>
              </a:rPr>
              <a:t>Work</a:t>
            </a:r>
          </a:p>
        </p:txBody>
      </p:sp>
      <p:sp>
        <p:nvSpPr>
          <p:cNvPr id="19" name="Rectangle 18">
            <a:extLst>
              <a:ext uri="{FF2B5EF4-FFF2-40B4-BE49-F238E27FC236}">
                <a16:creationId xmlns:a16="http://schemas.microsoft.com/office/drawing/2014/main" id="{83576674-BEDD-2DF7-DCE1-4C06BDA42999}"/>
              </a:ext>
            </a:extLst>
          </p:cNvPr>
          <p:cNvSpPr/>
          <p:nvPr/>
        </p:nvSpPr>
        <p:spPr>
          <a:xfrm>
            <a:off x="5208356" y="1742520"/>
            <a:ext cx="2106844" cy="707886"/>
          </a:xfrm>
          <a:prstGeom prst="rect">
            <a:avLst/>
          </a:prstGeom>
        </p:spPr>
        <p:txBody>
          <a:bodyPr wrap="square">
            <a:spAutoFit/>
          </a:bodyPr>
          <a:lstStyle/>
          <a:p>
            <a:pPr algn="ctr"/>
            <a:r>
              <a:rPr lang="en-IN" sz="2000" b="1">
                <a:solidFill>
                  <a:srgbClr val="001689"/>
                </a:solidFill>
                <a:latin typeface="Calibri"/>
                <a:ea typeface="+mn-ea"/>
                <a:cs typeface="Calibri"/>
              </a:rPr>
              <a:t>Announcement</a:t>
            </a:r>
            <a:r>
              <a:rPr lang="en-IN" sz="1600" b="1">
                <a:latin typeface="Calibri"/>
                <a:ea typeface="Cooper Hewitt" panose="020B0604020202020204" charset="0"/>
                <a:cs typeface="Calibri"/>
              </a:rPr>
              <a:t> / </a:t>
            </a:r>
            <a:r>
              <a:rPr lang="en-IN" sz="2000" b="1">
                <a:solidFill>
                  <a:srgbClr val="001689"/>
                </a:solidFill>
                <a:latin typeface="Calibri"/>
                <a:ea typeface="+mn-ea"/>
                <a:cs typeface="Calibri"/>
              </a:rPr>
              <a:t>Notification</a:t>
            </a:r>
          </a:p>
        </p:txBody>
      </p:sp>
      <p:sp>
        <p:nvSpPr>
          <p:cNvPr id="20" name="Rectangle 19">
            <a:extLst>
              <a:ext uri="{FF2B5EF4-FFF2-40B4-BE49-F238E27FC236}">
                <a16:creationId xmlns:a16="http://schemas.microsoft.com/office/drawing/2014/main" id="{5374218D-08D5-33D7-5BDE-5E37C740C732}"/>
              </a:ext>
            </a:extLst>
          </p:cNvPr>
          <p:cNvSpPr/>
          <p:nvPr/>
        </p:nvSpPr>
        <p:spPr>
          <a:xfrm>
            <a:off x="1465110" y="4737673"/>
            <a:ext cx="1709449" cy="400110"/>
          </a:xfrm>
          <a:prstGeom prst="rect">
            <a:avLst/>
          </a:prstGeom>
        </p:spPr>
        <p:txBody>
          <a:bodyPr wrap="square" lIns="91440" tIns="45720" rIns="91440" bIns="45720" anchor="t">
            <a:spAutoFit/>
          </a:bodyPr>
          <a:lstStyle/>
          <a:p>
            <a:pPr algn="ctr"/>
            <a:r>
              <a:rPr lang="en-IN" sz="2000" b="1">
                <a:solidFill>
                  <a:srgbClr val="001689"/>
                </a:solidFill>
                <a:latin typeface="Calibri"/>
                <a:ea typeface="+mn-ea"/>
                <a:cs typeface="Calibri"/>
              </a:rPr>
              <a:t>Login</a:t>
            </a:r>
            <a:r>
              <a:rPr lang="en-IN" dirty="0">
                <a:latin typeface="Calibri"/>
                <a:ea typeface="Cooper Hewitt" panose="020B0604020202020204" charset="0"/>
                <a:cs typeface="Calibri"/>
              </a:rPr>
              <a:t> </a:t>
            </a:r>
            <a:r>
              <a:rPr lang="en-IN" sz="2000" b="1">
                <a:solidFill>
                  <a:srgbClr val="001689"/>
                </a:solidFill>
                <a:latin typeface="Calibri"/>
                <a:ea typeface="+mn-ea"/>
                <a:cs typeface="Calibri"/>
              </a:rPr>
              <a:t>Screen</a:t>
            </a:r>
          </a:p>
        </p:txBody>
      </p:sp>
      <p:sp>
        <p:nvSpPr>
          <p:cNvPr id="21" name="Rectangle 20">
            <a:extLst>
              <a:ext uri="{FF2B5EF4-FFF2-40B4-BE49-F238E27FC236}">
                <a16:creationId xmlns:a16="http://schemas.microsoft.com/office/drawing/2014/main" id="{C7A49C12-400E-EF97-ACAA-76F0A54CE068}"/>
              </a:ext>
            </a:extLst>
          </p:cNvPr>
          <p:cNvSpPr/>
          <p:nvPr/>
        </p:nvSpPr>
        <p:spPr>
          <a:xfrm>
            <a:off x="2939943" y="2651790"/>
            <a:ext cx="2384897" cy="707886"/>
          </a:xfrm>
          <a:prstGeom prst="rect">
            <a:avLst/>
          </a:prstGeom>
        </p:spPr>
        <p:txBody>
          <a:bodyPr wrap="square">
            <a:spAutoFit/>
          </a:bodyPr>
          <a:lstStyle/>
          <a:p>
            <a:pPr algn="ctr"/>
            <a:r>
              <a:rPr lang="en-IN" sz="2000" b="1">
                <a:solidFill>
                  <a:srgbClr val="001689"/>
                </a:solidFill>
                <a:latin typeface="Calibri"/>
                <a:ea typeface="+mn-ea"/>
                <a:cs typeface="Calibri"/>
              </a:rPr>
              <a:t>Course</a:t>
            </a:r>
            <a:r>
              <a:rPr lang="en-IN" sz="1600" b="1">
                <a:latin typeface="Calibri"/>
                <a:ea typeface="Cooper Hewitt" panose="020B0604020202020204" charset="0"/>
                <a:cs typeface="Calibri"/>
              </a:rPr>
              <a:t> </a:t>
            </a:r>
            <a:r>
              <a:rPr lang="en-IN" sz="2000" b="1">
                <a:solidFill>
                  <a:srgbClr val="001689"/>
                </a:solidFill>
                <a:latin typeface="Calibri"/>
                <a:ea typeface="+mn-ea"/>
                <a:cs typeface="Calibri"/>
              </a:rPr>
              <a:t>enrolled</a:t>
            </a:r>
            <a:r>
              <a:rPr lang="en-IN" sz="1600" b="1">
                <a:latin typeface="Calibri"/>
                <a:ea typeface="Cooper Hewitt" panose="020B0604020202020204" charset="0"/>
                <a:cs typeface="Calibri"/>
              </a:rPr>
              <a:t> </a:t>
            </a:r>
          </a:p>
          <a:p>
            <a:pPr algn="ctr"/>
            <a:r>
              <a:rPr lang="en-IN" sz="2000" b="1">
                <a:solidFill>
                  <a:srgbClr val="001689"/>
                </a:solidFill>
                <a:latin typeface="Calibri"/>
                <a:ea typeface="+mn-ea"/>
                <a:cs typeface="Calibri"/>
              </a:rPr>
              <a:t>for</a:t>
            </a:r>
          </a:p>
        </p:txBody>
      </p:sp>
      <p:pic>
        <p:nvPicPr>
          <p:cNvPr id="22" name="Picture 21">
            <a:extLst>
              <a:ext uri="{FF2B5EF4-FFF2-40B4-BE49-F238E27FC236}">
                <a16:creationId xmlns:a16="http://schemas.microsoft.com/office/drawing/2014/main" id="{F3E96251-E656-7BAC-E58E-0A663489E524}"/>
              </a:ext>
            </a:extLst>
          </p:cNvPr>
          <p:cNvPicPr/>
          <p:nvPr/>
        </p:nvPicPr>
        <p:blipFill>
          <a:blip r:embed="rId10"/>
          <a:stretch>
            <a:fillRect/>
          </a:stretch>
        </p:blipFill>
        <p:spPr>
          <a:xfrm>
            <a:off x="10654932" y="4331590"/>
            <a:ext cx="2237081" cy="4240910"/>
          </a:xfrm>
          <a:prstGeom prst="rect">
            <a:avLst/>
          </a:prstGeom>
          <a:ln w="3175">
            <a:solidFill>
              <a:schemeClr val="tx1"/>
            </a:solidFill>
          </a:ln>
        </p:spPr>
      </p:pic>
      <p:sp>
        <p:nvSpPr>
          <p:cNvPr id="23" name="Rectangle 22">
            <a:extLst>
              <a:ext uri="{FF2B5EF4-FFF2-40B4-BE49-F238E27FC236}">
                <a16:creationId xmlns:a16="http://schemas.microsoft.com/office/drawing/2014/main" id="{CC7209F8-AA89-FDD7-ADB1-1659131499AA}"/>
              </a:ext>
            </a:extLst>
          </p:cNvPr>
          <p:cNvSpPr/>
          <p:nvPr/>
        </p:nvSpPr>
        <p:spPr>
          <a:xfrm>
            <a:off x="10491473" y="3944940"/>
            <a:ext cx="2560446" cy="400110"/>
          </a:xfrm>
          <a:prstGeom prst="rect">
            <a:avLst/>
          </a:prstGeom>
        </p:spPr>
        <p:txBody>
          <a:bodyPr wrap="square">
            <a:spAutoFit/>
          </a:bodyPr>
          <a:lstStyle/>
          <a:p>
            <a:pPr algn="ctr"/>
            <a:r>
              <a:rPr lang="en-IN" sz="2000" b="1">
                <a:solidFill>
                  <a:srgbClr val="001689"/>
                </a:solidFill>
                <a:latin typeface="Calibri"/>
                <a:ea typeface="+mn-ea"/>
                <a:cs typeface="Calibri"/>
              </a:rPr>
              <a:t>Assessments</a:t>
            </a:r>
          </a:p>
        </p:txBody>
      </p:sp>
      <p:sp>
        <p:nvSpPr>
          <p:cNvPr id="24" name="Rectangle 23">
            <a:extLst>
              <a:ext uri="{FF2B5EF4-FFF2-40B4-BE49-F238E27FC236}">
                <a16:creationId xmlns:a16="http://schemas.microsoft.com/office/drawing/2014/main" id="{29A100EC-FE3E-D75E-E5B7-5E6576254874}"/>
              </a:ext>
            </a:extLst>
          </p:cNvPr>
          <p:cNvSpPr/>
          <p:nvPr/>
        </p:nvSpPr>
        <p:spPr>
          <a:xfrm>
            <a:off x="12408178" y="1943100"/>
            <a:ext cx="2560446" cy="1015663"/>
          </a:xfrm>
          <a:prstGeom prst="rect">
            <a:avLst/>
          </a:prstGeom>
        </p:spPr>
        <p:txBody>
          <a:bodyPr wrap="square">
            <a:spAutoFit/>
          </a:bodyPr>
          <a:lstStyle/>
          <a:p>
            <a:pPr algn="ctr"/>
            <a:r>
              <a:rPr lang="en-IN" sz="2000" b="1">
                <a:solidFill>
                  <a:srgbClr val="001689"/>
                </a:solidFill>
                <a:latin typeface="Calibri"/>
                <a:ea typeface="+mn-ea"/>
                <a:cs typeface="Calibri"/>
              </a:rPr>
              <a:t>Assessment Submission </a:t>
            </a:r>
          </a:p>
          <a:p>
            <a:pPr algn="ctr"/>
            <a:r>
              <a:rPr lang="en-IN" sz="2000" b="1">
                <a:solidFill>
                  <a:srgbClr val="001689"/>
                </a:solidFill>
                <a:latin typeface="Calibri"/>
                <a:ea typeface="+mn-ea"/>
                <a:cs typeface="Calibri"/>
              </a:rPr>
              <a:t>Notification</a:t>
            </a:r>
          </a:p>
        </p:txBody>
      </p:sp>
      <p:pic>
        <p:nvPicPr>
          <p:cNvPr id="25" name="Picture 24">
            <a:extLst>
              <a:ext uri="{FF2B5EF4-FFF2-40B4-BE49-F238E27FC236}">
                <a16:creationId xmlns:a16="http://schemas.microsoft.com/office/drawing/2014/main" id="{A529530E-C5AC-8C73-C787-8E8DF6AC5589}"/>
              </a:ext>
            </a:extLst>
          </p:cNvPr>
          <p:cNvPicPr/>
          <p:nvPr/>
        </p:nvPicPr>
        <p:blipFill>
          <a:blip r:embed="rId11"/>
          <a:stretch>
            <a:fillRect/>
          </a:stretch>
        </p:blipFill>
        <p:spPr>
          <a:xfrm>
            <a:off x="14508354" y="3272131"/>
            <a:ext cx="2500305" cy="4671757"/>
          </a:xfrm>
          <a:prstGeom prst="rect">
            <a:avLst/>
          </a:prstGeom>
        </p:spPr>
      </p:pic>
      <p:sp>
        <p:nvSpPr>
          <p:cNvPr id="26" name="Rectangle 25">
            <a:extLst>
              <a:ext uri="{FF2B5EF4-FFF2-40B4-BE49-F238E27FC236}">
                <a16:creationId xmlns:a16="http://schemas.microsoft.com/office/drawing/2014/main" id="{016FF163-0286-E1AC-46D1-1D7C90A67C3B}"/>
              </a:ext>
            </a:extLst>
          </p:cNvPr>
          <p:cNvSpPr/>
          <p:nvPr/>
        </p:nvSpPr>
        <p:spPr>
          <a:xfrm>
            <a:off x="14660754" y="2885322"/>
            <a:ext cx="2560446" cy="400110"/>
          </a:xfrm>
          <a:prstGeom prst="rect">
            <a:avLst/>
          </a:prstGeom>
        </p:spPr>
        <p:txBody>
          <a:bodyPr wrap="square">
            <a:spAutoFit/>
          </a:bodyPr>
          <a:lstStyle/>
          <a:p>
            <a:pPr algn="ctr"/>
            <a:r>
              <a:rPr lang="en-IN" sz="2000" b="1">
                <a:solidFill>
                  <a:srgbClr val="001689"/>
                </a:solidFill>
                <a:latin typeface="Calibri"/>
                <a:ea typeface="+mn-ea"/>
                <a:cs typeface="Calibri"/>
              </a:rPr>
              <a:t>Assessment</a:t>
            </a:r>
            <a:r>
              <a:rPr lang="en-IN" sz="1600" b="1">
                <a:latin typeface="Calibri"/>
                <a:ea typeface="Cooper Hewitt" panose="020B0604020202020204" charset="0"/>
                <a:cs typeface="Calibri"/>
              </a:rPr>
              <a:t> </a:t>
            </a:r>
            <a:r>
              <a:rPr lang="en-IN" sz="2000" b="1">
                <a:solidFill>
                  <a:srgbClr val="001689"/>
                </a:solidFill>
                <a:latin typeface="Calibri"/>
                <a:ea typeface="+mn-ea"/>
                <a:cs typeface="Calibri"/>
              </a:rPr>
              <a:t>Score</a:t>
            </a:r>
          </a:p>
        </p:txBody>
      </p:sp>
    </p:spTree>
    <p:extLst>
      <p:ext uri="{BB962C8B-B14F-4D97-AF65-F5344CB8AC3E}">
        <p14:creationId xmlns:p14="http://schemas.microsoft.com/office/powerpoint/2010/main" val="37926394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4"/>
          <a:srcRect/>
          <a:stretch>
            <a:fillRect/>
          </a:stretch>
        </p:blipFill>
        <p:spPr>
          <a:xfrm>
            <a:off x="16403935" y="162681"/>
            <a:ext cx="1710730" cy="1732038"/>
          </a:xfrm>
          <a:prstGeom prst="rect">
            <a:avLst/>
          </a:prstGeom>
        </p:spPr>
      </p:pic>
      <p:pic>
        <p:nvPicPr>
          <p:cNvPr id="4" name="Gulfsha_Final">
            <a:hlinkClick r:id="" action="ppaction://media"/>
            <a:extLst>
              <a:ext uri="{FF2B5EF4-FFF2-40B4-BE49-F238E27FC236}">
                <a16:creationId xmlns:a16="http://schemas.microsoft.com/office/drawing/2014/main" id="{5455AF6E-5FD0-D153-8FD0-08CE01B9E60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192" y="6858"/>
            <a:ext cx="18275808" cy="10280142"/>
          </a:xfrm>
          <a:prstGeom prst="rect">
            <a:avLst/>
          </a:prstGeom>
        </p:spPr>
      </p:pic>
    </p:spTree>
    <p:extLst>
      <p:ext uri="{BB962C8B-B14F-4D97-AF65-F5344CB8AC3E}">
        <p14:creationId xmlns:p14="http://schemas.microsoft.com/office/powerpoint/2010/main" val="57888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2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E9D8AE2-B180-8FC8-E38D-DA9E5B009EDA}"/>
              </a:ext>
            </a:extLst>
          </p:cNvPr>
          <p:cNvSpPr>
            <a:spLocks noGrp="1"/>
          </p:cNvSpPr>
          <p:nvPr>
            <p:ph type="body" idx="1"/>
          </p:nvPr>
        </p:nvSpPr>
        <p:spPr>
          <a:xfrm>
            <a:off x="2373746" y="4220170"/>
            <a:ext cx="14233525" cy="923330"/>
          </a:xfrm>
        </p:spPr>
        <p:txBody>
          <a:bodyPr/>
          <a:lstStyle/>
          <a:p>
            <a:r>
              <a:rPr lang="en-IN" sz="6000" dirty="0"/>
              <a:t>Process</a:t>
            </a:r>
          </a:p>
        </p:txBody>
      </p:sp>
      <p:pic>
        <p:nvPicPr>
          <p:cNvPr id="4" name="Picture 3" descr="A blue text on a black background&#10;&#10;Description automatically generated">
            <a:extLst>
              <a:ext uri="{FF2B5EF4-FFF2-40B4-BE49-F238E27FC236}">
                <a16:creationId xmlns:a16="http://schemas.microsoft.com/office/drawing/2014/main" id="{DD686355-8ABD-7BA0-DFE7-26531B90A2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49400" y="468102"/>
            <a:ext cx="3459858" cy="1158688"/>
          </a:xfrm>
          <a:prstGeom prst="rect">
            <a:avLst/>
          </a:prstGeom>
        </p:spPr>
      </p:pic>
      <p:pic>
        <p:nvPicPr>
          <p:cNvPr id="5" name="Picture 4" descr="A red bus with black text&#10;&#10;Description automatically generated">
            <a:extLst>
              <a:ext uri="{FF2B5EF4-FFF2-40B4-BE49-F238E27FC236}">
                <a16:creationId xmlns:a16="http://schemas.microsoft.com/office/drawing/2014/main" id="{7F3E755B-4C3E-43C7-A45B-AA6940EA10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635" y="8666141"/>
            <a:ext cx="1458233" cy="1468581"/>
          </a:xfrm>
          <a:prstGeom prst="rect">
            <a:avLst/>
          </a:prstGeom>
        </p:spPr>
      </p:pic>
    </p:spTree>
    <p:extLst>
      <p:ext uri="{BB962C8B-B14F-4D97-AF65-F5344CB8AC3E}">
        <p14:creationId xmlns:p14="http://schemas.microsoft.com/office/powerpoint/2010/main" val="1404870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8759929"/>
            <a:ext cx="18275935" cy="1527175"/>
          </a:xfrm>
          <a:custGeom>
            <a:avLst/>
            <a:gdLst/>
            <a:ahLst/>
            <a:cxnLst/>
            <a:rect l="l" t="t" r="r" b="b"/>
            <a:pathLst>
              <a:path w="18275935" h="1527175">
                <a:moveTo>
                  <a:pt x="0" y="0"/>
                </a:moveTo>
                <a:lnTo>
                  <a:pt x="18275497" y="0"/>
                </a:lnTo>
                <a:lnTo>
                  <a:pt x="18275497" y="1527070"/>
                </a:lnTo>
                <a:lnTo>
                  <a:pt x="0" y="1527070"/>
                </a:lnTo>
                <a:lnTo>
                  <a:pt x="0" y="0"/>
                </a:lnTo>
                <a:close/>
              </a:path>
            </a:pathLst>
          </a:custGeom>
          <a:solidFill>
            <a:srgbClr val="F6F6FF"/>
          </a:solidFill>
        </p:spPr>
        <p:txBody>
          <a:bodyPr wrap="square" lIns="0" tIns="0" rIns="0" bIns="0" rtlCol="0"/>
          <a:lstStyle/>
          <a:p>
            <a:endParaRPr/>
          </a:p>
        </p:txBody>
      </p:sp>
      <p:sp>
        <p:nvSpPr>
          <p:cNvPr id="5" name="object 5"/>
          <p:cNvSpPr txBox="1">
            <a:spLocks noGrp="1"/>
          </p:cNvSpPr>
          <p:nvPr>
            <p:ph type="title"/>
          </p:nvPr>
        </p:nvSpPr>
        <p:spPr>
          <a:xfrm>
            <a:off x="1016000" y="810949"/>
            <a:ext cx="12533630" cy="574516"/>
          </a:xfrm>
          <a:prstGeom prst="rect">
            <a:avLst/>
          </a:prstGeom>
        </p:spPr>
        <p:txBody>
          <a:bodyPr vert="horz" wrap="square" lIns="0" tIns="12700" rIns="0" bIns="0" rtlCol="0">
            <a:spAutoFit/>
          </a:bodyPr>
          <a:lstStyle/>
          <a:p>
            <a:pPr marL="12700">
              <a:lnSpc>
                <a:spcPct val="100000"/>
              </a:lnSpc>
              <a:spcBef>
                <a:spcPts val="100"/>
              </a:spcBef>
            </a:pPr>
            <a:r>
              <a:rPr lang="en-IN" dirty="0">
                <a:solidFill>
                  <a:srgbClr val="001689"/>
                </a:solidFill>
              </a:rPr>
              <a:t>Key</a:t>
            </a:r>
            <a:r>
              <a:rPr lang="en-IN" dirty="0"/>
              <a:t> </a:t>
            </a:r>
            <a:r>
              <a:rPr lang="en-IN" dirty="0">
                <a:solidFill>
                  <a:srgbClr val="001689"/>
                </a:solidFill>
              </a:rPr>
              <a:t>M&amp;E Structure &amp; Monitoring Mechanism</a:t>
            </a:r>
            <a:endParaRPr dirty="0">
              <a:solidFill>
                <a:srgbClr val="001689"/>
              </a:solidFill>
            </a:endParaRPr>
          </a:p>
        </p:txBody>
      </p:sp>
      <p:sp>
        <p:nvSpPr>
          <p:cNvPr id="6" name="object 6"/>
          <p:cNvSpPr/>
          <p:nvPr/>
        </p:nvSpPr>
        <p:spPr>
          <a:xfrm>
            <a:off x="0" y="1648586"/>
            <a:ext cx="5193030" cy="38100"/>
          </a:xfrm>
          <a:custGeom>
            <a:avLst/>
            <a:gdLst/>
            <a:ahLst/>
            <a:cxnLst/>
            <a:rect l="l" t="t" r="r" b="b"/>
            <a:pathLst>
              <a:path w="5193030" h="38100">
                <a:moveTo>
                  <a:pt x="0" y="38099"/>
                </a:moveTo>
                <a:lnTo>
                  <a:pt x="0" y="0"/>
                </a:lnTo>
                <a:lnTo>
                  <a:pt x="5192612" y="0"/>
                </a:lnTo>
                <a:lnTo>
                  <a:pt x="5192612" y="38099"/>
                </a:lnTo>
                <a:lnTo>
                  <a:pt x="0" y="38099"/>
                </a:lnTo>
                <a:close/>
              </a:path>
            </a:pathLst>
          </a:custGeom>
          <a:solidFill>
            <a:srgbClr val="E98517"/>
          </a:solidFill>
        </p:spPr>
        <p:txBody>
          <a:bodyPr wrap="square" lIns="0" tIns="0" rIns="0" bIns="0" rtlCol="0"/>
          <a:lstStyle/>
          <a:p>
            <a:endParaRPr/>
          </a:p>
        </p:txBody>
      </p:sp>
      <p:pic>
        <p:nvPicPr>
          <p:cNvPr id="8" name="Picture 7" descr="A blue text on a black background&#10;&#10;Description automatically generated">
            <a:extLst>
              <a:ext uri="{FF2B5EF4-FFF2-40B4-BE49-F238E27FC236}">
                <a16:creationId xmlns:a16="http://schemas.microsoft.com/office/drawing/2014/main" id="{5A408654-781E-C6CD-61D9-EB9BA7FB6F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49400" y="468102"/>
            <a:ext cx="3459858" cy="1158688"/>
          </a:xfrm>
          <a:prstGeom prst="rect">
            <a:avLst/>
          </a:prstGeom>
        </p:spPr>
      </p:pic>
      <p:pic>
        <p:nvPicPr>
          <p:cNvPr id="10" name="Picture 9" descr="A red bus with black text&#10;&#10;Description automatically generated">
            <a:extLst>
              <a:ext uri="{FF2B5EF4-FFF2-40B4-BE49-F238E27FC236}">
                <a16:creationId xmlns:a16="http://schemas.microsoft.com/office/drawing/2014/main" id="{49B8950F-B4FB-8B8B-D233-60D16B9889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635" y="8666141"/>
            <a:ext cx="1458233" cy="1468581"/>
          </a:xfrm>
          <a:prstGeom prst="rect">
            <a:avLst/>
          </a:prstGeom>
        </p:spPr>
      </p:pic>
      <p:sp>
        <p:nvSpPr>
          <p:cNvPr id="2" name="TextBox 1">
            <a:extLst>
              <a:ext uri="{FF2B5EF4-FFF2-40B4-BE49-F238E27FC236}">
                <a16:creationId xmlns:a16="http://schemas.microsoft.com/office/drawing/2014/main" id="{C103EE0F-82FD-989F-E0F9-FA76A14F16AD}"/>
              </a:ext>
            </a:extLst>
          </p:cNvPr>
          <p:cNvSpPr txBox="1"/>
          <p:nvPr/>
        </p:nvSpPr>
        <p:spPr>
          <a:xfrm>
            <a:off x="3486034" y="3445737"/>
            <a:ext cx="7854349"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lgn="l">
              <a:buFont typeface="Arial"/>
              <a:buChar char="•"/>
            </a:pPr>
            <a:r>
              <a:rPr lang="en-US" sz="3200" dirty="0"/>
              <a:t>Data Collection Methods</a:t>
            </a:r>
          </a:p>
          <a:p>
            <a:pPr marL="571500" indent="-571500" algn="l">
              <a:buFont typeface="Arial"/>
              <a:buChar char="•"/>
            </a:pPr>
            <a:r>
              <a:rPr lang="en-US" sz="3200" dirty="0">
                <a:solidFill>
                  <a:srgbClr val="000000"/>
                </a:solidFill>
              </a:rPr>
              <a:t>Monitoring Tools</a:t>
            </a:r>
          </a:p>
          <a:p>
            <a:pPr marL="571500" indent="-571500" algn="l">
              <a:buFont typeface="Arial"/>
              <a:buChar char="•"/>
            </a:pPr>
            <a:r>
              <a:rPr lang="en-US" sz="3200" dirty="0">
                <a:solidFill>
                  <a:srgbClr val="000000"/>
                </a:solidFill>
              </a:rPr>
              <a:t>Evaluation Framework </a:t>
            </a:r>
          </a:p>
          <a:p>
            <a:pPr marL="571500" indent="-571500" algn="l">
              <a:buFont typeface="Arial"/>
              <a:buChar char="•"/>
            </a:pPr>
            <a:r>
              <a:rPr lang="en-US" sz="3200" dirty="0">
                <a:solidFill>
                  <a:srgbClr val="000000"/>
                </a:solidFill>
              </a:rPr>
              <a:t>Regular Review &amp; Monitoring </a:t>
            </a:r>
          </a:p>
        </p:txBody>
      </p:sp>
      <p:sp>
        <p:nvSpPr>
          <p:cNvPr id="7" name="TextBox 6">
            <a:extLst>
              <a:ext uri="{FF2B5EF4-FFF2-40B4-BE49-F238E27FC236}">
                <a16:creationId xmlns:a16="http://schemas.microsoft.com/office/drawing/2014/main" id="{59AE5EAC-9BE7-2834-6D7F-7A30D6F63387}"/>
              </a:ext>
            </a:extLst>
          </p:cNvPr>
          <p:cNvSpPr txBox="1"/>
          <p:nvPr/>
        </p:nvSpPr>
        <p:spPr>
          <a:xfrm>
            <a:off x="7444990" y="7376194"/>
            <a:ext cx="9092599"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lgn="l">
              <a:buFont typeface="Arial"/>
              <a:buChar char="•"/>
            </a:pPr>
            <a:r>
              <a:rPr lang="en-US" sz="3200" dirty="0"/>
              <a:t>Regular Reporting</a:t>
            </a:r>
          </a:p>
          <a:p>
            <a:pPr marL="571500" indent="-571500" algn="l">
              <a:buFont typeface="Arial"/>
              <a:buChar char="•"/>
            </a:pPr>
            <a:r>
              <a:rPr lang="en-US" sz="3200" dirty="0">
                <a:solidFill>
                  <a:srgbClr val="000000"/>
                </a:solidFill>
              </a:rPr>
              <a:t>Data Analysis </a:t>
            </a:r>
          </a:p>
        </p:txBody>
      </p:sp>
      <p:pic>
        <p:nvPicPr>
          <p:cNvPr id="4" name="Picture 3" descr="A magnifying glass next to a paper&#10;&#10;Description automatically generated">
            <a:extLst>
              <a:ext uri="{FF2B5EF4-FFF2-40B4-BE49-F238E27FC236}">
                <a16:creationId xmlns:a16="http://schemas.microsoft.com/office/drawing/2014/main" id="{069A82A5-79E5-6012-4E45-8432D35F19C1}"/>
              </a:ext>
            </a:extLst>
          </p:cNvPr>
          <p:cNvPicPr>
            <a:picLocks noChangeAspect="1"/>
          </p:cNvPicPr>
          <p:nvPr/>
        </p:nvPicPr>
        <p:blipFill>
          <a:blip r:embed="rId4"/>
          <a:stretch>
            <a:fillRect/>
          </a:stretch>
        </p:blipFill>
        <p:spPr>
          <a:xfrm>
            <a:off x="285635" y="3848933"/>
            <a:ext cx="3200400" cy="3171825"/>
          </a:xfrm>
          <a:prstGeom prst="rect">
            <a:avLst/>
          </a:prstGeom>
          <a:ln>
            <a:noFill/>
          </a:ln>
        </p:spPr>
      </p:pic>
      <p:sp>
        <p:nvSpPr>
          <p:cNvPr id="9" name="TextBox 8">
            <a:extLst>
              <a:ext uri="{FF2B5EF4-FFF2-40B4-BE49-F238E27FC236}">
                <a16:creationId xmlns:a16="http://schemas.microsoft.com/office/drawing/2014/main" id="{54463143-2CEF-2685-B16D-7589036CD83B}"/>
              </a:ext>
            </a:extLst>
          </p:cNvPr>
          <p:cNvSpPr txBox="1"/>
          <p:nvPr/>
        </p:nvSpPr>
        <p:spPr>
          <a:xfrm>
            <a:off x="3355640" y="2742635"/>
            <a:ext cx="7854349" cy="6540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50" b="1" dirty="0">
                <a:solidFill>
                  <a:srgbClr val="001689"/>
                </a:solidFill>
                <a:latin typeface="DM Sans"/>
                <a:ea typeface="+mj-ea"/>
              </a:rPr>
              <a:t>Process</a:t>
            </a:r>
          </a:p>
        </p:txBody>
      </p:sp>
      <p:sp>
        <p:nvSpPr>
          <p:cNvPr id="11" name="TextBox 10">
            <a:extLst>
              <a:ext uri="{FF2B5EF4-FFF2-40B4-BE49-F238E27FC236}">
                <a16:creationId xmlns:a16="http://schemas.microsoft.com/office/drawing/2014/main" id="{1B3BE2E2-E378-D82A-163E-D7B520245C62}"/>
              </a:ext>
            </a:extLst>
          </p:cNvPr>
          <p:cNvSpPr txBox="1"/>
          <p:nvPr/>
        </p:nvSpPr>
        <p:spPr>
          <a:xfrm>
            <a:off x="11470777" y="2715196"/>
            <a:ext cx="785434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50" b="1" dirty="0">
                <a:solidFill>
                  <a:srgbClr val="001689"/>
                </a:solidFill>
                <a:latin typeface="DM Sans"/>
                <a:ea typeface="+mj-ea"/>
              </a:rPr>
              <a:t>Platforms</a:t>
            </a:r>
            <a:r>
              <a:rPr lang="en-US" sz="4000" dirty="0"/>
              <a:t> </a:t>
            </a:r>
            <a:r>
              <a:rPr lang="en-US" sz="3650" b="1" dirty="0">
                <a:solidFill>
                  <a:srgbClr val="001689"/>
                </a:solidFill>
                <a:latin typeface="DM Sans"/>
                <a:ea typeface="+mj-ea"/>
              </a:rPr>
              <a:t>&amp; Tools </a:t>
            </a:r>
          </a:p>
        </p:txBody>
      </p:sp>
      <p:sp>
        <p:nvSpPr>
          <p:cNvPr id="12" name="TextBox 11">
            <a:extLst>
              <a:ext uri="{FF2B5EF4-FFF2-40B4-BE49-F238E27FC236}">
                <a16:creationId xmlns:a16="http://schemas.microsoft.com/office/drawing/2014/main" id="{9911A7D0-12B9-F61E-A9B1-B0F58542C254}"/>
              </a:ext>
            </a:extLst>
          </p:cNvPr>
          <p:cNvSpPr txBox="1"/>
          <p:nvPr/>
        </p:nvSpPr>
        <p:spPr>
          <a:xfrm>
            <a:off x="11340382" y="3598996"/>
            <a:ext cx="7854349"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lgn="l">
              <a:buFont typeface="Arial"/>
              <a:buChar char="•"/>
            </a:pPr>
            <a:r>
              <a:rPr lang="en-US" sz="3200" dirty="0"/>
              <a:t>Sixer Class Platform </a:t>
            </a:r>
          </a:p>
          <a:p>
            <a:pPr marL="571500" indent="-571500" algn="l">
              <a:buFont typeface="Arial"/>
              <a:buChar char="•"/>
            </a:pPr>
            <a:r>
              <a:rPr lang="en-US" sz="3200" dirty="0">
                <a:solidFill>
                  <a:srgbClr val="000000"/>
                </a:solidFill>
              </a:rPr>
              <a:t>Stakeholder feedback tool</a:t>
            </a:r>
          </a:p>
          <a:p>
            <a:pPr marL="571500" indent="-571500" algn="l">
              <a:buFont typeface="Arial"/>
              <a:buChar char="•"/>
            </a:pPr>
            <a:r>
              <a:rPr lang="en-US" sz="3200" dirty="0">
                <a:solidFill>
                  <a:srgbClr val="000000"/>
                </a:solidFill>
              </a:rPr>
              <a:t>Dashboard</a:t>
            </a:r>
          </a:p>
          <a:p>
            <a:pPr marL="571500" indent="-571500" algn="l">
              <a:buFont typeface="Arial"/>
              <a:buChar char="•"/>
            </a:pPr>
            <a:r>
              <a:rPr lang="en-US" sz="3200" dirty="0">
                <a:solidFill>
                  <a:srgbClr val="000000"/>
                </a:solidFill>
              </a:rPr>
              <a:t>Balanced Score Card </a:t>
            </a:r>
          </a:p>
        </p:txBody>
      </p:sp>
      <p:sp>
        <p:nvSpPr>
          <p:cNvPr id="13" name="TextBox 12">
            <a:extLst>
              <a:ext uri="{FF2B5EF4-FFF2-40B4-BE49-F238E27FC236}">
                <a16:creationId xmlns:a16="http://schemas.microsoft.com/office/drawing/2014/main" id="{704741F1-C7E5-9A8D-49FC-BBA53DCC73C0}"/>
              </a:ext>
            </a:extLst>
          </p:cNvPr>
          <p:cNvSpPr txBox="1"/>
          <p:nvPr/>
        </p:nvSpPr>
        <p:spPr>
          <a:xfrm>
            <a:off x="7413208" y="6568910"/>
            <a:ext cx="7854349" cy="6540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50" b="1" dirty="0">
                <a:solidFill>
                  <a:srgbClr val="001689"/>
                </a:solidFill>
                <a:latin typeface="DM Sans"/>
                <a:ea typeface="+mj-ea"/>
              </a:rPr>
              <a:t>Report</a:t>
            </a:r>
          </a:p>
        </p:txBody>
      </p:sp>
    </p:spTree>
    <p:extLst>
      <p:ext uri="{BB962C8B-B14F-4D97-AF65-F5344CB8AC3E}">
        <p14:creationId xmlns:p14="http://schemas.microsoft.com/office/powerpoint/2010/main" val="11505272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8759929"/>
            <a:ext cx="18275935" cy="1527175"/>
          </a:xfrm>
          <a:custGeom>
            <a:avLst/>
            <a:gdLst/>
            <a:ahLst/>
            <a:cxnLst/>
            <a:rect l="l" t="t" r="r" b="b"/>
            <a:pathLst>
              <a:path w="18275935" h="1527175">
                <a:moveTo>
                  <a:pt x="0" y="0"/>
                </a:moveTo>
                <a:lnTo>
                  <a:pt x="18275497" y="0"/>
                </a:lnTo>
                <a:lnTo>
                  <a:pt x="18275497" y="1527070"/>
                </a:lnTo>
                <a:lnTo>
                  <a:pt x="0" y="1527070"/>
                </a:lnTo>
                <a:lnTo>
                  <a:pt x="0" y="0"/>
                </a:lnTo>
                <a:close/>
              </a:path>
            </a:pathLst>
          </a:custGeom>
          <a:solidFill>
            <a:srgbClr val="F6F6FF"/>
          </a:solidFill>
        </p:spPr>
        <p:txBody>
          <a:bodyPr wrap="square" lIns="0" tIns="0" rIns="0" bIns="0" rtlCol="0"/>
          <a:lstStyle/>
          <a:p>
            <a:endParaRPr/>
          </a:p>
        </p:txBody>
      </p:sp>
      <p:sp>
        <p:nvSpPr>
          <p:cNvPr id="5" name="object 5"/>
          <p:cNvSpPr txBox="1">
            <a:spLocks noGrp="1"/>
          </p:cNvSpPr>
          <p:nvPr>
            <p:ph type="title"/>
          </p:nvPr>
        </p:nvSpPr>
        <p:spPr>
          <a:xfrm>
            <a:off x="1016000" y="810949"/>
            <a:ext cx="12533630" cy="574516"/>
          </a:xfrm>
          <a:prstGeom prst="rect">
            <a:avLst/>
          </a:prstGeom>
        </p:spPr>
        <p:txBody>
          <a:bodyPr vert="horz" wrap="square" lIns="0" tIns="12700" rIns="0" bIns="0" rtlCol="0">
            <a:spAutoFit/>
          </a:bodyPr>
          <a:lstStyle/>
          <a:p>
            <a:pPr marL="12700">
              <a:lnSpc>
                <a:spcPct val="100000"/>
              </a:lnSpc>
              <a:spcBef>
                <a:spcPts val="100"/>
              </a:spcBef>
            </a:pPr>
            <a:r>
              <a:rPr lang="en-IN">
                <a:solidFill>
                  <a:srgbClr val="001689"/>
                </a:solidFill>
              </a:rPr>
              <a:t>Sixer Class - Regular &amp; Dynamic Dashboards</a:t>
            </a:r>
            <a:endParaRPr>
              <a:solidFill>
                <a:srgbClr val="001689"/>
              </a:solidFill>
            </a:endParaRPr>
          </a:p>
        </p:txBody>
      </p:sp>
      <p:sp>
        <p:nvSpPr>
          <p:cNvPr id="6" name="object 6"/>
          <p:cNvSpPr/>
          <p:nvPr/>
        </p:nvSpPr>
        <p:spPr>
          <a:xfrm>
            <a:off x="0" y="1648586"/>
            <a:ext cx="5193030" cy="38100"/>
          </a:xfrm>
          <a:custGeom>
            <a:avLst/>
            <a:gdLst/>
            <a:ahLst/>
            <a:cxnLst/>
            <a:rect l="l" t="t" r="r" b="b"/>
            <a:pathLst>
              <a:path w="5193030" h="38100">
                <a:moveTo>
                  <a:pt x="0" y="38099"/>
                </a:moveTo>
                <a:lnTo>
                  <a:pt x="0" y="0"/>
                </a:lnTo>
                <a:lnTo>
                  <a:pt x="5192612" y="0"/>
                </a:lnTo>
                <a:lnTo>
                  <a:pt x="5192612" y="38099"/>
                </a:lnTo>
                <a:lnTo>
                  <a:pt x="0" y="38099"/>
                </a:lnTo>
                <a:close/>
              </a:path>
            </a:pathLst>
          </a:custGeom>
          <a:solidFill>
            <a:srgbClr val="E98517"/>
          </a:solidFill>
        </p:spPr>
        <p:txBody>
          <a:bodyPr wrap="square" lIns="0" tIns="0" rIns="0" bIns="0" rtlCol="0"/>
          <a:lstStyle/>
          <a:p>
            <a:endParaRPr/>
          </a:p>
        </p:txBody>
      </p:sp>
      <p:pic>
        <p:nvPicPr>
          <p:cNvPr id="8" name="Picture 7" descr="A blue text on a black background&#10;&#10;Description automatically generated">
            <a:extLst>
              <a:ext uri="{FF2B5EF4-FFF2-40B4-BE49-F238E27FC236}">
                <a16:creationId xmlns:a16="http://schemas.microsoft.com/office/drawing/2014/main" id="{5A408654-781E-C6CD-61D9-EB9BA7FB6F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49400" y="468102"/>
            <a:ext cx="3459858" cy="1158688"/>
          </a:xfrm>
          <a:prstGeom prst="rect">
            <a:avLst/>
          </a:prstGeom>
        </p:spPr>
      </p:pic>
      <p:pic>
        <p:nvPicPr>
          <p:cNvPr id="2" name="Picture 1">
            <a:extLst>
              <a:ext uri="{FF2B5EF4-FFF2-40B4-BE49-F238E27FC236}">
                <a16:creationId xmlns:a16="http://schemas.microsoft.com/office/drawing/2014/main" id="{3C8028EE-5CD5-2C2F-5C63-1FA77662FA91}"/>
              </a:ext>
            </a:extLst>
          </p:cNvPr>
          <p:cNvPicPr/>
          <p:nvPr/>
        </p:nvPicPr>
        <p:blipFill>
          <a:blip r:embed="rId3"/>
          <a:stretch>
            <a:fillRect/>
          </a:stretch>
        </p:blipFill>
        <p:spPr>
          <a:xfrm>
            <a:off x="458979" y="2348289"/>
            <a:ext cx="12649200" cy="7315200"/>
          </a:xfrm>
          <a:prstGeom prst="rect">
            <a:avLst/>
          </a:prstGeom>
          <a:ln w="3175">
            <a:solidFill>
              <a:schemeClr val="tx1"/>
            </a:solidFill>
          </a:ln>
        </p:spPr>
      </p:pic>
      <p:sp>
        <p:nvSpPr>
          <p:cNvPr id="4" name="Freeform 30">
            <a:extLst>
              <a:ext uri="{FF2B5EF4-FFF2-40B4-BE49-F238E27FC236}">
                <a16:creationId xmlns:a16="http://schemas.microsoft.com/office/drawing/2014/main" id="{5B410BA8-2E1D-CFE5-EEE7-C6EFD14E7154}"/>
              </a:ext>
            </a:extLst>
          </p:cNvPr>
          <p:cNvSpPr/>
          <p:nvPr/>
        </p:nvSpPr>
        <p:spPr>
          <a:xfrm>
            <a:off x="13411200" y="2348289"/>
            <a:ext cx="4530892" cy="1770429"/>
          </a:xfrm>
          <a:custGeom>
            <a:avLst/>
            <a:gdLst/>
            <a:ahLst/>
            <a:cxnLst/>
            <a:rect l="l" t="t" r="r" b="b"/>
            <a:pathLst>
              <a:path w="1324438" h="379849">
                <a:moveTo>
                  <a:pt x="15395" y="0"/>
                </a:moveTo>
                <a:lnTo>
                  <a:pt x="1309043" y="0"/>
                </a:lnTo>
                <a:cubicBezTo>
                  <a:pt x="1313126" y="0"/>
                  <a:pt x="1317042" y="1622"/>
                  <a:pt x="1319929" y="4509"/>
                </a:cubicBezTo>
                <a:cubicBezTo>
                  <a:pt x="1322816" y="7396"/>
                  <a:pt x="1324438" y="11312"/>
                  <a:pt x="1324438" y="15395"/>
                </a:cubicBezTo>
                <a:lnTo>
                  <a:pt x="1324438" y="364453"/>
                </a:lnTo>
                <a:cubicBezTo>
                  <a:pt x="1324438" y="372956"/>
                  <a:pt x="1317545" y="379849"/>
                  <a:pt x="1309043" y="379849"/>
                </a:cubicBezTo>
                <a:lnTo>
                  <a:pt x="15395" y="379849"/>
                </a:lnTo>
                <a:cubicBezTo>
                  <a:pt x="6893" y="379849"/>
                  <a:pt x="0" y="372956"/>
                  <a:pt x="0" y="364453"/>
                </a:cubicBezTo>
                <a:lnTo>
                  <a:pt x="0" y="15395"/>
                </a:lnTo>
                <a:cubicBezTo>
                  <a:pt x="0" y="11312"/>
                  <a:pt x="1622" y="7396"/>
                  <a:pt x="4509" y="4509"/>
                </a:cubicBezTo>
                <a:cubicBezTo>
                  <a:pt x="7396" y="1622"/>
                  <a:pt x="11312" y="0"/>
                  <a:pt x="15395" y="0"/>
                </a:cubicBezTo>
                <a:close/>
              </a:path>
            </a:pathLst>
          </a:custGeom>
          <a:solidFill>
            <a:schemeClr val="tx2">
              <a:lumMod val="20000"/>
              <a:lumOff val="80000"/>
            </a:schemeClr>
          </a:solidFill>
        </p:spPr>
        <p:txBody>
          <a:bodyPr/>
          <a:lstStyle/>
          <a:p>
            <a:endParaRPr lang="en-IN"/>
          </a:p>
        </p:txBody>
      </p:sp>
      <p:sp>
        <p:nvSpPr>
          <p:cNvPr id="7" name="Freeform 30">
            <a:extLst>
              <a:ext uri="{FF2B5EF4-FFF2-40B4-BE49-F238E27FC236}">
                <a16:creationId xmlns:a16="http://schemas.microsoft.com/office/drawing/2014/main" id="{472CC79C-93C8-19F5-2823-7932CAF7E99F}"/>
              </a:ext>
            </a:extLst>
          </p:cNvPr>
          <p:cNvSpPr/>
          <p:nvPr/>
        </p:nvSpPr>
        <p:spPr>
          <a:xfrm>
            <a:off x="13411200" y="4603461"/>
            <a:ext cx="4530892" cy="1770429"/>
          </a:xfrm>
          <a:custGeom>
            <a:avLst/>
            <a:gdLst/>
            <a:ahLst/>
            <a:cxnLst/>
            <a:rect l="l" t="t" r="r" b="b"/>
            <a:pathLst>
              <a:path w="1324438" h="379849">
                <a:moveTo>
                  <a:pt x="15395" y="0"/>
                </a:moveTo>
                <a:lnTo>
                  <a:pt x="1309043" y="0"/>
                </a:lnTo>
                <a:cubicBezTo>
                  <a:pt x="1313126" y="0"/>
                  <a:pt x="1317042" y="1622"/>
                  <a:pt x="1319929" y="4509"/>
                </a:cubicBezTo>
                <a:cubicBezTo>
                  <a:pt x="1322816" y="7396"/>
                  <a:pt x="1324438" y="11312"/>
                  <a:pt x="1324438" y="15395"/>
                </a:cubicBezTo>
                <a:lnTo>
                  <a:pt x="1324438" y="364453"/>
                </a:lnTo>
                <a:cubicBezTo>
                  <a:pt x="1324438" y="372956"/>
                  <a:pt x="1317545" y="379849"/>
                  <a:pt x="1309043" y="379849"/>
                </a:cubicBezTo>
                <a:lnTo>
                  <a:pt x="15395" y="379849"/>
                </a:lnTo>
                <a:cubicBezTo>
                  <a:pt x="6893" y="379849"/>
                  <a:pt x="0" y="372956"/>
                  <a:pt x="0" y="364453"/>
                </a:cubicBezTo>
                <a:lnTo>
                  <a:pt x="0" y="15395"/>
                </a:lnTo>
                <a:cubicBezTo>
                  <a:pt x="0" y="11312"/>
                  <a:pt x="1622" y="7396"/>
                  <a:pt x="4509" y="4509"/>
                </a:cubicBezTo>
                <a:cubicBezTo>
                  <a:pt x="7396" y="1622"/>
                  <a:pt x="11312" y="0"/>
                  <a:pt x="15395" y="0"/>
                </a:cubicBezTo>
                <a:close/>
              </a:path>
            </a:pathLst>
          </a:custGeom>
          <a:solidFill>
            <a:schemeClr val="accent3">
              <a:lumMod val="40000"/>
              <a:lumOff val="60000"/>
            </a:schemeClr>
          </a:solidFill>
        </p:spPr>
        <p:txBody>
          <a:bodyPr/>
          <a:lstStyle/>
          <a:p>
            <a:endParaRPr lang="en-IN"/>
          </a:p>
        </p:txBody>
      </p:sp>
      <p:sp>
        <p:nvSpPr>
          <p:cNvPr id="9" name="Freeform 30">
            <a:extLst>
              <a:ext uri="{FF2B5EF4-FFF2-40B4-BE49-F238E27FC236}">
                <a16:creationId xmlns:a16="http://schemas.microsoft.com/office/drawing/2014/main" id="{E25EE403-5267-816D-79EC-93C20337266B}"/>
              </a:ext>
            </a:extLst>
          </p:cNvPr>
          <p:cNvSpPr/>
          <p:nvPr/>
        </p:nvSpPr>
        <p:spPr>
          <a:xfrm>
            <a:off x="13411200" y="6858633"/>
            <a:ext cx="4530892" cy="1770429"/>
          </a:xfrm>
          <a:custGeom>
            <a:avLst/>
            <a:gdLst/>
            <a:ahLst/>
            <a:cxnLst/>
            <a:rect l="l" t="t" r="r" b="b"/>
            <a:pathLst>
              <a:path w="1324438" h="379849">
                <a:moveTo>
                  <a:pt x="15395" y="0"/>
                </a:moveTo>
                <a:lnTo>
                  <a:pt x="1309043" y="0"/>
                </a:lnTo>
                <a:cubicBezTo>
                  <a:pt x="1313126" y="0"/>
                  <a:pt x="1317042" y="1622"/>
                  <a:pt x="1319929" y="4509"/>
                </a:cubicBezTo>
                <a:cubicBezTo>
                  <a:pt x="1322816" y="7396"/>
                  <a:pt x="1324438" y="11312"/>
                  <a:pt x="1324438" y="15395"/>
                </a:cubicBezTo>
                <a:lnTo>
                  <a:pt x="1324438" y="364453"/>
                </a:lnTo>
                <a:cubicBezTo>
                  <a:pt x="1324438" y="372956"/>
                  <a:pt x="1317545" y="379849"/>
                  <a:pt x="1309043" y="379849"/>
                </a:cubicBezTo>
                <a:lnTo>
                  <a:pt x="15395" y="379849"/>
                </a:lnTo>
                <a:cubicBezTo>
                  <a:pt x="6893" y="379849"/>
                  <a:pt x="0" y="372956"/>
                  <a:pt x="0" y="364453"/>
                </a:cubicBezTo>
                <a:lnTo>
                  <a:pt x="0" y="15395"/>
                </a:lnTo>
                <a:cubicBezTo>
                  <a:pt x="0" y="11312"/>
                  <a:pt x="1622" y="7396"/>
                  <a:pt x="4509" y="4509"/>
                </a:cubicBezTo>
                <a:cubicBezTo>
                  <a:pt x="7396" y="1622"/>
                  <a:pt x="11312" y="0"/>
                  <a:pt x="15395" y="0"/>
                </a:cubicBezTo>
                <a:close/>
              </a:path>
            </a:pathLst>
          </a:custGeom>
          <a:solidFill>
            <a:schemeClr val="accent2">
              <a:lumMod val="20000"/>
              <a:lumOff val="80000"/>
            </a:schemeClr>
          </a:solidFill>
        </p:spPr>
        <p:txBody>
          <a:bodyPr/>
          <a:lstStyle/>
          <a:p>
            <a:endParaRPr lang="en-IN" sz="2000">
              <a:latin typeface="Calibri"/>
              <a:cs typeface="Calibri"/>
            </a:endParaRPr>
          </a:p>
        </p:txBody>
      </p:sp>
      <p:sp>
        <p:nvSpPr>
          <p:cNvPr id="11" name="TextBox 32">
            <a:extLst>
              <a:ext uri="{FF2B5EF4-FFF2-40B4-BE49-F238E27FC236}">
                <a16:creationId xmlns:a16="http://schemas.microsoft.com/office/drawing/2014/main" id="{2E3F39EF-E4DC-64FE-F7C9-5B21DB8F605C}"/>
              </a:ext>
            </a:extLst>
          </p:cNvPr>
          <p:cNvSpPr txBox="1"/>
          <p:nvPr/>
        </p:nvSpPr>
        <p:spPr>
          <a:xfrm>
            <a:off x="13547622" y="2377496"/>
            <a:ext cx="4281399" cy="1755290"/>
          </a:xfrm>
          <a:prstGeom prst="rect">
            <a:avLst/>
          </a:prstGeom>
        </p:spPr>
        <p:txBody>
          <a:bodyPr wrap="square" lIns="0" tIns="0" rIns="0" bIns="0" rtlCol="0" anchor="t">
            <a:spAutoFit/>
          </a:bodyPr>
          <a:lstStyle/>
          <a:p>
            <a:pPr marL="226698" lvl="1">
              <a:lnSpc>
                <a:spcPts val="2646"/>
              </a:lnSpc>
            </a:pPr>
            <a:r>
              <a:rPr lang="en-US" sz="2400" b="1" dirty="0">
                <a:solidFill>
                  <a:srgbClr val="000000"/>
                </a:solidFill>
                <a:latin typeface="Calibri"/>
                <a:cs typeface="Calibri"/>
              </a:rPr>
              <a:t>I. SIXERCLASS</a:t>
            </a:r>
          </a:p>
          <a:p>
            <a:pPr marL="180000" lvl="0" indent="-144000">
              <a:buFont typeface="Arial" panose="020B0604020202020204" pitchFamily="34" charset="0"/>
              <a:buChar char="•"/>
            </a:pPr>
            <a:r>
              <a:rPr lang="en-IN" dirty="0">
                <a:latin typeface="Calibri"/>
                <a:ea typeface="Cooper Hewitt" panose="020B0604020202020204" charset="0"/>
                <a:cs typeface="Calibri"/>
              </a:rPr>
              <a:t>Robust system </a:t>
            </a:r>
          </a:p>
          <a:p>
            <a:pPr marL="180000" lvl="0" indent="-144000">
              <a:buFont typeface="Arial" panose="020B0604020202020204" pitchFamily="34" charset="0"/>
              <a:buChar char="•"/>
            </a:pPr>
            <a:r>
              <a:rPr lang="en-IN" dirty="0">
                <a:latin typeface="Calibri"/>
                <a:ea typeface="Cooper Hewitt" panose="020B0604020202020204" charset="0"/>
                <a:cs typeface="Calibri"/>
              </a:rPr>
              <a:t>High accuracy &amp; integrity</a:t>
            </a:r>
          </a:p>
          <a:p>
            <a:pPr marL="180000" lvl="0" indent="-144000">
              <a:buFont typeface="Arial" panose="020B0604020202020204" pitchFamily="34" charset="0"/>
              <a:buChar char="•"/>
            </a:pPr>
            <a:r>
              <a:rPr lang="en-IN" dirty="0">
                <a:latin typeface="Calibri"/>
                <a:ea typeface="Cooper Hewitt" panose="020B0604020202020204" charset="0"/>
                <a:cs typeface="Calibri"/>
              </a:rPr>
              <a:t>Monitoring and evaluating the quality of all </a:t>
            </a:r>
          </a:p>
          <a:p>
            <a:pPr marL="36000" lvl="0"/>
            <a:r>
              <a:rPr lang="en-IN" dirty="0">
                <a:latin typeface="Calibri"/>
                <a:ea typeface="Cooper Hewitt" panose="020B0604020202020204" charset="0"/>
                <a:cs typeface="Calibri"/>
              </a:rPr>
              <a:t>programs</a:t>
            </a:r>
          </a:p>
          <a:p>
            <a:pPr marL="180000" lvl="0" indent="-144000">
              <a:buFont typeface="Arial" panose="020B0604020202020204" pitchFamily="34" charset="0"/>
              <a:buChar char="•"/>
            </a:pPr>
            <a:r>
              <a:rPr lang="en-IN" dirty="0">
                <a:latin typeface="Calibri"/>
                <a:ea typeface="Cooper Hewitt" panose="020B0604020202020204" charset="0"/>
                <a:cs typeface="Calibri"/>
              </a:rPr>
              <a:t>Access by field team to Sr. Management</a:t>
            </a:r>
          </a:p>
        </p:txBody>
      </p:sp>
      <p:sp>
        <p:nvSpPr>
          <p:cNvPr id="12" name="TextBox 32">
            <a:extLst>
              <a:ext uri="{FF2B5EF4-FFF2-40B4-BE49-F238E27FC236}">
                <a16:creationId xmlns:a16="http://schemas.microsoft.com/office/drawing/2014/main" id="{90C8FCB1-8CC8-082F-D5B0-91A51E28DBC7}"/>
              </a:ext>
            </a:extLst>
          </p:cNvPr>
          <p:cNvSpPr txBox="1"/>
          <p:nvPr/>
        </p:nvSpPr>
        <p:spPr>
          <a:xfrm>
            <a:off x="13584493" y="4595796"/>
            <a:ext cx="4226093" cy="1718419"/>
          </a:xfrm>
          <a:prstGeom prst="rect">
            <a:avLst/>
          </a:prstGeom>
        </p:spPr>
        <p:txBody>
          <a:bodyPr wrap="square" lIns="0" tIns="0" rIns="0" bIns="0" rtlCol="0" anchor="t">
            <a:spAutoFit/>
          </a:bodyPr>
          <a:lstStyle/>
          <a:p>
            <a:pPr marL="226698" lvl="1">
              <a:lnSpc>
                <a:spcPts val="2646"/>
              </a:lnSpc>
            </a:pPr>
            <a:r>
              <a:rPr lang="en-US" sz="2400" b="1" dirty="0">
                <a:solidFill>
                  <a:srgbClr val="000000"/>
                </a:solidFill>
                <a:latin typeface="Calibri"/>
                <a:cs typeface="Calibri"/>
              </a:rPr>
              <a:t>II. DATA INPUT &amp; SOURCING</a:t>
            </a:r>
          </a:p>
          <a:p>
            <a:pPr marL="180000" lvl="0" indent="-144000">
              <a:buFont typeface="Arial" panose="020B0604020202020204" pitchFamily="34" charset="0"/>
              <a:buChar char="•"/>
            </a:pPr>
            <a:r>
              <a:rPr lang="en-IN" dirty="0">
                <a:latin typeface="Calibri"/>
                <a:ea typeface="Cooper Hewitt" panose="020B0604020202020204" charset="0"/>
                <a:cs typeface="Calibri"/>
              </a:rPr>
              <a:t>Training Details</a:t>
            </a:r>
          </a:p>
          <a:p>
            <a:pPr marL="180000" lvl="0" indent="-144000">
              <a:buFont typeface="Arial" panose="020B0604020202020204" pitchFamily="34" charset="0"/>
              <a:buChar char="•"/>
            </a:pPr>
            <a:r>
              <a:rPr lang="en-IN" dirty="0">
                <a:latin typeface="Calibri"/>
                <a:ea typeface="Cooper Hewitt" panose="020B0604020202020204" charset="0"/>
                <a:cs typeface="Calibri"/>
              </a:rPr>
              <a:t>Youth’s Details</a:t>
            </a:r>
          </a:p>
          <a:p>
            <a:pPr marL="180000" lvl="0" indent="-144000">
              <a:buFont typeface="Arial" panose="020B0604020202020204" pitchFamily="34" charset="0"/>
              <a:buChar char="•"/>
            </a:pPr>
            <a:r>
              <a:rPr lang="en-IN" dirty="0">
                <a:latin typeface="Calibri"/>
                <a:ea typeface="Cooper Hewitt" panose="020B0604020202020204" charset="0"/>
                <a:cs typeface="Calibri"/>
              </a:rPr>
              <a:t>Supporting Proofs</a:t>
            </a:r>
          </a:p>
          <a:p>
            <a:pPr marL="180000" lvl="0" indent="-144000">
              <a:buFont typeface="Arial" panose="020B0604020202020204" pitchFamily="34" charset="0"/>
              <a:buChar char="•"/>
            </a:pPr>
            <a:r>
              <a:rPr lang="en-IN" dirty="0">
                <a:latin typeface="Calibri"/>
                <a:ea typeface="Cooper Hewitt" panose="020B0604020202020204" charset="0"/>
                <a:cs typeface="Calibri"/>
              </a:rPr>
              <a:t>Placement Details</a:t>
            </a:r>
          </a:p>
          <a:p>
            <a:pPr marL="180000" lvl="0" indent="-144000">
              <a:buFont typeface="Arial" panose="020B0604020202020204" pitchFamily="34" charset="0"/>
              <a:buChar char="•"/>
            </a:pPr>
            <a:r>
              <a:rPr lang="en-IN" dirty="0">
                <a:latin typeface="Calibri"/>
                <a:ea typeface="Cooper Hewitt" panose="020B0604020202020204" charset="0"/>
                <a:cs typeface="Calibri"/>
              </a:rPr>
              <a:t>Retention Details</a:t>
            </a:r>
          </a:p>
        </p:txBody>
      </p:sp>
      <p:sp>
        <p:nvSpPr>
          <p:cNvPr id="13" name="TextBox 32">
            <a:extLst>
              <a:ext uri="{FF2B5EF4-FFF2-40B4-BE49-F238E27FC236}">
                <a16:creationId xmlns:a16="http://schemas.microsoft.com/office/drawing/2014/main" id="{F79D27BC-79DA-8179-9ECE-1277153870B5}"/>
              </a:ext>
            </a:extLst>
          </p:cNvPr>
          <p:cNvSpPr txBox="1"/>
          <p:nvPr/>
        </p:nvSpPr>
        <p:spPr>
          <a:xfrm>
            <a:off x="13639800" y="7101790"/>
            <a:ext cx="4226093" cy="1318310"/>
          </a:xfrm>
          <a:prstGeom prst="rect">
            <a:avLst/>
          </a:prstGeom>
        </p:spPr>
        <p:txBody>
          <a:bodyPr wrap="square" lIns="0" tIns="0" rIns="0" bIns="0" rtlCol="0" anchor="t">
            <a:spAutoFit/>
          </a:bodyPr>
          <a:lstStyle/>
          <a:p>
            <a:pPr marL="226695" lvl="1">
              <a:lnSpc>
                <a:spcPts val="2646"/>
              </a:lnSpc>
            </a:pPr>
            <a:r>
              <a:rPr lang="en-US" sz="2000" b="1" dirty="0">
                <a:solidFill>
                  <a:srgbClr val="000000"/>
                </a:solidFill>
                <a:latin typeface="Cooper Hewitt"/>
              </a:rPr>
              <a:t>III. DATA OUTPUT</a:t>
            </a:r>
            <a:endParaRPr lang="en-US" b="1" dirty="0"/>
          </a:p>
          <a:p>
            <a:pPr marL="179705" lvl="0" indent="-143510">
              <a:buFont typeface="Arial" panose="020B0604020202020204" pitchFamily="34" charset="0"/>
              <a:buChar char="•"/>
            </a:pPr>
            <a:r>
              <a:rPr lang="en-IN" sz="1600" dirty="0">
                <a:solidFill>
                  <a:prstClr val="black"/>
                </a:solidFill>
                <a:latin typeface="Cooper Hewitt"/>
                <a:ea typeface="Cooper Hewitt" panose="020B0604020202020204" charset="0"/>
                <a:cs typeface="Cooper Hewitt"/>
              </a:rPr>
              <a:t>Dynamic MIS</a:t>
            </a:r>
          </a:p>
          <a:p>
            <a:pPr marL="179705" lvl="0" indent="-143510">
              <a:buFont typeface="Arial" panose="020B0604020202020204" pitchFamily="34" charset="0"/>
              <a:buChar char="•"/>
            </a:pPr>
            <a:r>
              <a:rPr lang="en-IN" sz="1600" dirty="0">
                <a:solidFill>
                  <a:prstClr val="black"/>
                </a:solidFill>
                <a:latin typeface="Cooper Hewitt"/>
                <a:ea typeface="Cooper Hewitt" panose="020B0604020202020204" charset="0"/>
                <a:cs typeface="Cooper Hewitt"/>
              </a:rPr>
              <a:t>Monthly reports</a:t>
            </a:r>
          </a:p>
          <a:p>
            <a:pPr marL="179705" lvl="0" indent="-143510">
              <a:buFont typeface="Arial" panose="020B0604020202020204" pitchFamily="34" charset="0"/>
              <a:buChar char="•"/>
            </a:pPr>
            <a:r>
              <a:rPr lang="en-IN" sz="1600" dirty="0">
                <a:solidFill>
                  <a:prstClr val="black"/>
                </a:solidFill>
                <a:latin typeface="Cooper Hewitt"/>
                <a:ea typeface="Cooper Hewitt" panose="020B0604020202020204" charset="0"/>
                <a:cs typeface="Cooper Hewitt"/>
              </a:rPr>
              <a:t>Realtime Dashboard</a:t>
            </a:r>
          </a:p>
          <a:p>
            <a:pPr marL="179705" lvl="0" indent="-143510">
              <a:buFont typeface="Arial" panose="020B0604020202020204" pitchFamily="34" charset="0"/>
              <a:buChar char="•"/>
            </a:pPr>
            <a:r>
              <a:rPr lang="en-IN" sz="1600" dirty="0">
                <a:solidFill>
                  <a:prstClr val="black"/>
                </a:solidFill>
                <a:latin typeface="Cooper Hewitt"/>
                <a:ea typeface="Cooper Hewitt" panose="020B0604020202020204" charset="0"/>
                <a:cs typeface="Cooper Hewitt"/>
              </a:rPr>
              <a:t>Supporting documents</a:t>
            </a:r>
          </a:p>
        </p:txBody>
      </p:sp>
    </p:spTree>
    <p:extLst>
      <p:ext uri="{BB962C8B-B14F-4D97-AF65-F5344CB8AC3E}">
        <p14:creationId xmlns:p14="http://schemas.microsoft.com/office/powerpoint/2010/main" val="35127288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9">
            <a:extLst>
              <a:ext uri="{FF2B5EF4-FFF2-40B4-BE49-F238E27FC236}">
                <a16:creationId xmlns:a16="http://schemas.microsoft.com/office/drawing/2014/main" id="{3672434A-70B2-665E-8DEF-1622C68DA2BC}"/>
              </a:ext>
            </a:extLst>
          </p:cNvPr>
          <p:cNvSpPr txBox="1"/>
          <p:nvPr/>
        </p:nvSpPr>
        <p:spPr>
          <a:xfrm>
            <a:off x="688339" y="-4646"/>
            <a:ext cx="7728830" cy="874342"/>
          </a:xfrm>
          <a:prstGeom prst="rect">
            <a:avLst/>
          </a:prstGeom>
        </p:spPr>
        <p:txBody>
          <a:bodyPr wrap="square" lIns="0" tIns="0" rIns="0" bIns="0" rtlCol="0" anchor="t">
            <a:spAutoFit/>
          </a:bodyPr>
          <a:lstStyle/>
          <a:p>
            <a:pPr>
              <a:lnSpc>
                <a:spcPts val="7699"/>
              </a:lnSpc>
            </a:pPr>
            <a:r>
              <a:rPr lang="en-US" sz="3650" b="1" dirty="0">
                <a:solidFill>
                  <a:srgbClr val="001689"/>
                </a:solidFill>
                <a:latin typeface="DM Sans"/>
                <a:ea typeface="+mj-ea"/>
              </a:rPr>
              <a:t>Dashboard:</a:t>
            </a:r>
          </a:p>
        </p:txBody>
      </p:sp>
      <p:sp>
        <p:nvSpPr>
          <p:cNvPr id="6" name="TextBox 5">
            <a:extLst>
              <a:ext uri="{FF2B5EF4-FFF2-40B4-BE49-F238E27FC236}">
                <a16:creationId xmlns:a16="http://schemas.microsoft.com/office/drawing/2014/main" id="{77D0D7DC-93FA-7EF1-98BE-E1FCCA09BC4C}"/>
              </a:ext>
            </a:extLst>
          </p:cNvPr>
          <p:cNvSpPr txBox="1"/>
          <p:nvPr/>
        </p:nvSpPr>
        <p:spPr>
          <a:xfrm>
            <a:off x="4555274" y="4956046"/>
            <a:ext cx="9155150" cy="369332"/>
          </a:xfrm>
          <a:prstGeom prst="rect">
            <a:avLst/>
          </a:prstGeom>
          <a:noFill/>
        </p:spPr>
        <p:txBody>
          <a:bodyPr wrap="square">
            <a:spAutoFit/>
          </a:bodyPr>
          <a:lstStyle/>
          <a:p>
            <a:r>
              <a:rPr lang="en-IN" sz="1800" b="0" i="0" u="none" strike="noStrike">
                <a:solidFill>
                  <a:srgbClr val="000000"/>
                </a:solidFill>
                <a:effectLst/>
                <a:highlight>
                  <a:srgbClr val="FFFFFF"/>
                </a:highlight>
                <a:latin typeface="Calibri" panose="020F0502020204030204" pitchFamily="34" charset="0"/>
              </a:rPr>
              <a:t> </a:t>
            </a:r>
            <a:r>
              <a:rPr lang="en-IN"/>
              <a:t> </a:t>
            </a:r>
            <a:endParaRPr lang="en-IN" dirty="0"/>
          </a:p>
        </p:txBody>
      </p:sp>
      <p:pic>
        <p:nvPicPr>
          <p:cNvPr id="14" name="Picture 13">
            <a:extLst>
              <a:ext uri="{FF2B5EF4-FFF2-40B4-BE49-F238E27FC236}">
                <a16:creationId xmlns:a16="http://schemas.microsoft.com/office/drawing/2014/main" id="{9AA69230-9215-06C1-43EF-794DF62879CF}"/>
              </a:ext>
            </a:extLst>
          </p:cNvPr>
          <p:cNvPicPr>
            <a:picLocks noChangeAspect="1"/>
          </p:cNvPicPr>
          <p:nvPr/>
        </p:nvPicPr>
        <p:blipFill>
          <a:blip r:embed="rId2"/>
          <a:stretch>
            <a:fillRect/>
          </a:stretch>
        </p:blipFill>
        <p:spPr>
          <a:xfrm>
            <a:off x="81540" y="1028700"/>
            <a:ext cx="18054060" cy="8506640"/>
          </a:xfrm>
          <a:prstGeom prst="rect">
            <a:avLst/>
          </a:prstGeom>
        </p:spPr>
      </p:pic>
      <p:pic>
        <p:nvPicPr>
          <p:cNvPr id="3" name="Picture 2" descr="A blue text on a black background&#10;&#10;Description automatically generated">
            <a:extLst>
              <a:ext uri="{FF2B5EF4-FFF2-40B4-BE49-F238E27FC236}">
                <a16:creationId xmlns:a16="http://schemas.microsoft.com/office/drawing/2014/main" id="{10AC7A6C-1599-9206-889B-AC5B938BD2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53846" y="-6683"/>
            <a:ext cx="3459858" cy="1158688"/>
          </a:xfrm>
          <a:prstGeom prst="rect">
            <a:avLst/>
          </a:prstGeom>
        </p:spPr>
      </p:pic>
      <p:sp>
        <p:nvSpPr>
          <p:cNvPr id="2" name="TextBox 1">
            <a:extLst>
              <a:ext uri="{FF2B5EF4-FFF2-40B4-BE49-F238E27FC236}">
                <a16:creationId xmlns:a16="http://schemas.microsoft.com/office/drawing/2014/main" id="{BA2B6DE5-8218-6F7D-CF29-A32D9772F7B8}"/>
              </a:ext>
            </a:extLst>
          </p:cNvPr>
          <p:cNvSpPr txBox="1"/>
          <p:nvPr/>
        </p:nvSpPr>
        <p:spPr>
          <a:xfrm>
            <a:off x="123336" y="9694344"/>
            <a:ext cx="2428870" cy="369332"/>
          </a:xfrm>
          <a:prstGeom prst="rect">
            <a:avLst/>
          </a:prstGeom>
          <a:noFill/>
        </p:spPr>
        <p:txBody>
          <a:bodyPr wrap="none" rtlCol="0">
            <a:spAutoFit/>
          </a:bodyPr>
          <a:lstStyle/>
          <a:p>
            <a:r>
              <a:rPr lang="en-IN" dirty="0"/>
              <a:t>Representative Image</a:t>
            </a:r>
          </a:p>
        </p:txBody>
      </p:sp>
    </p:spTree>
    <p:extLst>
      <p:ext uri="{BB962C8B-B14F-4D97-AF65-F5344CB8AC3E}">
        <p14:creationId xmlns:p14="http://schemas.microsoft.com/office/powerpoint/2010/main" val="40077622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1D546C1-BCA2-F87B-59E4-D7B07962E1F2}"/>
              </a:ext>
            </a:extLst>
          </p:cNvPr>
          <p:cNvSpPr/>
          <p:nvPr/>
        </p:nvSpPr>
        <p:spPr>
          <a:xfrm>
            <a:off x="7470192" y="1641063"/>
            <a:ext cx="2168361" cy="106752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lIns="91440" tIns="45720" rIns="91440" bIns="45720" rtlCol="0" anchor="ctr"/>
          <a:lstStyle/>
          <a:p>
            <a:pPr algn="ctr"/>
            <a:r>
              <a:rPr lang="en-US" sz="3000" b="1" dirty="0">
                <a:solidFill>
                  <a:srgbClr val="C00000"/>
                </a:solidFill>
              </a:rPr>
              <a:t>Balanced Score Card </a:t>
            </a:r>
            <a:endParaRPr lang="en-IN" sz="3000" b="1" dirty="0">
              <a:solidFill>
                <a:srgbClr val="C00000"/>
              </a:solidFill>
              <a:cs typeface="Calibri"/>
            </a:endParaRPr>
          </a:p>
        </p:txBody>
      </p:sp>
      <p:sp>
        <p:nvSpPr>
          <p:cNvPr id="12" name="Rectangle: Rounded Corners 11">
            <a:extLst>
              <a:ext uri="{FF2B5EF4-FFF2-40B4-BE49-F238E27FC236}">
                <a16:creationId xmlns:a16="http://schemas.microsoft.com/office/drawing/2014/main" id="{203DD870-1A6D-0FF7-BF92-A64C81E8C745}"/>
              </a:ext>
            </a:extLst>
          </p:cNvPr>
          <p:cNvSpPr/>
          <p:nvPr/>
        </p:nvSpPr>
        <p:spPr>
          <a:xfrm>
            <a:off x="9302714" y="3149681"/>
            <a:ext cx="644244" cy="3236279"/>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2100" b="1"/>
              <a:t>Quality and efficacy Parameters</a:t>
            </a:r>
            <a:endParaRPr lang="en-IN" sz="2100" b="1"/>
          </a:p>
        </p:txBody>
      </p:sp>
      <p:grpSp>
        <p:nvGrpSpPr>
          <p:cNvPr id="31" name="Group 30">
            <a:extLst>
              <a:ext uri="{FF2B5EF4-FFF2-40B4-BE49-F238E27FC236}">
                <a16:creationId xmlns:a16="http://schemas.microsoft.com/office/drawing/2014/main" id="{94686A64-3B83-7A42-1109-9A3EDF11AB9D}"/>
              </a:ext>
            </a:extLst>
          </p:cNvPr>
          <p:cNvGrpSpPr/>
          <p:nvPr/>
        </p:nvGrpSpPr>
        <p:grpSpPr>
          <a:xfrm>
            <a:off x="12386625" y="8642232"/>
            <a:ext cx="5763120" cy="1418250"/>
            <a:chOff x="7339513" y="5897530"/>
            <a:chExt cx="4482112" cy="802346"/>
          </a:xfrm>
        </p:grpSpPr>
        <p:sp>
          <p:nvSpPr>
            <p:cNvPr id="24" name="Rectangle 23">
              <a:extLst>
                <a:ext uri="{FF2B5EF4-FFF2-40B4-BE49-F238E27FC236}">
                  <a16:creationId xmlns:a16="http://schemas.microsoft.com/office/drawing/2014/main" id="{8920C8A4-A0CD-D34A-6168-6F949F89B11A}"/>
                </a:ext>
              </a:extLst>
            </p:cNvPr>
            <p:cNvSpPr/>
            <p:nvPr/>
          </p:nvSpPr>
          <p:spPr>
            <a:xfrm>
              <a:off x="8516934" y="5897530"/>
              <a:ext cx="1157271" cy="3536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75" b="1"/>
                <a:t>Final Score</a:t>
              </a:r>
              <a:endParaRPr lang="en-IN" sz="1575" b="1"/>
            </a:p>
          </p:txBody>
        </p:sp>
        <p:sp>
          <p:nvSpPr>
            <p:cNvPr id="25" name="Rectangle 24">
              <a:extLst>
                <a:ext uri="{FF2B5EF4-FFF2-40B4-BE49-F238E27FC236}">
                  <a16:creationId xmlns:a16="http://schemas.microsoft.com/office/drawing/2014/main" id="{1249C7D8-0B7A-B90C-65A9-C7449C924C1A}"/>
                </a:ext>
              </a:extLst>
            </p:cNvPr>
            <p:cNvSpPr/>
            <p:nvPr/>
          </p:nvSpPr>
          <p:spPr>
            <a:xfrm>
              <a:off x="9674205" y="6354676"/>
              <a:ext cx="1185574" cy="345200"/>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Score 85%&gt;=65% - Silver</a:t>
              </a:r>
              <a:endParaRPr lang="en-IN" sz="1200" b="1">
                <a:solidFill>
                  <a:schemeClr val="tx1"/>
                </a:solidFill>
              </a:endParaRPr>
            </a:p>
          </p:txBody>
        </p:sp>
        <p:sp>
          <p:nvSpPr>
            <p:cNvPr id="26" name="Rectangle 25">
              <a:extLst>
                <a:ext uri="{FF2B5EF4-FFF2-40B4-BE49-F238E27FC236}">
                  <a16:creationId xmlns:a16="http://schemas.microsoft.com/office/drawing/2014/main" id="{184D9683-0CDD-012B-F235-0FCA84687D59}"/>
                </a:ext>
              </a:extLst>
            </p:cNvPr>
            <p:cNvSpPr/>
            <p:nvPr/>
          </p:nvSpPr>
          <p:spPr>
            <a:xfrm>
              <a:off x="8712361" y="6354676"/>
              <a:ext cx="875602" cy="34520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Score&gt;85% - Gold</a:t>
              </a:r>
              <a:endParaRPr lang="en-IN" sz="1200" b="1">
                <a:solidFill>
                  <a:schemeClr val="tx1"/>
                </a:solidFill>
              </a:endParaRPr>
            </a:p>
          </p:txBody>
        </p:sp>
        <p:sp>
          <p:nvSpPr>
            <p:cNvPr id="27" name="Rectangle 26">
              <a:extLst>
                <a:ext uri="{FF2B5EF4-FFF2-40B4-BE49-F238E27FC236}">
                  <a16:creationId xmlns:a16="http://schemas.microsoft.com/office/drawing/2014/main" id="{1018939B-D9A3-1CD5-F167-EAC5678C78C3}"/>
                </a:ext>
              </a:extLst>
            </p:cNvPr>
            <p:cNvSpPr/>
            <p:nvPr/>
          </p:nvSpPr>
          <p:spPr>
            <a:xfrm>
              <a:off x="10946023" y="6346260"/>
              <a:ext cx="875602" cy="353616"/>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Score &lt;65% - Bronze</a:t>
              </a:r>
              <a:endParaRPr lang="en-IN" sz="1200" b="1">
                <a:solidFill>
                  <a:schemeClr val="tx1"/>
                </a:solidFill>
              </a:endParaRPr>
            </a:p>
          </p:txBody>
        </p:sp>
        <p:sp>
          <p:nvSpPr>
            <p:cNvPr id="30" name="Rectangle 29">
              <a:extLst>
                <a:ext uri="{FF2B5EF4-FFF2-40B4-BE49-F238E27FC236}">
                  <a16:creationId xmlns:a16="http://schemas.microsoft.com/office/drawing/2014/main" id="{414A4C5E-DCBF-E159-A2CF-DEA568FF1E80}"/>
                </a:ext>
              </a:extLst>
            </p:cNvPr>
            <p:cNvSpPr/>
            <p:nvPr/>
          </p:nvSpPr>
          <p:spPr>
            <a:xfrm>
              <a:off x="7339513" y="6354676"/>
              <a:ext cx="1286606" cy="345200"/>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Score&gt;95% - Platinum (best 5)</a:t>
              </a:r>
              <a:endParaRPr lang="en-IN" sz="1200" b="1">
                <a:solidFill>
                  <a:schemeClr val="tx1"/>
                </a:solidFill>
              </a:endParaRPr>
            </a:p>
          </p:txBody>
        </p:sp>
      </p:grpSp>
      <p:cxnSp>
        <p:nvCxnSpPr>
          <p:cNvPr id="37" name="Straight Arrow Connector 36">
            <a:extLst>
              <a:ext uri="{FF2B5EF4-FFF2-40B4-BE49-F238E27FC236}">
                <a16:creationId xmlns:a16="http://schemas.microsoft.com/office/drawing/2014/main" id="{1E53D636-F9EE-FE95-2322-E0CABFFC417C}"/>
              </a:ext>
            </a:extLst>
          </p:cNvPr>
          <p:cNvCxnSpPr>
            <a:cxnSpLocks/>
            <a:stCxn id="6" idx="2"/>
          </p:cNvCxnSpPr>
          <p:nvPr/>
        </p:nvCxnSpPr>
        <p:spPr>
          <a:xfrm flipH="1">
            <a:off x="7782971" y="2708589"/>
            <a:ext cx="771402" cy="2514412"/>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38" name="Straight Arrow Connector 37">
            <a:extLst>
              <a:ext uri="{FF2B5EF4-FFF2-40B4-BE49-F238E27FC236}">
                <a16:creationId xmlns:a16="http://schemas.microsoft.com/office/drawing/2014/main" id="{8DBC3624-3ACD-7579-F4A5-2495405CBB45}"/>
              </a:ext>
            </a:extLst>
          </p:cNvPr>
          <p:cNvCxnSpPr>
            <a:cxnSpLocks/>
          </p:cNvCxnSpPr>
          <p:nvPr/>
        </p:nvCxnSpPr>
        <p:spPr>
          <a:xfrm>
            <a:off x="7896317" y="5222999"/>
            <a:ext cx="1298525" cy="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40" name="Straight Arrow Connector 39">
            <a:extLst>
              <a:ext uri="{FF2B5EF4-FFF2-40B4-BE49-F238E27FC236}">
                <a16:creationId xmlns:a16="http://schemas.microsoft.com/office/drawing/2014/main" id="{BAC24104-C1E1-14CA-8D63-5EDBCCE0046A}"/>
              </a:ext>
            </a:extLst>
          </p:cNvPr>
          <p:cNvCxnSpPr>
            <a:cxnSpLocks/>
            <a:endCxn id="6" idx="2"/>
          </p:cNvCxnSpPr>
          <p:nvPr/>
        </p:nvCxnSpPr>
        <p:spPr>
          <a:xfrm flipH="1" flipV="1">
            <a:off x="8554373" y="2708589"/>
            <a:ext cx="674442" cy="251441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43" name="TextBox 42">
            <a:extLst>
              <a:ext uri="{FF2B5EF4-FFF2-40B4-BE49-F238E27FC236}">
                <a16:creationId xmlns:a16="http://schemas.microsoft.com/office/drawing/2014/main" id="{7D883AE7-C710-EE68-0E7A-00AD2B2765C7}"/>
              </a:ext>
            </a:extLst>
          </p:cNvPr>
          <p:cNvSpPr txBox="1"/>
          <p:nvPr/>
        </p:nvSpPr>
        <p:spPr>
          <a:xfrm>
            <a:off x="7877237" y="4390534"/>
            <a:ext cx="1309716" cy="646331"/>
          </a:xfrm>
          <a:prstGeom prst="rect">
            <a:avLst/>
          </a:prstGeom>
          <a:noFill/>
        </p:spPr>
        <p:txBody>
          <a:bodyPr wrap="square" rtlCol="0">
            <a:spAutoFit/>
          </a:bodyPr>
          <a:lstStyle/>
          <a:p>
            <a:pPr algn="ctr"/>
            <a:r>
              <a:rPr lang="en-US" b="1"/>
              <a:t>Quarterly Reports</a:t>
            </a:r>
            <a:endParaRPr lang="en-IN" b="1"/>
          </a:p>
        </p:txBody>
      </p:sp>
      <p:graphicFrame>
        <p:nvGraphicFramePr>
          <p:cNvPr id="8" name="Diagram 7">
            <a:extLst>
              <a:ext uri="{FF2B5EF4-FFF2-40B4-BE49-F238E27FC236}">
                <a16:creationId xmlns:a16="http://schemas.microsoft.com/office/drawing/2014/main" id="{406A93F0-AB59-FA30-43A1-E886A0EF211F}"/>
              </a:ext>
            </a:extLst>
          </p:cNvPr>
          <p:cNvGraphicFramePr/>
          <p:nvPr>
            <p:extLst>
              <p:ext uri="{D42A27DB-BD31-4B8C-83A1-F6EECF244321}">
                <p14:modId xmlns:p14="http://schemas.microsoft.com/office/powerpoint/2010/main" val="1193405119"/>
              </p:ext>
            </p:extLst>
          </p:nvPr>
        </p:nvGraphicFramePr>
        <p:xfrm>
          <a:off x="422128" y="534134"/>
          <a:ext cx="7253872" cy="8983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9" name="Rectangle 28">
            <a:extLst>
              <a:ext uri="{FF2B5EF4-FFF2-40B4-BE49-F238E27FC236}">
                <a16:creationId xmlns:a16="http://schemas.microsoft.com/office/drawing/2014/main" id="{9BB0E61E-CD23-7F83-3BCA-F064D23EEC8E}"/>
              </a:ext>
            </a:extLst>
          </p:cNvPr>
          <p:cNvSpPr/>
          <p:nvPr/>
        </p:nvSpPr>
        <p:spPr>
          <a:xfrm>
            <a:off x="94593" y="9390195"/>
            <a:ext cx="2751513" cy="67029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75" b="1">
                <a:solidFill>
                  <a:schemeClr val="tx1"/>
                </a:solidFill>
              </a:rPr>
              <a:t>Final Score Weightage:</a:t>
            </a:r>
            <a:endParaRPr lang="en-IN" sz="1575" b="1">
              <a:solidFill>
                <a:schemeClr val="tx1"/>
              </a:solidFill>
            </a:endParaRPr>
          </a:p>
        </p:txBody>
      </p:sp>
      <p:sp>
        <p:nvSpPr>
          <p:cNvPr id="32" name="Rectangle 31">
            <a:extLst>
              <a:ext uri="{FF2B5EF4-FFF2-40B4-BE49-F238E27FC236}">
                <a16:creationId xmlns:a16="http://schemas.microsoft.com/office/drawing/2014/main" id="{3F793427-5DA2-D936-A19E-0C49568AB2CD}"/>
              </a:ext>
            </a:extLst>
          </p:cNvPr>
          <p:cNvSpPr/>
          <p:nvPr/>
        </p:nvSpPr>
        <p:spPr>
          <a:xfrm>
            <a:off x="7499314" y="9435423"/>
            <a:ext cx="3289373" cy="566184"/>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75" b="1">
                <a:solidFill>
                  <a:schemeClr val="tx1"/>
                </a:solidFill>
              </a:rPr>
              <a:t>30% Quality and efficacy Parameter Score </a:t>
            </a:r>
            <a:endParaRPr lang="en-IN" sz="1575" b="1">
              <a:solidFill>
                <a:schemeClr val="tx1"/>
              </a:solidFill>
            </a:endParaRPr>
          </a:p>
        </p:txBody>
      </p:sp>
      <p:sp>
        <p:nvSpPr>
          <p:cNvPr id="34" name="Rectangle 33">
            <a:extLst>
              <a:ext uri="{FF2B5EF4-FFF2-40B4-BE49-F238E27FC236}">
                <a16:creationId xmlns:a16="http://schemas.microsoft.com/office/drawing/2014/main" id="{BE43D742-998C-CCB9-EE76-114AD5A2239D}"/>
              </a:ext>
            </a:extLst>
          </p:cNvPr>
          <p:cNvSpPr/>
          <p:nvPr/>
        </p:nvSpPr>
        <p:spPr>
          <a:xfrm>
            <a:off x="3775652" y="9435423"/>
            <a:ext cx="3289376" cy="601944"/>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75" b="1">
                <a:solidFill>
                  <a:schemeClr val="tx1"/>
                </a:solidFill>
              </a:rPr>
              <a:t>70% </a:t>
            </a:r>
            <a:r>
              <a:rPr lang="en-US" sz="1575" b="1" err="1">
                <a:solidFill>
                  <a:schemeClr val="tx1"/>
                </a:solidFill>
              </a:rPr>
              <a:t>Programme</a:t>
            </a:r>
            <a:r>
              <a:rPr lang="en-US" sz="1575" b="1">
                <a:solidFill>
                  <a:schemeClr val="tx1"/>
                </a:solidFill>
              </a:rPr>
              <a:t> Performance Parameter  Score</a:t>
            </a:r>
            <a:endParaRPr lang="en-IN" sz="1575" b="1">
              <a:solidFill>
                <a:schemeClr val="tx1"/>
              </a:solidFill>
            </a:endParaRPr>
          </a:p>
        </p:txBody>
      </p:sp>
      <p:pic>
        <p:nvPicPr>
          <p:cNvPr id="13" name="Picture 12">
            <a:extLst>
              <a:ext uri="{FF2B5EF4-FFF2-40B4-BE49-F238E27FC236}">
                <a16:creationId xmlns:a16="http://schemas.microsoft.com/office/drawing/2014/main" id="{3D6D7083-21B4-A8D1-7288-0CE8EC7B4678}"/>
              </a:ext>
            </a:extLst>
          </p:cNvPr>
          <p:cNvPicPr>
            <a:picLocks noChangeAspect="1"/>
          </p:cNvPicPr>
          <p:nvPr/>
        </p:nvPicPr>
        <p:blipFill>
          <a:blip r:embed="rId8"/>
          <a:stretch>
            <a:fillRect/>
          </a:stretch>
        </p:blipFill>
        <p:spPr>
          <a:xfrm>
            <a:off x="10039253" y="1195331"/>
            <a:ext cx="6015878" cy="4801271"/>
          </a:xfrm>
          <a:prstGeom prst="rect">
            <a:avLst/>
          </a:prstGeom>
        </p:spPr>
      </p:pic>
      <p:pic>
        <p:nvPicPr>
          <p:cNvPr id="20" name="Picture 19">
            <a:extLst>
              <a:ext uri="{FF2B5EF4-FFF2-40B4-BE49-F238E27FC236}">
                <a16:creationId xmlns:a16="http://schemas.microsoft.com/office/drawing/2014/main" id="{9EBB9D3F-D0A4-1E6F-B09D-6A9284162AB6}"/>
              </a:ext>
            </a:extLst>
          </p:cNvPr>
          <p:cNvPicPr>
            <a:picLocks noChangeAspect="1"/>
          </p:cNvPicPr>
          <p:nvPr/>
        </p:nvPicPr>
        <p:blipFill>
          <a:blip r:embed="rId9"/>
          <a:stretch>
            <a:fillRect/>
          </a:stretch>
        </p:blipFill>
        <p:spPr>
          <a:xfrm>
            <a:off x="10144670" y="5931350"/>
            <a:ext cx="6073035" cy="2586399"/>
          </a:xfrm>
          <a:prstGeom prst="rect">
            <a:avLst/>
          </a:prstGeom>
        </p:spPr>
      </p:pic>
      <p:sp>
        <p:nvSpPr>
          <p:cNvPr id="21" name="Plus Sign 20">
            <a:extLst>
              <a:ext uri="{FF2B5EF4-FFF2-40B4-BE49-F238E27FC236}">
                <a16:creationId xmlns:a16="http://schemas.microsoft.com/office/drawing/2014/main" id="{1B1F61BC-0F89-EBD7-5345-FE3A4F6C9844}"/>
              </a:ext>
            </a:extLst>
          </p:cNvPr>
          <p:cNvSpPr/>
          <p:nvPr/>
        </p:nvSpPr>
        <p:spPr>
          <a:xfrm>
            <a:off x="7103035" y="9498120"/>
            <a:ext cx="338054" cy="388161"/>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Equals 21">
            <a:extLst>
              <a:ext uri="{FF2B5EF4-FFF2-40B4-BE49-F238E27FC236}">
                <a16:creationId xmlns:a16="http://schemas.microsoft.com/office/drawing/2014/main" id="{B5042B44-A729-736C-3148-D17266631AA8}"/>
              </a:ext>
            </a:extLst>
          </p:cNvPr>
          <p:cNvSpPr/>
          <p:nvPr/>
        </p:nvSpPr>
        <p:spPr>
          <a:xfrm>
            <a:off x="2991169" y="9451814"/>
            <a:ext cx="520142" cy="481766"/>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23" name="Arrow: Right 22">
            <a:extLst>
              <a:ext uri="{FF2B5EF4-FFF2-40B4-BE49-F238E27FC236}">
                <a16:creationId xmlns:a16="http://schemas.microsoft.com/office/drawing/2014/main" id="{5030083D-CCB9-E94A-A56B-EFBFA79D0A00}"/>
              </a:ext>
            </a:extLst>
          </p:cNvPr>
          <p:cNvSpPr/>
          <p:nvPr/>
        </p:nvSpPr>
        <p:spPr>
          <a:xfrm>
            <a:off x="10996450" y="9573956"/>
            <a:ext cx="1182413" cy="3123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object 5">
            <a:extLst>
              <a:ext uri="{FF2B5EF4-FFF2-40B4-BE49-F238E27FC236}">
                <a16:creationId xmlns:a16="http://schemas.microsoft.com/office/drawing/2014/main" id="{D821402E-1F81-3F8A-111F-0AA527C7BD2A}"/>
              </a:ext>
            </a:extLst>
          </p:cNvPr>
          <p:cNvSpPr txBox="1">
            <a:spLocks noGrp="1"/>
          </p:cNvSpPr>
          <p:nvPr>
            <p:ph type="title"/>
          </p:nvPr>
        </p:nvSpPr>
        <p:spPr>
          <a:xfrm>
            <a:off x="1016000" y="810949"/>
            <a:ext cx="12533630" cy="574516"/>
          </a:xfrm>
          <a:prstGeom prst="rect">
            <a:avLst/>
          </a:prstGeom>
        </p:spPr>
        <p:txBody>
          <a:bodyPr vert="horz" wrap="square" lIns="0" tIns="12700" rIns="0" bIns="0" rtlCol="0">
            <a:spAutoFit/>
          </a:bodyPr>
          <a:lstStyle/>
          <a:p>
            <a:pPr marL="12700">
              <a:lnSpc>
                <a:spcPct val="100000"/>
              </a:lnSpc>
              <a:spcBef>
                <a:spcPts val="100"/>
              </a:spcBef>
            </a:pPr>
            <a:r>
              <a:rPr lang="en-IN">
                <a:solidFill>
                  <a:srgbClr val="001689"/>
                </a:solidFill>
              </a:rPr>
              <a:t>Balanced Score Card</a:t>
            </a:r>
            <a:endParaRPr>
              <a:solidFill>
                <a:srgbClr val="001689"/>
              </a:solidFill>
            </a:endParaRPr>
          </a:p>
        </p:txBody>
      </p:sp>
      <p:sp>
        <p:nvSpPr>
          <p:cNvPr id="9" name="object 6">
            <a:extLst>
              <a:ext uri="{FF2B5EF4-FFF2-40B4-BE49-F238E27FC236}">
                <a16:creationId xmlns:a16="http://schemas.microsoft.com/office/drawing/2014/main" id="{27D70C32-81E9-EB10-0283-22F521189613}"/>
              </a:ext>
            </a:extLst>
          </p:cNvPr>
          <p:cNvSpPr/>
          <p:nvPr/>
        </p:nvSpPr>
        <p:spPr>
          <a:xfrm>
            <a:off x="0" y="1648586"/>
            <a:ext cx="5193030" cy="38100"/>
          </a:xfrm>
          <a:custGeom>
            <a:avLst/>
            <a:gdLst/>
            <a:ahLst/>
            <a:cxnLst/>
            <a:rect l="l" t="t" r="r" b="b"/>
            <a:pathLst>
              <a:path w="5193030" h="38100">
                <a:moveTo>
                  <a:pt x="0" y="38099"/>
                </a:moveTo>
                <a:lnTo>
                  <a:pt x="0" y="0"/>
                </a:lnTo>
                <a:lnTo>
                  <a:pt x="5192612" y="0"/>
                </a:lnTo>
                <a:lnTo>
                  <a:pt x="5192612" y="38099"/>
                </a:lnTo>
                <a:lnTo>
                  <a:pt x="0" y="38099"/>
                </a:lnTo>
                <a:close/>
              </a:path>
            </a:pathLst>
          </a:custGeom>
          <a:solidFill>
            <a:srgbClr val="E98517"/>
          </a:solidFill>
        </p:spPr>
        <p:txBody>
          <a:bodyPr wrap="square" lIns="0" tIns="0" rIns="0" bIns="0" rtlCol="0"/>
          <a:lstStyle/>
          <a:p>
            <a:endParaRPr/>
          </a:p>
        </p:txBody>
      </p:sp>
    </p:spTree>
    <p:extLst>
      <p:ext uri="{BB962C8B-B14F-4D97-AF65-F5344CB8AC3E}">
        <p14:creationId xmlns:p14="http://schemas.microsoft.com/office/powerpoint/2010/main" val="22528318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1016000" y="810949"/>
            <a:ext cx="12533630" cy="574516"/>
          </a:xfrm>
          <a:prstGeom prst="rect">
            <a:avLst/>
          </a:prstGeom>
        </p:spPr>
        <p:txBody>
          <a:bodyPr vert="horz" wrap="square" lIns="0" tIns="12700" rIns="0" bIns="0" rtlCol="0">
            <a:spAutoFit/>
          </a:bodyPr>
          <a:lstStyle/>
          <a:p>
            <a:pPr marL="12700">
              <a:lnSpc>
                <a:spcPct val="100000"/>
              </a:lnSpc>
              <a:spcBef>
                <a:spcPts val="100"/>
              </a:spcBef>
            </a:pPr>
            <a:r>
              <a:rPr lang="en-IN">
                <a:solidFill>
                  <a:srgbClr val="001689"/>
                </a:solidFill>
              </a:rPr>
              <a:t>Good Governance</a:t>
            </a:r>
            <a:endParaRPr>
              <a:solidFill>
                <a:srgbClr val="001689"/>
              </a:solidFill>
            </a:endParaRPr>
          </a:p>
        </p:txBody>
      </p:sp>
      <p:sp>
        <p:nvSpPr>
          <p:cNvPr id="6" name="object 6"/>
          <p:cNvSpPr/>
          <p:nvPr/>
        </p:nvSpPr>
        <p:spPr>
          <a:xfrm>
            <a:off x="0" y="1648586"/>
            <a:ext cx="5193030" cy="38100"/>
          </a:xfrm>
          <a:custGeom>
            <a:avLst/>
            <a:gdLst/>
            <a:ahLst/>
            <a:cxnLst/>
            <a:rect l="l" t="t" r="r" b="b"/>
            <a:pathLst>
              <a:path w="5193030" h="38100">
                <a:moveTo>
                  <a:pt x="0" y="38099"/>
                </a:moveTo>
                <a:lnTo>
                  <a:pt x="0" y="0"/>
                </a:lnTo>
                <a:lnTo>
                  <a:pt x="5192612" y="0"/>
                </a:lnTo>
                <a:lnTo>
                  <a:pt x="5192612" y="38099"/>
                </a:lnTo>
                <a:lnTo>
                  <a:pt x="0" y="38099"/>
                </a:lnTo>
                <a:close/>
              </a:path>
            </a:pathLst>
          </a:custGeom>
          <a:solidFill>
            <a:srgbClr val="E98517"/>
          </a:solidFill>
        </p:spPr>
        <p:txBody>
          <a:bodyPr wrap="square" lIns="0" tIns="0" rIns="0" bIns="0" rtlCol="0"/>
          <a:lstStyle/>
          <a:p>
            <a:endParaRPr/>
          </a:p>
        </p:txBody>
      </p:sp>
      <p:pic>
        <p:nvPicPr>
          <p:cNvPr id="8" name="Picture 7" descr="A blue text on a black background&#10;&#10;Description automatically generated">
            <a:extLst>
              <a:ext uri="{FF2B5EF4-FFF2-40B4-BE49-F238E27FC236}">
                <a16:creationId xmlns:a16="http://schemas.microsoft.com/office/drawing/2014/main" id="{5A408654-781E-C6CD-61D9-EB9BA7FB6F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49400" y="468102"/>
            <a:ext cx="3459858" cy="1158688"/>
          </a:xfrm>
          <a:prstGeom prst="rect">
            <a:avLst/>
          </a:prstGeom>
        </p:spPr>
      </p:pic>
      <p:pic>
        <p:nvPicPr>
          <p:cNvPr id="10" name="Picture 9" descr="A red bus with black text&#10;&#10;Description automatically generated">
            <a:extLst>
              <a:ext uri="{FF2B5EF4-FFF2-40B4-BE49-F238E27FC236}">
                <a16:creationId xmlns:a16="http://schemas.microsoft.com/office/drawing/2014/main" id="{49B8950F-B4FB-8B8B-D233-60D16B9889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635" y="8666141"/>
            <a:ext cx="1458233" cy="1468581"/>
          </a:xfrm>
          <a:prstGeom prst="rect">
            <a:avLst/>
          </a:prstGeom>
        </p:spPr>
      </p:pic>
      <p:sp>
        <p:nvSpPr>
          <p:cNvPr id="21" name="Title 1">
            <a:extLst>
              <a:ext uri="{FF2B5EF4-FFF2-40B4-BE49-F238E27FC236}">
                <a16:creationId xmlns:a16="http://schemas.microsoft.com/office/drawing/2014/main" id="{5B1D407C-74BC-7996-EFCF-755879605018}"/>
              </a:ext>
            </a:extLst>
          </p:cNvPr>
          <p:cNvSpPr txBox="1">
            <a:spLocks/>
          </p:cNvSpPr>
          <p:nvPr/>
        </p:nvSpPr>
        <p:spPr>
          <a:xfrm>
            <a:off x="6375387" y="9459207"/>
            <a:ext cx="6864581" cy="675515"/>
          </a:xfrm>
          <a:prstGeom prst="rect">
            <a:avLst/>
          </a:prstGeom>
        </p:spPr>
        <p:txBody>
          <a:bodyPr wrap="square" lIns="0" tIns="0" rIns="0" bIns="0">
            <a:normAutofit/>
          </a:bodyPr>
          <a:lstStyle>
            <a:lvl1pPr>
              <a:defRPr sz="3650" b="1" i="0">
                <a:solidFill>
                  <a:srgbClr val="E98517"/>
                </a:solidFill>
                <a:latin typeface="DM Sans"/>
                <a:ea typeface="+mj-ea"/>
                <a:cs typeface="DM Sans"/>
              </a:defRPr>
            </a:lvl1pPr>
          </a:lstStyle>
          <a:p>
            <a:pPr>
              <a:lnSpc>
                <a:spcPts val="3500"/>
              </a:lnSpc>
            </a:pPr>
            <a:r>
              <a:rPr lang="en-US" sz="2800" dirty="0">
                <a:solidFill>
                  <a:srgbClr val="001689"/>
                </a:solidFill>
              </a:rPr>
              <a:t>Fraud</a:t>
            </a:r>
            <a:r>
              <a:rPr lang="en-US" sz="2400" dirty="0">
                <a:ea typeface="+mn-ea"/>
                <a:cs typeface="+mn-cs"/>
              </a:rPr>
              <a:t> </a:t>
            </a:r>
            <a:r>
              <a:rPr lang="en-US" sz="2800" dirty="0">
                <a:solidFill>
                  <a:srgbClr val="001689"/>
                </a:solidFill>
              </a:rPr>
              <a:t>Prevention</a:t>
            </a:r>
            <a:r>
              <a:rPr lang="en-US" sz="2400" dirty="0">
                <a:ea typeface="+mn-ea"/>
                <a:cs typeface="+mn-cs"/>
              </a:rPr>
              <a:t> </a:t>
            </a:r>
            <a:r>
              <a:rPr lang="en-US" sz="2800" dirty="0">
                <a:solidFill>
                  <a:srgbClr val="001689"/>
                </a:solidFill>
              </a:rPr>
              <a:t>&amp; Detection</a:t>
            </a:r>
            <a:endParaRPr lang="en-IN" sz="2800" dirty="0">
              <a:solidFill>
                <a:srgbClr val="001689"/>
              </a:solidFill>
            </a:endParaRPr>
          </a:p>
        </p:txBody>
      </p:sp>
      <p:pic>
        <p:nvPicPr>
          <p:cNvPr id="25" name="Picture 24" descr="A diagram of process with text&#10;&#10;Description automatically generated">
            <a:extLst>
              <a:ext uri="{FF2B5EF4-FFF2-40B4-BE49-F238E27FC236}">
                <a16:creationId xmlns:a16="http://schemas.microsoft.com/office/drawing/2014/main" id="{52F33219-1BC6-5BD5-3B02-EF3B0A867B3A}"/>
              </a:ext>
            </a:extLst>
          </p:cNvPr>
          <p:cNvPicPr>
            <a:picLocks noChangeAspect="1"/>
          </p:cNvPicPr>
          <p:nvPr/>
        </p:nvPicPr>
        <p:blipFill>
          <a:blip r:embed="rId4"/>
          <a:stretch>
            <a:fillRect/>
          </a:stretch>
        </p:blipFill>
        <p:spPr>
          <a:xfrm>
            <a:off x="9807678" y="1641987"/>
            <a:ext cx="7484806" cy="7334865"/>
          </a:xfrm>
          <a:prstGeom prst="rect">
            <a:avLst/>
          </a:prstGeom>
          <a:ln>
            <a:noFill/>
          </a:ln>
        </p:spPr>
      </p:pic>
      <p:pic>
        <p:nvPicPr>
          <p:cNvPr id="2" name="Picture 1" descr="A diagram of a schematic diagram&#10;&#10;Description automatically generated">
            <a:extLst>
              <a:ext uri="{FF2B5EF4-FFF2-40B4-BE49-F238E27FC236}">
                <a16:creationId xmlns:a16="http://schemas.microsoft.com/office/drawing/2014/main" id="{63492CA4-4FD7-4CBA-4F68-E3C5CDA39E37}"/>
              </a:ext>
            </a:extLst>
          </p:cNvPr>
          <p:cNvPicPr>
            <a:picLocks noChangeAspect="1"/>
          </p:cNvPicPr>
          <p:nvPr/>
        </p:nvPicPr>
        <p:blipFill rotWithShape="1">
          <a:blip r:embed="rId5">
            <a:extLst>
              <a:ext uri="{28A0092B-C50C-407E-A947-70E740481C1C}">
                <a14:useLocalDpi xmlns:a14="http://schemas.microsoft.com/office/drawing/2010/main" val="0"/>
              </a:ext>
            </a:extLst>
          </a:blip>
          <a:srcRect l="13232" t="11853" r="13906" b="12054"/>
          <a:stretch/>
        </p:blipFill>
        <p:spPr>
          <a:xfrm>
            <a:off x="1172723" y="1949807"/>
            <a:ext cx="6327631" cy="6608340"/>
          </a:xfrm>
          <a:prstGeom prst="rect">
            <a:avLst/>
          </a:prstGeom>
        </p:spPr>
      </p:pic>
      <p:cxnSp>
        <p:nvCxnSpPr>
          <p:cNvPr id="4" name="Straight Connector 3">
            <a:extLst>
              <a:ext uri="{FF2B5EF4-FFF2-40B4-BE49-F238E27FC236}">
                <a16:creationId xmlns:a16="http://schemas.microsoft.com/office/drawing/2014/main" id="{0A08ABDE-F056-77AA-9917-F97BEE3E3C60}"/>
              </a:ext>
            </a:extLst>
          </p:cNvPr>
          <p:cNvCxnSpPr/>
          <p:nvPr/>
        </p:nvCxnSpPr>
        <p:spPr>
          <a:xfrm>
            <a:off x="8758987" y="1626790"/>
            <a:ext cx="0" cy="754929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3348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450600"/>
            <a:ext cx="10375494" cy="935834"/>
          </a:xfrm>
          <a:prstGeom prst="rect">
            <a:avLst/>
          </a:prstGeom>
        </p:spPr>
        <p:txBody>
          <a:bodyPr lIns="0" tIns="0" rIns="0" bIns="0" rtlCol="0" anchor="t">
            <a:spAutoFit/>
          </a:bodyPr>
          <a:lstStyle/>
          <a:p>
            <a:pPr>
              <a:lnSpc>
                <a:spcPts val="7699"/>
              </a:lnSpc>
            </a:pPr>
            <a:r>
              <a:rPr lang="en-US" sz="5499" dirty="0">
                <a:solidFill>
                  <a:srgbClr val="000000"/>
                </a:solidFill>
                <a:latin typeface="Cooper Hewitt Bold"/>
              </a:rPr>
              <a:t>FPD Video</a:t>
            </a:r>
          </a:p>
        </p:txBody>
      </p:sp>
      <p:pic>
        <p:nvPicPr>
          <p:cNvPr id="3" name="Picture 3"/>
          <p:cNvPicPr>
            <a:picLocks noChangeAspect="1"/>
          </p:cNvPicPr>
          <p:nvPr/>
        </p:nvPicPr>
        <p:blipFill>
          <a:blip r:embed="rId4"/>
          <a:srcRect/>
          <a:stretch>
            <a:fillRect/>
          </a:stretch>
        </p:blipFill>
        <p:spPr>
          <a:xfrm>
            <a:off x="16403935" y="162681"/>
            <a:ext cx="1710730" cy="1732038"/>
          </a:xfrm>
          <a:prstGeom prst="rect">
            <a:avLst/>
          </a:prstGeom>
        </p:spPr>
      </p:pic>
      <p:pic>
        <p:nvPicPr>
          <p:cNvPr id="4" name="FPD_Final">
            <a:hlinkClick r:id="" action="ppaction://media"/>
            <a:extLst>
              <a:ext uri="{FF2B5EF4-FFF2-40B4-BE49-F238E27FC236}">
                <a16:creationId xmlns:a16="http://schemas.microsoft.com/office/drawing/2014/main" id="{EECC88A6-04A4-3782-5152-900BC2A4C87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1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E9D8AE2-B180-8FC8-E38D-DA9E5B009EDA}"/>
              </a:ext>
            </a:extLst>
          </p:cNvPr>
          <p:cNvSpPr>
            <a:spLocks noGrp="1"/>
          </p:cNvSpPr>
          <p:nvPr>
            <p:ph type="body" idx="1"/>
          </p:nvPr>
        </p:nvSpPr>
        <p:spPr>
          <a:xfrm>
            <a:off x="2373746" y="4220170"/>
            <a:ext cx="14233525" cy="923330"/>
          </a:xfrm>
        </p:spPr>
        <p:txBody>
          <a:bodyPr/>
          <a:lstStyle/>
          <a:p>
            <a:r>
              <a:rPr lang="en-IN" sz="6000" dirty="0"/>
              <a:t>Result &amp; Impact</a:t>
            </a:r>
          </a:p>
        </p:txBody>
      </p:sp>
      <p:pic>
        <p:nvPicPr>
          <p:cNvPr id="4" name="Picture 3" descr="A blue text on a black background&#10;&#10;Description automatically generated">
            <a:extLst>
              <a:ext uri="{FF2B5EF4-FFF2-40B4-BE49-F238E27FC236}">
                <a16:creationId xmlns:a16="http://schemas.microsoft.com/office/drawing/2014/main" id="{DD686355-8ABD-7BA0-DFE7-26531B90A2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49400" y="468102"/>
            <a:ext cx="3459858" cy="1158688"/>
          </a:xfrm>
          <a:prstGeom prst="rect">
            <a:avLst/>
          </a:prstGeom>
        </p:spPr>
      </p:pic>
      <p:pic>
        <p:nvPicPr>
          <p:cNvPr id="5" name="Picture 4" descr="A red bus with black text&#10;&#10;Description automatically generated">
            <a:extLst>
              <a:ext uri="{FF2B5EF4-FFF2-40B4-BE49-F238E27FC236}">
                <a16:creationId xmlns:a16="http://schemas.microsoft.com/office/drawing/2014/main" id="{7F3E755B-4C3E-43C7-A45B-AA6940EA10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635" y="8666141"/>
            <a:ext cx="1458233" cy="1468581"/>
          </a:xfrm>
          <a:prstGeom prst="rect">
            <a:avLst/>
          </a:prstGeom>
        </p:spPr>
      </p:pic>
    </p:spTree>
    <p:extLst>
      <p:ext uri="{BB962C8B-B14F-4D97-AF65-F5344CB8AC3E}">
        <p14:creationId xmlns:p14="http://schemas.microsoft.com/office/powerpoint/2010/main" val="19519609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065" y="-140062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1F4FF"/>
          </a:solidFill>
        </p:spPr>
        <p:txBody>
          <a:bodyPr wrap="square" lIns="0" tIns="0" rIns="0" bIns="0" rtlCol="0"/>
          <a:lstStyle/>
          <a:p>
            <a:endParaRPr sz="2000">
              <a:latin typeface="Calibri"/>
              <a:cs typeface="Calibri"/>
            </a:endParaRPr>
          </a:p>
        </p:txBody>
      </p:sp>
      <p:sp>
        <p:nvSpPr>
          <p:cNvPr id="4" name="object 4"/>
          <p:cNvSpPr/>
          <p:nvPr/>
        </p:nvSpPr>
        <p:spPr>
          <a:xfrm>
            <a:off x="0" y="8759928"/>
            <a:ext cx="18275935" cy="1527175"/>
          </a:xfrm>
          <a:custGeom>
            <a:avLst/>
            <a:gdLst/>
            <a:ahLst/>
            <a:cxnLst/>
            <a:rect l="l" t="t" r="r" b="b"/>
            <a:pathLst>
              <a:path w="18275935" h="1527175">
                <a:moveTo>
                  <a:pt x="0" y="0"/>
                </a:moveTo>
                <a:lnTo>
                  <a:pt x="18275497" y="0"/>
                </a:lnTo>
                <a:lnTo>
                  <a:pt x="18275497" y="1527071"/>
                </a:lnTo>
                <a:lnTo>
                  <a:pt x="0" y="1527071"/>
                </a:lnTo>
                <a:lnTo>
                  <a:pt x="0" y="0"/>
                </a:lnTo>
                <a:close/>
              </a:path>
            </a:pathLst>
          </a:custGeom>
          <a:solidFill>
            <a:srgbClr val="FFFFFF"/>
          </a:solidFill>
        </p:spPr>
        <p:txBody>
          <a:bodyPr wrap="square" lIns="0" tIns="0" rIns="0" bIns="0" rtlCol="0"/>
          <a:lstStyle/>
          <a:p>
            <a:endParaRPr sz="2000">
              <a:latin typeface="Calibri"/>
              <a:cs typeface="Calibri"/>
            </a:endParaRPr>
          </a:p>
        </p:txBody>
      </p:sp>
      <p:sp>
        <p:nvSpPr>
          <p:cNvPr id="5" name="object 5"/>
          <p:cNvSpPr txBox="1">
            <a:spLocks noGrp="1"/>
          </p:cNvSpPr>
          <p:nvPr>
            <p:ph type="body" idx="1"/>
          </p:nvPr>
        </p:nvSpPr>
        <p:spPr>
          <a:xfrm>
            <a:off x="1014751" y="1696343"/>
            <a:ext cx="14233525" cy="7353294"/>
          </a:xfrm>
          <a:prstGeom prst="rect">
            <a:avLst/>
          </a:prstGeom>
        </p:spPr>
        <p:txBody>
          <a:bodyPr vert="horz" wrap="square" lIns="0" tIns="27939" rIns="0" bIns="0" rtlCol="0" anchor="t">
            <a:spAutoFit/>
          </a:bodyPr>
          <a:lstStyle/>
          <a:p>
            <a:r>
              <a:rPr lang="en-IN" sz="2800" b="1" dirty="0">
                <a:latin typeface="Calibri"/>
                <a:cs typeface="Calibri"/>
              </a:rPr>
              <a:t>Part I</a:t>
            </a:r>
          </a:p>
          <a:p>
            <a:pPr marL="514350" indent="-514350">
              <a:buFont typeface="+mj-lt"/>
              <a:buAutoNum type="arabicPeriod"/>
            </a:pPr>
            <a:r>
              <a:rPr lang="en-IN" sz="2800" dirty="0">
                <a:latin typeface="Calibri"/>
                <a:cs typeface="Calibri"/>
              </a:rPr>
              <a:t>About Magic Bus &amp; History of Livelihood Programme </a:t>
            </a:r>
          </a:p>
          <a:p>
            <a:pPr marL="514350" indent="-514350">
              <a:buFont typeface="+mj-lt"/>
              <a:buAutoNum type="arabicPeriod"/>
            </a:pPr>
            <a:r>
              <a:rPr lang="en-IN" sz="2800" dirty="0">
                <a:latin typeface="Calibri"/>
                <a:cs typeface="Calibri"/>
              </a:rPr>
              <a:t>Livelihood Programmes – Portfolio</a:t>
            </a:r>
            <a:endParaRPr lang="en-IN" sz="2800" dirty="0">
              <a:latin typeface="Calibri"/>
              <a:ea typeface="Calibri"/>
              <a:cs typeface="Calibri"/>
            </a:endParaRPr>
          </a:p>
          <a:p>
            <a:pPr marL="514350" indent="-514350">
              <a:buAutoNum type="arabicPeriod"/>
            </a:pPr>
            <a:r>
              <a:rPr lang="en-IN" sz="2800" dirty="0">
                <a:latin typeface="Calibri"/>
                <a:ea typeface="Calibri"/>
                <a:cs typeface="Calibri"/>
              </a:rPr>
              <a:t>Journey of Youth</a:t>
            </a:r>
            <a:endParaRPr lang="en-IN" sz="2800" dirty="0">
              <a:latin typeface="Calibri"/>
              <a:cs typeface="Calibri"/>
            </a:endParaRPr>
          </a:p>
          <a:p>
            <a:pPr marL="514350" indent="-514350">
              <a:buFontTx/>
              <a:buAutoNum type="arabicPeriod"/>
            </a:pPr>
            <a:r>
              <a:rPr lang="en-IN" sz="2800" dirty="0">
                <a:latin typeface="Calibri"/>
                <a:cs typeface="Calibri"/>
              </a:rPr>
              <a:t>How Magic Bus Empowers Youth</a:t>
            </a:r>
            <a:endParaRPr lang="en-IN" sz="2800" dirty="0">
              <a:latin typeface="Calibri"/>
              <a:ea typeface="Calibri"/>
              <a:cs typeface="Calibri"/>
            </a:endParaRPr>
          </a:p>
          <a:p>
            <a:pPr marL="514350" indent="-514350">
              <a:buAutoNum type="arabicPeriod"/>
            </a:pPr>
            <a:r>
              <a:rPr lang="en-IN" sz="2800" dirty="0">
                <a:latin typeface="Calibri"/>
                <a:cs typeface="Calibri"/>
              </a:rPr>
              <a:t>Livelihood Framework &amp; Curriculum</a:t>
            </a:r>
          </a:p>
          <a:p>
            <a:r>
              <a:rPr lang="en-IN" sz="2800" b="1" dirty="0">
                <a:latin typeface="Calibri"/>
                <a:cs typeface="Calibri"/>
              </a:rPr>
              <a:t>Part II</a:t>
            </a:r>
            <a:endParaRPr lang="en-IN" b="1" dirty="0"/>
          </a:p>
          <a:p>
            <a:pPr marL="514350" indent="-514350">
              <a:buFont typeface="+mj-lt"/>
              <a:buAutoNum type="arabicPeriod" startAt="6"/>
            </a:pPr>
            <a:r>
              <a:rPr lang="en-IN" sz="2800" dirty="0">
                <a:latin typeface="Calibri"/>
                <a:cs typeface="Calibri"/>
              </a:rPr>
              <a:t>Key M&amp;E Structure &amp; Monitoring Mechanism </a:t>
            </a:r>
          </a:p>
          <a:p>
            <a:pPr marL="514350" indent="-514350">
              <a:buFont typeface="+mj-lt"/>
              <a:buAutoNum type="arabicPeriod" startAt="6"/>
            </a:pPr>
            <a:r>
              <a:rPr lang="en-IN" sz="2800" dirty="0">
                <a:latin typeface="Calibri"/>
                <a:cs typeface="Calibri"/>
              </a:rPr>
              <a:t>Sixer class</a:t>
            </a:r>
          </a:p>
          <a:p>
            <a:r>
              <a:rPr lang="en-IN" sz="2800" dirty="0">
                <a:latin typeface="Calibri"/>
                <a:cs typeface="Calibri"/>
              </a:rPr>
              <a:t>	Regular &amp; Dynamic Dashboards - MIS Weekly / fortnightly / Monthly Dashboard </a:t>
            </a:r>
          </a:p>
          <a:p>
            <a:r>
              <a:rPr lang="en-IN" sz="2800" dirty="0">
                <a:latin typeface="Calibri"/>
                <a:cs typeface="Calibri"/>
              </a:rPr>
              <a:t>	Balanced Score Card </a:t>
            </a:r>
          </a:p>
          <a:p>
            <a:r>
              <a:rPr lang="en-IN" sz="2800" dirty="0">
                <a:latin typeface="Calibri"/>
                <a:cs typeface="Calibri"/>
              </a:rPr>
              <a:t>	Good Governance </a:t>
            </a:r>
          </a:p>
          <a:p>
            <a:r>
              <a:rPr lang="en-IN" sz="2800" b="1" dirty="0">
                <a:latin typeface="Calibri"/>
                <a:cs typeface="Calibri"/>
              </a:rPr>
              <a:t>Part III</a:t>
            </a:r>
          </a:p>
          <a:p>
            <a:pPr marL="514350" indent="-514350">
              <a:buFont typeface="+mj-lt"/>
              <a:buAutoNum type="arabicPeriod" startAt="8"/>
            </a:pPr>
            <a:r>
              <a:rPr lang="en-IN" sz="2800" dirty="0">
                <a:latin typeface="Calibri"/>
                <a:cs typeface="Calibri"/>
              </a:rPr>
              <a:t>Results &amp; Impact</a:t>
            </a:r>
          </a:p>
          <a:p>
            <a:pPr marL="514350" indent="-514350">
              <a:buFont typeface="+mj-lt"/>
              <a:buAutoNum type="arabicPeriod" startAt="8"/>
            </a:pPr>
            <a:r>
              <a:rPr lang="en-IN" sz="2800" dirty="0">
                <a:latin typeface="Calibri"/>
                <a:cs typeface="Calibri"/>
              </a:rPr>
              <a:t>Case Story</a:t>
            </a:r>
          </a:p>
          <a:p>
            <a:pPr marL="514350" indent="-514350">
              <a:buFont typeface="+mj-lt"/>
              <a:buAutoNum type="arabicPeriod" startAt="8"/>
            </a:pPr>
            <a:r>
              <a:rPr lang="en-IN" sz="2800" dirty="0">
                <a:latin typeface="Calibri"/>
                <a:cs typeface="Calibri"/>
              </a:rPr>
              <a:t>Q &amp; A</a:t>
            </a:r>
          </a:p>
          <a:p>
            <a:endParaRPr lang="en-IN" sz="2800" dirty="0">
              <a:latin typeface="Calibri"/>
              <a:cs typeface="Calibri"/>
            </a:endParaRPr>
          </a:p>
        </p:txBody>
      </p:sp>
      <p:sp>
        <p:nvSpPr>
          <p:cNvPr id="6" name="object 6"/>
          <p:cNvSpPr txBox="1">
            <a:spLocks noGrp="1"/>
          </p:cNvSpPr>
          <p:nvPr>
            <p:ph type="title"/>
          </p:nvPr>
        </p:nvSpPr>
        <p:spPr>
          <a:xfrm>
            <a:off x="1016000" y="810949"/>
            <a:ext cx="12533630" cy="628377"/>
          </a:xfrm>
          <a:prstGeom prst="rect">
            <a:avLst/>
          </a:prstGeom>
        </p:spPr>
        <p:txBody>
          <a:bodyPr vert="horz" wrap="square" lIns="0" tIns="12700" rIns="0" bIns="0" rtlCol="0" anchor="t">
            <a:spAutoFit/>
          </a:bodyPr>
          <a:lstStyle/>
          <a:p>
            <a:pPr marL="12700">
              <a:spcBef>
                <a:spcPts val="100"/>
              </a:spcBef>
            </a:pPr>
            <a:r>
              <a:rPr lang="en-IN" sz="4000" spc="-20" dirty="0">
                <a:solidFill>
                  <a:srgbClr val="001689"/>
                </a:solidFill>
                <a:latin typeface="Calibri"/>
                <a:cs typeface="Calibri"/>
              </a:rPr>
              <a:t>Master Class Outline</a:t>
            </a:r>
          </a:p>
        </p:txBody>
      </p:sp>
      <p:sp>
        <p:nvSpPr>
          <p:cNvPr id="7" name="object 7"/>
          <p:cNvSpPr/>
          <p:nvPr/>
        </p:nvSpPr>
        <p:spPr>
          <a:xfrm>
            <a:off x="0" y="1648584"/>
            <a:ext cx="5193030" cy="38100"/>
          </a:xfrm>
          <a:custGeom>
            <a:avLst/>
            <a:gdLst/>
            <a:ahLst/>
            <a:cxnLst/>
            <a:rect l="l" t="t" r="r" b="b"/>
            <a:pathLst>
              <a:path w="5193030" h="38100">
                <a:moveTo>
                  <a:pt x="0" y="38099"/>
                </a:moveTo>
                <a:lnTo>
                  <a:pt x="0" y="0"/>
                </a:lnTo>
                <a:lnTo>
                  <a:pt x="5192612" y="0"/>
                </a:lnTo>
                <a:lnTo>
                  <a:pt x="5192612" y="38099"/>
                </a:lnTo>
                <a:lnTo>
                  <a:pt x="0" y="38099"/>
                </a:lnTo>
                <a:close/>
              </a:path>
            </a:pathLst>
          </a:custGeom>
          <a:solidFill>
            <a:srgbClr val="E98517"/>
          </a:solidFill>
        </p:spPr>
        <p:txBody>
          <a:bodyPr wrap="square" lIns="0" tIns="0" rIns="0" bIns="0" rtlCol="0"/>
          <a:lstStyle/>
          <a:p>
            <a:endParaRPr sz="2000">
              <a:latin typeface="Calibri"/>
              <a:cs typeface="Calibri"/>
            </a:endParaRPr>
          </a:p>
        </p:txBody>
      </p:sp>
      <p:sp>
        <p:nvSpPr>
          <p:cNvPr id="8" name="object 8"/>
          <p:cNvSpPr txBox="1"/>
          <p:nvPr/>
        </p:nvSpPr>
        <p:spPr>
          <a:xfrm>
            <a:off x="915145" y="9212605"/>
            <a:ext cx="4335780" cy="502061"/>
          </a:xfrm>
          <a:prstGeom prst="rect">
            <a:avLst/>
          </a:prstGeom>
        </p:spPr>
        <p:txBody>
          <a:bodyPr vert="horz" wrap="square" lIns="0" tIns="9525" rIns="0" bIns="0" rtlCol="0">
            <a:spAutoFit/>
          </a:bodyPr>
          <a:lstStyle/>
          <a:p>
            <a:pPr marL="12700">
              <a:lnSpc>
                <a:spcPct val="100000"/>
              </a:lnSpc>
              <a:spcBef>
                <a:spcPts val="75"/>
              </a:spcBef>
            </a:pPr>
            <a:r>
              <a:rPr sz="3200">
                <a:solidFill>
                  <a:srgbClr val="D9D9D9"/>
                </a:solidFill>
                <a:latin typeface="Calibri"/>
                <a:cs typeface="Calibri"/>
              </a:rPr>
              <a:t>Include your logos </a:t>
            </a:r>
            <a:r>
              <a:rPr sz="3200" spc="-20">
                <a:solidFill>
                  <a:srgbClr val="D9D9D9"/>
                </a:solidFill>
                <a:latin typeface="Calibri"/>
                <a:cs typeface="Calibri"/>
              </a:rPr>
              <a:t>here</a:t>
            </a:r>
            <a:endParaRPr sz="3200">
              <a:latin typeface="Calibri"/>
              <a:cs typeface="Calibri"/>
            </a:endParaRPr>
          </a:p>
        </p:txBody>
      </p:sp>
      <p:pic>
        <p:nvPicPr>
          <p:cNvPr id="9" name="Picture 8" descr="A blue text on a black background&#10;&#10;Description automatically generated">
            <a:extLst>
              <a:ext uri="{FF2B5EF4-FFF2-40B4-BE49-F238E27FC236}">
                <a16:creationId xmlns:a16="http://schemas.microsoft.com/office/drawing/2014/main" id="{5BDDED8A-3FA5-B880-2ACF-8BAFA44ED9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49400" y="468102"/>
            <a:ext cx="3459858" cy="1158688"/>
          </a:xfrm>
          <a:prstGeom prst="rect">
            <a:avLst/>
          </a:prstGeom>
        </p:spPr>
      </p:pic>
      <p:pic>
        <p:nvPicPr>
          <p:cNvPr id="3" name="Picture 2" descr="A red bus with black text&#10;&#10;Description automatically generated">
            <a:extLst>
              <a:ext uri="{FF2B5EF4-FFF2-40B4-BE49-F238E27FC236}">
                <a16:creationId xmlns:a16="http://schemas.microsoft.com/office/drawing/2014/main" id="{F5EF6CB8-1F67-B029-3C05-F14A06F0EE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635" y="8666141"/>
            <a:ext cx="1458233" cy="146858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8759929"/>
            <a:ext cx="18275935" cy="1527175"/>
          </a:xfrm>
          <a:custGeom>
            <a:avLst/>
            <a:gdLst/>
            <a:ahLst/>
            <a:cxnLst/>
            <a:rect l="l" t="t" r="r" b="b"/>
            <a:pathLst>
              <a:path w="18275935" h="1527175">
                <a:moveTo>
                  <a:pt x="0" y="0"/>
                </a:moveTo>
                <a:lnTo>
                  <a:pt x="18275497" y="0"/>
                </a:lnTo>
                <a:lnTo>
                  <a:pt x="18275497" y="1527070"/>
                </a:lnTo>
                <a:lnTo>
                  <a:pt x="0" y="1527070"/>
                </a:lnTo>
                <a:lnTo>
                  <a:pt x="0" y="0"/>
                </a:lnTo>
                <a:close/>
              </a:path>
            </a:pathLst>
          </a:custGeom>
          <a:solidFill>
            <a:srgbClr val="F6F6FF"/>
          </a:solidFill>
        </p:spPr>
        <p:txBody>
          <a:bodyPr wrap="square" lIns="0" tIns="0" rIns="0" bIns="0" rtlCol="0"/>
          <a:lstStyle/>
          <a:p>
            <a:endParaRPr/>
          </a:p>
        </p:txBody>
      </p:sp>
      <p:sp>
        <p:nvSpPr>
          <p:cNvPr id="5" name="object 5"/>
          <p:cNvSpPr txBox="1">
            <a:spLocks noGrp="1"/>
          </p:cNvSpPr>
          <p:nvPr>
            <p:ph type="title"/>
          </p:nvPr>
        </p:nvSpPr>
        <p:spPr>
          <a:xfrm>
            <a:off x="1016000" y="810949"/>
            <a:ext cx="13159045" cy="574516"/>
          </a:xfrm>
          <a:prstGeom prst="rect">
            <a:avLst/>
          </a:prstGeom>
        </p:spPr>
        <p:txBody>
          <a:bodyPr vert="horz" wrap="square" lIns="0" tIns="12700" rIns="0" bIns="0" rtlCol="0" anchor="t">
            <a:spAutoFit/>
          </a:bodyPr>
          <a:lstStyle/>
          <a:p>
            <a:pPr marL="12700">
              <a:spcBef>
                <a:spcPts val="100"/>
              </a:spcBef>
            </a:pPr>
            <a:r>
              <a:rPr lang="en-IN" dirty="0">
                <a:solidFill>
                  <a:srgbClr val="001689"/>
                </a:solidFill>
              </a:rPr>
              <a:t>Magic Bus Livelihood Programme– Geographical Reach</a:t>
            </a:r>
            <a:endParaRPr lang="en-IN" sz="3200" dirty="0">
              <a:solidFill>
                <a:srgbClr val="C45911"/>
              </a:solidFill>
              <a:latin typeface="Calibri"/>
              <a:cs typeface="Calibri"/>
            </a:endParaRPr>
          </a:p>
        </p:txBody>
      </p:sp>
      <p:sp>
        <p:nvSpPr>
          <p:cNvPr id="6" name="object 6"/>
          <p:cNvSpPr/>
          <p:nvPr/>
        </p:nvSpPr>
        <p:spPr>
          <a:xfrm>
            <a:off x="0" y="1648586"/>
            <a:ext cx="5193030" cy="38100"/>
          </a:xfrm>
          <a:custGeom>
            <a:avLst/>
            <a:gdLst/>
            <a:ahLst/>
            <a:cxnLst/>
            <a:rect l="l" t="t" r="r" b="b"/>
            <a:pathLst>
              <a:path w="5193030" h="38100">
                <a:moveTo>
                  <a:pt x="0" y="38099"/>
                </a:moveTo>
                <a:lnTo>
                  <a:pt x="0" y="0"/>
                </a:lnTo>
                <a:lnTo>
                  <a:pt x="5192612" y="0"/>
                </a:lnTo>
                <a:lnTo>
                  <a:pt x="5192612" y="38099"/>
                </a:lnTo>
                <a:lnTo>
                  <a:pt x="0" y="38099"/>
                </a:lnTo>
                <a:close/>
              </a:path>
            </a:pathLst>
          </a:custGeom>
          <a:solidFill>
            <a:srgbClr val="E98517"/>
          </a:solidFill>
        </p:spPr>
        <p:txBody>
          <a:bodyPr wrap="square" lIns="0" tIns="0" rIns="0" bIns="0" rtlCol="0"/>
          <a:lstStyle/>
          <a:p>
            <a:endParaRPr/>
          </a:p>
        </p:txBody>
      </p:sp>
      <p:pic>
        <p:nvPicPr>
          <p:cNvPr id="8" name="Picture 7" descr="A blue text on a black background&#10;&#10;Description automatically generated">
            <a:extLst>
              <a:ext uri="{FF2B5EF4-FFF2-40B4-BE49-F238E27FC236}">
                <a16:creationId xmlns:a16="http://schemas.microsoft.com/office/drawing/2014/main" id="{5A408654-781E-C6CD-61D9-EB9BA7FB6F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49400" y="468102"/>
            <a:ext cx="3459858" cy="1158688"/>
          </a:xfrm>
          <a:prstGeom prst="rect">
            <a:avLst/>
          </a:prstGeom>
        </p:spPr>
      </p:pic>
      <p:pic>
        <p:nvPicPr>
          <p:cNvPr id="10" name="Picture 9" descr="A red bus with black text&#10;&#10;Description automatically generated">
            <a:extLst>
              <a:ext uri="{FF2B5EF4-FFF2-40B4-BE49-F238E27FC236}">
                <a16:creationId xmlns:a16="http://schemas.microsoft.com/office/drawing/2014/main" id="{49B8950F-B4FB-8B8B-D233-60D16B9889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635" y="8666141"/>
            <a:ext cx="1458233" cy="1468581"/>
          </a:xfrm>
          <a:prstGeom prst="rect">
            <a:avLst/>
          </a:prstGeom>
        </p:spPr>
      </p:pic>
      <p:sp>
        <p:nvSpPr>
          <p:cNvPr id="2" name="TextBox 1">
            <a:extLst>
              <a:ext uri="{FF2B5EF4-FFF2-40B4-BE49-F238E27FC236}">
                <a16:creationId xmlns:a16="http://schemas.microsoft.com/office/drawing/2014/main" id="{D061BC17-8CED-8941-96E6-F4B4B2985459}"/>
              </a:ext>
            </a:extLst>
          </p:cNvPr>
          <p:cNvSpPr txBox="1"/>
          <p:nvPr/>
        </p:nvSpPr>
        <p:spPr>
          <a:xfrm>
            <a:off x="285635" y="2423484"/>
            <a:ext cx="7058525" cy="46474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endParaRPr lang="en-US" sz="1600" dirty="0">
              <a:solidFill>
                <a:srgbClr val="000000"/>
              </a:solidFill>
              <a:latin typeface="Calibri"/>
              <a:cs typeface="Calibri"/>
            </a:endParaRPr>
          </a:p>
          <a:p>
            <a:pPr marL="342900" indent="-571500" algn="just">
              <a:buFont typeface="Arial"/>
              <a:buChar char="•"/>
            </a:pPr>
            <a:r>
              <a:rPr lang="en-US" sz="2800" dirty="0">
                <a:latin typeface="Calibri"/>
                <a:cs typeface="Calibri"/>
              </a:rPr>
              <a:t>Present in </a:t>
            </a:r>
            <a:r>
              <a:rPr lang="en-US" sz="2800" b="1" dirty="0">
                <a:solidFill>
                  <a:srgbClr val="C00000"/>
                </a:solidFill>
                <a:latin typeface="Calibri"/>
                <a:cs typeface="Calibri"/>
              </a:rPr>
              <a:t>17 states and 31 districts</a:t>
            </a:r>
            <a:r>
              <a:rPr lang="en-US" sz="2800" dirty="0">
                <a:solidFill>
                  <a:srgbClr val="C00000"/>
                </a:solidFill>
                <a:latin typeface="Calibri"/>
                <a:cs typeface="Calibri"/>
              </a:rPr>
              <a:t>   </a:t>
            </a:r>
          </a:p>
          <a:p>
            <a:pPr marL="342900" indent="-571500" algn="just">
              <a:buFont typeface="Arial"/>
              <a:buChar char="•"/>
            </a:pPr>
            <a:r>
              <a:rPr lang="en-US" sz="2800" b="1" dirty="0">
                <a:solidFill>
                  <a:srgbClr val="C00000"/>
                </a:solidFill>
                <a:latin typeface="Calibri"/>
                <a:cs typeface="Calibri"/>
              </a:rPr>
              <a:t>117 Livelihood </a:t>
            </a:r>
            <a:r>
              <a:rPr lang="en-US" sz="2800" b="1" dirty="0" err="1">
                <a:solidFill>
                  <a:srgbClr val="C00000"/>
                </a:solidFill>
                <a:latin typeface="Calibri"/>
                <a:cs typeface="Calibri"/>
              </a:rPr>
              <a:t>Centres</a:t>
            </a:r>
            <a:r>
              <a:rPr lang="en-US" sz="2800" dirty="0">
                <a:solidFill>
                  <a:srgbClr val="C00000"/>
                </a:solidFill>
                <a:latin typeface="Calibri"/>
                <a:cs typeface="Calibri"/>
              </a:rPr>
              <a:t> </a:t>
            </a:r>
            <a:r>
              <a:rPr lang="en-US" sz="2800" dirty="0">
                <a:latin typeface="Calibri"/>
                <a:cs typeface="Calibri"/>
              </a:rPr>
              <a:t> established across 17 </a:t>
            </a:r>
          </a:p>
          <a:p>
            <a:pPr algn="just"/>
            <a:r>
              <a:rPr lang="en-US" sz="2800" dirty="0">
                <a:latin typeface="Calibri"/>
                <a:cs typeface="Calibri"/>
              </a:rPr>
              <a:t>       states,</a:t>
            </a:r>
            <a:endParaRPr lang="en-US" sz="2800" dirty="0">
              <a:solidFill>
                <a:srgbClr val="000000"/>
              </a:solidFill>
              <a:latin typeface="Calibri"/>
              <a:cs typeface="Calibri"/>
            </a:endParaRPr>
          </a:p>
          <a:p>
            <a:pPr marL="342900" indent="-571500" algn="just">
              <a:buFont typeface="Arial"/>
              <a:buChar char="•"/>
            </a:pPr>
            <a:r>
              <a:rPr lang="en-US" sz="2800" b="1" dirty="0">
                <a:solidFill>
                  <a:srgbClr val="C00000"/>
                </a:solidFill>
                <a:latin typeface="Calibri"/>
                <a:cs typeface="Calibri"/>
              </a:rPr>
              <a:t>17 </a:t>
            </a:r>
            <a:r>
              <a:rPr lang="en-US" sz="2800" b="1" dirty="0" err="1">
                <a:solidFill>
                  <a:srgbClr val="C00000"/>
                </a:solidFill>
                <a:latin typeface="Calibri"/>
                <a:cs typeface="Calibri"/>
              </a:rPr>
              <a:t>centres</a:t>
            </a:r>
            <a:r>
              <a:rPr lang="en-US" sz="2800" dirty="0">
                <a:solidFill>
                  <a:srgbClr val="FF0000"/>
                </a:solidFill>
                <a:latin typeface="Calibri"/>
                <a:cs typeface="Calibri"/>
              </a:rPr>
              <a:t> </a:t>
            </a:r>
            <a:r>
              <a:rPr lang="en-US" sz="2800" dirty="0">
                <a:latin typeface="Calibri"/>
                <a:cs typeface="Calibri"/>
              </a:rPr>
              <a:t>out of 117 livelihood </a:t>
            </a:r>
            <a:r>
              <a:rPr lang="en-US" sz="2800" dirty="0" err="1">
                <a:latin typeface="Calibri"/>
                <a:cs typeface="Calibri"/>
              </a:rPr>
              <a:t>centres</a:t>
            </a:r>
            <a:r>
              <a:rPr lang="en-US" sz="2800" dirty="0">
                <a:latin typeface="Calibri"/>
                <a:cs typeface="Calibri"/>
              </a:rPr>
              <a:t> are “</a:t>
            </a:r>
            <a:r>
              <a:rPr lang="en-US" sz="2800" b="1" dirty="0">
                <a:solidFill>
                  <a:srgbClr val="C00000"/>
                </a:solidFill>
                <a:latin typeface="Calibri"/>
                <a:cs typeface="Calibri"/>
              </a:rPr>
              <a:t>All Girls </a:t>
            </a:r>
            <a:r>
              <a:rPr lang="en-US" sz="2800" b="1" dirty="0" err="1">
                <a:solidFill>
                  <a:srgbClr val="C00000"/>
                </a:solidFill>
                <a:latin typeface="Calibri"/>
                <a:cs typeface="Calibri"/>
              </a:rPr>
              <a:t>Centres</a:t>
            </a:r>
            <a:r>
              <a:rPr lang="en-US" sz="2800" dirty="0">
                <a:latin typeface="Calibri"/>
                <a:cs typeface="Calibri"/>
              </a:rPr>
              <a:t>”.</a:t>
            </a:r>
            <a:endParaRPr lang="en-US" sz="2000" dirty="0"/>
          </a:p>
          <a:p>
            <a:pPr marL="342900" indent="-571500" algn="just">
              <a:buFont typeface="Arial"/>
              <a:buChar char="•"/>
            </a:pPr>
            <a:r>
              <a:rPr lang="en-US" sz="2800" dirty="0">
                <a:latin typeface="Calibri"/>
                <a:cs typeface="Calibri"/>
              </a:rPr>
              <a:t>Collaboration with </a:t>
            </a:r>
            <a:r>
              <a:rPr lang="en-US" sz="2800" b="1" dirty="0">
                <a:solidFill>
                  <a:srgbClr val="C00000"/>
                </a:solidFill>
                <a:latin typeface="Calibri"/>
                <a:cs typeface="Calibri"/>
              </a:rPr>
              <a:t>over 1052 colleges</a:t>
            </a:r>
            <a:r>
              <a:rPr lang="en-US" sz="2800" dirty="0">
                <a:solidFill>
                  <a:srgbClr val="C00000"/>
                </a:solidFill>
                <a:latin typeface="Calibri"/>
                <a:cs typeface="Calibri"/>
              </a:rPr>
              <a:t> </a:t>
            </a:r>
            <a:r>
              <a:rPr lang="en-US" sz="2800" dirty="0">
                <a:latin typeface="Calibri"/>
                <a:cs typeface="Calibri"/>
              </a:rPr>
              <a:t>for  </a:t>
            </a:r>
          </a:p>
          <a:p>
            <a:pPr algn="just"/>
            <a:r>
              <a:rPr lang="en-US" sz="2800" dirty="0">
                <a:latin typeface="Calibri"/>
                <a:cs typeface="Calibri"/>
              </a:rPr>
              <a:t>      the Undergraduate &amp; Digital Skilling</a:t>
            </a:r>
          </a:p>
          <a:p>
            <a:pPr algn="just"/>
            <a:r>
              <a:rPr lang="en-US" sz="2800" dirty="0">
                <a:latin typeface="Calibri"/>
                <a:cs typeface="Calibri"/>
              </a:rPr>
              <a:t>      Programme”, </a:t>
            </a:r>
          </a:p>
          <a:p>
            <a:pPr algn="just"/>
            <a:endParaRPr lang="en-US" sz="2800" dirty="0">
              <a:latin typeface="Calibri"/>
              <a:cs typeface="Calibri"/>
            </a:endParaRPr>
          </a:p>
        </p:txBody>
      </p:sp>
      <p:pic>
        <p:nvPicPr>
          <p:cNvPr id="4" name="Picture 3" descr="A screenshot of a phone&#10;&#10;Description automatically generated">
            <a:extLst>
              <a:ext uri="{FF2B5EF4-FFF2-40B4-BE49-F238E27FC236}">
                <a16:creationId xmlns:a16="http://schemas.microsoft.com/office/drawing/2014/main" id="{ED0A4DA4-96D2-46B3-8EED-731E25F908FD}"/>
              </a:ext>
            </a:extLst>
          </p:cNvPr>
          <p:cNvPicPr>
            <a:picLocks noChangeAspect="1"/>
          </p:cNvPicPr>
          <p:nvPr/>
        </p:nvPicPr>
        <p:blipFill>
          <a:blip r:embed="rId5"/>
          <a:stretch>
            <a:fillRect/>
          </a:stretch>
        </p:blipFill>
        <p:spPr>
          <a:xfrm>
            <a:off x="7796555" y="2075101"/>
            <a:ext cx="9912703" cy="4995809"/>
          </a:xfrm>
          <a:prstGeom prst="rect">
            <a:avLst/>
          </a:prstGeom>
        </p:spPr>
      </p:pic>
    </p:spTree>
    <p:extLst>
      <p:ext uri="{BB962C8B-B14F-4D97-AF65-F5344CB8AC3E}">
        <p14:creationId xmlns:p14="http://schemas.microsoft.com/office/powerpoint/2010/main" val="1943502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8759929"/>
            <a:ext cx="18275935" cy="1527175"/>
          </a:xfrm>
          <a:custGeom>
            <a:avLst/>
            <a:gdLst/>
            <a:ahLst/>
            <a:cxnLst/>
            <a:rect l="l" t="t" r="r" b="b"/>
            <a:pathLst>
              <a:path w="18275935" h="1527175">
                <a:moveTo>
                  <a:pt x="0" y="0"/>
                </a:moveTo>
                <a:lnTo>
                  <a:pt x="18275497" y="0"/>
                </a:lnTo>
                <a:lnTo>
                  <a:pt x="18275497" y="1527070"/>
                </a:lnTo>
                <a:lnTo>
                  <a:pt x="0" y="1527070"/>
                </a:lnTo>
                <a:lnTo>
                  <a:pt x="0" y="0"/>
                </a:lnTo>
                <a:close/>
              </a:path>
            </a:pathLst>
          </a:custGeom>
          <a:solidFill>
            <a:srgbClr val="F6F6FF"/>
          </a:solidFill>
        </p:spPr>
        <p:txBody>
          <a:bodyPr wrap="square" lIns="0" tIns="0" rIns="0" bIns="0" rtlCol="0"/>
          <a:lstStyle/>
          <a:p>
            <a:endParaRPr/>
          </a:p>
        </p:txBody>
      </p:sp>
      <p:sp>
        <p:nvSpPr>
          <p:cNvPr id="5" name="object 5"/>
          <p:cNvSpPr txBox="1">
            <a:spLocks noGrp="1"/>
          </p:cNvSpPr>
          <p:nvPr>
            <p:ph type="title"/>
          </p:nvPr>
        </p:nvSpPr>
        <p:spPr>
          <a:xfrm>
            <a:off x="1016000" y="810949"/>
            <a:ext cx="12533630" cy="574516"/>
          </a:xfrm>
          <a:prstGeom prst="rect">
            <a:avLst/>
          </a:prstGeom>
        </p:spPr>
        <p:txBody>
          <a:bodyPr vert="horz" wrap="square" lIns="0" tIns="12700" rIns="0" bIns="0" rtlCol="0" anchor="t">
            <a:spAutoFit/>
          </a:bodyPr>
          <a:lstStyle/>
          <a:p>
            <a:pPr marL="12700">
              <a:spcBef>
                <a:spcPts val="100"/>
              </a:spcBef>
            </a:pPr>
            <a:r>
              <a:rPr lang="en-IN" dirty="0">
                <a:solidFill>
                  <a:srgbClr val="001689"/>
                </a:solidFill>
              </a:rPr>
              <a:t>Enrolment </a:t>
            </a:r>
          </a:p>
        </p:txBody>
      </p:sp>
      <p:sp>
        <p:nvSpPr>
          <p:cNvPr id="6" name="object 6"/>
          <p:cNvSpPr/>
          <p:nvPr/>
        </p:nvSpPr>
        <p:spPr>
          <a:xfrm>
            <a:off x="0" y="1648586"/>
            <a:ext cx="5193030" cy="38100"/>
          </a:xfrm>
          <a:custGeom>
            <a:avLst/>
            <a:gdLst/>
            <a:ahLst/>
            <a:cxnLst/>
            <a:rect l="l" t="t" r="r" b="b"/>
            <a:pathLst>
              <a:path w="5193030" h="38100">
                <a:moveTo>
                  <a:pt x="0" y="38099"/>
                </a:moveTo>
                <a:lnTo>
                  <a:pt x="0" y="0"/>
                </a:lnTo>
                <a:lnTo>
                  <a:pt x="5192612" y="0"/>
                </a:lnTo>
                <a:lnTo>
                  <a:pt x="5192612" y="38099"/>
                </a:lnTo>
                <a:lnTo>
                  <a:pt x="0" y="38099"/>
                </a:lnTo>
                <a:close/>
              </a:path>
            </a:pathLst>
          </a:custGeom>
          <a:solidFill>
            <a:srgbClr val="E98517"/>
          </a:solidFill>
        </p:spPr>
        <p:txBody>
          <a:bodyPr wrap="square" lIns="0" tIns="0" rIns="0" bIns="0" rtlCol="0"/>
          <a:lstStyle/>
          <a:p>
            <a:endParaRPr/>
          </a:p>
        </p:txBody>
      </p:sp>
      <p:pic>
        <p:nvPicPr>
          <p:cNvPr id="8" name="Picture 7" descr="A blue text on a black background&#10;&#10;Description automatically generated">
            <a:extLst>
              <a:ext uri="{FF2B5EF4-FFF2-40B4-BE49-F238E27FC236}">
                <a16:creationId xmlns:a16="http://schemas.microsoft.com/office/drawing/2014/main" id="{5A408654-781E-C6CD-61D9-EB9BA7FB6F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49400" y="468102"/>
            <a:ext cx="3459858" cy="1158688"/>
          </a:xfrm>
          <a:prstGeom prst="rect">
            <a:avLst/>
          </a:prstGeom>
        </p:spPr>
      </p:pic>
      <p:pic>
        <p:nvPicPr>
          <p:cNvPr id="10" name="Picture 9" descr="A red bus with black text&#10;&#10;Description automatically generated">
            <a:extLst>
              <a:ext uri="{FF2B5EF4-FFF2-40B4-BE49-F238E27FC236}">
                <a16:creationId xmlns:a16="http://schemas.microsoft.com/office/drawing/2014/main" id="{49B8950F-B4FB-8B8B-D233-60D16B9889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635" y="8666141"/>
            <a:ext cx="1458233" cy="1468581"/>
          </a:xfrm>
          <a:prstGeom prst="rect">
            <a:avLst/>
          </a:prstGeom>
        </p:spPr>
      </p:pic>
      <p:pic>
        <p:nvPicPr>
          <p:cNvPr id="4" name="Picture 3" descr="A graph of growth of young people&#10;&#10;Description automatically generated">
            <a:extLst>
              <a:ext uri="{FF2B5EF4-FFF2-40B4-BE49-F238E27FC236}">
                <a16:creationId xmlns:a16="http://schemas.microsoft.com/office/drawing/2014/main" id="{417ED39C-84DA-BCE1-00D8-2A703E6A2768}"/>
              </a:ext>
            </a:extLst>
          </p:cNvPr>
          <p:cNvPicPr>
            <a:picLocks noChangeAspect="1"/>
          </p:cNvPicPr>
          <p:nvPr/>
        </p:nvPicPr>
        <p:blipFill>
          <a:blip r:embed="rId5"/>
          <a:stretch>
            <a:fillRect/>
          </a:stretch>
        </p:blipFill>
        <p:spPr>
          <a:xfrm>
            <a:off x="1743868" y="1551096"/>
            <a:ext cx="13329292" cy="7250635"/>
          </a:xfrm>
          <a:prstGeom prst="rect">
            <a:avLst/>
          </a:prstGeom>
        </p:spPr>
      </p:pic>
      <p:sp>
        <p:nvSpPr>
          <p:cNvPr id="7" name="TextBox 6">
            <a:extLst>
              <a:ext uri="{FF2B5EF4-FFF2-40B4-BE49-F238E27FC236}">
                <a16:creationId xmlns:a16="http://schemas.microsoft.com/office/drawing/2014/main" id="{D5375C8E-E628-3DFB-B544-60594FB7E3B5}"/>
              </a:ext>
            </a:extLst>
          </p:cNvPr>
          <p:cNvSpPr txBox="1"/>
          <p:nvPr/>
        </p:nvSpPr>
        <p:spPr>
          <a:xfrm>
            <a:off x="3120925" y="9001254"/>
            <a:ext cx="1285840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indent="-228600" algn="just"/>
            <a:r>
              <a:rPr lang="en-US" sz="2400" dirty="0">
                <a:latin typeface="Calibri"/>
                <a:cs typeface="Calibri"/>
              </a:rPr>
              <a:t>For FY 2023-24 </a:t>
            </a:r>
            <a:r>
              <a:rPr lang="en-US" sz="2400" b="1" dirty="0">
                <a:solidFill>
                  <a:srgbClr val="C00000"/>
                </a:solidFill>
                <a:latin typeface="Calibri"/>
                <a:cs typeface="Calibri"/>
              </a:rPr>
              <a:t>125535 </a:t>
            </a:r>
            <a:r>
              <a:rPr lang="en-US" sz="2400" dirty="0">
                <a:latin typeface="Calibri"/>
                <a:cs typeface="Calibri"/>
              </a:rPr>
              <a:t>youths were</a:t>
            </a:r>
            <a:r>
              <a:rPr lang="en-US" sz="2400" b="1" dirty="0">
                <a:solidFill>
                  <a:srgbClr val="C00000"/>
                </a:solidFill>
                <a:latin typeface="Calibri"/>
                <a:cs typeface="Calibri"/>
              </a:rPr>
              <a:t> </a:t>
            </a:r>
            <a:r>
              <a:rPr lang="en-US" sz="2400" dirty="0">
                <a:latin typeface="Calibri"/>
                <a:cs typeface="Calibri"/>
              </a:rPr>
              <a:t>impacted through the Life and Employability Skills Development Programme of which 61% are women </a:t>
            </a:r>
          </a:p>
          <a:p>
            <a:pPr algn="just"/>
            <a:endParaRPr lang="en-US" sz="2400" dirty="0">
              <a:latin typeface="Calibri"/>
              <a:cs typeface="Calibri"/>
            </a:endParaRPr>
          </a:p>
        </p:txBody>
      </p:sp>
    </p:spTree>
    <p:extLst>
      <p:ext uri="{BB962C8B-B14F-4D97-AF65-F5344CB8AC3E}">
        <p14:creationId xmlns:p14="http://schemas.microsoft.com/office/powerpoint/2010/main" val="2557011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8759929"/>
            <a:ext cx="18275935" cy="1527175"/>
          </a:xfrm>
          <a:custGeom>
            <a:avLst/>
            <a:gdLst/>
            <a:ahLst/>
            <a:cxnLst/>
            <a:rect l="l" t="t" r="r" b="b"/>
            <a:pathLst>
              <a:path w="18275935" h="1527175">
                <a:moveTo>
                  <a:pt x="0" y="0"/>
                </a:moveTo>
                <a:lnTo>
                  <a:pt x="18275497" y="0"/>
                </a:lnTo>
                <a:lnTo>
                  <a:pt x="18275497" y="1527070"/>
                </a:lnTo>
                <a:lnTo>
                  <a:pt x="0" y="1527070"/>
                </a:lnTo>
                <a:lnTo>
                  <a:pt x="0" y="0"/>
                </a:lnTo>
                <a:close/>
              </a:path>
            </a:pathLst>
          </a:custGeom>
          <a:solidFill>
            <a:srgbClr val="F6F6FF"/>
          </a:solidFill>
        </p:spPr>
        <p:txBody>
          <a:bodyPr wrap="square" lIns="0" tIns="0" rIns="0" bIns="0" rtlCol="0"/>
          <a:lstStyle/>
          <a:p>
            <a:endParaRPr/>
          </a:p>
        </p:txBody>
      </p:sp>
      <p:sp>
        <p:nvSpPr>
          <p:cNvPr id="5" name="object 5"/>
          <p:cNvSpPr txBox="1">
            <a:spLocks noGrp="1"/>
          </p:cNvSpPr>
          <p:nvPr>
            <p:ph type="title"/>
          </p:nvPr>
        </p:nvSpPr>
        <p:spPr>
          <a:xfrm>
            <a:off x="1016000" y="810949"/>
            <a:ext cx="12533630" cy="574516"/>
          </a:xfrm>
          <a:prstGeom prst="rect">
            <a:avLst/>
          </a:prstGeom>
        </p:spPr>
        <p:txBody>
          <a:bodyPr vert="horz" wrap="square" lIns="0" tIns="12700" rIns="0" bIns="0" rtlCol="0" anchor="t">
            <a:spAutoFit/>
          </a:bodyPr>
          <a:lstStyle/>
          <a:p>
            <a:pPr marL="12700">
              <a:spcBef>
                <a:spcPts val="100"/>
              </a:spcBef>
            </a:pPr>
            <a:r>
              <a:rPr lang="en-IN" dirty="0">
                <a:solidFill>
                  <a:srgbClr val="001689"/>
                </a:solidFill>
              </a:rPr>
              <a:t>Enrolment v/s Placement  </a:t>
            </a:r>
          </a:p>
        </p:txBody>
      </p:sp>
      <p:sp>
        <p:nvSpPr>
          <p:cNvPr id="6" name="object 6"/>
          <p:cNvSpPr/>
          <p:nvPr/>
        </p:nvSpPr>
        <p:spPr>
          <a:xfrm>
            <a:off x="0" y="1648586"/>
            <a:ext cx="5193030" cy="38100"/>
          </a:xfrm>
          <a:custGeom>
            <a:avLst/>
            <a:gdLst/>
            <a:ahLst/>
            <a:cxnLst/>
            <a:rect l="l" t="t" r="r" b="b"/>
            <a:pathLst>
              <a:path w="5193030" h="38100">
                <a:moveTo>
                  <a:pt x="0" y="38099"/>
                </a:moveTo>
                <a:lnTo>
                  <a:pt x="0" y="0"/>
                </a:lnTo>
                <a:lnTo>
                  <a:pt x="5192612" y="0"/>
                </a:lnTo>
                <a:lnTo>
                  <a:pt x="5192612" y="38099"/>
                </a:lnTo>
                <a:lnTo>
                  <a:pt x="0" y="38099"/>
                </a:lnTo>
                <a:close/>
              </a:path>
            </a:pathLst>
          </a:custGeom>
          <a:solidFill>
            <a:srgbClr val="E98517"/>
          </a:solidFill>
        </p:spPr>
        <p:txBody>
          <a:bodyPr wrap="square" lIns="0" tIns="0" rIns="0" bIns="0" rtlCol="0"/>
          <a:lstStyle/>
          <a:p>
            <a:endParaRPr/>
          </a:p>
        </p:txBody>
      </p:sp>
      <p:pic>
        <p:nvPicPr>
          <p:cNvPr id="8" name="Picture 7" descr="A blue text on a black background&#10;&#10;Description automatically generated">
            <a:extLst>
              <a:ext uri="{FF2B5EF4-FFF2-40B4-BE49-F238E27FC236}">
                <a16:creationId xmlns:a16="http://schemas.microsoft.com/office/drawing/2014/main" id="{5A408654-781E-C6CD-61D9-EB9BA7FB6F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49400" y="468102"/>
            <a:ext cx="3459858" cy="1158688"/>
          </a:xfrm>
          <a:prstGeom prst="rect">
            <a:avLst/>
          </a:prstGeom>
        </p:spPr>
      </p:pic>
      <p:pic>
        <p:nvPicPr>
          <p:cNvPr id="10" name="Picture 9" descr="A red bus with black text&#10;&#10;Description automatically generated">
            <a:extLst>
              <a:ext uri="{FF2B5EF4-FFF2-40B4-BE49-F238E27FC236}">
                <a16:creationId xmlns:a16="http://schemas.microsoft.com/office/drawing/2014/main" id="{49B8950F-B4FB-8B8B-D233-60D16B9889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635" y="8666141"/>
            <a:ext cx="1458233" cy="1468581"/>
          </a:xfrm>
          <a:prstGeom prst="rect">
            <a:avLst/>
          </a:prstGeom>
        </p:spPr>
      </p:pic>
      <p:pic>
        <p:nvPicPr>
          <p:cNvPr id="9" name="Picture 8" descr="A graph with numbers and a line&#10;&#10;Description automatically generated">
            <a:extLst>
              <a:ext uri="{FF2B5EF4-FFF2-40B4-BE49-F238E27FC236}">
                <a16:creationId xmlns:a16="http://schemas.microsoft.com/office/drawing/2014/main" id="{B9F432FF-EF3A-E854-7C93-B464EE8CBB0B}"/>
              </a:ext>
            </a:extLst>
          </p:cNvPr>
          <p:cNvPicPr>
            <a:picLocks noChangeAspect="1"/>
          </p:cNvPicPr>
          <p:nvPr/>
        </p:nvPicPr>
        <p:blipFill rotWithShape="1">
          <a:blip r:embed="rId5"/>
          <a:srcRect l="2576"/>
          <a:stretch/>
        </p:blipFill>
        <p:spPr>
          <a:xfrm>
            <a:off x="1743868" y="1747585"/>
            <a:ext cx="13628559" cy="6737865"/>
          </a:xfrm>
          <a:prstGeom prst="rect">
            <a:avLst/>
          </a:prstGeom>
        </p:spPr>
      </p:pic>
      <p:sp>
        <p:nvSpPr>
          <p:cNvPr id="11" name="TextBox 10">
            <a:extLst>
              <a:ext uri="{FF2B5EF4-FFF2-40B4-BE49-F238E27FC236}">
                <a16:creationId xmlns:a16="http://schemas.microsoft.com/office/drawing/2014/main" id="{43C8628F-A29E-B442-AA95-B2D0E9A92B9E}"/>
              </a:ext>
            </a:extLst>
          </p:cNvPr>
          <p:cNvSpPr txBox="1"/>
          <p:nvPr/>
        </p:nvSpPr>
        <p:spPr>
          <a:xfrm>
            <a:off x="3280610" y="9001254"/>
            <a:ext cx="1375610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14300" indent="-342900" algn="just">
              <a:buFont typeface="Arial" panose="020B0604020202020204" pitchFamily="34" charset="0"/>
              <a:buChar char="•"/>
            </a:pPr>
            <a:r>
              <a:rPr lang="en-US" sz="2400" b="1" dirty="0">
                <a:solidFill>
                  <a:srgbClr val="C00000"/>
                </a:solidFill>
                <a:latin typeface="Calibri"/>
                <a:cs typeface="Calibri"/>
              </a:rPr>
              <a:t>76% (95781) of</a:t>
            </a:r>
            <a:r>
              <a:rPr lang="en-US" sz="2400" dirty="0">
                <a:latin typeface="Calibri"/>
                <a:cs typeface="Calibri"/>
              </a:rPr>
              <a:t> youths were successfully placed in FY 2023-24</a:t>
            </a:r>
            <a:endParaRPr lang="en-US" sz="2400" dirty="0">
              <a:solidFill>
                <a:srgbClr val="000000"/>
              </a:solidFill>
              <a:latin typeface="Calibri"/>
              <a:cs typeface="Calibri"/>
            </a:endParaRPr>
          </a:p>
          <a:p>
            <a:pPr marL="114300" indent="-342900" algn="just">
              <a:buFont typeface="Arial" panose="020B0604020202020204" pitchFamily="34" charset="0"/>
              <a:buChar char="•"/>
            </a:pPr>
            <a:r>
              <a:rPr lang="en-US" sz="2400" dirty="0">
                <a:latin typeface="Calibri"/>
                <a:cs typeface="Calibri"/>
              </a:rPr>
              <a:t>Over the last 1 decade </a:t>
            </a:r>
            <a:r>
              <a:rPr lang="en-US" sz="2400" b="1" dirty="0">
                <a:solidFill>
                  <a:srgbClr val="C00000"/>
                </a:solidFill>
                <a:latin typeface="Calibri"/>
                <a:cs typeface="Calibri"/>
              </a:rPr>
              <a:t>300370 </a:t>
            </a:r>
            <a:r>
              <a:rPr lang="en-US" sz="2400" dirty="0">
                <a:latin typeface="Calibri"/>
                <a:cs typeface="Calibri"/>
              </a:rPr>
              <a:t>young people out of </a:t>
            </a:r>
            <a:r>
              <a:rPr lang="en-US" sz="2400" b="1" dirty="0">
                <a:solidFill>
                  <a:srgbClr val="C00000"/>
                </a:solidFill>
                <a:latin typeface="Calibri"/>
                <a:cs typeface="Calibri"/>
              </a:rPr>
              <a:t>371406 </a:t>
            </a:r>
            <a:r>
              <a:rPr lang="en-US" sz="2400" dirty="0">
                <a:latin typeface="Calibri"/>
                <a:cs typeface="Calibri"/>
              </a:rPr>
              <a:t>are successfully placed impacting their lives.</a:t>
            </a:r>
          </a:p>
        </p:txBody>
      </p:sp>
    </p:spTree>
    <p:extLst>
      <p:ext uri="{BB962C8B-B14F-4D97-AF65-F5344CB8AC3E}">
        <p14:creationId xmlns:p14="http://schemas.microsoft.com/office/powerpoint/2010/main" val="15509020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8759929"/>
            <a:ext cx="18275935" cy="1527175"/>
          </a:xfrm>
          <a:custGeom>
            <a:avLst/>
            <a:gdLst/>
            <a:ahLst/>
            <a:cxnLst/>
            <a:rect l="l" t="t" r="r" b="b"/>
            <a:pathLst>
              <a:path w="18275935" h="1527175">
                <a:moveTo>
                  <a:pt x="0" y="0"/>
                </a:moveTo>
                <a:lnTo>
                  <a:pt x="18275497" y="0"/>
                </a:lnTo>
                <a:lnTo>
                  <a:pt x="18275497" y="1527070"/>
                </a:lnTo>
                <a:lnTo>
                  <a:pt x="0" y="1527070"/>
                </a:lnTo>
                <a:lnTo>
                  <a:pt x="0" y="0"/>
                </a:lnTo>
                <a:close/>
              </a:path>
            </a:pathLst>
          </a:custGeom>
          <a:solidFill>
            <a:srgbClr val="F6F6FF"/>
          </a:solidFill>
        </p:spPr>
        <p:txBody>
          <a:bodyPr wrap="square" lIns="0" tIns="0" rIns="0" bIns="0" rtlCol="0"/>
          <a:lstStyle/>
          <a:p>
            <a:endParaRPr/>
          </a:p>
        </p:txBody>
      </p:sp>
      <p:sp>
        <p:nvSpPr>
          <p:cNvPr id="6" name="object 6"/>
          <p:cNvSpPr/>
          <p:nvPr/>
        </p:nvSpPr>
        <p:spPr>
          <a:xfrm>
            <a:off x="0" y="1648586"/>
            <a:ext cx="5193030" cy="38100"/>
          </a:xfrm>
          <a:custGeom>
            <a:avLst/>
            <a:gdLst/>
            <a:ahLst/>
            <a:cxnLst/>
            <a:rect l="l" t="t" r="r" b="b"/>
            <a:pathLst>
              <a:path w="5193030" h="38100">
                <a:moveTo>
                  <a:pt x="0" y="38099"/>
                </a:moveTo>
                <a:lnTo>
                  <a:pt x="0" y="0"/>
                </a:lnTo>
                <a:lnTo>
                  <a:pt x="5192612" y="0"/>
                </a:lnTo>
                <a:lnTo>
                  <a:pt x="5192612" y="38099"/>
                </a:lnTo>
                <a:lnTo>
                  <a:pt x="0" y="38099"/>
                </a:lnTo>
                <a:close/>
              </a:path>
            </a:pathLst>
          </a:custGeom>
          <a:solidFill>
            <a:srgbClr val="E98517"/>
          </a:solidFill>
        </p:spPr>
        <p:txBody>
          <a:bodyPr wrap="square" lIns="0" tIns="0" rIns="0" bIns="0" rtlCol="0"/>
          <a:lstStyle/>
          <a:p>
            <a:endParaRPr/>
          </a:p>
        </p:txBody>
      </p:sp>
      <p:pic>
        <p:nvPicPr>
          <p:cNvPr id="8" name="Picture 7" descr="A blue text on a black background&#10;&#10;Description automatically generated">
            <a:extLst>
              <a:ext uri="{FF2B5EF4-FFF2-40B4-BE49-F238E27FC236}">
                <a16:creationId xmlns:a16="http://schemas.microsoft.com/office/drawing/2014/main" id="{5A408654-781E-C6CD-61D9-EB9BA7FB6F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49400" y="468102"/>
            <a:ext cx="3459858" cy="1158688"/>
          </a:xfrm>
          <a:prstGeom prst="rect">
            <a:avLst/>
          </a:prstGeom>
        </p:spPr>
      </p:pic>
      <p:pic>
        <p:nvPicPr>
          <p:cNvPr id="10" name="Picture 9" descr="A red bus with black text&#10;&#10;Description automatically generated">
            <a:extLst>
              <a:ext uri="{FF2B5EF4-FFF2-40B4-BE49-F238E27FC236}">
                <a16:creationId xmlns:a16="http://schemas.microsoft.com/office/drawing/2014/main" id="{49B8950F-B4FB-8B8B-D233-60D16B9889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635" y="8666141"/>
            <a:ext cx="1458233" cy="1468581"/>
          </a:xfrm>
          <a:prstGeom prst="rect">
            <a:avLst/>
          </a:prstGeom>
        </p:spPr>
      </p:pic>
      <p:sp>
        <p:nvSpPr>
          <p:cNvPr id="2" name="TextBox 1">
            <a:extLst>
              <a:ext uri="{FF2B5EF4-FFF2-40B4-BE49-F238E27FC236}">
                <a16:creationId xmlns:a16="http://schemas.microsoft.com/office/drawing/2014/main" id="{75434540-1620-3387-FD30-7E54DE049516}"/>
              </a:ext>
            </a:extLst>
          </p:cNvPr>
          <p:cNvSpPr txBox="1"/>
          <p:nvPr/>
        </p:nvSpPr>
        <p:spPr>
          <a:xfrm>
            <a:off x="704532" y="1933825"/>
            <a:ext cx="118724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b="1" dirty="0">
                <a:solidFill>
                  <a:srgbClr val="C45911"/>
                </a:solidFill>
              </a:rPr>
              <a:t>Annual Placement and Average Salary (INR) increase since the Inception of the programme</a:t>
            </a:r>
            <a:r>
              <a:rPr lang="en-US" sz="1000" b="1" dirty="0"/>
              <a:t>.</a:t>
            </a:r>
          </a:p>
        </p:txBody>
      </p:sp>
      <p:pic>
        <p:nvPicPr>
          <p:cNvPr id="4" name="Picture 3" descr="A graph with numbers and a line&#10;&#10;Description automatically generated">
            <a:extLst>
              <a:ext uri="{FF2B5EF4-FFF2-40B4-BE49-F238E27FC236}">
                <a16:creationId xmlns:a16="http://schemas.microsoft.com/office/drawing/2014/main" id="{13DF3EF2-5D32-08B6-F2F2-AAAA28DA62B9}"/>
              </a:ext>
            </a:extLst>
          </p:cNvPr>
          <p:cNvPicPr>
            <a:picLocks noChangeAspect="1"/>
          </p:cNvPicPr>
          <p:nvPr/>
        </p:nvPicPr>
        <p:blipFill>
          <a:blip r:embed="rId5"/>
          <a:stretch>
            <a:fillRect/>
          </a:stretch>
        </p:blipFill>
        <p:spPr>
          <a:xfrm>
            <a:off x="2211505" y="2789628"/>
            <a:ext cx="14189025" cy="5728976"/>
          </a:xfrm>
          <a:prstGeom prst="rect">
            <a:avLst/>
          </a:prstGeom>
        </p:spPr>
      </p:pic>
      <p:sp>
        <p:nvSpPr>
          <p:cNvPr id="9" name="TextBox 8">
            <a:extLst>
              <a:ext uri="{FF2B5EF4-FFF2-40B4-BE49-F238E27FC236}">
                <a16:creationId xmlns:a16="http://schemas.microsoft.com/office/drawing/2014/main" id="{09BE5BDE-FFAE-15A5-46B3-AFFDD9534E66}"/>
              </a:ext>
            </a:extLst>
          </p:cNvPr>
          <p:cNvSpPr txBox="1"/>
          <p:nvPr/>
        </p:nvSpPr>
        <p:spPr>
          <a:xfrm>
            <a:off x="3936205" y="9097742"/>
            <a:ext cx="11739296"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indent="-228600"/>
            <a:r>
              <a:rPr lang="en-US" sz="2000" dirty="0"/>
              <a:t>An average of  </a:t>
            </a:r>
            <a:r>
              <a:rPr lang="en-US" sz="2000" b="1" dirty="0">
                <a:solidFill>
                  <a:srgbClr val="C00000"/>
                </a:solidFill>
              </a:rPr>
              <a:t>10%</a:t>
            </a:r>
            <a:r>
              <a:rPr lang="en-US" sz="2000" dirty="0"/>
              <a:t> growth is observed in the average salary being offered to youth.</a:t>
            </a:r>
          </a:p>
          <a:p>
            <a:pPr algn="just"/>
            <a:endParaRPr lang="en-US" b="1" dirty="0">
              <a:solidFill>
                <a:srgbClr val="C45911"/>
              </a:solidFill>
            </a:endParaRPr>
          </a:p>
        </p:txBody>
      </p:sp>
      <p:sp>
        <p:nvSpPr>
          <p:cNvPr id="18" name="object 5">
            <a:extLst>
              <a:ext uri="{FF2B5EF4-FFF2-40B4-BE49-F238E27FC236}">
                <a16:creationId xmlns:a16="http://schemas.microsoft.com/office/drawing/2014/main" id="{2375D65B-4733-E0AF-C673-9E4C31E26D3C}"/>
              </a:ext>
            </a:extLst>
          </p:cNvPr>
          <p:cNvSpPr txBox="1">
            <a:spLocks noGrp="1"/>
          </p:cNvSpPr>
          <p:nvPr>
            <p:ph type="title"/>
          </p:nvPr>
        </p:nvSpPr>
        <p:spPr>
          <a:xfrm>
            <a:off x="1016000" y="810949"/>
            <a:ext cx="12533630" cy="574516"/>
          </a:xfrm>
          <a:prstGeom prst="rect">
            <a:avLst/>
          </a:prstGeom>
        </p:spPr>
        <p:txBody>
          <a:bodyPr vert="horz" wrap="square" lIns="0" tIns="12700" rIns="0" bIns="0" rtlCol="0" anchor="t">
            <a:spAutoFit/>
          </a:bodyPr>
          <a:lstStyle/>
          <a:p>
            <a:pPr marL="12700">
              <a:spcBef>
                <a:spcPts val="100"/>
              </a:spcBef>
            </a:pPr>
            <a:r>
              <a:rPr lang="en-IN" dirty="0">
                <a:solidFill>
                  <a:srgbClr val="001689"/>
                </a:solidFill>
              </a:rPr>
              <a:t>Placement &amp; Average Salary</a:t>
            </a:r>
            <a:endParaRPr dirty="0">
              <a:solidFill>
                <a:srgbClr val="001689"/>
              </a:solidFill>
            </a:endParaRPr>
          </a:p>
        </p:txBody>
      </p:sp>
    </p:spTree>
    <p:extLst>
      <p:ext uri="{BB962C8B-B14F-4D97-AF65-F5344CB8AC3E}">
        <p14:creationId xmlns:p14="http://schemas.microsoft.com/office/powerpoint/2010/main" val="14936228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8759929"/>
            <a:ext cx="18275935" cy="1527175"/>
          </a:xfrm>
          <a:custGeom>
            <a:avLst/>
            <a:gdLst/>
            <a:ahLst/>
            <a:cxnLst/>
            <a:rect l="l" t="t" r="r" b="b"/>
            <a:pathLst>
              <a:path w="18275935" h="1527175">
                <a:moveTo>
                  <a:pt x="0" y="0"/>
                </a:moveTo>
                <a:lnTo>
                  <a:pt x="18275497" y="0"/>
                </a:lnTo>
                <a:lnTo>
                  <a:pt x="18275497" y="1527070"/>
                </a:lnTo>
                <a:lnTo>
                  <a:pt x="0" y="1527070"/>
                </a:lnTo>
                <a:lnTo>
                  <a:pt x="0" y="0"/>
                </a:lnTo>
                <a:close/>
              </a:path>
            </a:pathLst>
          </a:custGeom>
          <a:solidFill>
            <a:srgbClr val="F6F6FF"/>
          </a:solidFill>
        </p:spPr>
        <p:txBody>
          <a:bodyPr wrap="square" lIns="0" tIns="0" rIns="0" bIns="0" rtlCol="0"/>
          <a:lstStyle/>
          <a:p>
            <a:endParaRPr/>
          </a:p>
        </p:txBody>
      </p:sp>
      <p:sp>
        <p:nvSpPr>
          <p:cNvPr id="6" name="object 6"/>
          <p:cNvSpPr/>
          <p:nvPr/>
        </p:nvSpPr>
        <p:spPr>
          <a:xfrm>
            <a:off x="0" y="1648586"/>
            <a:ext cx="5193030" cy="38100"/>
          </a:xfrm>
          <a:custGeom>
            <a:avLst/>
            <a:gdLst/>
            <a:ahLst/>
            <a:cxnLst/>
            <a:rect l="l" t="t" r="r" b="b"/>
            <a:pathLst>
              <a:path w="5193030" h="38100">
                <a:moveTo>
                  <a:pt x="0" y="38099"/>
                </a:moveTo>
                <a:lnTo>
                  <a:pt x="0" y="0"/>
                </a:lnTo>
                <a:lnTo>
                  <a:pt x="5192612" y="0"/>
                </a:lnTo>
                <a:lnTo>
                  <a:pt x="5192612" y="38099"/>
                </a:lnTo>
                <a:lnTo>
                  <a:pt x="0" y="38099"/>
                </a:lnTo>
                <a:close/>
              </a:path>
            </a:pathLst>
          </a:custGeom>
          <a:solidFill>
            <a:srgbClr val="E98517"/>
          </a:solidFill>
        </p:spPr>
        <p:txBody>
          <a:bodyPr wrap="square" lIns="0" tIns="0" rIns="0" bIns="0" rtlCol="0"/>
          <a:lstStyle/>
          <a:p>
            <a:endParaRPr/>
          </a:p>
        </p:txBody>
      </p:sp>
      <p:pic>
        <p:nvPicPr>
          <p:cNvPr id="8" name="Picture 7" descr="A blue text on a black background&#10;&#10;Description automatically generated">
            <a:extLst>
              <a:ext uri="{FF2B5EF4-FFF2-40B4-BE49-F238E27FC236}">
                <a16:creationId xmlns:a16="http://schemas.microsoft.com/office/drawing/2014/main" id="{5A408654-781E-C6CD-61D9-EB9BA7FB6F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49400" y="468102"/>
            <a:ext cx="3459858" cy="1158688"/>
          </a:xfrm>
          <a:prstGeom prst="rect">
            <a:avLst/>
          </a:prstGeom>
        </p:spPr>
      </p:pic>
      <p:pic>
        <p:nvPicPr>
          <p:cNvPr id="10" name="Picture 9" descr="A red bus with black text&#10;&#10;Description automatically generated">
            <a:extLst>
              <a:ext uri="{FF2B5EF4-FFF2-40B4-BE49-F238E27FC236}">
                <a16:creationId xmlns:a16="http://schemas.microsoft.com/office/drawing/2014/main" id="{49B8950F-B4FB-8B8B-D233-60D16B9889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635" y="8666141"/>
            <a:ext cx="1458233" cy="1468581"/>
          </a:xfrm>
          <a:prstGeom prst="rect">
            <a:avLst/>
          </a:prstGeom>
        </p:spPr>
      </p:pic>
      <p:pic>
        <p:nvPicPr>
          <p:cNvPr id="11" name="Picture 10" descr="A graph with numbers and a line&#10;&#10;Description automatically generated">
            <a:extLst>
              <a:ext uri="{FF2B5EF4-FFF2-40B4-BE49-F238E27FC236}">
                <a16:creationId xmlns:a16="http://schemas.microsoft.com/office/drawing/2014/main" id="{E7603048-077F-2E60-4976-B27C95678FC6}"/>
              </a:ext>
            </a:extLst>
          </p:cNvPr>
          <p:cNvPicPr>
            <a:picLocks noChangeAspect="1"/>
          </p:cNvPicPr>
          <p:nvPr/>
        </p:nvPicPr>
        <p:blipFill>
          <a:blip r:embed="rId5"/>
          <a:stretch>
            <a:fillRect/>
          </a:stretch>
        </p:blipFill>
        <p:spPr>
          <a:xfrm>
            <a:off x="2029503" y="1646910"/>
            <a:ext cx="13451129" cy="7152795"/>
          </a:xfrm>
          <a:prstGeom prst="rect">
            <a:avLst/>
          </a:prstGeom>
        </p:spPr>
      </p:pic>
      <p:sp>
        <p:nvSpPr>
          <p:cNvPr id="12" name="TextBox 11">
            <a:extLst>
              <a:ext uri="{FF2B5EF4-FFF2-40B4-BE49-F238E27FC236}">
                <a16:creationId xmlns:a16="http://schemas.microsoft.com/office/drawing/2014/main" id="{34634D33-22A1-AF06-4681-45FDF9FE88D6}"/>
              </a:ext>
            </a:extLst>
          </p:cNvPr>
          <p:cNvSpPr txBox="1"/>
          <p:nvPr/>
        </p:nvSpPr>
        <p:spPr>
          <a:xfrm>
            <a:off x="2565600" y="8956416"/>
            <a:ext cx="14888603"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indent="-228600" algn="just"/>
            <a:r>
              <a:rPr lang="en-US" sz="2000" dirty="0">
                <a:latin typeface="+mn-lt"/>
              </a:rPr>
              <a:t>Over the last 10 years, MB Livelihood </a:t>
            </a:r>
            <a:r>
              <a:rPr lang="en-US" sz="2000" dirty="0" err="1">
                <a:latin typeface="+mn-lt"/>
              </a:rPr>
              <a:t>Programmes</a:t>
            </a:r>
            <a:r>
              <a:rPr lang="en-US" sz="2000" dirty="0">
                <a:latin typeface="+mn-lt"/>
              </a:rPr>
              <a:t> impacted the lives of 3,03,359 youths and their families with a cumulative income </a:t>
            </a:r>
            <a:r>
              <a:rPr lang="en-US" sz="2000" b="1" dirty="0">
                <a:solidFill>
                  <a:srgbClr val="C00000"/>
                </a:solidFill>
                <a:latin typeface="+mn-lt"/>
              </a:rPr>
              <a:t>of INR 7103 </a:t>
            </a:r>
            <a:r>
              <a:rPr lang="en-US" sz="2000" b="1" dirty="0" err="1">
                <a:solidFill>
                  <a:srgbClr val="C00000"/>
                </a:solidFill>
                <a:latin typeface="+mn-lt"/>
              </a:rPr>
              <a:t>cr</a:t>
            </a:r>
            <a:endParaRPr lang="en-US" sz="2000" b="1" dirty="0">
              <a:solidFill>
                <a:srgbClr val="C00000"/>
              </a:solidFill>
              <a:latin typeface="+mn-lt"/>
            </a:endParaRPr>
          </a:p>
          <a:p>
            <a:pPr indent="-228600" algn="just"/>
            <a:r>
              <a:rPr lang="en-US" sz="2000" dirty="0">
                <a:latin typeface="+mn-lt"/>
              </a:rPr>
              <a:t>. </a:t>
            </a:r>
            <a:endParaRPr lang="en-US" sz="2000" dirty="0">
              <a:solidFill>
                <a:srgbClr val="000000"/>
              </a:solidFill>
              <a:latin typeface="+mn-lt"/>
            </a:endParaRPr>
          </a:p>
          <a:p>
            <a:pPr algn="just"/>
            <a:r>
              <a:rPr lang="en-US" sz="2000" dirty="0">
                <a:latin typeface="+mn-lt"/>
              </a:rPr>
              <a:t>*Data is calculated as *8% annual increment in average monthly salary. </a:t>
            </a:r>
          </a:p>
        </p:txBody>
      </p:sp>
      <p:sp>
        <p:nvSpPr>
          <p:cNvPr id="18" name="object 5">
            <a:extLst>
              <a:ext uri="{FF2B5EF4-FFF2-40B4-BE49-F238E27FC236}">
                <a16:creationId xmlns:a16="http://schemas.microsoft.com/office/drawing/2014/main" id="{2375D65B-4733-E0AF-C673-9E4C31E26D3C}"/>
              </a:ext>
            </a:extLst>
          </p:cNvPr>
          <p:cNvSpPr txBox="1">
            <a:spLocks noGrp="1"/>
          </p:cNvSpPr>
          <p:nvPr>
            <p:ph type="title"/>
          </p:nvPr>
        </p:nvSpPr>
        <p:spPr>
          <a:xfrm>
            <a:off x="1016000" y="810949"/>
            <a:ext cx="12533630" cy="574516"/>
          </a:xfrm>
          <a:prstGeom prst="rect">
            <a:avLst/>
          </a:prstGeom>
        </p:spPr>
        <p:txBody>
          <a:bodyPr vert="horz" wrap="square" lIns="0" tIns="12700" rIns="0" bIns="0" rtlCol="0" anchor="t">
            <a:spAutoFit/>
          </a:bodyPr>
          <a:lstStyle/>
          <a:p>
            <a:pPr marL="12700">
              <a:spcBef>
                <a:spcPts val="100"/>
              </a:spcBef>
            </a:pPr>
            <a:r>
              <a:rPr lang="en-IN" dirty="0">
                <a:solidFill>
                  <a:srgbClr val="001689"/>
                </a:solidFill>
              </a:rPr>
              <a:t>Impact on Income Generation</a:t>
            </a:r>
            <a:endParaRPr dirty="0">
              <a:solidFill>
                <a:srgbClr val="001689"/>
              </a:solidFill>
            </a:endParaRPr>
          </a:p>
        </p:txBody>
      </p:sp>
    </p:spTree>
    <p:extLst>
      <p:ext uri="{BB962C8B-B14F-4D97-AF65-F5344CB8AC3E}">
        <p14:creationId xmlns:p14="http://schemas.microsoft.com/office/powerpoint/2010/main" val="27692900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8759929"/>
            <a:ext cx="18275935" cy="1527175"/>
          </a:xfrm>
          <a:custGeom>
            <a:avLst/>
            <a:gdLst/>
            <a:ahLst/>
            <a:cxnLst/>
            <a:rect l="l" t="t" r="r" b="b"/>
            <a:pathLst>
              <a:path w="18275935" h="1527175">
                <a:moveTo>
                  <a:pt x="0" y="0"/>
                </a:moveTo>
                <a:lnTo>
                  <a:pt x="18275497" y="0"/>
                </a:lnTo>
                <a:lnTo>
                  <a:pt x="18275497" y="1527070"/>
                </a:lnTo>
                <a:lnTo>
                  <a:pt x="0" y="1527070"/>
                </a:lnTo>
                <a:lnTo>
                  <a:pt x="0" y="0"/>
                </a:lnTo>
                <a:close/>
              </a:path>
            </a:pathLst>
          </a:custGeom>
          <a:solidFill>
            <a:srgbClr val="F6F6FF"/>
          </a:solidFill>
        </p:spPr>
        <p:txBody>
          <a:bodyPr wrap="square" lIns="0" tIns="0" rIns="0" bIns="0" rtlCol="0"/>
          <a:lstStyle/>
          <a:p>
            <a:endParaRPr/>
          </a:p>
        </p:txBody>
      </p:sp>
      <p:sp>
        <p:nvSpPr>
          <p:cNvPr id="6" name="object 6"/>
          <p:cNvSpPr/>
          <p:nvPr/>
        </p:nvSpPr>
        <p:spPr>
          <a:xfrm>
            <a:off x="0" y="1648586"/>
            <a:ext cx="5193030" cy="38100"/>
          </a:xfrm>
          <a:custGeom>
            <a:avLst/>
            <a:gdLst/>
            <a:ahLst/>
            <a:cxnLst/>
            <a:rect l="l" t="t" r="r" b="b"/>
            <a:pathLst>
              <a:path w="5193030" h="38100">
                <a:moveTo>
                  <a:pt x="0" y="38099"/>
                </a:moveTo>
                <a:lnTo>
                  <a:pt x="0" y="0"/>
                </a:lnTo>
                <a:lnTo>
                  <a:pt x="5192612" y="0"/>
                </a:lnTo>
                <a:lnTo>
                  <a:pt x="5192612" y="38099"/>
                </a:lnTo>
                <a:lnTo>
                  <a:pt x="0" y="38099"/>
                </a:lnTo>
                <a:close/>
              </a:path>
            </a:pathLst>
          </a:custGeom>
          <a:solidFill>
            <a:srgbClr val="E98517"/>
          </a:solidFill>
        </p:spPr>
        <p:txBody>
          <a:bodyPr wrap="square" lIns="0" tIns="0" rIns="0" bIns="0" rtlCol="0"/>
          <a:lstStyle/>
          <a:p>
            <a:endParaRPr/>
          </a:p>
        </p:txBody>
      </p:sp>
      <p:pic>
        <p:nvPicPr>
          <p:cNvPr id="8" name="Picture 7" descr="A blue text on a black background&#10;&#10;Description automatically generated">
            <a:extLst>
              <a:ext uri="{FF2B5EF4-FFF2-40B4-BE49-F238E27FC236}">
                <a16:creationId xmlns:a16="http://schemas.microsoft.com/office/drawing/2014/main" id="{5A408654-781E-C6CD-61D9-EB9BA7FB6F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49400" y="468102"/>
            <a:ext cx="3459858" cy="1158688"/>
          </a:xfrm>
          <a:prstGeom prst="rect">
            <a:avLst/>
          </a:prstGeom>
        </p:spPr>
      </p:pic>
      <p:pic>
        <p:nvPicPr>
          <p:cNvPr id="10" name="Picture 9" descr="A red bus with black text&#10;&#10;Description automatically generated">
            <a:extLst>
              <a:ext uri="{FF2B5EF4-FFF2-40B4-BE49-F238E27FC236}">
                <a16:creationId xmlns:a16="http://schemas.microsoft.com/office/drawing/2014/main" id="{49B8950F-B4FB-8B8B-D233-60D16B9889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635" y="8666141"/>
            <a:ext cx="1458233" cy="1468581"/>
          </a:xfrm>
          <a:prstGeom prst="rect">
            <a:avLst/>
          </a:prstGeom>
        </p:spPr>
      </p:pic>
      <p:pic>
        <p:nvPicPr>
          <p:cNvPr id="2" name="Picture 1" descr="A screenshot of a graph&#10;&#10;Description automatically generated">
            <a:extLst>
              <a:ext uri="{FF2B5EF4-FFF2-40B4-BE49-F238E27FC236}">
                <a16:creationId xmlns:a16="http://schemas.microsoft.com/office/drawing/2014/main" id="{B1AEAF8A-FBF8-B9DD-DD23-6105079B282E}"/>
              </a:ext>
            </a:extLst>
          </p:cNvPr>
          <p:cNvPicPr>
            <a:picLocks noChangeAspect="1"/>
          </p:cNvPicPr>
          <p:nvPr/>
        </p:nvPicPr>
        <p:blipFill>
          <a:blip r:embed="rId5"/>
          <a:stretch>
            <a:fillRect/>
          </a:stretch>
        </p:blipFill>
        <p:spPr>
          <a:xfrm>
            <a:off x="4374882" y="1944617"/>
            <a:ext cx="10083065" cy="7064567"/>
          </a:xfrm>
          <a:prstGeom prst="rect">
            <a:avLst/>
          </a:prstGeom>
        </p:spPr>
      </p:pic>
      <p:sp>
        <p:nvSpPr>
          <p:cNvPr id="4" name="TextBox 3">
            <a:extLst>
              <a:ext uri="{FF2B5EF4-FFF2-40B4-BE49-F238E27FC236}">
                <a16:creationId xmlns:a16="http://schemas.microsoft.com/office/drawing/2014/main" id="{304B9014-8514-DF31-1E0C-8DF097EF4262}"/>
              </a:ext>
            </a:extLst>
          </p:cNvPr>
          <p:cNvSpPr txBox="1"/>
          <p:nvPr/>
        </p:nvSpPr>
        <p:spPr>
          <a:xfrm>
            <a:off x="1014751" y="1809632"/>
            <a:ext cx="554539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C45911"/>
                </a:solidFill>
              </a:rPr>
              <a:t>Female/Male youth enrolment in FY 2023-24.</a:t>
            </a:r>
          </a:p>
        </p:txBody>
      </p:sp>
      <p:sp>
        <p:nvSpPr>
          <p:cNvPr id="7" name="TextBox 6">
            <a:extLst>
              <a:ext uri="{FF2B5EF4-FFF2-40B4-BE49-F238E27FC236}">
                <a16:creationId xmlns:a16="http://schemas.microsoft.com/office/drawing/2014/main" id="{0951E2DB-38E9-F7B2-311D-95C0ED361F2B}"/>
              </a:ext>
            </a:extLst>
          </p:cNvPr>
          <p:cNvSpPr txBox="1"/>
          <p:nvPr/>
        </p:nvSpPr>
        <p:spPr>
          <a:xfrm>
            <a:off x="3376231" y="8835049"/>
            <a:ext cx="1403736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Calibri"/>
                <a:cs typeface="Calibri"/>
              </a:rPr>
              <a:t>Magic Bus's commitment to gender-inclusive empowerment. </a:t>
            </a:r>
            <a:endParaRPr lang="en-US" sz="2000" dirty="0"/>
          </a:p>
          <a:p>
            <a:pPr marL="342900" indent="-342900">
              <a:buFont typeface="Arial" panose="020B0604020202020204" pitchFamily="34" charset="0"/>
              <a:buChar char="•"/>
            </a:pPr>
            <a:r>
              <a:rPr lang="en-US" sz="2000" b="1" dirty="0">
                <a:solidFill>
                  <a:srgbClr val="C00000"/>
                </a:solidFill>
                <a:latin typeface="Calibri"/>
                <a:cs typeface="Calibri"/>
              </a:rPr>
              <a:t>76361</a:t>
            </a:r>
            <a:r>
              <a:rPr lang="en-US" sz="2000" dirty="0">
                <a:solidFill>
                  <a:srgbClr val="C00000"/>
                </a:solidFill>
                <a:latin typeface="Calibri"/>
                <a:cs typeface="Calibri"/>
              </a:rPr>
              <a:t> </a:t>
            </a:r>
            <a:r>
              <a:rPr lang="en-US" sz="2000" b="1" dirty="0">
                <a:solidFill>
                  <a:srgbClr val="C00000"/>
                </a:solidFill>
                <a:latin typeface="Calibri"/>
                <a:cs typeface="Calibri"/>
              </a:rPr>
              <a:t>female</a:t>
            </a:r>
            <a:r>
              <a:rPr lang="en-US" sz="2000" b="1" dirty="0">
                <a:latin typeface="Calibri"/>
                <a:cs typeface="Calibri"/>
              </a:rPr>
              <a:t> </a:t>
            </a:r>
            <a:r>
              <a:rPr lang="en-US" sz="2000" dirty="0">
                <a:latin typeface="Calibri"/>
                <a:cs typeface="Calibri"/>
              </a:rPr>
              <a:t>young people which is 61% </a:t>
            </a:r>
          </a:p>
          <a:p>
            <a:pPr marL="342900" indent="-342900">
              <a:buFont typeface="Arial" panose="020B0604020202020204" pitchFamily="34" charset="0"/>
              <a:buChar char="•"/>
            </a:pPr>
            <a:r>
              <a:rPr lang="en-US" sz="2000" dirty="0">
                <a:latin typeface="Calibri"/>
                <a:cs typeface="Calibri"/>
              </a:rPr>
              <a:t>Jumped from 56% to 61% for FY 23-24</a:t>
            </a:r>
          </a:p>
        </p:txBody>
      </p:sp>
      <p:sp>
        <p:nvSpPr>
          <p:cNvPr id="13" name="object 5">
            <a:extLst>
              <a:ext uri="{FF2B5EF4-FFF2-40B4-BE49-F238E27FC236}">
                <a16:creationId xmlns:a16="http://schemas.microsoft.com/office/drawing/2014/main" id="{8B930EBB-230F-8AD9-3AFD-2F6F0C7F85EC}"/>
              </a:ext>
            </a:extLst>
          </p:cNvPr>
          <p:cNvSpPr txBox="1">
            <a:spLocks noGrp="1"/>
          </p:cNvSpPr>
          <p:nvPr>
            <p:ph type="title"/>
          </p:nvPr>
        </p:nvSpPr>
        <p:spPr>
          <a:xfrm>
            <a:off x="1016000" y="810949"/>
            <a:ext cx="12533630" cy="574516"/>
          </a:xfrm>
          <a:prstGeom prst="rect">
            <a:avLst/>
          </a:prstGeom>
        </p:spPr>
        <p:txBody>
          <a:bodyPr vert="horz" wrap="square" lIns="0" tIns="12700" rIns="0" bIns="0" rtlCol="0" anchor="t">
            <a:spAutoFit/>
          </a:bodyPr>
          <a:lstStyle/>
          <a:p>
            <a:pPr marL="12700">
              <a:spcBef>
                <a:spcPts val="100"/>
              </a:spcBef>
            </a:pPr>
            <a:r>
              <a:rPr lang="en-IN" dirty="0">
                <a:solidFill>
                  <a:srgbClr val="001689"/>
                </a:solidFill>
              </a:rPr>
              <a:t>Female Enrolment </a:t>
            </a:r>
          </a:p>
        </p:txBody>
      </p:sp>
    </p:spTree>
    <p:extLst>
      <p:ext uri="{BB962C8B-B14F-4D97-AF65-F5344CB8AC3E}">
        <p14:creationId xmlns:p14="http://schemas.microsoft.com/office/powerpoint/2010/main" val="10576034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8759929"/>
            <a:ext cx="18275935" cy="1527175"/>
          </a:xfrm>
          <a:custGeom>
            <a:avLst/>
            <a:gdLst/>
            <a:ahLst/>
            <a:cxnLst/>
            <a:rect l="l" t="t" r="r" b="b"/>
            <a:pathLst>
              <a:path w="18275935" h="1527175">
                <a:moveTo>
                  <a:pt x="0" y="0"/>
                </a:moveTo>
                <a:lnTo>
                  <a:pt x="18275497" y="0"/>
                </a:lnTo>
                <a:lnTo>
                  <a:pt x="18275497" y="1527070"/>
                </a:lnTo>
                <a:lnTo>
                  <a:pt x="0" y="1527070"/>
                </a:lnTo>
                <a:lnTo>
                  <a:pt x="0" y="0"/>
                </a:lnTo>
                <a:close/>
              </a:path>
            </a:pathLst>
          </a:custGeom>
          <a:solidFill>
            <a:srgbClr val="F6F6FF"/>
          </a:solidFill>
        </p:spPr>
        <p:txBody>
          <a:bodyPr wrap="square" lIns="0" tIns="0" rIns="0" bIns="0" rtlCol="0"/>
          <a:lstStyle/>
          <a:p>
            <a:endParaRPr/>
          </a:p>
        </p:txBody>
      </p:sp>
      <p:sp>
        <p:nvSpPr>
          <p:cNvPr id="6" name="object 6"/>
          <p:cNvSpPr/>
          <p:nvPr/>
        </p:nvSpPr>
        <p:spPr>
          <a:xfrm>
            <a:off x="0" y="1648586"/>
            <a:ext cx="5193030" cy="38100"/>
          </a:xfrm>
          <a:custGeom>
            <a:avLst/>
            <a:gdLst/>
            <a:ahLst/>
            <a:cxnLst/>
            <a:rect l="l" t="t" r="r" b="b"/>
            <a:pathLst>
              <a:path w="5193030" h="38100">
                <a:moveTo>
                  <a:pt x="0" y="38099"/>
                </a:moveTo>
                <a:lnTo>
                  <a:pt x="0" y="0"/>
                </a:lnTo>
                <a:lnTo>
                  <a:pt x="5192612" y="0"/>
                </a:lnTo>
                <a:lnTo>
                  <a:pt x="5192612" y="38099"/>
                </a:lnTo>
                <a:lnTo>
                  <a:pt x="0" y="38099"/>
                </a:lnTo>
                <a:close/>
              </a:path>
            </a:pathLst>
          </a:custGeom>
          <a:solidFill>
            <a:srgbClr val="E98517"/>
          </a:solidFill>
        </p:spPr>
        <p:txBody>
          <a:bodyPr wrap="square" lIns="0" tIns="0" rIns="0" bIns="0" rtlCol="0"/>
          <a:lstStyle/>
          <a:p>
            <a:endParaRPr/>
          </a:p>
        </p:txBody>
      </p:sp>
      <p:pic>
        <p:nvPicPr>
          <p:cNvPr id="8" name="Picture 7" descr="A blue text on a black background&#10;&#10;Description automatically generated">
            <a:extLst>
              <a:ext uri="{FF2B5EF4-FFF2-40B4-BE49-F238E27FC236}">
                <a16:creationId xmlns:a16="http://schemas.microsoft.com/office/drawing/2014/main" id="{5A408654-781E-C6CD-61D9-EB9BA7FB6F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49400" y="468102"/>
            <a:ext cx="3459858" cy="1158688"/>
          </a:xfrm>
          <a:prstGeom prst="rect">
            <a:avLst/>
          </a:prstGeom>
        </p:spPr>
      </p:pic>
      <p:pic>
        <p:nvPicPr>
          <p:cNvPr id="10" name="Picture 9" descr="A red bus with black text&#10;&#10;Description automatically generated">
            <a:extLst>
              <a:ext uri="{FF2B5EF4-FFF2-40B4-BE49-F238E27FC236}">
                <a16:creationId xmlns:a16="http://schemas.microsoft.com/office/drawing/2014/main" id="{49B8950F-B4FB-8B8B-D233-60D16B9889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635" y="8666141"/>
            <a:ext cx="1458233" cy="1468581"/>
          </a:xfrm>
          <a:prstGeom prst="rect">
            <a:avLst/>
          </a:prstGeom>
        </p:spPr>
      </p:pic>
      <p:pic>
        <p:nvPicPr>
          <p:cNvPr id="9" name="Picture 8">
            <a:extLst>
              <a:ext uri="{FF2B5EF4-FFF2-40B4-BE49-F238E27FC236}">
                <a16:creationId xmlns:a16="http://schemas.microsoft.com/office/drawing/2014/main" id="{2D8D091B-44C6-87F1-BDE0-89E18347A9E3}"/>
              </a:ext>
            </a:extLst>
          </p:cNvPr>
          <p:cNvPicPr>
            <a:picLocks noChangeAspect="1"/>
          </p:cNvPicPr>
          <p:nvPr/>
        </p:nvPicPr>
        <p:blipFill>
          <a:blip r:embed="rId5"/>
          <a:stretch>
            <a:fillRect/>
          </a:stretch>
        </p:blipFill>
        <p:spPr>
          <a:xfrm>
            <a:off x="285635" y="2752103"/>
            <a:ext cx="7468519" cy="3724275"/>
          </a:xfrm>
          <a:prstGeom prst="rect">
            <a:avLst/>
          </a:prstGeom>
        </p:spPr>
      </p:pic>
      <p:sp>
        <p:nvSpPr>
          <p:cNvPr id="11" name="TextBox 10">
            <a:extLst>
              <a:ext uri="{FF2B5EF4-FFF2-40B4-BE49-F238E27FC236}">
                <a16:creationId xmlns:a16="http://schemas.microsoft.com/office/drawing/2014/main" id="{281B0BB6-1FAD-C3D6-0943-26F97673C930}"/>
              </a:ext>
            </a:extLst>
          </p:cNvPr>
          <p:cNvSpPr txBox="1"/>
          <p:nvPr/>
        </p:nvSpPr>
        <p:spPr>
          <a:xfrm>
            <a:off x="446939" y="2050772"/>
            <a:ext cx="683587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C45911"/>
                </a:solidFill>
                <a:latin typeface="Calibri"/>
                <a:cs typeface="Calibri"/>
              </a:rPr>
              <a:t>Female/Male Average salary in FY 2023-24</a:t>
            </a:r>
            <a:r>
              <a:rPr lang="en-US" sz="2000" dirty="0"/>
              <a:t> </a:t>
            </a:r>
          </a:p>
        </p:txBody>
      </p:sp>
      <p:sp>
        <p:nvSpPr>
          <p:cNvPr id="12" name="TextBox 11">
            <a:extLst>
              <a:ext uri="{FF2B5EF4-FFF2-40B4-BE49-F238E27FC236}">
                <a16:creationId xmlns:a16="http://schemas.microsoft.com/office/drawing/2014/main" id="{25EF2704-841D-444E-B580-7EA08ADF8EBD}"/>
              </a:ext>
            </a:extLst>
          </p:cNvPr>
          <p:cNvSpPr txBox="1"/>
          <p:nvPr/>
        </p:nvSpPr>
        <p:spPr>
          <a:xfrm>
            <a:off x="665726" y="7099939"/>
            <a:ext cx="591153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indent="-228600" algn="just"/>
            <a:r>
              <a:rPr lang="en-US" sz="2400" dirty="0">
                <a:latin typeface="Calibri"/>
                <a:cs typeface="Calibri"/>
              </a:rPr>
              <a:t>Magic Bus programme reduced the gender parity in income/salary</a:t>
            </a:r>
          </a:p>
        </p:txBody>
      </p:sp>
      <p:sp>
        <p:nvSpPr>
          <p:cNvPr id="13" name="object 5">
            <a:extLst>
              <a:ext uri="{FF2B5EF4-FFF2-40B4-BE49-F238E27FC236}">
                <a16:creationId xmlns:a16="http://schemas.microsoft.com/office/drawing/2014/main" id="{8B930EBB-230F-8AD9-3AFD-2F6F0C7F85EC}"/>
              </a:ext>
            </a:extLst>
          </p:cNvPr>
          <p:cNvSpPr txBox="1">
            <a:spLocks noGrp="1"/>
          </p:cNvSpPr>
          <p:nvPr>
            <p:ph type="title"/>
          </p:nvPr>
        </p:nvSpPr>
        <p:spPr>
          <a:xfrm>
            <a:off x="1016000" y="810949"/>
            <a:ext cx="12533630" cy="574516"/>
          </a:xfrm>
          <a:prstGeom prst="rect">
            <a:avLst/>
          </a:prstGeom>
        </p:spPr>
        <p:txBody>
          <a:bodyPr vert="horz" wrap="square" lIns="0" tIns="12700" rIns="0" bIns="0" rtlCol="0" anchor="t">
            <a:spAutoFit/>
          </a:bodyPr>
          <a:lstStyle/>
          <a:p>
            <a:pPr marL="12700">
              <a:spcBef>
                <a:spcPts val="100"/>
              </a:spcBef>
            </a:pPr>
            <a:r>
              <a:rPr lang="en-IN" dirty="0">
                <a:solidFill>
                  <a:srgbClr val="001689"/>
                </a:solidFill>
              </a:rPr>
              <a:t>Female Salary  </a:t>
            </a:r>
          </a:p>
        </p:txBody>
      </p:sp>
      <p:pic>
        <p:nvPicPr>
          <p:cNvPr id="5" name="Picture 4">
            <a:extLst>
              <a:ext uri="{FF2B5EF4-FFF2-40B4-BE49-F238E27FC236}">
                <a16:creationId xmlns:a16="http://schemas.microsoft.com/office/drawing/2014/main" id="{D9807E3B-6262-11EA-4E49-760BECA8141C}"/>
              </a:ext>
            </a:extLst>
          </p:cNvPr>
          <p:cNvPicPr>
            <a:picLocks noChangeAspect="1"/>
          </p:cNvPicPr>
          <p:nvPr/>
        </p:nvPicPr>
        <p:blipFill>
          <a:blip r:embed="rId6"/>
          <a:stretch>
            <a:fillRect/>
          </a:stretch>
        </p:blipFill>
        <p:spPr>
          <a:xfrm>
            <a:off x="8563537" y="2993428"/>
            <a:ext cx="7877175" cy="3724275"/>
          </a:xfrm>
          <a:prstGeom prst="rect">
            <a:avLst/>
          </a:prstGeom>
        </p:spPr>
      </p:pic>
      <p:sp>
        <p:nvSpPr>
          <p:cNvPr id="14" name="TextBox 13">
            <a:extLst>
              <a:ext uri="{FF2B5EF4-FFF2-40B4-BE49-F238E27FC236}">
                <a16:creationId xmlns:a16="http://schemas.microsoft.com/office/drawing/2014/main" id="{FD8CEA44-8A47-C0A8-409D-97F7AF92E71F}"/>
              </a:ext>
            </a:extLst>
          </p:cNvPr>
          <p:cNvSpPr txBox="1"/>
          <p:nvPr/>
        </p:nvSpPr>
        <p:spPr>
          <a:xfrm>
            <a:off x="9033335" y="7130341"/>
            <a:ext cx="740737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indent="-228600" algn="just"/>
            <a:r>
              <a:rPr lang="en-US" sz="2400" dirty="0">
                <a:latin typeface="Calibri"/>
                <a:cs typeface="Calibri"/>
              </a:rPr>
              <a:t>Uniformity in income across sectors </a:t>
            </a:r>
          </a:p>
          <a:p>
            <a:pPr indent="-228600" algn="just"/>
            <a:r>
              <a:rPr lang="en-US" sz="2400" dirty="0">
                <a:latin typeface="Calibri"/>
                <a:cs typeface="Calibri"/>
              </a:rPr>
              <a:t>Average salary higher than overall salary in Retail and Tourism &amp; Hospitality sectors.</a:t>
            </a:r>
          </a:p>
        </p:txBody>
      </p:sp>
      <p:sp>
        <p:nvSpPr>
          <p:cNvPr id="15" name="TextBox 14">
            <a:extLst>
              <a:ext uri="{FF2B5EF4-FFF2-40B4-BE49-F238E27FC236}">
                <a16:creationId xmlns:a16="http://schemas.microsoft.com/office/drawing/2014/main" id="{0F1CEB5C-6535-E18E-E92E-02CDCC1F6F93}"/>
              </a:ext>
            </a:extLst>
          </p:cNvPr>
          <p:cNvSpPr txBox="1"/>
          <p:nvPr/>
        </p:nvSpPr>
        <p:spPr>
          <a:xfrm>
            <a:off x="8563539" y="2110054"/>
            <a:ext cx="860568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indent="457200" algn="just"/>
            <a:r>
              <a:rPr lang="en-US" sz="2000" b="1" dirty="0">
                <a:solidFill>
                  <a:srgbClr val="C45911"/>
                </a:solidFill>
                <a:latin typeface="Calibri"/>
                <a:cs typeface="Calibri"/>
              </a:rPr>
              <a:t>Female</a:t>
            </a:r>
            <a:r>
              <a:rPr lang="en-US" sz="2000" b="1" dirty="0">
                <a:latin typeface="Calibri"/>
                <a:cs typeface="Calibri"/>
              </a:rPr>
              <a:t> </a:t>
            </a:r>
            <a:r>
              <a:rPr lang="en-US" sz="2000" b="1" dirty="0">
                <a:solidFill>
                  <a:srgbClr val="C45911"/>
                </a:solidFill>
                <a:latin typeface="Calibri"/>
                <a:cs typeface="Calibri"/>
              </a:rPr>
              <a:t>Average Salary v/s Overall Average Salary in each Sector</a:t>
            </a:r>
          </a:p>
        </p:txBody>
      </p:sp>
    </p:spTree>
    <p:extLst>
      <p:ext uri="{BB962C8B-B14F-4D97-AF65-F5344CB8AC3E}">
        <p14:creationId xmlns:p14="http://schemas.microsoft.com/office/powerpoint/2010/main" val="4734560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8759929"/>
            <a:ext cx="18275935" cy="1527175"/>
          </a:xfrm>
          <a:custGeom>
            <a:avLst/>
            <a:gdLst/>
            <a:ahLst/>
            <a:cxnLst/>
            <a:rect l="l" t="t" r="r" b="b"/>
            <a:pathLst>
              <a:path w="18275935" h="1527175">
                <a:moveTo>
                  <a:pt x="0" y="0"/>
                </a:moveTo>
                <a:lnTo>
                  <a:pt x="18275497" y="0"/>
                </a:lnTo>
                <a:lnTo>
                  <a:pt x="18275497" y="1527070"/>
                </a:lnTo>
                <a:lnTo>
                  <a:pt x="0" y="1527070"/>
                </a:lnTo>
                <a:lnTo>
                  <a:pt x="0" y="0"/>
                </a:lnTo>
                <a:close/>
              </a:path>
            </a:pathLst>
          </a:custGeom>
          <a:solidFill>
            <a:srgbClr val="F6F6FF"/>
          </a:solidFill>
        </p:spPr>
        <p:txBody>
          <a:bodyPr wrap="square" lIns="0" tIns="0" rIns="0" bIns="0" rtlCol="0"/>
          <a:lstStyle/>
          <a:p>
            <a:endParaRPr/>
          </a:p>
        </p:txBody>
      </p:sp>
      <p:sp>
        <p:nvSpPr>
          <p:cNvPr id="5" name="object 5"/>
          <p:cNvSpPr txBox="1">
            <a:spLocks noGrp="1"/>
          </p:cNvSpPr>
          <p:nvPr>
            <p:ph type="title"/>
          </p:nvPr>
        </p:nvSpPr>
        <p:spPr>
          <a:xfrm>
            <a:off x="1016000" y="810949"/>
            <a:ext cx="12533630" cy="574516"/>
          </a:xfrm>
          <a:prstGeom prst="rect">
            <a:avLst/>
          </a:prstGeom>
        </p:spPr>
        <p:txBody>
          <a:bodyPr vert="horz" wrap="square" lIns="0" tIns="12700" rIns="0" bIns="0" rtlCol="0" anchor="t">
            <a:spAutoFit/>
          </a:bodyPr>
          <a:lstStyle/>
          <a:p>
            <a:pPr marL="12700">
              <a:spcBef>
                <a:spcPts val="100"/>
              </a:spcBef>
            </a:pPr>
            <a:r>
              <a:rPr lang="en-IN" dirty="0">
                <a:solidFill>
                  <a:srgbClr val="001689"/>
                </a:solidFill>
              </a:rPr>
              <a:t>Female Avg. Salary</a:t>
            </a:r>
            <a:endParaRPr dirty="0">
              <a:solidFill>
                <a:srgbClr val="001689"/>
              </a:solidFill>
            </a:endParaRPr>
          </a:p>
        </p:txBody>
      </p:sp>
      <p:sp>
        <p:nvSpPr>
          <p:cNvPr id="6" name="object 6"/>
          <p:cNvSpPr/>
          <p:nvPr/>
        </p:nvSpPr>
        <p:spPr>
          <a:xfrm>
            <a:off x="0" y="1648586"/>
            <a:ext cx="5193030" cy="38100"/>
          </a:xfrm>
          <a:custGeom>
            <a:avLst/>
            <a:gdLst/>
            <a:ahLst/>
            <a:cxnLst/>
            <a:rect l="l" t="t" r="r" b="b"/>
            <a:pathLst>
              <a:path w="5193030" h="38100">
                <a:moveTo>
                  <a:pt x="0" y="38099"/>
                </a:moveTo>
                <a:lnTo>
                  <a:pt x="0" y="0"/>
                </a:lnTo>
                <a:lnTo>
                  <a:pt x="5192612" y="0"/>
                </a:lnTo>
                <a:lnTo>
                  <a:pt x="5192612" y="38099"/>
                </a:lnTo>
                <a:lnTo>
                  <a:pt x="0" y="38099"/>
                </a:lnTo>
                <a:close/>
              </a:path>
            </a:pathLst>
          </a:custGeom>
          <a:solidFill>
            <a:srgbClr val="E98517"/>
          </a:solidFill>
        </p:spPr>
        <p:txBody>
          <a:bodyPr wrap="square" lIns="0" tIns="0" rIns="0" bIns="0" rtlCol="0"/>
          <a:lstStyle/>
          <a:p>
            <a:endParaRPr/>
          </a:p>
        </p:txBody>
      </p:sp>
      <p:pic>
        <p:nvPicPr>
          <p:cNvPr id="8" name="Picture 7" descr="A blue text on a black background&#10;&#10;Description automatically generated">
            <a:extLst>
              <a:ext uri="{FF2B5EF4-FFF2-40B4-BE49-F238E27FC236}">
                <a16:creationId xmlns:a16="http://schemas.microsoft.com/office/drawing/2014/main" id="{5A408654-781E-C6CD-61D9-EB9BA7FB6F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49400" y="468102"/>
            <a:ext cx="3459858" cy="1158688"/>
          </a:xfrm>
          <a:prstGeom prst="rect">
            <a:avLst/>
          </a:prstGeom>
        </p:spPr>
      </p:pic>
      <p:pic>
        <p:nvPicPr>
          <p:cNvPr id="10" name="Picture 9" descr="A red bus with black text&#10;&#10;Description automatically generated">
            <a:extLst>
              <a:ext uri="{FF2B5EF4-FFF2-40B4-BE49-F238E27FC236}">
                <a16:creationId xmlns:a16="http://schemas.microsoft.com/office/drawing/2014/main" id="{49B8950F-B4FB-8B8B-D233-60D16B9889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635" y="8666141"/>
            <a:ext cx="1458233" cy="1468581"/>
          </a:xfrm>
          <a:prstGeom prst="rect">
            <a:avLst/>
          </a:prstGeom>
        </p:spPr>
      </p:pic>
      <p:pic>
        <p:nvPicPr>
          <p:cNvPr id="9" name="Picture 8" descr="A graph with numbers and a red line&#10;&#10;Description automatically generated">
            <a:extLst>
              <a:ext uri="{FF2B5EF4-FFF2-40B4-BE49-F238E27FC236}">
                <a16:creationId xmlns:a16="http://schemas.microsoft.com/office/drawing/2014/main" id="{530C7C57-28B5-AF00-DB4B-6048D05A49B6}"/>
              </a:ext>
            </a:extLst>
          </p:cNvPr>
          <p:cNvPicPr>
            <a:picLocks noChangeAspect="1"/>
          </p:cNvPicPr>
          <p:nvPr/>
        </p:nvPicPr>
        <p:blipFill>
          <a:blip r:embed="rId4"/>
          <a:stretch>
            <a:fillRect/>
          </a:stretch>
        </p:blipFill>
        <p:spPr>
          <a:xfrm>
            <a:off x="2596515" y="1780474"/>
            <a:ext cx="12402872" cy="6993394"/>
          </a:xfrm>
          <a:prstGeom prst="rect">
            <a:avLst/>
          </a:prstGeom>
        </p:spPr>
      </p:pic>
      <p:sp>
        <p:nvSpPr>
          <p:cNvPr id="11" name="TextBox 10">
            <a:extLst>
              <a:ext uri="{FF2B5EF4-FFF2-40B4-BE49-F238E27FC236}">
                <a16:creationId xmlns:a16="http://schemas.microsoft.com/office/drawing/2014/main" id="{8984B68C-EB74-E5F6-7F19-193A6B2191A5}"/>
              </a:ext>
            </a:extLst>
          </p:cNvPr>
          <p:cNvSpPr txBox="1"/>
          <p:nvPr/>
        </p:nvSpPr>
        <p:spPr>
          <a:xfrm>
            <a:off x="2647256" y="8811283"/>
            <a:ext cx="15062002"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Calibri"/>
                <a:cs typeface="Calibri"/>
              </a:rPr>
              <a:t>Over the last 10 years, MB Livelihood </a:t>
            </a:r>
            <a:r>
              <a:rPr lang="en-US" sz="2000" dirty="0" err="1">
                <a:latin typeface="Calibri"/>
                <a:cs typeface="Calibri"/>
              </a:rPr>
              <a:t>Programmes</a:t>
            </a:r>
            <a:r>
              <a:rPr lang="en-US" sz="2000" dirty="0">
                <a:latin typeface="Calibri"/>
                <a:cs typeface="Calibri"/>
              </a:rPr>
              <a:t> impacted the lives of 1,64,180 young girls and their families with a cumulative income </a:t>
            </a:r>
            <a:r>
              <a:rPr lang="en-US" sz="2000" b="1" dirty="0">
                <a:solidFill>
                  <a:srgbClr val="C00000"/>
                </a:solidFill>
                <a:latin typeface="Calibri"/>
                <a:cs typeface="Calibri"/>
              </a:rPr>
              <a:t>of INR 3684 cr</a:t>
            </a:r>
            <a:r>
              <a:rPr lang="en-US" sz="2000" dirty="0">
                <a:latin typeface="Calibri"/>
                <a:cs typeface="Calibri"/>
              </a:rPr>
              <a:t>. </a:t>
            </a:r>
          </a:p>
          <a:p>
            <a:endParaRPr lang="en-US" sz="2000" dirty="0">
              <a:latin typeface="Calibri"/>
              <a:cs typeface="Calibri"/>
            </a:endParaRPr>
          </a:p>
          <a:p>
            <a:pPr algn="just"/>
            <a:r>
              <a:rPr lang="en-US" sz="2000" dirty="0">
                <a:latin typeface="Calibri"/>
                <a:cs typeface="Calibri"/>
              </a:rPr>
              <a:t>*Data is calculated as *8% annual increment in average monthly salary.</a:t>
            </a:r>
          </a:p>
        </p:txBody>
      </p:sp>
    </p:spTree>
    <p:extLst>
      <p:ext uri="{BB962C8B-B14F-4D97-AF65-F5344CB8AC3E}">
        <p14:creationId xmlns:p14="http://schemas.microsoft.com/office/powerpoint/2010/main" val="14044622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4">
            <a:extLst>
              <a:ext uri="{FF2B5EF4-FFF2-40B4-BE49-F238E27FC236}">
                <a16:creationId xmlns:a16="http://schemas.microsoft.com/office/drawing/2014/main" id="{D3CEBEA3-F3D6-8FA2-84C9-E9D7E368EB2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70828" y="2757079"/>
            <a:ext cx="4952492" cy="4182473"/>
          </a:xfrm>
          <a:prstGeom prst="rect">
            <a:avLst/>
          </a:prstGeom>
        </p:spPr>
      </p:pic>
      <p:sp>
        <p:nvSpPr>
          <p:cNvPr id="29" name="TextBox 28">
            <a:extLst>
              <a:ext uri="{FF2B5EF4-FFF2-40B4-BE49-F238E27FC236}">
                <a16:creationId xmlns:a16="http://schemas.microsoft.com/office/drawing/2014/main" id="{6B185066-198D-7FC1-8F78-96AFB1648131}"/>
              </a:ext>
            </a:extLst>
          </p:cNvPr>
          <p:cNvSpPr txBox="1"/>
          <p:nvPr/>
        </p:nvSpPr>
        <p:spPr>
          <a:xfrm>
            <a:off x="1005365" y="1614851"/>
            <a:ext cx="6505140" cy="784829"/>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GB" sz="2100" b="1" dirty="0">
                <a:solidFill>
                  <a:srgbClr val="002060"/>
                </a:solidFill>
              </a:rPr>
              <a:t>Shilpa’s Odyssey From Dependant to Independent</a:t>
            </a:r>
            <a:endParaRPr lang="en-IN" sz="2100" b="1" dirty="0">
              <a:solidFill>
                <a:srgbClr val="002060"/>
              </a:solidFill>
            </a:endParaRPr>
          </a:p>
        </p:txBody>
      </p:sp>
      <p:sp>
        <p:nvSpPr>
          <p:cNvPr id="30" name="TextBox 29">
            <a:extLst>
              <a:ext uri="{FF2B5EF4-FFF2-40B4-BE49-F238E27FC236}">
                <a16:creationId xmlns:a16="http://schemas.microsoft.com/office/drawing/2014/main" id="{F93B09CB-095A-8D35-6A02-C2EC1188CF51}"/>
              </a:ext>
            </a:extLst>
          </p:cNvPr>
          <p:cNvSpPr txBox="1"/>
          <p:nvPr/>
        </p:nvSpPr>
        <p:spPr>
          <a:xfrm>
            <a:off x="1670828" y="7979651"/>
            <a:ext cx="5539043" cy="1384995"/>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GB" sz="2100" i="1" dirty="0">
                <a:solidFill>
                  <a:prstClr val="black"/>
                </a:solidFill>
                <a:latin typeface="Aptos" panose="02110004020202020204"/>
              </a:rPr>
              <a:t>“Magic Bus taught me not just skills but life lessons. I learned how to interact with people confidently and set goals. It wasn’t just about finding a job but transforming myself.”</a:t>
            </a:r>
            <a:endParaRPr lang="en-IN" sz="2100" i="1" dirty="0">
              <a:solidFill>
                <a:prstClr val="black"/>
              </a:solidFill>
              <a:latin typeface="Aptos" panose="02110004020202020204"/>
            </a:endParaRPr>
          </a:p>
        </p:txBody>
      </p:sp>
      <p:pic>
        <p:nvPicPr>
          <p:cNvPr id="31" name="Picture 30">
            <a:extLst>
              <a:ext uri="{FF2B5EF4-FFF2-40B4-BE49-F238E27FC236}">
                <a16:creationId xmlns:a16="http://schemas.microsoft.com/office/drawing/2014/main" id="{44DF0942-14B3-65FD-A6AA-EB9049B18B4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992214" y="2535846"/>
            <a:ext cx="2825630" cy="4624937"/>
          </a:xfrm>
          <a:prstGeom prst="rect">
            <a:avLst/>
          </a:prstGeom>
        </p:spPr>
      </p:pic>
      <p:sp>
        <p:nvSpPr>
          <p:cNvPr id="32" name="TextBox 31">
            <a:extLst>
              <a:ext uri="{FF2B5EF4-FFF2-40B4-BE49-F238E27FC236}">
                <a16:creationId xmlns:a16="http://schemas.microsoft.com/office/drawing/2014/main" id="{70107F1F-2B59-9EF2-B85B-43A5C586587D}"/>
              </a:ext>
            </a:extLst>
          </p:cNvPr>
          <p:cNvSpPr txBox="1"/>
          <p:nvPr/>
        </p:nvSpPr>
        <p:spPr>
          <a:xfrm>
            <a:off x="11797456" y="1479609"/>
            <a:ext cx="6687687" cy="415498"/>
          </a:xfrm>
          <a:prstGeom prst="rect">
            <a:avLst/>
          </a:prstGeom>
          <a:noFill/>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2100" b="1" dirty="0">
                <a:solidFill>
                  <a:srgbClr val="002060"/>
                </a:solidFill>
              </a:rPr>
              <a:t>Khushi's Journey of Triumph </a:t>
            </a:r>
            <a:endParaRPr lang="en-IN" sz="2100" b="1" dirty="0">
              <a:solidFill>
                <a:srgbClr val="002060"/>
              </a:solidFill>
            </a:endParaRPr>
          </a:p>
        </p:txBody>
      </p:sp>
      <p:sp>
        <p:nvSpPr>
          <p:cNvPr id="34" name="TextBox 33">
            <a:extLst>
              <a:ext uri="{FF2B5EF4-FFF2-40B4-BE49-F238E27FC236}">
                <a16:creationId xmlns:a16="http://schemas.microsoft.com/office/drawing/2014/main" id="{7B2C117E-E23A-58F2-D7DC-EC27F3FE2DA5}"/>
              </a:ext>
            </a:extLst>
          </p:cNvPr>
          <p:cNvSpPr txBox="1"/>
          <p:nvPr/>
        </p:nvSpPr>
        <p:spPr>
          <a:xfrm>
            <a:off x="10192887" y="7979650"/>
            <a:ext cx="6424285" cy="1384995"/>
          </a:xfrm>
          <a:prstGeom prst="rect">
            <a:avLst/>
          </a:prstGeom>
          <a:noFill/>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GB" sz="2100" i="1" dirty="0">
                <a:solidFill>
                  <a:prstClr val="black"/>
                </a:solidFill>
                <a:latin typeface="Aptos" panose="02110004020202020204"/>
              </a:rPr>
              <a:t>“Before, I would hesitate when stepping outside and engaging with strangers. The training has equipped me with invaluable problem-solving and communication skills to navigate social situations confidently.” </a:t>
            </a:r>
            <a:endParaRPr lang="en-IN" sz="2100" i="1" dirty="0">
              <a:solidFill>
                <a:prstClr val="black"/>
              </a:solidFill>
              <a:latin typeface="Aptos" panose="02110004020202020204"/>
            </a:endParaRPr>
          </a:p>
        </p:txBody>
      </p:sp>
      <p:cxnSp>
        <p:nvCxnSpPr>
          <p:cNvPr id="8" name="Straight Connector 7">
            <a:extLst>
              <a:ext uri="{FF2B5EF4-FFF2-40B4-BE49-F238E27FC236}">
                <a16:creationId xmlns:a16="http://schemas.microsoft.com/office/drawing/2014/main" id="{C3ED97AF-A90F-A464-7627-EE0D34944923}"/>
              </a:ext>
            </a:extLst>
          </p:cNvPr>
          <p:cNvCxnSpPr>
            <a:cxnSpLocks/>
          </p:cNvCxnSpPr>
          <p:nvPr/>
        </p:nvCxnSpPr>
        <p:spPr>
          <a:xfrm>
            <a:off x="8928944" y="675223"/>
            <a:ext cx="0" cy="8936553"/>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6" name="object 6">
            <a:extLst>
              <a:ext uri="{FF2B5EF4-FFF2-40B4-BE49-F238E27FC236}">
                <a16:creationId xmlns:a16="http://schemas.microsoft.com/office/drawing/2014/main" id="{2EB91634-8906-26EA-ECE0-ECBEAB21C157}"/>
              </a:ext>
            </a:extLst>
          </p:cNvPr>
          <p:cNvSpPr txBox="1">
            <a:spLocks/>
          </p:cNvSpPr>
          <p:nvPr/>
        </p:nvSpPr>
        <p:spPr>
          <a:xfrm>
            <a:off x="167968" y="202578"/>
            <a:ext cx="12533630" cy="574516"/>
          </a:xfrm>
          <a:prstGeom prst="rect">
            <a:avLst/>
          </a:prstGeom>
        </p:spPr>
        <p:txBody>
          <a:bodyPr vert="horz" wrap="square" lIns="0" tIns="12700" rIns="0" bIns="0" rtlCol="0" anchor="t">
            <a:spAutoFit/>
          </a:bodyPr>
          <a:lstStyle>
            <a:lvl1pPr>
              <a:defRPr>
                <a:latin typeface="+mj-lt"/>
                <a:ea typeface="+mj-ea"/>
                <a:cs typeface="+mj-cs"/>
              </a:defRPr>
            </a:lvl1pPr>
          </a:lstStyle>
          <a:p>
            <a:pPr marL="12700">
              <a:spcBef>
                <a:spcPts val="100"/>
              </a:spcBef>
            </a:pPr>
            <a:r>
              <a:rPr lang="en-IN" sz="3650" b="1" dirty="0">
                <a:solidFill>
                  <a:srgbClr val="001689"/>
                </a:solidFill>
                <a:latin typeface="DM Sans"/>
              </a:rPr>
              <a:t>Case Story</a:t>
            </a:r>
          </a:p>
        </p:txBody>
      </p:sp>
      <p:pic>
        <p:nvPicPr>
          <p:cNvPr id="2" name="Picture 1" descr="A blue text on a black background&#10;&#10;Description automatically generated">
            <a:extLst>
              <a:ext uri="{FF2B5EF4-FFF2-40B4-BE49-F238E27FC236}">
                <a16:creationId xmlns:a16="http://schemas.microsoft.com/office/drawing/2014/main" id="{246BE9A2-CCE2-ADD8-1A6F-81B0AA3F66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641683" y="81398"/>
            <a:ext cx="3459858" cy="1158688"/>
          </a:xfrm>
          <a:prstGeom prst="rect">
            <a:avLst/>
          </a:prstGeom>
        </p:spPr>
      </p:pic>
      <p:pic>
        <p:nvPicPr>
          <p:cNvPr id="4" name="Picture 3" descr="A red bus with black text&#10;&#10;Description automatically generated">
            <a:extLst>
              <a:ext uri="{FF2B5EF4-FFF2-40B4-BE49-F238E27FC236}">
                <a16:creationId xmlns:a16="http://schemas.microsoft.com/office/drawing/2014/main" id="{8F8AA5CE-4C73-5F31-531A-81D278E54E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5635" y="8666141"/>
            <a:ext cx="1458233" cy="1468581"/>
          </a:xfrm>
          <a:prstGeom prst="rect">
            <a:avLst/>
          </a:prstGeom>
        </p:spPr>
      </p:pic>
    </p:spTree>
    <p:extLst>
      <p:ext uri="{BB962C8B-B14F-4D97-AF65-F5344CB8AC3E}">
        <p14:creationId xmlns:p14="http://schemas.microsoft.com/office/powerpoint/2010/main" val="1604332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Magic Bus &amp; Microsoft - Livelihood Programme">
            <a:hlinkClick r:id="" action="ppaction://media"/>
            <a:extLst>
              <a:ext uri="{FF2B5EF4-FFF2-40B4-BE49-F238E27FC236}">
                <a16:creationId xmlns:a16="http://schemas.microsoft.com/office/drawing/2014/main" id="{7549772E-DC4C-0577-8BAB-96E01C1A7CA6}"/>
              </a:ext>
            </a:extLst>
          </p:cNvPr>
          <p:cNvPicPr>
            <a:picLocks noRot="1" noChangeAspect="1"/>
          </p:cNvPicPr>
          <p:nvPr>
            <a:videoFile r:link="rId1"/>
          </p:nvPr>
        </p:nvPicPr>
        <p:blipFill>
          <a:blip r:embed="rId3"/>
          <a:stretch>
            <a:fillRect/>
          </a:stretch>
        </p:blipFill>
        <p:spPr>
          <a:xfrm>
            <a:off x="0" y="-22860"/>
            <a:ext cx="18247540" cy="10309860"/>
          </a:xfrm>
          <a:prstGeom prst="rect">
            <a:avLst/>
          </a:prstGeom>
        </p:spPr>
      </p:pic>
      <p:sp>
        <p:nvSpPr>
          <p:cNvPr id="3" name="Rectangle 2">
            <a:extLst>
              <a:ext uri="{FF2B5EF4-FFF2-40B4-BE49-F238E27FC236}">
                <a16:creationId xmlns:a16="http://schemas.microsoft.com/office/drawing/2014/main" id="{CD90DF61-AA32-2859-09F3-BDE0831F3A61}"/>
              </a:ext>
            </a:extLst>
          </p:cNvPr>
          <p:cNvSpPr/>
          <p:nvPr/>
        </p:nvSpPr>
        <p:spPr>
          <a:xfrm>
            <a:off x="0" y="8658078"/>
            <a:ext cx="6189785" cy="1195754"/>
          </a:xfrm>
          <a:prstGeom prst="rect">
            <a:avLst/>
          </a:prstGeom>
          <a:solidFill>
            <a:srgbClr val="FFCC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extBox 3">
            <a:extLst>
              <a:ext uri="{FF2B5EF4-FFF2-40B4-BE49-F238E27FC236}">
                <a16:creationId xmlns:a16="http://schemas.microsoft.com/office/drawing/2014/main" id="{0B87E11B-699C-1F8A-0DEA-D62763AB7D57}"/>
              </a:ext>
            </a:extLst>
          </p:cNvPr>
          <p:cNvSpPr txBox="1"/>
          <p:nvPr/>
        </p:nvSpPr>
        <p:spPr>
          <a:xfrm>
            <a:off x="586202" y="8751862"/>
            <a:ext cx="5509797" cy="996298"/>
          </a:xfrm>
          <a:prstGeom prst="rect">
            <a:avLst/>
          </a:prstGeom>
          <a:noFill/>
        </p:spPr>
        <p:txBody>
          <a:bodyPr wrap="square" lIns="91440" tIns="45720" rIns="91440" bIns="4572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685800">
              <a:lnSpc>
                <a:spcPts val="3500"/>
              </a:lnSpc>
              <a:defRPr/>
            </a:pPr>
            <a:r>
              <a:rPr kumimoji="0" lang="en-US" sz="3500" b="1" i="0" u="none" strike="noStrike" kern="1200" cap="none" spc="0" normalizeH="0" baseline="0" noProof="0">
                <a:ln>
                  <a:noFill/>
                </a:ln>
                <a:effectLst/>
                <a:uLnTx/>
                <a:uFillTx/>
                <a:latin typeface="+mj-lt"/>
              </a:rPr>
              <a:t>Microsoft</a:t>
            </a:r>
            <a:br>
              <a:rPr lang="en-US" sz="3500" b="1">
                <a:latin typeface="+mj-lt"/>
              </a:rPr>
            </a:br>
            <a:r>
              <a:rPr lang="en-US" sz="3500">
                <a:latin typeface="+mj-lt"/>
              </a:rPr>
              <a:t>Livelihood Prog. </a:t>
            </a:r>
            <a:r>
              <a:rPr lang="en-US" sz="3500" err="1">
                <a:latin typeface="+mj-lt"/>
              </a:rPr>
              <a:t>Collabration</a:t>
            </a:r>
            <a:endParaRPr kumimoji="0" lang="en-IN" sz="3500" i="0" u="none" strike="noStrike" kern="1200" cap="none" spc="0" normalizeH="0" baseline="0" noProof="0">
              <a:ln>
                <a:noFill/>
              </a:ln>
              <a:effectLst/>
              <a:uLnTx/>
              <a:uFillTx/>
              <a:latin typeface="+mj-lt"/>
            </a:endParaRPr>
          </a:p>
        </p:txBody>
      </p:sp>
    </p:spTree>
    <p:extLst>
      <p:ext uri="{BB962C8B-B14F-4D97-AF65-F5344CB8AC3E}">
        <p14:creationId xmlns:p14="http://schemas.microsoft.com/office/powerpoint/2010/main" val="1745348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E9D8AE2-B180-8FC8-E38D-DA9E5B009EDA}"/>
              </a:ext>
            </a:extLst>
          </p:cNvPr>
          <p:cNvSpPr>
            <a:spLocks noGrp="1"/>
          </p:cNvSpPr>
          <p:nvPr>
            <p:ph type="body" idx="1"/>
          </p:nvPr>
        </p:nvSpPr>
        <p:spPr>
          <a:xfrm>
            <a:off x="2373746" y="4220170"/>
            <a:ext cx="14233525" cy="923330"/>
          </a:xfrm>
        </p:spPr>
        <p:txBody>
          <a:bodyPr/>
          <a:lstStyle/>
          <a:p>
            <a:r>
              <a:rPr lang="en-IN" sz="6000" dirty="0"/>
              <a:t>Programme</a:t>
            </a:r>
          </a:p>
        </p:txBody>
      </p:sp>
      <p:pic>
        <p:nvPicPr>
          <p:cNvPr id="4" name="Picture 3" descr="A blue text on a black background&#10;&#10;Description automatically generated">
            <a:extLst>
              <a:ext uri="{FF2B5EF4-FFF2-40B4-BE49-F238E27FC236}">
                <a16:creationId xmlns:a16="http://schemas.microsoft.com/office/drawing/2014/main" id="{DD686355-8ABD-7BA0-DFE7-26531B90A2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49400" y="468102"/>
            <a:ext cx="3459858" cy="1158688"/>
          </a:xfrm>
          <a:prstGeom prst="rect">
            <a:avLst/>
          </a:prstGeom>
        </p:spPr>
      </p:pic>
      <p:pic>
        <p:nvPicPr>
          <p:cNvPr id="5" name="Picture 4" descr="A red bus with black text&#10;&#10;Description automatically generated">
            <a:extLst>
              <a:ext uri="{FF2B5EF4-FFF2-40B4-BE49-F238E27FC236}">
                <a16:creationId xmlns:a16="http://schemas.microsoft.com/office/drawing/2014/main" id="{7F3E755B-4C3E-43C7-A45B-AA6940EA10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635" y="8666141"/>
            <a:ext cx="1458233" cy="1468581"/>
          </a:xfrm>
          <a:prstGeom prst="rect">
            <a:avLst/>
          </a:prstGeom>
        </p:spPr>
      </p:pic>
    </p:spTree>
    <p:extLst>
      <p:ext uri="{BB962C8B-B14F-4D97-AF65-F5344CB8AC3E}">
        <p14:creationId xmlns:p14="http://schemas.microsoft.com/office/powerpoint/2010/main" val="5150732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E9D8AE2-B180-8FC8-E38D-DA9E5B009EDA}"/>
              </a:ext>
            </a:extLst>
          </p:cNvPr>
          <p:cNvSpPr>
            <a:spLocks noGrp="1"/>
          </p:cNvSpPr>
          <p:nvPr>
            <p:ph type="body" idx="1"/>
          </p:nvPr>
        </p:nvSpPr>
        <p:spPr>
          <a:xfrm>
            <a:off x="2373746" y="4220170"/>
            <a:ext cx="14233525" cy="923330"/>
          </a:xfrm>
        </p:spPr>
        <p:txBody>
          <a:bodyPr>
            <a:normAutofit fontScale="92500" lnSpcReduction="10000"/>
          </a:bodyPr>
          <a:lstStyle/>
          <a:p>
            <a:pPr marL="0" indent="0">
              <a:buNone/>
            </a:pPr>
            <a:r>
              <a:rPr lang="en-IN" sz="6000" dirty="0">
                <a:solidFill>
                  <a:srgbClr val="001689"/>
                </a:solidFill>
                <a:latin typeface="DM Sans"/>
              </a:rPr>
              <a:t>Q &amp; A</a:t>
            </a:r>
          </a:p>
        </p:txBody>
      </p:sp>
      <p:pic>
        <p:nvPicPr>
          <p:cNvPr id="4" name="Picture 3" descr="A blue text on a black background&#10;&#10;Description automatically generated">
            <a:extLst>
              <a:ext uri="{FF2B5EF4-FFF2-40B4-BE49-F238E27FC236}">
                <a16:creationId xmlns:a16="http://schemas.microsoft.com/office/drawing/2014/main" id="{DD686355-8ABD-7BA0-DFE7-26531B90A2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49400" y="468102"/>
            <a:ext cx="3459858" cy="1158688"/>
          </a:xfrm>
          <a:prstGeom prst="rect">
            <a:avLst/>
          </a:prstGeom>
        </p:spPr>
      </p:pic>
      <p:pic>
        <p:nvPicPr>
          <p:cNvPr id="5" name="Picture 4" descr="A red bus with black text&#10;&#10;Description automatically generated">
            <a:extLst>
              <a:ext uri="{FF2B5EF4-FFF2-40B4-BE49-F238E27FC236}">
                <a16:creationId xmlns:a16="http://schemas.microsoft.com/office/drawing/2014/main" id="{7F3E755B-4C3E-43C7-A45B-AA6940EA10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635" y="8666141"/>
            <a:ext cx="1458233" cy="1468581"/>
          </a:xfrm>
          <a:prstGeom prst="rect">
            <a:avLst/>
          </a:prstGeom>
        </p:spPr>
      </p:pic>
    </p:spTree>
    <p:extLst>
      <p:ext uri="{BB962C8B-B14F-4D97-AF65-F5344CB8AC3E}">
        <p14:creationId xmlns:p14="http://schemas.microsoft.com/office/powerpoint/2010/main" val="19530738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3"/>
            <a:ext cx="18287998" cy="10286996"/>
            <a:chOff x="0" y="3"/>
            <a:chExt cx="18287998" cy="10286996"/>
          </a:xfrm>
        </p:grpSpPr>
        <p:pic>
          <p:nvPicPr>
            <p:cNvPr id="3" name="object 3"/>
            <p:cNvPicPr/>
            <p:nvPr/>
          </p:nvPicPr>
          <p:blipFill rotWithShape="1">
            <a:blip r:embed="rId2">
              <a:extLst>
                <a:ext uri="{28A0092B-C50C-407E-A947-70E740481C1C}">
                  <a14:useLocalDpi xmlns:a14="http://schemas.microsoft.com/office/drawing/2010/main" val="0"/>
                </a:ext>
              </a:extLst>
            </a:blip>
            <a:srcRect t="31368"/>
            <a:stretch/>
          </p:blipFill>
          <p:spPr>
            <a:xfrm>
              <a:off x="5503205" y="1622233"/>
              <a:ext cx="7269480" cy="6995282"/>
            </a:xfrm>
            <a:prstGeom prst="rect">
              <a:avLst/>
            </a:prstGeom>
          </p:spPr>
        </p:pic>
        <p:pic>
          <p:nvPicPr>
            <p:cNvPr id="4" name="object 4"/>
            <p:cNvPicPr/>
            <p:nvPr/>
          </p:nvPicPr>
          <p:blipFill>
            <a:blip r:embed="rId3" cstate="print"/>
            <a:stretch>
              <a:fillRect/>
            </a:stretch>
          </p:blipFill>
          <p:spPr>
            <a:xfrm>
              <a:off x="14492535" y="5773325"/>
              <a:ext cx="3795463" cy="4513674"/>
            </a:xfrm>
            <a:prstGeom prst="rect">
              <a:avLst/>
            </a:prstGeom>
          </p:spPr>
        </p:pic>
        <p:pic>
          <p:nvPicPr>
            <p:cNvPr id="5" name="object 5"/>
            <p:cNvPicPr/>
            <p:nvPr/>
          </p:nvPicPr>
          <p:blipFill>
            <a:blip r:embed="rId4" cstate="print"/>
            <a:stretch>
              <a:fillRect/>
            </a:stretch>
          </p:blipFill>
          <p:spPr>
            <a:xfrm>
              <a:off x="0" y="3"/>
              <a:ext cx="3877882" cy="5053750"/>
            </a:xfrm>
            <a:prstGeom prst="rect">
              <a:avLst/>
            </a:prstGeom>
          </p:spPr>
        </p:pic>
      </p:grpSp>
      <p:sp>
        <p:nvSpPr>
          <p:cNvPr id="6" name="object 6"/>
          <p:cNvSpPr txBox="1">
            <a:spLocks noGrp="1"/>
          </p:cNvSpPr>
          <p:nvPr>
            <p:ph type="title"/>
          </p:nvPr>
        </p:nvSpPr>
        <p:spPr>
          <a:prstGeom prst="rect">
            <a:avLst/>
          </a:prstGeom>
        </p:spPr>
        <p:txBody>
          <a:bodyPr vert="horz" wrap="square" lIns="0" tIns="176040" rIns="0" bIns="0" rtlCol="0">
            <a:spAutoFit/>
          </a:bodyPr>
          <a:lstStyle/>
          <a:p>
            <a:pPr marL="6253480">
              <a:lnSpc>
                <a:spcPct val="100000"/>
              </a:lnSpc>
              <a:spcBef>
                <a:spcPts val="114"/>
              </a:spcBef>
            </a:pPr>
            <a:r>
              <a:rPr lang="en-GB" sz="4050"/>
              <a:t>3</a:t>
            </a:r>
            <a:r>
              <a:rPr sz="4050" spc="-5"/>
              <a:t> </a:t>
            </a:r>
            <a:r>
              <a:rPr sz="4050"/>
              <a:t>-</a:t>
            </a:r>
            <a:r>
              <a:rPr lang="en-GB" sz="4050"/>
              <a:t> 7</a:t>
            </a:r>
            <a:r>
              <a:rPr sz="4050" spc="-10"/>
              <a:t> </a:t>
            </a:r>
            <a:r>
              <a:rPr sz="4050"/>
              <a:t>June</a:t>
            </a:r>
            <a:r>
              <a:rPr sz="4050" spc="-5"/>
              <a:t> </a:t>
            </a:r>
            <a:r>
              <a:rPr sz="4050" spc="-50"/>
              <a:t>2</a:t>
            </a:r>
            <a:r>
              <a:rPr lang="en-GB" sz="4050" spc="-50"/>
              <a:t>024</a:t>
            </a:r>
            <a:endParaRPr sz="4050"/>
          </a:p>
        </p:txBody>
      </p:sp>
      <p:grpSp>
        <p:nvGrpSpPr>
          <p:cNvPr id="7" name="object 7"/>
          <p:cNvGrpSpPr/>
          <p:nvPr/>
        </p:nvGrpSpPr>
        <p:grpSpPr>
          <a:xfrm>
            <a:off x="0" y="1280362"/>
            <a:ext cx="18275935" cy="9006840"/>
            <a:chOff x="0" y="1280362"/>
            <a:chExt cx="18275935" cy="9006840"/>
          </a:xfrm>
        </p:grpSpPr>
        <p:sp>
          <p:nvSpPr>
            <p:cNvPr id="8" name="object 8"/>
            <p:cNvSpPr/>
            <p:nvPr/>
          </p:nvSpPr>
          <p:spPr>
            <a:xfrm>
              <a:off x="5503205" y="1356547"/>
              <a:ext cx="1562735" cy="0"/>
            </a:xfrm>
            <a:custGeom>
              <a:avLst/>
              <a:gdLst/>
              <a:ahLst/>
              <a:cxnLst/>
              <a:rect l="l" t="t" r="r" b="b"/>
              <a:pathLst>
                <a:path w="1562734">
                  <a:moveTo>
                    <a:pt x="0" y="0"/>
                  </a:moveTo>
                  <a:lnTo>
                    <a:pt x="1562239" y="0"/>
                  </a:lnTo>
                </a:path>
              </a:pathLst>
            </a:custGeom>
            <a:ln w="38099">
              <a:solidFill>
                <a:srgbClr val="F6F6FF"/>
              </a:solidFill>
            </a:ln>
          </p:spPr>
          <p:txBody>
            <a:bodyPr wrap="square" lIns="0" tIns="0" rIns="0" bIns="0" rtlCol="0"/>
            <a:lstStyle/>
            <a:p>
              <a:endParaRPr/>
            </a:p>
          </p:txBody>
        </p:sp>
        <p:sp>
          <p:nvSpPr>
            <p:cNvPr id="9" name="object 9"/>
            <p:cNvSpPr/>
            <p:nvPr/>
          </p:nvSpPr>
          <p:spPr>
            <a:xfrm>
              <a:off x="6989331" y="1299397"/>
              <a:ext cx="76200" cy="114300"/>
            </a:xfrm>
            <a:custGeom>
              <a:avLst/>
              <a:gdLst/>
              <a:ahLst/>
              <a:cxnLst/>
              <a:rect l="l" t="t" r="r" b="b"/>
              <a:pathLst>
                <a:path w="76200" h="114300">
                  <a:moveTo>
                    <a:pt x="0" y="0"/>
                  </a:moveTo>
                  <a:lnTo>
                    <a:pt x="76114" y="57149"/>
                  </a:lnTo>
                  <a:lnTo>
                    <a:pt x="0" y="114299"/>
                  </a:lnTo>
                </a:path>
              </a:pathLst>
            </a:custGeom>
            <a:ln w="38070">
              <a:solidFill>
                <a:srgbClr val="F6F6FF"/>
              </a:solidFill>
            </a:ln>
          </p:spPr>
          <p:txBody>
            <a:bodyPr wrap="square" lIns="0" tIns="0" rIns="0" bIns="0" rtlCol="0"/>
            <a:lstStyle/>
            <a:p>
              <a:endParaRPr/>
            </a:p>
          </p:txBody>
        </p:sp>
        <p:sp>
          <p:nvSpPr>
            <p:cNvPr id="10" name="object 10"/>
            <p:cNvSpPr/>
            <p:nvPr/>
          </p:nvSpPr>
          <p:spPr>
            <a:xfrm>
              <a:off x="11300175" y="1356547"/>
              <a:ext cx="1562735" cy="0"/>
            </a:xfrm>
            <a:custGeom>
              <a:avLst/>
              <a:gdLst/>
              <a:ahLst/>
              <a:cxnLst/>
              <a:rect l="l" t="t" r="r" b="b"/>
              <a:pathLst>
                <a:path w="1562734">
                  <a:moveTo>
                    <a:pt x="1562239" y="0"/>
                  </a:moveTo>
                  <a:lnTo>
                    <a:pt x="0" y="0"/>
                  </a:lnTo>
                </a:path>
              </a:pathLst>
            </a:custGeom>
            <a:ln w="38099">
              <a:solidFill>
                <a:srgbClr val="F6F6FF"/>
              </a:solidFill>
            </a:ln>
          </p:spPr>
          <p:txBody>
            <a:bodyPr wrap="square" lIns="0" tIns="0" rIns="0" bIns="0" rtlCol="0"/>
            <a:lstStyle/>
            <a:p>
              <a:endParaRPr/>
            </a:p>
          </p:txBody>
        </p:sp>
        <p:sp>
          <p:nvSpPr>
            <p:cNvPr id="11" name="object 11"/>
            <p:cNvSpPr/>
            <p:nvPr/>
          </p:nvSpPr>
          <p:spPr>
            <a:xfrm>
              <a:off x="11300175" y="1299397"/>
              <a:ext cx="76200" cy="114300"/>
            </a:xfrm>
            <a:custGeom>
              <a:avLst/>
              <a:gdLst/>
              <a:ahLst/>
              <a:cxnLst/>
              <a:rect l="l" t="t" r="r" b="b"/>
              <a:pathLst>
                <a:path w="76200" h="114300">
                  <a:moveTo>
                    <a:pt x="76114" y="114299"/>
                  </a:moveTo>
                  <a:lnTo>
                    <a:pt x="0" y="57149"/>
                  </a:lnTo>
                  <a:lnTo>
                    <a:pt x="76114" y="0"/>
                  </a:lnTo>
                </a:path>
              </a:pathLst>
            </a:custGeom>
            <a:ln w="38070">
              <a:solidFill>
                <a:srgbClr val="F6F6FF"/>
              </a:solidFill>
            </a:ln>
          </p:spPr>
          <p:txBody>
            <a:bodyPr wrap="square" lIns="0" tIns="0" rIns="0" bIns="0" rtlCol="0"/>
            <a:lstStyle/>
            <a:p>
              <a:endParaRPr/>
            </a:p>
          </p:txBody>
        </p:sp>
        <p:sp>
          <p:nvSpPr>
            <p:cNvPr id="12" name="object 12"/>
            <p:cNvSpPr/>
            <p:nvPr/>
          </p:nvSpPr>
          <p:spPr>
            <a:xfrm>
              <a:off x="0" y="8759930"/>
              <a:ext cx="18275935" cy="1527175"/>
            </a:xfrm>
            <a:custGeom>
              <a:avLst/>
              <a:gdLst/>
              <a:ahLst/>
              <a:cxnLst/>
              <a:rect l="l" t="t" r="r" b="b"/>
              <a:pathLst>
                <a:path w="18275935" h="1527175">
                  <a:moveTo>
                    <a:pt x="0" y="0"/>
                  </a:moveTo>
                  <a:lnTo>
                    <a:pt x="18275497" y="0"/>
                  </a:lnTo>
                  <a:lnTo>
                    <a:pt x="18275497" y="1527068"/>
                  </a:lnTo>
                  <a:lnTo>
                    <a:pt x="0" y="1527068"/>
                  </a:lnTo>
                  <a:lnTo>
                    <a:pt x="0" y="0"/>
                  </a:lnTo>
                  <a:close/>
                </a:path>
              </a:pathLst>
            </a:custGeom>
            <a:solidFill>
              <a:srgbClr val="FFFFFF"/>
            </a:solidFill>
          </p:spPr>
          <p:txBody>
            <a:bodyPr wrap="square" lIns="0" tIns="0" rIns="0" bIns="0" rtlCol="0"/>
            <a:lstStyle/>
            <a:p>
              <a:endParaRPr/>
            </a:p>
          </p:txBody>
        </p:sp>
      </p:grpSp>
      <p:sp>
        <p:nvSpPr>
          <p:cNvPr id="13" name="object 13"/>
          <p:cNvSpPr txBox="1"/>
          <p:nvPr/>
        </p:nvSpPr>
        <p:spPr>
          <a:xfrm>
            <a:off x="915145" y="9212608"/>
            <a:ext cx="1009015" cy="546735"/>
          </a:xfrm>
          <a:prstGeom prst="rect">
            <a:avLst/>
          </a:prstGeom>
        </p:spPr>
        <p:txBody>
          <a:bodyPr vert="horz" wrap="square" lIns="0" tIns="9525" rIns="0" bIns="0" rtlCol="0">
            <a:spAutoFit/>
          </a:bodyPr>
          <a:lstStyle/>
          <a:p>
            <a:pPr marL="12700">
              <a:lnSpc>
                <a:spcPct val="100000"/>
              </a:lnSpc>
              <a:spcBef>
                <a:spcPts val="75"/>
              </a:spcBef>
            </a:pPr>
            <a:r>
              <a:rPr sz="3150" spc="-10">
                <a:solidFill>
                  <a:srgbClr val="D9D9D9"/>
                </a:solidFill>
                <a:latin typeface="DM Sans"/>
                <a:cs typeface="DM Sans"/>
              </a:rPr>
              <a:t>logos</a:t>
            </a:r>
            <a:endParaRPr sz="3150">
              <a:latin typeface="DM Sans"/>
              <a:cs typeface="DM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67B9D-3615-0AEB-9717-3D0BED6EC07A}"/>
              </a:ext>
            </a:extLst>
          </p:cNvPr>
          <p:cNvSpPr txBox="1">
            <a:spLocks/>
          </p:cNvSpPr>
          <p:nvPr/>
        </p:nvSpPr>
        <p:spPr>
          <a:xfrm>
            <a:off x="0" y="0"/>
            <a:ext cx="5425210" cy="752331"/>
          </a:xfrm>
          <a:prstGeom prst="rect">
            <a:avLst/>
          </a:prstGeom>
          <a:solidFill>
            <a:srgbClr val="FFC000"/>
          </a:solidFill>
        </p:spPr>
        <p:txBody>
          <a:bodyPr vert="horz" lIns="137160" tIns="68580" rIns="137160" bIns="68580" rtlCol="0" anchor="b">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nSpc>
                <a:spcPct val="85000"/>
              </a:lnSpc>
              <a:defRPr/>
            </a:pPr>
            <a:r>
              <a:rPr lang="en-US" sz="4200" b="1" spc="-75" dirty="0">
                <a:solidFill>
                  <a:srgbClr val="C00000"/>
                </a:solidFill>
                <a:latin typeface="Calibri"/>
                <a:cs typeface="Calibri"/>
              </a:rPr>
              <a:t>About Magic Bus</a:t>
            </a:r>
          </a:p>
        </p:txBody>
      </p:sp>
      <p:grpSp>
        <p:nvGrpSpPr>
          <p:cNvPr id="19" name="Group 18">
            <a:extLst>
              <a:ext uri="{FF2B5EF4-FFF2-40B4-BE49-F238E27FC236}">
                <a16:creationId xmlns:a16="http://schemas.microsoft.com/office/drawing/2014/main" id="{54AF0AC6-8A5F-57AB-56D7-D08E8F664FE6}"/>
              </a:ext>
            </a:extLst>
          </p:cNvPr>
          <p:cNvGrpSpPr/>
          <p:nvPr/>
        </p:nvGrpSpPr>
        <p:grpSpPr>
          <a:xfrm>
            <a:off x="332" y="746423"/>
            <a:ext cx="5441085" cy="4272421"/>
            <a:chOff x="0" y="465808"/>
            <a:chExt cx="3574473" cy="2899731"/>
          </a:xfrm>
        </p:grpSpPr>
        <p:sp>
          <p:nvSpPr>
            <p:cNvPr id="1181" name="Rectangle 1180">
              <a:extLst>
                <a:ext uri="{FF2B5EF4-FFF2-40B4-BE49-F238E27FC236}">
                  <a16:creationId xmlns:a16="http://schemas.microsoft.com/office/drawing/2014/main" id="{4548D7B2-5137-7531-B2C9-DC947D729536}"/>
                </a:ext>
              </a:extLst>
            </p:cNvPr>
            <p:cNvSpPr/>
            <p:nvPr/>
          </p:nvSpPr>
          <p:spPr>
            <a:xfrm>
              <a:off x="0" y="469804"/>
              <a:ext cx="3574473" cy="2895735"/>
            </a:xfrm>
            <a:prstGeom prst="rect">
              <a:avLst/>
            </a:prstGeom>
            <a:solidFill>
              <a:schemeClr val="accent5">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IN" sz="4050"/>
            </a:p>
          </p:txBody>
        </p:sp>
        <p:sp>
          <p:nvSpPr>
            <p:cNvPr id="10" name="TextBox 9">
              <a:extLst>
                <a:ext uri="{FF2B5EF4-FFF2-40B4-BE49-F238E27FC236}">
                  <a16:creationId xmlns:a16="http://schemas.microsoft.com/office/drawing/2014/main" id="{6B0DAF1E-E4A8-210D-7ED3-189A9482C1FD}"/>
                </a:ext>
              </a:extLst>
            </p:cNvPr>
            <p:cNvSpPr txBox="1"/>
            <p:nvPr/>
          </p:nvSpPr>
          <p:spPr>
            <a:xfrm>
              <a:off x="20979" y="465808"/>
              <a:ext cx="3504713" cy="2820025"/>
            </a:xfrm>
            <a:prstGeom prst="rect">
              <a:avLst/>
            </a:prstGeom>
            <a:noFill/>
          </p:spPr>
          <p:txBody>
            <a:bodyPr wrap="square" lIns="91440" tIns="45720" rIns="91440" bIns="4572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428625" indent="-428625">
                <a:buFont typeface="Arial" panose="020B0604020202020204" pitchFamily="34" charset="0"/>
                <a:buChar char="•"/>
              </a:pPr>
              <a:r>
                <a:rPr kumimoji="0" lang="en-US" altLang="en-US" sz="2100" b="0" i="0" u="none" strike="noStrike" cap="none" normalizeH="0" baseline="0" dirty="0">
                  <a:ln>
                    <a:noFill/>
                  </a:ln>
                  <a:solidFill>
                    <a:srgbClr val="000000"/>
                  </a:solidFill>
                  <a:effectLst/>
                  <a:latin typeface="Calibri"/>
                  <a:cs typeface="Calibri"/>
                </a:rPr>
                <a:t>Started in </a:t>
              </a:r>
              <a:r>
                <a:rPr kumimoji="0" lang="en-US" altLang="en-US" sz="2100" b="1" i="0" u="none" strike="noStrike" cap="none" normalizeH="0" baseline="0" dirty="0">
                  <a:ln>
                    <a:noFill/>
                  </a:ln>
                  <a:solidFill>
                    <a:srgbClr val="000000"/>
                  </a:solidFill>
                  <a:effectLst/>
                  <a:latin typeface="Calibri"/>
                  <a:cs typeface="Calibri"/>
                </a:rPr>
                <a:t>Mumbai in 1999</a:t>
              </a:r>
              <a:r>
                <a:rPr kumimoji="0" lang="en-US" altLang="en-US" sz="2100" b="0" i="0" u="none" strike="noStrike" cap="none" normalizeH="0" baseline="0" dirty="0">
                  <a:ln>
                    <a:noFill/>
                  </a:ln>
                  <a:solidFill>
                    <a:srgbClr val="000000"/>
                  </a:solidFill>
                  <a:effectLst/>
                  <a:latin typeface="Calibri"/>
                  <a:cs typeface="Calibri"/>
                </a:rPr>
                <a:t>, </a:t>
              </a:r>
              <a:r>
                <a:rPr lang="en-US" altLang="en-US" sz="2100" dirty="0">
                  <a:solidFill>
                    <a:srgbClr val="000000"/>
                  </a:solidFill>
                  <a:latin typeface="Calibri"/>
                  <a:cs typeface="Calibri"/>
                </a:rPr>
                <a:t>with a pan India presence in 2024 </a:t>
              </a:r>
              <a:r>
                <a:rPr kumimoji="0" lang="en-US" altLang="en-US" sz="2100" b="0" i="0" u="none" strike="noStrike" cap="none" normalizeH="0" baseline="0" dirty="0">
                  <a:ln>
                    <a:noFill/>
                  </a:ln>
                  <a:solidFill>
                    <a:srgbClr val="000000"/>
                  </a:solidFill>
                  <a:effectLst/>
                  <a:latin typeface="Calibri"/>
                  <a:cs typeface="Calibri"/>
                </a:rPr>
                <a:t>.</a:t>
              </a:r>
            </a:p>
            <a:p>
              <a:pPr marL="428625" indent="-428625">
                <a:buFont typeface="Arial" panose="020B0604020202020204" pitchFamily="34" charset="0"/>
                <a:buChar char="•"/>
              </a:pPr>
              <a:r>
                <a:rPr lang="en-US" sz="2100" b="1" dirty="0">
                  <a:solidFill>
                    <a:srgbClr val="C00000"/>
                  </a:solidFill>
                  <a:latin typeface="Calibri"/>
                  <a:cs typeface="Calibri"/>
                </a:rPr>
                <a:t>One of the top NGOs </a:t>
              </a:r>
              <a:r>
                <a:rPr lang="en-US" sz="2100" dirty="0">
                  <a:latin typeface="Calibri"/>
                  <a:cs typeface="Calibri"/>
                </a:rPr>
                <a:t>in the Life and Employability skills arena in India</a:t>
              </a:r>
            </a:p>
            <a:p>
              <a:pPr marL="428625" indent="-428625">
                <a:buFont typeface="Arial" panose="020B0604020202020204" pitchFamily="34" charset="0"/>
                <a:buChar char="•"/>
              </a:pPr>
              <a:r>
                <a:rPr lang="en-US" sz="2100" b="1" dirty="0">
                  <a:latin typeface="Calibri"/>
                  <a:cs typeface="Calibri"/>
                </a:rPr>
                <a:t>Largest</a:t>
              </a:r>
              <a:r>
                <a:rPr lang="en-US" sz="2100" dirty="0">
                  <a:latin typeface="Calibri"/>
                  <a:cs typeface="Calibri"/>
                </a:rPr>
                <a:t> Skilling Agency</a:t>
              </a:r>
            </a:p>
            <a:p>
              <a:pPr marL="428625" indent="-428625">
                <a:buFont typeface="Arial" panose="020B0604020202020204" pitchFamily="34" charset="0"/>
                <a:buChar char="•"/>
              </a:pPr>
              <a:endParaRPr lang="en-US" sz="2100" dirty="0">
                <a:latin typeface="Calibri"/>
                <a:cs typeface="Calibri"/>
              </a:endParaRPr>
            </a:p>
            <a:p>
              <a:pPr marL="428625" indent="-428625">
                <a:buFont typeface="Arial" panose="020B0604020202020204" pitchFamily="34" charset="0"/>
                <a:buChar char="•"/>
              </a:pPr>
              <a:endParaRPr lang="en-US" sz="1800" dirty="0">
                <a:latin typeface="Calibri"/>
                <a:cs typeface="Calibri"/>
              </a:endParaRPr>
            </a:p>
            <a:p>
              <a:pPr marL="428625" indent="-428625">
                <a:buFont typeface="Arial" panose="020B0604020202020204" pitchFamily="34" charset="0"/>
                <a:buChar char="•"/>
              </a:pPr>
              <a:endParaRPr lang="en-US" sz="1800" dirty="0">
                <a:latin typeface="Calibri"/>
                <a:cs typeface="Calibri"/>
              </a:endParaRPr>
            </a:p>
            <a:p>
              <a:endParaRPr lang="en-US" sz="2100" dirty="0">
                <a:latin typeface="Calibri"/>
                <a:cs typeface="Calibri"/>
              </a:endParaRPr>
            </a:p>
            <a:p>
              <a:pPr marL="428625" indent="-428625">
                <a:buFont typeface="Arial" panose="020B0604020202020204" pitchFamily="34" charset="0"/>
                <a:buChar char="•"/>
              </a:pPr>
              <a:r>
                <a:rPr lang="en-US" sz="2100" dirty="0">
                  <a:latin typeface="Calibri"/>
                  <a:cs typeface="Calibri"/>
                </a:rPr>
                <a:t>In a year more than </a:t>
              </a:r>
              <a:r>
                <a:rPr lang="en-US" sz="4050" b="1" dirty="0">
                  <a:solidFill>
                    <a:srgbClr val="002060"/>
                  </a:solidFill>
                  <a:latin typeface="Calibri"/>
                  <a:cs typeface="Calibri"/>
                </a:rPr>
                <a:t>one lakh youth </a:t>
              </a:r>
              <a:r>
                <a:rPr lang="en-US" sz="2100" dirty="0">
                  <a:latin typeface="Calibri"/>
                  <a:cs typeface="Calibri"/>
                </a:rPr>
                <a:t>Skilled and Placed </a:t>
              </a:r>
              <a:endParaRPr lang="en-US" sz="2100" b="1" dirty="0">
                <a:solidFill>
                  <a:srgbClr val="C00000"/>
                </a:solidFill>
                <a:latin typeface="Calibri"/>
                <a:cs typeface="Calibri"/>
              </a:endParaRPr>
            </a:p>
          </p:txBody>
        </p:sp>
        <p:grpSp>
          <p:nvGrpSpPr>
            <p:cNvPr id="18" name="Group 17">
              <a:extLst>
                <a:ext uri="{FF2B5EF4-FFF2-40B4-BE49-F238E27FC236}">
                  <a16:creationId xmlns:a16="http://schemas.microsoft.com/office/drawing/2014/main" id="{702FB3A6-0B83-832F-0B35-578224842CA2}"/>
                </a:ext>
              </a:extLst>
            </p:cNvPr>
            <p:cNvGrpSpPr/>
            <p:nvPr/>
          </p:nvGrpSpPr>
          <p:grpSpPr>
            <a:xfrm>
              <a:off x="663615" y="1537628"/>
              <a:ext cx="1818136" cy="901473"/>
              <a:chOff x="654471" y="1373036"/>
              <a:chExt cx="1818136" cy="901473"/>
            </a:xfrm>
          </p:grpSpPr>
          <p:grpSp>
            <p:nvGrpSpPr>
              <p:cNvPr id="1190" name="Group 1189">
                <a:extLst>
                  <a:ext uri="{FF2B5EF4-FFF2-40B4-BE49-F238E27FC236}">
                    <a16:creationId xmlns:a16="http://schemas.microsoft.com/office/drawing/2014/main" id="{692929D1-617F-8AB7-4745-C82B6FDDDC96}"/>
                  </a:ext>
                </a:extLst>
              </p:cNvPr>
              <p:cNvGrpSpPr/>
              <p:nvPr/>
            </p:nvGrpSpPr>
            <p:grpSpPr>
              <a:xfrm>
                <a:off x="654471" y="1745069"/>
                <a:ext cx="1818136" cy="529440"/>
                <a:chOff x="351443" y="2198165"/>
                <a:chExt cx="1818136" cy="529440"/>
              </a:xfrm>
            </p:grpSpPr>
            <p:grpSp>
              <p:nvGrpSpPr>
                <p:cNvPr id="1189" name="Group 1188">
                  <a:extLst>
                    <a:ext uri="{FF2B5EF4-FFF2-40B4-BE49-F238E27FC236}">
                      <a16:creationId xmlns:a16="http://schemas.microsoft.com/office/drawing/2014/main" id="{1EA93CB7-C81D-DA73-2E06-5ECD04EF6EA5}"/>
                    </a:ext>
                  </a:extLst>
                </p:cNvPr>
                <p:cNvGrpSpPr/>
                <p:nvPr/>
              </p:nvGrpSpPr>
              <p:grpSpPr>
                <a:xfrm>
                  <a:off x="351443" y="2198165"/>
                  <a:ext cx="1818136" cy="529440"/>
                  <a:chOff x="351709" y="2161851"/>
                  <a:chExt cx="1807617" cy="576682"/>
                </a:xfrm>
              </p:grpSpPr>
              <p:sp>
                <p:nvSpPr>
                  <p:cNvPr id="1182" name="Rectangle 1181">
                    <a:extLst>
                      <a:ext uri="{FF2B5EF4-FFF2-40B4-BE49-F238E27FC236}">
                        <a16:creationId xmlns:a16="http://schemas.microsoft.com/office/drawing/2014/main" id="{2152512A-956C-64F8-6104-DCBA57E4F557}"/>
                      </a:ext>
                    </a:extLst>
                  </p:cNvPr>
                  <p:cNvSpPr/>
                  <p:nvPr/>
                </p:nvSpPr>
                <p:spPr>
                  <a:xfrm>
                    <a:off x="351709" y="2286547"/>
                    <a:ext cx="387927" cy="451508"/>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IN" sz="4050"/>
                  </a:p>
                </p:txBody>
              </p:sp>
              <p:sp>
                <p:nvSpPr>
                  <p:cNvPr id="1184" name="Rectangle 1183">
                    <a:extLst>
                      <a:ext uri="{FF2B5EF4-FFF2-40B4-BE49-F238E27FC236}">
                        <a16:creationId xmlns:a16="http://schemas.microsoft.com/office/drawing/2014/main" id="{89AA2A00-5712-EB4C-8ECD-9D3D9D6B5D31}"/>
                      </a:ext>
                    </a:extLst>
                  </p:cNvPr>
                  <p:cNvSpPr/>
                  <p:nvPr/>
                </p:nvSpPr>
                <p:spPr>
                  <a:xfrm>
                    <a:off x="1049054" y="2285022"/>
                    <a:ext cx="387927" cy="451508"/>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IN" sz="4050"/>
                  </a:p>
                </p:txBody>
              </p:sp>
              <p:sp>
                <p:nvSpPr>
                  <p:cNvPr id="1185" name="Rectangle 1184">
                    <a:extLst>
                      <a:ext uri="{FF2B5EF4-FFF2-40B4-BE49-F238E27FC236}">
                        <a16:creationId xmlns:a16="http://schemas.microsoft.com/office/drawing/2014/main" id="{DD515F15-32A1-B03C-B95E-4B18A5A38831}"/>
                      </a:ext>
                    </a:extLst>
                  </p:cNvPr>
                  <p:cNvSpPr/>
                  <p:nvPr/>
                </p:nvSpPr>
                <p:spPr>
                  <a:xfrm>
                    <a:off x="1418508" y="2220820"/>
                    <a:ext cx="387927" cy="512861"/>
                  </a:xfrm>
                  <a:prstGeom prst="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IN" sz="4050"/>
                  </a:p>
                </p:txBody>
              </p:sp>
              <p:sp>
                <p:nvSpPr>
                  <p:cNvPr id="1186" name="Rectangle 1185">
                    <a:extLst>
                      <a:ext uri="{FF2B5EF4-FFF2-40B4-BE49-F238E27FC236}">
                        <a16:creationId xmlns:a16="http://schemas.microsoft.com/office/drawing/2014/main" id="{21A095D4-3A7A-E99A-585D-2275FE688494}"/>
                      </a:ext>
                    </a:extLst>
                  </p:cNvPr>
                  <p:cNvSpPr/>
                  <p:nvPr/>
                </p:nvSpPr>
                <p:spPr>
                  <a:xfrm>
                    <a:off x="1771399" y="2277742"/>
                    <a:ext cx="387927" cy="451510"/>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IN" sz="4050"/>
                  </a:p>
                </p:txBody>
              </p:sp>
              <p:sp>
                <p:nvSpPr>
                  <p:cNvPr id="1183" name="Rectangle 1182">
                    <a:extLst>
                      <a:ext uri="{FF2B5EF4-FFF2-40B4-BE49-F238E27FC236}">
                        <a16:creationId xmlns:a16="http://schemas.microsoft.com/office/drawing/2014/main" id="{B993F3E4-D37A-A033-FCF0-219E55C26442}"/>
                      </a:ext>
                    </a:extLst>
                  </p:cNvPr>
                  <p:cNvSpPr/>
                  <p:nvPr/>
                </p:nvSpPr>
                <p:spPr>
                  <a:xfrm>
                    <a:off x="691145" y="2161851"/>
                    <a:ext cx="440031" cy="576682"/>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lIns="54000" tIns="54000" rIns="54000" bIns="54000"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IN" sz="1350" b="1">
                      <a:solidFill>
                        <a:srgbClr val="C00000"/>
                      </a:solidFill>
                    </a:endParaRPr>
                  </a:p>
                </p:txBody>
              </p:sp>
            </p:grpSp>
            <p:pic>
              <p:nvPicPr>
                <p:cNvPr id="1188" name="Picture 1187">
                  <a:extLst>
                    <a:ext uri="{FF2B5EF4-FFF2-40B4-BE49-F238E27FC236}">
                      <a16:creationId xmlns:a16="http://schemas.microsoft.com/office/drawing/2014/main" id="{ED97A155-E64F-E68A-A7DE-F58E51A3C0A5}"/>
                    </a:ext>
                  </a:extLst>
                </p:cNvPr>
                <p:cNvPicPr>
                  <a:picLocks noChangeAspect="1"/>
                </p:cNvPicPr>
                <p:nvPr/>
              </p:nvPicPr>
              <p:blipFill rotWithShape="1">
                <a:blip r:embed="rId3"/>
                <a:srcRect l="25660" t="28019" r="21079" b="37764"/>
                <a:stretch/>
              </p:blipFill>
              <p:spPr>
                <a:xfrm>
                  <a:off x="721702" y="2429730"/>
                  <a:ext cx="440031" cy="269842"/>
                </a:xfrm>
                <a:prstGeom prst="rect">
                  <a:avLst/>
                </a:prstGeom>
              </p:spPr>
            </p:pic>
          </p:grpSp>
          <p:pic>
            <p:nvPicPr>
              <p:cNvPr id="9" name="Graphic 8" descr="Pin outline">
                <a:extLst>
                  <a:ext uri="{FF2B5EF4-FFF2-40B4-BE49-F238E27FC236}">
                    <a16:creationId xmlns:a16="http://schemas.microsoft.com/office/drawing/2014/main" id="{D3D0A7AF-857B-3C80-B562-4FF07512B5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616167">
                <a:off x="713582" y="1373036"/>
                <a:ext cx="611855" cy="611855"/>
              </a:xfrm>
              <a:prstGeom prst="rect">
                <a:avLst/>
              </a:prstGeom>
            </p:spPr>
          </p:pic>
        </p:grpSp>
      </p:grpSp>
      <p:cxnSp>
        <p:nvCxnSpPr>
          <p:cNvPr id="7" name="Straight Connector 6">
            <a:extLst>
              <a:ext uri="{FF2B5EF4-FFF2-40B4-BE49-F238E27FC236}">
                <a16:creationId xmlns:a16="http://schemas.microsoft.com/office/drawing/2014/main" id="{47701138-210F-92B3-C216-6F9A60362E10}"/>
              </a:ext>
            </a:extLst>
          </p:cNvPr>
          <p:cNvCxnSpPr>
            <a:cxnSpLocks/>
          </p:cNvCxnSpPr>
          <p:nvPr/>
        </p:nvCxnSpPr>
        <p:spPr>
          <a:xfrm flipV="1">
            <a:off x="5451637" y="8992"/>
            <a:ext cx="0" cy="10287000"/>
          </a:xfrm>
          <a:prstGeom prst="line">
            <a:avLst/>
          </a:prstGeom>
          <a:ln w="76200">
            <a:solidFill>
              <a:srgbClr val="FFCC04"/>
            </a:solidFill>
          </a:ln>
        </p:spPr>
        <p:style>
          <a:lnRef idx="1">
            <a:schemeClr val="accent1"/>
          </a:lnRef>
          <a:fillRef idx="0">
            <a:schemeClr val="accent1"/>
          </a:fillRef>
          <a:effectRef idx="0">
            <a:schemeClr val="accent1"/>
          </a:effectRef>
          <a:fontRef idx="minor">
            <a:schemeClr val="tx1"/>
          </a:fontRef>
        </p:style>
      </p:cxnSp>
      <p:pic>
        <p:nvPicPr>
          <p:cNvPr id="8" name="Picture 7" descr="A blue text on a black background&#10;&#10;Description automatically generated">
            <a:extLst>
              <a:ext uri="{FF2B5EF4-FFF2-40B4-BE49-F238E27FC236}">
                <a16:creationId xmlns:a16="http://schemas.microsoft.com/office/drawing/2014/main" id="{8D8B56BC-B7B1-66CC-C88A-550DFED71C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249400" y="468102"/>
            <a:ext cx="3459858" cy="1158688"/>
          </a:xfrm>
          <a:prstGeom prst="rect">
            <a:avLst/>
          </a:prstGeom>
        </p:spPr>
      </p:pic>
      <p:pic>
        <p:nvPicPr>
          <p:cNvPr id="12" name="Picture 3">
            <a:extLst>
              <a:ext uri="{FF2B5EF4-FFF2-40B4-BE49-F238E27FC236}">
                <a16:creationId xmlns:a16="http://schemas.microsoft.com/office/drawing/2014/main" id="{285299FC-CD4A-58D4-C927-3DD0B513C91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276774" y="0"/>
            <a:ext cx="10759345" cy="10450014"/>
          </a:xfrm>
          <a:prstGeom prst="rect">
            <a:avLst/>
          </a:prstGeom>
        </p:spPr>
      </p:pic>
      <p:pic>
        <p:nvPicPr>
          <p:cNvPr id="14" name="Picture 7">
            <a:extLst>
              <a:ext uri="{FF2B5EF4-FFF2-40B4-BE49-F238E27FC236}">
                <a16:creationId xmlns:a16="http://schemas.microsoft.com/office/drawing/2014/main" id="{FAD4A8C4-5543-3D71-E544-687DC496AB5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774734" y="-18105"/>
            <a:ext cx="900802" cy="1127764"/>
          </a:xfrm>
          <a:prstGeom prst="rect">
            <a:avLst/>
          </a:prstGeom>
        </p:spPr>
      </p:pic>
      <p:grpSp>
        <p:nvGrpSpPr>
          <p:cNvPr id="22" name="Group 8">
            <a:extLst>
              <a:ext uri="{FF2B5EF4-FFF2-40B4-BE49-F238E27FC236}">
                <a16:creationId xmlns:a16="http://schemas.microsoft.com/office/drawing/2014/main" id="{F000BE80-2EB3-1CAD-50DE-7836F2373E81}"/>
              </a:ext>
            </a:extLst>
          </p:cNvPr>
          <p:cNvGrpSpPr/>
          <p:nvPr/>
        </p:nvGrpSpPr>
        <p:grpSpPr>
          <a:xfrm>
            <a:off x="7348613" y="948185"/>
            <a:ext cx="3726283" cy="3230759"/>
            <a:chOff x="0" y="-192881"/>
            <a:chExt cx="4968378" cy="4307678"/>
          </a:xfrm>
        </p:grpSpPr>
        <p:grpSp>
          <p:nvGrpSpPr>
            <p:cNvPr id="16" name="Group 9">
              <a:extLst>
                <a:ext uri="{FF2B5EF4-FFF2-40B4-BE49-F238E27FC236}">
                  <a16:creationId xmlns:a16="http://schemas.microsoft.com/office/drawing/2014/main" id="{5D913A2E-42F6-8C3F-083C-BB486FFFA763}"/>
                </a:ext>
              </a:extLst>
            </p:cNvPr>
            <p:cNvGrpSpPr/>
            <p:nvPr/>
          </p:nvGrpSpPr>
          <p:grpSpPr>
            <a:xfrm>
              <a:off x="0" y="-192881"/>
              <a:ext cx="4968378" cy="4307678"/>
              <a:chOff x="0" y="-38100"/>
              <a:chExt cx="981408" cy="850900"/>
            </a:xfrm>
          </p:grpSpPr>
          <p:sp>
            <p:nvSpPr>
              <p:cNvPr id="20" name="Freeform 10">
                <a:extLst>
                  <a:ext uri="{FF2B5EF4-FFF2-40B4-BE49-F238E27FC236}">
                    <a16:creationId xmlns:a16="http://schemas.microsoft.com/office/drawing/2014/main" id="{A8C220A0-5588-6DF5-17DA-7F0B5EEA00D4}"/>
                  </a:ext>
                </a:extLst>
              </p:cNvPr>
              <p:cNvSpPr/>
              <p:nvPr/>
            </p:nvSpPr>
            <p:spPr>
              <a:xfrm>
                <a:off x="0" y="0"/>
                <a:ext cx="981408" cy="379849"/>
              </a:xfrm>
              <a:custGeom>
                <a:avLst/>
                <a:gdLst/>
                <a:ahLst/>
                <a:cxnLst/>
                <a:rect l="l" t="t" r="r" b="b"/>
                <a:pathLst>
                  <a:path w="981408" h="379849">
                    <a:moveTo>
                      <a:pt x="20777" y="0"/>
                    </a:moveTo>
                    <a:lnTo>
                      <a:pt x="960631" y="0"/>
                    </a:lnTo>
                    <a:cubicBezTo>
                      <a:pt x="972106" y="0"/>
                      <a:pt x="981408" y="9302"/>
                      <a:pt x="981408" y="20777"/>
                    </a:cubicBezTo>
                    <a:lnTo>
                      <a:pt x="981408" y="359072"/>
                    </a:lnTo>
                    <a:cubicBezTo>
                      <a:pt x="981408" y="364582"/>
                      <a:pt x="979219" y="369867"/>
                      <a:pt x="975323" y="373763"/>
                    </a:cubicBezTo>
                    <a:cubicBezTo>
                      <a:pt x="971426" y="377660"/>
                      <a:pt x="966142" y="379849"/>
                      <a:pt x="960631" y="379849"/>
                    </a:cubicBezTo>
                    <a:lnTo>
                      <a:pt x="20777" y="379849"/>
                    </a:lnTo>
                    <a:cubicBezTo>
                      <a:pt x="9302" y="379849"/>
                      <a:pt x="0" y="370547"/>
                      <a:pt x="0" y="359072"/>
                    </a:cubicBezTo>
                    <a:lnTo>
                      <a:pt x="0" y="20777"/>
                    </a:lnTo>
                    <a:cubicBezTo>
                      <a:pt x="0" y="9302"/>
                      <a:pt x="9302" y="0"/>
                      <a:pt x="20777" y="0"/>
                    </a:cubicBezTo>
                    <a:close/>
                  </a:path>
                </a:pathLst>
              </a:custGeom>
              <a:solidFill>
                <a:srgbClr val="21BDEA"/>
              </a:solidFill>
            </p:spPr>
            <p:txBody>
              <a:bodyPr/>
              <a:lstStyle/>
              <a:p>
                <a:endParaRPr lang="en-IN">
                  <a:latin typeface="Calibri"/>
                  <a:cs typeface="Calibri"/>
                </a:endParaRPr>
              </a:p>
            </p:txBody>
          </p:sp>
          <p:sp>
            <p:nvSpPr>
              <p:cNvPr id="21" name="TextBox 11">
                <a:extLst>
                  <a:ext uri="{FF2B5EF4-FFF2-40B4-BE49-F238E27FC236}">
                    <a16:creationId xmlns:a16="http://schemas.microsoft.com/office/drawing/2014/main" id="{234FFC1E-2B6D-88E0-9F3B-64EC9390F340}"/>
                  </a:ext>
                </a:extLst>
              </p:cNvPr>
              <p:cNvSpPr txBox="1"/>
              <p:nvPr/>
            </p:nvSpPr>
            <p:spPr>
              <a:xfrm>
                <a:off x="0" y="-38100"/>
                <a:ext cx="812800" cy="850900"/>
              </a:xfrm>
              <a:prstGeom prst="rect">
                <a:avLst/>
              </a:prstGeom>
            </p:spPr>
            <p:txBody>
              <a:bodyPr lIns="50800" tIns="50800" rIns="50800" bIns="50800" rtlCol="0" anchor="ctr"/>
              <a:lstStyle/>
              <a:p>
                <a:pPr algn="ctr">
                  <a:lnSpc>
                    <a:spcPts val="1989"/>
                  </a:lnSpc>
                </a:pPr>
                <a:endParaRPr>
                  <a:latin typeface="Calibri"/>
                  <a:cs typeface="Calibri"/>
                </a:endParaRPr>
              </a:p>
            </p:txBody>
          </p:sp>
        </p:grpSp>
        <p:sp>
          <p:nvSpPr>
            <p:cNvPr id="17" name="TextBox 12">
              <a:extLst>
                <a:ext uri="{FF2B5EF4-FFF2-40B4-BE49-F238E27FC236}">
                  <a16:creationId xmlns:a16="http://schemas.microsoft.com/office/drawing/2014/main" id="{A79BE779-0943-64FA-5D47-7BF21146138D}"/>
                </a:ext>
              </a:extLst>
            </p:cNvPr>
            <p:cNvSpPr txBox="1"/>
            <p:nvPr/>
          </p:nvSpPr>
          <p:spPr>
            <a:xfrm>
              <a:off x="0" y="59436"/>
              <a:ext cx="4777662" cy="1761936"/>
            </a:xfrm>
            <a:prstGeom prst="rect">
              <a:avLst/>
            </a:prstGeom>
          </p:spPr>
          <p:txBody>
            <a:bodyPr lIns="0" tIns="0" rIns="0" bIns="0" rtlCol="0" anchor="t">
              <a:spAutoFit/>
            </a:bodyPr>
            <a:lstStyle/>
            <a:p>
              <a:pPr marL="453396" lvl="1" indent="-226698">
                <a:lnSpc>
                  <a:spcPts val="2646"/>
                </a:lnSpc>
                <a:buFont typeface="Arial"/>
                <a:buChar char="•"/>
              </a:pPr>
              <a:r>
                <a:rPr lang="en-US" sz="2100">
                  <a:solidFill>
                    <a:srgbClr val="000000"/>
                  </a:solidFill>
                  <a:latin typeface="Calibri"/>
                  <a:cs typeface="Calibri"/>
                </a:rPr>
                <a:t>Center-based program for undergraduates </a:t>
              </a:r>
            </a:p>
            <a:p>
              <a:pPr marL="453396" lvl="1" indent="-226698">
                <a:lnSpc>
                  <a:spcPts val="2646"/>
                </a:lnSpc>
                <a:buFont typeface="Arial"/>
                <a:buChar char="•"/>
              </a:pPr>
              <a:r>
                <a:rPr lang="en-US" sz="2100">
                  <a:solidFill>
                    <a:srgbClr val="000000"/>
                  </a:solidFill>
                  <a:latin typeface="Calibri"/>
                  <a:cs typeface="Calibri"/>
                </a:rPr>
                <a:t>Strategic partnership with MSDF </a:t>
              </a:r>
            </a:p>
          </p:txBody>
        </p:sp>
      </p:grpSp>
      <p:sp>
        <p:nvSpPr>
          <p:cNvPr id="24" name="TextBox 13">
            <a:extLst>
              <a:ext uri="{FF2B5EF4-FFF2-40B4-BE49-F238E27FC236}">
                <a16:creationId xmlns:a16="http://schemas.microsoft.com/office/drawing/2014/main" id="{100AC28E-BC61-FAD3-C07B-4FFD9F0AAA87}"/>
              </a:ext>
            </a:extLst>
          </p:cNvPr>
          <p:cNvSpPr txBox="1"/>
          <p:nvPr/>
        </p:nvSpPr>
        <p:spPr>
          <a:xfrm>
            <a:off x="8001728" y="92641"/>
            <a:ext cx="2277015" cy="541174"/>
          </a:xfrm>
          <a:prstGeom prst="rect">
            <a:avLst/>
          </a:prstGeom>
        </p:spPr>
        <p:txBody>
          <a:bodyPr wrap="square" lIns="0" tIns="0" rIns="0" bIns="0" rtlCol="0" anchor="t">
            <a:spAutoFit/>
          </a:bodyPr>
          <a:lstStyle/>
          <a:p>
            <a:pPr algn="ctr">
              <a:lnSpc>
                <a:spcPts val="4480"/>
              </a:lnSpc>
            </a:pPr>
            <a:r>
              <a:rPr lang="en-US" sz="3200">
                <a:solidFill>
                  <a:srgbClr val="E01085"/>
                </a:solidFill>
                <a:latin typeface="Calibri"/>
                <a:cs typeface="Calibri"/>
              </a:rPr>
              <a:t>2015-2017</a:t>
            </a:r>
          </a:p>
        </p:txBody>
      </p:sp>
      <p:sp>
        <p:nvSpPr>
          <p:cNvPr id="26" name="TextBox 14">
            <a:extLst>
              <a:ext uri="{FF2B5EF4-FFF2-40B4-BE49-F238E27FC236}">
                <a16:creationId xmlns:a16="http://schemas.microsoft.com/office/drawing/2014/main" id="{73F68BDD-A4CE-8DA0-68C3-B29CBA8DACBC}"/>
              </a:ext>
            </a:extLst>
          </p:cNvPr>
          <p:cNvSpPr txBox="1"/>
          <p:nvPr/>
        </p:nvSpPr>
        <p:spPr>
          <a:xfrm>
            <a:off x="8126165" y="582503"/>
            <a:ext cx="2277015" cy="408253"/>
          </a:xfrm>
          <a:prstGeom prst="rect">
            <a:avLst/>
          </a:prstGeom>
        </p:spPr>
        <p:txBody>
          <a:bodyPr lIns="0" tIns="0" rIns="0" bIns="0" rtlCol="0" anchor="t">
            <a:spAutoFit/>
          </a:bodyPr>
          <a:lstStyle/>
          <a:p>
            <a:pPr>
              <a:lnSpc>
                <a:spcPts val="3359"/>
              </a:lnSpc>
            </a:pPr>
            <a:r>
              <a:rPr lang="en-US" sz="2400">
                <a:solidFill>
                  <a:srgbClr val="000000"/>
                </a:solidFill>
                <a:latin typeface="Calibri"/>
                <a:cs typeface="Calibri"/>
              </a:rPr>
              <a:t>The beginning</a:t>
            </a:r>
          </a:p>
        </p:txBody>
      </p:sp>
      <p:grpSp>
        <p:nvGrpSpPr>
          <p:cNvPr id="30" name="Group 15">
            <a:extLst>
              <a:ext uri="{FF2B5EF4-FFF2-40B4-BE49-F238E27FC236}">
                <a16:creationId xmlns:a16="http://schemas.microsoft.com/office/drawing/2014/main" id="{FD7A9A27-E415-24A3-0850-BC2D57482AF5}"/>
              </a:ext>
            </a:extLst>
          </p:cNvPr>
          <p:cNvGrpSpPr/>
          <p:nvPr/>
        </p:nvGrpSpPr>
        <p:grpSpPr>
          <a:xfrm>
            <a:off x="14400151" y="2118168"/>
            <a:ext cx="935107" cy="1263658"/>
            <a:chOff x="0" y="0"/>
            <a:chExt cx="1246809" cy="1684877"/>
          </a:xfrm>
        </p:grpSpPr>
        <p:pic>
          <p:nvPicPr>
            <p:cNvPr id="28" name="Picture 16">
              <a:extLst>
                <a:ext uri="{FF2B5EF4-FFF2-40B4-BE49-F238E27FC236}">
                  <a16:creationId xmlns:a16="http://schemas.microsoft.com/office/drawing/2014/main" id="{834785AF-E16D-B16D-66FD-5CEB235FCC8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0"/>
              <a:ext cx="1246809" cy="1684877"/>
            </a:xfrm>
            <a:prstGeom prst="rect">
              <a:avLst/>
            </a:prstGeom>
          </p:spPr>
        </p:pic>
        <p:pic>
          <p:nvPicPr>
            <p:cNvPr id="29" name="Picture 17">
              <a:extLst>
                <a:ext uri="{FF2B5EF4-FFF2-40B4-BE49-F238E27FC236}">
                  <a16:creationId xmlns:a16="http://schemas.microsoft.com/office/drawing/2014/main" id="{EF84ADA1-7AF3-6463-D47F-589A53729C3A}"/>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93618" y="110153"/>
              <a:ext cx="585424" cy="572984"/>
            </a:xfrm>
            <a:prstGeom prst="rect">
              <a:avLst/>
            </a:prstGeom>
          </p:spPr>
        </p:pic>
      </p:grpSp>
      <p:sp>
        <p:nvSpPr>
          <p:cNvPr id="32" name="TextBox 18">
            <a:extLst>
              <a:ext uri="{FF2B5EF4-FFF2-40B4-BE49-F238E27FC236}">
                <a16:creationId xmlns:a16="http://schemas.microsoft.com/office/drawing/2014/main" id="{E98317AA-F697-EC2F-CAC2-D8630EBEC653}"/>
              </a:ext>
            </a:extLst>
          </p:cNvPr>
          <p:cNvSpPr txBox="1"/>
          <p:nvPr/>
        </p:nvSpPr>
        <p:spPr>
          <a:xfrm>
            <a:off x="10885574" y="2374955"/>
            <a:ext cx="2277015" cy="541174"/>
          </a:xfrm>
          <a:prstGeom prst="rect">
            <a:avLst/>
          </a:prstGeom>
        </p:spPr>
        <p:txBody>
          <a:bodyPr wrap="square" lIns="0" tIns="0" rIns="0" bIns="0" rtlCol="0" anchor="t">
            <a:spAutoFit/>
          </a:bodyPr>
          <a:lstStyle/>
          <a:p>
            <a:pPr algn="ctr">
              <a:lnSpc>
                <a:spcPts val="4480"/>
              </a:lnSpc>
            </a:pPr>
            <a:r>
              <a:rPr lang="en-US" sz="3200">
                <a:solidFill>
                  <a:srgbClr val="E01085"/>
                </a:solidFill>
                <a:latin typeface="Calibri"/>
                <a:cs typeface="Calibri"/>
              </a:rPr>
              <a:t>2017-2019</a:t>
            </a:r>
          </a:p>
        </p:txBody>
      </p:sp>
      <p:sp>
        <p:nvSpPr>
          <p:cNvPr id="34" name="TextBox 19">
            <a:extLst>
              <a:ext uri="{FF2B5EF4-FFF2-40B4-BE49-F238E27FC236}">
                <a16:creationId xmlns:a16="http://schemas.microsoft.com/office/drawing/2014/main" id="{A7E64D27-39E4-B518-4CC9-D15991FD04B7}"/>
              </a:ext>
            </a:extLst>
          </p:cNvPr>
          <p:cNvSpPr txBox="1"/>
          <p:nvPr/>
        </p:nvSpPr>
        <p:spPr>
          <a:xfrm>
            <a:off x="11089642" y="2838216"/>
            <a:ext cx="2277015" cy="408253"/>
          </a:xfrm>
          <a:prstGeom prst="rect">
            <a:avLst/>
          </a:prstGeom>
        </p:spPr>
        <p:txBody>
          <a:bodyPr lIns="0" tIns="0" rIns="0" bIns="0" rtlCol="0" anchor="t">
            <a:spAutoFit/>
          </a:bodyPr>
          <a:lstStyle/>
          <a:p>
            <a:pPr>
              <a:lnSpc>
                <a:spcPts val="3359"/>
              </a:lnSpc>
            </a:pPr>
            <a:r>
              <a:rPr lang="en-US" sz="2400">
                <a:solidFill>
                  <a:srgbClr val="000000"/>
                </a:solidFill>
                <a:latin typeface="Calibri"/>
                <a:cs typeface="Calibri"/>
              </a:rPr>
              <a:t>Gearing Up</a:t>
            </a:r>
          </a:p>
        </p:txBody>
      </p:sp>
      <p:grpSp>
        <p:nvGrpSpPr>
          <p:cNvPr id="40" name="Group 20">
            <a:extLst>
              <a:ext uri="{FF2B5EF4-FFF2-40B4-BE49-F238E27FC236}">
                <a16:creationId xmlns:a16="http://schemas.microsoft.com/office/drawing/2014/main" id="{9A89D56B-E9F3-B20D-C517-14E9CC7D42F7}"/>
              </a:ext>
            </a:extLst>
          </p:cNvPr>
          <p:cNvGrpSpPr/>
          <p:nvPr/>
        </p:nvGrpSpPr>
        <p:grpSpPr>
          <a:xfrm>
            <a:off x="10212681" y="3233937"/>
            <a:ext cx="4179912" cy="2820968"/>
            <a:chOff x="0" y="-192881"/>
            <a:chExt cx="4968378" cy="4307678"/>
          </a:xfrm>
        </p:grpSpPr>
        <p:grpSp>
          <p:nvGrpSpPr>
            <p:cNvPr id="36" name="Group 21">
              <a:extLst>
                <a:ext uri="{FF2B5EF4-FFF2-40B4-BE49-F238E27FC236}">
                  <a16:creationId xmlns:a16="http://schemas.microsoft.com/office/drawing/2014/main" id="{370414C0-A788-AFBC-3C86-D4EB99DE4EE8}"/>
                </a:ext>
              </a:extLst>
            </p:cNvPr>
            <p:cNvGrpSpPr/>
            <p:nvPr/>
          </p:nvGrpSpPr>
          <p:grpSpPr>
            <a:xfrm>
              <a:off x="0" y="-192881"/>
              <a:ext cx="4968378" cy="4307678"/>
              <a:chOff x="0" y="-38100"/>
              <a:chExt cx="981408" cy="850900"/>
            </a:xfrm>
          </p:grpSpPr>
          <p:sp>
            <p:nvSpPr>
              <p:cNvPr id="38" name="Freeform 22">
                <a:extLst>
                  <a:ext uri="{FF2B5EF4-FFF2-40B4-BE49-F238E27FC236}">
                    <a16:creationId xmlns:a16="http://schemas.microsoft.com/office/drawing/2014/main" id="{68163A12-B8F5-0142-4914-76A9224FB020}"/>
                  </a:ext>
                </a:extLst>
              </p:cNvPr>
              <p:cNvSpPr/>
              <p:nvPr/>
            </p:nvSpPr>
            <p:spPr>
              <a:xfrm>
                <a:off x="0" y="0"/>
                <a:ext cx="981408" cy="379849"/>
              </a:xfrm>
              <a:custGeom>
                <a:avLst/>
                <a:gdLst/>
                <a:ahLst/>
                <a:cxnLst/>
                <a:rect l="l" t="t" r="r" b="b"/>
                <a:pathLst>
                  <a:path w="981408" h="379849">
                    <a:moveTo>
                      <a:pt x="20777" y="0"/>
                    </a:moveTo>
                    <a:lnTo>
                      <a:pt x="960631" y="0"/>
                    </a:lnTo>
                    <a:cubicBezTo>
                      <a:pt x="972106" y="0"/>
                      <a:pt x="981408" y="9302"/>
                      <a:pt x="981408" y="20777"/>
                    </a:cubicBezTo>
                    <a:lnTo>
                      <a:pt x="981408" y="359072"/>
                    </a:lnTo>
                    <a:cubicBezTo>
                      <a:pt x="981408" y="364582"/>
                      <a:pt x="979219" y="369867"/>
                      <a:pt x="975323" y="373763"/>
                    </a:cubicBezTo>
                    <a:cubicBezTo>
                      <a:pt x="971426" y="377660"/>
                      <a:pt x="966142" y="379849"/>
                      <a:pt x="960631" y="379849"/>
                    </a:cubicBezTo>
                    <a:lnTo>
                      <a:pt x="20777" y="379849"/>
                    </a:lnTo>
                    <a:cubicBezTo>
                      <a:pt x="9302" y="379849"/>
                      <a:pt x="0" y="370547"/>
                      <a:pt x="0" y="359072"/>
                    </a:cubicBezTo>
                    <a:lnTo>
                      <a:pt x="0" y="20777"/>
                    </a:lnTo>
                    <a:cubicBezTo>
                      <a:pt x="0" y="9302"/>
                      <a:pt x="9302" y="0"/>
                      <a:pt x="20777" y="0"/>
                    </a:cubicBezTo>
                    <a:close/>
                  </a:path>
                </a:pathLst>
              </a:custGeom>
              <a:solidFill>
                <a:srgbClr val="21BDEA"/>
              </a:solidFill>
            </p:spPr>
            <p:txBody>
              <a:bodyPr/>
              <a:lstStyle/>
              <a:p>
                <a:endParaRPr lang="en-IN">
                  <a:latin typeface="Calibri"/>
                  <a:cs typeface="Calibri"/>
                </a:endParaRPr>
              </a:p>
            </p:txBody>
          </p:sp>
          <p:sp>
            <p:nvSpPr>
              <p:cNvPr id="39" name="TextBox 23">
                <a:extLst>
                  <a:ext uri="{FF2B5EF4-FFF2-40B4-BE49-F238E27FC236}">
                    <a16:creationId xmlns:a16="http://schemas.microsoft.com/office/drawing/2014/main" id="{1F826A7B-D753-5B27-CDE9-B92CAD545BBD}"/>
                  </a:ext>
                </a:extLst>
              </p:cNvPr>
              <p:cNvSpPr txBox="1"/>
              <p:nvPr/>
            </p:nvSpPr>
            <p:spPr>
              <a:xfrm>
                <a:off x="0" y="-38100"/>
                <a:ext cx="812800" cy="850900"/>
              </a:xfrm>
              <a:prstGeom prst="rect">
                <a:avLst/>
              </a:prstGeom>
            </p:spPr>
            <p:txBody>
              <a:bodyPr lIns="50800" tIns="50800" rIns="50800" bIns="50800" rtlCol="0" anchor="ctr"/>
              <a:lstStyle/>
              <a:p>
                <a:pPr algn="ctr">
                  <a:lnSpc>
                    <a:spcPts val="1989"/>
                  </a:lnSpc>
                </a:pPr>
                <a:endParaRPr>
                  <a:latin typeface="Calibri"/>
                  <a:cs typeface="Calibri"/>
                </a:endParaRPr>
              </a:p>
            </p:txBody>
          </p:sp>
        </p:grpSp>
        <p:sp>
          <p:nvSpPr>
            <p:cNvPr id="37" name="TextBox 24">
              <a:extLst>
                <a:ext uri="{FF2B5EF4-FFF2-40B4-BE49-F238E27FC236}">
                  <a16:creationId xmlns:a16="http://schemas.microsoft.com/office/drawing/2014/main" id="{7B7AD378-E1B2-792F-72E4-8FE4D53F0962}"/>
                </a:ext>
              </a:extLst>
            </p:cNvPr>
            <p:cNvSpPr txBox="1"/>
            <p:nvPr/>
          </p:nvSpPr>
          <p:spPr>
            <a:xfrm>
              <a:off x="0" y="61932"/>
              <a:ext cx="4777662" cy="1508738"/>
            </a:xfrm>
            <a:prstGeom prst="rect">
              <a:avLst/>
            </a:prstGeom>
          </p:spPr>
          <p:txBody>
            <a:bodyPr lIns="0" tIns="0" rIns="0" bIns="0" rtlCol="0" anchor="t">
              <a:spAutoFit/>
            </a:bodyPr>
            <a:lstStyle/>
            <a:p>
              <a:pPr marL="453390" lvl="1" indent="-226695">
                <a:lnSpc>
                  <a:spcPts val="2646"/>
                </a:lnSpc>
                <a:buFont typeface="Arial"/>
                <a:buChar char="•"/>
              </a:pPr>
              <a:r>
                <a:rPr lang="en-US" sz="2100">
                  <a:solidFill>
                    <a:srgbClr val="000000"/>
                  </a:solidFill>
                  <a:latin typeface="Calibri"/>
                  <a:cs typeface="Calibri"/>
                </a:rPr>
                <a:t>Strategic partnership with KTI</a:t>
              </a:r>
              <a:endParaRPr lang="en-US">
                <a:latin typeface="Calibri"/>
                <a:cs typeface="Calibri"/>
              </a:endParaRPr>
            </a:p>
            <a:p>
              <a:pPr marL="453390" lvl="1" indent="-226695">
                <a:lnSpc>
                  <a:spcPts val="2646"/>
                </a:lnSpc>
                <a:buFont typeface="Arial"/>
                <a:buChar char="•"/>
              </a:pPr>
              <a:r>
                <a:rPr lang="en-US" sz="2100">
                  <a:solidFill>
                    <a:srgbClr val="000000"/>
                  </a:solidFill>
                  <a:latin typeface="Calibri"/>
                  <a:cs typeface="Calibri"/>
                </a:rPr>
                <a:t>ISO Certification (Training)</a:t>
              </a:r>
            </a:p>
            <a:p>
              <a:pPr marL="453390" lvl="1" indent="-226695">
                <a:lnSpc>
                  <a:spcPts val="2646"/>
                </a:lnSpc>
                <a:buFont typeface="Arial"/>
                <a:buChar char="•"/>
              </a:pPr>
              <a:r>
                <a:rPr lang="en-US" sz="2100" err="1">
                  <a:solidFill>
                    <a:srgbClr val="000000"/>
                  </a:solidFill>
                  <a:latin typeface="Calibri"/>
                  <a:cs typeface="Calibri"/>
                </a:rPr>
                <a:t>SixerClass</a:t>
              </a:r>
              <a:r>
                <a:rPr lang="en-US" sz="2100">
                  <a:solidFill>
                    <a:srgbClr val="000000"/>
                  </a:solidFill>
                  <a:latin typeface="Calibri"/>
                  <a:cs typeface="Calibri"/>
                </a:rPr>
                <a:t> DMS </a:t>
              </a:r>
            </a:p>
          </p:txBody>
        </p:sp>
      </p:grpSp>
      <p:grpSp>
        <p:nvGrpSpPr>
          <p:cNvPr id="44" name="Group 25">
            <a:extLst>
              <a:ext uri="{FF2B5EF4-FFF2-40B4-BE49-F238E27FC236}">
                <a16:creationId xmlns:a16="http://schemas.microsoft.com/office/drawing/2014/main" id="{96249877-A46E-8BA5-3EBC-7DE71712FD64}"/>
              </a:ext>
            </a:extLst>
          </p:cNvPr>
          <p:cNvGrpSpPr/>
          <p:nvPr/>
        </p:nvGrpSpPr>
        <p:grpSpPr>
          <a:xfrm>
            <a:off x="15222220" y="4490495"/>
            <a:ext cx="1077163" cy="1455626"/>
            <a:chOff x="0" y="0"/>
            <a:chExt cx="1436218" cy="1940835"/>
          </a:xfrm>
        </p:grpSpPr>
        <p:pic>
          <p:nvPicPr>
            <p:cNvPr id="42" name="Picture 26">
              <a:extLst>
                <a:ext uri="{FF2B5EF4-FFF2-40B4-BE49-F238E27FC236}">
                  <a16:creationId xmlns:a16="http://schemas.microsoft.com/office/drawing/2014/main" id="{617BE661-A9A5-D93E-1BEA-690D0F2F017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0"/>
              <a:ext cx="1436218" cy="1940835"/>
            </a:xfrm>
            <a:prstGeom prst="rect">
              <a:avLst/>
            </a:prstGeom>
          </p:spPr>
        </p:pic>
        <p:pic>
          <p:nvPicPr>
            <p:cNvPr id="43" name="Picture 27">
              <a:extLst>
                <a:ext uri="{FF2B5EF4-FFF2-40B4-BE49-F238E27FC236}">
                  <a16:creationId xmlns:a16="http://schemas.microsoft.com/office/drawing/2014/main" id="{1FD2ECDA-04FB-6F15-E209-CC65FD327488}"/>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38064" y="128169"/>
              <a:ext cx="840936" cy="677572"/>
            </a:xfrm>
            <a:prstGeom prst="rect">
              <a:avLst/>
            </a:prstGeom>
          </p:spPr>
        </p:pic>
      </p:grpSp>
      <p:grpSp>
        <p:nvGrpSpPr>
          <p:cNvPr id="50" name="Group 28">
            <a:extLst>
              <a:ext uri="{FF2B5EF4-FFF2-40B4-BE49-F238E27FC236}">
                <a16:creationId xmlns:a16="http://schemas.microsoft.com/office/drawing/2014/main" id="{F43CB4A3-4B1A-46C5-8221-FB9A5FBC7C25}"/>
              </a:ext>
            </a:extLst>
          </p:cNvPr>
          <p:cNvGrpSpPr/>
          <p:nvPr/>
        </p:nvGrpSpPr>
        <p:grpSpPr>
          <a:xfrm>
            <a:off x="9843440" y="5611829"/>
            <a:ext cx="5413766" cy="3230759"/>
            <a:chOff x="0" y="-192881"/>
            <a:chExt cx="6704968" cy="4307678"/>
          </a:xfrm>
        </p:grpSpPr>
        <p:grpSp>
          <p:nvGrpSpPr>
            <p:cNvPr id="46" name="Group 29">
              <a:extLst>
                <a:ext uri="{FF2B5EF4-FFF2-40B4-BE49-F238E27FC236}">
                  <a16:creationId xmlns:a16="http://schemas.microsoft.com/office/drawing/2014/main" id="{33FBC002-6C3F-B484-7013-2780AFB2D127}"/>
                </a:ext>
              </a:extLst>
            </p:cNvPr>
            <p:cNvGrpSpPr/>
            <p:nvPr/>
          </p:nvGrpSpPr>
          <p:grpSpPr>
            <a:xfrm>
              <a:off x="0" y="-192881"/>
              <a:ext cx="6704968" cy="4307678"/>
              <a:chOff x="0" y="-38100"/>
              <a:chExt cx="1324438" cy="850900"/>
            </a:xfrm>
          </p:grpSpPr>
          <p:sp>
            <p:nvSpPr>
              <p:cNvPr id="48" name="Freeform 30">
                <a:extLst>
                  <a:ext uri="{FF2B5EF4-FFF2-40B4-BE49-F238E27FC236}">
                    <a16:creationId xmlns:a16="http://schemas.microsoft.com/office/drawing/2014/main" id="{6093E02F-B97A-0A5B-C8FA-26408E6BBF0A}"/>
                  </a:ext>
                </a:extLst>
              </p:cNvPr>
              <p:cNvSpPr/>
              <p:nvPr/>
            </p:nvSpPr>
            <p:spPr>
              <a:xfrm>
                <a:off x="0" y="0"/>
                <a:ext cx="1324438" cy="379849"/>
              </a:xfrm>
              <a:custGeom>
                <a:avLst/>
                <a:gdLst/>
                <a:ahLst/>
                <a:cxnLst/>
                <a:rect l="l" t="t" r="r" b="b"/>
                <a:pathLst>
                  <a:path w="1324438" h="379849">
                    <a:moveTo>
                      <a:pt x="15395" y="0"/>
                    </a:moveTo>
                    <a:lnTo>
                      <a:pt x="1309043" y="0"/>
                    </a:lnTo>
                    <a:cubicBezTo>
                      <a:pt x="1313126" y="0"/>
                      <a:pt x="1317042" y="1622"/>
                      <a:pt x="1319929" y="4509"/>
                    </a:cubicBezTo>
                    <a:cubicBezTo>
                      <a:pt x="1322816" y="7396"/>
                      <a:pt x="1324438" y="11312"/>
                      <a:pt x="1324438" y="15395"/>
                    </a:cubicBezTo>
                    <a:lnTo>
                      <a:pt x="1324438" y="364453"/>
                    </a:lnTo>
                    <a:cubicBezTo>
                      <a:pt x="1324438" y="372956"/>
                      <a:pt x="1317545" y="379849"/>
                      <a:pt x="1309043" y="379849"/>
                    </a:cubicBezTo>
                    <a:lnTo>
                      <a:pt x="15395" y="379849"/>
                    </a:lnTo>
                    <a:cubicBezTo>
                      <a:pt x="6893" y="379849"/>
                      <a:pt x="0" y="372956"/>
                      <a:pt x="0" y="364453"/>
                    </a:cubicBezTo>
                    <a:lnTo>
                      <a:pt x="0" y="15395"/>
                    </a:lnTo>
                    <a:cubicBezTo>
                      <a:pt x="0" y="11312"/>
                      <a:pt x="1622" y="7396"/>
                      <a:pt x="4509" y="4509"/>
                    </a:cubicBezTo>
                    <a:cubicBezTo>
                      <a:pt x="7396" y="1622"/>
                      <a:pt x="11312" y="0"/>
                      <a:pt x="15395" y="0"/>
                    </a:cubicBezTo>
                    <a:close/>
                  </a:path>
                </a:pathLst>
              </a:custGeom>
              <a:solidFill>
                <a:srgbClr val="21BDEA"/>
              </a:solidFill>
            </p:spPr>
            <p:txBody>
              <a:bodyPr/>
              <a:lstStyle/>
              <a:p>
                <a:endParaRPr lang="en-IN">
                  <a:latin typeface="Calibri"/>
                  <a:cs typeface="Calibri"/>
                </a:endParaRPr>
              </a:p>
            </p:txBody>
          </p:sp>
          <p:sp>
            <p:nvSpPr>
              <p:cNvPr id="49" name="TextBox 31">
                <a:extLst>
                  <a:ext uri="{FF2B5EF4-FFF2-40B4-BE49-F238E27FC236}">
                    <a16:creationId xmlns:a16="http://schemas.microsoft.com/office/drawing/2014/main" id="{DE9FC2CB-5B26-1139-565C-5A950766C478}"/>
                  </a:ext>
                </a:extLst>
              </p:cNvPr>
              <p:cNvSpPr txBox="1"/>
              <p:nvPr/>
            </p:nvSpPr>
            <p:spPr>
              <a:xfrm>
                <a:off x="0" y="-38100"/>
                <a:ext cx="812800" cy="850900"/>
              </a:xfrm>
              <a:prstGeom prst="rect">
                <a:avLst/>
              </a:prstGeom>
            </p:spPr>
            <p:txBody>
              <a:bodyPr lIns="50800" tIns="50800" rIns="50800" bIns="50800" rtlCol="0" anchor="ctr"/>
              <a:lstStyle/>
              <a:p>
                <a:pPr algn="ctr">
                  <a:lnSpc>
                    <a:spcPts val="1989"/>
                  </a:lnSpc>
                </a:pPr>
                <a:endParaRPr>
                  <a:latin typeface="Calibri"/>
                  <a:cs typeface="Calibri"/>
                </a:endParaRPr>
              </a:p>
            </p:txBody>
          </p:sp>
        </p:grpSp>
        <p:sp>
          <p:nvSpPr>
            <p:cNvPr id="47" name="TextBox 32">
              <a:extLst>
                <a:ext uri="{FF2B5EF4-FFF2-40B4-BE49-F238E27FC236}">
                  <a16:creationId xmlns:a16="http://schemas.microsoft.com/office/drawing/2014/main" id="{B880E535-5C8E-9607-3663-5E84A0C092F8}"/>
                </a:ext>
              </a:extLst>
            </p:cNvPr>
            <p:cNvSpPr txBox="1"/>
            <p:nvPr/>
          </p:nvSpPr>
          <p:spPr>
            <a:xfrm>
              <a:off x="37273" y="317332"/>
              <a:ext cx="6447591" cy="1321987"/>
            </a:xfrm>
            <a:prstGeom prst="rect">
              <a:avLst/>
            </a:prstGeom>
          </p:spPr>
          <p:txBody>
            <a:bodyPr lIns="0" tIns="0" rIns="0" bIns="0" rtlCol="0" anchor="t">
              <a:spAutoFit/>
            </a:bodyPr>
            <a:lstStyle/>
            <a:p>
              <a:pPr marL="453396" lvl="1" indent="-226698">
                <a:lnSpc>
                  <a:spcPts val="2646"/>
                </a:lnSpc>
                <a:buFont typeface="Arial"/>
                <a:buChar char="•"/>
              </a:pPr>
              <a:r>
                <a:rPr lang="en-US" sz="2100">
                  <a:solidFill>
                    <a:srgbClr val="000000"/>
                  </a:solidFill>
                  <a:latin typeface="Calibri"/>
                  <a:cs typeface="Calibri"/>
                </a:rPr>
                <a:t>1st to go Virtual. URP &amp; RRP</a:t>
              </a:r>
            </a:p>
            <a:p>
              <a:pPr marL="453396" lvl="1" indent="-226698">
                <a:lnSpc>
                  <a:spcPts val="2646"/>
                </a:lnSpc>
                <a:buFont typeface="Arial"/>
                <a:buChar char="•"/>
              </a:pPr>
              <a:r>
                <a:rPr lang="en-US" sz="2100">
                  <a:solidFill>
                    <a:srgbClr val="000000"/>
                  </a:solidFill>
                  <a:latin typeface="Calibri"/>
                  <a:cs typeface="Calibri"/>
                </a:rPr>
                <a:t>College-based program for graduates</a:t>
              </a:r>
            </a:p>
            <a:p>
              <a:pPr marL="453396" lvl="1" indent="-226698">
                <a:lnSpc>
                  <a:spcPts val="2646"/>
                </a:lnSpc>
                <a:buFont typeface="Arial"/>
                <a:buChar char="•"/>
              </a:pPr>
              <a:r>
                <a:rPr lang="en-US" sz="2100">
                  <a:solidFill>
                    <a:srgbClr val="000000"/>
                  </a:solidFill>
                  <a:latin typeface="Calibri"/>
                  <a:cs typeface="Calibri"/>
                </a:rPr>
                <a:t>All-women batches launched</a:t>
              </a:r>
            </a:p>
          </p:txBody>
        </p:sp>
      </p:grpSp>
      <p:sp>
        <p:nvSpPr>
          <p:cNvPr id="52" name="TextBox 33">
            <a:extLst>
              <a:ext uri="{FF2B5EF4-FFF2-40B4-BE49-F238E27FC236}">
                <a16:creationId xmlns:a16="http://schemas.microsoft.com/office/drawing/2014/main" id="{7CD595E7-A759-AB3F-3D6D-544B376F425E}"/>
              </a:ext>
            </a:extLst>
          </p:cNvPr>
          <p:cNvSpPr txBox="1"/>
          <p:nvPr/>
        </p:nvSpPr>
        <p:spPr>
          <a:xfrm>
            <a:off x="12995908" y="4903444"/>
            <a:ext cx="1908566" cy="541174"/>
          </a:xfrm>
          <a:prstGeom prst="rect">
            <a:avLst/>
          </a:prstGeom>
        </p:spPr>
        <p:txBody>
          <a:bodyPr wrap="square" lIns="0" tIns="0" rIns="0" bIns="0" rtlCol="0" anchor="t">
            <a:spAutoFit/>
          </a:bodyPr>
          <a:lstStyle/>
          <a:p>
            <a:pPr>
              <a:lnSpc>
                <a:spcPts val="4480"/>
              </a:lnSpc>
            </a:pPr>
            <a:r>
              <a:rPr lang="en-US" sz="3200">
                <a:solidFill>
                  <a:srgbClr val="E01085"/>
                </a:solidFill>
                <a:latin typeface="Calibri"/>
                <a:cs typeface="Calibri"/>
              </a:rPr>
              <a:t>2019-21</a:t>
            </a:r>
          </a:p>
        </p:txBody>
      </p:sp>
      <p:sp>
        <p:nvSpPr>
          <p:cNvPr id="54" name="TextBox 34">
            <a:extLst>
              <a:ext uri="{FF2B5EF4-FFF2-40B4-BE49-F238E27FC236}">
                <a16:creationId xmlns:a16="http://schemas.microsoft.com/office/drawing/2014/main" id="{407EBC51-97A3-902B-3BBC-90C550A944F6}"/>
              </a:ext>
            </a:extLst>
          </p:cNvPr>
          <p:cNvSpPr txBox="1"/>
          <p:nvPr/>
        </p:nvSpPr>
        <p:spPr>
          <a:xfrm>
            <a:off x="13051215" y="5329298"/>
            <a:ext cx="2277015" cy="408253"/>
          </a:xfrm>
          <a:prstGeom prst="rect">
            <a:avLst/>
          </a:prstGeom>
        </p:spPr>
        <p:txBody>
          <a:bodyPr lIns="0" tIns="0" rIns="0" bIns="0" rtlCol="0" anchor="t">
            <a:spAutoFit/>
          </a:bodyPr>
          <a:lstStyle/>
          <a:p>
            <a:pPr>
              <a:lnSpc>
                <a:spcPts val="3359"/>
              </a:lnSpc>
            </a:pPr>
            <a:r>
              <a:rPr lang="en-US" sz="2400">
                <a:solidFill>
                  <a:srgbClr val="000000"/>
                </a:solidFill>
                <a:latin typeface="Calibri"/>
                <a:cs typeface="Calibri"/>
              </a:rPr>
              <a:t>Pandemic</a:t>
            </a:r>
          </a:p>
        </p:txBody>
      </p:sp>
      <p:pic>
        <p:nvPicPr>
          <p:cNvPr id="56" name="Picture 35">
            <a:extLst>
              <a:ext uri="{FF2B5EF4-FFF2-40B4-BE49-F238E27FC236}">
                <a16:creationId xmlns:a16="http://schemas.microsoft.com/office/drawing/2014/main" id="{0BC6BCC7-6402-5008-9B7B-064965C1D94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699132" y="7480003"/>
            <a:ext cx="1322473" cy="1787126"/>
          </a:xfrm>
          <a:prstGeom prst="rect">
            <a:avLst/>
          </a:prstGeom>
        </p:spPr>
      </p:pic>
      <p:pic>
        <p:nvPicPr>
          <p:cNvPr id="58" name="Picture 36">
            <a:extLst>
              <a:ext uri="{FF2B5EF4-FFF2-40B4-BE49-F238E27FC236}">
                <a16:creationId xmlns:a16="http://schemas.microsoft.com/office/drawing/2014/main" id="{650C3771-6959-8D0A-328E-9F30509FD3D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2909154" y="7556614"/>
            <a:ext cx="526576" cy="624090"/>
          </a:xfrm>
          <a:prstGeom prst="rect">
            <a:avLst/>
          </a:prstGeom>
        </p:spPr>
      </p:pic>
      <p:grpSp>
        <p:nvGrpSpPr>
          <p:cNvPr id="1024" name="Group 37">
            <a:extLst>
              <a:ext uri="{FF2B5EF4-FFF2-40B4-BE49-F238E27FC236}">
                <a16:creationId xmlns:a16="http://schemas.microsoft.com/office/drawing/2014/main" id="{80BB4478-3AF5-185B-FCAD-63EBE093CAD3}"/>
              </a:ext>
            </a:extLst>
          </p:cNvPr>
          <p:cNvGrpSpPr/>
          <p:nvPr/>
        </p:nvGrpSpPr>
        <p:grpSpPr>
          <a:xfrm>
            <a:off x="6512315" y="7901249"/>
            <a:ext cx="6212529" cy="3830151"/>
            <a:chOff x="-1" y="-192881"/>
            <a:chExt cx="7608845" cy="4307683"/>
          </a:xfrm>
        </p:grpSpPr>
        <p:grpSp>
          <p:nvGrpSpPr>
            <p:cNvPr id="60" name="Group 38">
              <a:extLst>
                <a:ext uri="{FF2B5EF4-FFF2-40B4-BE49-F238E27FC236}">
                  <a16:creationId xmlns:a16="http://schemas.microsoft.com/office/drawing/2014/main" id="{FB0DCA9D-3060-2890-DE34-5BE687EB05FD}"/>
                </a:ext>
              </a:extLst>
            </p:cNvPr>
            <p:cNvGrpSpPr/>
            <p:nvPr/>
          </p:nvGrpSpPr>
          <p:grpSpPr>
            <a:xfrm>
              <a:off x="0" y="-192881"/>
              <a:ext cx="7558546" cy="4307683"/>
              <a:chOff x="0" y="-38100"/>
              <a:chExt cx="1493046" cy="850900"/>
            </a:xfrm>
          </p:grpSpPr>
          <p:sp>
            <p:nvSpPr>
              <p:cNvPr id="62" name="Freeform 39">
                <a:extLst>
                  <a:ext uri="{FF2B5EF4-FFF2-40B4-BE49-F238E27FC236}">
                    <a16:creationId xmlns:a16="http://schemas.microsoft.com/office/drawing/2014/main" id="{FA9D6C63-ADAE-0CD0-F405-5A0769AC08F5}"/>
                  </a:ext>
                </a:extLst>
              </p:cNvPr>
              <p:cNvSpPr/>
              <p:nvPr/>
            </p:nvSpPr>
            <p:spPr>
              <a:xfrm>
                <a:off x="0" y="0"/>
                <a:ext cx="1493046" cy="467651"/>
              </a:xfrm>
              <a:custGeom>
                <a:avLst/>
                <a:gdLst/>
                <a:ahLst/>
                <a:cxnLst/>
                <a:rect l="l" t="t" r="r" b="b"/>
                <a:pathLst>
                  <a:path w="1493046" h="467651">
                    <a:moveTo>
                      <a:pt x="13657" y="0"/>
                    </a:moveTo>
                    <a:lnTo>
                      <a:pt x="1479389" y="0"/>
                    </a:lnTo>
                    <a:cubicBezTo>
                      <a:pt x="1483011" y="0"/>
                      <a:pt x="1486485" y="1439"/>
                      <a:pt x="1489046" y="4000"/>
                    </a:cubicBezTo>
                    <a:cubicBezTo>
                      <a:pt x="1491607" y="6561"/>
                      <a:pt x="1493046" y="10035"/>
                      <a:pt x="1493046" y="13657"/>
                    </a:cubicBezTo>
                    <a:lnTo>
                      <a:pt x="1493046" y="453994"/>
                    </a:lnTo>
                    <a:cubicBezTo>
                      <a:pt x="1493046" y="461537"/>
                      <a:pt x="1486932" y="467651"/>
                      <a:pt x="1479389" y="467651"/>
                    </a:cubicBezTo>
                    <a:lnTo>
                      <a:pt x="13657" y="467651"/>
                    </a:lnTo>
                    <a:cubicBezTo>
                      <a:pt x="6114" y="467651"/>
                      <a:pt x="0" y="461537"/>
                      <a:pt x="0" y="453994"/>
                    </a:cubicBezTo>
                    <a:lnTo>
                      <a:pt x="0" y="13657"/>
                    </a:lnTo>
                    <a:cubicBezTo>
                      <a:pt x="0" y="6114"/>
                      <a:pt x="6114" y="0"/>
                      <a:pt x="13657" y="0"/>
                    </a:cubicBezTo>
                    <a:close/>
                  </a:path>
                </a:pathLst>
              </a:custGeom>
              <a:solidFill>
                <a:srgbClr val="21BDEA"/>
              </a:solidFill>
            </p:spPr>
            <p:txBody>
              <a:bodyPr/>
              <a:lstStyle/>
              <a:p>
                <a:endParaRPr lang="en-IN">
                  <a:latin typeface="Calibri"/>
                  <a:cs typeface="Calibri"/>
                </a:endParaRPr>
              </a:p>
            </p:txBody>
          </p:sp>
          <p:sp>
            <p:nvSpPr>
              <p:cNvPr id="63" name="TextBox 40">
                <a:extLst>
                  <a:ext uri="{FF2B5EF4-FFF2-40B4-BE49-F238E27FC236}">
                    <a16:creationId xmlns:a16="http://schemas.microsoft.com/office/drawing/2014/main" id="{C7BDBA54-A5D9-D14D-10D0-7856F6CC5C97}"/>
                  </a:ext>
                </a:extLst>
              </p:cNvPr>
              <p:cNvSpPr txBox="1"/>
              <p:nvPr/>
            </p:nvSpPr>
            <p:spPr>
              <a:xfrm>
                <a:off x="0" y="-38100"/>
                <a:ext cx="812800" cy="850900"/>
              </a:xfrm>
              <a:prstGeom prst="rect">
                <a:avLst/>
              </a:prstGeom>
            </p:spPr>
            <p:txBody>
              <a:bodyPr lIns="50800" tIns="50800" rIns="50800" bIns="50800" rtlCol="0" anchor="ctr"/>
              <a:lstStyle/>
              <a:p>
                <a:pPr algn="ctr">
                  <a:lnSpc>
                    <a:spcPts val="1989"/>
                  </a:lnSpc>
                </a:pPr>
                <a:endParaRPr>
                  <a:latin typeface="Calibri"/>
                  <a:cs typeface="Calibri"/>
                </a:endParaRPr>
              </a:p>
            </p:txBody>
          </p:sp>
        </p:grpSp>
        <p:sp>
          <p:nvSpPr>
            <p:cNvPr id="61" name="TextBox 41">
              <a:extLst>
                <a:ext uri="{FF2B5EF4-FFF2-40B4-BE49-F238E27FC236}">
                  <a16:creationId xmlns:a16="http://schemas.microsoft.com/office/drawing/2014/main" id="{8383ABE8-BB20-845A-627E-11CEB69199FE}"/>
                </a:ext>
              </a:extLst>
            </p:cNvPr>
            <p:cNvSpPr txBox="1"/>
            <p:nvPr/>
          </p:nvSpPr>
          <p:spPr>
            <a:xfrm>
              <a:off x="-1" y="68734"/>
              <a:ext cx="7608845" cy="2236197"/>
            </a:xfrm>
            <a:prstGeom prst="rect">
              <a:avLst/>
            </a:prstGeom>
          </p:spPr>
          <p:txBody>
            <a:bodyPr wrap="square" lIns="0" tIns="0" rIns="0" bIns="0" rtlCol="0" anchor="t">
              <a:spAutoFit/>
            </a:bodyPr>
            <a:lstStyle/>
            <a:p>
              <a:pPr marL="453390" lvl="1" indent="-226695">
                <a:lnSpc>
                  <a:spcPts val="2646"/>
                </a:lnSpc>
                <a:buFont typeface="Arial"/>
                <a:buChar char="•"/>
              </a:pPr>
              <a:r>
                <a:rPr lang="en-US" sz="2100" dirty="0">
                  <a:solidFill>
                    <a:srgbClr val="000000"/>
                  </a:solidFill>
                  <a:latin typeface="Calibri"/>
                  <a:cs typeface="Calibri"/>
                </a:rPr>
                <a:t>1st Skill Impact Bond - NSDC, BAT, CIFF, etc.</a:t>
              </a:r>
              <a:endParaRPr lang="en-US" dirty="0"/>
            </a:p>
            <a:p>
              <a:pPr marL="453390" lvl="1" indent="-226695">
                <a:lnSpc>
                  <a:spcPts val="2646"/>
                </a:lnSpc>
                <a:buFont typeface="Arial"/>
                <a:buChar char="•"/>
              </a:pPr>
              <a:r>
                <a:rPr lang="en-US" sz="2100" dirty="0">
                  <a:solidFill>
                    <a:srgbClr val="000000"/>
                  </a:solidFill>
                  <a:latin typeface="Calibri"/>
                  <a:cs typeface="Calibri"/>
                </a:rPr>
                <a:t>Piloted App-Based Blended Program</a:t>
              </a:r>
            </a:p>
            <a:p>
              <a:pPr marL="453390" lvl="1" indent="-226695">
                <a:lnSpc>
                  <a:spcPts val="2646"/>
                </a:lnSpc>
                <a:buFont typeface="Arial"/>
                <a:buChar char="•"/>
              </a:pPr>
              <a:r>
                <a:rPr lang="en-US" sz="2100" dirty="0">
                  <a:solidFill>
                    <a:srgbClr val="000000"/>
                  </a:solidFill>
                  <a:latin typeface="Calibri"/>
                  <a:cs typeface="Calibri"/>
                </a:rPr>
                <a:t>Technical Partnerships with AWS, Microsoft, UNICEF </a:t>
              </a:r>
              <a:r>
                <a:rPr lang="en-US" sz="2100" dirty="0" err="1">
                  <a:solidFill>
                    <a:srgbClr val="000000"/>
                  </a:solidFill>
                  <a:latin typeface="Calibri"/>
                  <a:cs typeface="Calibri"/>
                </a:rPr>
                <a:t>YuWaah</a:t>
              </a:r>
              <a:endParaRPr lang="en-US" sz="2100" dirty="0">
                <a:solidFill>
                  <a:srgbClr val="000000"/>
                </a:solidFill>
                <a:latin typeface="Calibri"/>
                <a:cs typeface="Calibri"/>
              </a:endParaRPr>
            </a:p>
            <a:p>
              <a:pPr marL="453390" lvl="1" indent="-226695">
                <a:lnSpc>
                  <a:spcPts val="2646"/>
                </a:lnSpc>
                <a:buFont typeface="Arial"/>
                <a:buChar char="•"/>
              </a:pPr>
              <a:r>
                <a:rPr lang="en-US" sz="2100" dirty="0">
                  <a:solidFill>
                    <a:srgbClr val="000000"/>
                  </a:solidFill>
                  <a:latin typeface="Calibri"/>
                  <a:cs typeface="Calibri"/>
                </a:rPr>
                <a:t>Cloud Application, Tally, for science &amp; engineering graduates</a:t>
              </a:r>
            </a:p>
          </p:txBody>
        </p:sp>
      </p:grpSp>
      <p:sp>
        <p:nvSpPr>
          <p:cNvPr id="1026" name="TextBox 42">
            <a:extLst>
              <a:ext uri="{FF2B5EF4-FFF2-40B4-BE49-F238E27FC236}">
                <a16:creationId xmlns:a16="http://schemas.microsoft.com/office/drawing/2014/main" id="{4FC7EE72-88A5-6105-1D89-8C4EE1D95250}"/>
              </a:ext>
            </a:extLst>
          </p:cNvPr>
          <p:cNvSpPr txBox="1"/>
          <p:nvPr/>
        </p:nvSpPr>
        <p:spPr>
          <a:xfrm>
            <a:off x="7732915" y="7110622"/>
            <a:ext cx="2027310" cy="541174"/>
          </a:xfrm>
          <a:prstGeom prst="rect">
            <a:avLst/>
          </a:prstGeom>
        </p:spPr>
        <p:txBody>
          <a:bodyPr wrap="square" lIns="0" tIns="0" rIns="0" bIns="0" rtlCol="0" anchor="t">
            <a:spAutoFit/>
          </a:bodyPr>
          <a:lstStyle/>
          <a:p>
            <a:pPr>
              <a:lnSpc>
                <a:spcPts val="4480"/>
              </a:lnSpc>
            </a:pPr>
            <a:r>
              <a:rPr lang="en-US" sz="3200" dirty="0">
                <a:solidFill>
                  <a:srgbClr val="E01085"/>
                </a:solidFill>
                <a:latin typeface="Calibri"/>
                <a:cs typeface="Calibri"/>
              </a:rPr>
              <a:t>2021-24</a:t>
            </a:r>
          </a:p>
        </p:txBody>
      </p:sp>
      <p:sp>
        <p:nvSpPr>
          <p:cNvPr id="1028" name="TextBox 43">
            <a:extLst>
              <a:ext uri="{FF2B5EF4-FFF2-40B4-BE49-F238E27FC236}">
                <a16:creationId xmlns:a16="http://schemas.microsoft.com/office/drawing/2014/main" id="{7B1FCEA4-89E5-795A-6071-A9FD9113311F}"/>
              </a:ext>
            </a:extLst>
          </p:cNvPr>
          <p:cNvSpPr txBox="1"/>
          <p:nvPr/>
        </p:nvSpPr>
        <p:spPr>
          <a:xfrm>
            <a:off x="7151274" y="7624296"/>
            <a:ext cx="3849179" cy="408253"/>
          </a:xfrm>
          <a:prstGeom prst="rect">
            <a:avLst/>
          </a:prstGeom>
        </p:spPr>
        <p:txBody>
          <a:bodyPr lIns="0" tIns="0" rIns="0" bIns="0" rtlCol="0" anchor="t">
            <a:spAutoFit/>
          </a:bodyPr>
          <a:lstStyle/>
          <a:p>
            <a:pPr>
              <a:lnSpc>
                <a:spcPts val="3359"/>
              </a:lnSpc>
            </a:pPr>
            <a:r>
              <a:rPr lang="en-US" sz="2400">
                <a:solidFill>
                  <a:srgbClr val="000000"/>
                </a:solidFill>
                <a:latin typeface="Calibri"/>
                <a:cs typeface="Calibri"/>
              </a:rPr>
              <a:t>Scaling &amp; Innovations</a:t>
            </a:r>
          </a:p>
        </p:txBody>
      </p:sp>
      <p:pic>
        <p:nvPicPr>
          <p:cNvPr id="1030" name="Picture 1029" descr="A collage of people in a room&#10;&#10;Description automatically generated">
            <a:extLst>
              <a:ext uri="{FF2B5EF4-FFF2-40B4-BE49-F238E27FC236}">
                <a16:creationId xmlns:a16="http://schemas.microsoft.com/office/drawing/2014/main" id="{48D401D0-29C6-B127-4D83-A2B1889B38AC}"/>
              </a:ext>
            </a:extLst>
          </p:cNvPr>
          <p:cNvPicPr>
            <a:picLocks noChangeAspect="1"/>
          </p:cNvPicPr>
          <p:nvPr/>
        </p:nvPicPr>
        <p:blipFill rotWithShape="1">
          <a:blip r:embed="rId19">
            <a:extLst>
              <a:ext uri="{28A0092B-C50C-407E-A947-70E740481C1C}">
                <a14:useLocalDpi xmlns:a14="http://schemas.microsoft.com/office/drawing/2010/main" val="0"/>
              </a:ext>
            </a:extLst>
          </a:blip>
          <a:srcRect t="23081" b="21543"/>
          <a:stretch/>
        </p:blipFill>
        <p:spPr>
          <a:xfrm>
            <a:off x="6108106" y="3228460"/>
            <a:ext cx="3038576" cy="33579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1" name="Picture 40">
            <a:extLst>
              <a:ext uri="{FF2B5EF4-FFF2-40B4-BE49-F238E27FC236}">
                <a16:creationId xmlns:a16="http://schemas.microsoft.com/office/drawing/2014/main" id="{3DF6570B-EA9C-1F33-525B-242753D9C012}"/>
              </a:ext>
            </a:extLst>
          </p:cNvPr>
          <p:cNvPicPr>
            <a:picLocks noChangeAspect="1"/>
          </p:cNvPicPr>
          <p:nvPr/>
        </p:nvPicPr>
        <p:blipFill>
          <a:blip r:embed="rId20"/>
          <a:stretch>
            <a:fillRect/>
          </a:stretch>
        </p:blipFill>
        <p:spPr>
          <a:xfrm>
            <a:off x="0" y="5027272"/>
            <a:ext cx="5425210" cy="5268720"/>
          </a:xfrm>
          <a:prstGeom prst="rect">
            <a:avLst/>
          </a:prstGeom>
        </p:spPr>
      </p:pic>
    </p:spTree>
    <p:extLst>
      <p:ext uri="{BB962C8B-B14F-4D97-AF65-F5344CB8AC3E}">
        <p14:creationId xmlns:p14="http://schemas.microsoft.com/office/powerpoint/2010/main" val="1386710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1F4FF"/>
          </a:solidFill>
        </p:spPr>
        <p:txBody>
          <a:bodyPr wrap="square" lIns="0" tIns="0" rIns="0" bIns="0" rtlCol="0"/>
          <a:lstStyle/>
          <a:p>
            <a:endParaRPr/>
          </a:p>
        </p:txBody>
      </p:sp>
      <p:sp>
        <p:nvSpPr>
          <p:cNvPr id="4" name="object 4"/>
          <p:cNvSpPr/>
          <p:nvPr/>
        </p:nvSpPr>
        <p:spPr>
          <a:xfrm>
            <a:off x="0" y="8759928"/>
            <a:ext cx="18275935" cy="1527175"/>
          </a:xfrm>
          <a:custGeom>
            <a:avLst/>
            <a:gdLst/>
            <a:ahLst/>
            <a:cxnLst/>
            <a:rect l="l" t="t" r="r" b="b"/>
            <a:pathLst>
              <a:path w="18275935" h="1527175">
                <a:moveTo>
                  <a:pt x="0" y="0"/>
                </a:moveTo>
                <a:lnTo>
                  <a:pt x="18275497" y="0"/>
                </a:lnTo>
                <a:lnTo>
                  <a:pt x="18275497" y="1527071"/>
                </a:lnTo>
                <a:lnTo>
                  <a:pt x="0" y="1527071"/>
                </a:lnTo>
                <a:lnTo>
                  <a:pt x="0" y="0"/>
                </a:lnTo>
                <a:close/>
              </a:path>
            </a:pathLst>
          </a:custGeom>
          <a:solidFill>
            <a:srgbClr val="FFFFFF"/>
          </a:solidFill>
        </p:spPr>
        <p:txBody>
          <a:bodyPr wrap="square" lIns="0" tIns="0" rIns="0" bIns="0" rtlCol="0"/>
          <a:lstStyle/>
          <a:p>
            <a:endParaRPr/>
          </a:p>
        </p:txBody>
      </p:sp>
      <p:sp>
        <p:nvSpPr>
          <p:cNvPr id="6" name="object 6"/>
          <p:cNvSpPr txBox="1">
            <a:spLocks noGrp="1"/>
          </p:cNvSpPr>
          <p:nvPr>
            <p:ph type="title"/>
          </p:nvPr>
        </p:nvSpPr>
        <p:spPr>
          <a:xfrm>
            <a:off x="1016000" y="737207"/>
            <a:ext cx="12533630" cy="689932"/>
          </a:xfrm>
          <a:prstGeom prst="rect">
            <a:avLst/>
          </a:prstGeom>
        </p:spPr>
        <p:txBody>
          <a:bodyPr vert="horz" wrap="square" lIns="0" tIns="12700" rIns="0" bIns="0" rtlCol="0" anchor="t">
            <a:spAutoFit/>
          </a:bodyPr>
          <a:lstStyle/>
          <a:p>
            <a:pPr marL="12700">
              <a:lnSpc>
                <a:spcPct val="100000"/>
              </a:lnSpc>
              <a:spcBef>
                <a:spcPts val="100"/>
              </a:spcBef>
            </a:pPr>
            <a:r>
              <a:rPr lang="en-IN" sz="4400" dirty="0">
                <a:solidFill>
                  <a:srgbClr val="001689"/>
                </a:solidFill>
                <a:latin typeface="Calibri"/>
                <a:cs typeface="Calibri"/>
              </a:rPr>
              <a:t>Livelihood Programme Portfolio</a:t>
            </a:r>
            <a:endParaRPr sz="4400" dirty="0">
              <a:solidFill>
                <a:srgbClr val="001689"/>
              </a:solidFill>
              <a:latin typeface="Calibri"/>
              <a:cs typeface="Calibri"/>
            </a:endParaRPr>
          </a:p>
        </p:txBody>
      </p:sp>
      <p:sp>
        <p:nvSpPr>
          <p:cNvPr id="7" name="object 7"/>
          <p:cNvSpPr/>
          <p:nvPr/>
        </p:nvSpPr>
        <p:spPr>
          <a:xfrm>
            <a:off x="0" y="1648584"/>
            <a:ext cx="5193030" cy="38100"/>
          </a:xfrm>
          <a:custGeom>
            <a:avLst/>
            <a:gdLst/>
            <a:ahLst/>
            <a:cxnLst/>
            <a:rect l="l" t="t" r="r" b="b"/>
            <a:pathLst>
              <a:path w="5193030" h="38100">
                <a:moveTo>
                  <a:pt x="0" y="38099"/>
                </a:moveTo>
                <a:lnTo>
                  <a:pt x="0" y="0"/>
                </a:lnTo>
                <a:lnTo>
                  <a:pt x="5192612" y="0"/>
                </a:lnTo>
                <a:lnTo>
                  <a:pt x="5192612" y="38099"/>
                </a:lnTo>
                <a:lnTo>
                  <a:pt x="0" y="38099"/>
                </a:lnTo>
                <a:close/>
              </a:path>
            </a:pathLst>
          </a:custGeom>
          <a:solidFill>
            <a:srgbClr val="E98517"/>
          </a:solidFill>
        </p:spPr>
        <p:txBody>
          <a:bodyPr wrap="square" lIns="0" tIns="0" rIns="0" bIns="0" rtlCol="0"/>
          <a:lstStyle/>
          <a:p>
            <a:endParaRPr/>
          </a:p>
        </p:txBody>
      </p:sp>
      <p:pic>
        <p:nvPicPr>
          <p:cNvPr id="9" name="Picture 8" descr="A blue text on a black background&#10;&#10;Description automatically generated">
            <a:extLst>
              <a:ext uri="{FF2B5EF4-FFF2-40B4-BE49-F238E27FC236}">
                <a16:creationId xmlns:a16="http://schemas.microsoft.com/office/drawing/2014/main" id="{5BDDED8A-3FA5-B880-2ACF-8BAFA44ED9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49400" y="468102"/>
            <a:ext cx="3459858" cy="1158688"/>
          </a:xfrm>
          <a:prstGeom prst="rect">
            <a:avLst/>
          </a:prstGeom>
        </p:spPr>
      </p:pic>
      <p:pic>
        <p:nvPicPr>
          <p:cNvPr id="3" name="Picture 2" descr="A red bus with black text&#10;&#10;Description automatically generated">
            <a:extLst>
              <a:ext uri="{FF2B5EF4-FFF2-40B4-BE49-F238E27FC236}">
                <a16:creationId xmlns:a16="http://schemas.microsoft.com/office/drawing/2014/main" id="{F5EF6CB8-1F67-B029-3C05-F14A06F0EE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635" y="8666141"/>
            <a:ext cx="1458233" cy="1468581"/>
          </a:xfrm>
          <a:prstGeom prst="rect">
            <a:avLst/>
          </a:prstGeom>
        </p:spPr>
      </p:pic>
      <p:graphicFrame>
        <p:nvGraphicFramePr>
          <p:cNvPr id="12" name="Table 3">
            <a:extLst>
              <a:ext uri="{FF2B5EF4-FFF2-40B4-BE49-F238E27FC236}">
                <a16:creationId xmlns:a16="http://schemas.microsoft.com/office/drawing/2014/main" id="{FC54642E-1420-6738-9CA9-78846384A0A4}"/>
              </a:ext>
            </a:extLst>
          </p:cNvPr>
          <p:cNvGraphicFramePr>
            <a:graphicFrameLocks noGrp="1"/>
          </p:cNvGraphicFramePr>
          <p:nvPr>
            <p:extLst>
              <p:ext uri="{D42A27DB-BD31-4B8C-83A1-F6EECF244321}">
                <p14:modId xmlns:p14="http://schemas.microsoft.com/office/powerpoint/2010/main" val="4231531774"/>
              </p:ext>
            </p:extLst>
          </p:nvPr>
        </p:nvGraphicFramePr>
        <p:xfrm>
          <a:off x="1628388" y="2449173"/>
          <a:ext cx="15416340" cy="5688022"/>
        </p:xfrm>
        <a:graphic>
          <a:graphicData uri="http://schemas.openxmlformats.org/drawingml/2006/table">
            <a:tbl>
              <a:tblPr/>
              <a:tblGrid>
                <a:gridCol w="3014200">
                  <a:extLst>
                    <a:ext uri="{9D8B030D-6E8A-4147-A177-3AD203B41FA5}">
                      <a16:colId xmlns:a16="http://schemas.microsoft.com/office/drawing/2014/main" val="20000"/>
                    </a:ext>
                  </a:extLst>
                </a:gridCol>
                <a:gridCol w="4065023">
                  <a:extLst>
                    <a:ext uri="{9D8B030D-6E8A-4147-A177-3AD203B41FA5}">
                      <a16:colId xmlns:a16="http://schemas.microsoft.com/office/drawing/2014/main" val="20001"/>
                    </a:ext>
                  </a:extLst>
                </a:gridCol>
                <a:gridCol w="3926758">
                  <a:extLst>
                    <a:ext uri="{9D8B030D-6E8A-4147-A177-3AD203B41FA5}">
                      <a16:colId xmlns:a16="http://schemas.microsoft.com/office/drawing/2014/main" val="20002"/>
                    </a:ext>
                  </a:extLst>
                </a:gridCol>
                <a:gridCol w="4410359">
                  <a:extLst>
                    <a:ext uri="{9D8B030D-6E8A-4147-A177-3AD203B41FA5}">
                      <a16:colId xmlns:a16="http://schemas.microsoft.com/office/drawing/2014/main" val="20003"/>
                    </a:ext>
                  </a:extLst>
                </a:gridCol>
              </a:tblGrid>
              <a:tr h="762429">
                <a:tc>
                  <a:txBody>
                    <a:bodyPr/>
                    <a:lstStyle/>
                    <a:p>
                      <a:pPr algn="ctr">
                        <a:defRPr/>
                      </a:pPr>
                      <a:r>
                        <a:rPr lang="en-US" sz="2400" b="1" i="0" dirty="0">
                          <a:solidFill>
                            <a:srgbClr val="001689"/>
                          </a:solidFill>
                          <a:latin typeface="DM Sans"/>
                          <a:ea typeface="+mn-ea"/>
                        </a:rPr>
                        <a:t>Type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4"/>
                    </a:solidFill>
                  </a:tcPr>
                </a:tc>
                <a:tc>
                  <a:txBody>
                    <a:bodyPr/>
                    <a:lstStyle/>
                    <a:p>
                      <a:pPr algn="ctr">
                        <a:defRPr/>
                      </a:pPr>
                      <a:r>
                        <a:rPr lang="en-US" sz="2400" b="1" i="0" dirty="0">
                          <a:solidFill>
                            <a:srgbClr val="001689"/>
                          </a:solidFill>
                          <a:latin typeface="DM Sans"/>
                          <a:ea typeface="+mn-ea"/>
                        </a:rPr>
                        <a:t>Centre Based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4"/>
                    </a:solidFill>
                  </a:tcPr>
                </a:tc>
                <a:tc gridSpan="2">
                  <a:txBody>
                    <a:bodyPr/>
                    <a:lstStyle/>
                    <a:p>
                      <a:pPr algn="ctr">
                        <a:defRPr/>
                      </a:pPr>
                      <a:r>
                        <a:rPr lang="en-US" sz="2400" b="1" i="0" dirty="0">
                          <a:solidFill>
                            <a:srgbClr val="001689"/>
                          </a:solidFill>
                          <a:latin typeface="DM Sans"/>
                          <a:ea typeface="+mn-ea"/>
                        </a:rPr>
                        <a:t>College Based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4"/>
                    </a:solidFill>
                  </a:tcPr>
                </a:tc>
                <a:tc hMerge="1">
                  <a:txBody>
                    <a:bodyPr/>
                    <a:lstStyle/>
                    <a:p>
                      <a:pPr algn="l">
                        <a:defRPr/>
                      </a:pPr>
                      <a:r>
                        <a:rPr lang="en-US" sz="3299">
                          <a:solidFill>
                            <a:srgbClr val="000000"/>
                          </a:solidFill>
                          <a:latin typeface="Cooper Hewitt"/>
                        </a:rPr>
                        <a:t>College Based</a:t>
                      </a:r>
                      <a:endParaRPr lang="en-US" sz="11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CC04"/>
                    </a:solidFill>
                  </a:tcPr>
                </a:tc>
                <a:extLst>
                  <a:ext uri="{0D108BD9-81ED-4DB2-BD59-A6C34878D82A}">
                    <a16:rowId xmlns:a16="http://schemas.microsoft.com/office/drawing/2014/main" val="10000"/>
                  </a:ext>
                </a:extLst>
              </a:tr>
              <a:tr h="902358">
                <a:tc>
                  <a:txBody>
                    <a:bodyPr/>
                    <a:lstStyle/>
                    <a:p>
                      <a:pPr algn="ctr">
                        <a:defRPr/>
                      </a:pPr>
                      <a:r>
                        <a:rPr lang="en-US" sz="2400" b="0" i="0" dirty="0">
                          <a:solidFill>
                            <a:srgbClr val="001689"/>
                          </a:solidFill>
                          <a:latin typeface="DM Sans"/>
                          <a:ea typeface="+mn-ea"/>
                        </a:rPr>
                        <a:t>Segment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4"/>
                    </a:solidFill>
                  </a:tcPr>
                </a:tc>
                <a:tc>
                  <a:txBody>
                    <a:bodyPr/>
                    <a:lstStyle/>
                    <a:p>
                      <a:pPr algn="ctr">
                        <a:defRPr/>
                      </a:pPr>
                      <a:r>
                        <a:rPr lang="en-US" sz="2400" b="0" i="0" dirty="0">
                          <a:solidFill>
                            <a:srgbClr val="001689"/>
                          </a:solidFill>
                          <a:latin typeface="DM Sans"/>
                          <a:ea typeface="+mn-ea"/>
                        </a:rPr>
                        <a:t>Under Graduates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defRPr/>
                      </a:pPr>
                      <a:r>
                        <a:rPr lang="en-US" sz="2400" b="0" i="0" dirty="0">
                          <a:solidFill>
                            <a:srgbClr val="001689"/>
                          </a:solidFill>
                          <a:latin typeface="DM Sans"/>
                          <a:ea typeface="+mn-ea"/>
                        </a:rPr>
                        <a:t>Graduates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defRPr/>
                      </a:pPr>
                      <a:r>
                        <a:rPr lang="en-US" sz="2400" b="0" i="0" dirty="0">
                          <a:solidFill>
                            <a:srgbClr val="001689"/>
                          </a:solidFill>
                          <a:latin typeface="DM Sans"/>
                          <a:ea typeface="+mn-ea"/>
                        </a:rPr>
                        <a:t>Science &amp; Engineers Graduates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305124">
                <a:tc>
                  <a:txBody>
                    <a:bodyPr/>
                    <a:lstStyle/>
                    <a:p>
                      <a:pPr algn="ctr">
                        <a:defRPr/>
                      </a:pPr>
                      <a:r>
                        <a:rPr lang="en-US" sz="2400" b="0" i="0" err="1">
                          <a:solidFill>
                            <a:srgbClr val="001689"/>
                          </a:solidFill>
                          <a:latin typeface="DM Sans"/>
                          <a:ea typeface="+mn-ea"/>
                        </a:rPr>
                        <a:t>Programme</a:t>
                      </a:r>
                      <a:r>
                        <a:rPr lang="en-US" sz="2400" b="0" i="0" dirty="0">
                          <a:solidFill>
                            <a:srgbClr val="001689"/>
                          </a:solidFill>
                          <a:latin typeface="DM Sans"/>
                          <a:ea typeface="+mn-ea"/>
                        </a:rPr>
                        <a:t> Framework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4"/>
                    </a:solidFill>
                  </a:tcPr>
                </a:tc>
                <a:tc>
                  <a:txBody>
                    <a:bodyPr/>
                    <a:lstStyle/>
                    <a:p>
                      <a:pPr algn="ctr">
                        <a:defRPr/>
                      </a:pPr>
                      <a:r>
                        <a:rPr lang="en-US" sz="2400" b="0" i="0" dirty="0">
                          <a:solidFill>
                            <a:srgbClr val="001689"/>
                          </a:solidFill>
                          <a:latin typeface="DM Sans"/>
                          <a:ea typeface="+mn-ea"/>
                        </a:rPr>
                        <a:t>21st Century Transferrable</a:t>
                      </a:r>
                    </a:p>
                    <a:p>
                      <a:pPr algn="ctr">
                        <a:defRPr/>
                      </a:pPr>
                      <a:r>
                        <a:rPr lang="en-US" sz="2400" b="0" i="0" dirty="0">
                          <a:solidFill>
                            <a:srgbClr val="001689"/>
                          </a:solidFill>
                          <a:latin typeface="DM Sans"/>
                          <a:ea typeface="+mn-ea"/>
                        </a:rPr>
                        <a:t>Life &amp; Employability Skills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defRPr/>
                      </a:pPr>
                      <a:r>
                        <a:rPr lang="en-US" sz="2400" b="0" i="0" dirty="0">
                          <a:solidFill>
                            <a:srgbClr val="001689"/>
                          </a:solidFill>
                          <a:latin typeface="DM Sans"/>
                          <a:ea typeface="+mn-ea"/>
                        </a:rPr>
                        <a:t>21st Century Transferable Life &amp; Employability Skills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defRPr/>
                      </a:pPr>
                      <a:r>
                        <a:rPr lang="en-US" sz="2400" b="0" i="0" dirty="0">
                          <a:solidFill>
                            <a:srgbClr val="001689"/>
                          </a:solidFill>
                          <a:latin typeface="DM Sans"/>
                          <a:ea typeface="+mn-ea"/>
                        </a:rPr>
                        <a:t>21st Century Transferrable Life &amp; Employability Skills + Technical Skills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06037">
                <a:tc>
                  <a:txBody>
                    <a:bodyPr/>
                    <a:lstStyle/>
                    <a:p>
                      <a:pPr algn="ctr">
                        <a:defRPr/>
                      </a:pPr>
                      <a:r>
                        <a:rPr lang="en-US" sz="2400" b="0" i="0" dirty="0">
                          <a:solidFill>
                            <a:srgbClr val="001689"/>
                          </a:solidFill>
                          <a:latin typeface="DM Sans"/>
                          <a:ea typeface="+mn-ea"/>
                        </a:rPr>
                        <a:t>Salary Range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4"/>
                    </a:solidFill>
                  </a:tcPr>
                </a:tc>
                <a:tc>
                  <a:txBody>
                    <a:bodyPr/>
                    <a:lstStyle/>
                    <a:p>
                      <a:pPr algn="ctr">
                        <a:defRPr/>
                      </a:pPr>
                      <a:r>
                        <a:rPr lang="en-US" sz="2400" b="0" i="0" dirty="0">
                          <a:solidFill>
                            <a:srgbClr val="001689"/>
                          </a:solidFill>
                          <a:latin typeface="DM Sans"/>
                          <a:ea typeface="+mn-ea"/>
                        </a:rPr>
                        <a:t>USD 134 – USD 200 p.m.</a:t>
                      </a:r>
                    </a:p>
                    <a:p>
                      <a:pPr lvl="0" algn="ctr">
                        <a:buNone/>
                      </a:pPr>
                      <a:r>
                        <a:rPr lang="en-US" sz="2400" b="0" i="0" noProof="0" dirty="0">
                          <a:solidFill>
                            <a:srgbClr val="001689"/>
                          </a:solidFill>
                          <a:latin typeface="DM Sans"/>
                          <a:ea typeface="+mn-ea"/>
                          <a:cs typeface="+mn-cs"/>
                        </a:rPr>
                        <a:t>INR 12000 – 16500 p.m.</a:t>
                      </a:r>
                      <a:endParaRPr lang="en-US" sz="2400" b="0" i="0" dirty="0">
                        <a:solidFill>
                          <a:srgbClr val="001689"/>
                        </a:solidFill>
                        <a:latin typeface="DM Sans"/>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defRPr/>
                      </a:pPr>
                      <a:r>
                        <a:rPr lang="en-US" sz="2400" b="0" i="0" dirty="0">
                          <a:solidFill>
                            <a:srgbClr val="001689"/>
                          </a:solidFill>
                          <a:latin typeface="DM Sans"/>
                          <a:ea typeface="+mn-ea"/>
                        </a:rPr>
                        <a:t>USD 188 – USD 250 p.m.</a:t>
                      </a:r>
                    </a:p>
                    <a:p>
                      <a:pPr lvl="0" algn="ctr">
                        <a:buNone/>
                      </a:pPr>
                      <a:r>
                        <a:rPr lang="en-US" sz="2400" b="0" i="0" noProof="0" dirty="0">
                          <a:solidFill>
                            <a:srgbClr val="001689"/>
                          </a:solidFill>
                          <a:latin typeface="DM Sans"/>
                          <a:ea typeface="+mn-ea"/>
                          <a:cs typeface="+mn-cs"/>
                        </a:rPr>
                        <a:t>INR 15000 – 20000 p.m.</a:t>
                      </a:r>
                      <a:endParaRPr lang="en-US" sz="2400" b="0" i="0" dirty="0">
                        <a:solidFill>
                          <a:srgbClr val="001689"/>
                        </a:solidFill>
                        <a:latin typeface="DM Sans"/>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defRPr/>
                      </a:pPr>
                      <a:r>
                        <a:rPr lang="en-US" sz="2400" b="0" i="0" dirty="0">
                          <a:solidFill>
                            <a:srgbClr val="001689"/>
                          </a:solidFill>
                          <a:latin typeface="DM Sans"/>
                          <a:ea typeface="+mn-ea"/>
                        </a:rPr>
                        <a:t>USD 313 – USD 500 p.m.</a:t>
                      </a:r>
                    </a:p>
                    <a:p>
                      <a:pPr lvl="0" algn="ctr">
                        <a:buNone/>
                      </a:pPr>
                      <a:r>
                        <a:rPr lang="en-US" sz="2400" b="0" i="0" noProof="0" dirty="0">
                          <a:solidFill>
                            <a:srgbClr val="001689"/>
                          </a:solidFill>
                          <a:latin typeface="DM Sans"/>
                          <a:ea typeface="+mn-ea"/>
                          <a:cs typeface="+mn-cs"/>
                        </a:rPr>
                        <a:t>INR 25000 – 40000 p.m.</a:t>
                      </a:r>
                      <a:endParaRPr lang="en-US" sz="2400" b="0" i="0" dirty="0">
                        <a:solidFill>
                          <a:srgbClr val="001689"/>
                        </a:solidFill>
                        <a:latin typeface="DM Sans"/>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906037">
                <a:tc>
                  <a:txBody>
                    <a:bodyPr/>
                    <a:lstStyle/>
                    <a:p>
                      <a:pPr algn="ctr">
                        <a:defRPr/>
                      </a:pPr>
                      <a:r>
                        <a:rPr lang="en-US" sz="2400" b="0" i="0" dirty="0">
                          <a:solidFill>
                            <a:srgbClr val="001689"/>
                          </a:solidFill>
                          <a:latin typeface="DM Sans"/>
                          <a:ea typeface="+mn-ea"/>
                        </a:rPr>
                        <a:t>Placement Target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4"/>
                    </a:solidFill>
                  </a:tcPr>
                </a:tc>
                <a:tc>
                  <a:txBody>
                    <a:bodyPr/>
                    <a:lstStyle/>
                    <a:p>
                      <a:pPr algn="ctr">
                        <a:defRPr/>
                      </a:pPr>
                      <a:r>
                        <a:rPr lang="en-US" sz="2400" b="0" i="0" dirty="0">
                          <a:solidFill>
                            <a:srgbClr val="001689"/>
                          </a:solidFill>
                          <a:latin typeface="DM Sans"/>
                          <a:ea typeface="+mn-ea"/>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defRPr/>
                      </a:pPr>
                      <a:r>
                        <a:rPr lang="en-US" sz="2400" b="0" i="0" dirty="0">
                          <a:solidFill>
                            <a:srgbClr val="001689"/>
                          </a:solidFill>
                          <a:latin typeface="DM Sans"/>
                          <a:ea typeface="+mn-ea"/>
                        </a:rPr>
                        <a:t>95%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defRPr/>
                      </a:pPr>
                      <a:r>
                        <a:rPr lang="en-US" sz="2400" b="0" i="0" dirty="0">
                          <a:solidFill>
                            <a:srgbClr val="001689"/>
                          </a:solidFill>
                          <a:latin typeface="DM Sans"/>
                          <a:ea typeface="+mn-ea"/>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906037">
                <a:tc>
                  <a:txBody>
                    <a:bodyPr/>
                    <a:lstStyle/>
                    <a:p>
                      <a:pPr algn="ctr">
                        <a:defRPr/>
                      </a:pPr>
                      <a:r>
                        <a:rPr lang="en-US" sz="2400" b="0" i="0" dirty="0">
                          <a:solidFill>
                            <a:srgbClr val="001689"/>
                          </a:solidFill>
                          <a:latin typeface="DM Sans"/>
                          <a:ea typeface="+mn-ea"/>
                        </a:rPr>
                        <a:t>Workforce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4"/>
                    </a:solidFill>
                  </a:tcPr>
                </a:tc>
                <a:tc>
                  <a:txBody>
                    <a:bodyPr/>
                    <a:lstStyle/>
                    <a:p>
                      <a:pPr algn="ctr">
                        <a:defRPr/>
                      </a:pPr>
                      <a:r>
                        <a:rPr lang="en-US" sz="2400" b="0" i="0" dirty="0">
                          <a:solidFill>
                            <a:srgbClr val="001689"/>
                          </a:solidFill>
                          <a:latin typeface="DM Sans"/>
                          <a:ea typeface="+mn-ea"/>
                        </a:rPr>
                        <a:t>Grey-Collar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defRPr/>
                      </a:pPr>
                      <a:r>
                        <a:rPr lang="en-US" sz="2400" b="0" i="0" dirty="0">
                          <a:solidFill>
                            <a:srgbClr val="001689"/>
                          </a:solidFill>
                          <a:latin typeface="DM Sans"/>
                          <a:ea typeface="+mn-ea"/>
                        </a:rPr>
                        <a:t>Grey-Collar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defRPr/>
                      </a:pPr>
                      <a:r>
                        <a:rPr lang="en-US" sz="2400" b="0" i="0" dirty="0">
                          <a:solidFill>
                            <a:srgbClr val="001689"/>
                          </a:solidFill>
                          <a:latin typeface="DM Sans"/>
                          <a:ea typeface="+mn-ea"/>
                        </a:rPr>
                        <a:t>White-Collar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1617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descr="A person holding a computer&#10;&#10;Description automatically generated">
            <a:extLst>
              <a:ext uri="{FF2B5EF4-FFF2-40B4-BE49-F238E27FC236}">
                <a16:creationId xmlns:a16="http://schemas.microsoft.com/office/drawing/2014/main" id="{A2B7D806-15AB-0C55-0C0E-AB5F6DBEF870}"/>
              </a:ext>
            </a:extLst>
          </p:cNvPr>
          <p:cNvPicPr>
            <a:picLocks noChangeAspect="1"/>
          </p:cNvPicPr>
          <p:nvPr/>
        </p:nvPicPr>
        <p:blipFill rotWithShape="1">
          <a:blip r:embed="rId3">
            <a:extLst>
              <a:ext uri="{28A0092B-C50C-407E-A947-70E740481C1C}">
                <a14:useLocalDpi xmlns:a14="http://schemas.microsoft.com/office/drawing/2010/main" val="0"/>
              </a:ext>
            </a:extLst>
          </a:blip>
          <a:srcRect l="22608" r="31015"/>
          <a:stretch/>
        </p:blipFill>
        <p:spPr>
          <a:xfrm>
            <a:off x="-444500" y="0"/>
            <a:ext cx="7156173" cy="10287000"/>
          </a:xfrm>
          <a:prstGeom prst="rect">
            <a:avLst/>
          </a:prstGeom>
        </p:spPr>
      </p:pic>
      <p:cxnSp>
        <p:nvCxnSpPr>
          <p:cNvPr id="52" name="Straight Connector 51">
            <a:extLst>
              <a:ext uri="{FF2B5EF4-FFF2-40B4-BE49-F238E27FC236}">
                <a16:creationId xmlns:a16="http://schemas.microsoft.com/office/drawing/2014/main" id="{6831FAAD-0106-1756-59DA-57616CF09303}"/>
              </a:ext>
            </a:extLst>
          </p:cNvPr>
          <p:cNvCxnSpPr>
            <a:cxnSpLocks/>
          </p:cNvCxnSpPr>
          <p:nvPr/>
        </p:nvCxnSpPr>
        <p:spPr>
          <a:xfrm flipV="1">
            <a:off x="6737000" y="0"/>
            <a:ext cx="0" cy="10287000"/>
          </a:xfrm>
          <a:prstGeom prst="line">
            <a:avLst/>
          </a:prstGeom>
          <a:ln w="76200">
            <a:solidFill>
              <a:srgbClr val="FFCC04"/>
            </a:solidFill>
          </a:ln>
        </p:spPr>
        <p:style>
          <a:lnRef idx="1">
            <a:schemeClr val="accent1"/>
          </a:lnRef>
          <a:fillRef idx="0">
            <a:schemeClr val="accent1"/>
          </a:fillRef>
          <a:effectRef idx="0">
            <a:schemeClr val="accent1"/>
          </a:effectRef>
          <a:fontRef idx="minor">
            <a:schemeClr val="tx1"/>
          </a:fontRef>
        </p:style>
      </p:cxnSp>
      <p:sp>
        <p:nvSpPr>
          <p:cNvPr id="56" name="TextBox 39">
            <a:extLst>
              <a:ext uri="{FF2B5EF4-FFF2-40B4-BE49-F238E27FC236}">
                <a16:creationId xmlns:a16="http://schemas.microsoft.com/office/drawing/2014/main" id="{E9072F1E-E5AE-56DE-2ACD-3D4D2B93A980}"/>
              </a:ext>
            </a:extLst>
          </p:cNvPr>
          <p:cNvSpPr txBox="1"/>
          <p:nvPr/>
        </p:nvSpPr>
        <p:spPr>
          <a:xfrm>
            <a:off x="7329394" y="4343823"/>
            <a:ext cx="6227484" cy="456728"/>
          </a:xfrm>
          <a:prstGeom prst="rect">
            <a:avLst/>
          </a:prstGeom>
        </p:spPr>
        <p:txBody>
          <a:bodyPr wrap="square" lIns="0" tIns="0" rIns="0" bIns="0" rtlCol="0" anchor="t">
            <a:spAutoFit/>
          </a:bodyPr>
          <a:lstStyle/>
          <a:p>
            <a:pPr>
              <a:lnSpc>
                <a:spcPts val="3200"/>
              </a:lnSpc>
            </a:pPr>
            <a:r>
              <a:rPr lang="en-US" sz="4400" b="1" dirty="0">
                <a:solidFill>
                  <a:srgbClr val="001689"/>
                </a:solidFill>
                <a:latin typeface="Calibri"/>
                <a:ea typeface="+mj-ea"/>
                <a:cs typeface="Calibri"/>
              </a:rPr>
              <a:t>To move the needle on:</a:t>
            </a:r>
          </a:p>
        </p:txBody>
      </p:sp>
      <p:grpSp>
        <p:nvGrpSpPr>
          <p:cNvPr id="7" name="Group 6">
            <a:extLst>
              <a:ext uri="{FF2B5EF4-FFF2-40B4-BE49-F238E27FC236}">
                <a16:creationId xmlns:a16="http://schemas.microsoft.com/office/drawing/2014/main" id="{1EA2BE9A-5710-6140-0A69-4A14C010E856}"/>
              </a:ext>
            </a:extLst>
          </p:cNvPr>
          <p:cNvGrpSpPr/>
          <p:nvPr/>
        </p:nvGrpSpPr>
        <p:grpSpPr>
          <a:xfrm>
            <a:off x="9636053" y="4324149"/>
            <a:ext cx="6870045" cy="4810136"/>
            <a:chOff x="11165758" y="4343638"/>
            <a:chExt cx="6870045" cy="4810136"/>
          </a:xfrm>
        </p:grpSpPr>
        <p:pic>
          <p:nvPicPr>
            <p:cNvPr id="55" name="Graphic 54">
              <a:extLst>
                <a:ext uri="{FF2B5EF4-FFF2-40B4-BE49-F238E27FC236}">
                  <a16:creationId xmlns:a16="http://schemas.microsoft.com/office/drawing/2014/main" id="{4DA87807-5445-523F-1710-9ED332CE7B2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65758" y="7095286"/>
              <a:ext cx="6870045" cy="2058488"/>
            </a:xfrm>
            <a:prstGeom prst="rect">
              <a:avLst/>
            </a:prstGeom>
          </p:spPr>
        </p:pic>
        <p:sp>
          <p:nvSpPr>
            <p:cNvPr id="57" name="TextBox 38">
              <a:extLst>
                <a:ext uri="{FF2B5EF4-FFF2-40B4-BE49-F238E27FC236}">
                  <a16:creationId xmlns:a16="http://schemas.microsoft.com/office/drawing/2014/main" id="{FEA5723E-9088-5F54-DBD0-0CD0399AEEDA}"/>
                </a:ext>
              </a:extLst>
            </p:cNvPr>
            <p:cNvSpPr txBox="1"/>
            <p:nvPr/>
          </p:nvSpPr>
          <p:spPr>
            <a:xfrm>
              <a:off x="11334446" y="6385033"/>
              <a:ext cx="1982322" cy="1683153"/>
            </a:xfrm>
            <a:prstGeom prst="rect">
              <a:avLst/>
            </a:prstGeom>
          </p:spPr>
          <p:txBody>
            <a:bodyPr wrap="square" lIns="0" tIns="0" rIns="0" bIns="0" rtlCol="0" anchor="t">
              <a:spAutoFit/>
            </a:bodyPr>
            <a:lstStyle/>
            <a:p>
              <a:pPr>
                <a:lnSpc>
                  <a:spcPts val="2200"/>
                </a:lnSpc>
              </a:pPr>
              <a:r>
                <a:rPr lang="en-US" sz="2500" b="1">
                  <a:latin typeface="+mj-lt"/>
                </a:rPr>
                <a:t>Life &amp; Employability Skills</a:t>
              </a:r>
              <a:br>
                <a:rPr lang="en-US" b="1">
                  <a:latin typeface="+mj-lt"/>
                </a:rPr>
              </a:br>
              <a:r>
                <a:rPr lang="en-US">
                  <a:solidFill>
                    <a:srgbClr val="FF0000"/>
                  </a:solidFill>
                  <a:latin typeface="+mj-lt"/>
                </a:rPr>
                <a:t>Career Readiness:</a:t>
              </a:r>
              <a:endParaRPr lang="en-GB">
                <a:latin typeface="+mj-lt"/>
              </a:endParaRPr>
            </a:p>
            <a:p>
              <a:pPr>
                <a:lnSpc>
                  <a:spcPts val="2200"/>
                </a:lnSpc>
              </a:pPr>
              <a:r>
                <a:rPr lang="en-GB">
                  <a:latin typeface="+mj-lt"/>
                </a:rPr>
                <a:t>21st  century life and employability skills ​</a:t>
              </a:r>
              <a:endParaRPr lang="en-US">
                <a:latin typeface="+mj-lt"/>
              </a:endParaRPr>
            </a:p>
          </p:txBody>
        </p:sp>
        <p:cxnSp>
          <p:nvCxnSpPr>
            <p:cNvPr id="59" name="Straight Connector 58">
              <a:extLst>
                <a:ext uri="{FF2B5EF4-FFF2-40B4-BE49-F238E27FC236}">
                  <a16:creationId xmlns:a16="http://schemas.microsoft.com/office/drawing/2014/main" id="{73AA8A12-7097-54DC-F593-E043D95B2FF2}"/>
                </a:ext>
              </a:extLst>
            </p:cNvPr>
            <p:cNvCxnSpPr>
              <a:cxnSpLocks/>
            </p:cNvCxnSpPr>
            <p:nvPr/>
          </p:nvCxnSpPr>
          <p:spPr>
            <a:xfrm flipV="1">
              <a:off x="11165758" y="6224985"/>
              <a:ext cx="0" cy="2000532"/>
            </a:xfrm>
            <a:prstGeom prst="line">
              <a:avLst/>
            </a:prstGeom>
            <a:ln w="31750">
              <a:solidFill>
                <a:srgbClr val="BBBCBF"/>
              </a:solidFill>
              <a:headEnd type="none" w="lg" len="lg"/>
              <a:tailEnd type="oval"/>
            </a:ln>
          </p:spPr>
          <p:style>
            <a:lnRef idx="1">
              <a:schemeClr val="accent1"/>
            </a:lnRef>
            <a:fillRef idx="0">
              <a:schemeClr val="accent1"/>
            </a:fillRef>
            <a:effectRef idx="0">
              <a:schemeClr val="accent1"/>
            </a:effectRef>
            <a:fontRef idx="minor">
              <a:schemeClr val="tx1"/>
            </a:fontRef>
          </p:style>
        </p:cxnSp>
        <p:sp>
          <p:nvSpPr>
            <p:cNvPr id="62" name="TextBox 38">
              <a:extLst>
                <a:ext uri="{FF2B5EF4-FFF2-40B4-BE49-F238E27FC236}">
                  <a16:creationId xmlns:a16="http://schemas.microsoft.com/office/drawing/2014/main" id="{C789AC50-8DB1-6DA2-F397-D4D482552F90}"/>
                </a:ext>
              </a:extLst>
            </p:cNvPr>
            <p:cNvSpPr txBox="1"/>
            <p:nvPr/>
          </p:nvSpPr>
          <p:spPr>
            <a:xfrm>
              <a:off x="13485455" y="5390867"/>
              <a:ext cx="1982322" cy="1683153"/>
            </a:xfrm>
            <a:prstGeom prst="rect">
              <a:avLst/>
            </a:prstGeom>
          </p:spPr>
          <p:txBody>
            <a:bodyPr wrap="square" lIns="0" tIns="0" rIns="0" bIns="0" rtlCol="0" anchor="t">
              <a:spAutoFit/>
            </a:bodyPr>
            <a:lstStyle/>
            <a:p>
              <a:pPr>
                <a:lnSpc>
                  <a:spcPts val="2200"/>
                </a:lnSpc>
              </a:pPr>
              <a:r>
                <a:rPr lang="en-US" sz="2500" b="1" dirty="0">
                  <a:latin typeface="+mj-lt"/>
                </a:rPr>
                <a:t>Job Attainment</a:t>
              </a:r>
              <a:br>
                <a:rPr lang="en-US" b="1" dirty="0">
                  <a:latin typeface="+mj-lt"/>
                </a:rPr>
              </a:br>
              <a:r>
                <a:rPr lang="en-US" dirty="0">
                  <a:solidFill>
                    <a:srgbClr val="FF0000"/>
                  </a:solidFill>
                  <a:latin typeface="+mj-lt"/>
                </a:rPr>
                <a:t>Placement:</a:t>
              </a:r>
              <a:br>
                <a:rPr lang="en-US" dirty="0">
                  <a:latin typeface="+mj-lt"/>
                </a:rPr>
              </a:br>
              <a:r>
                <a:rPr lang="en-GB" dirty="0">
                  <a:latin typeface="+mj-lt"/>
                </a:rPr>
                <a:t>Placement in aspirational job roles and, Retention​</a:t>
              </a:r>
              <a:endParaRPr lang="en-US" dirty="0">
                <a:latin typeface="+mj-lt"/>
              </a:endParaRPr>
            </a:p>
          </p:txBody>
        </p:sp>
        <p:cxnSp>
          <p:nvCxnSpPr>
            <p:cNvPr id="63" name="Straight Connector 62">
              <a:extLst>
                <a:ext uri="{FF2B5EF4-FFF2-40B4-BE49-F238E27FC236}">
                  <a16:creationId xmlns:a16="http://schemas.microsoft.com/office/drawing/2014/main" id="{2375D8D4-85AA-370B-6EFD-6EF4BB05E36F}"/>
                </a:ext>
              </a:extLst>
            </p:cNvPr>
            <p:cNvCxnSpPr>
              <a:cxnSpLocks/>
            </p:cNvCxnSpPr>
            <p:nvPr/>
          </p:nvCxnSpPr>
          <p:spPr>
            <a:xfrm flipV="1">
              <a:off x="13316767" y="5285437"/>
              <a:ext cx="0" cy="2800371"/>
            </a:xfrm>
            <a:prstGeom prst="line">
              <a:avLst/>
            </a:prstGeom>
            <a:ln w="31750">
              <a:solidFill>
                <a:srgbClr val="BBBCBF"/>
              </a:solidFill>
              <a:headEnd type="none" w="lg" len="lg"/>
              <a:tailEnd type="oval"/>
            </a:ln>
          </p:spPr>
          <p:style>
            <a:lnRef idx="1">
              <a:schemeClr val="accent1"/>
            </a:lnRef>
            <a:fillRef idx="0">
              <a:schemeClr val="accent1"/>
            </a:fillRef>
            <a:effectRef idx="0">
              <a:schemeClr val="accent1"/>
            </a:effectRef>
            <a:fontRef idx="minor">
              <a:schemeClr val="tx1"/>
            </a:fontRef>
          </p:style>
        </p:cxnSp>
        <p:sp>
          <p:nvSpPr>
            <p:cNvPr id="65" name="TextBox 38">
              <a:extLst>
                <a:ext uri="{FF2B5EF4-FFF2-40B4-BE49-F238E27FC236}">
                  <a16:creationId xmlns:a16="http://schemas.microsoft.com/office/drawing/2014/main" id="{8C5FFCEA-7E87-65D5-4E5C-EEC066AFA43D}"/>
                </a:ext>
              </a:extLst>
            </p:cNvPr>
            <p:cNvSpPr txBox="1"/>
            <p:nvPr/>
          </p:nvSpPr>
          <p:spPr>
            <a:xfrm>
              <a:off x="16053481" y="4753999"/>
              <a:ext cx="1982322" cy="1683153"/>
            </a:xfrm>
            <a:prstGeom prst="rect">
              <a:avLst/>
            </a:prstGeom>
          </p:spPr>
          <p:txBody>
            <a:bodyPr wrap="square" lIns="0" tIns="0" rIns="0" bIns="0" rtlCol="0" anchor="t">
              <a:spAutoFit/>
            </a:bodyPr>
            <a:lstStyle/>
            <a:p>
              <a:pPr>
                <a:lnSpc>
                  <a:spcPts val="2200"/>
                </a:lnSpc>
              </a:pPr>
              <a:r>
                <a:rPr lang="en-US" sz="2500" b="1">
                  <a:latin typeface="+mj-lt"/>
                </a:rPr>
                <a:t>Workplace Success</a:t>
              </a:r>
            </a:p>
            <a:p>
              <a:pPr>
                <a:lnSpc>
                  <a:spcPts val="2200"/>
                </a:lnSpc>
              </a:pPr>
              <a:r>
                <a:rPr lang="en-US">
                  <a:solidFill>
                    <a:srgbClr val="FF0000"/>
                  </a:solidFill>
                  <a:latin typeface="+mj-lt"/>
                </a:rPr>
                <a:t>Job Satisfaction: </a:t>
              </a:r>
              <a:r>
                <a:rPr lang="en-US">
                  <a:latin typeface="+mj-lt"/>
                </a:rPr>
                <a:t>Long-term income performance at workplace</a:t>
              </a:r>
            </a:p>
          </p:txBody>
        </p:sp>
        <p:cxnSp>
          <p:nvCxnSpPr>
            <p:cNvPr id="66" name="Straight Connector 65">
              <a:extLst>
                <a:ext uri="{FF2B5EF4-FFF2-40B4-BE49-F238E27FC236}">
                  <a16:creationId xmlns:a16="http://schemas.microsoft.com/office/drawing/2014/main" id="{96F0EB57-AFFE-DAFF-05A1-C2B884F04342}"/>
                </a:ext>
              </a:extLst>
            </p:cNvPr>
            <p:cNvCxnSpPr>
              <a:cxnSpLocks/>
            </p:cNvCxnSpPr>
            <p:nvPr/>
          </p:nvCxnSpPr>
          <p:spPr>
            <a:xfrm flipV="1">
              <a:off x="15884793" y="4343638"/>
              <a:ext cx="0" cy="2831360"/>
            </a:xfrm>
            <a:prstGeom prst="line">
              <a:avLst/>
            </a:prstGeom>
            <a:ln w="31750">
              <a:solidFill>
                <a:srgbClr val="BBBCBF"/>
              </a:solidFill>
              <a:headEnd type="none" w="lg" len="lg"/>
              <a:tailEnd type="oval"/>
            </a:ln>
          </p:spPr>
          <p:style>
            <a:lnRef idx="1">
              <a:schemeClr val="accent1"/>
            </a:lnRef>
            <a:fillRef idx="0">
              <a:schemeClr val="accent1"/>
            </a:fillRef>
            <a:effectRef idx="0">
              <a:schemeClr val="accent1"/>
            </a:effectRef>
            <a:fontRef idx="minor">
              <a:schemeClr val="tx1"/>
            </a:fontRef>
          </p:style>
        </p:cxnSp>
      </p:grpSp>
      <p:sp>
        <p:nvSpPr>
          <p:cNvPr id="2" name="Arrow: Left-Right 1">
            <a:extLst>
              <a:ext uri="{FF2B5EF4-FFF2-40B4-BE49-F238E27FC236}">
                <a16:creationId xmlns:a16="http://schemas.microsoft.com/office/drawing/2014/main" id="{9B491FF7-036E-C8EA-50B5-B5E50A1A8C28}"/>
              </a:ext>
            </a:extLst>
          </p:cNvPr>
          <p:cNvSpPr/>
          <p:nvPr/>
        </p:nvSpPr>
        <p:spPr>
          <a:xfrm>
            <a:off x="7683368" y="9193919"/>
            <a:ext cx="10218829" cy="951358"/>
          </a:xfrm>
          <a:prstGeom prst="leftRightArrow">
            <a:avLst>
              <a:gd name="adj1" fmla="val 71510"/>
              <a:gd name="adj2" fmla="val 35034"/>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ts val="2500"/>
              </a:lnSpc>
            </a:pPr>
            <a:r>
              <a:rPr lang="en-US" sz="3200" b="1" dirty="0">
                <a:solidFill>
                  <a:srgbClr val="001689"/>
                </a:solidFill>
                <a:latin typeface="Calibri"/>
                <a:ea typeface="+mj-ea"/>
                <a:cs typeface="Calibri"/>
              </a:rPr>
              <a:t>Special focus on young women’s workforce participation</a:t>
            </a:r>
          </a:p>
        </p:txBody>
      </p:sp>
      <p:grpSp>
        <p:nvGrpSpPr>
          <p:cNvPr id="22" name="Group 21">
            <a:extLst>
              <a:ext uri="{FF2B5EF4-FFF2-40B4-BE49-F238E27FC236}">
                <a16:creationId xmlns:a16="http://schemas.microsoft.com/office/drawing/2014/main" id="{65F7850B-0507-8F7D-4F0B-6921EABA919C}"/>
              </a:ext>
            </a:extLst>
          </p:cNvPr>
          <p:cNvGrpSpPr/>
          <p:nvPr/>
        </p:nvGrpSpPr>
        <p:grpSpPr>
          <a:xfrm>
            <a:off x="7903633" y="307731"/>
            <a:ext cx="9991979" cy="3803036"/>
            <a:chOff x="3668589" y="3699403"/>
            <a:chExt cx="8388473" cy="3021105"/>
          </a:xfrm>
        </p:grpSpPr>
        <p:grpSp>
          <p:nvGrpSpPr>
            <p:cNvPr id="6" name="Group 4">
              <a:extLst>
                <a:ext uri="{FF2B5EF4-FFF2-40B4-BE49-F238E27FC236}">
                  <a16:creationId xmlns:a16="http://schemas.microsoft.com/office/drawing/2014/main" id="{F54B73E6-0A8B-F5D6-E6A3-17F21F4BF17B}"/>
                </a:ext>
              </a:extLst>
            </p:cNvPr>
            <p:cNvGrpSpPr/>
            <p:nvPr/>
          </p:nvGrpSpPr>
          <p:grpSpPr>
            <a:xfrm>
              <a:off x="3668589" y="3699403"/>
              <a:ext cx="8388473" cy="3021105"/>
              <a:chOff x="186475" y="1211277"/>
              <a:chExt cx="11799386" cy="4022492"/>
            </a:xfrm>
          </p:grpSpPr>
          <p:grpSp>
            <p:nvGrpSpPr>
              <p:cNvPr id="9" name="Group 8">
                <a:extLst>
                  <a:ext uri="{FF2B5EF4-FFF2-40B4-BE49-F238E27FC236}">
                    <a16:creationId xmlns:a16="http://schemas.microsoft.com/office/drawing/2014/main" id="{D89363C0-AD47-F7EC-8BFF-48CADAB8F7EE}"/>
                  </a:ext>
                </a:extLst>
              </p:cNvPr>
              <p:cNvGrpSpPr/>
              <p:nvPr/>
            </p:nvGrpSpPr>
            <p:grpSpPr>
              <a:xfrm>
                <a:off x="186475" y="1211277"/>
                <a:ext cx="11799386" cy="4022492"/>
                <a:chOff x="185318" y="1437982"/>
                <a:chExt cx="11799386" cy="4022492"/>
              </a:xfrm>
            </p:grpSpPr>
            <p:graphicFrame>
              <p:nvGraphicFramePr>
                <p:cNvPr id="12" name="Diagram 11">
                  <a:extLst>
                    <a:ext uri="{FF2B5EF4-FFF2-40B4-BE49-F238E27FC236}">
                      <a16:creationId xmlns:a16="http://schemas.microsoft.com/office/drawing/2014/main" id="{0F0C59B8-C2A0-EC85-1A34-3C639E6641D4}"/>
                    </a:ext>
                  </a:extLst>
                </p:cNvPr>
                <p:cNvGraphicFramePr/>
                <p:nvPr/>
              </p:nvGraphicFramePr>
              <p:xfrm>
                <a:off x="185318" y="1437982"/>
                <a:ext cx="11799386" cy="402249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3" name="Picture 24" descr="Related image">
                  <a:extLst>
                    <a:ext uri="{FF2B5EF4-FFF2-40B4-BE49-F238E27FC236}">
                      <a16:creationId xmlns:a16="http://schemas.microsoft.com/office/drawing/2014/main" id="{7EF76FF1-CCD6-40BC-2C48-9378245618B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5416" y="1640075"/>
                  <a:ext cx="1452230" cy="1638453"/>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7">
                  <a:extLst>
                    <a:ext uri="{FF2B5EF4-FFF2-40B4-BE49-F238E27FC236}">
                      <a16:creationId xmlns:a16="http://schemas.microsoft.com/office/drawing/2014/main" id="{2020410E-C3C1-F0AB-D1A2-6981942F5AE4}"/>
                    </a:ext>
                  </a:extLst>
                </p:cNvPr>
                <p:cNvSpPr/>
                <p:nvPr/>
              </p:nvSpPr>
              <p:spPr>
                <a:xfrm>
                  <a:off x="229579" y="3815565"/>
                  <a:ext cx="1923905" cy="1361605"/>
                </a:xfrm>
                <a:prstGeom prst="roundRect">
                  <a:avLst>
                    <a:gd name="adj" fmla="val 0"/>
                  </a:avLst>
                </a:prstGeom>
                <a:ln/>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1800"/>
                    <a:t>Identifying Youth from Community</a:t>
                  </a:r>
                  <a:endParaRPr lang="en-IN" sz="1800"/>
                </a:p>
              </p:txBody>
            </p:sp>
            <p:sp>
              <p:nvSpPr>
                <p:cNvPr id="15" name="Rounded Rectangle 8">
                  <a:extLst>
                    <a:ext uri="{FF2B5EF4-FFF2-40B4-BE49-F238E27FC236}">
                      <a16:creationId xmlns:a16="http://schemas.microsoft.com/office/drawing/2014/main" id="{37053F58-E4BF-BC70-9BF1-E620F0B72EA6}"/>
                    </a:ext>
                  </a:extLst>
                </p:cNvPr>
                <p:cNvSpPr/>
                <p:nvPr/>
              </p:nvSpPr>
              <p:spPr>
                <a:xfrm>
                  <a:off x="2323539" y="3805704"/>
                  <a:ext cx="1660108" cy="1361606"/>
                </a:xfrm>
                <a:prstGeom prst="roundRect">
                  <a:avLst>
                    <a:gd name="adj" fmla="val 0"/>
                  </a:avLst>
                </a:prstGeom>
                <a:ln/>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1800"/>
                    <a:t>Selecting Youth from identified list </a:t>
                  </a:r>
                  <a:endParaRPr lang="en-IN" sz="1800"/>
                </a:p>
              </p:txBody>
            </p:sp>
            <p:sp>
              <p:nvSpPr>
                <p:cNvPr id="16" name="Rounded Rectangle 9">
                  <a:extLst>
                    <a:ext uri="{FF2B5EF4-FFF2-40B4-BE49-F238E27FC236}">
                      <a16:creationId xmlns:a16="http://schemas.microsoft.com/office/drawing/2014/main" id="{47F10F2E-CAF7-32E5-93B4-173EF7F5AA86}"/>
                    </a:ext>
                  </a:extLst>
                </p:cNvPr>
                <p:cNvSpPr/>
                <p:nvPr/>
              </p:nvSpPr>
              <p:spPr>
                <a:xfrm>
                  <a:off x="4113991" y="3805705"/>
                  <a:ext cx="1827680" cy="1361605"/>
                </a:xfrm>
                <a:prstGeom prst="roundRect">
                  <a:avLst>
                    <a:gd name="adj" fmla="val 0"/>
                  </a:avLst>
                </a:prstGeom>
                <a:ln/>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1800"/>
                    <a:t>2 Months Skill Training</a:t>
                  </a:r>
                  <a:endParaRPr lang="en-IN" sz="1800"/>
                </a:p>
              </p:txBody>
            </p:sp>
            <p:pic>
              <p:nvPicPr>
                <p:cNvPr id="17" name="Picture 16">
                  <a:extLst>
                    <a:ext uri="{FF2B5EF4-FFF2-40B4-BE49-F238E27FC236}">
                      <a16:creationId xmlns:a16="http://schemas.microsoft.com/office/drawing/2014/main" id="{E98EA544-8DB4-CDC3-F11B-76322C385BF0}"/>
                    </a:ext>
                  </a:extLst>
                </p:cNvPr>
                <p:cNvPicPr>
                  <a:picLocks noChangeAspect="1"/>
                </p:cNvPicPr>
                <p:nvPr/>
              </p:nvPicPr>
              <p:blipFill>
                <a:blip r:embed="rId12"/>
                <a:stretch>
                  <a:fillRect/>
                </a:stretch>
              </p:blipFill>
              <p:spPr>
                <a:xfrm>
                  <a:off x="2606054" y="1943041"/>
                  <a:ext cx="1032520" cy="1032520"/>
                </a:xfrm>
                <a:prstGeom prst="rect">
                  <a:avLst/>
                </a:prstGeom>
              </p:spPr>
            </p:pic>
            <p:pic>
              <p:nvPicPr>
                <p:cNvPr id="18" name="Picture 22" descr="Image result for teamwork icon">
                  <a:extLst>
                    <a:ext uri="{FF2B5EF4-FFF2-40B4-BE49-F238E27FC236}">
                      <a16:creationId xmlns:a16="http://schemas.microsoft.com/office/drawing/2014/main" id="{64C34FDC-0A82-CBD7-F939-187BDB7F4460}"/>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b="10885"/>
                <a:stretch/>
              </p:blipFill>
              <p:spPr bwMode="auto">
                <a:xfrm>
                  <a:off x="4284091" y="1900118"/>
                  <a:ext cx="1487480" cy="115107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ttps://static.thenounproject.com/png/1854999-200.png">
                  <a:extLst>
                    <a:ext uri="{FF2B5EF4-FFF2-40B4-BE49-F238E27FC236}">
                      <a16:creationId xmlns:a16="http://schemas.microsoft.com/office/drawing/2014/main" id="{25885944-6DD1-7789-532E-1F29B2B5269B}"/>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878979" y="1773422"/>
                  <a:ext cx="1055736" cy="1059516"/>
                </a:xfrm>
                <a:prstGeom prst="rect">
                  <a:avLst/>
                </a:prstGeom>
                <a:noFill/>
                <a:extLst>
                  <a:ext uri="{909E8E84-426E-40DD-AFC4-6F175D3DCCD1}">
                    <a14:hiddenFill xmlns:a14="http://schemas.microsoft.com/office/drawing/2010/main">
                      <a:solidFill>
                        <a:srgbClr val="FFFFFF"/>
                      </a:solidFill>
                    </a14:hiddenFill>
                  </a:ext>
                </a:extLst>
              </p:spPr>
            </p:pic>
            <p:sp>
              <p:nvSpPr>
                <p:cNvPr id="20" name="Rounded Rectangle 16">
                  <a:extLst>
                    <a:ext uri="{FF2B5EF4-FFF2-40B4-BE49-F238E27FC236}">
                      <a16:creationId xmlns:a16="http://schemas.microsoft.com/office/drawing/2014/main" id="{44473612-EDB1-DF73-DB64-511A60CBB48A}"/>
                    </a:ext>
                  </a:extLst>
                </p:cNvPr>
                <p:cNvSpPr/>
                <p:nvPr/>
              </p:nvSpPr>
              <p:spPr>
                <a:xfrm>
                  <a:off x="6099465" y="3815536"/>
                  <a:ext cx="1615710" cy="1361605"/>
                </a:xfrm>
                <a:prstGeom prst="roundRect">
                  <a:avLst>
                    <a:gd name="adj" fmla="val 0"/>
                  </a:avLst>
                </a:prstGeom>
                <a:ln/>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1800"/>
                    <a:t>Facilitating Interview preparation</a:t>
                  </a:r>
                  <a:endParaRPr lang="en-IN" sz="1800"/>
                </a:p>
              </p:txBody>
            </p:sp>
            <p:sp>
              <p:nvSpPr>
                <p:cNvPr id="21" name="Rounded Rectangle 17">
                  <a:extLst>
                    <a:ext uri="{FF2B5EF4-FFF2-40B4-BE49-F238E27FC236}">
                      <a16:creationId xmlns:a16="http://schemas.microsoft.com/office/drawing/2014/main" id="{0A5A7632-61BF-AE84-0E6C-BAD0D9785F7F}"/>
                    </a:ext>
                  </a:extLst>
                </p:cNvPr>
                <p:cNvSpPr/>
                <p:nvPr/>
              </p:nvSpPr>
              <p:spPr>
                <a:xfrm>
                  <a:off x="9604329" y="3820125"/>
                  <a:ext cx="1927753" cy="1361605"/>
                </a:xfrm>
                <a:prstGeom prst="roundRect">
                  <a:avLst>
                    <a:gd name="adj" fmla="val 0"/>
                  </a:avLst>
                </a:prstGeom>
                <a:ln/>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1800"/>
                    <a:t>Guided Journey and alumni connect</a:t>
                  </a:r>
                  <a:endParaRPr lang="en-IN" sz="1800"/>
                </a:p>
              </p:txBody>
            </p:sp>
          </p:grpSp>
          <p:sp>
            <p:nvSpPr>
              <p:cNvPr id="10" name="Rounded Rectangle 16">
                <a:extLst>
                  <a:ext uri="{FF2B5EF4-FFF2-40B4-BE49-F238E27FC236}">
                    <a16:creationId xmlns:a16="http://schemas.microsoft.com/office/drawing/2014/main" id="{2B792A2F-B77A-D8CB-9197-204F230CBE8B}"/>
                  </a:ext>
                </a:extLst>
              </p:cNvPr>
              <p:cNvSpPr/>
              <p:nvPr/>
            </p:nvSpPr>
            <p:spPr>
              <a:xfrm>
                <a:off x="7879154" y="3588831"/>
                <a:ext cx="1615710" cy="1361605"/>
              </a:xfrm>
              <a:prstGeom prst="roundRect">
                <a:avLst>
                  <a:gd name="adj" fmla="val 0"/>
                </a:avLst>
              </a:prstGeom>
              <a:ln/>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1800"/>
                  <a:t>Job Placement</a:t>
                </a:r>
                <a:endParaRPr lang="en-IN" sz="1800"/>
              </a:p>
            </p:txBody>
          </p:sp>
          <p:pic>
            <p:nvPicPr>
              <p:cNvPr id="11" name="Picture 10" descr="A close up of a logo&#10;&#10;Description automatically generated">
                <a:extLst>
                  <a:ext uri="{FF2B5EF4-FFF2-40B4-BE49-F238E27FC236}">
                    <a16:creationId xmlns:a16="http://schemas.microsoft.com/office/drawing/2014/main" id="{CD82DA7E-A76F-9040-F48C-EA400206801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080178" y="1673413"/>
                <a:ext cx="1064835" cy="946289"/>
              </a:xfrm>
              <a:prstGeom prst="rect">
                <a:avLst/>
              </a:prstGeom>
            </p:spPr>
          </p:pic>
        </p:grpSp>
        <p:pic>
          <p:nvPicPr>
            <p:cNvPr id="8" name="Picture 12" descr="Clip Art Job Interview - Clipart Job Interview, HD Png Download ,  Transparent Png Image - PNGitem">
              <a:extLst>
                <a:ext uri="{FF2B5EF4-FFF2-40B4-BE49-F238E27FC236}">
                  <a16:creationId xmlns:a16="http://schemas.microsoft.com/office/drawing/2014/main" id="{91807EBC-70E9-4FB4-3990-3558DA3180B2}"/>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064092" y="4162152"/>
              <a:ext cx="766665" cy="633197"/>
            </a:xfrm>
            <a:prstGeom prst="rect">
              <a:avLst/>
            </a:prstGeom>
            <a:noFill/>
            <a:extLst>
              <a:ext uri="{909E8E84-426E-40DD-AFC4-6F175D3DCCD1}">
                <a14:hiddenFill xmlns:a14="http://schemas.microsoft.com/office/drawing/2010/main">
                  <a:solidFill>
                    <a:srgbClr val="FFFFFF"/>
                  </a:solidFill>
                </a14:hiddenFill>
              </a:ext>
            </a:extLst>
          </p:spPr>
        </p:pic>
      </p:grpSp>
      <p:sp>
        <p:nvSpPr>
          <p:cNvPr id="86" name="TextBox 85">
            <a:extLst>
              <a:ext uri="{FF2B5EF4-FFF2-40B4-BE49-F238E27FC236}">
                <a16:creationId xmlns:a16="http://schemas.microsoft.com/office/drawing/2014/main" id="{788F13C9-1A9E-8BCD-D161-891447F83E14}"/>
              </a:ext>
            </a:extLst>
          </p:cNvPr>
          <p:cNvSpPr txBox="1"/>
          <p:nvPr/>
        </p:nvSpPr>
        <p:spPr>
          <a:xfrm>
            <a:off x="7325928" y="-7644"/>
            <a:ext cx="5554482" cy="769441"/>
          </a:xfrm>
          <a:prstGeom prst="rect">
            <a:avLst/>
          </a:prstGeom>
          <a:noFill/>
        </p:spPr>
        <p:txBody>
          <a:bodyPr wrap="square" lIns="91440" tIns="45720" rIns="91440" bIns="45720" rtlCol="0" anchor="t">
            <a:spAutoFit/>
          </a:bodyPr>
          <a:lstStyle/>
          <a:p>
            <a:pPr algn="l"/>
            <a:r>
              <a:rPr lang="en-US" sz="4400" b="1" dirty="0">
                <a:solidFill>
                  <a:srgbClr val="001689"/>
                </a:solidFill>
                <a:latin typeface="Calibri"/>
                <a:ea typeface="+mj-ea"/>
                <a:cs typeface="Calibri"/>
              </a:rPr>
              <a:t>Journey of Youth</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group of post-it notes with words&#10;&#10;Description automatically generated">
            <a:extLst>
              <a:ext uri="{FF2B5EF4-FFF2-40B4-BE49-F238E27FC236}">
                <a16:creationId xmlns:a16="http://schemas.microsoft.com/office/drawing/2014/main" id="{B4E96A0A-BC23-BA8A-A5AB-D283334F2EAC}"/>
              </a:ext>
            </a:extLst>
          </p:cNvPr>
          <p:cNvPicPr>
            <a:picLocks noChangeAspect="1"/>
          </p:cNvPicPr>
          <p:nvPr/>
        </p:nvPicPr>
        <p:blipFill rotWithShape="1">
          <a:blip r:embed="rId3"/>
          <a:srcRect l="3892" t="29492" r="6726" b="2193"/>
          <a:stretch/>
        </p:blipFill>
        <p:spPr>
          <a:xfrm>
            <a:off x="309198" y="3621670"/>
            <a:ext cx="7913802" cy="4880260"/>
          </a:xfrm>
          <a:prstGeom prst="rect">
            <a:avLst/>
          </a:prstGeom>
          <a:ln>
            <a:noFill/>
          </a:ln>
        </p:spPr>
      </p:pic>
      <p:pic>
        <p:nvPicPr>
          <p:cNvPr id="5" name="Picture 4" descr="A sticky note with a push pin attached to it&#10;&#10;Description automatically generated">
            <a:extLst>
              <a:ext uri="{FF2B5EF4-FFF2-40B4-BE49-F238E27FC236}">
                <a16:creationId xmlns:a16="http://schemas.microsoft.com/office/drawing/2014/main" id="{4FE9E7AA-3E57-321B-94DF-6DAD0BF98002}"/>
              </a:ext>
            </a:extLst>
          </p:cNvPr>
          <p:cNvPicPr>
            <a:picLocks noChangeAspect="1"/>
          </p:cNvPicPr>
          <p:nvPr/>
        </p:nvPicPr>
        <p:blipFill rotWithShape="1">
          <a:blip r:embed="rId4"/>
          <a:srcRect l="7006" t="1148" r="7643" b="7692"/>
          <a:stretch/>
        </p:blipFill>
        <p:spPr>
          <a:xfrm>
            <a:off x="3319267" y="1016343"/>
            <a:ext cx="2357592" cy="2500703"/>
          </a:xfrm>
          <a:prstGeom prst="rect">
            <a:avLst/>
          </a:prstGeom>
          <a:ln>
            <a:noFill/>
          </a:ln>
        </p:spPr>
      </p:pic>
      <p:pic>
        <p:nvPicPr>
          <p:cNvPr id="16" name="Picture 15" descr="A green post-it note with a pink push pin&#10;&#10;Description automatically generated">
            <a:extLst>
              <a:ext uri="{FF2B5EF4-FFF2-40B4-BE49-F238E27FC236}">
                <a16:creationId xmlns:a16="http://schemas.microsoft.com/office/drawing/2014/main" id="{BFFC5725-FBC6-794A-69D8-BF2F417C1305}"/>
              </a:ext>
            </a:extLst>
          </p:cNvPr>
          <p:cNvPicPr>
            <a:picLocks noChangeAspect="1"/>
          </p:cNvPicPr>
          <p:nvPr/>
        </p:nvPicPr>
        <p:blipFill>
          <a:blip r:embed="rId5"/>
          <a:stretch>
            <a:fillRect/>
          </a:stretch>
        </p:blipFill>
        <p:spPr>
          <a:xfrm>
            <a:off x="10642427" y="926208"/>
            <a:ext cx="2514600" cy="2390775"/>
          </a:xfrm>
          <a:prstGeom prst="rect">
            <a:avLst/>
          </a:prstGeom>
          <a:ln>
            <a:noFill/>
          </a:ln>
        </p:spPr>
      </p:pic>
      <p:pic>
        <p:nvPicPr>
          <p:cNvPr id="18" name="Picture 17" descr="A yellow post-it note with a red push pin&#10;&#10;Description automatically generated">
            <a:extLst>
              <a:ext uri="{FF2B5EF4-FFF2-40B4-BE49-F238E27FC236}">
                <a16:creationId xmlns:a16="http://schemas.microsoft.com/office/drawing/2014/main" id="{F2C4CE9A-0582-738F-D15A-AAC556BD02A4}"/>
              </a:ext>
            </a:extLst>
          </p:cNvPr>
          <p:cNvPicPr>
            <a:picLocks noChangeAspect="1"/>
          </p:cNvPicPr>
          <p:nvPr/>
        </p:nvPicPr>
        <p:blipFill>
          <a:blip r:embed="rId6"/>
          <a:stretch>
            <a:fillRect/>
          </a:stretch>
        </p:blipFill>
        <p:spPr>
          <a:xfrm>
            <a:off x="15119176" y="1558708"/>
            <a:ext cx="2705100" cy="2628900"/>
          </a:xfrm>
          <a:prstGeom prst="rect">
            <a:avLst/>
          </a:prstGeom>
          <a:ln>
            <a:noFill/>
          </a:ln>
        </p:spPr>
      </p:pic>
      <p:pic>
        <p:nvPicPr>
          <p:cNvPr id="20" name="Picture 19" descr="A red bus with black text&#10;&#10;Description automatically generated">
            <a:extLst>
              <a:ext uri="{FF2B5EF4-FFF2-40B4-BE49-F238E27FC236}">
                <a16:creationId xmlns:a16="http://schemas.microsoft.com/office/drawing/2014/main" id="{7583EAEC-67B0-3C6A-7BA7-6CFD65785D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5635" y="8666141"/>
            <a:ext cx="1458233" cy="1468581"/>
          </a:xfrm>
          <a:prstGeom prst="rect">
            <a:avLst/>
          </a:prstGeom>
        </p:spPr>
      </p:pic>
      <p:pic>
        <p:nvPicPr>
          <p:cNvPr id="22" name="Picture 21" descr="A blue text on a black background&#10;&#10;Description automatically generated">
            <a:extLst>
              <a:ext uri="{FF2B5EF4-FFF2-40B4-BE49-F238E27FC236}">
                <a16:creationId xmlns:a16="http://schemas.microsoft.com/office/drawing/2014/main" id="{C3173835-1D28-0795-7C4B-509BBCCC667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653846" y="133994"/>
            <a:ext cx="3459858" cy="1158688"/>
          </a:xfrm>
          <a:prstGeom prst="rect">
            <a:avLst/>
          </a:prstGeom>
        </p:spPr>
      </p:pic>
      <p:cxnSp>
        <p:nvCxnSpPr>
          <p:cNvPr id="24" name="Straight Connector 23">
            <a:extLst>
              <a:ext uri="{FF2B5EF4-FFF2-40B4-BE49-F238E27FC236}">
                <a16:creationId xmlns:a16="http://schemas.microsoft.com/office/drawing/2014/main" id="{F5A4F24B-9613-1934-1408-BBECBA2412E7}"/>
              </a:ext>
            </a:extLst>
          </p:cNvPr>
          <p:cNvCxnSpPr>
            <a:cxnSpLocks/>
          </p:cNvCxnSpPr>
          <p:nvPr/>
        </p:nvCxnSpPr>
        <p:spPr>
          <a:xfrm>
            <a:off x="0" y="1120795"/>
            <a:ext cx="9144000" cy="0"/>
          </a:xfrm>
          <a:prstGeom prst="line">
            <a:avLst/>
          </a:prstGeom>
          <a:ln w="76200">
            <a:solidFill>
              <a:srgbClr val="FFCC04"/>
            </a:solidFill>
          </a:ln>
        </p:spPr>
        <p:style>
          <a:lnRef idx="1">
            <a:schemeClr val="accent1"/>
          </a:lnRef>
          <a:fillRef idx="0">
            <a:schemeClr val="accent1"/>
          </a:fillRef>
          <a:effectRef idx="0">
            <a:schemeClr val="accent1"/>
          </a:effectRef>
          <a:fontRef idx="minor">
            <a:schemeClr val="tx1"/>
          </a:fontRef>
        </p:style>
      </p:cxnSp>
      <p:sp>
        <p:nvSpPr>
          <p:cNvPr id="28" name="object 6">
            <a:extLst>
              <a:ext uri="{FF2B5EF4-FFF2-40B4-BE49-F238E27FC236}">
                <a16:creationId xmlns:a16="http://schemas.microsoft.com/office/drawing/2014/main" id="{58C0C98B-5471-EAEE-233C-A8CA9BF399CF}"/>
              </a:ext>
            </a:extLst>
          </p:cNvPr>
          <p:cNvSpPr txBox="1">
            <a:spLocks/>
          </p:cNvSpPr>
          <p:nvPr/>
        </p:nvSpPr>
        <p:spPr>
          <a:xfrm>
            <a:off x="1016000" y="331626"/>
            <a:ext cx="12533630" cy="689932"/>
          </a:xfrm>
          <a:prstGeom prst="rect">
            <a:avLst/>
          </a:prstGeom>
        </p:spPr>
        <p:txBody>
          <a:bodyPr vert="horz" wrap="square" lIns="0" tIns="12700" rIns="0" bIns="0" rtlCol="0" anchor="t">
            <a:spAutoFit/>
          </a:bodyPr>
          <a:lstStyle>
            <a:lvl1pPr>
              <a:defRPr>
                <a:latin typeface="+mj-lt"/>
                <a:ea typeface="+mj-ea"/>
                <a:cs typeface="+mj-cs"/>
              </a:defRPr>
            </a:lvl1pPr>
          </a:lstStyle>
          <a:p>
            <a:pPr marL="12700">
              <a:spcBef>
                <a:spcPts val="100"/>
              </a:spcBef>
            </a:pPr>
            <a:r>
              <a:rPr lang="en-IN" sz="4400" dirty="0">
                <a:solidFill>
                  <a:srgbClr val="001689"/>
                </a:solidFill>
                <a:latin typeface="Calibri"/>
                <a:cs typeface="Calibri"/>
              </a:rPr>
              <a:t>How Magic Bus Empowers Young People</a:t>
            </a:r>
          </a:p>
        </p:txBody>
      </p:sp>
      <p:pic>
        <p:nvPicPr>
          <p:cNvPr id="29" name="Picture 28" descr="A purple sign with black text&#10;&#10;Description automatically generated">
            <a:extLst>
              <a:ext uri="{FF2B5EF4-FFF2-40B4-BE49-F238E27FC236}">
                <a16:creationId xmlns:a16="http://schemas.microsoft.com/office/drawing/2014/main" id="{D17F0658-271E-CE08-39F6-911BCC180596}"/>
              </a:ext>
            </a:extLst>
          </p:cNvPr>
          <p:cNvPicPr>
            <a:picLocks noChangeAspect="1"/>
          </p:cNvPicPr>
          <p:nvPr/>
        </p:nvPicPr>
        <p:blipFill>
          <a:blip r:embed="rId9"/>
          <a:stretch>
            <a:fillRect/>
          </a:stretch>
        </p:blipFill>
        <p:spPr>
          <a:xfrm>
            <a:off x="14573242" y="4187608"/>
            <a:ext cx="3633331" cy="1010172"/>
          </a:xfrm>
          <a:prstGeom prst="rect">
            <a:avLst/>
          </a:prstGeom>
          <a:ln>
            <a:noFill/>
          </a:ln>
        </p:spPr>
      </p:pic>
      <p:pic>
        <p:nvPicPr>
          <p:cNvPr id="30" name="Picture 29" descr="A purple sign with black text&#10;&#10;Description automatically generated">
            <a:extLst>
              <a:ext uri="{FF2B5EF4-FFF2-40B4-BE49-F238E27FC236}">
                <a16:creationId xmlns:a16="http://schemas.microsoft.com/office/drawing/2014/main" id="{E4D02E02-906A-D985-DDC2-34FA1F644071}"/>
              </a:ext>
            </a:extLst>
          </p:cNvPr>
          <p:cNvPicPr>
            <a:picLocks noChangeAspect="1"/>
          </p:cNvPicPr>
          <p:nvPr/>
        </p:nvPicPr>
        <p:blipFill>
          <a:blip r:embed="rId10"/>
          <a:stretch>
            <a:fillRect/>
          </a:stretch>
        </p:blipFill>
        <p:spPr>
          <a:xfrm>
            <a:off x="14511299" y="5574067"/>
            <a:ext cx="3645596" cy="975465"/>
          </a:xfrm>
          <a:prstGeom prst="rect">
            <a:avLst/>
          </a:prstGeom>
          <a:ln>
            <a:noFill/>
          </a:ln>
        </p:spPr>
      </p:pic>
      <p:pic>
        <p:nvPicPr>
          <p:cNvPr id="31" name="Picture 30" descr="A group of colorful paper with white text&#10;&#10;Description automatically generated">
            <a:extLst>
              <a:ext uri="{FF2B5EF4-FFF2-40B4-BE49-F238E27FC236}">
                <a16:creationId xmlns:a16="http://schemas.microsoft.com/office/drawing/2014/main" id="{7274C208-FE0C-DA5E-20CD-B0F969958CF5}"/>
              </a:ext>
            </a:extLst>
          </p:cNvPr>
          <p:cNvPicPr>
            <a:picLocks noChangeAspect="1"/>
          </p:cNvPicPr>
          <p:nvPr/>
        </p:nvPicPr>
        <p:blipFill>
          <a:blip r:embed="rId11"/>
          <a:stretch>
            <a:fillRect/>
          </a:stretch>
        </p:blipFill>
        <p:spPr>
          <a:xfrm>
            <a:off x="9317995" y="3315546"/>
            <a:ext cx="4709395" cy="6881357"/>
          </a:xfrm>
          <a:prstGeom prst="rect">
            <a:avLst/>
          </a:prstGeom>
        </p:spPr>
      </p:pic>
      <p:pic>
        <p:nvPicPr>
          <p:cNvPr id="2" name="Picture 1" descr="A purple arrows with black text&#10;&#10;Description automatically generated">
            <a:extLst>
              <a:ext uri="{FF2B5EF4-FFF2-40B4-BE49-F238E27FC236}">
                <a16:creationId xmlns:a16="http://schemas.microsoft.com/office/drawing/2014/main" id="{83939D80-CC5E-2FB0-6B2C-A980AA024D39}"/>
              </a:ext>
            </a:extLst>
          </p:cNvPr>
          <p:cNvPicPr>
            <a:picLocks noChangeAspect="1"/>
          </p:cNvPicPr>
          <p:nvPr/>
        </p:nvPicPr>
        <p:blipFill rotWithShape="1">
          <a:blip r:embed="rId12">
            <a:extLst>
              <a:ext uri="{28A0092B-C50C-407E-A947-70E740481C1C}">
                <a14:useLocalDpi xmlns:a14="http://schemas.microsoft.com/office/drawing/2010/main" val="0"/>
              </a:ext>
            </a:extLst>
          </a:blip>
          <a:srcRect l="11954" t="34129" r="46839" b="55137"/>
          <a:stretch/>
        </p:blipFill>
        <p:spPr>
          <a:xfrm>
            <a:off x="14461621" y="6925819"/>
            <a:ext cx="3744952" cy="975465"/>
          </a:xfrm>
          <a:prstGeom prst="rect">
            <a:avLst/>
          </a:prstGeom>
        </p:spPr>
      </p:pic>
      <p:pic>
        <p:nvPicPr>
          <p:cNvPr id="3" name="Picture 2" descr="A purple arrows with black text&#10;&#10;Description automatically generated">
            <a:extLst>
              <a:ext uri="{FF2B5EF4-FFF2-40B4-BE49-F238E27FC236}">
                <a16:creationId xmlns:a16="http://schemas.microsoft.com/office/drawing/2014/main" id="{10E28A02-654D-1251-1BEB-7A1A74760455}"/>
              </a:ext>
            </a:extLst>
          </p:cNvPr>
          <p:cNvPicPr>
            <a:picLocks noChangeAspect="1"/>
          </p:cNvPicPr>
          <p:nvPr/>
        </p:nvPicPr>
        <p:blipFill rotWithShape="1">
          <a:blip r:embed="rId12">
            <a:extLst>
              <a:ext uri="{28A0092B-C50C-407E-A947-70E740481C1C}">
                <a14:useLocalDpi xmlns:a14="http://schemas.microsoft.com/office/drawing/2010/main" val="0"/>
              </a:ext>
            </a:extLst>
          </a:blip>
          <a:srcRect l="11616" t="51584" r="46633" b="36026"/>
          <a:stretch/>
        </p:blipFill>
        <p:spPr>
          <a:xfrm>
            <a:off x="14407751" y="8277571"/>
            <a:ext cx="3798822" cy="1127393"/>
          </a:xfrm>
          <a:prstGeom prst="rect">
            <a:avLst/>
          </a:prstGeom>
        </p:spPr>
      </p:pic>
    </p:spTree>
    <p:extLst>
      <p:ext uri="{BB962C8B-B14F-4D97-AF65-F5344CB8AC3E}">
        <p14:creationId xmlns:p14="http://schemas.microsoft.com/office/powerpoint/2010/main" val="3972220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a youth agency and empowerment&#10;&#10;Description automatically generated">
            <a:extLst>
              <a:ext uri="{FF2B5EF4-FFF2-40B4-BE49-F238E27FC236}">
                <a16:creationId xmlns:a16="http://schemas.microsoft.com/office/drawing/2014/main" id="{BC08EFD7-8778-71E8-5A9E-F76B08CBA6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30" t="2528" r="2028" b="2614"/>
          <a:stretch/>
        </p:blipFill>
        <p:spPr>
          <a:xfrm>
            <a:off x="8991599" y="1082695"/>
            <a:ext cx="9296401" cy="9220200"/>
          </a:xfrm>
          <a:prstGeom prst="rect">
            <a:avLst/>
          </a:prstGeom>
        </p:spPr>
      </p:pic>
      <p:sp>
        <p:nvSpPr>
          <p:cNvPr id="3" name="TextBox 2">
            <a:extLst>
              <a:ext uri="{FF2B5EF4-FFF2-40B4-BE49-F238E27FC236}">
                <a16:creationId xmlns:a16="http://schemas.microsoft.com/office/drawing/2014/main" id="{F6C8E261-9EF4-8BD1-2BF8-E9F8D347556E}"/>
              </a:ext>
            </a:extLst>
          </p:cNvPr>
          <p:cNvSpPr txBox="1"/>
          <p:nvPr/>
        </p:nvSpPr>
        <p:spPr>
          <a:xfrm>
            <a:off x="766317" y="3600680"/>
            <a:ext cx="7541617" cy="3662541"/>
          </a:xfrm>
          <a:prstGeom prst="rect">
            <a:avLst/>
          </a:prstGeom>
          <a:noFill/>
        </p:spPr>
        <p:txBody>
          <a:bodyPr wrap="square" rtlCol="0">
            <a:spAutoFit/>
          </a:bodyPr>
          <a:lstStyle/>
          <a:p>
            <a:pPr marL="285750" indent="-285750">
              <a:spcBef>
                <a:spcPts val="1800"/>
              </a:spcBef>
              <a:spcAft>
                <a:spcPts val="600"/>
              </a:spcAft>
              <a:buFont typeface="Arial" panose="020B0604020202020204" pitchFamily="34" charset="0"/>
              <a:buChar char="•"/>
            </a:pPr>
            <a:r>
              <a:rPr lang="en-IN" sz="3200">
                <a:solidFill>
                  <a:srgbClr val="000000"/>
                </a:solidFill>
              </a:rPr>
              <a:t>26 national and international frameworks identified</a:t>
            </a:r>
          </a:p>
          <a:p>
            <a:pPr marL="285750" indent="-285750">
              <a:spcBef>
                <a:spcPts val="1800"/>
              </a:spcBef>
              <a:spcAft>
                <a:spcPts val="600"/>
              </a:spcAft>
              <a:buFont typeface="Arial" panose="020B0604020202020204" pitchFamily="34" charset="0"/>
              <a:buChar char="•"/>
            </a:pPr>
            <a:r>
              <a:rPr lang="en-IN" sz="3200">
                <a:solidFill>
                  <a:srgbClr val="000000"/>
                </a:solidFill>
              </a:rPr>
              <a:t>Mapped MB curriculum against 16 frameworks</a:t>
            </a:r>
          </a:p>
          <a:p>
            <a:pPr marL="285750" indent="-285750">
              <a:spcBef>
                <a:spcPts val="1800"/>
              </a:spcBef>
              <a:spcAft>
                <a:spcPts val="600"/>
              </a:spcAft>
              <a:buFont typeface="Arial" panose="020B0604020202020204" pitchFamily="34" charset="0"/>
              <a:buChar char="•"/>
            </a:pPr>
            <a:r>
              <a:rPr lang="en-IN" sz="3200">
                <a:solidFill>
                  <a:srgbClr val="000000"/>
                </a:solidFill>
              </a:rPr>
              <a:t>MB Framework aligns with ILO and NOS  </a:t>
            </a:r>
          </a:p>
        </p:txBody>
      </p:sp>
      <p:sp>
        <p:nvSpPr>
          <p:cNvPr id="2" name="TextBox 1">
            <a:extLst>
              <a:ext uri="{FF2B5EF4-FFF2-40B4-BE49-F238E27FC236}">
                <a16:creationId xmlns:a16="http://schemas.microsoft.com/office/drawing/2014/main" id="{EB116F92-1CBB-9ABE-223B-2A1681834AD4}"/>
              </a:ext>
            </a:extLst>
          </p:cNvPr>
          <p:cNvSpPr txBox="1"/>
          <p:nvPr/>
        </p:nvSpPr>
        <p:spPr>
          <a:xfrm>
            <a:off x="766316" y="325731"/>
            <a:ext cx="15622545" cy="784830"/>
          </a:xfrm>
          <a:prstGeom prst="rect">
            <a:avLst/>
          </a:prstGeom>
          <a:noFill/>
        </p:spPr>
        <p:txBody>
          <a:bodyPr wrap="square" rtlCol="0">
            <a:spAutoFit/>
          </a:bodyPr>
          <a:lstStyle/>
          <a:p>
            <a:pPr algn="l"/>
            <a:r>
              <a:rPr lang="en-US" sz="4500" b="1" spc="0" baseline="0">
                <a:ln/>
                <a:solidFill>
                  <a:schemeClr val="bg1"/>
                </a:solidFill>
                <a:latin typeface="Calibri"/>
                <a:ea typeface="Calibri"/>
                <a:cs typeface="Calibri"/>
                <a:sym typeface="Calibri"/>
                <a:rtl val="0"/>
              </a:rPr>
              <a:t>Reimagined Livelihood Framework</a:t>
            </a:r>
            <a:endParaRPr lang="en-IN" sz="4500" b="1" spc="0" baseline="0">
              <a:ln/>
              <a:solidFill>
                <a:schemeClr val="bg1"/>
              </a:solidFill>
              <a:latin typeface="Calibri"/>
              <a:ea typeface="Calibri"/>
              <a:cs typeface="Calibri"/>
              <a:sym typeface="Calibri"/>
              <a:rtl val="0"/>
            </a:endParaRPr>
          </a:p>
        </p:txBody>
      </p:sp>
      <p:cxnSp>
        <p:nvCxnSpPr>
          <p:cNvPr id="4" name="Straight Connector 3">
            <a:extLst>
              <a:ext uri="{FF2B5EF4-FFF2-40B4-BE49-F238E27FC236}">
                <a16:creationId xmlns:a16="http://schemas.microsoft.com/office/drawing/2014/main" id="{CAF3EEA7-CF1E-1B42-D72F-7DB1696B6D29}"/>
              </a:ext>
            </a:extLst>
          </p:cNvPr>
          <p:cNvCxnSpPr>
            <a:cxnSpLocks/>
          </p:cNvCxnSpPr>
          <p:nvPr/>
        </p:nvCxnSpPr>
        <p:spPr>
          <a:xfrm>
            <a:off x="0" y="1120795"/>
            <a:ext cx="9144000" cy="0"/>
          </a:xfrm>
          <a:prstGeom prst="line">
            <a:avLst/>
          </a:prstGeom>
          <a:ln w="76200">
            <a:solidFill>
              <a:srgbClr val="FFCC04"/>
            </a:solidFill>
          </a:ln>
        </p:spPr>
        <p:style>
          <a:lnRef idx="1">
            <a:schemeClr val="accent1"/>
          </a:lnRef>
          <a:fillRef idx="0">
            <a:schemeClr val="accent1"/>
          </a:fillRef>
          <a:effectRef idx="0">
            <a:schemeClr val="accent1"/>
          </a:effectRef>
          <a:fontRef idx="minor">
            <a:schemeClr val="tx1"/>
          </a:fontRef>
        </p:style>
      </p:cxnSp>
      <p:pic>
        <p:nvPicPr>
          <p:cNvPr id="5" name="Picture 4" descr="A red bus with black text&#10;&#10;Description automatically generated">
            <a:extLst>
              <a:ext uri="{FF2B5EF4-FFF2-40B4-BE49-F238E27FC236}">
                <a16:creationId xmlns:a16="http://schemas.microsoft.com/office/drawing/2014/main" id="{3384EFFF-4724-20E6-79A2-CBFCEE7EEC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635" y="8666141"/>
            <a:ext cx="1458233" cy="1468581"/>
          </a:xfrm>
          <a:prstGeom prst="rect">
            <a:avLst/>
          </a:prstGeom>
        </p:spPr>
      </p:pic>
      <p:sp>
        <p:nvSpPr>
          <p:cNvPr id="10" name="object 6">
            <a:extLst>
              <a:ext uri="{FF2B5EF4-FFF2-40B4-BE49-F238E27FC236}">
                <a16:creationId xmlns:a16="http://schemas.microsoft.com/office/drawing/2014/main" id="{14A25458-004A-33E8-B527-718C5284A199}"/>
              </a:ext>
            </a:extLst>
          </p:cNvPr>
          <p:cNvSpPr txBox="1">
            <a:spLocks noGrp="1"/>
          </p:cNvSpPr>
          <p:nvPr>
            <p:ph type="title"/>
          </p:nvPr>
        </p:nvSpPr>
        <p:spPr>
          <a:xfrm>
            <a:off x="1016000" y="331626"/>
            <a:ext cx="12533630" cy="689932"/>
          </a:xfrm>
          <a:prstGeom prst="rect">
            <a:avLst/>
          </a:prstGeom>
        </p:spPr>
        <p:txBody>
          <a:bodyPr vert="horz" wrap="square" lIns="0" tIns="12700" rIns="0" bIns="0" rtlCol="0" anchor="t">
            <a:spAutoFit/>
          </a:bodyPr>
          <a:lstStyle/>
          <a:p>
            <a:pPr marL="12700">
              <a:lnSpc>
                <a:spcPct val="100000"/>
              </a:lnSpc>
              <a:spcBef>
                <a:spcPts val="100"/>
              </a:spcBef>
            </a:pPr>
            <a:r>
              <a:rPr lang="en-IN" sz="4400" dirty="0">
                <a:solidFill>
                  <a:srgbClr val="001689"/>
                </a:solidFill>
                <a:latin typeface="Calibri"/>
                <a:cs typeface="Calibri"/>
              </a:rPr>
              <a:t>Livelihood Programme Framework</a:t>
            </a:r>
            <a:endParaRPr sz="4400" dirty="0">
              <a:solidFill>
                <a:srgbClr val="001689"/>
              </a:solidFill>
              <a:latin typeface="Calibri"/>
              <a:cs typeface="Calibri"/>
            </a:endParaRPr>
          </a:p>
        </p:txBody>
      </p:sp>
      <p:pic>
        <p:nvPicPr>
          <p:cNvPr id="8" name="Picture 7" descr="A blue text on a black background&#10;&#10;Description automatically generated">
            <a:extLst>
              <a:ext uri="{FF2B5EF4-FFF2-40B4-BE49-F238E27FC236}">
                <a16:creationId xmlns:a16="http://schemas.microsoft.com/office/drawing/2014/main" id="{638712C5-CD6D-CF4E-31C4-D67316E597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653846" y="133994"/>
            <a:ext cx="3459858" cy="1158688"/>
          </a:xfrm>
          <a:prstGeom prst="rect">
            <a:avLst/>
          </a:prstGeom>
        </p:spPr>
      </p:pic>
    </p:spTree>
    <p:extLst>
      <p:ext uri="{BB962C8B-B14F-4D97-AF65-F5344CB8AC3E}">
        <p14:creationId xmlns:p14="http://schemas.microsoft.com/office/powerpoint/2010/main" val="9971265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250414A4-3A93-5146-A41E-0F41665172E3}"/>
              </a:ext>
            </a:extLst>
          </p:cNvPr>
          <p:cNvSpPr/>
          <p:nvPr/>
        </p:nvSpPr>
        <p:spPr>
          <a:xfrm>
            <a:off x="454617" y="2241425"/>
            <a:ext cx="1144064" cy="572032"/>
          </a:xfrm>
          <a:custGeom>
            <a:avLst/>
            <a:gdLst>
              <a:gd name="connsiteX0" fmla="*/ 0 w 1144064"/>
              <a:gd name="connsiteY0" fmla="*/ 57203 h 572032"/>
              <a:gd name="connsiteX1" fmla="*/ 57203 w 1144064"/>
              <a:gd name="connsiteY1" fmla="*/ 0 h 572032"/>
              <a:gd name="connsiteX2" fmla="*/ 1086861 w 1144064"/>
              <a:gd name="connsiteY2" fmla="*/ 0 h 572032"/>
              <a:gd name="connsiteX3" fmla="*/ 1144064 w 1144064"/>
              <a:gd name="connsiteY3" fmla="*/ 57203 h 572032"/>
              <a:gd name="connsiteX4" fmla="*/ 1144064 w 1144064"/>
              <a:gd name="connsiteY4" fmla="*/ 514829 h 572032"/>
              <a:gd name="connsiteX5" fmla="*/ 1086861 w 1144064"/>
              <a:gd name="connsiteY5" fmla="*/ 572032 h 572032"/>
              <a:gd name="connsiteX6" fmla="*/ 57203 w 1144064"/>
              <a:gd name="connsiteY6" fmla="*/ 572032 h 572032"/>
              <a:gd name="connsiteX7" fmla="*/ 0 w 1144064"/>
              <a:gd name="connsiteY7" fmla="*/ 514829 h 572032"/>
              <a:gd name="connsiteX8" fmla="*/ 0 w 1144064"/>
              <a:gd name="connsiteY8" fmla="*/ 57203 h 57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64" h="572032">
                <a:moveTo>
                  <a:pt x="0" y="57203"/>
                </a:moveTo>
                <a:cubicBezTo>
                  <a:pt x="0" y="25611"/>
                  <a:pt x="25611" y="0"/>
                  <a:pt x="57203" y="0"/>
                </a:cubicBezTo>
                <a:lnTo>
                  <a:pt x="1086861" y="0"/>
                </a:lnTo>
                <a:cubicBezTo>
                  <a:pt x="1118453" y="0"/>
                  <a:pt x="1144064" y="25611"/>
                  <a:pt x="1144064" y="57203"/>
                </a:cubicBezTo>
                <a:lnTo>
                  <a:pt x="1144064" y="514829"/>
                </a:lnTo>
                <a:cubicBezTo>
                  <a:pt x="1144064" y="546421"/>
                  <a:pt x="1118453" y="572032"/>
                  <a:pt x="1086861" y="572032"/>
                </a:cubicBezTo>
                <a:lnTo>
                  <a:pt x="57203" y="572032"/>
                </a:lnTo>
                <a:cubicBezTo>
                  <a:pt x="25611" y="572032"/>
                  <a:pt x="0" y="546421"/>
                  <a:pt x="0" y="514829"/>
                </a:cubicBezTo>
                <a:lnTo>
                  <a:pt x="0" y="57203"/>
                </a:lnTo>
                <a:close/>
              </a:path>
            </a:pathLst>
          </a:custGeom>
          <a:solidFill>
            <a:srgbClr val="FFCC04"/>
          </a:solidFill>
          <a:ln>
            <a:noFill/>
          </a:ln>
          <a:effectLst/>
        </p:spPr>
        <p:style>
          <a:lnRef idx="1">
            <a:schemeClr val="accent2"/>
          </a:lnRef>
          <a:fillRef idx="2">
            <a:schemeClr val="accent2"/>
          </a:fillRef>
          <a:effectRef idx="1">
            <a:schemeClr val="accent2"/>
          </a:effectRef>
          <a:fontRef idx="minor">
            <a:schemeClr val="dk1">
              <a:hueOff val="0"/>
              <a:satOff val="0"/>
              <a:lumOff val="0"/>
              <a:alphaOff val="0"/>
            </a:schemeClr>
          </a:fontRef>
        </p:style>
        <p:txBody>
          <a:bodyPr spcFirstLastPara="0" vert="horz" wrap="square" lIns="43424" tIns="34534" rIns="43424" bIns="34534"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a:ea typeface="+mn-ea"/>
                <a:cs typeface="+mn-cs"/>
              </a:rPr>
              <a:t>Self-awareness</a:t>
            </a:r>
            <a:endParaRPr kumimoji="0" lang="en-GB" sz="1300" b="1"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Shape 25">
            <a:extLst>
              <a:ext uri="{FF2B5EF4-FFF2-40B4-BE49-F238E27FC236}">
                <a16:creationId xmlns:a16="http://schemas.microsoft.com/office/drawing/2014/main" id="{AE81610A-4F24-1613-25F8-AF809600B276}"/>
              </a:ext>
            </a:extLst>
          </p:cNvPr>
          <p:cNvSpPr/>
          <p:nvPr/>
        </p:nvSpPr>
        <p:spPr>
          <a:xfrm>
            <a:off x="569023" y="2813457"/>
            <a:ext cx="114406" cy="429024"/>
          </a:xfrm>
          <a:custGeom>
            <a:avLst/>
            <a:gdLst/>
            <a:ahLst/>
            <a:cxnLst/>
            <a:rect l="0" t="0" r="0" b="0"/>
            <a:pathLst>
              <a:path>
                <a:moveTo>
                  <a:pt x="0" y="0"/>
                </a:moveTo>
                <a:lnTo>
                  <a:pt x="0" y="429024"/>
                </a:lnTo>
                <a:lnTo>
                  <a:pt x="114406" y="429024"/>
                </a:lnTo>
              </a:path>
            </a:pathLst>
          </a:custGeom>
          <a:noFill/>
          <a:ln w="28575">
            <a:solidFill>
              <a:schemeClr val="bg1">
                <a:lumMod val="75000"/>
              </a:schemeClr>
            </a:solidFill>
          </a:ln>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Shape 26">
            <a:extLst>
              <a:ext uri="{FF2B5EF4-FFF2-40B4-BE49-F238E27FC236}">
                <a16:creationId xmlns:a16="http://schemas.microsoft.com/office/drawing/2014/main" id="{C7C4C82B-0C7D-6D61-CAB2-06A1EB9C29FE}"/>
              </a:ext>
            </a:extLst>
          </p:cNvPr>
          <p:cNvSpPr>
            <a:spLocks/>
          </p:cNvSpPr>
          <p:nvPr/>
        </p:nvSpPr>
        <p:spPr>
          <a:xfrm>
            <a:off x="683429" y="2956465"/>
            <a:ext cx="1157106" cy="572032"/>
          </a:xfrm>
          <a:custGeom>
            <a:avLst/>
            <a:gdLst>
              <a:gd name="connsiteX0" fmla="*/ 0 w 1157106"/>
              <a:gd name="connsiteY0" fmla="*/ 57203 h 572032"/>
              <a:gd name="connsiteX1" fmla="*/ 57203 w 1157106"/>
              <a:gd name="connsiteY1" fmla="*/ 0 h 572032"/>
              <a:gd name="connsiteX2" fmla="*/ 1099903 w 1157106"/>
              <a:gd name="connsiteY2" fmla="*/ 0 h 572032"/>
              <a:gd name="connsiteX3" fmla="*/ 1157106 w 1157106"/>
              <a:gd name="connsiteY3" fmla="*/ 57203 h 572032"/>
              <a:gd name="connsiteX4" fmla="*/ 1157106 w 1157106"/>
              <a:gd name="connsiteY4" fmla="*/ 514829 h 572032"/>
              <a:gd name="connsiteX5" fmla="*/ 1099903 w 1157106"/>
              <a:gd name="connsiteY5" fmla="*/ 572032 h 572032"/>
              <a:gd name="connsiteX6" fmla="*/ 57203 w 1157106"/>
              <a:gd name="connsiteY6" fmla="*/ 572032 h 572032"/>
              <a:gd name="connsiteX7" fmla="*/ 0 w 1157106"/>
              <a:gd name="connsiteY7" fmla="*/ 514829 h 572032"/>
              <a:gd name="connsiteX8" fmla="*/ 0 w 1157106"/>
              <a:gd name="connsiteY8" fmla="*/ 57203 h 57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7106" h="572032">
                <a:moveTo>
                  <a:pt x="0" y="57203"/>
                </a:moveTo>
                <a:cubicBezTo>
                  <a:pt x="0" y="25611"/>
                  <a:pt x="25611" y="0"/>
                  <a:pt x="57203" y="0"/>
                </a:cubicBezTo>
                <a:lnTo>
                  <a:pt x="1099903" y="0"/>
                </a:lnTo>
                <a:cubicBezTo>
                  <a:pt x="1131495" y="0"/>
                  <a:pt x="1157106" y="25611"/>
                  <a:pt x="1157106" y="57203"/>
                </a:cubicBezTo>
                <a:lnTo>
                  <a:pt x="1157106" y="514829"/>
                </a:lnTo>
                <a:cubicBezTo>
                  <a:pt x="1157106" y="546421"/>
                  <a:pt x="1131495" y="572032"/>
                  <a:pt x="1099903" y="572032"/>
                </a:cubicBezTo>
                <a:lnTo>
                  <a:pt x="57203" y="572032"/>
                </a:lnTo>
                <a:cubicBezTo>
                  <a:pt x="25611" y="572032"/>
                  <a:pt x="0" y="546421"/>
                  <a:pt x="0" y="514829"/>
                </a:cubicBezTo>
                <a:lnTo>
                  <a:pt x="0" y="57203"/>
                </a:lnTo>
                <a:close/>
              </a:path>
            </a:pathLst>
          </a:custGeom>
          <a:solidFill>
            <a:srgbClr val="FFE1AF"/>
          </a:solidFill>
          <a:ln>
            <a:noFill/>
          </a:ln>
        </p:spPr>
        <p:style>
          <a:lnRef idx="2">
            <a:schemeClr val="accent3">
              <a:hueOff val="0"/>
              <a:satOff val="0"/>
              <a:lumOff val="0"/>
              <a:alphaOff val="0"/>
            </a:schemeClr>
          </a:lnRef>
          <a:fillRef idx="1">
            <a:scrgbClr r="0" g="0" b="0"/>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424" tIns="34534" rIns="43424" bIns="34534" numCol="1" spcCol="1270" anchor="ctr" anchorCtr="0">
            <a:noAutofit/>
          </a:bodyPr>
          <a:lstStyle/>
          <a:p>
            <a:pPr marL="0" marR="0" lvl="0" indent="0" algn="ctr" defTabSz="600075" rtl="0" eaLnBrk="1" fontAlgn="auto" latinLnBrk="0" hangingPunct="1">
              <a:lnSpc>
                <a:spcPct val="90000"/>
              </a:lnSpc>
              <a:spcBef>
                <a:spcPct val="0"/>
              </a:spcBef>
              <a:spcAft>
                <a:spcPct val="3500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a:ea typeface="+mn-ea"/>
                <a:cs typeface="+mn-cs"/>
              </a:rPr>
              <a:t>Understanding &amp; Managing Emotions</a:t>
            </a:r>
          </a:p>
        </p:txBody>
      </p:sp>
      <p:sp>
        <p:nvSpPr>
          <p:cNvPr id="28" name="Freeform: Shape 27">
            <a:extLst>
              <a:ext uri="{FF2B5EF4-FFF2-40B4-BE49-F238E27FC236}">
                <a16:creationId xmlns:a16="http://schemas.microsoft.com/office/drawing/2014/main" id="{7F452F5B-1189-FD12-F4A4-4FE38F816CE1}"/>
              </a:ext>
            </a:extLst>
          </p:cNvPr>
          <p:cNvSpPr/>
          <p:nvPr/>
        </p:nvSpPr>
        <p:spPr>
          <a:xfrm>
            <a:off x="569023" y="2813457"/>
            <a:ext cx="105565" cy="1275700"/>
          </a:xfrm>
          <a:custGeom>
            <a:avLst/>
            <a:gdLst/>
            <a:ahLst/>
            <a:cxnLst/>
            <a:rect l="0" t="0" r="0" b="0"/>
            <a:pathLst>
              <a:path>
                <a:moveTo>
                  <a:pt x="0" y="0"/>
                </a:moveTo>
                <a:lnTo>
                  <a:pt x="0" y="1275700"/>
                </a:lnTo>
                <a:lnTo>
                  <a:pt x="105565" y="1275700"/>
                </a:lnTo>
              </a:path>
            </a:pathLst>
          </a:custGeom>
          <a:noFill/>
          <a:ln w="28575">
            <a:solidFill>
              <a:schemeClr val="bg1">
                <a:lumMod val="75000"/>
              </a:schemeClr>
            </a:solidFill>
          </a:ln>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Shape 29">
            <a:extLst>
              <a:ext uri="{FF2B5EF4-FFF2-40B4-BE49-F238E27FC236}">
                <a16:creationId xmlns:a16="http://schemas.microsoft.com/office/drawing/2014/main" id="{FFC11E51-ACE2-D4CC-A489-EA25A3A36D38}"/>
              </a:ext>
            </a:extLst>
          </p:cNvPr>
          <p:cNvSpPr/>
          <p:nvPr/>
        </p:nvSpPr>
        <p:spPr>
          <a:xfrm>
            <a:off x="674588" y="3803142"/>
            <a:ext cx="1157106" cy="572032"/>
          </a:xfrm>
          <a:custGeom>
            <a:avLst/>
            <a:gdLst>
              <a:gd name="connsiteX0" fmla="*/ 0 w 1157106"/>
              <a:gd name="connsiteY0" fmla="*/ 57203 h 572032"/>
              <a:gd name="connsiteX1" fmla="*/ 57203 w 1157106"/>
              <a:gd name="connsiteY1" fmla="*/ 0 h 572032"/>
              <a:gd name="connsiteX2" fmla="*/ 1099903 w 1157106"/>
              <a:gd name="connsiteY2" fmla="*/ 0 h 572032"/>
              <a:gd name="connsiteX3" fmla="*/ 1157106 w 1157106"/>
              <a:gd name="connsiteY3" fmla="*/ 57203 h 572032"/>
              <a:gd name="connsiteX4" fmla="*/ 1157106 w 1157106"/>
              <a:gd name="connsiteY4" fmla="*/ 514829 h 572032"/>
              <a:gd name="connsiteX5" fmla="*/ 1099903 w 1157106"/>
              <a:gd name="connsiteY5" fmla="*/ 572032 h 572032"/>
              <a:gd name="connsiteX6" fmla="*/ 57203 w 1157106"/>
              <a:gd name="connsiteY6" fmla="*/ 572032 h 572032"/>
              <a:gd name="connsiteX7" fmla="*/ 0 w 1157106"/>
              <a:gd name="connsiteY7" fmla="*/ 514829 h 572032"/>
              <a:gd name="connsiteX8" fmla="*/ 0 w 1157106"/>
              <a:gd name="connsiteY8" fmla="*/ 57203 h 57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7106" h="572032">
                <a:moveTo>
                  <a:pt x="0" y="57203"/>
                </a:moveTo>
                <a:cubicBezTo>
                  <a:pt x="0" y="25611"/>
                  <a:pt x="25611" y="0"/>
                  <a:pt x="57203" y="0"/>
                </a:cubicBezTo>
                <a:lnTo>
                  <a:pt x="1099903" y="0"/>
                </a:lnTo>
                <a:cubicBezTo>
                  <a:pt x="1131495" y="0"/>
                  <a:pt x="1157106" y="25611"/>
                  <a:pt x="1157106" y="57203"/>
                </a:cubicBezTo>
                <a:lnTo>
                  <a:pt x="1157106" y="514829"/>
                </a:lnTo>
                <a:cubicBezTo>
                  <a:pt x="1157106" y="546421"/>
                  <a:pt x="1131495" y="572032"/>
                  <a:pt x="1099903" y="572032"/>
                </a:cubicBezTo>
                <a:lnTo>
                  <a:pt x="57203" y="572032"/>
                </a:lnTo>
                <a:cubicBezTo>
                  <a:pt x="25611" y="572032"/>
                  <a:pt x="0" y="546421"/>
                  <a:pt x="0" y="514829"/>
                </a:cubicBezTo>
                <a:lnTo>
                  <a:pt x="0" y="57203"/>
                </a:lnTo>
                <a:close/>
              </a:path>
            </a:pathLst>
          </a:custGeom>
          <a:solidFill>
            <a:srgbClr val="FFE1AF"/>
          </a:solidFill>
          <a:ln>
            <a:noFill/>
          </a:ln>
        </p:spPr>
        <p:style>
          <a:lnRef idx="2">
            <a:schemeClr val="accent3">
              <a:hueOff val="0"/>
              <a:satOff val="0"/>
              <a:lumOff val="0"/>
              <a:alphaOff val="0"/>
            </a:schemeClr>
          </a:lnRef>
          <a:fillRef idx="1">
            <a:scrgbClr r="0" g="0" b="0"/>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424" tIns="34534" rIns="43424" bIns="34534"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a:ea typeface="+mn-ea"/>
                <a:cs typeface="+mn-cs"/>
              </a:rPr>
              <a:t>Awareness of strengths and limitation</a:t>
            </a:r>
          </a:p>
        </p:txBody>
      </p:sp>
      <p:sp>
        <p:nvSpPr>
          <p:cNvPr id="31" name="Freeform: Shape 30">
            <a:extLst>
              <a:ext uri="{FF2B5EF4-FFF2-40B4-BE49-F238E27FC236}">
                <a16:creationId xmlns:a16="http://schemas.microsoft.com/office/drawing/2014/main" id="{DD25BFF8-00CD-4949-FFF2-12E7AA64E018}"/>
              </a:ext>
            </a:extLst>
          </p:cNvPr>
          <p:cNvSpPr/>
          <p:nvPr/>
        </p:nvSpPr>
        <p:spPr>
          <a:xfrm>
            <a:off x="569023" y="2813457"/>
            <a:ext cx="94572" cy="2049242"/>
          </a:xfrm>
          <a:custGeom>
            <a:avLst/>
            <a:gdLst/>
            <a:ahLst/>
            <a:cxnLst/>
            <a:rect l="0" t="0" r="0" b="0"/>
            <a:pathLst>
              <a:path>
                <a:moveTo>
                  <a:pt x="0" y="0"/>
                </a:moveTo>
                <a:lnTo>
                  <a:pt x="0" y="2049242"/>
                </a:lnTo>
                <a:lnTo>
                  <a:pt x="94572" y="2049242"/>
                </a:lnTo>
              </a:path>
            </a:pathLst>
          </a:custGeom>
          <a:noFill/>
          <a:ln w="28575">
            <a:solidFill>
              <a:schemeClr val="bg1">
                <a:lumMod val="75000"/>
              </a:schemeClr>
            </a:solidFill>
          </a:ln>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Shape 31">
            <a:extLst>
              <a:ext uri="{FF2B5EF4-FFF2-40B4-BE49-F238E27FC236}">
                <a16:creationId xmlns:a16="http://schemas.microsoft.com/office/drawing/2014/main" id="{BB647F13-286B-3306-6D05-8ECDBA84977E}"/>
              </a:ext>
            </a:extLst>
          </p:cNvPr>
          <p:cNvSpPr/>
          <p:nvPr/>
        </p:nvSpPr>
        <p:spPr>
          <a:xfrm>
            <a:off x="663596" y="4576684"/>
            <a:ext cx="1157106" cy="572032"/>
          </a:xfrm>
          <a:custGeom>
            <a:avLst/>
            <a:gdLst>
              <a:gd name="connsiteX0" fmla="*/ 0 w 1157106"/>
              <a:gd name="connsiteY0" fmla="*/ 57203 h 572032"/>
              <a:gd name="connsiteX1" fmla="*/ 57203 w 1157106"/>
              <a:gd name="connsiteY1" fmla="*/ 0 h 572032"/>
              <a:gd name="connsiteX2" fmla="*/ 1099903 w 1157106"/>
              <a:gd name="connsiteY2" fmla="*/ 0 h 572032"/>
              <a:gd name="connsiteX3" fmla="*/ 1157106 w 1157106"/>
              <a:gd name="connsiteY3" fmla="*/ 57203 h 572032"/>
              <a:gd name="connsiteX4" fmla="*/ 1157106 w 1157106"/>
              <a:gd name="connsiteY4" fmla="*/ 514829 h 572032"/>
              <a:gd name="connsiteX5" fmla="*/ 1099903 w 1157106"/>
              <a:gd name="connsiteY5" fmla="*/ 572032 h 572032"/>
              <a:gd name="connsiteX6" fmla="*/ 57203 w 1157106"/>
              <a:gd name="connsiteY6" fmla="*/ 572032 h 572032"/>
              <a:gd name="connsiteX7" fmla="*/ 0 w 1157106"/>
              <a:gd name="connsiteY7" fmla="*/ 514829 h 572032"/>
              <a:gd name="connsiteX8" fmla="*/ 0 w 1157106"/>
              <a:gd name="connsiteY8" fmla="*/ 57203 h 57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7106" h="572032">
                <a:moveTo>
                  <a:pt x="0" y="57203"/>
                </a:moveTo>
                <a:cubicBezTo>
                  <a:pt x="0" y="25611"/>
                  <a:pt x="25611" y="0"/>
                  <a:pt x="57203" y="0"/>
                </a:cubicBezTo>
                <a:lnTo>
                  <a:pt x="1099903" y="0"/>
                </a:lnTo>
                <a:cubicBezTo>
                  <a:pt x="1131495" y="0"/>
                  <a:pt x="1157106" y="25611"/>
                  <a:pt x="1157106" y="57203"/>
                </a:cubicBezTo>
                <a:lnTo>
                  <a:pt x="1157106" y="514829"/>
                </a:lnTo>
                <a:cubicBezTo>
                  <a:pt x="1157106" y="546421"/>
                  <a:pt x="1131495" y="572032"/>
                  <a:pt x="1099903" y="572032"/>
                </a:cubicBezTo>
                <a:lnTo>
                  <a:pt x="57203" y="572032"/>
                </a:lnTo>
                <a:cubicBezTo>
                  <a:pt x="25611" y="572032"/>
                  <a:pt x="0" y="546421"/>
                  <a:pt x="0" y="514829"/>
                </a:cubicBezTo>
                <a:lnTo>
                  <a:pt x="0" y="57203"/>
                </a:lnTo>
                <a:close/>
              </a:path>
            </a:pathLst>
          </a:custGeom>
          <a:solidFill>
            <a:srgbClr val="FFE1AF"/>
          </a:solidFill>
          <a:ln>
            <a:noFill/>
          </a:ln>
        </p:spPr>
        <p:style>
          <a:lnRef idx="2">
            <a:schemeClr val="accent3">
              <a:hueOff val="0"/>
              <a:satOff val="0"/>
              <a:lumOff val="0"/>
              <a:alphaOff val="0"/>
            </a:schemeClr>
          </a:lnRef>
          <a:fillRef idx="1">
            <a:scrgbClr r="0" g="0" b="0"/>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424" tIns="34534" rIns="43424" bIns="34534"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a:ea typeface="+mn-ea"/>
                <a:cs typeface="+mn-cs"/>
              </a:rPr>
              <a:t>Self-esteem</a:t>
            </a:r>
          </a:p>
        </p:txBody>
      </p:sp>
      <p:sp>
        <p:nvSpPr>
          <p:cNvPr id="33" name="Freeform: Shape 32">
            <a:extLst>
              <a:ext uri="{FF2B5EF4-FFF2-40B4-BE49-F238E27FC236}">
                <a16:creationId xmlns:a16="http://schemas.microsoft.com/office/drawing/2014/main" id="{3E8457A1-0817-2F3E-274E-448F396996F8}"/>
              </a:ext>
            </a:extLst>
          </p:cNvPr>
          <p:cNvSpPr/>
          <p:nvPr/>
        </p:nvSpPr>
        <p:spPr>
          <a:xfrm>
            <a:off x="523303" y="2813457"/>
            <a:ext cx="91440" cy="2969024"/>
          </a:xfrm>
          <a:custGeom>
            <a:avLst/>
            <a:gdLst/>
            <a:ahLst/>
            <a:cxnLst/>
            <a:rect l="0" t="0" r="0" b="0"/>
            <a:pathLst>
              <a:path>
                <a:moveTo>
                  <a:pt x="45720" y="0"/>
                </a:moveTo>
                <a:lnTo>
                  <a:pt x="45720" y="2969024"/>
                </a:lnTo>
                <a:lnTo>
                  <a:pt x="129941" y="2969024"/>
                </a:lnTo>
              </a:path>
            </a:pathLst>
          </a:custGeom>
          <a:noFill/>
          <a:ln w="28575">
            <a:solidFill>
              <a:schemeClr val="bg1">
                <a:lumMod val="75000"/>
              </a:schemeClr>
            </a:solidFill>
          </a:ln>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Shape 33">
            <a:extLst>
              <a:ext uri="{FF2B5EF4-FFF2-40B4-BE49-F238E27FC236}">
                <a16:creationId xmlns:a16="http://schemas.microsoft.com/office/drawing/2014/main" id="{88B40AA1-83CA-3DDE-66BC-1F00906DD760}"/>
              </a:ext>
            </a:extLst>
          </p:cNvPr>
          <p:cNvSpPr/>
          <p:nvPr/>
        </p:nvSpPr>
        <p:spPr>
          <a:xfrm>
            <a:off x="653244" y="5496466"/>
            <a:ext cx="1157106" cy="572032"/>
          </a:xfrm>
          <a:custGeom>
            <a:avLst/>
            <a:gdLst>
              <a:gd name="connsiteX0" fmla="*/ 0 w 1157106"/>
              <a:gd name="connsiteY0" fmla="*/ 57203 h 572032"/>
              <a:gd name="connsiteX1" fmla="*/ 57203 w 1157106"/>
              <a:gd name="connsiteY1" fmla="*/ 0 h 572032"/>
              <a:gd name="connsiteX2" fmla="*/ 1099903 w 1157106"/>
              <a:gd name="connsiteY2" fmla="*/ 0 h 572032"/>
              <a:gd name="connsiteX3" fmla="*/ 1157106 w 1157106"/>
              <a:gd name="connsiteY3" fmla="*/ 57203 h 572032"/>
              <a:gd name="connsiteX4" fmla="*/ 1157106 w 1157106"/>
              <a:gd name="connsiteY4" fmla="*/ 514829 h 572032"/>
              <a:gd name="connsiteX5" fmla="*/ 1099903 w 1157106"/>
              <a:gd name="connsiteY5" fmla="*/ 572032 h 572032"/>
              <a:gd name="connsiteX6" fmla="*/ 57203 w 1157106"/>
              <a:gd name="connsiteY6" fmla="*/ 572032 h 572032"/>
              <a:gd name="connsiteX7" fmla="*/ 0 w 1157106"/>
              <a:gd name="connsiteY7" fmla="*/ 514829 h 572032"/>
              <a:gd name="connsiteX8" fmla="*/ 0 w 1157106"/>
              <a:gd name="connsiteY8" fmla="*/ 57203 h 57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7106" h="572032">
                <a:moveTo>
                  <a:pt x="0" y="57203"/>
                </a:moveTo>
                <a:cubicBezTo>
                  <a:pt x="0" y="25611"/>
                  <a:pt x="25611" y="0"/>
                  <a:pt x="57203" y="0"/>
                </a:cubicBezTo>
                <a:lnTo>
                  <a:pt x="1099903" y="0"/>
                </a:lnTo>
                <a:cubicBezTo>
                  <a:pt x="1131495" y="0"/>
                  <a:pt x="1157106" y="25611"/>
                  <a:pt x="1157106" y="57203"/>
                </a:cubicBezTo>
                <a:lnTo>
                  <a:pt x="1157106" y="514829"/>
                </a:lnTo>
                <a:cubicBezTo>
                  <a:pt x="1157106" y="546421"/>
                  <a:pt x="1131495" y="572032"/>
                  <a:pt x="1099903" y="572032"/>
                </a:cubicBezTo>
                <a:lnTo>
                  <a:pt x="57203" y="572032"/>
                </a:lnTo>
                <a:cubicBezTo>
                  <a:pt x="25611" y="572032"/>
                  <a:pt x="0" y="546421"/>
                  <a:pt x="0" y="514829"/>
                </a:cubicBezTo>
                <a:lnTo>
                  <a:pt x="0" y="57203"/>
                </a:lnTo>
                <a:close/>
              </a:path>
            </a:pathLst>
          </a:custGeom>
          <a:solidFill>
            <a:srgbClr val="FFE1AF"/>
          </a:solidFill>
          <a:ln>
            <a:noFill/>
          </a:ln>
        </p:spPr>
        <p:style>
          <a:lnRef idx="2">
            <a:schemeClr val="accent3">
              <a:hueOff val="0"/>
              <a:satOff val="0"/>
              <a:lumOff val="0"/>
              <a:alphaOff val="0"/>
            </a:schemeClr>
          </a:lnRef>
          <a:fillRef idx="1">
            <a:scrgbClr r="0" g="0" b="0"/>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424" tIns="34534" rIns="43424" bIns="34534"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a:ea typeface="+mn-ea"/>
                <a:cs typeface="+mn-cs"/>
              </a:rPr>
              <a:t>Self-confidence</a:t>
            </a:r>
          </a:p>
        </p:txBody>
      </p:sp>
      <p:sp>
        <p:nvSpPr>
          <p:cNvPr id="35" name="Freeform: Shape 34">
            <a:extLst>
              <a:ext uri="{FF2B5EF4-FFF2-40B4-BE49-F238E27FC236}">
                <a16:creationId xmlns:a16="http://schemas.microsoft.com/office/drawing/2014/main" id="{66BD35BE-7E98-F106-473A-F9B3F47C65F6}"/>
              </a:ext>
            </a:extLst>
          </p:cNvPr>
          <p:cNvSpPr/>
          <p:nvPr/>
        </p:nvSpPr>
        <p:spPr>
          <a:xfrm>
            <a:off x="523303" y="2813457"/>
            <a:ext cx="91440" cy="3775068"/>
          </a:xfrm>
          <a:custGeom>
            <a:avLst/>
            <a:gdLst/>
            <a:ahLst/>
            <a:cxnLst/>
            <a:rect l="0" t="0" r="0" b="0"/>
            <a:pathLst>
              <a:path>
                <a:moveTo>
                  <a:pt x="45720" y="0"/>
                </a:moveTo>
                <a:lnTo>
                  <a:pt x="45720" y="3775068"/>
                </a:lnTo>
                <a:lnTo>
                  <a:pt x="129941" y="3775068"/>
                </a:lnTo>
              </a:path>
            </a:pathLst>
          </a:custGeom>
          <a:noFill/>
          <a:ln w="28575">
            <a:solidFill>
              <a:schemeClr val="bg1">
                <a:lumMod val="75000"/>
              </a:schemeClr>
            </a:solidFill>
          </a:ln>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Shape 35">
            <a:extLst>
              <a:ext uri="{FF2B5EF4-FFF2-40B4-BE49-F238E27FC236}">
                <a16:creationId xmlns:a16="http://schemas.microsoft.com/office/drawing/2014/main" id="{2ABF1026-B172-A4B6-9311-C28F24CA2BA5}"/>
              </a:ext>
            </a:extLst>
          </p:cNvPr>
          <p:cNvSpPr/>
          <p:nvPr/>
        </p:nvSpPr>
        <p:spPr>
          <a:xfrm>
            <a:off x="653244" y="6302510"/>
            <a:ext cx="1157106" cy="572032"/>
          </a:xfrm>
          <a:custGeom>
            <a:avLst/>
            <a:gdLst>
              <a:gd name="connsiteX0" fmla="*/ 0 w 1157106"/>
              <a:gd name="connsiteY0" fmla="*/ 57203 h 572032"/>
              <a:gd name="connsiteX1" fmla="*/ 57203 w 1157106"/>
              <a:gd name="connsiteY1" fmla="*/ 0 h 572032"/>
              <a:gd name="connsiteX2" fmla="*/ 1099903 w 1157106"/>
              <a:gd name="connsiteY2" fmla="*/ 0 h 572032"/>
              <a:gd name="connsiteX3" fmla="*/ 1157106 w 1157106"/>
              <a:gd name="connsiteY3" fmla="*/ 57203 h 572032"/>
              <a:gd name="connsiteX4" fmla="*/ 1157106 w 1157106"/>
              <a:gd name="connsiteY4" fmla="*/ 514829 h 572032"/>
              <a:gd name="connsiteX5" fmla="*/ 1099903 w 1157106"/>
              <a:gd name="connsiteY5" fmla="*/ 572032 h 572032"/>
              <a:gd name="connsiteX6" fmla="*/ 57203 w 1157106"/>
              <a:gd name="connsiteY6" fmla="*/ 572032 h 572032"/>
              <a:gd name="connsiteX7" fmla="*/ 0 w 1157106"/>
              <a:gd name="connsiteY7" fmla="*/ 514829 h 572032"/>
              <a:gd name="connsiteX8" fmla="*/ 0 w 1157106"/>
              <a:gd name="connsiteY8" fmla="*/ 57203 h 57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7106" h="572032">
                <a:moveTo>
                  <a:pt x="0" y="57203"/>
                </a:moveTo>
                <a:cubicBezTo>
                  <a:pt x="0" y="25611"/>
                  <a:pt x="25611" y="0"/>
                  <a:pt x="57203" y="0"/>
                </a:cubicBezTo>
                <a:lnTo>
                  <a:pt x="1099903" y="0"/>
                </a:lnTo>
                <a:cubicBezTo>
                  <a:pt x="1131495" y="0"/>
                  <a:pt x="1157106" y="25611"/>
                  <a:pt x="1157106" y="57203"/>
                </a:cubicBezTo>
                <a:lnTo>
                  <a:pt x="1157106" y="514829"/>
                </a:lnTo>
                <a:cubicBezTo>
                  <a:pt x="1157106" y="546421"/>
                  <a:pt x="1131495" y="572032"/>
                  <a:pt x="1099903" y="572032"/>
                </a:cubicBezTo>
                <a:lnTo>
                  <a:pt x="57203" y="572032"/>
                </a:lnTo>
                <a:cubicBezTo>
                  <a:pt x="25611" y="572032"/>
                  <a:pt x="0" y="546421"/>
                  <a:pt x="0" y="514829"/>
                </a:cubicBezTo>
                <a:lnTo>
                  <a:pt x="0" y="57203"/>
                </a:lnTo>
                <a:close/>
              </a:path>
            </a:pathLst>
          </a:custGeom>
          <a:solidFill>
            <a:srgbClr val="FFE1AF"/>
          </a:solidFill>
          <a:ln>
            <a:noFill/>
          </a:ln>
        </p:spPr>
        <p:style>
          <a:lnRef idx="2">
            <a:schemeClr val="accent3">
              <a:hueOff val="0"/>
              <a:satOff val="0"/>
              <a:lumOff val="0"/>
              <a:alphaOff val="0"/>
            </a:schemeClr>
          </a:lnRef>
          <a:fillRef idx="1">
            <a:scrgbClr r="0" g="0" b="0"/>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424" tIns="34534" rIns="43424" bIns="34534"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a:ea typeface="+mn-ea"/>
                <a:cs typeface="+mn-cs"/>
              </a:rPr>
              <a:t>Self-management</a:t>
            </a:r>
          </a:p>
        </p:txBody>
      </p:sp>
      <p:sp>
        <p:nvSpPr>
          <p:cNvPr id="37" name="Freeform: Shape 36">
            <a:extLst>
              <a:ext uri="{FF2B5EF4-FFF2-40B4-BE49-F238E27FC236}">
                <a16:creationId xmlns:a16="http://schemas.microsoft.com/office/drawing/2014/main" id="{9798C8FD-B3DE-A1F3-238A-9CFF8153EC30}"/>
              </a:ext>
            </a:extLst>
          </p:cNvPr>
          <p:cNvSpPr/>
          <p:nvPr/>
        </p:nvSpPr>
        <p:spPr>
          <a:xfrm>
            <a:off x="569023" y="2813457"/>
            <a:ext cx="130194" cy="4579712"/>
          </a:xfrm>
          <a:custGeom>
            <a:avLst/>
            <a:gdLst/>
            <a:ahLst/>
            <a:cxnLst/>
            <a:rect l="0" t="0" r="0" b="0"/>
            <a:pathLst>
              <a:path>
                <a:moveTo>
                  <a:pt x="0" y="0"/>
                </a:moveTo>
                <a:lnTo>
                  <a:pt x="0" y="4579712"/>
                </a:lnTo>
                <a:lnTo>
                  <a:pt x="130194" y="4579712"/>
                </a:lnTo>
              </a:path>
            </a:pathLst>
          </a:custGeom>
          <a:noFill/>
          <a:ln w="28575">
            <a:solidFill>
              <a:schemeClr val="bg1">
                <a:lumMod val="75000"/>
              </a:schemeClr>
            </a:solidFill>
          </a:ln>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Shape 37">
            <a:extLst>
              <a:ext uri="{FF2B5EF4-FFF2-40B4-BE49-F238E27FC236}">
                <a16:creationId xmlns:a16="http://schemas.microsoft.com/office/drawing/2014/main" id="{2173E9F3-A153-0B73-B4BE-9990BEDA0B2B}"/>
              </a:ext>
            </a:extLst>
          </p:cNvPr>
          <p:cNvSpPr/>
          <p:nvPr/>
        </p:nvSpPr>
        <p:spPr>
          <a:xfrm>
            <a:off x="699217" y="7107154"/>
            <a:ext cx="915251" cy="572032"/>
          </a:xfrm>
          <a:custGeom>
            <a:avLst/>
            <a:gdLst>
              <a:gd name="connsiteX0" fmla="*/ 0 w 915251"/>
              <a:gd name="connsiteY0" fmla="*/ 57203 h 572032"/>
              <a:gd name="connsiteX1" fmla="*/ 57203 w 915251"/>
              <a:gd name="connsiteY1" fmla="*/ 0 h 572032"/>
              <a:gd name="connsiteX2" fmla="*/ 858048 w 915251"/>
              <a:gd name="connsiteY2" fmla="*/ 0 h 572032"/>
              <a:gd name="connsiteX3" fmla="*/ 915251 w 915251"/>
              <a:gd name="connsiteY3" fmla="*/ 57203 h 572032"/>
              <a:gd name="connsiteX4" fmla="*/ 915251 w 915251"/>
              <a:gd name="connsiteY4" fmla="*/ 514829 h 572032"/>
              <a:gd name="connsiteX5" fmla="*/ 858048 w 915251"/>
              <a:gd name="connsiteY5" fmla="*/ 572032 h 572032"/>
              <a:gd name="connsiteX6" fmla="*/ 57203 w 915251"/>
              <a:gd name="connsiteY6" fmla="*/ 572032 h 572032"/>
              <a:gd name="connsiteX7" fmla="*/ 0 w 915251"/>
              <a:gd name="connsiteY7" fmla="*/ 514829 h 572032"/>
              <a:gd name="connsiteX8" fmla="*/ 0 w 915251"/>
              <a:gd name="connsiteY8" fmla="*/ 57203 h 57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5251" h="572032">
                <a:moveTo>
                  <a:pt x="0" y="57203"/>
                </a:moveTo>
                <a:cubicBezTo>
                  <a:pt x="0" y="25611"/>
                  <a:pt x="25611" y="0"/>
                  <a:pt x="57203" y="0"/>
                </a:cubicBezTo>
                <a:lnTo>
                  <a:pt x="858048" y="0"/>
                </a:lnTo>
                <a:cubicBezTo>
                  <a:pt x="889640" y="0"/>
                  <a:pt x="915251" y="25611"/>
                  <a:pt x="915251" y="57203"/>
                </a:cubicBezTo>
                <a:lnTo>
                  <a:pt x="915251" y="514829"/>
                </a:lnTo>
                <a:cubicBezTo>
                  <a:pt x="915251" y="546421"/>
                  <a:pt x="889640" y="572032"/>
                  <a:pt x="858048" y="572032"/>
                </a:cubicBezTo>
                <a:lnTo>
                  <a:pt x="57203" y="572032"/>
                </a:lnTo>
                <a:cubicBezTo>
                  <a:pt x="25611" y="572032"/>
                  <a:pt x="0" y="546421"/>
                  <a:pt x="0" y="514829"/>
                </a:cubicBezTo>
                <a:lnTo>
                  <a:pt x="0" y="57203"/>
                </a:lnTo>
                <a:close/>
              </a:path>
            </a:pathLst>
          </a:custGeom>
          <a:solidFill>
            <a:srgbClr val="FFE1AF"/>
          </a:solidFill>
          <a:ln>
            <a:noFill/>
          </a:ln>
        </p:spPr>
        <p:style>
          <a:lnRef idx="2">
            <a:schemeClr val="accent3">
              <a:hueOff val="0"/>
              <a:satOff val="0"/>
              <a:lumOff val="0"/>
              <a:alphaOff val="0"/>
            </a:schemeClr>
          </a:lnRef>
          <a:fillRef idx="1">
            <a:scrgbClr r="0" g="0" b="0"/>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424" tIns="34534" rIns="43424" bIns="34534"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a:ea typeface="+mn-ea"/>
                <a:cs typeface="+mn-cs"/>
              </a:rPr>
              <a:t>Dealing with Criticism</a:t>
            </a:r>
          </a:p>
        </p:txBody>
      </p:sp>
      <p:sp>
        <p:nvSpPr>
          <p:cNvPr id="39" name="Freeform: Shape 38">
            <a:extLst>
              <a:ext uri="{FF2B5EF4-FFF2-40B4-BE49-F238E27FC236}">
                <a16:creationId xmlns:a16="http://schemas.microsoft.com/office/drawing/2014/main" id="{012C68FC-D87B-5E7C-8F30-102AB76F03BE}"/>
              </a:ext>
            </a:extLst>
          </p:cNvPr>
          <p:cNvSpPr/>
          <p:nvPr/>
        </p:nvSpPr>
        <p:spPr>
          <a:xfrm>
            <a:off x="569023" y="2813457"/>
            <a:ext cx="141561" cy="5316861"/>
          </a:xfrm>
          <a:custGeom>
            <a:avLst/>
            <a:gdLst/>
            <a:ahLst/>
            <a:cxnLst/>
            <a:rect l="0" t="0" r="0" b="0"/>
            <a:pathLst>
              <a:path>
                <a:moveTo>
                  <a:pt x="0" y="0"/>
                </a:moveTo>
                <a:lnTo>
                  <a:pt x="0" y="5316861"/>
                </a:lnTo>
                <a:lnTo>
                  <a:pt x="141561" y="5316861"/>
                </a:lnTo>
              </a:path>
            </a:pathLst>
          </a:custGeom>
          <a:noFill/>
          <a:ln w="28575">
            <a:solidFill>
              <a:schemeClr val="bg1">
                <a:lumMod val="75000"/>
              </a:schemeClr>
            </a:solidFill>
          </a:ln>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Shape 39">
            <a:extLst>
              <a:ext uri="{FF2B5EF4-FFF2-40B4-BE49-F238E27FC236}">
                <a16:creationId xmlns:a16="http://schemas.microsoft.com/office/drawing/2014/main" id="{465866D3-D20C-A6AF-1090-465FAD886804}"/>
              </a:ext>
            </a:extLst>
          </p:cNvPr>
          <p:cNvSpPr/>
          <p:nvPr/>
        </p:nvSpPr>
        <p:spPr>
          <a:xfrm>
            <a:off x="710585" y="7844303"/>
            <a:ext cx="915251" cy="572032"/>
          </a:xfrm>
          <a:custGeom>
            <a:avLst/>
            <a:gdLst>
              <a:gd name="connsiteX0" fmla="*/ 0 w 915251"/>
              <a:gd name="connsiteY0" fmla="*/ 57203 h 572032"/>
              <a:gd name="connsiteX1" fmla="*/ 57203 w 915251"/>
              <a:gd name="connsiteY1" fmla="*/ 0 h 572032"/>
              <a:gd name="connsiteX2" fmla="*/ 858048 w 915251"/>
              <a:gd name="connsiteY2" fmla="*/ 0 h 572032"/>
              <a:gd name="connsiteX3" fmla="*/ 915251 w 915251"/>
              <a:gd name="connsiteY3" fmla="*/ 57203 h 572032"/>
              <a:gd name="connsiteX4" fmla="*/ 915251 w 915251"/>
              <a:gd name="connsiteY4" fmla="*/ 514829 h 572032"/>
              <a:gd name="connsiteX5" fmla="*/ 858048 w 915251"/>
              <a:gd name="connsiteY5" fmla="*/ 572032 h 572032"/>
              <a:gd name="connsiteX6" fmla="*/ 57203 w 915251"/>
              <a:gd name="connsiteY6" fmla="*/ 572032 h 572032"/>
              <a:gd name="connsiteX7" fmla="*/ 0 w 915251"/>
              <a:gd name="connsiteY7" fmla="*/ 514829 h 572032"/>
              <a:gd name="connsiteX8" fmla="*/ 0 w 915251"/>
              <a:gd name="connsiteY8" fmla="*/ 57203 h 57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5251" h="572032">
                <a:moveTo>
                  <a:pt x="0" y="57203"/>
                </a:moveTo>
                <a:cubicBezTo>
                  <a:pt x="0" y="25611"/>
                  <a:pt x="25611" y="0"/>
                  <a:pt x="57203" y="0"/>
                </a:cubicBezTo>
                <a:lnTo>
                  <a:pt x="858048" y="0"/>
                </a:lnTo>
                <a:cubicBezTo>
                  <a:pt x="889640" y="0"/>
                  <a:pt x="915251" y="25611"/>
                  <a:pt x="915251" y="57203"/>
                </a:cubicBezTo>
                <a:lnTo>
                  <a:pt x="915251" y="514829"/>
                </a:lnTo>
                <a:cubicBezTo>
                  <a:pt x="915251" y="546421"/>
                  <a:pt x="889640" y="572032"/>
                  <a:pt x="858048" y="572032"/>
                </a:cubicBezTo>
                <a:lnTo>
                  <a:pt x="57203" y="572032"/>
                </a:lnTo>
                <a:cubicBezTo>
                  <a:pt x="25611" y="572032"/>
                  <a:pt x="0" y="546421"/>
                  <a:pt x="0" y="514829"/>
                </a:cubicBezTo>
                <a:lnTo>
                  <a:pt x="0" y="57203"/>
                </a:lnTo>
                <a:close/>
              </a:path>
            </a:pathLst>
          </a:custGeom>
          <a:solidFill>
            <a:srgbClr val="FFE1AF"/>
          </a:solidFill>
          <a:ln>
            <a:noFill/>
          </a:ln>
        </p:spPr>
        <p:style>
          <a:lnRef idx="2">
            <a:schemeClr val="accent3">
              <a:hueOff val="0"/>
              <a:satOff val="0"/>
              <a:lumOff val="0"/>
              <a:alphaOff val="0"/>
            </a:schemeClr>
          </a:lnRef>
          <a:fillRef idx="1">
            <a:scrgbClr r="0" g="0" b="0"/>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424" tIns="34534" rIns="43424" bIns="34534"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a:ea typeface="+mn-ea"/>
                <a:cs typeface="+mn-cs"/>
              </a:rPr>
              <a:t>Goal Setting </a:t>
            </a:r>
          </a:p>
        </p:txBody>
      </p:sp>
      <p:sp>
        <p:nvSpPr>
          <p:cNvPr id="41" name="Freeform: Shape 40">
            <a:extLst>
              <a:ext uri="{FF2B5EF4-FFF2-40B4-BE49-F238E27FC236}">
                <a16:creationId xmlns:a16="http://schemas.microsoft.com/office/drawing/2014/main" id="{E10C2734-7DBE-D524-1239-506330694CEA}"/>
              </a:ext>
            </a:extLst>
          </p:cNvPr>
          <p:cNvSpPr/>
          <p:nvPr/>
        </p:nvSpPr>
        <p:spPr>
          <a:xfrm>
            <a:off x="1884697" y="2241425"/>
            <a:ext cx="1547392" cy="572032"/>
          </a:xfrm>
          <a:custGeom>
            <a:avLst/>
            <a:gdLst>
              <a:gd name="connsiteX0" fmla="*/ 0 w 1547392"/>
              <a:gd name="connsiteY0" fmla="*/ 57203 h 572032"/>
              <a:gd name="connsiteX1" fmla="*/ 57203 w 1547392"/>
              <a:gd name="connsiteY1" fmla="*/ 0 h 572032"/>
              <a:gd name="connsiteX2" fmla="*/ 1490189 w 1547392"/>
              <a:gd name="connsiteY2" fmla="*/ 0 h 572032"/>
              <a:gd name="connsiteX3" fmla="*/ 1547392 w 1547392"/>
              <a:gd name="connsiteY3" fmla="*/ 57203 h 572032"/>
              <a:gd name="connsiteX4" fmla="*/ 1547392 w 1547392"/>
              <a:gd name="connsiteY4" fmla="*/ 514829 h 572032"/>
              <a:gd name="connsiteX5" fmla="*/ 1490189 w 1547392"/>
              <a:gd name="connsiteY5" fmla="*/ 572032 h 572032"/>
              <a:gd name="connsiteX6" fmla="*/ 57203 w 1547392"/>
              <a:gd name="connsiteY6" fmla="*/ 572032 h 572032"/>
              <a:gd name="connsiteX7" fmla="*/ 0 w 1547392"/>
              <a:gd name="connsiteY7" fmla="*/ 514829 h 572032"/>
              <a:gd name="connsiteX8" fmla="*/ 0 w 1547392"/>
              <a:gd name="connsiteY8" fmla="*/ 57203 h 57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7392" h="572032">
                <a:moveTo>
                  <a:pt x="0" y="57203"/>
                </a:moveTo>
                <a:cubicBezTo>
                  <a:pt x="0" y="25611"/>
                  <a:pt x="25611" y="0"/>
                  <a:pt x="57203" y="0"/>
                </a:cubicBezTo>
                <a:lnTo>
                  <a:pt x="1490189" y="0"/>
                </a:lnTo>
                <a:cubicBezTo>
                  <a:pt x="1521781" y="0"/>
                  <a:pt x="1547392" y="25611"/>
                  <a:pt x="1547392" y="57203"/>
                </a:cubicBezTo>
                <a:lnTo>
                  <a:pt x="1547392" y="514829"/>
                </a:lnTo>
                <a:cubicBezTo>
                  <a:pt x="1547392" y="546421"/>
                  <a:pt x="1521781" y="572032"/>
                  <a:pt x="1490189" y="572032"/>
                </a:cubicBezTo>
                <a:lnTo>
                  <a:pt x="57203" y="572032"/>
                </a:lnTo>
                <a:cubicBezTo>
                  <a:pt x="25611" y="572032"/>
                  <a:pt x="0" y="546421"/>
                  <a:pt x="0" y="514829"/>
                </a:cubicBezTo>
                <a:lnTo>
                  <a:pt x="0" y="57203"/>
                </a:lnTo>
                <a:close/>
              </a:path>
            </a:pathLst>
          </a:custGeom>
          <a:solidFill>
            <a:srgbClr val="FFCC04"/>
          </a:solidFill>
          <a:ln>
            <a:noFill/>
          </a:ln>
          <a:effectLst/>
        </p:spPr>
        <p:style>
          <a:lnRef idx="1">
            <a:schemeClr val="accent2"/>
          </a:lnRef>
          <a:fillRef idx="2">
            <a:schemeClr val="accent2"/>
          </a:fillRef>
          <a:effectRef idx="1">
            <a:schemeClr val="accent2"/>
          </a:effectRef>
          <a:fontRef idx="minor">
            <a:schemeClr val="dk1">
              <a:hueOff val="0"/>
              <a:satOff val="0"/>
              <a:lumOff val="0"/>
              <a:alphaOff val="0"/>
            </a:schemeClr>
          </a:fontRef>
        </p:style>
        <p:txBody>
          <a:bodyPr spcFirstLastPara="0" vert="horz" wrap="square" lIns="43424" tIns="34534" rIns="43424" bIns="34534"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a:ea typeface="+mn-ea"/>
                <a:cs typeface="+mn-cs"/>
              </a:rPr>
              <a:t>Communication </a:t>
            </a:r>
          </a:p>
        </p:txBody>
      </p:sp>
      <p:sp>
        <p:nvSpPr>
          <p:cNvPr id="42" name="Freeform: Shape 41">
            <a:extLst>
              <a:ext uri="{FF2B5EF4-FFF2-40B4-BE49-F238E27FC236}">
                <a16:creationId xmlns:a16="http://schemas.microsoft.com/office/drawing/2014/main" id="{D99CB9A7-32F2-4678-2B00-5BFE2B07C54E}"/>
              </a:ext>
            </a:extLst>
          </p:cNvPr>
          <p:cNvSpPr/>
          <p:nvPr/>
        </p:nvSpPr>
        <p:spPr>
          <a:xfrm>
            <a:off x="2039436" y="2813457"/>
            <a:ext cx="154739" cy="429024"/>
          </a:xfrm>
          <a:custGeom>
            <a:avLst/>
            <a:gdLst/>
            <a:ahLst/>
            <a:cxnLst/>
            <a:rect l="0" t="0" r="0" b="0"/>
            <a:pathLst>
              <a:path>
                <a:moveTo>
                  <a:pt x="0" y="0"/>
                </a:moveTo>
                <a:lnTo>
                  <a:pt x="0" y="429024"/>
                </a:lnTo>
                <a:lnTo>
                  <a:pt x="154739" y="429024"/>
                </a:lnTo>
              </a:path>
            </a:pathLst>
          </a:custGeom>
          <a:noFill/>
          <a:ln w="28575">
            <a:solidFill>
              <a:schemeClr val="bg1">
                <a:lumMod val="75000"/>
              </a:schemeClr>
            </a:solidFill>
          </a:ln>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a:ln>
                <a:noFill/>
              </a:ln>
              <a:solidFill>
                <a:prstClr val="black"/>
              </a:solidFill>
              <a:effectLst/>
              <a:uLnTx/>
              <a:uFillTx/>
              <a:latin typeface="Calibri"/>
              <a:ea typeface="+mn-ea"/>
              <a:cs typeface="+mn-cs"/>
            </a:endParaRPr>
          </a:p>
        </p:txBody>
      </p:sp>
      <p:sp>
        <p:nvSpPr>
          <p:cNvPr id="43" name="Freeform: Shape 42">
            <a:extLst>
              <a:ext uri="{FF2B5EF4-FFF2-40B4-BE49-F238E27FC236}">
                <a16:creationId xmlns:a16="http://schemas.microsoft.com/office/drawing/2014/main" id="{8E9BCBF7-F031-2AA3-D8EA-E6912B001F1A}"/>
              </a:ext>
            </a:extLst>
          </p:cNvPr>
          <p:cNvSpPr/>
          <p:nvPr/>
        </p:nvSpPr>
        <p:spPr>
          <a:xfrm>
            <a:off x="2194175" y="2956465"/>
            <a:ext cx="1098246" cy="572032"/>
          </a:xfrm>
          <a:custGeom>
            <a:avLst/>
            <a:gdLst>
              <a:gd name="connsiteX0" fmla="*/ 0 w 1098246"/>
              <a:gd name="connsiteY0" fmla="*/ 57203 h 572032"/>
              <a:gd name="connsiteX1" fmla="*/ 57203 w 1098246"/>
              <a:gd name="connsiteY1" fmla="*/ 0 h 572032"/>
              <a:gd name="connsiteX2" fmla="*/ 1041043 w 1098246"/>
              <a:gd name="connsiteY2" fmla="*/ 0 h 572032"/>
              <a:gd name="connsiteX3" fmla="*/ 1098246 w 1098246"/>
              <a:gd name="connsiteY3" fmla="*/ 57203 h 572032"/>
              <a:gd name="connsiteX4" fmla="*/ 1098246 w 1098246"/>
              <a:gd name="connsiteY4" fmla="*/ 514829 h 572032"/>
              <a:gd name="connsiteX5" fmla="*/ 1041043 w 1098246"/>
              <a:gd name="connsiteY5" fmla="*/ 572032 h 572032"/>
              <a:gd name="connsiteX6" fmla="*/ 57203 w 1098246"/>
              <a:gd name="connsiteY6" fmla="*/ 572032 h 572032"/>
              <a:gd name="connsiteX7" fmla="*/ 0 w 1098246"/>
              <a:gd name="connsiteY7" fmla="*/ 514829 h 572032"/>
              <a:gd name="connsiteX8" fmla="*/ 0 w 1098246"/>
              <a:gd name="connsiteY8" fmla="*/ 57203 h 57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246" h="572032">
                <a:moveTo>
                  <a:pt x="0" y="57203"/>
                </a:moveTo>
                <a:cubicBezTo>
                  <a:pt x="0" y="25611"/>
                  <a:pt x="25611" y="0"/>
                  <a:pt x="57203" y="0"/>
                </a:cubicBezTo>
                <a:lnTo>
                  <a:pt x="1041043" y="0"/>
                </a:lnTo>
                <a:cubicBezTo>
                  <a:pt x="1072635" y="0"/>
                  <a:pt x="1098246" y="25611"/>
                  <a:pt x="1098246" y="57203"/>
                </a:cubicBezTo>
                <a:lnTo>
                  <a:pt x="1098246" y="514829"/>
                </a:lnTo>
                <a:cubicBezTo>
                  <a:pt x="1098246" y="546421"/>
                  <a:pt x="1072635" y="572032"/>
                  <a:pt x="1041043" y="572032"/>
                </a:cubicBezTo>
                <a:lnTo>
                  <a:pt x="57203" y="572032"/>
                </a:lnTo>
                <a:cubicBezTo>
                  <a:pt x="25611" y="572032"/>
                  <a:pt x="0" y="546421"/>
                  <a:pt x="0" y="514829"/>
                </a:cubicBezTo>
                <a:lnTo>
                  <a:pt x="0" y="57203"/>
                </a:lnTo>
                <a:close/>
              </a:path>
            </a:pathLst>
          </a:custGeom>
          <a:solidFill>
            <a:srgbClr val="FFE1AF"/>
          </a:solidFill>
          <a:ln>
            <a:noFill/>
          </a:ln>
        </p:spPr>
        <p:style>
          <a:lnRef idx="2">
            <a:schemeClr val="accent3">
              <a:hueOff val="0"/>
              <a:satOff val="0"/>
              <a:lumOff val="0"/>
              <a:alphaOff val="0"/>
            </a:schemeClr>
          </a:lnRef>
          <a:fillRef idx="1">
            <a:scrgbClr r="0" g="0" b="0"/>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424" tIns="34534" rIns="43424" bIns="34534"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a:ea typeface="+mn-ea"/>
                <a:cs typeface="+mn-cs"/>
              </a:rPr>
              <a:t>Active Listening</a:t>
            </a:r>
          </a:p>
        </p:txBody>
      </p:sp>
      <p:sp>
        <p:nvSpPr>
          <p:cNvPr id="44" name="Freeform: Shape 43">
            <a:extLst>
              <a:ext uri="{FF2B5EF4-FFF2-40B4-BE49-F238E27FC236}">
                <a16:creationId xmlns:a16="http://schemas.microsoft.com/office/drawing/2014/main" id="{B1E789F0-DEA0-A25B-2EBA-40A3C5D2F4C0}"/>
              </a:ext>
            </a:extLst>
          </p:cNvPr>
          <p:cNvSpPr/>
          <p:nvPr/>
        </p:nvSpPr>
        <p:spPr>
          <a:xfrm>
            <a:off x="2039436" y="2813457"/>
            <a:ext cx="154739" cy="1144064"/>
          </a:xfrm>
          <a:custGeom>
            <a:avLst/>
            <a:gdLst/>
            <a:ahLst/>
            <a:cxnLst/>
            <a:rect l="0" t="0" r="0" b="0"/>
            <a:pathLst>
              <a:path>
                <a:moveTo>
                  <a:pt x="0" y="0"/>
                </a:moveTo>
                <a:lnTo>
                  <a:pt x="0" y="1144064"/>
                </a:lnTo>
                <a:lnTo>
                  <a:pt x="154739" y="1144064"/>
                </a:lnTo>
              </a:path>
            </a:pathLst>
          </a:custGeom>
          <a:noFill/>
          <a:ln w="28575">
            <a:solidFill>
              <a:schemeClr val="bg1">
                <a:lumMod val="75000"/>
              </a:schemeClr>
            </a:solidFill>
          </a:ln>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Shape 44">
            <a:extLst>
              <a:ext uri="{FF2B5EF4-FFF2-40B4-BE49-F238E27FC236}">
                <a16:creationId xmlns:a16="http://schemas.microsoft.com/office/drawing/2014/main" id="{A7FB182A-0FB5-3755-DB02-539A9E77B955}"/>
              </a:ext>
            </a:extLst>
          </p:cNvPr>
          <p:cNvSpPr/>
          <p:nvPr/>
        </p:nvSpPr>
        <p:spPr>
          <a:xfrm>
            <a:off x="2194175" y="3671506"/>
            <a:ext cx="1098246" cy="572032"/>
          </a:xfrm>
          <a:custGeom>
            <a:avLst/>
            <a:gdLst>
              <a:gd name="connsiteX0" fmla="*/ 0 w 1098246"/>
              <a:gd name="connsiteY0" fmla="*/ 57203 h 572032"/>
              <a:gd name="connsiteX1" fmla="*/ 57203 w 1098246"/>
              <a:gd name="connsiteY1" fmla="*/ 0 h 572032"/>
              <a:gd name="connsiteX2" fmla="*/ 1041043 w 1098246"/>
              <a:gd name="connsiteY2" fmla="*/ 0 h 572032"/>
              <a:gd name="connsiteX3" fmla="*/ 1098246 w 1098246"/>
              <a:gd name="connsiteY3" fmla="*/ 57203 h 572032"/>
              <a:gd name="connsiteX4" fmla="*/ 1098246 w 1098246"/>
              <a:gd name="connsiteY4" fmla="*/ 514829 h 572032"/>
              <a:gd name="connsiteX5" fmla="*/ 1041043 w 1098246"/>
              <a:gd name="connsiteY5" fmla="*/ 572032 h 572032"/>
              <a:gd name="connsiteX6" fmla="*/ 57203 w 1098246"/>
              <a:gd name="connsiteY6" fmla="*/ 572032 h 572032"/>
              <a:gd name="connsiteX7" fmla="*/ 0 w 1098246"/>
              <a:gd name="connsiteY7" fmla="*/ 514829 h 572032"/>
              <a:gd name="connsiteX8" fmla="*/ 0 w 1098246"/>
              <a:gd name="connsiteY8" fmla="*/ 57203 h 57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246" h="572032">
                <a:moveTo>
                  <a:pt x="0" y="57203"/>
                </a:moveTo>
                <a:cubicBezTo>
                  <a:pt x="0" y="25611"/>
                  <a:pt x="25611" y="0"/>
                  <a:pt x="57203" y="0"/>
                </a:cubicBezTo>
                <a:lnTo>
                  <a:pt x="1041043" y="0"/>
                </a:lnTo>
                <a:cubicBezTo>
                  <a:pt x="1072635" y="0"/>
                  <a:pt x="1098246" y="25611"/>
                  <a:pt x="1098246" y="57203"/>
                </a:cubicBezTo>
                <a:lnTo>
                  <a:pt x="1098246" y="514829"/>
                </a:lnTo>
                <a:cubicBezTo>
                  <a:pt x="1098246" y="546421"/>
                  <a:pt x="1072635" y="572032"/>
                  <a:pt x="1041043" y="572032"/>
                </a:cubicBezTo>
                <a:lnTo>
                  <a:pt x="57203" y="572032"/>
                </a:lnTo>
                <a:cubicBezTo>
                  <a:pt x="25611" y="572032"/>
                  <a:pt x="0" y="546421"/>
                  <a:pt x="0" y="514829"/>
                </a:cubicBezTo>
                <a:lnTo>
                  <a:pt x="0" y="57203"/>
                </a:lnTo>
                <a:close/>
              </a:path>
            </a:pathLst>
          </a:custGeom>
          <a:solidFill>
            <a:srgbClr val="FFE1AF"/>
          </a:solidFill>
          <a:ln>
            <a:noFill/>
          </a:ln>
        </p:spPr>
        <p:style>
          <a:lnRef idx="2">
            <a:schemeClr val="accent3">
              <a:hueOff val="0"/>
              <a:satOff val="0"/>
              <a:lumOff val="0"/>
              <a:alphaOff val="0"/>
            </a:schemeClr>
          </a:lnRef>
          <a:fillRef idx="1">
            <a:scrgbClr r="0" g="0" b="0"/>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424" tIns="34534" rIns="43424" bIns="34534"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a:ea typeface="+mn-ea"/>
                <a:cs typeface="+mn-cs"/>
              </a:rPr>
              <a:t>Assertiveness</a:t>
            </a:r>
          </a:p>
        </p:txBody>
      </p:sp>
      <p:sp>
        <p:nvSpPr>
          <p:cNvPr id="46" name="Freeform: Shape 45">
            <a:extLst>
              <a:ext uri="{FF2B5EF4-FFF2-40B4-BE49-F238E27FC236}">
                <a16:creationId xmlns:a16="http://schemas.microsoft.com/office/drawing/2014/main" id="{CC217DC5-E5BB-2D05-7672-8AA8CB103F24}"/>
              </a:ext>
            </a:extLst>
          </p:cNvPr>
          <p:cNvSpPr/>
          <p:nvPr/>
        </p:nvSpPr>
        <p:spPr>
          <a:xfrm>
            <a:off x="2039436" y="2813457"/>
            <a:ext cx="154739" cy="1859104"/>
          </a:xfrm>
          <a:custGeom>
            <a:avLst/>
            <a:gdLst/>
            <a:ahLst/>
            <a:cxnLst/>
            <a:rect l="0" t="0" r="0" b="0"/>
            <a:pathLst>
              <a:path>
                <a:moveTo>
                  <a:pt x="0" y="0"/>
                </a:moveTo>
                <a:lnTo>
                  <a:pt x="0" y="1859104"/>
                </a:lnTo>
                <a:lnTo>
                  <a:pt x="154739" y="1859104"/>
                </a:lnTo>
              </a:path>
            </a:pathLst>
          </a:custGeom>
          <a:noFill/>
          <a:ln w="28575">
            <a:solidFill>
              <a:schemeClr val="bg1">
                <a:lumMod val="75000"/>
              </a:schemeClr>
            </a:solidFill>
          </a:ln>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a:ln>
                <a:noFill/>
              </a:ln>
              <a:solidFill>
                <a:prstClr val="black"/>
              </a:solidFill>
              <a:effectLst/>
              <a:uLnTx/>
              <a:uFillTx/>
              <a:latin typeface="Calibri"/>
              <a:ea typeface="+mn-ea"/>
              <a:cs typeface="+mn-cs"/>
            </a:endParaRPr>
          </a:p>
        </p:txBody>
      </p:sp>
      <p:sp>
        <p:nvSpPr>
          <p:cNvPr id="47" name="Freeform: Shape 46">
            <a:extLst>
              <a:ext uri="{FF2B5EF4-FFF2-40B4-BE49-F238E27FC236}">
                <a16:creationId xmlns:a16="http://schemas.microsoft.com/office/drawing/2014/main" id="{1EFA8B99-358F-19B1-B940-A817AA3C626C}"/>
              </a:ext>
            </a:extLst>
          </p:cNvPr>
          <p:cNvSpPr/>
          <p:nvPr/>
        </p:nvSpPr>
        <p:spPr>
          <a:xfrm>
            <a:off x="2194175" y="4386546"/>
            <a:ext cx="1098246" cy="572032"/>
          </a:xfrm>
          <a:custGeom>
            <a:avLst/>
            <a:gdLst>
              <a:gd name="connsiteX0" fmla="*/ 0 w 1098246"/>
              <a:gd name="connsiteY0" fmla="*/ 57203 h 572032"/>
              <a:gd name="connsiteX1" fmla="*/ 57203 w 1098246"/>
              <a:gd name="connsiteY1" fmla="*/ 0 h 572032"/>
              <a:gd name="connsiteX2" fmla="*/ 1041043 w 1098246"/>
              <a:gd name="connsiteY2" fmla="*/ 0 h 572032"/>
              <a:gd name="connsiteX3" fmla="*/ 1098246 w 1098246"/>
              <a:gd name="connsiteY3" fmla="*/ 57203 h 572032"/>
              <a:gd name="connsiteX4" fmla="*/ 1098246 w 1098246"/>
              <a:gd name="connsiteY4" fmla="*/ 514829 h 572032"/>
              <a:gd name="connsiteX5" fmla="*/ 1041043 w 1098246"/>
              <a:gd name="connsiteY5" fmla="*/ 572032 h 572032"/>
              <a:gd name="connsiteX6" fmla="*/ 57203 w 1098246"/>
              <a:gd name="connsiteY6" fmla="*/ 572032 h 572032"/>
              <a:gd name="connsiteX7" fmla="*/ 0 w 1098246"/>
              <a:gd name="connsiteY7" fmla="*/ 514829 h 572032"/>
              <a:gd name="connsiteX8" fmla="*/ 0 w 1098246"/>
              <a:gd name="connsiteY8" fmla="*/ 57203 h 57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246" h="572032">
                <a:moveTo>
                  <a:pt x="0" y="57203"/>
                </a:moveTo>
                <a:cubicBezTo>
                  <a:pt x="0" y="25611"/>
                  <a:pt x="25611" y="0"/>
                  <a:pt x="57203" y="0"/>
                </a:cubicBezTo>
                <a:lnTo>
                  <a:pt x="1041043" y="0"/>
                </a:lnTo>
                <a:cubicBezTo>
                  <a:pt x="1072635" y="0"/>
                  <a:pt x="1098246" y="25611"/>
                  <a:pt x="1098246" y="57203"/>
                </a:cubicBezTo>
                <a:lnTo>
                  <a:pt x="1098246" y="514829"/>
                </a:lnTo>
                <a:cubicBezTo>
                  <a:pt x="1098246" y="546421"/>
                  <a:pt x="1072635" y="572032"/>
                  <a:pt x="1041043" y="572032"/>
                </a:cubicBezTo>
                <a:lnTo>
                  <a:pt x="57203" y="572032"/>
                </a:lnTo>
                <a:cubicBezTo>
                  <a:pt x="25611" y="572032"/>
                  <a:pt x="0" y="546421"/>
                  <a:pt x="0" y="514829"/>
                </a:cubicBezTo>
                <a:lnTo>
                  <a:pt x="0" y="57203"/>
                </a:lnTo>
                <a:close/>
              </a:path>
            </a:pathLst>
          </a:custGeom>
          <a:solidFill>
            <a:srgbClr val="FFE1AF"/>
          </a:solidFill>
          <a:ln>
            <a:noFill/>
          </a:ln>
        </p:spPr>
        <p:style>
          <a:lnRef idx="2">
            <a:schemeClr val="accent3">
              <a:hueOff val="0"/>
              <a:satOff val="0"/>
              <a:lumOff val="0"/>
              <a:alphaOff val="0"/>
            </a:schemeClr>
          </a:lnRef>
          <a:fillRef idx="1">
            <a:scrgbClr r="0" g="0" b="0"/>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424" tIns="34534" rIns="43424" bIns="34534"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a:ea typeface="+mn-ea"/>
                <a:cs typeface="+mn-cs"/>
              </a:rPr>
              <a:t>Negotiation</a:t>
            </a:r>
            <a:endParaRPr kumimoji="0" lang="en-GB" sz="1300" b="1" i="0" u="none" strike="noStrike" kern="1200" cap="none" spc="0" normalizeH="0" baseline="0" noProof="0">
              <a:ln>
                <a:noFill/>
              </a:ln>
              <a:solidFill>
                <a:prstClr val="black"/>
              </a:solidFill>
              <a:effectLst/>
              <a:uLnTx/>
              <a:uFillTx/>
              <a:latin typeface="Calibri"/>
              <a:ea typeface="+mn-ea"/>
              <a:cs typeface="+mn-cs"/>
            </a:endParaRPr>
          </a:p>
        </p:txBody>
      </p:sp>
      <p:sp>
        <p:nvSpPr>
          <p:cNvPr id="48" name="Freeform: Shape 47">
            <a:extLst>
              <a:ext uri="{FF2B5EF4-FFF2-40B4-BE49-F238E27FC236}">
                <a16:creationId xmlns:a16="http://schemas.microsoft.com/office/drawing/2014/main" id="{50EE91C5-79B7-F2DE-B4AD-B2F33BFAFE91}"/>
              </a:ext>
            </a:extLst>
          </p:cNvPr>
          <p:cNvSpPr/>
          <p:nvPr/>
        </p:nvSpPr>
        <p:spPr>
          <a:xfrm>
            <a:off x="2039436" y="2813457"/>
            <a:ext cx="154739" cy="2574144"/>
          </a:xfrm>
          <a:custGeom>
            <a:avLst/>
            <a:gdLst/>
            <a:ahLst/>
            <a:cxnLst/>
            <a:rect l="0" t="0" r="0" b="0"/>
            <a:pathLst>
              <a:path>
                <a:moveTo>
                  <a:pt x="0" y="0"/>
                </a:moveTo>
                <a:lnTo>
                  <a:pt x="0" y="2574144"/>
                </a:lnTo>
                <a:lnTo>
                  <a:pt x="154739" y="2574144"/>
                </a:lnTo>
              </a:path>
            </a:pathLst>
          </a:custGeom>
          <a:noFill/>
          <a:ln w="28575">
            <a:solidFill>
              <a:schemeClr val="bg1">
                <a:lumMod val="75000"/>
              </a:schemeClr>
            </a:solidFill>
          </a:ln>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a:ln>
                <a:noFill/>
              </a:ln>
              <a:solidFill>
                <a:prstClr val="black"/>
              </a:solidFill>
              <a:effectLst/>
              <a:uLnTx/>
              <a:uFillTx/>
              <a:latin typeface="Calibri"/>
              <a:ea typeface="+mn-ea"/>
              <a:cs typeface="+mn-cs"/>
            </a:endParaRPr>
          </a:p>
        </p:txBody>
      </p:sp>
      <p:sp>
        <p:nvSpPr>
          <p:cNvPr id="49" name="Freeform: Shape 48">
            <a:extLst>
              <a:ext uri="{FF2B5EF4-FFF2-40B4-BE49-F238E27FC236}">
                <a16:creationId xmlns:a16="http://schemas.microsoft.com/office/drawing/2014/main" id="{3C0DBEFB-0498-8C7C-8A5D-C93C326532C1}"/>
              </a:ext>
            </a:extLst>
          </p:cNvPr>
          <p:cNvSpPr/>
          <p:nvPr/>
        </p:nvSpPr>
        <p:spPr>
          <a:xfrm>
            <a:off x="2194175" y="5101586"/>
            <a:ext cx="1097203" cy="572032"/>
          </a:xfrm>
          <a:custGeom>
            <a:avLst/>
            <a:gdLst>
              <a:gd name="connsiteX0" fmla="*/ 0 w 1098246"/>
              <a:gd name="connsiteY0" fmla="*/ 57203 h 572032"/>
              <a:gd name="connsiteX1" fmla="*/ 57203 w 1098246"/>
              <a:gd name="connsiteY1" fmla="*/ 0 h 572032"/>
              <a:gd name="connsiteX2" fmla="*/ 1041043 w 1098246"/>
              <a:gd name="connsiteY2" fmla="*/ 0 h 572032"/>
              <a:gd name="connsiteX3" fmla="*/ 1098246 w 1098246"/>
              <a:gd name="connsiteY3" fmla="*/ 57203 h 572032"/>
              <a:gd name="connsiteX4" fmla="*/ 1098246 w 1098246"/>
              <a:gd name="connsiteY4" fmla="*/ 514829 h 572032"/>
              <a:gd name="connsiteX5" fmla="*/ 1041043 w 1098246"/>
              <a:gd name="connsiteY5" fmla="*/ 572032 h 572032"/>
              <a:gd name="connsiteX6" fmla="*/ 57203 w 1098246"/>
              <a:gd name="connsiteY6" fmla="*/ 572032 h 572032"/>
              <a:gd name="connsiteX7" fmla="*/ 0 w 1098246"/>
              <a:gd name="connsiteY7" fmla="*/ 514829 h 572032"/>
              <a:gd name="connsiteX8" fmla="*/ 0 w 1098246"/>
              <a:gd name="connsiteY8" fmla="*/ 57203 h 57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246" h="572032">
                <a:moveTo>
                  <a:pt x="0" y="57203"/>
                </a:moveTo>
                <a:cubicBezTo>
                  <a:pt x="0" y="25611"/>
                  <a:pt x="25611" y="0"/>
                  <a:pt x="57203" y="0"/>
                </a:cubicBezTo>
                <a:lnTo>
                  <a:pt x="1041043" y="0"/>
                </a:lnTo>
                <a:cubicBezTo>
                  <a:pt x="1072635" y="0"/>
                  <a:pt x="1098246" y="25611"/>
                  <a:pt x="1098246" y="57203"/>
                </a:cubicBezTo>
                <a:lnTo>
                  <a:pt x="1098246" y="514829"/>
                </a:lnTo>
                <a:cubicBezTo>
                  <a:pt x="1098246" y="546421"/>
                  <a:pt x="1072635" y="572032"/>
                  <a:pt x="1041043" y="572032"/>
                </a:cubicBezTo>
                <a:lnTo>
                  <a:pt x="57203" y="572032"/>
                </a:lnTo>
                <a:cubicBezTo>
                  <a:pt x="25611" y="572032"/>
                  <a:pt x="0" y="546421"/>
                  <a:pt x="0" y="514829"/>
                </a:cubicBezTo>
                <a:lnTo>
                  <a:pt x="0" y="57203"/>
                </a:lnTo>
                <a:close/>
              </a:path>
            </a:pathLst>
          </a:custGeom>
          <a:solidFill>
            <a:srgbClr val="FFE1AF"/>
          </a:solidFill>
          <a:ln>
            <a:noFill/>
          </a:ln>
        </p:spPr>
        <p:style>
          <a:lnRef idx="2">
            <a:schemeClr val="accent3">
              <a:hueOff val="0"/>
              <a:satOff val="0"/>
              <a:lumOff val="0"/>
              <a:alphaOff val="0"/>
            </a:schemeClr>
          </a:lnRef>
          <a:fillRef idx="1">
            <a:scrgbClr r="0" g="0" b="0"/>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424" tIns="34534" rIns="43424" bIns="34534"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a:ea typeface="+mn-ea"/>
                <a:cs typeface="+mn-cs"/>
              </a:rPr>
              <a:t>Demonstration of Verbal &amp; Non-verbal </a:t>
            </a:r>
            <a:endParaRPr kumimoji="0" lang="en-GB" sz="1300" b="1" i="0" u="none" strike="noStrike" kern="1200" cap="none" spc="0" normalizeH="0" baseline="0" noProof="0">
              <a:ln>
                <a:noFill/>
              </a:ln>
              <a:solidFill>
                <a:prstClr val="black"/>
              </a:solidFill>
              <a:effectLst/>
              <a:uLnTx/>
              <a:uFillTx/>
              <a:latin typeface="Calibri"/>
              <a:ea typeface="+mn-ea"/>
              <a:cs typeface="+mn-cs"/>
            </a:endParaRPr>
          </a:p>
        </p:txBody>
      </p:sp>
      <p:sp>
        <p:nvSpPr>
          <p:cNvPr id="50" name="Freeform: Shape 49">
            <a:extLst>
              <a:ext uri="{FF2B5EF4-FFF2-40B4-BE49-F238E27FC236}">
                <a16:creationId xmlns:a16="http://schemas.microsoft.com/office/drawing/2014/main" id="{C3E9BD2A-538E-1BF8-E3EF-7A059D7C5176}"/>
              </a:ext>
            </a:extLst>
          </p:cNvPr>
          <p:cNvSpPr/>
          <p:nvPr/>
        </p:nvSpPr>
        <p:spPr>
          <a:xfrm>
            <a:off x="2039436" y="2813457"/>
            <a:ext cx="154739" cy="3289184"/>
          </a:xfrm>
          <a:custGeom>
            <a:avLst/>
            <a:gdLst/>
            <a:ahLst/>
            <a:cxnLst/>
            <a:rect l="0" t="0" r="0" b="0"/>
            <a:pathLst>
              <a:path>
                <a:moveTo>
                  <a:pt x="0" y="0"/>
                </a:moveTo>
                <a:lnTo>
                  <a:pt x="0" y="3289184"/>
                </a:lnTo>
                <a:lnTo>
                  <a:pt x="154739" y="3289184"/>
                </a:lnTo>
              </a:path>
            </a:pathLst>
          </a:custGeom>
          <a:noFill/>
          <a:ln w="28575">
            <a:solidFill>
              <a:schemeClr val="bg1">
                <a:lumMod val="75000"/>
              </a:schemeClr>
            </a:solidFill>
          </a:ln>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a:ln>
                <a:noFill/>
              </a:ln>
              <a:solidFill>
                <a:prstClr val="black"/>
              </a:solidFill>
              <a:effectLst/>
              <a:uLnTx/>
              <a:uFillTx/>
              <a:latin typeface="Calibri"/>
              <a:ea typeface="+mn-ea"/>
              <a:cs typeface="+mn-cs"/>
            </a:endParaRPr>
          </a:p>
        </p:txBody>
      </p:sp>
      <p:sp>
        <p:nvSpPr>
          <p:cNvPr id="51" name="Freeform: Shape 50">
            <a:extLst>
              <a:ext uri="{FF2B5EF4-FFF2-40B4-BE49-F238E27FC236}">
                <a16:creationId xmlns:a16="http://schemas.microsoft.com/office/drawing/2014/main" id="{46F10459-866C-A4EE-0D34-1AC97CEDF8AD}"/>
              </a:ext>
            </a:extLst>
          </p:cNvPr>
          <p:cNvSpPr/>
          <p:nvPr/>
        </p:nvSpPr>
        <p:spPr>
          <a:xfrm>
            <a:off x="2194175" y="5816626"/>
            <a:ext cx="1097203" cy="572032"/>
          </a:xfrm>
          <a:custGeom>
            <a:avLst/>
            <a:gdLst>
              <a:gd name="connsiteX0" fmla="*/ 0 w 1097203"/>
              <a:gd name="connsiteY0" fmla="*/ 57203 h 572032"/>
              <a:gd name="connsiteX1" fmla="*/ 57203 w 1097203"/>
              <a:gd name="connsiteY1" fmla="*/ 0 h 572032"/>
              <a:gd name="connsiteX2" fmla="*/ 1040000 w 1097203"/>
              <a:gd name="connsiteY2" fmla="*/ 0 h 572032"/>
              <a:gd name="connsiteX3" fmla="*/ 1097203 w 1097203"/>
              <a:gd name="connsiteY3" fmla="*/ 57203 h 572032"/>
              <a:gd name="connsiteX4" fmla="*/ 1097203 w 1097203"/>
              <a:gd name="connsiteY4" fmla="*/ 514829 h 572032"/>
              <a:gd name="connsiteX5" fmla="*/ 1040000 w 1097203"/>
              <a:gd name="connsiteY5" fmla="*/ 572032 h 572032"/>
              <a:gd name="connsiteX6" fmla="*/ 57203 w 1097203"/>
              <a:gd name="connsiteY6" fmla="*/ 572032 h 572032"/>
              <a:gd name="connsiteX7" fmla="*/ 0 w 1097203"/>
              <a:gd name="connsiteY7" fmla="*/ 514829 h 572032"/>
              <a:gd name="connsiteX8" fmla="*/ 0 w 1097203"/>
              <a:gd name="connsiteY8" fmla="*/ 57203 h 57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203" h="572032">
                <a:moveTo>
                  <a:pt x="0" y="57203"/>
                </a:moveTo>
                <a:cubicBezTo>
                  <a:pt x="0" y="25611"/>
                  <a:pt x="25611" y="0"/>
                  <a:pt x="57203" y="0"/>
                </a:cubicBezTo>
                <a:lnTo>
                  <a:pt x="1040000" y="0"/>
                </a:lnTo>
                <a:cubicBezTo>
                  <a:pt x="1071592" y="0"/>
                  <a:pt x="1097203" y="25611"/>
                  <a:pt x="1097203" y="57203"/>
                </a:cubicBezTo>
                <a:lnTo>
                  <a:pt x="1097203" y="514829"/>
                </a:lnTo>
                <a:cubicBezTo>
                  <a:pt x="1097203" y="546421"/>
                  <a:pt x="1071592" y="572032"/>
                  <a:pt x="1040000" y="572032"/>
                </a:cubicBezTo>
                <a:lnTo>
                  <a:pt x="57203" y="572032"/>
                </a:lnTo>
                <a:cubicBezTo>
                  <a:pt x="25611" y="572032"/>
                  <a:pt x="0" y="546421"/>
                  <a:pt x="0" y="514829"/>
                </a:cubicBezTo>
                <a:lnTo>
                  <a:pt x="0" y="57203"/>
                </a:lnTo>
                <a:close/>
              </a:path>
            </a:pathLst>
          </a:custGeom>
          <a:solidFill>
            <a:srgbClr val="FFE1AF"/>
          </a:solidFill>
          <a:ln>
            <a:noFill/>
          </a:ln>
        </p:spPr>
        <p:style>
          <a:lnRef idx="2">
            <a:schemeClr val="accent3">
              <a:hueOff val="0"/>
              <a:satOff val="0"/>
              <a:lumOff val="0"/>
              <a:alphaOff val="0"/>
            </a:schemeClr>
          </a:lnRef>
          <a:fillRef idx="1">
            <a:scrgbClr r="0" g="0" b="0"/>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424" tIns="34534" rIns="43424" bIns="34534"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300" b="1" i="0" u="none" strike="noStrike" kern="1200" cap="none" spc="0" normalizeH="0" baseline="0" noProof="0">
                <a:ln>
                  <a:noFill/>
                </a:ln>
                <a:solidFill>
                  <a:prstClr val="black"/>
                </a:solidFill>
                <a:effectLst/>
                <a:uLnTx/>
                <a:uFillTx/>
                <a:latin typeface="Calibri"/>
                <a:ea typeface="+mn-ea"/>
                <a:cs typeface="+mn-cs"/>
              </a:rPr>
              <a:t>Giving &amp; Receiving Feedback</a:t>
            </a:r>
          </a:p>
        </p:txBody>
      </p:sp>
      <p:sp>
        <p:nvSpPr>
          <p:cNvPr id="52" name="Freeform: Shape 51">
            <a:extLst>
              <a:ext uri="{FF2B5EF4-FFF2-40B4-BE49-F238E27FC236}">
                <a16:creationId xmlns:a16="http://schemas.microsoft.com/office/drawing/2014/main" id="{88D776A2-0C16-0D69-C9F8-128D51E2C1FB}"/>
              </a:ext>
            </a:extLst>
          </p:cNvPr>
          <p:cNvSpPr/>
          <p:nvPr/>
        </p:nvSpPr>
        <p:spPr>
          <a:xfrm>
            <a:off x="3718106" y="2241425"/>
            <a:ext cx="1144064" cy="572032"/>
          </a:xfrm>
          <a:custGeom>
            <a:avLst/>
            <a:gdLst>
              <a:gd name="connsiteX0" fmla="*/ 0 w 1144064"/>
              <a:gd name="connsiteY0" fmla="*/ 57203 h 572032"/>
              <a:gd name="connsiteX1" fmla="*/ 57203 w 1144064"/>
              <a:gd name="connsiteY1" fmla="*/ 0 h 572032"/>
              <a:gd name="connsiteX2" fmla="*/ 1086861 w 1144064"/>
              <a:gd name="connsiteY2" fmla="*/ 0 h 572032"/>
              <a:gd name="connsiteX3" fmla="*/ 1144064 w 1144064"/>
              <a:gd name="connsiteY3" fmla="*/ 57203 h 572032"/>
              <a:gd name="connsiteX4" fmla="*/ 1144064 w 1144064"/>
              <a:gd name="connsiteY4" fmla="*/ 514829 h 572032"/>
              <a:gd name="connsiteX5" fmla="*/ 1086861 w 1144064"/>
              <a:gd name="connsiteY5" fmla="*/ 572032 h 572032"/>
              <a:gd name="connsiteX6" fmla="*/ 57203 w 1144064"/>
              <a:gd name="connsiteY6" fmla="*/ 572032 h 572032"/>
              <a:gd name="connsiteX7" fmla="*/ 0 w 1144064"/>
              <a:gd name="connsiteY7" fmla="*/ 514829 h 572032"/>
              <a:gd name="connsiteX8" fmla="*/ 0 w 1144064"/>
              <a:gd name="connsiteY8" fmla="*/ 57203 h 57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64" h="572032">
                <a:moveTo>
                  <a:pt x="0" y="57203"/>
                </a:moveTo>
                <a:cubicBezTo>
                  <a:pt x="0" y="25611"/>
                  <a:pt x="25611" y="0"/>
                  <a:pt x="57203" y="0"/>
                </a:cubicBezTo>
                <a:lnTo>
                  <a:pt x="1086861" y="0"/>
                </a:lnTo>
                <a:cubicBezTo>
                  <a:pt x="1118453" y="0"/>
                  <a:pt x="1144064" y="25611"/>
                  <a:pt x="1144064" y="57203"/>
                </a:cubicBezTo>
                <a:lnTo>
                  <a:pt x="1144064" y="514829"/>
                </a:lnTo>
                <a:cubicBezTo>
                  <a:pt x="1144064" y="546421"/>
                  <a:pt x="1118453" y="572032"/>
                  <a:pt x="1086861" y="572032"/>
                </a:cubicBezTo>
                <a:lnTo>
                  <a:pt x="57203" y="572032"/>
                </a:lnTo>
                <a:cubicBezTo>
                  <a:pt x="25611" y="572032"/>
                  <a:pt x="0" y="546421"/>
                  <a:pt x="0" y="514829"/>
                </a:cubicBezTo>
                <a:lnTo>
                  <a:pt x="0" y="57203"/>
                </a:lnTo>
                <a:close/>
              </a:path>
            </a:pathLst>
          </a:custGeom>
          <a:solidFill>
            <a:srgbClr val="FFCC04"/>
          </a:solidFill>
          <a:ln>
            <a:noFill/>
          </a:ln>
          <a:effectLst/>
        </p:spPr>
        <p:style>
          <a:lnRef idx="1">
            <a:schemeClr val="accent2"/>
          </a:lnRef>
          <a:fillRef idx="2">
            <a:schemeClr val="accent2"/>
          </a:fillRef>
          <a:effectRef idx="1">
            <a:schemeClr val="accent2"/>
          </a:effectRef>
          <a:fontRef idx="minor">
            <a:schemeClr val="dk1">
              <a:hueOff val="0"/>
              <a:satOff val="0"/>
              <a:lumOff val="0"/>
              <a:alphaOff val="0"/>
            </a:schemeClr>
          </a:fontRef>
        </p:style>
        <p:txBody>
          <a:bodyPr spcFirstLastPara="0" vert="horz" wrap="square" lIns="43424" tIns="34534" rIns="43424" bIns="34534"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a:ea typeface="+mn-ea"/>
                <a:cs typeface="+mn-cs"/>
              </a:rPr>
              <a:t>Inter-personal Skills</a:t>
            </a:r>
          </a:p>
        </p:txBody>
      </p:sp>
      <p:sp>
        <p:nvSpPr>
          <p:cNvPr id="53" name="Freeform: Shape 52">
            <a:extLst>
              <a:ext uri="{FF2B5EF4-FFF2-40B4-BE49-F238E27FC236}">
                <a16:creationId xmlns:a16="http://schemas.microsoft.com/office/drawing/2014/main" id="{7171B330-42AA-DC52-03D7-30336FBAB192}"/>
              </a:ext>
            </a:extLst>
          </p:cNvPr>
          <p:cNvSpPr/>
          <p:nvPr/>
        </p:nvSpPr>
        <p:spPr>
          <a:xfrm>
            <a:off x="3832512" y="2813457"/>
            <a:ext cx="114406" cy="429024"/>
          </a:xfrm>
          <a:custGeom>
            <a:avLst/>
            <a:gdLst/>
            <a:ahLst/>
            <a:cxnLst/>
            <a:rect l="0" t="0" r="0" b="0"/>
            <a:pathLst>
              <a:path>
                <a:moveTo>
                  <a:pt x="0" y="0"/>
                </a:moveTo>
                <a:lnTo>
                  <a:pt x="0" y="429024"/>
                </a:lnTo>
                <a:lnTo>
                  <a:pt x="114406" y="429024"/>
                </a:lnTo>
              </a:path>
            </a:pathLst>
          </a:custGeom>
          <a:noFill/>
          <a:ln w="28575">
            <a:solidFill>
              <a:schemeClr val="bg1">
                <a:lumMod val="75000"/>
              </a:schemeClr>
            </a:solidFill>
          </a:ln>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a:ln>
                <a:noFill/>
              </a:ln>
              <a:solidFill>
                <a:prstClr val="black"/>
              </a:solidFill>
              <a:effectLst/>
              <a:uLnTx/>
              <a:uFillTx/>
              <a:latin typeface="Calibri"/>
              <a:ea typeface="+mn-ea"/>
              <a:cs typeface="+mn-cs"/>
            </a:endParaRPr>
          </a:p>
        </p:txBody>
      </p:sp>
      <p:sp>
        <p:nvSpPr>
          <p:cNvPr id="54" name="Freeform: Shape 53">
            <a:extLst>
              <a:ext uri="{FF2B5EF4-FFF2-40B4-BE49-F238E27FC236}">
                <a16:creationId xmlns:a16="http://schemas.microsoft.com/office/drawing/2014/main" id="{6E7E690E-8250-25EE-1331-B7955CACCA79}"/>
              </a:ext>
            </a:extLst>
          </p:cNvPr>
          <p:cNvSpPr/>
          <p:nvPr/>
        </p:nvSpPr>
        <p:spPr>
          <a:xfrm>
            <a:off x="3946919" y="2956465"/>
            <a:ext cx="1071310" cy="572032"/>
          </a:xfrm>
          <a:custGeom>
            <a:avLst/>
            <a:gdLst>
              <a:gd name="connsiteX0" fmla="*/ 0 w 1071310"/>
              <a:gd name="connsiteY0" fmla="*/ 57203 h 572032"/>
              <a:gd name="connsiteX1" fmla="*/ 57203 w 1071310"/>
              <a:gd name="connsiteY1" fmla="*/ 0 h 572032"/>
              <a:gd name="connsiteX2" fmla="*/ 1014107 w 1071310"/>
              <a:gd name="connsiteY2" fmla="*/ 0 h 572032"/>
              <a:gd name="connsiteX3" fmla="*/ 1071310 w 1071310"/>
              <a:gd name="connsiteY3" fmla="*/ 57203 h 572032"/>
              <a:gd name="connsiteX4" fmla="*/ 1071310 w 1071310"/>
              <a:gd name="connsiteY4" fmla="*/ 514829 h 572032"/>
              <a:gd name="connsiteX5" fmla="*/ 1014107 w 1071310"/>
              <a:gd name="connsiteY5" fmla="*/ 572032 h 572032"/>
              <a:gd name="connsiteX6" fmla="*/ 57203 w 1071310"/>
              <a:gd name="connsiteY6" fmla="*/ 572032 h 572032"/>
              <a:gd name="connsiteX7" fmla="*/ 0 w 1071310"/>
              <a:gd name="connsiteY7" fmla="*/ 514829 h 572032"/>
              <a:gd name="connsiteX8" fmla="*/ 0 w 1071310"/>
              <a:gd name="connsiteY8" fmla="*/ 57203 h 57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310" h="572032">
                <a:moveTo>
                  <a:pt x="0" y="57203"/>
                </a:moveTo>
                <a:cubicBezTo>
                  <a:pt x="0" y="25611"/>
                  <a:pt x="25611" y="0"/>
                  <a:pt x="57203" y="0"/>
                </a:cubicBezTo>
                <a:lnTo>
                  <a:pt x="1014107" y="0"/>
                </a:lnTo>
                <a:cubicBezTo>
                  <a:pt x="1045699" y="0"/>
                  <a:pt x="1071310" y="25611"/>
                  <a:pt x="1071310" y="57203"/>
                </a:cubicBezTo>
                <a:lnTo>
                  <a:pt x="1071310" y="514829"/>
                </a:lnTo>
                <a:cubicBezTo>
                  <a:pt x="1071310" y="546421"/>
                  <a:pt x="1045699" y="572032"/>
                  <a:pt x="1014107" y="572032"/>
                </a:cubicBezTo>
                <a:lnTo>
                  <a:pt x="57203" y="572032"/>
                </a:lnTo>
                <a:cubicBezTo>
                  <a:pt x="25611" y="572032"/>
                  <a:pt x="0" y="546421"/>
                  <a:pt x="0" y="514829"/>
                </a:cubicBezTo>
                <a:lnTo>
                  <a:pt x="0" y="57203"/>
                </a:lnTo>
                <a:close/>
              </a:path>
            </a:pathLst>
          </a:custGeom>
          <a:solidFill>
            <a:srgbClr val="FFE1AF"/>
          </a:solidFill>
          <a:ln>
            <a:noFill/>
          </a:ln>
        </p:spPr>
        <p:style>
          <a:lnRef idx="2">
            <a:schemeClr val="accent3">
              <a:hueOff val="0"/>
              <a:satOff val="0"/>
              <a:lumOff val="0"/>
              <a:alphaOff val="0"/>
            </a:schemeClr>
          </a:lnRef>
          <a:fillRef idx="1">
            <a:scrgbClr r="0" g="0" b="0"/>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424" tIns="34534" rIns="43424" bIns="34534"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a:ea typeface="+mn-ea"/>
                <a:cs typeface="+mn-cs"/>
              </a:rPr>
              <a:t>Empathy</a:t>
            </a:r>
          </a:p>
        </p:txBody>
      </p:sp>
      <p:sp>
        <p:nvSpPr>
          <p:cNvPr id="55" name="Freeform: Shape 54">
            <a:extLst>
              <a:ext uri="{FF2B5EF4-FFF2-40B4-BE49-F238E27FC236}">
                <a16:creationId xmlns:a16="http://schemas.microsoft.com/office/drawing/2014/main" id="{5E1726EB-2B2B-31D5-420B-688E9A018C4B}"/>
              </a:ext>
            </a:extLst>
          </p:cNvPr>
          <p:cNvSpPr/>
          <p:nvPr/>
        </p:nvSpPr>
        <p:spPr>
          <a:xfrm>
            <a:off x="3832512" y="2813457"/>
            <a:ext cx="114406" cy="1144064"/>
          </a:xfrm>
          <a:custGeom>
            <a:avLst/>
            <a:gdLst/>
            <a:ahLst/>
            <a:cxnLst/>
            <a:rect l="0" t="0" r="0" b="0"/>
            <a:pathLst>
              <a:path>
                <a:moveTo>
                  <a:pt x="0" y="0"/>
                </a:moveTo>
                <a:lnTo>
                  <a:pt x="0" y="1144064"/>
                </a:lnTo>
                <a:lnTo>
                  <a:pt x="114406" y="1144064"/>
                </a:lnTo>
              </a:path>
            </a:pathLst>
          </a:custGeom>
          <a:noFill/>
          <a:ln w="28575">
            <a:solidFill>
              <a:schemeClr val="bg1">
                <a:lumMod val="75000"/>
              </a:schemeClr>
            </a:solidFill>
          </a:ln>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a:ln>
                <a:noFill/>
              </a:ln>
              <a:solidFill>
                <a:prstClr val="black"/>
              </a:solidFill>
              <a:effectLst/>
              <a:uLnTx/>
              <a:uFillTx/>
              <a:latin typeface="Calibri"/>
              <a:ea typeface="+mn-ea"/>
              <a:cs typeface="+mn-cs"/>
            </a:endParaRPr>
          </a:p>
        </p:txBody>
      </p:sp>
      <p:sp>
        <p:nvSpPr>
          <p:cNvPr id="56" name="Freeform: Shape 55">
            <a:extLst>
              <a:ext uri="{FF2B5EF4-FFF2-40B4-BE49-F238E27FC236}">
                <a16:creationId xmlns:a16="http://schemas.microsoft.com/office/drawing/2014/main" id="{CC5B341D-145B-8761-68BA-41D517FF6A90}"/>
              </a:ext>
            </a:extLst>
          </p:cNvPr>
          <p:cNvSpPr/>
          <p:nvPr/>
        </p:nvSpPr>
        <p:spPr>
          <a:xfrm>
            <a:off x="3946919" y="3671506"/>
            <a:ext cx="1071310" cy="572032"/>
          </a:xfrm>
          <a:custGeom>
            <a:avLst/>
            <a:gdLst>
              <a:gd name="connsiteX0" fmla="*/ 0 w 1071310"/>
              <a:gd name="connsiteY0" fmla="*/ 57203 h 572032"/>
              <a:gd name="connsiteX1" fmla="*/ 57203 w 1071310"/>
              <a:gd name="connsiteY1" fmla="*/ 0 h 572032"/>
              <a:gd name="connsiteX2" fmla="*/ 1014107 w 1071310"/>
              <a:gd name="connsiteY2" fmla="*/ 0 h 572032"/>
              <a:gd name="connsiteX3" fmla="*/ 1071310 w 1071310"/>
              <a:gd name="connsiteY3" fmla="*/ 57203 h 572032"/>
              <a:gd name="connsiteX4" fmla="*/ 1071310 w 1071310"/>
              <a:gd name="connsiteY4" fmla="*/ 514829 h 572032"/>
              <a:gd name="connsiteX5" fmla="*/ 1014107 w 1071310"/>
              <a:gd name="connsiteY5" fmla="*/ 572032 h 572032"/>
              <a:gd name="connsiteX6" fmla="*/ 57203 w 1071310"/>
              <a:gd name="connsiteY6" fmla="*/ 572032 h 572032"/>
              <a:gd name="connsiteX7" fmla="*/ 0 w 1071310"/>
              <a:gd name="connsiteY7" fmla="*/ 514829 h 572032"/>
              <a:gd name="connsiteX8" fmla="*/ 0 w 1071310"/>
              <a:gd name="connsiteY8" fmla="*/ 57203 h 57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310" h="572032">
                <a:moveTo>
                  <a:pt x="0" y="57203"/>
                </a:moveTo>
                <a:cubicBezTo>
                  <a:pt x="0" y="25611"/>
                  <a:pt x="25611" y="0"/>
                  <a:pt x="57203" y="0"/>
                </a:cubicBezTo>
                <a:lnTo>
                  <a:pt x="1014107" y="0"/>
                </a:lnTo>
                <a:cubicBezTo>
                  <a:pt x="1045699" y="0"/>
                  <a:pt x="1071310" y="25611"/>
                  <a:pt x="1071310" y="57203"/>
                </a:cubicBezTo>
                <a:lnTo>
                  <a:pt x="1071310" y="514829"/>
                </a:lnTo>
                <a:cubicBezTo>
                  <a:pt x="1071310" y="546421"/>
                  <a:pt x="1045699" y="572032"/>
                  <a:pt x="1014107" y="572032"/>
                </a:cubicBezTo>
                <a:lnTo>
                  <a:pt x="57203" y="572032"/>
                </a:lnTo>
                <a:cubicBezTo>
                  <a:pt x="25611" y="572032"/>
                  <a:pt x="0" y="546421"/>
                  <a:pt x="0" y="514829"/>
                </a:cubicBezTo>
                <a:lnTo>
                  <a:pt x="0" y="57203"/>
                </a:lnTo>
                <a:close/>
              </a:path>
            </a:pathLst>
          </a:custGeom>
          <a:solidFill>
            <a:srgbClr val="FFE1AF"/>
          </a:solidFill>
          <a:ln>
            <a:noFill/>
          </a:ln>
        </p:spPr>
        <p:style>
          <a:lnRef idx="2">
            <a:schemeClr val="accent3">
              <a:hueOff val="0"/>
              <a:satOff val="0"/>
              <a:lumOff val="0"/>
              <a:alphaOff val="0"/>
            </a:schemeClr>
          </a:lnRef>
          <a:fillRef idx="1">
            <a:scrgbClr r="0" g="0" b="0"/>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424" tIns="34534" rIns="43424" bIns="34534"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a:ea typeface="+mn-ea"/>
                <a:cs typeface="+mn-cs"/>
              </a:rPr>
              <a:t>Respect for Diversity</a:t>
            </a:r>
            <a:endParaRPr kumimoji="0" lang="en-GB" sz="1300" b="1" i="0" u="none" strike="noStrike" kern="1200" cap="none" spc="0" normalizeH="0" baseline="0" noProof="0">
              <a:ln>
                <a:noFill/>
              </a:ln>
              <a:solidFill>
                <a:prstClr val="black"/>
              </a:solidFill>
              <a:effectLst/>
              <a:uLnTx/>
              <a:uFillTx/>
              <a:latin typeface="Calibri"/>
              <a:ea typeface="+mn-ea"/>
              <a:cs typeface="+mn-cs"/>
            </a:endParaRPr>
          </a:p>
        </p:txBody>
      </p:sp>
      <p:sp>
        <p:nvSpPr>
          <p:cNvPr id="57" name="Freeform: Shape 56">
            <a:extLst>
              <a:ext uri="{FF2B5EF4-FFF2-40B4-BE49-F238E27FC236}">
                <a16:creationId xmlns:a16="http://schemas.microsoft.com/office/drawing/2014/main" id="{8365B8BF-0BEE-DDEC-EEBD-607533A40485}"/>
              </a:ext>
            </a:extLst>
          </p:cNvPr>
          <p:cNvSpPr/>
          <p:nvPr/>
        </p:nvSpPr>
        <p:spPr>
          <a:xfrm>
            <a:off x="3832512" y="2813457"/>
            <a:ext cx="114406" cy="1859104"/>
          </a:xfrm>
          <a:custGeom>
            <a:avLst/>
            <a:gdLst/>
            <a:ahLst/>
            <a:cxnLst/>
            <a:rect l="0" t="0" r="0" b="0"/>
            <a:pathLst>
              <a:path>
                <a:moveTo>
                  <a:pt x="0" y="0"/>
                </a:moveTo>
                <a:lnTo>
                  <a:pt x="0" y="1859104"/>
                </a:lnTo>
                <a:lnTo>
                  <a:pt x="114406" y="1859104"/>
                </a:lnTo>
              </a:path>
            </a:pathLst>
          </a:custGeom>
          <a:noFill/>
          <a:ln w="28575">
            <a:solidFill>
              <a:schemeClr val="bg1">
                <a:lumMod val="75000"/>
              </a:schemeClr>
            </a:solidFill>
          </a:ln>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a:ln>
                <a:noFill/>
              </a:ln>
              <a:solidFill>
                <a:prstClr val="black"/>
              </a:solidFill>
              <a:effectLst/>
              <a:uLnTx/>
              <a:uFillTx/>
              <a:latin typeface="Calibri"/>
              <a:ea typeface="+mn-ea"/>
              <a:cs typeface="+mn-cs"/>
            </a:endParaRPr>
          </a:p>
        </p:txBody>
      </p:sp>
      <p:sp>
        <p:nvSpPr>
          <p:cNvPr id="58" name="Freeform: Shape 57">
            <a:extLst>
              <a:ext uri="{FF2B5EF4-FFF2-40B4-BE49-F238E27FC236}">
                <a16:creationId xmlns:a16="http://schemas.microsoft.com/office/drawing/2014/main" id="{4660F64C-611A-6AE4-E1FD-5C454FC7B389}"/>
              </a:ext>
            </a:extLst>
          </p:cNvPr>
          <p:cNvSpPr/>
          <p:nvPr/>
        </p:nvSpPr>
        <p:spPr>
          <a:xfrm>
            <a:off x="3946919" y="4386546"/>
            <a:ext cx="1071310" cy="572032"/>
          </a:xfrm>
          <a:custGeom>
            <a:avLst/>
            <a:gdLst>
              <a:gd name="connsiteX0" fmla="*/ 0 w 1071310"/>
              <a:gd name="connsiteY0" fmla="*/ 57203 h 572032"/>
              <a:gd name="connsiteX1" fmla="*/ 57203 w 1071310"/>
              <a:gd name="connsiteY1" fmla="*/ 0 h 572032"/>
              <a:gd name="connsiteX2" fmla="*/ 1014107 w 1071310"/>
              <a:gd name="connsiteY2" fmla="*/ 0 h 572032"/>
              <a:gd name="connsiteX3" fmla="*/ 1071310 w 1071310"/>
              <a:gd name="connsiteY3" fmla="*/ 57203 h 572032"/>
              <a:gd name="connsiteX4" fmla="*/ 1071310 w 1071310"/>
              <a:gd name="connsiteY4" fmla="*/ 514829 h 572032"/>
              <a:gd name="connsiteX5" fmla="*/ 1014107 w 1071310"/>
              <a:gd name="connsiteY5" fmla="*/ 572032 h 572032"/>
              <a:gd name="connsiteX6" fmla="*/ 57203 w 1071310"/>
              <a:gd name="connsiteY6" fmla="*/ 572032 h 572032"/>
              <a:gd name="connsiteX7" fmla="*/ 0 w 1071310"/>
              <a:gd name="connsiteY7" fmla="*/ 514829 h 572032"/>
              <a:gd name="connsiteX8" fmla="*/ 0 w 1071310"/>
              <a:gd name="connsiteY8" fmla="*/ 57203 h 57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310" h="572032">
                <a:moveTo>
                  <a:pt x="0" y="57203"/>
                </a:moveTo>
                <a:cubicBezTo>
                  <a:pt x="0" y="25611"/>
                  <a:pt x="25611" y="0"/>
                  <a:pt x="57203" y="0"/>
                </a:cubicBezTo>
                <a:lnTo>
                  <a:pt x="1014107" y="0"/>
                </a:lnTo>
                <a:cubicBezTo>
                  <a:pt x="1045699" y="0"/>
                  <a:pt x="1071310" y="25611"/>
                  <a:pt x="1071310" y="57203"/>
                </a:cubicBezTo>
                <a:lnTo>
                  <a:pt x="1071310" y="514829"/>
                </a:lnTo>
                <a:cubicBezTo>
                  <a:pt x="1071310" y="546421"/>
                  <a:pt x="1045699" y="572032"/>
                  <a:pt x="1014107" y="572032"/>
                </a:cubicBezTo>
                <a:lnTo>
                  <a:pt x="57203" y="572032"/>
                </a:lnTo>
                <a:cubicBezTo>
                  <a:pt x="25611" y="572032"/>
                  <a:pt x="0" y="546421"/>
                  <a:pt x="0" y="514829"/>
                </a:cubicBezTo>
                <a:lnTo>
                  <a:pt x="0" y="57203"/>
                </a:lnTo>
                <a:close/>
              </a:path>
            </a:pathLst>
          </a:custGeom>
          <a:solidFill>
            <a:srgbClr val="FFE1AF"/>
          </a:solidFill>
          <a:ln>
            <a:noFill/>
          </a:ln>
        </p:spPr>
        <p:style>
          <a:lnRef idx="2">
            <a:schemeClr val="accent3">
              <a:hueOff val="0"/>
              <a:satOff val="0"/>
              <a:lumOff val="0"/>
              <a:alphaOff val="0"/>
            </a:schemeClr>
          </a:lnRef>
          <a:fillRef idx="1">
            <a:scrgbClr r="0" g="0" b="0"/>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424" tIns="34534" rIns="43424" bIns="34534"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a:ea typeface="+mn-ea"/>
                <a:cs typeface="+mn-cs"/>
              </a:rPr>
              <a:t>Relationship Skills</a:t>
            </a:r>
            <a:endParaRPr kumimoji="0" lang="en-GB" sz="1300" b="1" i="0" u="none" strike="noStrike" kern="1200" cap="none" spc="0" normalizeH="0" baseline="0" noProof="0">
              <a:ln>
                <a:noFill/>
              </a:ln>
              <a:solidFill>
                <a:prstClr val="black"/>
              </a:solidFill>
              <a:effectLst/>
              <a:uLnTx/>
              <a:uFillTx/>
              <a:latin typeface="Calibri"/>
              <a:ea typeface="+mn-ea"/>
              <a:cs typeface="+mn-cs"/>
            </a:endParaRPr>
          </a:p>
        </p:txBody>
      </p:sp>
      <p:sp>
        <p:nvSpPr>
          <p:cNvPr id="59" name="Freeform: Shape 58">
            <a:extLst>
              <a:ext uri="{FF2B5EF4-FFF2-40B4-BE49-F238E27FC236}">
                <a16:creationId xmlns:a16="http://schemas.microsoft.com/office/drawing/2014/main" id="{14CAD55D-29F8-74F7-86FD-4D41A14C85FD}"/>
              </a:ext>
            </a:extLst>
          </p:cNvPr>
          <p:cNvSpPr/>
          <p:nvPr/>
        </p:nvSpPr>
        <p:spPr>
          <a:xfrm>
            <a:off x="5148186" y="2241425"/>
            <a:ext cx="1144064" cy="572032"/>
          </a:xfrm>
          <a:custGeom>
            <a:avLst/>
            <a:gdLst>
              <a:gd name="connsiteX0" fmla="*/ 0 w 1144064"/>
              <a:gd name="connsiteY0" fmla="*/ 57203 h 572032"/>
              <a:gd name="connsiteX1" fmla="*/ 57203 w 1144064"/>
              <a:gd name="connsiteY1" fmla="*/ 0 h 572032"/>
              <a:gd name="connsiteX2" fmla="*/ 1086861 w 1144064"/>
              <a:gd name="connsiteY2" fmla="*/ 0 h 572032"/>
              <a:gd name="connsiteX3" fmla="*/ 1144064 w 1144064"/>
              <a:gd name="connsiteY3" fmla="*/ 57203 h 572032"/>
              <a:gd name="connsiteX4" fmla="*/ 1144064 w 1144064"/>
              <a:gd name="connsiteY4" fmla="*/ 514829 h 572032"/>
              <a:gd name="connsiteX5" fmla="*/ 1086861 w 1144064"/>
              <a:gd name="connsiteY5" fmla="*/ 572032 h 572032"/>
              <a:gd name="connsiteX6" fmla="*/ 57203 w 1144064"/>
              <a:gd name="connsiteY6" fmla="*/ 572032 h 572032"/>
              <a:gd name="connsiteX7" fmla="*/ 0 w 1144064"/>
              <a:gd name="connsiteY7" fmla="*/ 514829 h 572032"/>
              <a:gd name="connsiteX8" fmla="*/ 0 w 1144064"/>
              <a:gd name="connsiteY8" fmla="*/ 57203 h 57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64" h="572032">
                <a:moveTo>
                  <a:pt x="0" y="57203"/>
                </a:moveTo>
                <a:cubicBezTo>
                  <a:pt x="0" y="25611"/>
                  <a:pt x="25611" y="0"/>
                  <a:pt x="57203" y="0"/>
                </a:cubicBezTo>
                <a:lnTo>
                  <a:pt x="1086861" y="0"/>
                </a:lnTo>
                <a:cubicBezTo>
                  <a:pt x="1118453" y="0"/>
                  <a:pt x="1144064" y="25611"/>
                  <a:pt x="1144064" y="57203"/>
                </a:cubicBezTo>
                <a:lnTo>
                  <a:pt x="1144064" y="514829"/>
                </a:lnTo>
                <a:cubicBezTo>
                  <a:pt x="1144064" y="546421"/>
                  <a:pt x="1118453" y="572032"/>
                  <a:pt x="1086861" y="572032"/>
                </a:cubicBezTo>
                <a:lnTo>
                  <a:pt x="57203" y="572032"/>
                </a:lnTo>
                <a:cubicBezTo>
                  <a:pt x="25611" y="572032"/>
                  <a:pt x="0" y="546421"/>
                  <a:pt x="0" y="514829"/>
                </a:cubicBezTo>
                <a:lnTo>
                  <a:pt x="0" y="57203"/>
                </a:lnTo>
                <a:close/>
              </a:path>
            </a:pathLst>
          </a:custGeom>
          <a:solidFill>
            <a:srgbClr val="FFCC04"/>
          </a:solidFill>
          <a:ln>
            <a:noFill/>
          </a:ln>
          <a:effectLst/>
        </p:spPr>
        <p:style>
          <a:lnRef idx="1">
            <a:schemeClr val="accent2"/>
          </a:lnRef>
          <a:fillRef idx="2">
            <a:schemeClr val="accent2"/>
          </a:fillRef>
          <a:effectRef idx="1">
            <a:schemeClr val="accent2"/>
          </a:effectRef>
          <a:fontRef idx="minor">
            <a:schemeClr val="dk1">
              <a:hueOff val="0"/>
              <a:satOff val="0"/>
              <a:lumOff val="0"/>
              <a:alphaOff val="0"/>
            </a:schemeClr>
          </a:fontRef>
        </p:style>
        <p:txBody>
          <a:bodyPr spcFirstLastPara="0" vert="horz" wrap="square" lIns="43424" tIns="34534" rIns="43424" bIns="34534"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a:ea typeface="+mn-ea"/>
                <a:cs typeface="+mn-cs"/>
              </a:rPr>
              <a:t>Collaboration</a:t>
            </a:r>
            <a:endParaRPr kumimoji="0" lang="en-GB" sz="1300" b="1" i="0" u="none" strike="noStrike" kern="1200" cap="none" spc="0" normalizeH="0" baseline="0" noProof="0">
              <a:ln>
                <a:noFill/>
              </a:ln>
              <a:solidFill>
                <a:prstClr val="black"/>
              </a:solidFill>
              <a:effectLst/>
              <a:uLnTx/>
              <a:uFillTx/>
              <a:latin typeface="Calibri"/>
              <a:ea typeface="+mn-ea"/>
              <a:cs typeface="+mn-cs"/>
            </a:endParaRPr>
          </a:p>
        </p:txBody>
      </p:sp>
      <p:sp>
        <p:nvSpPr>
          <p:cNvPr id="60" name="Freeform: Shape 59">
            <a:extLst>
              <a:ext uri="{FF2B5EF4-FFF2-40B4-BE49-F238E27FC236}">
                <a16:creationId xmlns:a16="http://schemas.microsoft.com/office/drawing/2014/main" id="{54CA6761-78EF-3AAB-A7FD-BBB6A20689F3}"/>
              </a:ext>
            </a:extLst>
          </p:cNvPr>
          <p:cNvSpPr/>
          <p:nvPr/>
        </p:nvSpPr>
        <p:spPr>
          <a:xfrm>
            <a:off x="5262593" y="2813457"/>
            <a:ext cx="114406" cy="429024"/>
          </a:xfrm>
          <a:custGeom>
            <a:avLst/>
            <a:gdLst/>
            <a:ahLst/>
            <a:cxnLst/>
            <a:rect l="0" t="0" r="0" b="0"/>
            <a:pathLst>
              <a:path>
                <a:moveTo>
                  <a:pt x="0" y="0"/>
                </a:moveTo>
                <a:lnTo>
                  <a:pt x="0" y="429024"/>
                </a:lnTo>
                <a:lnTo>
                  <a:pt x="114406" y="429024"/>
                </a:lnTo>
              </a:path>
            </a:pathLst>
          </a:custGeom>
          <a:noFill/>
          <a:ln w="28575">
            <a:solidFill>
              <a:schemeClr val="bg1">
                <a:lumMod val="75000"/>
              </a:schemeClr>
            </a:solidFill>
          </a:ln>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a:ln>
                <a:noFill/>
              </a:ln>
              <a:solidFill>
                <a:prstClr val="black"/>
              </a:solidFill>
              <a:effectLst/>
              <a:uLnTx/>
              <a:uFillTx/>
              <a:latin typeface="Calibri"/>
              <a:ea typeface="+mn-ea"/>
              <a:cs typeface="+mn-cs"/>
            </a:endParaRPr>
          </a:p>
        </p:txBody>
      </p:sp>
      <p:sp>
        <p:nvSpPr>
          <p:cNvPr id="61" name="Freeform: Shape 60">
            <a:extLst>
              <a:ext uri="{FF2B5EF4-FFF2-40B4-BE49-F238E27FC236}">
                <a16:creationId xmlns:a16="http://schemas.microsoft.com/office/drawing/2014/main" id="{1CD39B41-5F19-7A26-D163-2427E290D1AC}"/>
              </a:ext>
            </a:extLst>
          </p:cNvPr>
          <p:cNvSpPr/>
          <p:nvPr/>
        </p:nvSpPr>
        <p:spPr>
          <a:xfrm>
            <a:off x="5376999" y="2956465"/>
            <a:ext cx="915251" cy="572032"/>
          </a:xfrm>
          <a:custGeom>
            <a:avLst/>
            <a:gdLst>
              <a:gd name="connsiteX0" fmla="*/ 0 w 915251"/>
              <a:gd name="connsiteY0" fmla="*/ 57203 h 572032"/>
              <a:gd name="connsiteX1" fmla="*/ 57203 w 915251"/>
              <a:gd name="connsiteY1" fmla="*/ 0 h 572032"/>
              <a:gd name="connsiteX2" fmla="*/ 858048 w 915251"/>
              <a:gd name="connsiteY2" fmla="*/ 0 h 572032"/>
              <a:gd name="connsiteX3" fmla="*/ 915251 w 915251"/>
              <a:gd name="connsiteY3" fmla="*/ 57203 h 572032"/>
              <a:gd name="connsiteX4" fmla="*/ 915251 w 915251"/>
              <a:gd name="connsiteY4" fmla="*/ 514829 h 572032"/>
              <a:gd name="connsiteX5" fmla="*/ 858048 w 915251"/>
              <a:gd name="connsiteY5" fmla="*/ 572032 h 572032"/>
              <a:gd name="connsiteX6" fmla="*/ 57203 w 915251"/>
              <a:gd name="connsiteY6" fmla="*/ 572032 h 572032"/>
              <a:gd name="connsiteX7" fmla="*/ 0 w 915251"/>
              <a:gd name="connsiteY7" fmla="*/ 514829 h 572032"/>
              <a:gd name="connsiteX8" fmla="*/ 0 w 915251"/>
              <a:gd name="connsiteY8" fmla="*/ 57203 h 57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5251" h="572032">
                <a:moveTo>
                  <a:pt x="0" y="57203"/>
                </a:moveTo>
                <a:cubicBezTo>
                  <a:pt x="0" y="25611"/>
                  <a:pt x="25611" y="0"/>
                  <a:pt x="57203" y="0"/>
                </a:cubicBezTo>
                <a:lnTo>
                  <a:pt x="858048" y="0"/>
                </a:lnTo>
                <a:cubicBezTo>
                  <a:pt x="889640" y="0"/>
                  <a:pt x="915251" y="25611"/>
                  <a:pt x="915251" y="57203"/>
                </a:cubicBezTo>
                <a:lnTo>
                  <a:pt x="915251" y="514829"/>
                </a:lnTo>
                <a:cubicBezTo>
                  <a:pt x="915251" y="546421"/>
                  <a:pt x="889640" y="572032"/>
                  <a:pt x="858048" y="572032"/>
                </a:cubicBezTo>
                <a:lnTo>
                  <a:pt x="57203" y="572032"/>
                </a:lnTo>
                <a:cubicBezTo>
                  <a:pt x="25611" y="572032"/>
                  <a:pt x="0" y="546421"/>
                  <a:pt x="0" y="514829"/>
                </a:cubicBezTo>
                <a:lnTo>
                  <a:pt x="0" y="57203"/>
                </a:lnTo>
                <a:close/>
              </a:path>
            </a:pathLst>
          </a:custGeom>
          <a:solidFill>
            <a:srgbClr val="FFE1AF"/>
          </a:solidFill>
          <a:ln>
            <a:noFill/>
          </a:ln>
        </p:spPr>
        <p:style>
          <a:lnRef idx="2">
            <a:schemeClr val="accent3">
              <a:hueOff val="0"/>
              <a:satOff val="0"/>
              <a:lumOff val="0"/>
              <a:alphaOff val="0"/>
            </a:schemeClr>
          </a:lnRef>
          <a:fillRef idx="1">
            <a:scrgbClr r="0" g="0" b="0"/>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424" tIns="34534" rIns="43424" bIns="34534"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a:ea typeface="+mn-ea"/>
                <a:cs typeface="+mn-cs"/>
              </a:rPr>
              <a:t>Teamwork</a:t>
            </a:r>
          </a:p>
        </p:txBody>
      </p:sp>
      <p:sp>
        <p:nvSpPr>
          <p:cNvPr id="62" name="Freeform: Shape 61">
            <a:extLst>
              <a:ext uri="{FF2B5EF4-FFF2-40B4-BE49-F238E27FC236}">
                <a16:creationId xmlns:a16="http://schemas.microsoft.com/office/drawing/2014/main" id="{7FD5C282-9458-1142-F60A-85C6FF5C73C4}"/>
              </a:ext>
            </a:extLst>
          </p:cNvPr>
          <p:cNvSpPr/>
          <p:nvPr/>
        </p:nvSpPr>
        <p:spPr>
          <a:xfrm>
            <a:off x="5262593" y="2813457"/>
            <a:ext cx="114406" cy="1144064"/>
          </a:xfrm>
          <a:custGeom>
            <a:avLst/>
            <a:gdLst/>
            <a:ahLst/>
            <a:cxnLst/>
            <a:rect l="0" t="0" r="0" b="0"/>
            <a:pathLst>
              <a:path>
                <a:moveTo>
                  <a:pt x="0" y="0"/>
                </a:moveTo>
                <a:lnTo>
                  <a:pt x="0" y="1144064"/>
                </a:lnTo>
                <a:lnTo>
                  <a:pt x="114406" y="1144064"/>
                </a:lnTo>
              </a:path>
            </a:pathLst>
          </a:custGeom>
          <a:noFill/>
          <a:ln w="28575">
            <a:solidFill>
              <a:schemeClr val="bg1">
                <a:lumMod val="75000"/>
              </a:schemeClr>
            </a:solidFill>
          </a:ln>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a:ln>
                <a:noFill/>
              </a:ln>
              <a:solidFill>
                <a:prstClr val="black"/>
              </a:solidFill>
              <a:effectLst/>
              <a:uLnTx/>
              <a:uFillTx/>
              <a:latin typeface="Calibri"/>
              <a:ea typeface="+mn-ea"/>
              <a:cs typeface="+mn-cs"/>
            </a:endParaRPr>
          </a:p>
        </p:txBody>
      </p:sp>
      <p:sp>
        <p:nvSpPr>
          <p:cNvPr id="63" name="Freeform: Shape 62">
            <a:extLst>
              <a:ext uri="{FF2B5EF4-FFF2-40B4-BE49-F238E27FC236}">
                <a16:creationId xmlns:a16="http://schemas.microsoft.com/office/drawing/2014/main" id="{72383106-EAE0-1964-92F4-95047C77831C}"/>
              </a:ext>
            </a:extLst>
          </p:cNvPr>
          <p:cNvSpPr/>
          <p:nvPr/>
        </p:nvSpPr>
        <p:spPr>
          <a:xfrm>
            <a:off x="5376999" y="3671506"/>
            <a:ext cx="915251" cy="572032"/>
          </a:xfrm>
          <a:custGeom>
            <a:avLst/>
            <a:gdLst>
              <a:gd name="connsiteX0" fmla="*/ 0 w 915251"/>
              <a:gd name="connsiteY0" fmla="*/ 57203 h 572032"/>
              <a:gd name="connsiteX1" fmla="*/ 57203 w 915251"/>
              <a:gd name="connsiteY1" fmla="*/ 0 h 572032"/>
              <a:gd name="connsiteX2" fmla="*/ 858048 w 915251"/>
              <a:gd name="connsiteY2" fmla="*/ 0 h 572032"/>
              <a:gd name="connsiteX3" fmla="*/ 915251 w 915251"/>
              <a:gd name="connsiteY3" fmla="*/ 57203 h 572032"/>
              <a:gd name="connsiteX4" fmla="*/ 915251 w 915251"/>
              <a:gd name="connsiteY4" fmla="*/ 514829 h 572032"/>
              <a:gd name="connsiteX5" fmla="*/ 858048 w 915251"/>
              <a:gd name="connsiteY5" fmla="*/ 572032 h 572032"/>
              <a:gd name="connsiteX6" fmla="*/ 57203 w 915251"/>
              <a:gd name="connsiteY6" fmla="*/ 572032 h 572032"/>
              <a:gd name="connsiteX7" fmla="*/ 0 w 915251"/>
              <a:gd name="connsiteY7" fmla="*/ 514829 h 572032"/>
              <a:gd name="connsiteX8" fmla="*/ 0 w 915251"/>
              <a:gd name="connsiteY8" fmla="*/ 57203 h 57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5251" h="572032">
                <a:moveTo>
                  <a:pt x="0" y="57203"/>
                </a:moveTo>
                <a:cubicBezTo>
                  <a:pt x="0" y="25611"/>
                  <a:pt x="25611" y="0"/>
                  <a:pt x="57203" y="0"/>
                </a:cubicBezTo>
                <a:lnTo>
                  <a:pt x="858048" y="0"/>
                </a:lnTo>
                <a:cubicBezTo>
                  <a:pt x="889640" y="0"/>
                  <a:pt x="915251" y="25611"/>
                  <a:pt x="915251" y="57203"/>
                </a:cubicBezTo>
                <a:lnTo>
                  <a:pt x="915251" y="514829"/>
                </a:lnTo>
                <a:cubicBezTo>
                  <a:pt x="915251" y="546421"/>
                  <a:pt x="889640" y="572032"/>
                  <a:pt x="858048" y="572032"/>
                </a:cubicBezTo>
                <a:lnTo>
                  <a:pt x="57203" y="572032"/>
                </a:lnTo>
                <a:cubicBezTo>
                  <a:pt x="25611" y="572032"/>
                  <a:pt x="0" y="546421"/>
                  <a:pt x="0" y="514829"/>
                </a:cubicBezTo>
                <a:lnTo>
                  <a:pt x="0" y="57203"/>
                </a:lnTo>
                <a:close/>
              </a:path>
            </a:pathLst>
          </a:custGeom>
          <a:solidFill>
            <a:srgbClr val="FFE1AF"/>
          </a:solidFill>
          <a:ln>
            <a:noFill/>
          </a:ln>
        </p:spPr>
        <p:style>
          <a:lnRef idx="2">
            <a:schemeClr val="accent3">
              <a:hueOff val="0"/>
              <a:satOff val="0"/>
              <a:lumOff val="0"/>
              <a:alphaOff val="0"/>
            </a:schemeClr>
          </a:lnRef>
          <a:fillRef idx="1">
            <a:scrgbClr r="0" g="0" b="0"/>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424" tIns="34534" rIns="43424" bIns="34534"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a:ea typeface="+mn-ea"/>
                <a:cs typeface="+mn-cs"/>
              </a:rPr>
              <a:t>Conflict Resolution</a:t>
            </a:r>
          </a:p>
        </p:txBody>
      </p:sp>
      <p:sp>
        <p:nvSpPr>
          <p:cNvPr id="64" name="Freeform: Shape 63">
            <a:extLst>
              <a:ext uri="{FF2B5EF4-FFF2-40B4-BE49-F238E27FC236}">
                <a16:creationId xmlns:a16="http://schemas.microsoft.com/office/drawing/2014/main" id="{635992D1-39AD-2556-1A46-E58C92BEE6C7}"/>
              </a:ext>
            </a:extLst>
          </p:cNvPr>
          <p:cNvSpPr/>
          <p:nvPr/>
        </p:nvSpPr>
        <p:spPr>
          <a:xfrm>
            <a:off x="5262593" y="2813457"/>
            <a:ext cx="114406" cy="1859104"/>
          </a:xfrm>
          <a:custGeom>
            <a:avLst/>
            <a:gdLst/>
            <a:ahLst/>
            <a:cxnLst/>
            <a:rect l="0" t="0" r="0" b="0"/>
            <a:pathLst>
              <a:path>
                <a:moveTo>
                  <a:pt x="0" y="0"/>
                </a:moveTo>
                <a:lnTo>
                  <a:pt x="0" y="1859104"/>
                </a:lnTo>
                <a:lnTo>
                  <a:pt x="114406" y="1859104"/>
                </a:lnTo>
              </a:path>
            </a:pathLst>
          </a:custGeom>
          <a:noFill/>
          <a:ln w="28575">
            <a:solidFill>
              <a:schemeClr val="bg1">
                <a:lumMod val="75000"/>
              </a:schemeClr>
            </a:solidFill>
          </a:ln>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a:ln>
                <a:noFill/>
              </a:ln>
              <a:solidFill>
                <a:prstClr val="black"/>
              </a:solidFill>
              <a:effectLst/>
              <a:uLnTx/>
              <a:uFillTx/>
              <a:latin typeface="Calibri"/>
              <a:ea typeface="+mn-ea"/>
              <a:cs typeface="+mn-cs"/>
            </a:endParaRPr>
          </a:p>
        </p:txBody>
      </p:sp>
      <p:sp>
        <p:nvSpPr>
          <p:cNvPr id="65" name="Freeform: Shape 64">
            <a:extLst>
              <a:ext uri="{FF2B5EF4-FFF2-40B4-BE49-F238E27FC236}">
                <a16:creationId xmlns:a16="http://schemas.microsoft.com/office/drawing/2014/main" id="{385B3956-6D42-EFD1-639B-9A461D83AB8E}"/>
              </a:ext>
            </a:extLst>
          </p:cNvPr>
          <p:cNvSpPr/>
          <p:nvPr/>
        </p:nvSpPr>
        <p:spPr>
          <a:xfrm>
            <a:off x="5376999" y="4386546"/>
            <a:ext cx="1197725" cy="572032"/>
          </a:xfrm>
          <a:custGeom>
            <a:avLst/>
            <a:gdLst>
              <a:gd name="connsiteX0" fmla="*/ 0 w 1197725"/>
              <a:gd name="connsiteY0" fmla="*/ 57203 h 572032"/>
              <a:gd name="connsiteX1" fmla="*/ 57203 w 1197725"/>
              <a:gd name="connsiteY1" fmla="*/ 0 h 572032"/>
              <a:gd name="connsiteX2" fmla="*/ 1140522 w 1197725"/>
              <a:gd name="connsiteY2" fmla="*/ 0 h 572032"/>
              <a:gd name="connsiteX3" fmla="*/ 1197725 w 1197725"/>
              <a:gd name="connsiteY3" fmla="*/ 57203 h 572032"/>
              <a:gd name="connsiteX4" fmla="*/ 1197725 w 1197725"/>
              <a:gd name="connsiteY4" fmla="*/ 514829 h 572032"/>
              <a:gd name="connsiteX5" fmla="*/ 1140522 w 1197725"/>
              <a:gd name="connsiteY5" fmla="*/ 572032 h 572032"/>
              <a:gd name="connsiteX6" fmla="*/ 57203 w 1197725"/>
              <a:gd name="connsiteY6" fmla="*/ 572032 h 572032"/>
              <a:gd name="connsiteX7" fmla="*/ 0 w 1197725"/>
              <a:gd name="connsiteY7" fmla="*/ 514829 h 572032"/>
              <a:gd name="connsiteX8" fmla="*/ 0 w 1197725"/>
              <a:gd name="connsiteY8" fmla="*/ 57203 h 57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7725" h="572032">
                <a:moveTo>
                  <a:pt x="0" y="57203"/>
                </a:moveTo>
                <a:cubicBezTo>
                  <a:pt x="0" y="25611"/>
                  <a:pt x="25611" y="0"/>
                  <a:pt x="57203" y="0"/>
                </a:cubicBezTo>
                <a:lnTo>
                  <a:pt x="1140522" y="0"/>
                </a:lnTo>
                <a:cubicBezTo>
                  <a:pt x="1172114" y="0"/>
                  <a:pt x="1197725" y="25611"/>
                  <a:pt x="1197725" y="57203"/>
                </a:cubicBezTo>
                <a:lnTo>
                  <a:pt x="1197725" y="514829"/>
                </a:lnTo>
                <a:cubicBezTo>
                  <a:pt x="1197725" y="546421"/>
                  <a:pt x="1172114" y="572032"/>
                  <a:pt x="1140522" y="572032"/>
                </a:cubicBezTo>
                <a:lnTo>
                  <a:pt x="57203" y="572032"/>
                </a:lnTo>
                <a:cubicBezTo>
                  <a:pt x="25611" y="572032"/>
                  <a:pt x="0" y="546421"/>
                  <a:pt x="0" y="514829"/>
                </a:cubicBezTo>
                <a:lnTo>
                  <a:pt x="0" y="57203"/>
                </a:lnTo>
                <a:close/>
              </a:path>
            </a:pathLst>
          </a:custGeom>
          <a:solidFill>
            <a:srgbClr val="FFE1AF"/>
          </a:solidFill>
          <a:ln>
            <a:noFill/>
          </a:ln>
        </p:spPr>
        <p:style>
          <a:lnRef idx="2">
            <a:schemeClr val="accent3">
              <a:hueOff val="0"/>
              <a:satOff val="0"/>
              <a:lumOff val="0"/>
              <a:alphaOff val="0"/>
            </a:schemeClr>
          </a:lnRef>
          <a:fillRef idx="1">
            <a:scrgbClr r="0" g="0" b="0"/>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424" tIns="34534" rIns="43424" bIns="34534"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a:ea typeface="+mn-ea"/>
                <a:cs typeface="+mn-cs"/>
              </a:rPr>
              <a:t>Responsibility</a:t>
            </a:r>
          </a:p>
        </p:txBody>
      </p:sp>
      <p:sp>
        <p:nvSpPr>
          <p:cNvPr id="66" name="Freeform: Shape 65">
            <a:extLst>
              <a:ext uri="{FF2B5EF4-FFF2-40B4-BE49-F238E27FC236}">
                <a16:creationId xmlns:a16="http://schemas.microsoft.com/office/drawing/2014/main" id="{DD5CC2EE-2596-B929-118B-365D46F12B7C}"/>
              </a:ext>
            </a:extLst>
          </p:cNvPr>
          <p:cNvSpPr/>
          <p:nvPr/>
        </p:nvSpPr>
        <p:spPr>
          <a:xfrm>
            <a:off x="6578266" y="2241425"/>
            <a:ext cx="1375611" cy="572032"/>
          </a:xfrm>
          <a:custGeom>
            <a:avLst/>
            <a:gdLst>
              <a:gd name="connsiteX0" fmla="*/ 0 w 1375611"/>
              <a:gd name="connsiteY0" fmla="*/ 57203 h 572032"/>
              <a:gd name="connsiteX1" fmla="*/ 57203 w 1375611"/>
              <a:gd name="connsiteY1" fmla="*/ 0 h 572032"/>
              <a:gd name="connsiteX2" fmla="*/ 1318408 w 1375611"/>
              <a:gd name="connsiteY2" fmla="*/ 0 h 572032"/>
              <a:gd name="connsiteX3" fmla="*/ 1375611 w 1375611"/>
              <a:gd name="connsiteY3" fmla="*/ 57203 h 572032"/>
              <a:gd name="connsiteX4" fmla="*/ 1375611 w 1375611"/>
              <a:gd name="connsiteY4" fmla="*/ 514829 h 572032"/>
              <a:gd name="connsiteX5" fmla="*/ 1318408 w 1375611"/>
              <a:gd name="connsiteY5" fmla="*/ 572032 h 572032"/>
              <a:gd name="connsiteX6" fmla="*/ 57203 w 1375611"/>
              <a:gd name="connsiteY6" fmla="*/ 572032 h 572032"/>
              <a:gd name="connsiteX7" fmla="*/ 0 w 1375611"/>
              <a:gd name="connsiteY7" fmla="*/ 514829 h 572032"/>
              <a:gd name="connsiteX8" fmla="*/ 0 w 1375611"/>
              <a:gd name="connsiteY8" fmla="*/ 57203 h 57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5611" h="572032">
                <a:moveTo>
                  <a:pt x="0" y="57203"/>
                </a:moveTo>
                <a:cubicBezTo>
                  <a:pt x="0" y="25611"/>
                  <a:pt x="25611" y="0"/>
                  <a:pt x="57203" y="0"/>
                </a:cubicBezTo>
                <a:lnTo>
                  <a:pt x="1318408" y="0"/>
                </a:lnTo>
                <a:cubicBezTo>
                  <a:pt x="1350000" y="0"/>
                  <a:pt x="1375611" y="25611"/>
                  <a:pt x="1375611" y="57203"/>
                </a:cubicBezTo>
                <a:lnTo>
                  <a:pt x="1375611" y="514829"/>
                </a:lnTo>
                <a:cubicBezTo>
                  <a:pt x="1375611" y="546421"/>
                  <a:pt x="1350000" y="572032"/>
                  <a:pt x="1318408" y="572032"/>
                </a:cubicBezTo>
                <a:lnTo>
                  <a:pt x="57203" y="572032"/>
                </a:lnTo>
                <a:cubicBezTo>
                  <a:pt x="25611" y="572032"/>
                  <a:pt x="0" y="546421"/>
                  <a:pt x="0" y="514829"/>
                </a:cubicBezTo>
                <a:lnTo>
                  <a:pt x="0" y="57203"/>
                </a:lnTo>
                <a:close/>
              </a:path>
            </a:pathLst>
          </a:custGeom>
          <a:solidFill>
            <a:srgbClr val="FFCC04"/>
          </a:solidFill>
          <a:ln>
            <a:noFill/>
          </a:ln>
          <a:effectLst/>
        </p:spPr>
        <p:style>
          <a:lnRef idx="1">
            <a:schemeClr val="accent2"/>
          </a:lnRef>
          <a:fillRef idx="2">
            <a:schemeClr val="accent2"/>
          </a:fillRef>
          <a:effectRef idx="1">
            <a:schemeClr val="accent2"/>
          </a:effectRef>
          <a:fontRef idx="minor">
            <a:schemeClr val="dk1">
              <a:hueOff val="0"/>
              <a:satOff val="0"/>
              <a:lumOff val="0"/>
              <a:alphaOff val="0"/>
            </a:schemeClr>
          </a:fontRef>
        </p:style>
        <p:txBody>
          <a:bodyPr spcFirstLastPara="0" vert="horz" wrap="square" lIns="43424" tIns="34534" rIns="43424" bIns="34534"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a:ea typeface="+mn-ea"/>
                <a:cs typeface="+mn-cs"/>
              </a:rPr>
              <a:t>Creativity</a:t>
            </a:r>
            <a:endParaRPr kumimoji="0" lang="en-GB" sz="1300" b="1" i="0" u="none" strike="noStrike" kern="1200" cap="none" spc="0" normalizeH="0" baseline="0" noProof="0">
              <a:ln>
                <a:noFill/>
              </a:ln>
              <a:solidFill>
                <a:prstClr val="black"/>
              </a:solidFill>
              <a:effectLst/>
              <a:uLnTx/>
              <a:uFillTx/>
              <a:latin typeface="Calibri"/>
              <a:ea typeface="+mn-ea"/>
              <a:cs typeface="+mn-cs"/>
            </a:endParaRPr>
          </a:p>
        </p:txBody>
      </p:sp>
      <p:sp>
        <p:nvSpPr>
          <p:cNvPr id="67" name="Freeform: Shape 66">
            <a:extLst>
              <a:ext uri="{FF2B5EF4-FFF2-40B4-BE49-F238E27FC236}">
                <a16:creationId xmlns:a16="http://schemas.microsoft.com/office/drawing/2014/main" id="{6D222F79-9D21-9E56-9513-571D65F958E1}"/>
              </a:ext>
            </a:extLst>
          </p:cNvPr>
          <p:cNvSpPr/>
          <p:nvPr/>
        </p:nvSpPr>
        <p:spPr>
          <a:xfrm>
            <a:off x="6715828" y="2813457"/>
            <a:ext cx="105390" cy="562650"/>
          </a:xfrm>
          <a:custGeom>
            <a:avLst/>
            <a:gdLst/>
            <a:ahLst/>
            <a:cxnLst/>
            <a:rect l="0" t="0" r="0" b="0"/>
            <a:pathLst>
              <a:path>
                <a:moveTo>
                  <a:pt x="0" y="0"/>
                </a:moveTo>
                <a:lnTo>
                  <a:pt x="0" y="562650"/>
                </a:lnTo>
                <a:lnTo>
                  <a:pt x="105390" y="562650"/>
                </a:lnTo>
              </a:path>
            </a:pathLst>
          </a:custGeom>
          <a:noFill/>
          <a:ln w="28575">
            <a:solidFill>
              <a:schemeClr val="bg1">
                <a:lumMod val="75000"/>
              </a:schemeClr>
            </a:solidFill>
          </a:ln>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a:ln>
                <a:noFill/>
              </a:ln>
              <a:solidFill>
                <a:prstClr val="black"/>
              </a:solidFill>
              <a:effectLst/>
              <a:uLnTx/>
              <a:uFillTx/>
              <a:latin typeface="Calibri"/>
              <a:ea typeface="+mn-ea"/>
              <a:cs typeface="+mn-cs"/>
            </a:endParaRPr>
          </a:p>
        </p:txBody>
      </p:sp>
      <p:sp>
        <p:nvSpPr>
          <p:cNvPr id="68" name="Freeform: Shape 67">
            <a:extLst>
              <a:ext uri="{FF2B5EF4-FFF2-40B4-BE49-F238E27FC236}">
                <a16:creationId xmlns:a16="http://schemas.microsoft.com/office/drawing/2014/main" id="{FA99C191-C0EB-5209-3666-8112E0DA453D}"/>
              </a:ext>
            </a:extLst>
          </p:cNvPr>
          <p:cNvSpPr/>
          <p:nvPr/>
        </p:nvSpPr>
        <p:spPr>
          <a:xfrm>
            <a:off x="6821218" y="3090092"/>
            <a:ext cx="1100489" cy="572032"/>
          </a:xfrm>
          <a:custGeom>
            <a:avLst/>
            <a:gdLst>
              <a:gd name="connsiteX0" fmla="*/ 0 w 1100489"/>
              <a:gd name="connsiteY0" fmla="*/ 57203 h 572032"/>
              <a:gd name="connsiteX1" fmla="*/ 57203 w 1100489"/>
              <a:gd name="connsiteY1" fmla="*/ 0 h 572032"/>
              <a:gd name="connsiteX2" fmla="*/ 1043286 w 1100489"/>
              <a:gd name="connsiteY2" fmla="*/ 0 h 572032"/>
              <a:gd name="connsiteX3" fmla="*/ 1100489 w 1100489"/>
              <a:gd name="connsiteY3" fmla="*/ 57203 h 572032"/>
              <a:gd name="connsiteX4" fmla="*/ 1100489 w 1100489"/>
              <a:gd name="connsiteY4" fmla="*/ 514829 h 572032"/>
              <a:gd name="connsiteX5" fmla="*/ 1043286 w 1100489"/>
              <a:gd name="connsiteY5" fmla="*/ 572032 h 572032"/>
              <a:gd name="connsiteX6" fmla="*/ 57203 w 1100489"/>
              <a:gd name="connsiteY6" fmla="*/ 572032 h 572032"/>
              <a:gd name="connsiteX7" fmla="*/ 0 w 1100489"/>
              <a:gd name="connsiteY7" fmla="*/ 514829 h 572032"/>
              <a:gd name="connsiteX8" fmla="*/ 0 w 1100489"/>
              <a:gd name="connsiteY8" fmla="*/ 57203 h 57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489" h="572032">
                <a:moveTo>
                  <a:pt x="0" y="57203"/>
                </a:moveTo>
                <a:cubicBezTo>
                  <a:pt x="0" y="25611"/>
                  <a:pt x="25611" y="0"/>
                  <a:pt x="57203" y="0"/>
                </a:cubicBezTo>
                <a:lnTo>
                  <a:pt x="1043286" y="0"/>
                </a:lnTo>
                <a:cubicBezTo>
                  <a:pt x="1074878" y="0"/>
                  <a:pt x="1100489" y="25611"/>
                  <a:pt x="1100489" y="57203"/>
                </a:cubicBezTo>
                <a:lnTo>
                  <a:pt x="1100489" y="514829"/>
                </a:lnTo>
                <a:cubicBezTo>
                  <a:pt x="1100489" y="546421"/>
                  <a:pt x="1074878" y="572032"/>
                  <a:pt x="1043286" y="572032"/>
                </a:cubicBezTo>
                <a:lnTo>
                  <a:pt x="57203" y="572032"/>
                </a:lnTo>
                <a:cubicBezTo>
                  <a:pt x="25611" y="572032"/>
                  <a:pt x="0" y="546421"/>
                  <a:pt x="0" y="514829"/>
                </a:cubicBezTo>
                <a:lnTo>
                  <a:pt x="0" y="57203"/>
                </a:lnTo>
                <a:close/>
              </a:path>
            </a:pathLst>
          </a:custGeom>
          <a:solidFill>
            <a:srgbClr val="FFE1AF"/>
          </a:solidFill>
          <a:ln>
            <a:noFill/>
          </a:ln>
        </p:spPr>
        <p:style>
          <a:lnRef idx="2">
            <a:schemeClr val="accent3">
              <a:hueOff val="0"/>
              <a:satOff val="0"/>
              <a:lumOff val="0"/>
              <a:alphaOff val="0"/>
            </a:schemeClr>
          </a:lnRef>
          <a:fillRef idx="1">
            <a:scrgbClr r="0" g="0" b="0"/>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424" tIns="34534" rIns="43424" bIns="34534"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a:ea typeface="+mn-ea"/>
                <a:cs typeface="+mn-cs"/>
              </a:rPr>
              <a:t>Learning agility</a:t>
            </a:r>
            <a:endParaRPr kumimoji="0" lang="en-GB" sz="1300" b="1" i="0" u="none" strike="noStrike" kern="1200" cap="none" spc="0" normalizeH="0" baseline="0" noProof="0">
              <a:ln>
                <a:noFill/>
              </a:ln>
              <a:solidFill>
                <a:prstClr val="black"/>
              </a:solidFill>
              <a:effectLst/>
              <a:uLnTx/>
              <a:uFillTx/>
              <a:latin typeface="Calibri"/>
              <a:ea typeface="+mn-ea"/>
              <a:cs typeface="+mn-cs"/>
            </a:endParaRPr>
          </a:p>
        </p:txBody>
      </p:sp>
      <p:sp>
        <p:nvSpPr>
          <p:cNvPr id="69" name="Freeform: Shape 68">
            <a:extLst>
              <a:ext uri="{FF2B5EF4-FFF2-40B4-BE49-F238E27FC236}">
                <a16:creationId xmlns:a16="http://schemas.microsoft.com/office/drawing/2014/main" id="{8173615B-AF86-FEB3-C445-3178E6739D8A}"/>
              </a:ext>
            </a:extLst>
          </p:cNvPr>
          <p:cNvSpPr/>
          <p:nvPr/>
        </p:nvSpPr>
        <p:spPr>
          <a:xfrm>
            <a:off x="6715828" y="2813457"/>
            <a:ext cx="105390" cy="1429582"/>
          </a:xfrm>
          <a:custGeom>
            <a:avLst/>
            <a:gdLst/>
            <a:ahLst/>
            <a:cxnLst/>
            <a:rect l="0" t="0" r="0" b="0"/>
            <a:pathLst>
              <a:path>
                <a:moveTo>
                  <a:pt x="0" y="0"/>
                </a:moveTo>
                <a:lnTo>
                  <a:pt x="0" y="1429582"/>
                </a:lnTo>
                <a:lnTo>
                  <a:pt x="105390" y="1429582"/>
                </a:lnTo>
              </a:path>
            </a:pathLst>
          </a:custGeom>
          <a:noFill/>
          <a:ln w="28575">
            <a:solidFill>
              <a:schemeClr val="bg1">
                <a:lumMod val="75000"/>
              </a:schemeClr>
            </a:solidFill>
          </a:ln>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a:ln>
                <a:noFill/>
              </a:ln>
              <a:solidFill>
                <a:prstClr val="black"/>
              </a:solidFill>
              <a:effectLst/>
              <a:uLnTx/>
              <a:uFillTx/>
              <a:latin typeface="Calibri"/>
              <a:ea typeface="+mn-ea"/>
              <a:cs typeface="+mn-cs"/>
            </a:endParaRPr>
          </a:p>
        </p:txBody>
      </p:sp>
      <p:sp>
        <p:nvSpPr>
          <p:cNvPr id="70" name="Freeform: Shape 69">
            <a:extLst>
              <a:ext uri="{FF2B5EF4-FFF2-40B4-BE49-F238E27FC236}">
                <a16:creationId xmlns:a16="http://schemas.microsoft.com/office/drawing/2014/main" id="{068FABF9-5246-8113-268C-C18E79195B45}"/>
              </a:ext>
            </a:extLst>
          </p:cNvPr>
          <p:cNvSpPr/>
          <p:nvPr/>
        </p:nvSpPr>
        <p:spPr>
          <a:xfrm>
            <a:off x="6821218" y="3957024"/>
            <a:ext cx="1100489" cy="572032"/>
          </a:xfrm>
          <a:custGeom>
            <a:avLst/>
            <a:gdLst>
              <a:gd name="connsiteX0" fmla="*/ 0 w 1100489"/>
              <a:gd name="connsiteY0" fmla="*/ 57203 h 572032"/>
              <a:gd name="connsiteX1" fmla="*/ 57203 w 1100489"/>
              <a:gd name="connsiteY1" fmla="*/ 0 h 572032"/>
              <a:gd name="connsiteX2" fmla="*/ 1043286 w 1100489"/>
              <a:gd name="connsiteY2" fmla="*/ 0 h 572032"/>
              <a:gd name="connsiteX3" fmla="*/ 1100489 w 1100489"/>
              <a:gd name="connsiteY3" fmla="*/ 57203 h 572032"/>
              <a:gd name="connsiteX4" fmla="*/ 1100489 w 1100489"/>
              <a:gd name="connsiteY4" fmla="*/ 514829 h 572032"/>
              <a:gd name="connsiteX5" fmla="*/ 1043286 w 1100489"/>
              <a:gd name="connsiteY5" fmla="*/ 572032 h 572032"/>
              <a:gd name="connsiteX6" fmla="*/ 57203 w 1100489"/>
              <a:gd name="connsiteY6" fmla="*/ 572032 h 572032"/>
              <a:gd name="connsiteX7" fmla="*/ 0 w 1100489"/>
              <a:gd name="connsiteY7" fmla="*/ 514829 h 572032"/>
              <a:gd name="connsiteX8" fmla="*/ 0 w 1100489"/>
              <a:gd name="connsiteY8" fmla="*/ 57203 h 57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489" h="572032">
                <a:moveTo>
                  <a:pt x="0" y="57203"/>
                </a:moveTo>
                <a:cubicBezTo>
                  <a:pt x="0" y="25611"/>
                  <a:pt x="25611" y="0"/>
                  <a:pt x="57203" y="0"/>
                </a:cubicBezTo>
                <a:lnTo>
                  <a:pt x="1043286" y="0"/>
                </a:lnTo>
                <a:cubicBezTo>
                  <a:pt x="1074878" y="0"/>
                  <a:pt x="1100489" y="25611"/>
                  <a:pt x="1100489" y="57203"/>
                </a:cubicBezTo>
                <a:lnTo>
                  <a:pt x="1100489" y="514829"/>
                </a:lnTo>
                <a:cubicBezTo>
                  <a:pt x="1100489" y="546421"/>
                  <a:pt x="1074878" y="572032"/>
                  <a:pt x="1043286" y="572032"/>
                </a:cubicBezTo>
                <a:lnTo>
                  <a:pt x="57203" y="572032"/>
                </a:lnTo>
                <a:cubicBezTo>
                  <a:pt x="25611" y="572032"/>
                  <a:pt x="0" y="546421"/>
                  <a:pt x="0" y="514829"/>
                </a:cubicBezTo>
                <a:lnTo>
                  <a:pt x="0" y="57203"/>
                </a:lnTo>
                <a:close/>
              </a:path>
            </a:pathLst>
          </a:custGeom>
          <a:solidFill>
            <a:srgbClr val="FFE1AF"/>
          </a:solidFill>
          <a:ln>
            <a:noFill/>
          </a:ln>
        </p:spPr>
        <p:style>
          <a:lnRef idx="2">
            <a:schemeClr val="accent3">
              <a:hueOff val="0"/>
              <a:satOff val="0"/>
              <a:lumOff val="0"/>
              <a:alphaOff val="0"/>
            </a:schemeClr>
          </a:lnRef>
          <a:fillRef idx="1">
            <a:scrgbClr r="0" g="0" b="0"/>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424" tIns="34534" rIns="43424" bIns="34534"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a:ea typeface="+mn-ea"/>
                <a:cs typeface="+mn-cs"/>
              </a:rPr>
              <a:t>Creative Thinking</a:t>
            </a:r>
            <a:endParaRPr kumimoji="0" lang="en-GB" sz="1300" b="1" i="0" u="none" strike="noStrike" kern="1200" cap="none" spc="0" normalizeH="0" baseline="0" noProof="0">
              <a:ln>
                <a:noFill/>
              </a:ln>
              <a:solidFill>
                <a:prstClr val="black"/>
              </a:solidFill>
              <a:effectLst/>
              <a:uLnTx/>
              <a:uFillTx/>
              <a:latin typeface="Calibri"/>
              <a:ea typeface="+mn-ea"/>
              <a:cs typeface="+mn-cs"/>
            </a:endParaRPr>
          </a:p>
        </p:txBody>
      </p:sp>
      <p:sp>
        <p:nvSpPr>
          <p:cNvPr id="71" name="Freeform: Shape 70">
            <a:extLst>
              <a:ext uri="{FF2B5EF4-FFF2-40B4-BE49-F238E27FC236}">
                <a16:creationId xmlns:a16="http://schemas.microsoft.com/office/drawing/2014/main" id="{000A84D0-4D4C-8CFC-6419-0E1ED631CAC2}"/>
              </a:ext>
            </a:extLst>
          </p:cNvPr>
          <p:cNvSpPr/>
          <p:nvPr/>
        </p:nvSpPr>
        <p:spPr>
          <a:xfrm>
            <a:off x="8239894" y="2241425"/>
            <a:ext cx="1144064" cy="572032"/>
          </a:xfrm>
          <a:custGeom>
            <a:avLst/>
            <a:gdLst>
              <a:gd name="connsiteX0" fmla="*/ 0 w 1144064"/>
              <a:gd name="connsiteY0" fmla="*/ 57203 h 572032"/>
              <a:gd name="connsiteX1" fmla="*/ 57203 w 1144064"/>
              <a:gd name="connsiteY1" fmla="*/ 0 h 572032"/>
              <a:gd name="connsiteX2" fmla="*/ 1086861 w 1144064"/>
              <a:gd name="connsiteY2" fmla="*/ 0 h 572032"/>
              <a:gd name="connsiteX3" fmla="*/ 1144064 w 1144064"/>
              <a:gd name="connsiteY3" fmla="*/ 57203 h 572032"/>
              <a:gd name="connsiteX4" fmla="*/ 1144064 w 1144064"/>
              <a:gd name="connsiteY4" fmla="*/ 514829 h 572032"/>
              <a:gd name="connsiteX5" fmla="*/ 1086861 w 1144064"/>
              <a:gd name="connsiteY5" fmla="*/ 572032 h 572032"/>
              <a:gd name="connsiteX6" fmla="*/ 57203 w 1144064"/>
              <a:gd name="connsiteY6" fmla="*/ 572032 h 572032"/>
              <a:gd name="connsiteX7" fmla="*/ 0 w 1144064"/>
              <a:gd name="connsiteY7" fmla="*/ 514829 h 572032"/>
              <a:gd name="connsiteX8" fmla="*/ 0 w 1144064"/>
              <a:gd name="connsiteY8" fmla="*/ 57203 h 57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64" h="572032">
                <a:moveTo>
                  <a:pt x="0" y="57203"/>
                </a:moveTo>
                <a:cubicBezTo>
                  <a:pt x="0" y="25611"/>
                  <a:pt x="25611" y="0"/>
                  <a:pt x="57203" y="0"/>
                </a:cubicBezTo>
                <a:lnTo>
                  <a:pt x="1086861" y="0"/>
                </a:lnTo>
                <a:cubicBezTo>
                  <a:pt x="1118453" y="0"/>
                  <a:pt x="1144064" y="25611"/>
                  <a:pt x="1144064" y="57203"/>
                </a:cubicBezTo>
                <a:lnTo>
                  <a:pt x="1144064" y="514829"/>
                </a:lnTo>
                <a:cubicBezTo>
                  <a:pt x="1144064" y="546421"/>
                  <a:pt x="1118453" y="572032"/>
                  <a:pt x="1086861" y="572032"/>
                </a:cubicBezTo>
                <a:lnTo>
                  <a:pt x="57203" y="572032"/>
                </a:lnTo>
                <a:cubicBezTo>
                  <a:pt x="25611" y="572032"/>
                  <a:pt x="0" y="546421"/>
                  <a:pt x="0" y="514829"/>
                </a:cubicBezTo>
                <a:lnTo>
                  <a:pt x="0" y="57203"/>
                </a:lnTo>
                <a:close/>
              </a:path>
            </a:pathLst>
          </a:custGeom>
          <a:solidFill>
            <a:srgbClr val="FFCC04"/>
          </a:solidFill>
          <a:ln>
            <a:noFill/>
          </a:ln>
          <a:effectLst/>
        </p:spPr>
        <p:style>
          <a:lnRef idx="1">
            <a:schemeClr val="accent2"/>
          </a:lnRef>
          <a:fillRef idx="2">
            <a:schemeClr val="accent2"/>
          </a:fillRef>
          <a:effectRef idx="1">
            <a:schemeClr val="accent2"/>
          </a:effectRef>
          <a:fontRef idx="minor">
            <a:schemeClr val="dk1">
              <a:hueOff val="0"/>
              <a:satOff val="0"/>
              <a:lumOff val="0"/>
              <a:alphaOff val="0"/>
            </a:schemeClr>
          </a:fontRef>
        </p:style>
        <p:txBody>
          <a:bodyPr spcFirstLastPara="0" vert="horz" wrap="square" lIns="33899" tIns="28184" rIns="33899" bIns="28184"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a:ea typeface="+mn-ea"/>
                <a:cs typeface="+mn-cs"/>
              </a:rPr>
              <a:t>Adaptability</a:t>
            </a:r>
            <a:endParaRPr kumimoji="0" lang="en-GB" sz="1300" b="1" i="0" u="none" strike="noStrike" kern="1200" cap="none" spc="0" normalizeH="0" baseline="0" noProof="0">
              <a:ln>
                <a:noFill/>
              </a:ln>
              <a:solidFill>
                <a:prstClr val="black"/>
              </a:solidFill>
              <a:effectLst/>
              <a:uLnTx/>
              <a:uFillTx/>
              <a:latin typeface="Calibri"/>
              <a:ea typeface="+mn-ea"/>
              <a:cs typeface="+mn-cs"/>
            </a:endParaRPr>
          </a:p>
        </p:txBody>
      </p:sp>
      <p:sp>
        <p:nvSpPr>
          <p:cNvPr id="72" name="Freeform: Shape 71">
            <a:extLst>
              <a:ext uri="{FF2B5EF4-FFF2-40B4-BE49-F238E27FC236}">
                <a16:creationId xmlns:a16="http://schemas.microsoft.com/office/drawing/2014/main" id="{962EBE75-B7B5-1EB5-8D53-543F0269A914}"/>
              </a:ext>
            </a:extLst>
          </p:cNvPr>
          <p:cNvSpPr/>
          <p:nvPr/>
        </p:nvSpPr>
        <p:spPr>
          <a:xfrm>
            <a:off x="8354300" y="2813457"/>
            <a:ext cx="114406" cy="429024"/>
          </a:xfrm>
          <a:custGeom>
            <a:avLst/>
            <a:gdLst/>
            <a:ahLst/>
            <a:cxnLst/>
            <a:rect l="0" t="0" r="0" b="0"/>
            <a:pathLst>
              <a:path>
                <a:moveTo>
                  <a:pt x="0" y="0"/>
                </a:moveTo>
                <a:lnTo>
                  <a:pt x="0" y="429024"/>
                </a:lnTo>
                <a:lnTo>
                  <a:pt x="114406" y="429024"/>
                </a:lnTo>
              </a:path>
            </a:pathLst>
          </a:custGeom>
          <a:noFill/>
          <a:ln w="28575">
            <a:solidFill>
              <a:schemeClr val="bg1">
                <a:lumMod val="75000"/>
              </a:schemeClr>
            </a:solidFill>
          </a:ln>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a:ln>
                <a:noFill/>
              </a:ln>
              <a:solidFill>
                <a:prstClr val="black"/>
              </a:solidFill>
              <a:effectLst/>
              <a:uLnTx/>
              <a:uFillTx/>
              <a:latin typeface="Calibri"/>
              <a:ea typeface="+mn-ea"/>
              <a:cs typeface="+mn-cs"/>
            </a:endParaRPr>
          </a:p>
        </p:txBody>
      </p:sp>
      <p:sp>
        <p:nvSpPr>
          <p:cNvPr id="73" name="Freeform: Shape 72">
            <a:extLst>
              <a:ext uri="{FF2B5EF4-FFF2-40B4-BE49-F238E27FC236}">
                <a16:creationId xmlns:a16="http://schemas.microsoft.com/office/drawing/2014/main" id="{E7DD60B4-36A4-225C-7CA2-1955CBADCAAC}"/>
              </a:ext>
            </a:extLst>
          </p:cNvPr>
          <p:cNvSpPr/>
          <p:nvPr/>
        </p:nvSpPr>
        <p:spPr>
          <a:xfrm>
            <a:off x="8468707" y="2956465"/>
            <a:ext cx="915251" cy="572032"/>
          </a:xfrm>
          <a:custGeom>
            <a:avLst/>
            <a:gdLst>
              <a:gd name="connsiteX0" fmla="*/ 0 w 915251"/>
              <a:gd name="connsiteY0" fmla="*/ 57203 h 572032"/>
              <a:gd name="connsiteX1" fmla="*/ 57203 w 915251"/>
              <a:gd name="connsiteY1" fmla="*/ 0 h 572032"/>
              <a:gd name="connsiteX2" fmla="*/ 858048 w 915251"/>
              <a:gd name="connsiteY2" fmla="*/ 0 h 572032"/>
              <a:gd name="connsiteX3" fmla="*/ 915251 w 915251"/>
              <a:gd name="connsiteY3" fmla="*/ 57203 h 572032"/>
              <a:gd name="connsiteX4" fmla="*/ 915251 w 915251"/>
              <a:gd name="connsiteY4" fmla="*/ 514829 h 572032"/>
              <a:gd name="connsiteX5" fmla="*/ 858048 w 915251"/>
              <a:gd name="connsiteY5" fmla="*/ 572032 h 572032"/>
              <a:gd name="connsiteX6" fmla="*/ 57203 w 915251"/>
              <a:gd name="connsiteY6" fmla="*/ 572032 h 572032"/>
              <a:gd name="connsiteX7" fmla="*/ 0 w 915251"/>
              <a:gd name="connsiteY7" fmla="*/ 514829 h 572032"/>
              <a:gd name="connsiteX8" fmla="*/ 0 w 915251"/>
              <a:gd name="connsiteY8" fmla="*/ 57203 h 57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5251" h="572032">
                <a:moveTo>
                  <a:pt x="0" y="57203"/>
                </a:moveTo>
                <a:cubicBezTo>
                  <a:pt x="0" y="25611"/>
                  <a:pt x="25611" y="0"/>
                  <a:pt x="57203" y="0"/>
                </a:cubicBezTo>
                <a:lnTo>
                  <a:pt x="858048" y="0"/>
                </a:lnTo>
                <a:cubicBezTo>
                  <a:pt x="889640" y="0"/>
                  <a:pt x="915251" y="25611"/>
                  <a:pt x="915251" y="57203"/>
                </a:cubicBezTo>
                <a:lnTo>
                  <a:pt x="915251" y="514829"/>
                </a:lnTo>
                <a:cubicBezTo>
                  <a:pt x="915251" y="546421"/>
                  <a:pt x="889640" y="572032"/>
                  <a:pt x="858048" y="572032"/>
                </a:cubicBezTo>
                <a:lnTo>
                  <a:pt x="57203" y="572032"/>
                </a:lnTo>
                <a:cubicBezTo>
                  <a:pt x="25611" y="572032"/>
                  <a:pt x="0" y="546421"/>
                  <a:pt x="0" y="514829"/>
                </a:cubicBezTo>
                <a:lnTo>
                  <a:pt x="0" y="57203"/>
                </a:lnTo>
                <a:close/>
              </a:path>
            </a:pathLst>
          </a:custGeom>
          <a:solidFill>
            <a:srgbClr val="FFE1AF"/>
          </a:solidFill>
          <a:ln>
            <a:noFill/>
          </a:ln>
        </p:spPr>
        <p:style>
          <a:lnRef idx="1">
            <a:schemeClr val="accent2"/>
          </a:lnRef>
          <a:fillRef idx="2">
            <a:schemeClr val="accent2"/>
          </a:fillRef>
          <a:effectRef idx="1">
            <a:schemeClr val="accent2"/>
          </a:effectRef>
          <a:fontRef idx="minor">
            <a:schemeClr val="dk1">
              <a:hueOff val="0"/>
              <a:satOff val="0"/>
              <a:lumOff val="0"/>
              <a:alphaOff val="0"/>
            </a:schemeClr>
          </a:fontRef>
        </p:style>
        <p:txBody>
          <a:bodyPr spcFirstLastPara="0" vert="horz" wrap="square" lIns="33899" tIns="28184" rIns="33899" bIns="28184"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a:ea typeface="+mn-ea"/>
                <a:cs typeface="+mn-cs"/>
              </a:rPr>
              <a:t>Optimism</a:t>
            </a:r>
            <a:endParaRPr kumimoji="0" lang="en-GB" sz="1300" b="1" i="0" u="none" strike="noStrike" kern="1200" cap="none" spc="0" normalizeH="0" baseline="0" noProof="0">
              <a:ln>
                <a:noFill/>
              </a:ln>
              <a:solidFill>
                <a:prstClr val="black"/>
              </a:solidFill>
              <a:effectLst/>
              <a:uLnTx/>
              <a:uFillTx/>
              <a:latin typeface="Calibri"/>
              <a:ea typeface="+mn-ea"/>
              <a:cs typeface="+mn-cs"/>
            </a:endParaRPr>
          </a:p>
        </p:txBody>
      </p:sp>
      <p:sp>
        <p:nvSpPr>
          <p:cNvPr id="74" name="Freeform: Shape 73">
            <a:extLst>
              <a:ext uri="{FF2B5EF4-FFF2-40B4-BE49-F238E27FC236}">
                <a16:creationId xmlns:a16="http://schemas.microsoft.com/office/drawing/2014/main" id="{B599FAE7-E61E-61D4-B260-217835B49FD7}"/>
              </a:ext>
            </a:extLst>
          </p:cNvPr>
          <p:cNvSpPr/>
          <p:nvPr/>
        </p:nvSpPr>
        <p:spPr>
          <a:xfrm>
            <a:off x="8354300" y="2813457"/>
            <a:ext cx="114406" cy="1144064"/>
          </a:xfrm>
          <a:custGeom>
            <a:avLst/>
            <a:gdLst/>
            <a:ahLst/>
            <a:cxnLst/>
            <a:rect l="0" t="0" r="0" b="0"/>
            <a:pathLst>
              <a:path>
                <a:moveTo>
                  <a:pt x="0" y="0"/>
                </a:moveTo>
                <a:lnTo>
                  <a:pt x="0" y="1144064"/>
                </a:lnTo>
                <a:lnTo>
                  <a:pt x="114406" y="1144064"/>
                </a:lnTo>
              </a:path>
            </a:pathLst>
          </a:custGeom>
          <a:noFill/>
          <a:ln w="28575">
            <a:solidFill>
              <a:schemeClr val="bg1">
                <a:lumMod val="75000"/>
              </a:schemeClr>
            </a:solidFill>
          </a:ln>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a:ln>
                <a:noFill/>
              </a:ln>
              <a:solidFill>
                <a:prstClr val="black"/>
              </a:solidFill>
              <a:effectLst/>
              <a:uLnTx/>
              <a:uFillTx/>
              <a:latin typeface="Calibri"/>
              <a:ea typeface="+mn-ea"/>
              <a:cs typeface="+mn-cs"/>
            </a:endParaRPr>
          </a:p>
        </p:txBody>
      </p:sp>
      <p:sp>
        <p:nvSpPr>
          <p:cNvPr id="75" name="Freeform: Shape 74">
            <a:extLst>
              <a:ext uri="{FF2B5EF4-FFF2-40B4-BE49-F238E27FC236}">
                <a16:creationId xmlns:a16="http://schemas.microsoft.com/office/drawing/2014/main" id="{5E1D37CB-87A6-A724-8FF5-69E7E82E4B3A}"/>
              </a:ext>
            </a:extLst>
          </p:cNvPr>
          <p:cNvSpPr/>
          <p:nvPr/>
        </p:nvSpPr>
        <p:spPr>
          <a:xfrm>
            <a:off x="8468707" y="3671506"/>
            <a:ext cx="915251" cy="572032"/>
          </a:xfrm>
          <a:custGeom>
            <a:avLst/>
            <a:gdLst>
              <a:gd name="connsiteX0" fmla="*/ 0 w 915251"/>
              <a:gd name="connsiteY0" fmla="*/ 57203 h 572032"/>
              <a:gd name="connsiteX1" fmla="*/ 57203 w 915251"/>
              <a:gd name="connsiteY1" fmla="*/ 0 h 572032"/>
              <a:gd name="connsiteX2" fmla="*/ 858048 w 915251"/>
              <a:gd name="connsiteY2" fmla="*/ 0 h 572032"/>
              <a:gd name="connsiteX3" fmla="*/ 915251 w 915251"/>
              <a:gd name="connsiteY3" fmla="*/ 57203 h 572032"/>
              <a:gd name="connsiteX4" fmla="*/ 915251 w 915251"/>
              <a:gd name="connsiteY4" fmla="*/ 514829 h 572032"/>
              <a:gd name="connsiteX5" fmla="*/ 858048 w 915251"/>
              <a:gd name="connsiteY5" fmla="*/ 572032 h 572032"/>
              <a:gd name="connsiteX6" fmla="*/ 57203 w 915251"/>
              <a:gd name="connsiteY6" fmla="*/ 572032 h 572032"/>
              <a:gd name="connsiteX7" fmla="*/ 0 w 915251"/>
              <a:gd name="connsiteY7" fmla="*/ 514829 h 572032"/>
              <a:gd name="connsiteX8" fmla="*/ 0 w 915251"/>
              <a:gd name="connsiteY8" fmla="*/ 57203 h 57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5251" h="572032">
                <a:moveTo>
                  <a:pt x="0" y="57203"/>
                </a:moveTo>
                <a:cubicBezTo>
                  <a:pt x="0" y="25611"/>
                  <a:pt x="25611" y="0"/>
                  <a:pt x="57203" y="0"/>
                </a:cubicBezTo>
                <a:lnTo>
                  <a:pt x="858048" y="0"/>
                </a:lnTo>
                <a:cubicBezTo>
                  <a:pt x="889640" y="0"/>
                  <a:pt x="915251" y="25611"/>
                  <a:pt x="915251" y="57203"/>
                </a:cubicBezTo>
                <a:lnTo>
                  <a:pt x="915251" y="514829"/>
                </a:lnTo>
                <a:cubicBezTo>
                  <a:pt x="915251" y="546421"/>
                  <a:pt x="889640" y="572032"/>
                  <a:pt x="858048" y="572032"/>
                </a:cubicBezTo>
                <a:lnTo>
                  <a:pt x="57203" y="572032"/>
                </a:lnTo>
                <a:cubicBezTo>
                  <a:pt x="25611" y="572032"/>
                  <a:pt x="0" y="546421"/>
                  <a:pt x="0" y="514829"/>
                </a:cubicBezTo>
                <a:lnTo>
                  <a:pt x="0" y="57203"/>
                </a:lnTo>
                <a:close/>
              </a:path>
            </a:pathLst>
          </a:custGeom>
          <a:solidFill>
            <a:srgbClr val="FFE1AF"/>
          </a:solidFill>
          <a:ln>
            <a:noFill/>
          </a:ln>
        </p:spPr>
        <p:style>
          <a:lnRef idx="1">
            <a:schemeClr val="accent2"/>
          </a:lnRef>
          <a:fillRef idx="2">
            <a:schemeClr val="accent2"/>
          </a:fillRef>
          <a:effectRef idx="1">
            <a:schemeClr val="accent2"/>
          </a:effectRef>
          <a:fontRef idx="minor">
            <a:schemeClr val="dk1">
              <a:hueOff val="0"/>
              <a:satOff val="0"/>
              <a:lumOff val="0"/>
              <a:alphaOff val="0"/>
            </a:schemeClr>
          </a:fontRef>
        </p:style>
        <p:txBody>
          <a:bodyPr spcFirstLastPara="0" vert="horz" wrap="square" lIns="33899" tIns="28184" rIns="33899" bIns="28184"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a:ea typeface="+mn-ea"/>
                <a:cs typeface="+mn-cs"/>
              </a:rPr>
              <a:t>Growth Mindset</a:t>
            </a:r>
            <a:endParaRPr kumimoji="0" lang="en-GB" sz="1300" b="1" i="0" u="none" strike="noStrike" kern="1200" cap="none" spc="0" normalizeH="0" baseline="0" noProof="0">
              <a:ln>
                <a:noFill/>
              </a:ln>
              <a:solidFill>
                <a:prstClr val="black"/>
              </a:solidFill>
              <a:effectLst/>
              <a:uLnTx/>
              <a:uFillTx/>
              <a:latin typeface="Calibri"/>
              <a:ea typeface="+mn-ea"/>
              <a:cs typeface="+mn-cs"/>
            </a:endParaRPr>
          </a:p>
        </p:txBody>
      </p:sp>
      <p:sp>
        <p:nvSpPr>
          <p:cNvPr id="76" name="Freeform: Shape 75">
            <a:extLst>
              <a:ext uri="{FF2B5EF4-FFF2-40B4-BE49-F238E27FC236}">
                <a16:creationId xmlns:a16="http://schemas.microsoft.com/office/drawing/2014/main" id="{76DEA1D6-8813-62D8-F6B8-F1130861E076}"/>
              </a:ext>
            </a:extLst>
          </p:cNvPr>
          <p:cNvSpPr/>
          <p:nvPr/>
        </p:nvSpPr>
        <p:spPr>
          <a:xfrm>
            <a:off x="8354300" y="2813457"/>
            <a:ext cx="114406" cy="1859104"/>
          </a:xfrm>
          <a:custGeom>
            <a:avLst/>
            <a:gdLst/>
            <a:ahLst/>
            <a:cxnLst/>
            <a:rect l="0" t="0" r="0" b="0"/>
            <a:pathLst>
              <a:path>
                <a:moveTo>
                  <a:pt x="0" y="0"/>
                </a:moveTo>
                <a:lnTo>
                  <a:pt x="0" y="1859104"/>
                </a:lnTo>
                <a:lnTo>
                  <a:pt x="114406" y="1859104"/>
                </a:lnTo>
              </a:path>
            </a:pathLst>
          </a:custGeom>
          <a:noFill/>
          <a:ln w="28575">
            <a:solidFill>
              <a:schemeClr val="bg1">
                <a:lumMod val="75000"/>
              </a:schemeClr>
            </a:solidFill>
          </a:ln>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a:ln>
                <a:noFill/>
              </a:ln>
              <a:solidFill>
                <a:prstClr val="black"/>
              </a:solidFill>
              <a:effectLst/>
              <a:uLnTx/>
              <a:uFillTx/>
              <a:latin typeface="Calibri"/>
              <a:ea typeface="+mn-ea"/>
              <a:cs typeface="+mn-cs"/>
            </a:endParaRPr>
          </a:p>
        </p:txBody>
      </p:sp>
      <p:sp>
        <p:nvSpPr>
          <p:cNvPr id="77" name="Freeform: Shape 76">
            <a:extLst>
              <a:ext uri="{FF2B5EF4-FFF2-40B4-BE49-F238E27FC236}">
                <a16:creationId xmlns:a16="http://schemas.microsoft.com/office/drawing/2014/main" id="{484897A7-6C1E-D6F0-4A1B-5AAC618CC1E0}"/>
              </a:ext>
            </a:extLst>
          </p:cNvPr>
          <p:cNvSpPr/>
          <p:nvPr/>
        </p:nvSpPr>
        <p:spPr>
          <a:xfrm>
            <a:off x="8468707" y="4386546"/>
            <a:ext cx="915251" cy="572032"/>
          </a:xfrm>
          <a:custGeom>
            <a:avLst/>
            <a:gdLst>
              <a:gd name="connsiteX0" fmla="*/ 0 w 915251"/>
              <a:gd name="connsiteY0" fmla="*/ 57203 h 572032"/>
              <a:gd name="connsiteX1" fmla="*/ 57203 w 915251"/>
              <a:gd name="connsiteY1" fmla="*/ 0 h 572032"/>
              <a:gd name="connsiteX2" fmla="*/ 858048 w 915251"/>
              <a:gd name="connsiteY2" fmla="*/ 0 h 572032"/>
              <a:gd name="connsiteX3" fmla="*/ 915251 w 915251"/>
              <a:gd name="connsiteY3" fmla="*/ 57203 h 572032"/>
              <a:gd name="connsiteX4" fmla="*/ 915251 w 915251"/>
              <a:gd name="connsiteY4" fmla="*/ 514829 h 572032"/>
              <a:gd name="connsiteX5" fmla="*/ 858048 w 915251"/>
              <a:gd name="connsiteY5" fmla="*/ 572032 h 572032"/>
              <a:gd name="connsiteX6" fmla="*/ 57203 w 915251"/>
              <a:gd name="connsiteY6" fmla="*/ 572032 h 572032"/>
              <a:gd name="connsiteX7" fmla="*/ 0 w 915251"/>
              <a:gd name="connsiteY7" fmla="*/ 514829 h 572032"/>
              <a:gd name="connsiteX8" fmla="*/ 0 w 915251"/>
              <a:gd name="connsiteY8" fmla="*/ 57203 h 57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5251" h="572032">
                <a:moveTo>
                  <a:pt x="0" y="57203"/>
                </a:moveTo>
                <a:cubicBezTo>
                  <a:pt x="0" y="25611"/>
                  <a:pt x="25611" y="0"/>
                  <a:pt x="57203" y="0"/>
                </a:cubicBezTo>
                <a:lnTo>
                  <a:pt x="858048" y="0"/>
                </a:lnTo>
                <a:cubicBezTo>
                  <a:pt x="889640" y="0"/>
                  <a:pt x="915251" y="25611"/>
                  <a:pt x="915251" y="57203"/>
                </a:cubicBezTo>
                <a:lnTo>
                  <a:pt x="915251" y="514829"/>
                </a:lnTo>
                <a:cubicBezTo>
                  <a:pt x="915251" y="546421"/>
                  <a:pt x="889640" y="572032"/>
                  <a:pt x="858048" y="572032"/>
                </a:cubicBezTo>
                <a:lnTo>
                  <a:pt x="57203" y="572032"/>
                </a:lnTo>
                <a:cubicBezTo>
                  <a:pt x="25611" y="572032"/>
                  <a:pt x="0" y="546421"/>
                  <a:pt x="0" y="514829"/>
                </a:cubicBezTo>
                <a:lnTo>
                  <a:pt x="0" y="57203"/>
                </a:lnTo>
                <a:close/>
              </a:path>
            </a:pathLst>
          </a:custGeom>
          <a:solidFill>
            <a:srgbClr val="FFE1AF"/>
          </a:solidFill>
          <a:ln>
            <a:noFill/>
          </a:ln>
        </p:spPr>
        <p:style>
          <a:lnRef idx="1">
            <a:schemeClr val="accent2"/>
          </a:lnRef>
          <a:fillRef idx="2">
            <a:schemeClr val="accent2"/>
          </a:fillRef>
          <a:effectRef idx="1">
            <a:schemeClr val="accent2"/>
          </a:effectRef>
          <a:fontRef idx="minor">
            <a:schemeClr val="dk1">
              <a:hueOff val="0"/>
              <a:satOff val="0"/>
              <a:lumOff val="0"/>
              <a:alphaOff val="0"/>
            </a:schemeClr>
          </a:fontRef>
        </p:style>
        <p:txBody>
          <a:bodyPr spcFirstLastPara="0" vert="horz" wrap="square" lIns="33899" tIns="28184" rIns="33899" bIns="28184"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n-GB" sz="1300" b="1" i="0" u="none" strike="noStrike" kern="1200" cap="none" spc="0" normalizeH="0" baseline="0" noProof="0">
                <a:ln>
                  <a:noFill/>
                </a:ln>
                <a:solidFill>
                  <a:prstClr val="black"/>
                </a:solidFill>
                <a:effectLst/>
                <a:uLnTx/>
                <a:uFillTx/>
                <a:latin typeface="Calibri"/>
                <a:ea typeface="+mn-ea"/>
                <a:cs typeface="+mn-cs"/>
              </a:rPr>
              <a:t>Resilience</a:t>
            </a:r>
          </a:p>
        </p:txBody>
      </p:sp>
      <p:sp>
        <p:nvSpPr>
          <p:cNvPr id="78" name="Freeform: Shape 77">
            <a:extLst>
              <a:ext uri="{FF2B5EF4-FFF2-40B4-BE49-F238E27FC236}">
                <a16:creationId xmlns:a16="http://schemas.microsoft.com/office/drawing/2014/main" id="{BFF4F717-4EF1-0643-046B-A2A4C0AC47F7}"/>
              </a:ext>
            </a:extLst>
          </p:cNvPr>
          <p:cNvSpPr/>
          <p:nvPr/>
        </p:nvSpPr>
        <p:spPr>
          <a:xfrm>
            <a:off x="9669974" y="2241425"/>
            <a:ext cx="1144064" cy="572032"/>
          </a:xfrm>
          <a:custGeom>
            <a:avLst/>
            <a:gdLst>
              <a:gd name="connsiteX0" fmla="*/ 0 w 1144064"/>
              <a:gd name="connsiteY0" fmla="*/ 57203 h 572032"/>
              <a:gd name="connsiteX1" fmla="*/ 57203 w 1144064"/>
              <a:gd name="connsiteY1" fmla="*/ 0 h 572032"/>
              <a:gd name="connsiteX2" fmla="*/ 1086861 w 1144064"/>
              <a:gd name="connsiteY2" fmla="*/ 0 h 572032"/>
              <a:gd name="connsiteX3" fmla="*/ 1144064 w 1144064"/>
              <a:gd name="connsiteY3" fmla="*/ 57203 h 572032"/>
              <a:gd name="connsiteX4" fmla="*/ 1144064 w 1144064"/>
              <a:gd name="connsiteY4" fmla="*/ 514829 h 572032"/>
              <a:gd name="connsiteX5" fmla="*/ 1086861 w 1144064"/>
              <a:gd name="connsiteY5" fmla="*/ 572032 h 572032"/>
              <a:gd name="connsiteX6" fmla="*/ 57203 w 1144064"/>
              <a:gd name="connsiteY6" fmla="*/ 572032 h 572032"/>
              <a:gd name="connsiteX7" fmla="*/ 0 w 1144064"/>
              <a:gd name="connsiteY7" fmla="*/ 514829 h 572032"/>
              <a:gd name="connsiteX8" fmla="*/ 0 w 1144064"/>
              <a:gd name="connsiteY8" fmla="*/ 57203 h 57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64" h="572032">
                <a:moveTo>
                  <a:pt x="0" y="57203"/>
                </a:moveTo>
                <a:cubicBezTo>
                  <a:pt x="0" y="25611"/>
                  <a:pt x="25611" y="0"/>
                  <a:pt x="57203" y="0"/>
                </a:cubicBezTo>
                <a:lnTo>
                  <a:pt x="1086861" y="0"/>
                </a:lnTo>
                <a:cubicBezTo>
                  <a:pt x="1118453" y="0"/>
                  <a:pt x="1144064" y="25611"/>
                  <a:pt x="1144064" y="57203"/>
                </a:cubicBezTo>
                <a:lnTo>
                  <a:pt x="1144064" y="514829"/>
                </a:lnTo>
                <a:cubicBezTo>
                  <a:pt x="1144064" y="546421"/>
                  <a:pt x="1118453" y="572032"/>
                  <a:pt x="1086861" y="572032"/>
                </a:cubicBezTo>
                <a:lnTo>
                  <a:pt x="57203" y="572032"/>
                </a:lnTo>
                <a:cubicBezTo>
                  <a:pt x="25611" y="572032"/>
                  <a:pt x="0" y="546421"/>
                  <a:pt x="0" y="514829"/>
                </a:cubicBezTo>
                <a:lnTo>
                  <a:pt x="0" y="57203"/>
                </a:lnTo>
                <a:close/>
              </a:path>
            </a:pathLst>
          </a:custGeom>
          <a:solidFill>
            <a:srgbClr val="FFCC04"/>
          </a:solidFill>
          <a:ln>
            <a:noFill/>
          </a:ln>
          <a:effectLst/>
        </p:spPr>
        <p:style>
          <a:lnRef idx="1">
            <a:schemeClr val="accent2"/>
          </a:lnRef>
          <a:fillRef idx="2">
            <a:schemeClr val="accent2"/>
          </a:fillRef>
          <a:effectRef idx="1">
            <a:schemeClr val="accent2"/>
          </a:effectRef>
          <a:fontRef idx="minor">
            <a:schemeClr val="dk1">
              <a:hueOff val="0"/>
              <a:satOff val="0"/>
              <a:lumOff val="0"/>
              <a:alphaOff val="0"/>
            </a:schemeClr>
          </a:fontRef>
        </p:style>
        <p:txBody>
          <a:bodyPr spcFirstLastPara="0" vert="horz" wrap="square" lIns="43424" tIns="34534" rIns="43424" bIns="34534"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a:ea typeface="+mn-ea"/>
                <a:cs typeface="+mn-cs"/>
              </a:rPr>
              <a:t>Thinking Skills</a:t>
            </a:r>
            <a:endParaRPr kumimoji="0" lang="en-GB" sz="1300" b="1" i="0" u="none" strike="noStrike" kern="1200" cap="none" spc="0" normalizeH="0" baseline="0" noProof="0">
              <a:ln>
                <a:noFill/>
              </a:ln>
              <a:solidFill>
                <a:prstClr val="black"/>
              </a:solidFill>
              <a:effectLst/>
              <a:uLnTx/>
              <a:uFillTx/>
              <a:latin typeface="Calibri"/>
              <a:ea typeface="+mn-ea"/>
              <a:cs typeface="+mn-cs"/>
            </a:endParaRPr>
          </a:p>
        </p:txBody>
      </p:sp>
      <p:sp>
        <p:nvSpPr>
          <p:cNvPr id="79" name="Freeform: Shape 78">
            <a:extLst>
              <a:ext uri="{FF2B5EF4-FFF2-40B4-BE49-F238E27FC236}">
                <a16:creationId xmlns:a16="http://schemas.microsoft.com/office/drawing/2014/main" id="{CC018AC7-A352-A2D7-46DF-7F1A50DDB8B0}"/>
              </a:ext>
            </a:extLst>
          </p:cNvPr>
          <p:cNvSpPr/>
          <p:nvPr/>
        </p:nvSpPr>
        <p:spPr>
          <a:xfrm>
            <a:off x="9784381" y="2813457"/>
            <a:ext cx="114406" cy="429024"/>
          </a:xfrm>
          <a:custGeom>
            <a:avLst/>
            <a:gdLst/>
            <a:ahLst/>
            <a:cxnLst/>
            <a:rect l="0" t="0" r="0" b="0"/>
            <a:pathLst>
              <a:path>
                <a:moveTo>
                  <a:pt x="0" y="0"/>
                </a:moveTo>
                <a:lnTo>
                  <a:pt x="0" y="429024"/>
                </a:lnTo>
                <a:lnTo>
                  <a:pt x="114406" y="429024"/>
                </a:lnTo>
              </a:path>
            </a:pathLst>
          </a:custGeom>
          <a:noFill/>
          <a:ln w="28575">
            <a:solidFill>
              <a:schemeClr val="bg1">
                <a:lumMod val="75000"/>
              </a:schemeClr>
            </a:solidFill>
          </a:ln>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a:ln>
                <a:noFill/>
              </a:ln>
              <a:solidFill>
                <a:prstClr val="black"/>
              </a:solidFill>
              <a:effectLst/>
              <a:uLnTx/>
              <a:uFillTx/>
              <a:latin typeface="Calibri"/>
              <a:ea typeface="+mn-ea"/>
              <a:cs typeface="+mn-cs"/>
            </a:endParaRPr>
          </a:p>
        </p:txBody>
      </p:sp>
      <p:sp>
        <p:nvSpPr>
          <p:cNvPr id="80" name="Freeform: Shape 79">
            <a:extLst>
              <a:ext uri="{FF2B5EF4-FFF2-40B4-BE49-F238E27FC236}">
                <a16:creationId xmlns:a16="http://schemas.microsoft.com/office/drawing/2014/main" id="{59982680-3960-C4FC-4F18-F1D35454B05A}"/>
              </a:ext>
            </a:extLst>
          </p:cNvPr>
          <p:cNvSpPr/>
          <p:nvPr/>
        </p:nvSpPr>
        <p:spPr>
          <a:xfrm>
            <a:off x="9898787" y="2956465"/>
            <a:ext cx="915251" cy="572032"/>
          </a:xfrm>
          <a:custGeom>
            <a:avLst/>
            <a:gdLst>
              <a:gd name="connsiteX0" fmla="*/ 0 w 915251"/>
              <a:gd name="connsiteY0" fmla="*/ 57203 h 572032"/>
              <a:gd name="connsiteX1" fmla="*/ 57203 w 915251"/>
              <a:gd name="connsiteY1" fmla="*/ 0 h 572032"/>
              <a:gd name="connsiteX2" fmla="*/ 858048 w 915251"/>
              <a:gd name="connsiteY2" fmla="*/ 0 h 572032"/>
              <a:gd name="connsiteX3" fmla="*/ 915251 w 915251"/>
              <a:gd name="connsiteY3" fmla="*/ 57203 h 572032"/>
              <a:gd name="connsiteX4" fmla="*/ 915251 w 915251"/>
              <a:gd name="connsiteY4" fmla="*/ 514829 h 572032"/>
              <a:gd name="connsiteX5" fmla="*/ 858048 w 915251"/>
              <a:gd name="connsiteY5" fmla="*/ 572032 h 572032"/>
              <a:gd name="connsiteX6" fmla="*/ 57203 w 915251"/>
              <a:gd name="connsiteY6" fmla="*/ 572032 h 572032"/>
              <a:gd name="connsiteX7" fmla="*/ 0 w 915251"/>
              <a:gd name="connsiteY7" fmla="*/ 514829 h 572032"/>
              <a:gd name="connsiteX8" fmla="*/ 0 w 915251"/>
              <a:gd name="connsiteY8" fmla="*/ 57203 h 57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5251" h="572032">
                <a:moveTo>
                  <a:pt x="0" y="57203"/>
                </a:moveTo>
                <a:cubicBezTo>
                  <a:pt x="0" y="25611"/>
                  <a:pt x="25611" y="0"/>
                  <a:pt x="57203" y="0"/>
                </a:cubicBezTo>
                <a:lnTo>
                  <a:pt x="858048" y="0"/>
                </a:lnTo>
                <a:cubicBezTo>
                  <a:pt x="889640" y="0"/>
                  <a:pt x="915251" y="25611"/>
                  <a:pt x="915251" y="57203"/>
                </a:cubicBezTo>
                <a:lnTo>
                  <a:pt x="915251" y="514829"/>
                </a:lnTo>
                <a:cubicBezTo>
                  <a:pt x="915251" y="546421"/>
                  <a:pt x="889640" y="572032"/>
                  <a:pt x="858048" y="572032"/>
                </a:cubicBezTo>
                <a:lnTo>
                  <a:pt x="57203" y="572032"/>
                </a:lnTo>
                <a:cubicBezTo>
                  <a:pt x="25611" y="572032"/>
                  <a:pt x="0" y="546421"/>
                  <a:pt x="0" y="514829"/>
                </a:cubicBezTo>
                <a:lnTo>
                  <a:pt x="0" y="57203"/>
                </a:lnTo>
                <a:close/>
              </a:path>
            </a:pathLst>
          </a:custGeom>
          <a:solidFill>
            <a:srgbClr val="FFE1AF"/>
          </a:solidFill>
          <a:ln>
            <a:noFill/>
          </a:ln>
        </p:spPr>
        <p:style>
          <a:lnRef idx="2">
            <a:schemeClr val="accent3">
              <a:hueOff val="0"/>
              <a:satOff val="0"/>
              <a:lumOff val="0"/>
              <a:alphaOff val="0"/>
            </a:schemeClr>
          </a:lnRef>
          <a:fillRef idx="1">
            <a:scrgbClr r="0" g="0" b="0"/>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424" tIns="34534" rIns="43424" bIns="34534"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a:ea typeface="+mn-ea"/>
                <a:cs typeface="+mn-cs"/>
              </a:rPr>
              <a:t>Critical Analytical) thinking</a:t>
            </a:r>
          </a:p>
        </p:txBody>
      </p:sp>
      <p:sp>
        <p:nvSpPr>
          <p:cNvPr id="81" name="Freeform: Shape 80">
            <a:extLst>
              <a:ext uri="{FF2B5EF4-FFF2-40B4-BE49-F238E27FC236}">
                <a16:creationId xmlns:a16="http://schemas.microsoft.com/office/drawing/2014/main" id="{7A044FD0-A474-2CBB-0CEF-18AE233AA00E}"/>
              </a:ext>
            </a:extLst>
          </p:cNvPr>
          <p:cNvSpPr/>
          <p:nvPr/>
        </p:nvSpPr>
        <p:spPr>
          <a:xfrm>
            <a:off x="9784381" y="2813457"/>
            <a:ext cx="114406" cy="1144064"/>
          </a:xfrm>
          <a:custGeom>
            <a:avLst/>
            <a:gdLst/>
            <a:ahLst/>
            <a:cxnLst/>
            <a:rect l="0" t="0" r="0" b="0"/>
            <a:pathLst>
              <a:path>
                <a:moveTo>
                  <a:pt x="0" y="0"/>
                </a:moveTo>
                <a:lnTo>
                  <a:pt x="0" y="1144064"/>
                </a:lnTo>
                <a:lnTo>
                  <a:pt x="114406" y="1144064"/>
                </a:lnTo>
              </a:path>
            </a:pathLst>
          </a:custGeom>
          <a:noFill/>
          <a:ln w="28575">
            <a:solidFill>
              <a:schemeClr val="bg1">
                <a:lumMod val="75000"/>
              </a:schemeClr>
            </a:solidFill>
          </a:ln>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a:ln>
                <a:noFill/>
              </a:ln>
              <a:solidFill>
                <a:prstClr val="black"/>
              </a:solidFill>
              <a:effectLst/>
              <a:uLnTx/>
              <a:uFillTx/>
              <a:latin typeface="Calibri"/>
              <a:ea typeface="+mn-ea"/>
              <a:cs typeface="+mn-cs"/>
            </a:endParaRPr>
          </a:p>
        </p:txBody>
      </p:sp>
      <p:sp>
        <p:nvSpPr>
          <p:cNvPr id="82" name="Freeform: Shape 81">
            <a:extLst>
              <a:ext uri="{FF2B5EF4-FFF2-40B4-BE49-F238E27FC236}">
                <a16:creationId xmlns:a16="http://schemas.microsoft.com/office/drawing/2014/main" id="{1443058D-55F9-C783-8942-CEF3A7F55A46}"/>
              </a:ext>
            </a:extLst>
          </p:cNvPr>
          <p:cNvSpPr/>
          <p:nvPr/>
        </p:nvSpPr>
        <p:spPr>
          <a:xfrm>
            <a:off x="9898787" y="3671506"/>
            <a:ext cx="915251" cy="572032"/>
          </a:xfrm>
          <a:custGeom>
            <a:avLst/>
            <a:gdLst>
              <a:gd name="connsiteX0" fmla="*/ 0 w 915251"/>
              <a:gd name="connsiteY0" fmla="*/ 57203 h 572032"/>
              <a:gd name="connsiteX1" fmla="*/ 57203 w 915251"/>
              <a:gd name="connsiteY1" fmla="*/ 0 h 572032"/>
              <a:gd name="connsiteX2" fmla="*/ 858048 w 915251"/>
              <a:gd name="connsiteY2" fmla="*/ 0 h 572032"/>
              <a:gd name="connsiteX3" fmla="*/ 915251 w 915251"/>
              <a:gd name="connsiteY3" fmla="*/ 57203 h 572032"/>
              <a:gd name="connsiteX4" fmla="*/ 915251 w 915251"/>
              <a:gd name="connsiteY4" fmla="*/ 514829 h 572032"/>
              <a:gd name="connsiteX5" fmla="*/ 858048 w 915251"/>
              <a:gd name="connsiteY5" fmla="*/ 572032 h 572032"/>
              <a:gd name="connsiteX6" fmla="*/ 57203 w 915251"/>
              <a:gd name="connsiteY6" fmla="*/ 572032 h 572032"/>
              <a:gd name="connsiteX7" fmla="*/ 0 w 915251"/>
              <a:gd name="connsiteY7" fmla="*/ 514829 h 572032"/>
              <a:gd name="connsiteX8" fmla="*/ 0 w 915251"/>
              <a:gd name="connsiteY8" fmla="*/ 57203 h 57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5251" h="572032">
                <a:moveTo>
                  <a:pt x="0" y="57203"/>
                </a:moveTo>
                <a:cubicBezTo>
                  <a:pt x="0" y="25611"/>
                  <a:pt x="25611" y="0"/>
                  <a:pt x="57203" y="0"/>
                </a:cubicBezTo>
                <a:lnTo>
                  <a:pt x="858048" y="0"/>
                </a:lnTo>
                <a:cubicBezTo>
                  <a:pt x="889640" y="0"/>
                  <a:pt x="915251" y="25611"/>
                  <a:pt x="915251" y="57203"/>
                </a:cubicBezTo>
                <a:lnTo>
                  <a:pt x="915251" y="514829"/>
                </a:lnTo>
                <a:cubicBezTo>
                  <a:pt x="915251" y="546421"/>
                  <a:pt x="889640" y="572032"/>
                  <a:pt x="858048" y="572032"/>
                </a:cubicBezTo>
                <a:lnTo>
                  <a:pt x="57203" y="572032"/>
                </a:lnTo>
                <a:cubicBezTo>
                  <a:pt x="25611" y="572032"/>
                  <a:pt x="0" y="546421"/>
                  <a:pt x="0" y="514829"/>
                </a:cubicBezTo>
                <a:lnTo>
                  <a:pt x="0" y="57203"/>
                </a:lnTo>
                <a:close/>
              </a:path>
            </a:pathLst>
          </a:custGeom>
          <a:solidFill>
            <a:srgbClr val="FFE1AF"/>
          </a:solidFill>
          <a:ln>
            <a:noFill/>
          </a:ln>
        </p:spPr>
        <p:style>
          <a:lnRef idx="2">
            <a:schemeClr val="accent3">
              <a:hueOff val="0"/>
              <a:satOff val="0"/>
              <a:lumOff val="0"/>
              <a:alphaOff val="0"/>
            </a:schemeClr>
          </a:lnRef>
          <a:fillRef idx="1">
            <a:scrgbClr r="0" g="0" b="0"/>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424" tIns="34534" rIns="43424" bIns="34534"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a:ea typeface="+mn-ea"/>
                <a:cs typeface="+mn-cs"/>
              </a:rPr>
              <a:t>Reflective thinking</a:t>
            </a:r>
          </a:p>
        </p:txBody>
      </p:sp>
      <p:sp>
        <p:nvSpPr>
          <p:cNvPr id="83" name="Freeform: Shape 82">
            <a:extLst>
              <a:ext uri="{FF2B5EF4-FFF2-40B4-BE49-F238E27FC236}">
                <a16:creationId xmlns:a16="http://schemas.microsoft.com/office/drawing/2014/main" id="{969AD02C-4D9E-0D8E-51EC-9136A3C7E286}"/>
              </a:ext>
            </a:extLst>
          </p:cNvPr>
          <p:cNvSpPr/>
          <p:nvPr/>
        </p:nvSpPr>
        <p:spPr>
          <a:xfrm>
            <a:off x="11100055" y="2241425"/>
            <a:ext cx="1144064" cy="572032"/>
          </a:xfrm>
          <a:custGeom>
            <a:avLst/>
            <a:gdLst>
              <a:gd name="connsiteX0" fmla="*/ 0 w 1144064"/>
              <a:gd name="connsiteY0" fmla="*/ 57203 h 572032"/>
              <a:gd name="connsiteX1" fmla="*/ 57203 w 1144064"/>
              <a:gd name="connsiteY1" fmla="*/ 0 h 572032"/>
              <a:gd name="connsiteX2" fmla="*/ 1086861 w 1144064"/>
              <a:gd name="connsiteY2" fmla="*/ 0 h 572032"/>
              <a:gd name="connsiteX3" fmla="*/ 1144064 w 1144064"/>
              <a:gd name="connsiteY3" fmla="*/ 57203 h 572032"/>
              <a:gd name="connsiteX4" fmla="*/ 1144064 w 1144064"/>
              <a:gd name="connsiteY4" fmla="*/ 514829 h 572032"/>
              <a:gd name="connsiteX5" fmla="*/ 1086861 w 1144064"/>
              <a:gd name="connsiteY5" fmla="*/ 572032 h 572032"/>
              <a:gd name="connsiteX6" fmla="*/ 57203 w 1144064"/>
              <a:gd name="connsiteY6" fmla="*/ 572032 h 572032"/>
              <a:gd name="connsiteX7" fmla="*/ 0 w 1144064"/>
              <a:gd name="connsiteY7" fmla="*/ 514829 h 572032"/>
              <a:gd name="connsiteX8" fmla="*/ 0 w 1144064"/>
              <a:gd name="connsiteY8" fmla="*/ 57203 h 57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64" h="572032">
                <a:moveTo>
                  <a:pt x="0" y="57203"/>
                </a:moveTo>
                <a:cubicBezTo>
                  <a:pt x="0" y="25611"/>
                  <a:pt x="25611" y="0"/>
                  <a:pt x="57203" y="0"/>
                </a:cubicBezTo>
                <a:lnTo>
                  <a:pt x="1086861" y="0"/>
                </a:lnTo>
                <a:cubicBezTo>
                  <a:pt x="1118453" y="0"/>
                  <a:pt x="1144064" y="25611"/>
                  <a:pt x="1144064" y="57203"/>
                </a:cubicBezTo>
                <a:lnTo>
                  <a:pt x="1144064" y="514829"/>
                </a:lnTo>
                <a:cubicBezTo>
                  <a:pt x="1144064" y="546421"/>
                  <a:pt x="1118453" y="572032"/>
                  <a:pt x="1086861" y="572032"/>
                </a:cubicBezTo>
                <a:lnTo>
                  <a:pt x="57203" y="572032"/>
                </a:lnTo>
                <a:cubicBezTo>
                  <a:pt x="25611" y="572032"/>
                  <a:pt x="0" y="546421"/>
                  <a:pt x="0" y="514829"/>
                </a:cubicBezTo>
                <a:lnTo>
                  <a:pt x="0" y="57203"/>
                </a:lnTo>
                <a:close/>
              </a:path>
            </a:pathLst>
          </a:custGeom>
          <a:solidFill>
            <a:srgbClr val="FFCC04"/>
          </a:solidFill>
          <a:ln>
            <a:noFill/>
          </a:ln>
          <a:effectLst/>
        </p:spPr>
        <p:style>
          <a:lnRef idx="1">
            <a:schemeClr val="accent2"/>
          </a:lnRef>
          <a:fillRef idx="2">
            <a:schemeClr val="accent2"/>
          </a:fillRef>
          <a:effectRef idx="1">
            <a:schemeClr val="accent2"/>
          </a:effectRef>
          <a:fontRef idx="minor">
            <a:schemeClr val="dk1">
              <a:hueOff val="0"/>
              <a:satOff val="0"/>
              <a:lumOff val="0"/>
              <a:alphaOff val="0"/>
            </a:schemeClr>
          </a:fontRef>
        </p:style>
        <p:txBody>
          <a:bodyPr spcFirstLastPara="0" vert="horz" wrap="square" lIns="43424" tIns="34534" rIns="43424" bIns="34534"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a:ea typeface="+mn-ea"/>
                <a:cs typeface="+mn-cs"/>
              </a:rPr>
              <a:t>Problem-solving</a:t>
            </a:r>
            <a:endParaRPr kumimoji="0" lang="en-GB" sz="1300" b="1" i="0" u="none" strike="noStrike" kern="1200" cap="none" spc="0" normalizeH="0" baseline="0" noProof="0">
              <a:ln>
                <a:noFill/>
              </a:ln>
              <a:solidFill>
                <a:prstClr val="black"/>
              </a:solidFill>
              <a:effectLst/>
              <a:uLnTx/>
              <a:uFillTx/>
              <a:latin typeface="Calibri"/>
              <a:ea typeface="+mn-ea"/>
              <a:cs typeface="+mn-cs"/>
            </a:endParaRPr>
          </a:p>
        </p:txBody>
      </p:sp>
      <p:sp>
        <p:nvSpPr>
          <p:cNvPr id="84" name="Freeform: Shape 83">
            <a:extLst>
              <a:ext uri="{FF2B5EF4-FFF2-40B4-BE49-F238E27FC236}">
                <a16:creationId xmlns:a16="http://schemas.microsoft.com/office/drawing/2014/main" id="{50416A2C-AD46-8442-9C31-7F4EB92BD824}"/>
              </a:ext>
            </a:extLst>
          </p:cNvPr>
          <p:cNvSpPr/>
          <p:nvPr/>
        </p:nvSpPr>
        <p:spPr>
          <a:xfrm>
            <a:off x="11214461" y="2813457"/>
            <a:ext cx="114406" cy="429024"/>
          </a:xfrm>
          <a:custGeom>
            <a:avLst/>
            <a:gdLst/>
            <a:ahLst/>
            <a:cxnLst/>
            <a:rect l="0" t="0" r="0" b="0"/>
            <a:pathLst>
              <a:path>
                <a:moveTo>
                  <a:pt x="0" y="0"/>
                </a:moveTo>
                <a:lnTo>
                  <a:pt x="0" y="429024"/>
                </a:lnTo>
                <a:lnTo>
                  <a:pt x="114406" y="429024"/>
                </a:lnTo>
              </a:path>
            </a:pathLst>
          </a:custGeom>
          <a:noFill/>
          <a:ln w="28575">
            <a:solidFill>
              <a:schemeClr val="bg1">
                <a:lumMod val="75000"/>
              </a:schemeClr>
            </a:solidFill>
          </a:ln>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a:ln>
                <a:noFill/>
              </a:ln>
              <a:solidFill>
                <a:prstClr val="black"/>
              </a:solidFill>
              <a:effectLst/>
              <a:uLnTx/>
              <a:uFillTx/>
              <a:latin typeface="Calibri"/>
              <a:ea typeface="+mn-ea"/>
              <a:cs typeface="+mn-cs"/>
            </a:endParaRPr>
          </a:p>
        </p:txBody>
      </p:sp>
      <p:sp>
        <p:nvSpPr>
          <p:cNvPr id="86" name="Freeform: Shape 85">
            <a:extLst>
              <a:ext uri="{FF2B5EF4-FFF2-40B4-BE49-F238E27FC236}">
                <a16:creationId xmlns:a16="http://schemas.microsoft.com/office/drawing/2014/main" id="{29D9B87D-F634-5E13-9008-70DAED807699}"/>
              </a:ext>
            </a:extLst>
          </p:cNvPr>
          <p:cNvSpPr/>
          <p:nvPr/>
        </p:nvSpPr>
        <p:spPr>
          <a:xfrm>
            <a:off x="11328868" y="2956465"/>
            <a:ext cx="915251" cy="572032"/>
          </a:xfrm>
          <a:custGeom>
            <a:avLst/>
            <a:gdLst>
              <a:gd name="connsiteX0" fmla="*/ 0 w 915251"/>
              <a:gd name="connsiteY0" fmla="*/ 57203 h 572032"/>
              <a:gd name="connsiteX1" fmla="*/ 57203 w 915251"/>
              <a:gd name="connsiteY1" fmla="*/ 0 h 572032"/>
              <a:gd name="connsiteX2" fmla="*/ 858048 w 915251"/>
              <a:gd name="connsiteY2" fmla="*/ 0 h 572032"/>
              <a:gd name="connsiteX3" fmla="*/ 915251 w 915251"/>
              <a:gd name="connsiteY3" fmla="*/ 57203 h 572032"/>
              <a:gd name="connsiteX4" fmla="*/ 915251 w 915251"/>
              <a:gd name="connsiteY4" fmla="*/ 514829 h 572032"/>
              <a:gd name="connsiteX5" fmla="*/ 858048 w 915251"/>
              <a:gd name="connsiteY5" fmla="*/ 572032 h 572032"/>
              <a:gd name="connsiteX6" fmla="*/ 57203 w 915251"/>
              <a:gd name="connsiteY6" fmla="*/ 572032 h 572032"/>
              <a:gd name="connsiteX7" fmla="*/ 0 w 915251"/>
              <a:gd name="connsiteY7" fmla="*/ 514829 h 572032"/>
              <a:gd name="connsiteX8" fmla="*/ 0 w 915251"/>
              <a:gd name="connsiteY8" fmla="*/ 57203 h 57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5251" h="572032">
                <a:moveTo>
                  <a:pt x="0" y="57203"/>
                </a:moveTo>
                <a:cubicBezTo>
                  <a:pt x="0" y="25611"/>
                  <a:pt x="25611" y="0"/>
                  <a:pt x="57203" y="0"/>
                </a:cubicBezTo>
                <a:lnTo>
                  <a:pt x="858048" y="0"/>
                </a:lnTo>
                <a:cubicBezTo>
                  <a:pt x="889640" y="0"/>
                  <a:pt x="915251" y="25611"/>
                  <a:pt x="915251" y="57203"/>
                </a:cubicBezTo>
                <a:lnTo>
                  <a:pt x="915251" y="514829"/>
                </a:lnTo>
                <a:cubicBezTo>
                  <a:pt x="915251" y="546421"/>
                  <a:pt x="889640" y="572032"/>
                  <a:pt x="858048" y="572032"/>
                </a:cubicBezTo>
                <a:lnTo>
                  <a:pt x="57203" y="572032"/>
                </a:lnTo>
                <a:cubicBezTo>
                  <a:pt x="25611" y="572032"/>
                  <a:pt x="0" y="546421"/>
                  <a:pt x="0" y="514829"/>
                </a:cubicBezTo>
                <a:lnTo>
                  <a:pt x="0" y="57203"/>
                </a:lnTo>
                <a:close/>
              </a:path>
            </a:pathLst>
          </a:custGeom>
          <a:solidFill>
            <a:srgbClr val="FFE1AF"/>
          </a:solidFill>
          <a:ln>
            <a:noFill/>
          </a:ln>
        </p:spPr>
        <p:style>
          <a:lnRef idx="2">
            <a:schemeClr val="accent3">
              <a:hueOff val="0"/>
              <a:satOff val="0"/>
              <a:lumOff val="0"/>
              <a:alphaOff val="0"/>
            </a:schemeClr>
          </a:lnRef>
          <a:fillRef idx="1">
            <a:scrgbClr r="0" g="0" b="0"/>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424" tIns="34534" rIns="43424" bIns="34534"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a:ea typeface="+mn-ea"/>
                <a:cs typeface="+mn-cs"/>
              </a:rPr>
              <a:t>Decision-making</a:t>
            </a:r>
            <a:endParaRPr kumimoji="0" lang="en-GB" sz="1300" b="1" i="0" u="none" strike="noStrike" kern="1200" cap="none" spc="0" normalizeH="0" baseline="0" noProof="0">
              <a:ln>
                <a:noFill/>
              </a:ln>
              <a:solidFill>
                <a:prstClr val="black"/>
              </a:solidFill>
              <a:effectLst/>
              <a:uLnTx/>
              <a:uFillTx/>
              <a:latin typeface="Calibri"/>
              <a:ea typeface="+mn-ea"/>
              <a:cs typeface="+mn-cs"/>
            </a:endParaRPr>
          </a:p>
        </p:txBody>
      </p:sp>
      <p:sp>
        <p:nvSpPr>
          <p:cNvPr id="87" name="Freeform: Shape 86">
            <a:extLst>
              <a:ext uri="{FF2B5EF4-FFF2-40B4-BE49-F238E27FC236}">
                <a16:creationId xmlns:a16="http://schemas.microsoft.com/office/drawing/2014/main" id="{6B9B2513-9729-0545-6F1F-8326659D443B}"/>
              </a:ext>
            </a:extLst>
          </p:cNvPr>
          <p:cNvSpPr/>
          <p:nvPr/>
        </p:nvSpPr>
        <p:spPr>
          <a:xfrm>
            <a:off x="12530135" y="2241425"/>
            <a:ext cx="1144064" cy="572032"/>
          </a:xfrm>
          <a:custGeom>
            <a:avLst/>
            <a:gdLst>
              <a:gd name="connsiteX0" fmla="*/ 0 w 1144064"/>
              <a:gd name="connsiteY0" fmla="*/ 57203 h 572032"/>
              <a:gd name="connsiteX1" fmla="*/ 57203 w 1144064"/>
              <a:gd name="connsiteY1" fmla="*/ 0 h 572032"/>
              <a:gd name="connsiteX2" fmla="*/ 1086861 w 1144064"/>
              <a:gd name="connsiteY2" fmla="*/ 0 h 572032"/>
              <a:gd name="connsiteX3" fmla="*/ 1144064 w 1144064"/>
              <a:gd name="connsiteY3" fmla="*/ 57203 h 572032"/>
              <a:gd name="connsiteX4" fmla="*/ 1144064 w 1144064"/>
              <a:gd name="connsiteY4" fmla="*/ 514829 h 572032"/>
              <a:gd name="connsiteX5" fmla="*/ 1086861 w 1144064"/>
              <a:gd name="connsiteY5" fmla="*/ 572032 h 572032"/>
              <a:gd name="connsiteX6" fmla="*/ 57203 w 1144064"/>
              <a:gd name="connsiteY6" fmla="*/ 572032 h 572032"/>
              <a:gd name="connsiteX7" fmla="*/ 0 w 1144064"/>
              <a:gd name="connsiteY7" fmla="*/ 514829 h 572032"/>
              <a:gd name="connsiteX8" fmla="*/ 0 w 1144064"/>
              <a:gd name="connsiteY8" fmla="*/ 57203 h 57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64" h="572032">
                <a:moveTo>
                  <a:pt x="0" y="57203"/>
                </a:moveTo>
                <a:cubicBezTo>
                  <a:pt x="0" y="25611"/>
                  <a:pt x="25611" y="0"/>
                  <a:pt x="57203" y="0"/>
                </a:cubicBezTo>
                <a:lnTo>
                  <a:pt x="1086861" y="0"/>
                </a:lnTo>
                <a:cubicBezTo>
                  <a:pt x="1118453" y="0"/>
                  <a:pt x="1144064" y="25611"/>
                  <a:pt x="1144064" y="57203"/>
                </a:cubicBezTo>
                <a:lnTo>
                  <a:pt x="1144064" y="514829"/>
                </a:lnTo>
                <a:cubicBezTo>
                  <a:pt x="1144064" y="546421"/>
                  <a:pt x="1118453" y="572032"/>
                  <a:pt x="1086861" y="572032"/>
                </a:cubicBezTo>
                <a:lnTo>
                  <a:pt x="57203" y="572032"/>
                </a:lnTo>
                <a:cubicBezTo>
                  <a:pt x="25611" y="572032"/>
                  <a:pt x="0" y="546421"/>
                  <a:pt x="0" y="514829"/>
                </a:cubicBezTo>
                <a:lnTo>
                  <a:pt x="0" y="57203"/>
                </a:lnTo>
                <a:close/>
              </a:path>
            </a:pathLst>
          </a:custGeom>
          <a:solidFill>
            <a:srgbClr val="FFCC04"/>
          </a:solidFill>
          <a:ln>
            <a:noFill/>
          </a:ln>
          <a:effectLst/>
        </p:spPr>
        <p:style>
          <a:lnRef idx="2">
            <a:schemeClr val="accent3">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3424" tIns="34534" rIns="43424" bIns="34534"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300" b="1" i="0" u="none" strike="noStrike" kern="1200" cap="none" spc="0" normalizeH="0" baseline="0" noProof="0" dirty="0">
                <a:ln>
                  <a:noFill/>
                </a:ln>
                <a:solidFill>
                  <a:prstClr val="black"/>
                </a:solidFill>
                <a:effectLst/>
                <a:uLnTx/>
                <a:uFillTx/>
                <a:latin typeface="Calibri"/>
                <a:ea typeface="+mn-ea"/>
                <a:cs typeface="+mn-cs"/>
              </a:rPr>
              <a:t>Financial Literacy</a:t>
            </a:r>
          </a:p>
        </p:txBody>
      </p:sp>
      <p:sp>
        <p:nvSpPr>
          <p:cNvPr id="88" name="Freeform: Shape 87">
            <a:extLst>
              <a:ext uri="{FF2B5EF4-FFF2-40B4-BE49-F238E27FC236}">
                <a16:creationId xmlns:a16="http://schemas.microsoft.com/office/drawing/2014/main" id="{2DBB7D8A-5687-E05A-D83B-D9E92A794A7D}"/>
              </a:ext>
            </a:extLst>
          </p:cNvPr>
          <p:cNvSpPr/>
          <p:nvPr/>
        </p:nvSpPr>
        <p:spPr>
          <a:xfrm>
            <a:off x="12644542" y="2813457"/>
            <a:ext cx="114406" cy="429024"/>
          </a:xfrm>
          <a:custGeom>
            <a:avLst/>
            <a:gdLst/>
            <a:ahLst/>
            <a:cxnLst/>
            <a:rect l="0" t="0" r="0" b="0"/>
            <a:pathLst>
              <a:path>
                <a:moveTo>
                  <a:pt x="0" y="0"/>
                </a:moveTo>
                <a:lnTo>
                  <a:pt x="0" y="429024"/>
                </a:lnTo>
                <a:lnTo>
                  <a:pt x="114406" y="429024"/>
                </a:lnTo>
              </a:path>
            </a:pathLst>
          </a:custGeom>
          <a:noFill/>
          <a:ln w="28575">
            <a:solidFill>
              <a:schemeClr val="bg1">
                <a:lumMod val="75000"/>
              </a:schemeClr>
            </a:solidFill>
          </a:ln>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a:ln>
                <a:noFill/>
              </a:ln>
              <a:solidFill>
                <a:prstClr val="black"/>
              </a:solidFill>
              <a:effectLst/>
              <a:uLnTx/>
              <a:uFillTx/>
              <a:latin typeface="Calibri"/>
              <a:ea typeface="+mn-ea"/>
              <a:cs typeface="+mn-cs"/>
            </a:endParaRPr>
          </a:p>
        </p:txBody>
      </p:sp>
      <p:sp>
        <p:nvSpPr>
          <p:cNvPr id="89" name="Freeform: Shape 88">
            <a:extLst>
              <a:ext uri="{FF2B5EF4-FFF2-40B4-BE49-F238E27FC236}">
                <a16:creationId xmlns:a16="http://schemas.microsoft.com/office/drawing/2014/main" id="{344BFD55-7026-AB6B-82F1-4722E12A224D}"/>
              </a:ext>
            </a:extLst>
          </p:cNvPr>
          <p:cNvSpPr/>
          <p:nvPr/>
        </p:nvSpPr>
        <p:spPr>
          <a:xfrm>
            <a:off x="12758948" y="2956465"/>
            <a:ext cx="915251" cy="572032"/>
          </a:xfrm>
          <a:custGeom>
            <a:avLst/>
            <a:gdLst>
              <a:gd name="connsiteX0" fmla="*/ 0 w 915251"/>
              <a:gd name="connsiteY0" fmla="*/ 57203 h 572032"/>
              <a:gd name="connsiteX1" fmla="*/ 57203 w 915251"/>
              <a:gd name="connsiteY1" fmla="*/ 0 h 572032"/>
              <a:gd name="connsiteX2" fmla="*/ 858048 w 915251"/>
              <a:gd name="connsiteY2" fmla="*/ 0 h 572032"/>
              <a:gd name="connsiteX3" fmla="*/ 915251 w 915251"/>
              <a:gd name="connsiteY3" fmla="*/ 57203 h 572032"/>
              <a:gd name="connsiteX4" fmla="*/ 915251 w 915251"/>
              <a:gd name="connsiteY4" fmla="*/ 514829 h 572032"/>
              <a:gd name="connsiteX5" fmla="*/ 858048 w 915251"/>
              <a:gd name="connsiteY5" fmla="*/ 572032 h 572032"/>
              <a:gd name="connsiteX6" fmla="*/ 57203 w 915251"/>
              <a:gd name="connsiteY6" fmla="*/ 572032 h 572032"/>
              <a:gd name="connsiteX7" fmla="*/ 0 w 915251"/>
              <a:gd name="connsiteY7" fmla="*/ 514829 h 572032"/>
              <a:gd name="connsiteX8" fmla="*/ 0 w 915251"/>
              <a:gd name="connsiteY8" fmla="*/ 57203 h 57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5251" h="572032">
                <a:moveTo>
                  <a:pt x="0" y="57203"/>
                </a:moveTo>
                <a:cubicBezTo>
                  <a:pt x="0" y="25611"/>
                  <a:pt x="25611" y="0"/>
                  <a:pt x="57203" y="0"/>
                </a:cubicBezTo>
                <a:lnTo>
                  <a:pt x="858048" y="0"/>
                </a:lnTo>
                <a:cubicBezTo>
                  <a:pt x="889640" y="0"/>
                  <a:pt x="915251" y="25611"/>
                  <a:pt x="915251" y="57203"/>
                </a:cubicBezTo>
                <a:lnTo>
                  <a:pt x="915251" y="514829"/>
                </a:lnTo>
                <a:cubicBezTo>
                  <a:pt x="915251" y="546421"/>
                  <a:pt x="889640" y="572032"/>
                  <a:pt x="858048" y="572032"/>
                </a:cubicBezTo>
                <a:lnTo>
                  <a:pt x="57203" y="572032"/>
                </a:lnTo>
                <a:cubicBezTo>
                  <a:pt x="25611" y="572032"/>
                  <a:pt x="0" y="546421"/>
                  <a:pt x="0" y="514829"/>
                </a:cubicBezTo>
                <a:lnTo>
                  <a:pt x="0" y="57203"/>
                </a:lnTo>
                <a:close/>
              </a:path>
            </a:pathLst>
          </a:custGeom>
          <a:solidFill>
            <a:srgbClr val="FFE1AF"/>
          </a:solidFill>
          <a:ln>
            <a:noFill/>
          </a:ln>
        </p:spPr>
        <p:style>
          <a:lnRef idx="2">
            <a:schemeClr val="accent3">
              <a:hueOff val="0"/>
              <a:satOff val="0"/>
              <a:lumOff val="0"/>
              <a:alphaOff val="0"/>
            </a:schemeClr>
          </a:lnRef>
          <a:fillRef idx="1">
            <a:scrgbClr r="0" g="0" b="0"/>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424" tIns="34534" rIns="43424" bIns="34534"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300" b="1" i="0" u="none" strike="noStrike" kern="1200" cap="none" spc="0" normalizeH="0" baseline="0" noProof="0">
                <a:ln>
                  <a:noFill/>
                </a:ln>
                <a:solidFill>
                  <a:prstClr val="black"/>
                </a:solidFill>
                <a:effectLst/>
                <a:uLnTx/>
                <a:uFillTx/>
                <a:latin typeface="Calibri"/>
                <a:ea typeface="+mn-ea"/>
                <a:cs typeface="+mn-cs"/>
              </a:rPr>
              <a:t>Budgeting &amp; Savings</a:t>
            </a:r>
          </a:p>
        </p:txBody>
      </p:sp>
      <p:sp>
        <p:nvSpPr>
          <p:cNvPr id="90" name="Freeform: Shape 89">
            <a:extLst>
              <a:ext uri="{FF2B5EF4-FFF2-40B4-BE49-F238E27FC236}">
                <a16:creationId xmlns:a16="http://schemas.microsoft.com/office/drawing/2014/main" id="{00E405C2-D26D-E80A-548E-29EFB6433C62}"/>
              </a:ext>
            </a:extLst>
          </p:cNvPr>
          <p:cNvSpPr/>
          <p:nvPr/>
        </p:nvSpPr>
        <p:spPr>
          <a:xfrm>
            <a:off x="12644542" y="2813457"/>
            <a:ext cx="114406" cy="1144064"/>
          </a:xfrm>
          <a:custGeom>
            <a:avLst/>
            <a:gdLst/>
            <a:ahLst/>
            <a:cxnLst/>
            <a:rect l="0" t="0" r="0" b="0"/>
            <a:pathLst>
              <a:path>
                <a:moveTo>
                  <a:pt x="0" y="0"/>
                </a:moveTo>
                <a:lnTo>
                  <a:pt x="0" y="1144064"/>
                </a:lnTo>
                <a:lnTo>
                  <a:pt x="114406" y="1144064"/>
                </a:lnTo>
              </a:path>
            </a:pathLst>
          </a:custGeom>
          <a:noFill/>
          <a:ln w="28575">
            <a:solidFill>
              <a:schemeClr val="bg1">
                <a:lumMod val="75000"/>
              </a:schemeClr>
            </a:solidFill>
          </a:ln>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00" b="0" i="0" u="none" strike="noStrike" kern="1200" cap="none" spc="0" normalizeH="0" baseline="0" noProof="0">
              <a:ln>
                <a:noFill/>
              </a:ln>
              <a:solidFill>
                <a:prstClr val="black"/>
              </a:solidFill>
              <a:effectLst/>
              <a:uLnTx/>
              <a:uFillTx/>
              <a:latin typeface="Calibri"/>
              <a:ea typeface="+mn-ea"/>
              <a:cs typeface="+mn-cs"/>
            </a:endParaRPr>
          </a:p>
        </p:txBody>
      </p:sp>
      <p:sp>
        <p:nvSpPr>
          <p:cNvPr id="91" name="Freeform: Shape 90">
            <a:extLst>
              <a:ext uri="{FF2B5EF4-FFF2-40B4-BE49-F238E27FC236}">
                <a16:creationId xmlns:a16="http://schemas.microsoft.com/office/drawing/2014/main" id="{E0CAF112-C68C-5842-011B-77E3E21551A0}"/>
              </a:ext>
            </a:extLst>
          </p:cNvPr>
          <p:cNvSpPr/>
          <p:nvPr/>
        </p:nvSpPr>
        <p:spPr>
          <a:xfrm>
            <a:off x="12758948" y="3671506"/>
            <a:ext cx="915251" cy="572032"/>
          </a:xfrm>
          <a:custGeom>
            <a:avLst/>
            <a:gdLst>
              <a:gd name="connsiteX0" fmla="*/ 0 w 915251"/>
              <a:gd name="connsiteY0" fmla="*/ 57203 h 572032"/>
              <a:gd name="connsiteX1" fmla="*/ 57203 w 915251"/>
              <a:gd name="connsiteY1" fmla="*/ 0 h 572032"/>
              <a:gd name="connsiteX2" fmla="*/ 858048 w 915251"/>
              <a:gd name="connsiteY2" fmla="*/ 0 h 572032"/>
              <a:gd name="connsiteX3" fmla="*/ 915251 w 915251"/>
              <a:gd name="connsiteY3" fmla="*/ 57203 h 572032"/>
              <a:gd name="connsiteX4" fmla="*/ 915251 w 915251"/>
              <a:gd name="connsiteY4" fmla="*/ 514829 h 572032"/>
              <a:gd name="connsiteX5" fmla="*/ 858048 w 915251"/>
              <a:gd name="connsiteY5" fmla="*/ 572032 h 572032"/>
              <a:gd name="connsiteX6" fmla="*/ 57203 w 915251"/>
              <a:gd name="connsiteY6" fmla="*/ 572032 h 572032"/>
              <a:gd name="connsiteX7" fmla="*/ 0 w 915251"/>
              <a:gd name="connsiteY7" fmla="*/ 514829 h 572032"/>
              <a:gd name="connsiteX8" fmla="*/ 0 w 915251"/>
              <a:gd name="connsiteY8" fmla="*/ 57203 h 57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5251" h="572032">
                <a:moveTo>
                  <a:pt x="0" y="57203"/>
                </a:moveTo>
                <a:cubicBezTo>
                  <a:pt x="0" y="25611"/>
                  <a:pt x="25611" y="0"/>
                  <a:pt x="57203" y="0"/>
                </a:cubicBezTo>
                <a:lnTo>
                  <a:pt x="858048" y="0"/>
                </a:lnTo>
                <a:cubicBezTo>
                  <a:pt x="889640" y="0"/>
                  <a:pt x="915251" y="25611"/>
                  <a:pt x="915251" y="57203"/>
                </a:cubicBezTo>
                <a:lnTo>
                  <a:pt x="915251" y="514829"/>
                </a:lnTo>
                <a:cubicBezTo>
                  <a:pt x="915251" y="546421"/>
                  <a:pt x="889640" y="572032"/>
                  <a:pt x="858048" y="572032"/>
                </a:cubicBezTo>
                <a:lnTo>
                  <a:pt x="57203" y="572032"/>
                </a:lnTo>
                <a:cubicBezTo>
                  <a:pt x="25611" y="572032"/>
                  <a:pt x="0" y="546421"/>
                  <a:pt x="0" y="514829"/>
                </a:cubicBezTo>
                <a:lnTo>
                  <a:pt x="0" y="57203"/>
                </a:lnTo>
                <a:close/>
              </a:path>
            </a:pathLst>
          </a:custGeom>
          <a:solidFill>
            <a:srgbClr val="FFE1AF"/>
          </a:solidFill>
          <a:ln>
            <a:noFill/>
          </a:ln>
        </p:spPr>
        <p:style>
          <a:lnRef idx="2">
            <a:schemeClr val="accent3">
              <a:hueOff val="0"/>
              <a:satOff val="0"/>
              <a:lumOff val="0"/>
              <a:alphaOff val="0"/>
            </a:schemeClr>
          </a:lnRef>
          <a:fillRef idx="1">
            <a:scrgbClr r="0" g="0" b="0"/>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424" tIns="34534" rIns="43424" bIns="34534"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300" b="1" i="0" u="none" strike="noStrike" kern="1200" cap="none" spc="0" normalizeH="0" baseline="0" noProof="0">
                <a:ln>
                  <a:noFill/>
                </a:ln>
                <a:solidFill>
                  <a:prstClr val="black"/>
                </a:solidFill>
                <a:effectLst/>
                <a:uLnTx/>
                <a:uFillTx/>
                <a:latin typeface="Calibri"/>
                <a:ea typeface="+mn-ea"/>
                <a:cs typeface="+mn-cs"/>
              </a:rPr>
              <a:t>Financial Goal Setting </a:t>
            </a:r>
          </a:p>
        </p:txBody>
      </p:sp>
      <p:sp>
        <p:nvSpPr>
          <p:cNvPr id="3" name="Rounded Rectangle 2"/>
          <p:cNvSpPr/>
          <p:nvPr/>
        </p:nvSpPr>
        <p:spPr>
          <a:xfrm>
            <a:off x="445641" y="1562100"/>
            <a:ext cx="7480005" cy="340245"/>
          </a:xfrm>
          <a:prstGeom prst="round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a:ln>
                  <a:noFill/>
                </a:ln>
                <a:solidFill>
                  <a:prstClr val="black"/>
                </a:solidFill>
                <a:effectLst/>
                <a:uLnTx/>
                <a:uFillTx/>
                <a:latin typeface="Calibri"/>
                <a:ea typeface="+mn-ea"/>
                <a:cs typeface="+mn-cs"/>
              </a:rPr>
              <a:t>Social &amp; Emotional Skills </a:t>
            </a:r>
          </a:p>
        </p:txBody>
      </p:sp>
      <p:sp>
        <p:nvSpPr>
          <p:cNvPr id="15" name="Freeform: Shape 14">
            <a:extLst>
              <a:ext uri="{FF2B5EF4-FFF2-40B4-BE49-F238E27FC236}">
                <a16:creationId xmlns:a16="http://schemas.microsoft.com/office/drawing/2014/main" id="{FFEDBD44-8FFF-32A5-2D0D-624C37FC46BD}"/>
              </a:ext>
            </a:extLst>
          </p:cNvPr>
          <p:cNvSpPr/>
          <p:nvPr/>
        </p:nvSpPr>
        <p:spPr>
          <a:xfrm>
            <a:off x="14101033" y="1562100"/>
            <a:ext cx="3369747" cy="533840"/>
          </a:xfrm>
          <a:custGeom>
            <a:avLst/>
            <a:gdLst>
              <a:gd name="connsiteX0" fmla="*/ 0 w 3369747"/>
              <a:gd name="connsiteY0" fmla="*/ 53384 h 533840"/>
              <a:gd name="connsiteX1" fmla="*/ 53384 w 3369747"/>
              <a:gd name="connsiteY1" fmla="*/ 0 h 533840"/>
              <a:gd name="connsiteX2" fmla="*/ 3316363 w 3369747"/>
              <a:gd name="connsiteY2" fmla="*/ 0 h 533840"/>
              <a:gd name="connsiteX3" fmla="*/ 3369747 w 3369747"/>
              <a:gd name="connsiteY3" fmla="*/ 53384 h 533840"/>
              <a:gd name="connsiteX4" fmla="*/ 3369747 w 3369747"/>
              <a:gd name="connsiteY4" fmla="*/ 480456 h 533840"/>
              <a:gd name="connsiteX5" fmla="*/ 3316363 w 3369747"/>
              <a:gd name="connsiteY5" fmla="*/ 533840 h 533840"/>
              <a:gd name="connsiteX6" fmla="*/ 53384 w 3369747"/>
              <a:gd name="connsiteY6" fmla="*/ 533840 h 533840"/>
              <a:gd name="connsiteX7" fmla="*/ 0 w 3369747"/>
              <a:gd name="connsiteY7" fmla="*/ 480456 h 533840"/>
              <a:gd name="connsiteX8" fmla="*/ 0 w 3369747"/>
              <a:gd name="connsiteY8" fmla="*/ 53384 h 53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9747" h="533840">
                <a:moveTo>
                  <a:pt x="0" y="53384"/>
                </a:moveTo>
                <a:cubicBezTo>
                  <a:pt x="0" y="23901"/>
                  <a:pt x="23901" y="0"/>
                  <a:pt x="53384" y="0"/>
                </a:cubicBezTo>
                <a:lnTo>
                  <a:pt x="3316363" y="0"/>
                </a:lnTo>
                <a:cubicBezTo>
                  <a:pt x="3345846" y="0"/>
                  <a:pt x="3369747" y="23901"/>
                  <a:pt x="3369747" y="53384"/>
                </a:cubicBezTo>
                <a:lnTo>
                  <a:pt x="3369747" y="480456"/>
                </a:lnTo>
                <a:cubicBezTo>
                  <a:pt x="3369747" y="509939"/>
                  <a:pt x="3345846" y="533840"/>
                  <a:pt x="3316363" y="533840"/>
                </a:cubicBezTo>
                <a:lnTo>
                  <a:pt x="53384" y="533840"/>
                </a:lnTo>
                <a:cubicBezTo>
                  <a:pt x="23901" y="533840"/>
                  <a:pt x="0" y="509939"/>
                  <a:pt x="0" y="480456"/>
                </a:cubicBezTo>
                <a:lnTo>
                  <a:pt x="0" y="53384"/>
                </a:lnTo>
                <a:close/>
              </a:path>
            </a:pathLst>
          </a:custGeom>
          <a:solidFill>
            <a:srgbClr val="FFCC04"/>
          </a:solidFill>
          <a:ln>
            <a:noFill/>
          </a:ln>
        </p:spPr>
        <p:style>
          <a:lnRef idx="2">
            <a:schemeClr val="accent1">
              <a:shade val="50000"/>
            </a:schemeClr>
          </a:lnRef>
          <a:fillRef idx="1">
            <a:schemeClr val="accent1"/>
          </a:fillRef>
          <a:effectRef idx="0">
            <a:schemeClr val="accent1"/>
          </a:effectRef>
          <a:fontRef idx="minor">
            <a:schemeClr val="dk1">
              <a:hueOff val="0"/>
              <a:satOff val="0"/>
              <a:lumOff val="0"/>
              <a:alphaOff val="0"/>
            </a:schemeClr>
          </a:fontRef>
        </p:style>
        <p:txBody>
          <a:bodyPr spcFirstLastPara="0" vert="horz" wrap="square" lIns="46116" tIns="35956" rIns="46116" bIns="35956" numCol="1" spcCol="1270" rtlCol="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a:ea typeface="+mn-ea"/>
                <a:cs typeface="+mn-cs"/>
              </a:rPr>
              <a:t>Work Readiness Skills</a:t>
            </a:r>
            <a:endParaRPr kumimoji="0" lang="en-GB" sz="2000" b="1"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Shape 15">
            <a:extLst>
              <a:ext uri="{FF2B5EF4-FFF2-40B4-BE49-F238E27FC236}">
                <a16:creationId xmlns:a16="http://schemas.microsoft.com/office/drawing/2014/main" id="{96DD51F0-8F2F-0AD8-17F1-58698CEC12D6}"/>
              </a:ext>
            </a:extLst>
          </p:cNvPr>
          <p:cNvSpPr/>
          <p:nvPr/>
        </p:nvSpPr>
        <p:spPr>
          <a:xfrm>
            <a:off x="14438007" y="2095941"/>
            <a:ext cx="337761" cy="730186"/>
          </a:xfrm>
          <a:custGeom>
            <a:avLst/>
            <a:gdLst/>
            <a:ahLst/>
            <a:cxnLst/>
            <a:rect l="0" t="0" r="0" b="0"/>
            <a:pathLst>
              <a:path>
                <a:moveTo>
                  <a:pt x="0" y="0"/>
                </a:moveTo>
                <a:lnTo>
                  <a:pt x="0" y="730186"/>
                </a:lnTo>
                <a:lnTo>
                  <a:pt x="337761" y="730186"/>
                </a:lnTo>
              </a:path>
            </a:pathLst>
          </a:custGeom>
          <a:noFill/>
          <a:ln w="28575">
            <a:solidFill>
              <a:schemeClr val="bg1">
                <a:lumMod val="75000"/>
              </a:schemeClr>
            </a:solidFill>
          </a:ln>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17" name="Freeform: Shape 16">
            <a:extLst>
              <a:ext uri="{FF2B5EF4-FFF2-40B4-BE49-F238E27FC236}">
                <a16:creationId xmlns:a16="http://schemas.microsoft.com/office/drawing/2014/main" id="{684B1ADB-BED3-A68E-EA7F-F70925CA88D1}"/>
              </a:ext>
            </a:extLst>
          </p:cNvPr>
          <p:cNvSpPr/>
          <p:nvPr/>
        </p:nvSpPr>
        <p:spPr>
          <a:xfrm>
            <a:off x="14775769" y="2473144"/>
            <a:ext cx="2812409" cy="705966"/>
          </a:xfrm>
          <a:custGeom>
            <a:avLst/>
            <a:gdLst>
              <a:gd name="connsiteX0" fmla="*/ 0 w 2812409"/>
              <a:gd name="connsiteY0" fmla="*/ 70597 h 705966"/>
              <a:gd name="connsiteX1" fmla="*/ 70597 w 2812409"/>
              <a:gd name="connsiteY1" fmla="*/ 0 h 705966"/>
              <a:gd name="connsiteX2" fmla="*/ 2741812 w 2812409"/>
              <a:gd name="connsiteY2" fmla="*/ 0 h 705966"/>
              <a:gd name="connsiteX3" fmla="*/ 2812409 w 2812409"/>
              <a:gd name="connsiteY3" fmla="*/ 70597 h 705966"/>
              <a:gd name="connsiteX4" fmla="*/ 2812409 w 2812409"/>
              <a:gd name="connsiteY4" fmla="*/ 635369 h 705966"/>
              <a:gd name="connsiteX5" fmla="*/ 2741812 w 2812409"/>
              <a:gd name="connsiteY5" fmla="*/ 705966 h 705966"/>
              <a:gd name="connsiteX6" fmla="*/ 70597 w 2812409"/>
              <a:gd name="connsiteY6" fmla="*/ 705966 h 705966"/>
              <a:gd name="connsiteX7" fmla="*/ 0 w 2812409"/>
              <a:gd name="connsiteY7" fmla="*/ 635369 h 705966"/>
              <a:gd name="connsiteX8" fmla="*/ 0 w 2812409"/>
              <a:gd name="connsiteY8" fmla="*/ 70597 h 705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2409" h="705966">
                <a:moveTo>
                  <a:pt x="0" y="70597"/>
                </a:moveTo>
                <a:cubicBezTo>
                  <a:pt x="0" y="31607"/>
                  <a:pt x="31607" y="0"/>
                  <a:pt x="70597" y="0"/>
                </a:cubicBezTo>
                <a:lnTo>
                  <a:pt x="2741812" y="0"/>
                </a:lnTo>
                <a:cubicBezTo>
                  <a:pt x="2780802" y="0"/>
                  <a:pt x="2812409" y="31607"/>
                  <a:pt x="2812409" y="70597"/>
                </a:cubicBezTo>
                <a:lnTo>
                  <a:pt x="2812409" y="635369"/>
                </a:lnTo>
                <a:cubicBezTo>
                  <a:pt x="2812409" y="674359"/>
                  <a:pt x="2780802" y="705966"/>
                  <a:pt x="2741812" y="705966"/>
                </a:cubicBezTo>
                <a:lnTo>
                  <a:pt x="70597" y="705966"/>
                </a:lnTo>
                <a:cubicBezTo>
                  <a:pt x="31607" y="705966"/>
                  <a:pt x="0" y="674359"/>
                  <a:pt x="0" y="635369"/>
                </a:cubicBezTo>
                <a:lnTo>
                  <a:pt x="0" y="70597"/>
                </a:lnTo>
                <a:close/>
              </a:path>
            </a:pathLst>
          </a:custGeom>
          <a:solidFill>
            <a:srgbClr val="FFE1AF">
              <a:alpha val="90000"/>
            </a:srgbClr>
          </a:solidFill>
          <a:ln>
            <a:noFill/>
          </a:ln>
        </p:spPr>
        <p:style>
          <a:lnRef idx="2">
            <a:schemeClr val="accent3">
              <a:hueOff val="0"/>
              <a:satOff val="0"/>
              <a:lumOff val="0"/>
              <a:alphaOff val="0"/>
            </a:schemeClr>
          </a:lnRef>
          <a:fillRef idx="1">
            <a:scrgbClr r="0" g="0" b="0"/>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1157" tIns="40997" rIns="51157" bIns="40997"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rPr>
              <a:t>Basic Communicative English</a:t>
            </a:r>
          </a:p>
        </p:txBody>
      </p:sp>
      <p:sp>
        <p:nvSpPr>
          <p:cNvPr id="18" name="Freeform: Shape 17">
            <a:extLst>
              <a:ext uri="{FF2B5EF4-FFF2-40B4-BE49-F238E27FC236}">
                <a16:creationId xmlns:a16="http://schemas.microsoft.com/office/drawing/2014/main" id="{A198B5F2-F50E-5F0D-F668-A5483344F95D}"/>
              </a:ext>
            </a:extLst>
          </p:cNvPr>
          <p:cNvSpPr/>
          <p:nvPr/>
        </p:nvSpPr>
        <p:spPr>
          <a:xfrm>
            <a:off x="14438007" y="2095941"/>
            <a:ext cx="306617" cy="1699083"/>
          </a:xfrm>
          <a:custGeom>
            <a:avLst/>
            <a:gdLst/>
            <a:ahLst/>
            <a:cxnLst/>
            <a:rect l="0" t="0" r="0" b="0"/>
            <a:pathLst>
              <a:path>
                <a:moveTo>
                  <a:pt x="0" y="0"/>
                </a:moveTo>
                <a:lnTo>
                  <a:pt x="0" y="1699083"/>
                </a:lnTo>
                <a:lnTo>
                  <a:pt x="306617" y="1699083"/>
                </a:lnTo>
              </a:path>
            </a:pathLst>
          </a:custGeom>
          <a:noFill/>
          <a:ln w="28575">
            <a:solidFill>
              <a:schemeClr val="bg1">
                <a:lumMod val="75000"/>
              </a:schemeClr>
            </a:solidFill>
          </a:ln>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19" name="Freeform: Shape 18">
            <a:extLst>
              <a:ext uri="{FF2B5EF4-FFF2-40B4-BE49-F238E27FC236}">
                <a16:creationId xmlns:a16="http://schemas.microsoft.com/office/drawing/2014/main" id="{EE6F151C-1EC1-7F4D-30F2-C6BC6706B497}"/>
              </a:ext>
            </a:extLst>
          </p:cNvPr>
          <p:cNvSpPr/>
          <p:nvPr/>
        </p:nvSpPr>
        <p:spPr>
          <a:xfrm>
            <a:off x="14744625" y="3448659"/>
            <a:ext cx="2812409" cy="692730"/>
          </a:xfrm>
          <a:custGeom>
            <a:avLst/>
            <a:gdLst>
              <a:gd name="connsiteX0" fmla="*/ 0 w 2812409"/>
              <a:gd name="connsiteY0" fmla="*/ 69273 h 692730"/>
              <a:gd name="connsiteX1" fmla="*/ 69273 w 2812409"/>
              <a:gd name="connsiteY1" fmla="*/ 0 h 692730"/>
              <a:gd name="connsiteX2" fmla="*/ 2743136 w 2812409"/>
              <a:gd name="connsiteY2" fmla="*/ 0 h 692730"/>
              <a:gd name="connsiteX3" fmla="*/ 2812409 w 2812409"/>
              <a:gd name="connsiteY3" fmla="*/ 69273 h 692730"/>
              <a:gd name="connsiteX4" fmla="*/ 2812409 w 2812409"/>
              <a:gd name="connsiteY4" fmla="*/ 623457 h 692730"/>
              <a:gd name="connsiteX5" fmla="*/ 2743136 w 2812409"/>
              <a:gd name="connsiteY5" fmla="*/ 692730 h 692730"/>
              <a:gd name="connsiteX6" fmla="*/ 69273 w 2812409"/>
              <a:gd name="connsiteY6" fmla="*/ 692730 h 692730"/>
              <a:gd name="connsiteX7" fmla="*/ 0 w 2812409"/>
              <a:gd name="connsiteY7" fmla="*/ 623457 h 692730"/>
              <a:gd name="connsiteX8" fmla="*/ 0 w 2812409"/>
              <a:gd name="connsiteY8" fmla="*/ 69273 h 692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2409" h="692730">
                <a:moveTo>
                  <a:pt x="0" y="69273"/>
                </a:moveTo>
                <a:cubicBezTo>
                  <a:pt x="0" y="31015"/>
                  <a:pt x="31015" y="0"/>
                  <a:pt x="69273" y="0"/>
                </a:cubicBezTo>
                <a:lnTo>
                  <a:pt x="2743136" y="0"/>
                </a:lnTo>
                <a:cubicBezTo>
                  <a:pt x="2781394" y="0"/>
                  <a:pt x="2812409" y="31015"/>
                  <a:pt x="2812409" y="69273"/>
                </a:cubicBezTo>
                <a:lnTo>
                  <a:pt x="2812409" y="623457"/>
                </a:lnTo>
                <a:cubicBezTo>
                  <a:pt x="2812409" y="661715"/>
                  <a:pt x="2781394" y="692730"/>
                  <a:pt x="2743136" y="692730"/>
                </a:cubicBezTo>
                <a:lnTo>
                  <a:pt x="69273" y="692730"/>
                </a:lnTo>
                <a:cubicBezTo>
                  <a:pt x="31015" y="692730"/>
                  <a:pt x="0" y="661715"/>
                  <a:pt x="0" y="623457"/>
                </a:cubicBezTo>
                <a:lnTo>
                  <a:pt x="0" y="69273"/>
                </a:lnTo>
                <a:close/>
              </a:path>
            </a:pathLst>
          </a:custGeom>
          <a:solidFill>
            <a:srgbClr val="FFE1AF">
              <a:alpha val="90000"/>
            </a:srgbClr>
          </a:solidFill>
          <a:ln>
            <a:noFill/>
          </a:ln>
        </p:spPr>
        <p:style>
          <a:lnRef idx="2">
            <a:schemeClr val="accent3">
              <a:hueOff val="0"/>
              <a:satOff val="0"/>
              <a:lumOff val="0"/>
              <a:alphaOff val="0"/>
            </a:schemeClr>
          </a:lnRef>
          <a:fillRef idx="1">
            <a:scrgbClr r="0" g="0" b="0"/>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0769" tIns="40609" rIns="50769" bIns="40609"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rPr>
              <a:t>Basic / Advanced Digital Skills</a:t>
            </a:r>
          </a:p>
        </p:txBody>
      </p:sp>
      <p:sp>
        <p:nvSpPr>
          <p:cNvPr id="20" name="Freeform: Shape 19">
            <a:extLst>
              <a:ext uri="{FF2B5EF4-FFF2-40B4-BE49-F238E27FC236}">
                <a16:creationId xmlns:a16="http://schemas.microsoft.com/office/drawing/2014/main" id="{7C7E72B4-9136-81D6-AA72-AD0F652CB2D9}"/>
              </a:ext>
            </a:extLst>
          </p:cNvPr>
          <p:cNvSpPr/>
          <p:nvPr/>
        </p:nvSpPr>
        <p:spPr>
          <a:xfrm>
            <a:off x="14438007" y="2095941"/>
            <a:ext cx="357323" cy="2524467"/>
          </a:xfrm>
          <a:custGeom>
            <a:avLst/>
            <a:gdLst/>
            <a:ahLst/>
            <a:cxnLst/>
            <a:rect l="0" t="0" r="0" b="0"/>
            <a:pathLst>
              <a:path>
                <a:moveTo>
                  <a:pt x="0" y="0"/>
                </a:moveTo>
                <a:lnTo>
                  <a:pt x="0" y="2524467"/>
                </a:lnTo>
                <a:lnTo>
                  <a:pt x="357323" y="2524467"/>
                </a:lnTo>
              </a:path>
            </a:pathLst>
          </a:custGeom>
          <a:noFill/>
          <a:ln w="28575">
            <a:solidFill>
              <a:schemeClr val="bg1">
                <a:lumMod val="75000"/>
              </a:schemeClr>
            </a:solidFill>
          </a:ln>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21" name="Freeform: Shape 20">
            <a:extLst>
              <a:ext uri="{FF2B5EF4-FFF2-40B4-BE49-F238E27FC236}">
                <a16:creationId xmlns:a16="http://schemas.microsoft.com/office/drawing/2014/main" id="{10084468-A1B9-8B50-6C87-3D7A25798987}"/>
              </a:ext>
            </a:extLst>
          </p:cNvPr>
          <p:cNvSpPr/>
          <p:nvPr/>
        </p:nvSpPr>
        <p:spPr>
          <a:xfrm>
            <a:off x="14795331" y="4363082"/>
            <a:ext cx="2812409" cy="514653"/>
          </a:xfrm>
          <a:custGeom>
            <a:avLst/>
            <a:gdLst>
              <a:gd name="connsiteX0" fmla="*/ 0 w 2812409"/>
              <a:gd name="connsiteY0" fmla="*/ 51465 h 514653"/>
              <a:gd name="connsiteX1" fmla="*/ 51465 w 2812409"/>
              <a:gd name="connsiteY1" fmla="*/ 0 h 514653"/>
              <a:gd name="connsiteX2" fmla="*/ 2760944 w 2812409"/>
              <a:gd name="connsiteY2" fmla="*/ 0 h 514653"/>
              <a:gd name="connsiteX3" fmla="*/ 2812409 w 2812409"/>
              <a:gd name="connsiteY3" fmla="*/ 51465 h 514653"/>
              <a:gd name="connsiteX4" fmla="*/ 2812409 w 2812409"/>
              <a:gd name="connsiteY4" fmla="*/ 463188 h 514653"/>
              <a:gd name="connsiteX5" fmla="*/ 2760944 w 2812409"/>
              <a:gd name="connsiteY5" fmla="*/ 514653 h 514653"/>
              <a:gd name="connsiteX6" fmla="*/ 51465 w 2812409"/>
              <a:gd name="connsiteY6" fmla="*/ 514653 h 514653"/>
              <a:gd name="connsiteX7" fmla="*/ 0 w 2812409"/>
              <a:gd name="connsiteY7" fmla="*/ 463188 h 514653"/>
              <a:gd name="connsiteX8" fmla="*/ 0 w 2812409"/>
              <a:gd name="connsiteY8" fmla="*/ 51465 h 514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2409" h="514653">
                <a:moveTo>
                  <a:pt x="0" y="51465"/>
                </a:moveTo>
                <a:cubicBezTo>
                  <a:pt x="0" y="23042"/>
                  <a:pt x="23042" y="0"/>
                  <a:pt x="51465" y="0"/>
                </a:cubicBezTo>
                <a:lnTo>
                  <a:pt x="2760944" y="0"/>
                </a:lnTo>
                <a:cubicBezTo>
                  <a:pt x="2789367" y="0"/>
                  <a:pt x="2812409" y="23042"/>
                  <a:pt x="2812409" y="51465"/>
                </a:cubicBezTo>
                <a:lnTo>
                  <a:pt x="2812409" y="463188"/>
                </a:lnTo>
                <a:cubicBezTo>
                  <a:pt x="2812409" y="491611"/>
                  <a:pt x="2789367" y="514653"/>
                  <a:pt x="2760944" y="514653"/>
                </a:cubicBezTo>
                <a:lnTo>
                  <a:pt x="51465" y="514653"/>
                </a:lnTo>
                <a:cubicBezTo>
                  <a:pt x="23042" y="514653"/>
                  <a:pt x="0" y="491611"/>
                  <a:pt x="0" y="463188"/>
                </a:cubicBezTo>
                <a:lnTo>
                  <a:pt x="0" y="51465"/>
                </a:lnTo>
                <a:close/>
              </a:path>
            </a:pathLst>
          </a:custGeom>
          <a:solidFill>
            <a:srgbClr val="FFE1AF">
              <a:alpha val="90000"/>
            </a:srgbClr>
          </a:solidFill>
          <a:ln>
            <a:noFill/>
          </a:ln>
        </p:spPr>
        <p:style>
          <a:lnRef idx="2">
            <a:schemeClr val="accent3">
              <a:hueOff val="0"/>
              <a:satOff val="0"/>
              <a:lumOff val="0"/>
              <a:alphaOff val="0"/>
            </a:schemeClr>
          </a:lnRef>
          <a:fillRef idx="1">
            <a:scrgbClr r="0" g="0" b="0"/>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0769" tIns="40609" rIns="50769" bIns="40609"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schemeClr val="tx1"/>
                </a:solidFill>
                <a:effectLst/>
                <a:uLnTx/>
                <a:uFillTx/>
                <a:latin typeface="Calibri"/>
                <a:ea typeface="+mn-ea"/>
                <a:cs typeface="+mn-cs"/>
              </a:rPr>
              <a:t>Workplace Ethics</a:t>
            </a:r>
            <a:br>
              <a:rPr kumimoji="0" lang="en-US" sz="1600" b="1" i="0" u="none" strike="noStrike" kern="1200" cap="none" spc="0" normalizeH="0" baseline="0" noProof="0">
                <a:ln>
                  <a:noFill/>
                </a:ln>
                <a:solidFill>
                  <a:schemeClr val="tx1"/>
                </a:solidFill>
                <a:effectLst/>
                <a:uLnTx/>
                <a:uFillTx/>
                <a:latin typeface="Calibri"/>
                <a:ea typeface="+mn-ea"/>
                <a:cs typeface="+mn-cs"/>
              </a:rPr>
            </a:br>
            <a:r>
              <a:rPr kumimoji="0" lang="en-US" sz="1600" b="1" i="0" u="none" strike="noStrike" kern="1200" cap="none" spc="0" normalizeH="0" baseline="0" noProof="0">
                <a:ln>
                  <a:noFill/>
                </a:ln>
                <a:solidFill>
                  <a:schemeClr val="tx1"/>
                </a:solidFill>
                <a:effectLst/>
                <a:uLnTx/>
                <a:uFillTx/>
                <a:latin typeface="Calibri"/>
                <a:ea typeface="+mn-ea"/>
                <a:cs typeface="+mn-cs"/>
              </a:rPr>
              <a:t>(Basic Green Skills)</a:t>
            </a:r>
          </a:p>
        </p:txBody>
      </p:sp>
      <p:sp>
        <p:nvSpPr>
          <p:cNvPr id="22" name="Freeform: Shape 21">
            <a:extLst>
              <a:ext uri="{FF2B5EF4-FFF2-40B4-BE49-F238E27FC236}">
                <a16:creationId xmlns:a16="http://schemas.microsoft.com/office/drawing/2014/main" id="{0BE83B3D-17EE-E55A-D9E6-EC0BF568E988}"/>
              </a:ext>
            </a:extLst>
          </p:cNvPr>
          <p:cNvSpPr/>
          <p:nvPr/>
        </p:nvSpPr>
        <p:spPr>
          <a:xfrm>
            <a:off x="14438007" y="2095941"/>
            <a:ext cx="338547" cy="3376442"/>
          </a:xfrm>
          <a:custGeom>
            <a:avLst/>
            <a:gdLst/>
            <a:ahLst/>
            <a:cxnLst/>
            <a:rect l="0" t="0" r="0" b="0"/>
            <a:pathLst>
              <a:path>
                <a:moveTo>
                  <a:pt x="0" y="0"/>
                </a:moveTo>
                <a:lnTo>
                  <a:pt x="0" y="3376442"/>
                </a:lnTo>
                <a:lnTo>
                  <a:pt x="338547" y="3376442"/>
                </a:lnTo>
              </a:path>
            </a:pathLst>
          </a:custGeom>
          <a:noFill/>
          <a:ln w="28575">
            <a:solidFill>
              <a:schemeClr val="bg1">
                <a:lumMod val="75000"/>
              </a:schemeClr>
            </a:solidFill>
          </a:ln>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23" name="Freeform: Shape 22">
            <a:extLst>
              <a:ext uri="{FF2B5EF4-FFF2-40B4-BE49-F238E27FC236}">
                <a16:creationId xmlns:a16="http://schemas.microsoft.com/office/drawing/2014/main" id="{AFD9F39F-B8F0-2595-5867-DC56A6CDEB2D}"/>
              </a:ext>
            </a:extLst>
          </p:cNvPr>
          <p:cNvSpPr/>
          <p:nvPr/>
        </p:nvSpPr>
        <p:spPr>
          <a:xfrm>
            <a:off x="14776555" y="5211740"/>
            <a:ext cx="2831185" cy="521285"/>
          </a:xfrm>
          <a:custGeom>
            <a:avLst/>
            <a:gdLst>
              <a:gd name="connsiteX0" fmla="*/ 0 w 2831185"/>
              <a:gd name="connsiteY0" fmla="*/ 52129 h 521285"/>
              <a:gd name="connsiteX1" fmla="*/ 52129 w 2831185"/>
              <a:gd name="connsiteY1" fmla="*/ 0 h 521285"/>
              <a:gd name="connsiteX2" fmla="*/ 2779057 w 2831185"/>
              <a:gd name="connsiteY2" fmla="*/ 0 h 521285"/>
              <a:gd name="connsiteX3" fmla="*/ 2831186 w 2831185"/>
              <a:gd name="connsiteY3" fmla="*/ 52129 h 521285"/>
              <a:gd name="connsiteX4" fmla="*/ 2831185 w 2831185"/>
              <a:gd name="connsiteY4" fmla="*/ 469157 h 521285"/>
              <a:gd name="connsiteX5" fmla="*/ 2779056 w 2831185"/>
              <a:gd name="connsiteY5" fmla="*/ 521286 h 521285"/>
              <a:gd name="connsiteX6" fmla="*/ 52129 w 2831185"/>
              <a:gd name="connsiteY6" fmla="*/ 521285 h 521285"/>
              <a:gd name="connsiteX7" fmla="*/ 0 w 2831185"/>
              <a:gd name="connsiteY7" fmla="*/ 469156 h 521285"/>
              <a:gd name="connsiteX8" fmla="*/ 0 w 2831185"/>
              <a:gd name="connsiteY8" fmla="*/ 52129 h 52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1185" h="521285">
                <a:moveTo>
                  <a:pt x="0" y="52129"/>
                </a:moveTo>
                <a:cubicBezTo>
                  <a:pt x="0" y="23339"/>
                  <a:pt x="23339" y="0"/>
                  <a:pt x="52129" y="0"/>
                </a:cubicBezTo>
                <a:lnTo>
                  <a:pt x="2779057" y="0"/>
                </a:lnTo>
                <a:cubicBezTo>
                  <a:pt x="2807847" y="0"/>
                  <a:pt x="2831186" y="23339"/>
                  <a:pt x="2831186" y="52129"/>
                </a:cubicBezTo>
                <a:cubicBezTo>
                  <a:pt x="2831186" y="191138"/>
                  <a:pt x="2831185" y="330148"/>
                  <a:pt x="2831185" y="469157"/>
                </a:cubicBezTo>
                <a:cubicBezTo>
                  <a:pt x="2831185" y="497947"/>
                  <a:pt x="2807846" y="521286"/>
                  <a:pt x="2779056" y="521286"/>
                </a:cubicBezTo>
                <a:lnTo>
                  <a:pt x="52129" y="521285"/>
                </a:lnTo>
                <a:cubicBezTo>
                  <a:pt x="23339" y="521285"/>
                  <a:pt x="0" y="497946"/>
                  <a:pt x="0" y="469156"/>
                </a:cubicBezTo>
                <a:lnTo>
                  <a:pt x="0" y="52129"/>
                </a:lnTo>
                <a:close/>
              </a:path>
            </a:pathLst>
          </a:custGeom>
          <a:solidFill>
            <a:srgbClr val="FFE1AF">
              <a:alpha val="90000"/>
            </a:srgbClr>
          </a:solidFill>
          <a:ln>
            <a:noFill/>
          </a:ln>
        </p:spPr>
        <p:style>
          <a:lnRef idx="2">
            <a:schemeClr val="accent3">
              <a:hueOff val="0"/>
              <a:satOff val="0"/>
              <a:lumOff val="0"/>
              <a:alphaOff val="0"/>
            </a:schemeClr>
          </a:lnRef>
          <a:fillRef idx="1">
            <a:scrgbClr r="0" g="0" b="0"/>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5748" tIns="35588" rIns="45748" bIns="35588"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rPr>
              <a:t>Career Management </a:t>
            </a:r>
          </a:p>
        </p:txBody>
      </p:sp>
      <p:sp>
        <p:nvSpPr>
          <p:cNvPr id="6" name="Rounded Rectangle 5"/>
          <p:cNvSpPr/>
          <p:nvPr/>
        </p:nvSpPr>
        <p:spPr>
          <a:xfrm>
            <a:off x="8267942" y="1562100"/>
            <a:ext cx="5448059" cy="340245"/>
          </a:xfrm>
          <a:prstGeom prst="round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a:ln>
                  <a:noFill/>
                </a:ln>
                <a:solidFill>
                  <a:prstClr val="black"/>
                </a:solidFill>
                <a:effectLst/>
                <a:uLnTx/>
                <a:uFillTx/>
                <a:latin typeface="Calibri"/>
                <a:ea typeface="+mn-ea"/>
                <a:cs typeface="+mn-cs"/>
              </a:rPr>
              <a:t>Cognitive &amp; Meta Cognitive</a:t>
            </a:r>
          </a:p>
        </p:txBody>
      </p:sp>
      <p:sp>
        <p:nvSpPr>
          <p:cNvPr id="7" name="TextBox 6">
            <a:extLst>
              <a:ext uri="{FF2B5EF4-FFF2-40B4-BE49-F238E27FC236}">
                <a16:creationId xmlns:a16="http://schemas.microsoft.com/office/drawing/2014/main" id="{8AF95AA5-153F-8EC9-A9FA-67A80184F27B}"/>
              </a:ext>
            </a:extLst>
          </p:cNvPr>
          <p:cNvSpPr txBox="1"/>
          <p:nvPr/>
        </p:nvSpPr>
        <p:spPr>
          <a:xfrm>
            <a:off x="729446" y="325731"/>
            <a:ext cx="19077637" cy="1015663"/>
          </a:xfrm>
          <a:prstGeom prst="rect">
            <a:avLst/>
          </a:prstGeom>
          <a:noFill/>
        </p:spPr>
        <p:txBody>
          <a:bodyPr wrap="square" lIns="91440" tIns="45720" rIns="91440" bIns="45720" rtlCol="0" anchor="t">
            <a:spAutoFit/>
          </a:bodyPr>
          <a:lstStyle/>
          <a:p>
            <a:pPr algn="l" rtl="0"/>
            <a:r>
              <a:rPr lang="en-US" sz="3600" b="1" dirty="0">
                <a:solidFill>
                  <a:srgbClr val="001689"/>
                </a:solidFill>
                <a:latin typeface="Calibri"/>
                <a:ea typeface="+mj-ea"/>
                <a:cs typeface="Calibri"/>
                <a:sym typeface="Calibri"/>
              </a:rPr>
              <a:t>Curriculum Framework - </a:t>
            </a:r>
            <a:r>
              <a:rPr lang="en-US" sz="3600" b="1" dirty="0">
                <a:solidFill>
                  <a:srgbClr val="001689"/>
                </a:solidFill>
                <a:latin typeface="Calibri"/>
                <a:ea typeface="+mj-ea"/>
                <a:cs typeface="Calibri"/>
              </a:rPr>
              <a:t>21st Century Transferrable Life &amp; Employability, Technical Skills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2400" b="1" i="0" u="none" strike="noStrike" kern="1200" cap="none" spc="0" normalizeH="0" baseline="0" noProof="0">
              <a:ln/>
              <a:solidFill>
                <a:srgbClr val="000000"/>
              </a:solidFill>
              <a:effectLst/>
              <a:uLnTx/>
              <a:uFillTx/>
              <a:latin typeface="Calibri"/>
              <a:ea typeface="Calibri"/>
              <a:cs typeface="Calibri"/>
              <a:sym typeface="Calibri"/>
              <a:rtl val="0"/>
            </a:endParaRPr>
          </a:p>
        </p:txBody>
      </p:sp>
      <p:cxnSp>
        <p:nvCxnSpPr>
          <p:cNvPr id="8" name="Straight Connector 7">
            <a:extLst>
              <a:ext uri="{FF2B5EF4-FFF2-40B4-BE49-F238E27FC236}">
                <a16:creationId xmlns:a16="http://schemas.microsoft.com/office/drawing/2014/main" id="{BF04DA2C-6F76-3613-3C65-88548123EAB9}"/>
              </a:ext>
            </a:extLst>
          </p:cNvPr>
          <p:cNvCxnSpPr>
            <a:cxnSpLocks/>
          </p:cNvCxnSpPr>
          <p:nvPr/>
        </p:nvCxnSpPr>
        <p:spPr>
          <a:xfrm>
            <a:off x="0" y="1120795"/>
            <a:ext cx="9144000" cy="0"/>
          </a:xfrm>
          <a:prstGeom prst="line">
            <a:avLst/>
          </a:prstGeom>
          <a:ln w="76200">
            <a:solidFill>
              <a:srgbClr val="FFCC04"/>
            </a:solidFill>
          </a:ln>
        </p:spPr>
        <p:style>
          <a:lnRef idx="1">
            <a:schemeClr val="accent1"/>
          </a:lnRef>
          <a:fillRef idx="0">
            <a:schemeClr val="accent1"/>
          </a:fillRef>
          <a:effectRef idx="0">
            <a:schemeClr val="accent1"/>
          </a:effectRef>
          <a:fontRef idx="minor">
            <a:schemeClr val="tx1"/>
          </a:fontRef>
        </p:style>
      </p:cxnSp>
      <p:pic>
        <p:nvPicPr>
          <p:cNvPr id="10" name="Picture 9" descr="A red bus with black text&#10;&#10;Description automatically generated">
            <a:extLst>
              <a:ext uri="{FF2B5EF4-FFF2-40B4-BE49-F238E27FC236}">
                <a16:creationId xmlns:a16="http://schemas.microsoft.com/office/drawing/2014/main" id="{E1F4FAC4-1A95-983D-5ED3-2921B58A55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635" y="8666141"/>
            <a:ext cx="1458233" cy="1468581"/>
          </a:xfrm>
          <a:prstGeom prst="rect">
            <a:avLst/>
          </a:prstGeom>
        </p:spPr>
      </p:pic>
    </p:spTree>
    <p:extLst>
      <p:ext uri="{BB962C8B-B14F-4D97-AF65-F5344CB8AC3E}">
        <p14:creationId xmlns:p14="http://schemas.microsoft.com/office/powerpoint/2010/main" val="14301513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YuWaah PPT Template (Final) (Template File Only)">
  <a:themeElements>
    <a:clrScheme name="YWH 2">
      <a:dk1>
        <a:srgbClr val="3F3F3F"/>
      </a:dk1>
      <a:lt1>
        <a:sysClr val="window" lastClr="FFFFFF"/>
      </a:lt1>
      <a:dk2>
        <a:srgbClr val="3F3F3F"/>
      </a:dk2>
      <a:lt2>
        <a:srgbClr val="E7E6E6"/>
      </a:lt2>
      <a:accent1>
        <a:srgbClr val="4472C4"/>
      </a:accent1>
      <a:accent2>
        <a:srgbClr val="6E297D"/>
      </a:accent2>
      <a:accent3>
        <a:srgbClr val="ED7D31"/>
      </a:accent3>
      <a:accent4>
        <a:srgbClr val="70AD47"/>
      </a:accent4>
      <a:accent5>
        <a:srgbClr val="5B9BD5"/>
      </a:accent5>
      <a:accent6>
        <a:srgbClr val="E07A54"/>
      </a:accent6>
      <a:hlink>
        <a:srgbClr val="C55A11"/>
      </a:hlink>
      <a:folHlink>
        <a:srgbClr val="7F7F7F"/>
      </a:folHlink>
    </a:clrScheme>
    <a:fontScheme name="Segoe UI">
      <a:majorFont>
        <a:latin typeface="Segoe UI Semi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uWaah PPT Template (Final).pptx" id="{7B53D550-1498-4F9A-AF0D-EBCF0CB37D11}" vid="{00A943EA-A1E8-4E2D-88AC-495F3738B22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F619709E365DF408845AD496E3734D6" ma:contentTypeVersion="13" ma:contentTypeDescription="Create a new document." ma:contentTypeScope="" ma:versionID="daf75c18f23fa2b6a4a63037b3bcd003">
  <xsd:schema xmlns:xsd="http://www.w3.org/2001/XMLSchema" xmlns:xs="http://www.w3.org/2001/XMLSchema" xmlns:p="http://schemas.microsoft.com/office/2006/metadata/properties" xmlns:ns3="de250063-c2e2-49a6-81fb-76a1a247ffa0" xmlns:ns4="89490430-9be5-460b-8e8f-3e34315bfcc4" targetNamespace="http://schemas.microsoft.com/office/2006/metadata/properties" ma:root="true" ma:fieldsID="4de3692834a16dc9106622608b98dfa1" ns3:_="" ns4:_="">
    <xsd:import namespace="de250063-c2e2-49a6-81fb-76a1a247ffa0"/>
    <xsd:import namespace="89490430-9be5-460b-8e8f-3e34315bfcc4"/>
    <xsd:element name="properties">
      <xsd:complexType>
        <xsd:sequence>
          <xsd:element name="documentManagement">
            <xsd:complexType>
              <xsd:all>
                <xsd:element ref="ns3:MediaServiceMetadata" minOccurs="0"/>
                <xsd:element ref="ns3:MediaServiceFastMetadata" minOccurs="0"/>
                <xsd:element ref="ns3:_activity" minOccurs="0"/>
                <xsd:element ref="ns4:SharedWithUsers" minOccurs="0"/>
                <xsd:element ref="ns4:SharedWithDetails" minOccurs="0"/>
                <xsd:element ref="ns4:SharingHintHash" minOccurs="0"/>
                <xsd:element ref="ns3:MediaServiceObjectDetectorVersions" minOccurs="0"/>
                <xsd:element ref="ns3:MediaServiceSearchProperties" minOccurs="0"/>
                <xsd:element ref="ns3:MediaServiceDateTaken" minOccurs="0"/>
                <xsd:element ref="ns3:MediaServiceSystemTags"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250063-c2e2-49a6-81fb-76a1a247ff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0" nillable="true" ma:displayName="_activity" ma:hidden="true" ma:internalName="_activity">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SystemTags" ma:index="17" nillable="true" ma:displayName="MediaServiceSystemTags" ma:hidden="true" ma:internalName="MediaServiceSystemTags" ma:readOnly="true">
      <xsd:simpleType>
        <xsd:restriction base="dms:Note"/>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9490430-9be5-460b-8e8f-3e34315bfcc4"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de250063-c2e2-49a6-81fb-76a1a247ffa0" xsi:nil="true"/>
  </documentManagement>
</p:properties>
</file>

<file path=customXml/itemProps1.xml><?xml version="1.0" encoding="utf-8"?>
<ds:datastoreItem xmlns:ds="http://schemas.openxmlformats.org/officeDocument/2006/customXml" ds:itemID="{68AABDCB-F302-4C7D-9CBD-AD9F4084BD46}">
  <ds:schemaRefs>
    <ds:schemaRef ds:uri="http://schemas.microsoft.com/sharepoint/v3/contenttype/forms"/>
  </ds:schemaRefs>
</ds:datastoreItem>
</file>

<file path=customXml/itemProps2.xml><?xml version="1.0" encoding="utf-8"?>
<ds:datastoreItem xmlns:ds="http://schemas.openxmlformats.org/officeDocument/2006/customXml" ds:itemID="{7B432F7F-4A9D-4103-B651-42B48A29122B}">
  <ds:schemaRefs>
    <ds:schemaRef ds:uri="89490430-9be5-460b-8e8f-3e34315bfcc4"/>
    <ds:schemaRef ds:uri="de250063-c2e2-49a6-81fb-76a1a247ffa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6A0E9E3-9C41-49ED-B931-6060523635E5}">
  <ds:schemaRefs>
    <ds:schemaRef ds:uri="http://schemas.microsoft.com/office/2006/metadata/properties"/>
    <ds:schemaRef ds:uri="de250063-c2e2-49a6-81fb-76a1a247ffa0"/>
    <ds:schemaRef ds:uri="http://schemas.microsoft.com/office/infopath/2007/PartnerControls"/>
    <ds:schemaRef ds:uri="http://www.w3.org/XML/1998/namespace"/>
    <ds:schemaRef ds:uri="http://purl.org/dc/dcmitype/"/>
    <ds:schemaRef ds:uri="http://purl.org/dc/elements/1.1/"/>
    <ds:schemaRef ds:uri="http://schemas.microsoft.com/office/2006/documentManagement/types"/>
    <ds:schemaRef ds:uri="http://schemas.openxmlformats.org/package/2006/metadata/core-properties"/>
    <ds:schemaRef ds:uri="89490430-9be5-460b-8e8f-3e34315bfcc4"/>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160</TotalTime>
  <Words>1514</Words>
  <Application>Microsoft Office PowerPoint</Application>
  <PresentationFormat>Custom</PresentationFormat>
  <Paragraphs>315</Paragraphs>
  <Slides>31</Slides>
  <Notes>14</Notes>
  <HiddenSlides>0</HiddenSlides>
  <MMClips>3</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31</vt:i4>
      </vt:variant>
    </vt:vector>
  </HeadingPairs>
  <TitlesOfParts>
    <vt:vector size="48" baseType="lpstr">
      <vt:lpstr>Cooper Hewitt</vt:lpstr>
      <vt:lpstr>Arial</vt:lpstr>
      <vt:lpstr>Cooper Hewitt Bold</vt:lpstr>
      <vt:lpstr>Arabic Typesetting</vt:lpstr>
      <vt:lpstr>Segoe UI</vt:lpstr>
      <vt:lpstr>Calibri</vt:lpstr>
      <vt:lpstr>DM Sans</vt:lpstr>
      <vt:lpstr>Segoe UI Semibold</vt:lpstr>
      <vt:lpstr>Calibri Light</vt:lpstr>
      <vt:lpstr>Gill Sans MT</vt:lpstr>
      <vt:lpstr>Aptos</vt:lpstr>
      <vt:lpstr>Segoe UI Semilight</vt:lpstr>
      <vt:lpstr>Office Theme</vt:lpstr>
      <vt:lpstr>1_Office Theme</vt:lpstr>
      <vt:lpstr>Office Theme</vt:lpstr>
      <vt:lpstr>YuWaah PPT Template (Final) (Template File Only)</vt:lpstr>
      <vt:lpstr>Office Theme</vt:lpstr>
      <vt:lpstr>PowerPoint Presentation</vt:lpstr>
      <vt:lpstr>Master Class Outline</vt:lpstr>
      <vt:lpstr>PowerPoint Presentation</vt:lpstr>
      <vt:lpstr>PowerPoint Presentation</vt:lpstr>
      <vt:lpstr>Livelihood Programme Portfolio</vt:lpstr>
      <vt:lpstr>PowerPoint Presentation</vt:lpstr>
      <vt:lpstr>PowerPoint Presentation</vt:lpstr>
      <vt:lpstr>Livelihood Programme Framework</vt:lpstr>
      <vt:lpstr>PowerPoint Presentation</vt:lpstr>
      <vt:lpstr>Learning Management System </vt:lpstr>
      <vt:lpstr>PowerPoint Presentation</vt:lpstr>
      <vt:lpstr>PowerPoint Presentation</vt:lpstr>
      <vt:lpstr>Key M&amp;E Structure &amp; Monitoring Mechanism</vt:lpstr>
      <vt:lpstr>Sixer Class - Regular &amp; Dynamic Dashboards</vt:lpstr>
      <vt:lpstr>PowerPoint Presentation</vt:lpstr>
      <vt:lpstr>Balanced Score Card</vt:lpstr>
      <vt:lpstr>Good Governance</vt:lpstr>
      <vt:lpstr>PowerPoint Presentation</vt:lpstr>
      <vt:lpstr>PowerPoint Presentation</vt:lpstr>
      <vt:lpstr>Magic Bus Livelihood Programme– Geographical Reach</vt:lpstr>
      <vt:lpstr>Enrolment </vt:lpstr>
      <vt:lpstr>Enrolment v/s Placement  </vt:lpstr>
      <vt:lpstr>Placement &amp; Average Salary</vt:lpstr>
      <vt:lpstr>Impact on Income Generation</vt:lpstr>
      <vt:lpstr>Female Enrolment </vt:lpstr>
      <vt:lpstr>Female Salary  </vt:lpstr>
      <vt:lpstr>Female Avg. Salary</vt:lpstr>
      <vt:lpstr>PowerPoint Presentation</vt:lpstr>
      <vt:lpstr>PowerPoint Presentation</vt:lpstr>
      <vt:lpstr>PowerPoint Presentation</vt:lpstr>
      <vt:lpstr>3 - 7 June 2024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gLOCAL23 Slides Deck</dc:title>
  <dc:creator>GEI</dc:creator>
  <cp:keywords>DAFd2QjGQ3g,BAEdEyFh6Uk</cp:keywords>
  <cp:lastModifiedBy>Leena  Rao</cp:lastModifiedBy>
  <cp:revision>509</cp:revision>
  <dcterms:created xsi:type="dcterms:W3CDTF">2023-03-23T11:16:43Z</dcterms:created>
  <dcterms:modified xsi:type="dcterms:W3CDTF">2024-06-05T08:28:25Z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2023-03-23T00:00:00Z</vt:filetime>
  </property>
  <property fmtid="{D5CDD505-2E9C-101B-9397-08002B2CF9AE}" pid="3" name="Creator">
    <vt:lpwstr>Canva</vt:lpwstr>
  </property>
  <property fmtid="{D5CDD505-2E9C-101B-9397-08002B2CF9AE}" pid="4" name="Producer">
    <vt:lpwstr>Canva</vt:lpwstr>
  </property>
  <property fmtid="{D5CDD505-2E9C-101B-9397-08002B2CF9AE}" pid="5" name="LastSaved">
    <vt:filetime>2023-03-23T00:00:00Z</vt:filetime>
  </property>
  <property fmtid="{D5CDD505-2E9C-101B-9397-08002B2CF9AE}" pid="6" name="ContentTypeId">
    <vt:lpwstr>0x010100CF619709E365DF408845AD496E3734D6</vt:lpwstr>
  </property>
</Properties>
</file>