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9" r:id="rId5"/>
    <p:sldMasterId id="2147493503" r:id="rId6"/>
  </p:sldMasterIdLst>
  <p:notesMasterIdLst>
    <p:notesMasterId r:id="rId27"/>
  </p:notesMasterIdLst>
  <p:sldIdLst>
    <p:sldId id="311" r:id="rId7"/>
    <p:sldId id="322" r:id="rId8"/>
    <p:sldId id="323" r:id="rId9"/>
    <p:sldId id="324" r:id="rId10"/>
    <p:sldId id="325" r:id="rId11"/>
    <p:sldId id="326" r:id="rId12"/>
    <p:sldId id="331" r:id="rId13"/>
    <p:sldId id="327" r:id="rId14"/>
    <p:sldId id="328" r:id="rId15"/>
    <p:sldId id="315" r:id="rId16"/>
    <p:sldId id="316" r:id="rId17"/>
    <p:sldId id="320" r:id="rId18"/>
    <p:sldId id="317" r:id="rId19"/>
    <p:sldId id="321" r:id="rId20"/>
    <p:sldId id="332" r:id="rId21"/>
    <p:sldId id="413" r:id="rId22"/>
    <p:sldId id="301" r:id="rId23"/>
    <p:sldId id="411" r:id="rId24"/>
    <p:sldId id="333" r:id="rId25"/>
    <p:sldId id="313"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4A6"/>
    <a:srgbClr val="323E48"/>
    <a:srgbClr val="544587"/>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7B0C4-468C-45EA-96CE-F447685F3478}" v="15" dt="2024-05-20T17:51:51.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2297" autoAdjust="0"/>
  </p:normalViewPr>
  <p:slideViewPr>
    <p:cSldViewPr snapToGrid="0" snapToObjects="1" showGuides="1">
      <p:cViewPr varScale="1">
        <p:scale>
          <a:sx n="103" d="100"/>
          <a:sy n="103" d="100"/>
        </p:scale>
        <p:origin x="189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BCD6E-CAE8-42A2-9186-BFA3F99E5FEE}" type="doc">
      <dgm:prSet loTypeId="urn:microsoft.com/office/officeart/2005/8/layout/radial3" loCatId="relationship" qsTypeId="urn:microsoft.com/office/officeart/2005/8/quickstyle/simple1" qsCatId="simple" csTypeId="urn:microsoft.com/office/officeart/2005/8/colors/accent4_5" csCatId="accent4" phldr="1"/>
      <dgm:spPr/>
      <dgm:t>
        <a:bodyPr/>
        <a:lstStyle/>
        <a:p>
          <a:endParaRPr lang="en-GB"/>
        </a:p>
      </dgm:t>
    </dgm:pt>
    <dgm:pt modelId="{A2A080AD-6DF0-45E1-BED9-01224BA49B9F}">
      <dgm:prSet phldrT="[Text]" custT="1"/>
      <dgm:spPr/>
      <dgm:t>
        <a:bodyPr/>
        <a:lstStyle/>
        <a:p>
          <a:r>
            <a:rPr lang="en-US" sz="2400" b="1"/>
            <a:t>Impact</a:t>
          </a:r>
          <a:endParaRPr lang="en-GB" sz="2400" b="1"/>
        </a:p>
      </dgm:t>
    </dgm:pt>
    <dgm:pt modelId="{FD79228B-EFAA-4D35-B44D-601944AEDA1F}" type="parTrans" cxnId="{B7FB10D4-5EAC-433E-9581-ECFD63444F9F}">
      <dgm:prSet/>
      <dgm:spPr/>
      <dgm:t>
        <a:bodyPr/>
        <a:lstStyle/>
        <a:p>
          <a:endParaRPr lang="en-GB"/>
        </a:p>
      </dgm:t>
    </dgm:pt>
    <dgm:pt modelId="{DABEEF82-A287-4FA0-9ABE-764E9C4559A2}" type="sibTrans" cxnId="{B7FB10D4-5EAC-433E-9581-ECFD63444F9F}">
      <dgm:prSet/>
      <dgm:spPr/>
      <dgm:t>
        <a:bodyPr/>
        <a:lstStyle/>
        <a:p>
          <a:endParaRPr lang="en-GB"/>
        </a:p>
      </dgm:t>
    </dgm:pt>
    <dgm:pt modelId="{E26738DC-D78F-4275-AAB6-175F8BDCB6DA}">
      <dgm:prSet phldrT="[Text]"/>
      <dgm:spPr>
        <a:solidFill>
          <a:schemeClr val="tx2"/>
        </a:solidFill>
      </dgm:spPr>
      <dgm:t>
        <a:bodyPr/>
        <a:lstStyle/>
        <a:p>
          <a:r>
            <a:rPr lang="en-GB" b="1" dirty="0">
              <a:solidFill>
                <a:schemeClr val="bg1"/>
              </a:solidFill>
            </a:rPr>
            <a:t>10 PhD studentships</a:t>
          </a:r>
        </a:p>
      </dgm:t>
    </dgm:pt>
    <dgm:pt modelId="{54C00D99-3796-449F-BB0F-CAB45F96BC20}" type="parTrans" cxnId="{DA1067CB-35DB-4E97-B532-CBF744354FC7}">
      <dgm:prSet/>
      <dgm:spPr/>
      <dgm:t>
        <a:bodyPr/>
        <a:lstStyle/>
        <a:p>
          <a:endParaRPr lang="en-GB"/>
        </a:p>
      </dgm:t>
    </dgm:pt>
    <dgm:pt modelId="{22011DE2-6D7F-450F-B4A0-936305DD071E}" type="sibTrans" cxnId="{DA1067CB-35DB-4E97-B532-CBF744354FC7}">
      <dgm:prSet/>
      <dgm:spPr/>
      <dgm:t>
        <a:bodyPr/>
        <a:lstStyle/>
        <a:p>
          <a:endParaRPr lang="en-GB"/>
        </a:p>
      </dgm:t>
    </dgm:pt>
    <dgm:pt modelId="{7CD9C624-93A0-4306-872C-7F30A2188DE4}">
      <dgm:prSet phldrT="[Text]"/>
      <dgm:spPr>
        <a:solidFill>
          <a:schemeClr val="tx2"/>
        </a:solidFill>
      </dgm:spPr>
      <dgm:t>
        <a:bodyPr/>
        <a:lstStyle/>
        <a:p>
          <a:r>
            <a:rPr lang="en-US" b="1" dirty="0">
              <a:solidFill>
                <a:schemeClr val="bg1"/>
              </a:solidFill>
            </a:rPr>
            <a:t>Shaping teaching practices in SHU &amp; Man-Met</a:t>
          </a:r>
        </a:p>
        <a:p>
          <a:r>
            <a:rPr lang="en-US" b="1" dirty="0">
              <a:solidFill>
                <a:schemeClr val="bg1"/>
              </a:solidFill>
            </a:rPr>
            <a:t>Anti-racist university agenda</a:t>
          </a:r>
          <a:endParaRPr lang="en-GB" b="1" dirty="0">
            <a:solidFill>
              <a:schemeClr val="bg1"/>
            </a:solidFill>
          </a:endParaRPr>
        </a:p>
      </dgm:t>
    </dgm:pt>
    <dgm:pt modelId="{18E866A1-C51C-4370-AE30-B67F9704B718}" type="parTrans" cxnId="{183E74AC-E968-498A-85B9-B461C8D16CA8}">
      <dgm:prSet/>
      <dgm:spPr/>
      <dgm:t>
        <a:bodyPr/>
        <a:lstStyle/>
        <a:p>
          <a:endParaRPr lang="en-GB"/>
        </a:p>
      </dgm:t>
    </dgm:pt>
    <dgm:pt modelId="{4785A3E1-2DB4-4544-A09B-DCF3796A7D5F}" type="sibTrans" cxnId="{183E74AC-E968-498A-85B9-B461C8D16CA8}">
      <dgm:prSet/>
      <dgm:spPr/>
      <dgm:t>
        <a:bodyPr/>
        <a:lstStyle/>
        <a:p>
          <a:endParaRPr lang="en-GB"/>
        </a:p>
      </dgm:t>
    </dgm:pt>
    <dgm:pt modelId="{4312CFB8-2FB3-4A75-8B4D-60AFCE12B8B4}">
      <dgm:prSet phldrT="[Text]"/>
      <dgm:spPr>
        <a:solidFill>
          <a:schemeClr val="tx2"/>
        </a:solidFill>
      </dgm:spPr>
      <dgm:t>
        <a:bodyPr/>
        <a:lstStyle/>
        <a:p>
          <a:r>
            <a:rPr lang="en-GB" b="1" dirty="0">
              <a:solidFill>
                <a:schemeClr val="bg1"/>
              </a:solidFill>
            </a:rPr>
            <a:t>University policies</a:t>
          </a:r>
        </a:p>
        <a:p>
          <a:r>
            <a:rPr lang="en-GB" b="1" dirty="0">
              <a:solidFill>
                <a:schemeClr val="bg1"/>
              </a:solidFill>
            </a:rPr>
            <a:t>Forbes</a:t>
          </a:r>
        </a:p>
        <a:p>
          <a:r>
            <a:rPr lang="en-GB" b="1" dirty="0">
              <a:solidFill>
                <a:schemeClr val="bg1"/>
              </a:solidFill>
            </a:rPr>
            <a:t>The conversation</a:t>
          </a:r>
        </a:p>
        <a:p>
          <a:r>
            <a:rPr lang="en-GB" b="1" dirty="0">
              <a:solidFill>
                <a:schemeClr val="bg1"/>
              </a:solidFill>
            </a:rPr>
            <a:t>Parliament </a:t>
          </a:r>
        </a:p>
        <a:p>
          <a:r>
            <a:rPr lang="en-GB" b="1" dirty="0">
              <a:solidFill>
                <a:schemeClr val="bg1"/>
              </a:solidFill>
            </a:rPr>
            <a:t>Collaboration (LTU, BCU)</a:t>
          </a:r>
        </a:p>
      </dgm:t>
    </dgm:pt>
    <dgm:pt modelId="{D0C47756-9C81-4570-8B32-61143A42A562}" type="parTrans" cxnId="{2D280A99-9E2B-4EAC-ABE5-ADE872DE38E2}">
      <dgm:prSet/>
      <dgm:spPr/>
      <dgm:t>
        <a:bodyPr/>
        <a:lstStyle/>
        <a:p>
          <a:endParaRPr lang="en-GB"/>
        </a:p>
      </dgm:t>
    </dgm:pt>
    <dgm:pt modelId="{B0F089A7-51B7-40AB-905F-B13AD22FB85E}" type="sibTrans" cxnId="{2D280A99-9E2B-4EAC-ABE5-ADE872DE38E2}">
      <dgm:prSet/>
      <dgm:spPr/>
      <dgm:t>
        <a:bodyPr/>
        <a:lstStyle/>
        <a:p>
          <a:endParaRPr lang="en-GB"/>
        </a:p>
      </dgm:t>
    </dgm:pt>
    <dgm:pt modelId="{66320637-B904-481D-94B9-C581BA9E97BD}" type="pres">
      <dgm:prSet presAssocID="{A8FBCD6E-CAE8-42A2-9186-BFA3F99E5FEE}" presName="composite" presStyleCnt="0">
        <dgm:presLayoutVars>
          <dgm:chMax val="1"/>
          <dgm:dir/>
          <dgm:resizeHandles val="exact"/>
        </dgm:presLayoutVars>
      </dgm:prSet>
      <dgm:spPr/>
    </dgm:pt>
    <dgm:pt modelId="{C8E9D430-9D95-4C00-9D4E-65546F8D8138}" type="pres">
      <dgm:prSet presAssocID="{A8FBCD6E-CAE8-42A2-9186-BFA3F99E5FEE}" presName="radial" presStyleCnt="0">
        <dgm:presLayoutVars>
          <dgm:animLvl val="ctr"/>
        </dgm:presLayoutVars>
      </dgm:prSet>
      <dgm:spPr/>
    </dgm:pt>
    <dgm:pt modelId="{AACC2322-0D5C-4827-978A-04461EAA6D00}" type="pres">
      <dgm:prSet presAssocID="{A2A080AD-6DF0-45E1-BED9-01224BA49B9F}" presName="centerShape" presStyleLbl="vennNode1" presStyleIdx="0" presStyleCnt="4"/>
      <dgm:spPr/>
    </dgm:pt>
    <dgm:pt modelId="{39C0B534-1265-4D96-B22F-D4047F3B6729}" type="pres">
      <dgm:prSet presAssocID="{E26738DC-D78F-4275-AAB6-175F8BDCB6DA}" presName="node" presStyleLbl="vennNode1" presStyleIdx="1" presStyleCnt="4" custScaleX="119506" custScaleY="131479" custRadScaleRad="85192" custRadScaleInc="-1251">
        <dgm:presLayoutVars>
          <dgm:bulletEnabled val="1"/>
        </dgm:presLayoutVars>
      </dgm:prSet>
      <dgm:spPr/>
    </dgm:pt>
    <dgm:pt modelId="{363AA6BB-A4EA-4238-90A2-BBE4615DE91B}" type="pres">
      <dgm:prSet presAssocID="{7CD9C624-93A0-4306-872C-7F30A2188DE4}" presName="node" presStyleLbl="vennNode1" presStyleIdx="2" presStyleCnt="4" custScaleX="132505" custScaleY="131939" custRadScaleRad="91823" custRadScaleInc="-4990">
        <dgm:presLayoutVars>
          <dgm:bulletEnabled val="1"/>
        </dgm:presLayoutVars>
      </dgm:prSet>
      <dgm:spPr/>
    </dgm:pt>
    <dgm:pt modelId="{206AE9A6-1D86-402C-A2F1-B541019988CE}" type="pres">
      <dgm:prSet presAssocID="{4312CFB8-2FB3-4A75-8B4D-60AFCE12B8B4}" presName="node" presStyleLbl="vennNode1" presStyleIdx="3" presStyleCnt="4" custScaleX="137229" custScaleY="135573" custRadScaleRad="91823" custRadScaleInc="4990">
        <dgm:presLayoutVars>
          <dgm:bulletEnabled val="1"/>
        </dgm:presLayoutVars>
      </dgm:prSet>
      <dgm:spPr/>
    </dgm:pt>
  </dgm:ptLst>
  <dgm:cxnLst>
    <dgm:cxn modelId="{A8C57F66-1347-4E55-BB6B-C63B3F8FDF0B}" type="presOf" srcId="{4312CFB8-2FB3-4A75-8B4D-60AFCE12B8B4}" destId="{206AE9A6-1D86-402C-A2F1-B541019988CE}" srcOrd="0" destOrd="0" presId="urn:microsoft.com/office/officeart/2005/8/layout/radial3"/>
    <dgm:cxn modelId="{C0597E4C-76EC-46B5-9B08-572D6790EA1E}" type="presOf" srcId="{7CD9C624-93A0-4306-872C-7F30A2188DE4}" destId="{363AA6BB-A4EA-4238-90A2-BBE4615DE91B}" srcOrd="0" destOrd="0" presId="urn:microsoft.com/office/officeart/2005/8/layout/radial3"/>
    <dgm:cxn modelId="{2D280A99-9E2B-4EAC-ABE5-ADE872DE38E2}" srcId="{A2A080AD-6DF0-45E1-BED9-01224BA49B9F}" destId="{4312CFB8-2FB3-4A75-8B4D-60AFCE12B8B4}" srcOrd="2" destOrd="0" parTransId="{D0C47756-9C81-4570-8B32-61143A42A562}" sibTransId="{B0F089A7-51B7-40AB-905F-B13AD22FB85E}"/>
    <dgm:cxn modelId="{183E74AC-E968-498A-85B9-B461C8D16CA8}" srcId="{A2A080AD-6DF0-45E1-BED9-01224BA49B9F}" destId="{7CD9C624-93A0-4306-872C-7F30A2188DE4}" srcOrd="1" destOrd="0" parTransId="{18E866A1-C51C-4370-AE30-B67F9704B718}" sibTransId="{4785A3E1-2DB4-4544-A09B-DCF3796A7D5F}"/>
    <dgm:cxn modelId="{DA1067CB-35DB-4E97-B532-CBF744354FC7}" srcId="{A2A080AD-6DF0-45E1-BED9-01224BA49B9F}" destId="{E26738DC-D78F-4275-AAB6-175F8BDCB6DA}" srcOrd="0" destOrd="0" parTransId="{54C00D99-3796-449F-BB0F-CAB45F96BC20}" sibTransId="{22011DE2-6D7F-450F-B4A0-936305DD071E}"/>
    <dgm:cxn modelId="{C2302CCE-4B44-4011-9F12-04CF70B09792}" type="presOf" srcId="{A2A080AD-6DF0-45E1-BED9-01224BA49B9F}" destId="{AACC2322-0D5C-4827-978A-04461EAA6D00}" srcOrd="0" destOrd="0" presId="urn:microsoft.com/office/officeart/2005/8/layout/radial3"/>
    <dgm:cxn modelId="{DADF76CF-16C4-4D6D-8392-03038999ADCC}" type="presOf" srcId="{E26738DC-D78F-4275-AAB6-175F8BDCB6DA}" destId="{39C0B534-1265-4D96-B22F-D4047F3B6729}" srcOrd="0" destOrd="0" presId="urn:microsoft.com/office/officeart/2005/8/layout/radial3"/>
    <dgm:cxn modelId="{B7FB10D4-5EAC-433E-9581-ECFD63444F9F}" srcId="{A8FBCD6E-CAE8-42A2-9186-BFA3F99E5FEE}" destId="{A2A080AD-6DF0-45E1-BED9-01224BA49B9F}" srcOrd="0" destOrd="0" parTransId="{FD79228B-EFAA-4D35-B44D-601944AEDA1F}" sibTransId="{DABEEF82-A287-4FA0-9ABE-764E9C4559A2}"/>
    <dgm:cxn modelId="{309633F9-BD64-4D14-9A3E-56E5305F4146}" type="presOf" srcId="{A8FBCD6E-CAE8-42A2-9186-BFA3F99E5FEE}" destId="{66320637-B904-481D-94B9-C581BA9E97BD}" srcOrd="0" destOrd="0" presId="urn:microsoft.com/office/officeart/2005/8/layout/radial3"/>
    <dgm:cxn modelId="{43B4C3EA-253E-49F5-BCCD-01EF04E8A7B5}" type="presParOf" srcId="{66320637-B904-481D-94B9-C581BA9E97BD}" destId="{C8E9D430-9D95-4C00-9D4E-65546F8D8138}" srcOrd="0" destOrd="0" presId="urn:microsoft.com/office/officeart/2005/8/layout/radial3"/>
    <dgm:cxn modelId="{C7045412-6359-43DC-8B1F-8C2CC0F75877}" type="presParOf" srcId="{C8E9D430-9D95-4C00-9D4E-65546F8D8138}" destId="{AACC2322-0D5C-4827-978A-04461EAA6D00}" srcOrd="0" destOrd="0" presId="urn:microsoft.com/office/officeart/2005/8/layout/radial3"/>
    <dgm:cxn modelId="{4C9E6E30-B3A4-488A-B859-5190E9E70438}" type="presParOf" srcId="{C8E9D430-9D95-4C00-9D4E-65546F8D8138}" destId="{39C0B534-1265-4D96-B22F-D4047F3B6729}" srcOrd="1" destOrd="0" presId="urn:microsoft.com/office/officeart/2005/8/layout/radial3"/>
    <dgm:cxn modelId="{24F1E1DF-590F-4C07-BD62-1B11866F54BE}" type="presParOf" srcId="{C8E9D430-9D95-4C00-9D4E-65546F8D8138}" destId="{363AA6BB-A4EA-4238-90A2-BBE4615DE91B}" srcOrd="2" destOrd="0" presId="urn:microsoft.com/office/officeart/2005/8/layout/radial3"/>
    <dgm:cxn modelId="{273B2554-34E5-4073-B9B5-DD861707CDC2}" type="presParOf" srcId="{C8E9D430-9D95-4C00-9D4E-65546F8D8138}" destId="{206AE9A6-1D86-402C-A2F1-B541019988CE}"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C2322-0D5C-4827-978A-04461EAA6D00}">
      <dsp:nvSpPr>
        <dsp:cNvPr id="0" name=""/>
        <dsp:cNvSpPr/>
      </dsp:nvSpPr>
      <dsp:spPr>
        <a:xfrm>
          <a:off x="2096668" y="1155497"/>
          <a:ext cx="2450574" cy="2450574"/>
        </a:xfrm>
        <a:prstGeom prst="ellipse">
          <a:avLst/>
        </a:prstGeom>
        <a:solidFill>
          <a:schemeClr val="accent4">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Impact</a:t>
          </a:r>
          <a:endParaRPr lang="en-GB" sz="2400" b="1" kern="1200"/>
        </a:p>
      </dsp:txBody>
      <dsp:txXfrm>
        <a:off x="2455546" y="1514375"/>
        <a:ext cx="1732818" cy="1732818"/>
      </dsp:txXfrm>
    </dsp:sp>
    <dsp:sp modelId="{39C0B534-1265-4D96-B22F-D4047F3B6729}">
      <dsp:nvSpPr>
        <dsp:cNvPr id="0" name=""/>
        <dsp:cNvSpPr/>
      </dsp:nvSpPr>
      <dsp:spPr>
        <a:xfrm>
          <a:off x="2554226" y="217514"/>
          <a:ext cx="1464291" cy="161099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1"/>
              </a:solidFill>
            </a:rPr>
            <a:t>10 PhD studentships</a:t>
          </a:r>
        </a:p>
      </dsp:txBody>
      <dsp:txXfrm>
        <a:off x="2768666" y="453439"/>
        <a:ext cx="1035411" cy="1139145"/>
      </dsp:txXfrm>
    </dsp:sp>
    <dsp:sp modelId="{363AA6BB-A4EA-4238-90A2-BBE4615DE91B}">
      <dsp:nvSpPr>
        <dsp:cNvPr id="0" name=""/>
        <dsp:cNvSpPr/>
      </dsp:nvSpPr>
      <dsp:spPr>
        <a:xfrm>
          <a:off x="3847440" y="2168195"/>
          <a:ext cx="1623566" cy="161663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Shaping teaching practices in SHU &amp; Man-Met</a:t>
          </a:r>
        </a:p>
        <a:p>
          <a:pPr marL="0" lvl="0" indent="0" algn="ctr" defTabSz="444500">
            <a:lnSpc>
              <a:spcPct val="90000"/>
            </a:lnSpc>
            <a:spcBef>
              <a:spcPct val="0"/>
            </a:spcBef>
            <a:spcAft>
              <a:spcPct val="35000"/>
            </a:spcAft>
            <a:buNone/>
          </a:pPr>
          <a:r>
            <a:rPr lang="en-US" sz="1000" b="1" kern="1200" dirty="0">
              <a:solidFill>
                <a:schemeClr val="bg1"/>
              </a:solidFill>
            </a:rPr>
            <a:t>Anti-racist university agenda</a:t>
          </a:r>
          <a:endParaRPr lang="en-GB" sz="1000" b="1" kern="1200" dirty="0">
            <a:solidFill>
              <a:schemeClr val="bg1"/>
            </a:solidFill>
          </a:endParaRPr>
        </a:p>
      </dsp:txBody>
      <dsp:txXfrm>
        <a:off x="4085206" y="2404945"/>
        <a:ext cx="1148034" cy="1143131"/>
      </dsp:txXfrm>
    </dsp:sp>
    <dsp:sp modelId="{206AE9A6-1D86-402C-A2F1-B541019988CE}">
      <dsp:nvSpPr>
        <dsp:cNvPr id="0" name=""/>
        <dsp:cNvSpPr/>
      </dsp:nvSpPr>
      <dsp:spPr>
        <a:xfrm>
          <a:off x="1143962" y="2145931"/>
          <a:ext cx="1681449" cy="1661158"/>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1"/>
              </a:solidFill>
            </a:rPr>
            <a:t>University policies</a:t>
          </a:r>
        </a:p>
        <a:p>
          <a:pPr marL="0" lvl="0" indent="0" algn="ctr" defTabSz="444500">
            <a:lnSpc>
              <a:spcPct val="90000"/>
            </a:lnSpc>
            <a:spcBef>
              <a:spcPct val="0"/>
            </a:spcBef>
            <a:spcAft>
              <a:spcPct val="35000"/>
            </a:spcAft>
            <a:buNone/>
          </a:pPr>
          <a:r>
            <a:rPr lang="en-GB" sz="1000" b="1" kern="1200" dirty="0">
              <a:solidFill>
                <a:schemeClr val="bg1"/>
              </a:solidFill>
            </a:rPr>
            <a:t>Forbes</a:t>
          </a:r>
        </a:p>
        <a:p>
          <a:pPr marL="0" lvl="0" indent="0" algn="ctr" defTabSz="444500">
            <a:lnSpc>
              <a:spcPct val="90000"/>
            </a:lnSpc>
            <a:spcBef>
              <a:spcPct val="0"/>
            </a:spcBef>
            <a:spcAft>
              <a:spcPct val="35000"/>
            </a:spcAft>
            <a:buNone/>
          </a:pPr>
          <a:r>
            <a:rPr lang="en-GB" sz="1000" b="1" kern="1200" dirty="0">
              <a:solidFill>
                <a:schemeClr val="bg1"/>
              </a:solidFill>
            </a:rPr>
            <a:t>The conversation</a:t>
          </a:r>
        </a:p>
        <a:p>
          <a:pPr marL="0" lvl="0" indent="0" algn="ctr" defTabSz="444500">
            <a:lnSpc>
              <a:spcPct val="90000"/>
            </a:lnSpc>
            <a:spcBef>
              <a:spcPct val="0"/>
            </a:spcBef>
            <a:spcAft>
              <a:spcPct val="35000"/>
            </a:spcAft>
            <a:buNone/>
          </a:pPr>
          <a:r>
            <a:rPr lang="en-GB" sz="1000" b="1" kern="1200" dirty="0">
              <a:solidFill>
                <a:schemeClr val="bg1"/>
              </a:solidFill>
            </a:rPr>
            <a:t>Parliament </a:t>
          </a:r>
        </a:p>
        <a:p>
          <a:pPr marL="0" lvl="0" indent="0" algn="ctr" defTabSz="444500">
            <a:lnSpc>
              <a:spcPct val="90000"/>
            </a:lnSpc>
            <a:spcBef>
              <a:spcPct val="0"/>
            </a:spcBef>
            <a:spcAft>
              <a:spcPct val="35000"/>
            </a:spcAft>
            <a:buNone/>
          </a:pPr>
          <a:r>
            <a:rPr lang="en-GB" sz="1000" b="1" kern="1200" dirty="0">
              <a:solidFill>
                <a:schemeClr val="bg1"/>
              </a:solidFill>
            </a:rPr>
            <a:t>Collaboration (LTU, BCU)</a:t>
          </a:r>
        </a:p>
      </dsp:txBody>
      <dsp:txXfrm>
        <a:off x="1390205" y="2389202"/>
        <a:ext cx="1188963" cy="11746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A137B-47F0-4C2D-B126-7949E7940439}" type="datetimeFigureOut">
              <a:rPr lang="en-GB" smtClean="0"/>
              <a:t>22/05/2024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87C7A-98D5-4B20-899A-5E9F78042436}" type="slidenum">
              <a:rPr lang="en-GB" smtClean="0"/>
              <a:t>‹#›</a:t>
            </a:fld>
            <a:endParaRPr lang="en-GB"/>
          </a:p>
        </p:txBody>
      </p:sp>
    </p:spTree>
    <p:extLst>
      <p:ext uri="{BB962C8B-B14F-4D97-AF65-F5344CB8AC3E}">
        <p14:creationId xmlns:p14="http://schemas.microsoft.com/office/powerpoint/2010/main" val="8785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-FR and FA introduce themselves, roles, responsibility in the ASPIRE programme/evaluation, intro to Advance HE, and what to expect from the session.</a:t>
            </a:r>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1</a:t>
            </a:fld>
            <a:endParaRPr lang="en-GB"/>
          </a:p>
        </p:txBody>
      </p:sp>
    </p:spTree>
    <p:extLst>
      <p:ext uri="{BB962C8B-B14F-4D97-AF65-F5344CB8AC3E}">
        <p14:creationId xmlns:p14="http://schemas.microsoft.com/office/powerpoint/2010/main" val="7505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 and FA to discuss how this fed into the evaluation, the process of this evolving over the three cohorts 5 mins</a:t>
            </a:r>
          </a:p>
        </p:txBody>
      </p:sp>
      <p:sp>
        <p:nvSpPr>
          <p:cNvPr id="4" name="Slide Number Placeholder 3"/>
          <p:cNvSpPr>
            <a:spLocks noGrp="1"/>
          </p:cNvSpPr>
          <p:nvPr>
            <p:ph type="sldNum" sz="quarter" idx="5"/>
          </p:nvPr>
        </p:nvSpPr>
        <p:spPr/>
        <p:txBody>
          <a:bodyPr/>
          <a:lstStyle/>
          <a:p>
            <a:fld id="{CE287C7A-98D5-4B20-899A-5E9F78042436}" type="slidenum">
              <a:rPr lang="en-GB" smtClean="0"/>
              <a:t>10</a:t>
            </a:fld>
            <a:endParaRPr lang="en-GB"/>
          </a:p>
        </p:txBody>
      </p:sp>
    </p:spTree>
    <p:extLst>
      <p:ext uri="{BB962C8B-B14F-4D97-AF65-F5344CB8AC3E}">
        <p14:creationId xmlns:p14="http://schemas.microsoft.com/office/powerpoint/2010/main" val="280928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 to present evaluation results 20 mins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E287C7A-98D5-4B20-899A-5E9F78042436}" type="slidenum">
              <a:rPr lang="en-GB" smtClean="0"/>
              <a:t>11</a:t>
            </a:fld>
            <a:endParaRPr lang="en-GB"/>
          </a:p>
        </p:txBody>
      </p:sp>
    </p:spTree>
    <p:extLst>
      <p:ext uri="{BB962C8B-B14F-4D97-AF65-F5344CB8AC3E}">
        <p14:creationId xmlns:p14="http://schemas.microsoft.com/office/powerpoint/2010/main" val="354933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 to present evaluation results 20 mins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E287C7A-98D5-4B20-899A-5E9F78042436}" type="slidenum">
              <a:rPr lang="en-GB" smtClean="0"/>
              <a:t>12</a:t>
            </a:fld>
            <a:endParaRPr lang="en-GB"/>
          </a:p>
        </p:txBody>
      </p:sp>
    </p:spTree>
    <p:extLst>
      <p:ext uri="{BB962C8B-B14F-4D97-AF65-F5344CB8AC3E}">
        <p14:creationId xmlns:p14="http://schemas.microsoft.com/office/powerpoint/2010/main" val="427219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 to present evaluation results 20 mins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E287C7A-98D5-4B20-899A-5E9F78042436}" type="slidenum">
              <a:rPr lang="en-GB" smtClean="0"/>
              <a:t>13</a:t>
            </a:fld>
            <a:endParaRPr lang="en-GB"/>
          </a:p>
        </p:txBody>
      </p:sp>
    </p:spTree>
    <p:extLst>
      <p:ext uri="{BB962C8B-B14F-4D97-AF65-F5344CB8AC3E}">
        <p14:creationId xmlns:p14="http://schemas.microsoft.com/office/powerpoint/2010/main" val="2481168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 to present evaluation results 20 mins</a:t>
            </a:r>
          </a:p>
          <a:p>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14</a:t>
            </a:fld>
            <a:endParaRPr lang="en-GB"/>
          </a:p>
        </p:txBody>
      </p:sp>
    </p:spTree>
    <p:extLst>
      <p:ext uri="{BB962C8B-B14F-4D97-AF65-F5344CB8AC3E}">
        <p14:creationId xmlns:p14="http://schemas.microsoft.com/office/powerpoint/2010/main" val="194184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 to present on impact on stakeholders 20 mins</a:t>
            </a:r>
          </a:p>
        </p:txBody>
      </p:sp>
      <p:sp>
        <p:nvSpPr>
          <p:cNvPr id="4" name="Slide Number Placeholder 3"/>
          <p:cNvSpPr>
            <a:spLocks noGrp="1"/>
          </p:cNvSpPr>
          <p:nvPr>
            <p:ph type="sldNum" sz="quarter" idx="5"/>
          </p:nvPr>
        </p:nvSpPr>
        <p:spPr/>
        <p:txBody>
          <a:bodyPr/>
          <a:lstStyle/>
          <a:p>
            <a:fld id="{CE287C7A-98D5-4B20-899A-5E9F78042436}" type="slidenum">
              <a:rPr lang="en-GB" smtClean="0"/>
              <a:t>15</a:t>
            </a:fld>
            <a:endParaRPr lang="en-GB"/>
          </a:p>
        </p:txBody>
      </p:sp>
    </p:spTree>
    <p:extLst>
      <p:ext uri="{BB962C8B-B14F-4D97-AF65-F5344CB8AC3E}">
        <p14:creationId xmlns:p14="http://schemas.microsoft.com/office/powerpoint/2010/main" val="180065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SUCCESSES AND HIGHLIGHTS</a:t>
            </a:r>
          </a:p>
        </p:txBody>
      </p:sp>
      <p:sp>
        <p:nvSpPr>
          <p:cNvPr id="4" name="Slide Number Placeholder 3"/>
          <p:cNvSpPr>
            <a:spLocks noGrp="1"/>
          </p:cNvSpPr>
          <p:nvPr>
            <p:ph type="sldNum" sz="quarter" idx="5"/>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3C1A31D5-59AE-914B-B6B8-D3FB1071DEDB}" type="slidenum">
              <a:rPr kumimoji="0" lang="en-US" sz="1200" b="0" i="0" u="none" strike="noStrike" kern="1200" cap="none" spc="0" normalizeH="0" baseline="0" noProof="0" smtClean="0">
                <a:ln>
                  <a:noFill/>
                </a:ln>
                <a:solidFill>
                  <a:prstClr val="black"/>
                </a:solidFill>
                <a:effectLst/>
                <a:uLnTx/>
                <a:uFillTx/>
                <a:latin typeface="Mulish" pitchFamily="2" charset="77"/>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Mulish" pitchFamily="2" charset="77"/>
              <a:ea typeface="+mn-ea"/>
              <a:cs typeface="+mn-cs"/>
            </a:endParaRPr>
          </a:p>
        </p:txBody>
      </p:sp>
    </p:spTree>
    <p:extLst>
      <p:ext uri="{BB962C8B-B14F-4D97-AF65-F5344CB8AC3E}">
        <p14:creationId xmlns:p14="http://schemas.microsoft.com/office/powerpoint/2010/main" val="290791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 source: Amazon.com</a:t>
            </a:r>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Mulish" pitchFamily="2" charset="77"/>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Mulish" pitchFamily="2" charset="77"/>
              <a:ea typeface="+mn-ea"/>
              <a:cs typeface="+mn-cs"/>
            </a:endParaRPr>
          </a:p>
        </p:txBody>
      </p:sp>
    </p:spTree>
    <p:extLst>
      <p:ext uri="{BB962C8B-B14F-4D97-AF65-F5344CB8AC3E}">
        <p14:creationId xmlns:p14="http://schemas.microsoft.com/office/powerpoint/2010/main" val="73286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 and FA to present next steps for the evaluation 10 mins</a:t>
            </a:r>
          </a:p>
        </p:txBody>
      </p:sp>
      <p:sp>
        <p:nvSpPr>
          <p:cNvPr id="4" name="Slide Number Placeholder 3"/>
          <p:cNvSpPr>
            <a:spLocks noGrp="1"/>
          </p:cNvSpPr>
          <p:nvPr>
            <p:ph type="sldNum" sz="quarter" idx="5"/>
          </p:nvPr>
        </p:nvSpPr>
        <p:spPr/>
        <p:txBody>
          <a:bodyPr/>
          <a:lstStyle/>
          <a:p>
            <a:fld id="{CE287C7A-98D5-4B20-899A-5E9F78042436}" type="slidenum">
              <a:rPr lang="en-GB" smtClean="0"/>
              <a:t>19</a:t>
            </a:fld>
            <a:endParaRPr lang="en-GB"/>
          </a:p>
        </p:txBody>
      </p:sp>
    </p:spTree>
    <p:extLst>
      <p:ext uri="{BB962C8B-B14F-4D97-AF65-F5344CB8AC3E}">
        <p14:creationId xmlns:p14="http://schemas.microsoft.com/office/powerpoint/2010/main" val="107027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20 mins</a:t>
            </a:r>
          </a:p>
        </p:txBody>
      </p:sp>
      <p:sp>
        <p:nvSpPr>
          <p:cNvPr id="4" name="Slide Number Placeholder 3"/>
          <p:cNvSpPr>
            <a:spLocks noGrp="1"/>
          </p:cNvSpPr>
          <p:nvPr>
            <p:ph type="sldNum" sz="quarter" idx="5"/>
          </p:nvPr>
        </p:nvSpPr>
        <p:spPr/>
        <p:txBody>
          <a:bodyPr/>
          <a:lstStyle/>
          <a:p>
            <a:fld id="{CE287C7A-98D5-4B20-899A-5E9F78042436}" type="slidenum">
              <a:rPr lang="en-GB" smtClean="0"/>
              <a:t>20</a:t>
            </a:fld>
            <a:endParaRPr lang="en-GB"/>
          </a:p>
        </p:txBody>
      </p:sp>
    </p:spTree>
    <p:extLst>
      <p:ext uri="{BB962C8B-B14F-4D97-AF65-F5344CB8AC3E}">
        <p14:creationId xmlns:p14="http://schemas.microsoft.com/office/powerpoint/2010/main" val="3652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FA ASPIRE introduction 15 minutes</a:t>
            </a:r>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2</a:t>
            </a:fld>
            <a:endParaRPr lang="en-GB"/>
          </a:p>
        </p:txBody>
      </p:sp>
    </p:spTree>
    <p:extLst>
      <p:ext uri="{BB962C8B-B14F-4D97-AF65-F5344CB8AC3E}">
        <p14:creationId xmlns:p14="http://schemas.microsoft.com/office/powerpoint/2010/main" val="388301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 evaluation introduction 5 minutes</a:t>
            </a:r>
          </a:p>
        </p:txBody>
      </p:sp>
      <p:sp>
        <p:nvSpPr>
          <p:cNvPr id="4" name="Slide Number Placeholder 3"/>
          <p:cNvSpPr>
            <a:spLocks noGrp="1"/>
          </p:cNvSpPr>
          <p:nvPr>
            <p:ph type="sldNum" sz="quarter" idx="5"/>
          </p:nvPr>
        </p:nvSpPr>
        <p:spPr/>
        <p:txBody>
          <a:bodyPr/>
          <a:lstStyle/>
          <a:p>
            <a:fld id="{CE287C7A-98D5-4B20-899A-5E9F78042436}" type="slidenum">
              <a:rPr lang="en-GB" smtClean="0"/>
              <a:t>3</a:t>
            </a:fld>
            <a:endParaRPr lang="en-GB"/>
          </a:p>
        </p:txBody>
      </p:sp>
    </p:spTree>
    <p:extLst>
      <p:ext uri="{BB962C8B-B14F-4D97-AF65-F5344CB8AC3E}">
        <p14:creationId xmlns:p14="http://schemas.microsoft.com/office/powerpoint/2010/main" val="364205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 evaluation introduction 5 minutes</a:t>
            </a:r>
          </a:p>
          <a:p>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4</a:t>
            </a:fld>
            <a:endParaRPr lang="en-GB"/>
          </a:p>
        </p:txBody>
      </p:sp>
    </p:spTree>
    <p:extLst>
      <p:ext uri="{BB962C8B-B14F-4D97-AF65-F5344CB8AC3E}">
        <p14:creationId xmlns:p14="http://schemas.microsoft.com/office/powerpoint/2010/main" val="335755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-FR to introduce </a:t>
            </a:r>
            <a:r>
              <a:rPr lang="en-GB" sz="1800" dirty="0" err="1">
                <a:effectLst/>
                <a:latin typeface="Aptos" panose="020B0004020202020204" pitchFamily="34" charset="0"/>
                <a:ea typeface="Aptos" panose="020B0004020202020204" pitchFamily="34" charset="0"/>
                <a:cs typeface="Times New Roman" panose="02020603050405020304" pitchFamily="18" charset="0"/>
              </a:rPr>
              <a:t>ToC</a:t>
            </a:r>
            <a:r>
              <a:rPr lang="en-GB" sz="1800" dirty="0">
                <a:effectLst/>
                <a:latin typeface="Aptos" panose="020B0004020202020204" pitchFamily="34" charset="0"/>
                <a:ea typeface="Aptos" panose="020B0004020202020204" pitchFamily="34" charset="0"/>
                <a:cs typeface="Times New Roman" panose="02020603050405020304" pitchFamily="18" charset="0"/>
              </a:rPr>
              <a:t> and its purpose 5 mins</a:t>
            </a:r>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5</a:t>
            </a:fld>
            <a:endParaRPr lang="en-GB"/>
          </a:p>
        </p:txBody>
      </p:sp>
    </p:spTree>
    <p:extLst>
      <p:ext uri="{BB962C8B-B14F-4D97-AF65-F5344CB8AC3E}">
        <p14:creationId xmlns:p14="http://schemas.microsoft.com/office/powerpoint/2010/main" val="405969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-FR to introduce </a:t>
            </a:r>
            <a:r>
              <a:rPr lang="en-GB" sz="1200" dirty="0" err="1">
                <a:effectLst/>
                <a:latin typeface="Aptos" panose="020B0004020202020204" pitchFamily="34" charset="0"/>
                <a:ea typeface="Aptos" panose="020B0004020202020204" pitchFamily="34" charset="0"/>
                <a:cs typeface="Times New Roman" panose="02020603050405020304" pitchFamily="18" charset="0"/>
              </a:rPr>
              <a:t>ToC</a:t>
            </a:r>
            <a:r>
              <a:rPr lang="en-GB" sz="1200" dirty="0">
                <a:effectLst/>
                <a:latin typeface="Aptos" panose="020B0004020202020204" pitchFamily="34" charset="0"/>
                <a:ea typeface="Aptos" panose="020B0004020202020204" pitchFamily="34" charset="0"/>
                <a:cs typeface="Times New Roman" panose="02020603050405020304" pitchFamily="18" charset="0"/>
              </a:rPr>
              <a:t> and its purpose 5 mins</a:t>
            </a:r>
            <a:endParaRPr lang="en-GB" dirty="0"/>
          </a:p>
          <a:p>
            <a:endParaRPr lang="en-GB" dirty="0"/>
          </a:p>
        </p:txBody>
      </p:sp>
      <p:sp>
        <p:nvSpPr>
          <p:cNvPr id="4" name="Slide Number Placeholder 3"/>
          <p:cNvSpPr>
            <a:spLocks noGrp="1"/>
          </p:cNvSpPr>
          <p:nvPr>
            <p:ph type="sldNum" sz="quarter" idx="5"/>
          </p:nvPr>
        </p:nvSpPr>
        <p:spPr/>
        <p:txBody>
          <a:bodyPr/>
          <a:lstStyle/>
          <a:p>
            <a:fld id="{CE287C7A-98D5-4B20-899A-5E9F78042436}" type="slidenum">
              <a:rPr lang="en-GB" smtClean="0"/>
              <a:t>6</a:t>
            </a:fld>
            <a:endParaRPr lang="en-GB"/>
          </a:p>
        </p:txBody>
      </p:sp>
    </p:spTree>
    <p:extLst>
      <p:ext uri="{BB962C8B-B14F-4D97-AF65-F5344CB8AC3E}">
        <p14:creationId xmlns:p14="http://schemas.microsoft.com/office/powerpoint/2010/main" val="177497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-FR to introduce </a:t>
            </a:r>
            <a:r>
              <a:rPr lang="en-GB" sz="1200" dirty="0" err="1">
                <a:effectLst/>
                <a:latin typeface="Aptos" panose="020B0004020202020204" pitchFamily="34" charset="0"/>
                <a:ea typeface="Aptos" panose="020B0004020202020204" pitchFamily="34" charset="0"/>
                <a:cs typeface="Times New Roman" panose="02020603050405020304" pitchFamily="18" charset="0"/>
              </a:rPr>
              <a:t>ToC</a:t>
            </a:r>
            <a:r>
              <a:rPr lang="en-GB" sz="1200" dirty="0">
                <a:effectLst/>
                <a:latin typeface="Aptos" panose="020B0004020202020204" pitchFamily="34" charset="0"/>
                <a:ea typeface="Aptos" panose="020B0004020202020204" pitchFamily="34" charset="0"/>
                <a:cs typeface="Times New Roman" panose="02020603050405020304" pitchFamily="18" charset="0"/>
              </a:rPr>
              <a:t> and its purpose 5 mins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10616-4CB5-4803-B4F5-6CED7E4068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1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 to present on activities 5 mins</a:t>
            </a:r>
          </a:p>
        </p:txBody>
      </p:sp>
      <p:sp>
        <p:nvSpPr>
          <p:cNvPr id="4" name="Slide Number Placeholder 3"/>
          <p:cNvSpPr>
            <a:spLocks noGrp="1"/>
          </p:cNvSpPr>
          <p:nvPr>
            <p:ph type="sldNum" sz="quarter" idx="5"/>
          </p:nvPr>
        </p:nvSpPr>
        <p:spPr/>
        <p:txBody>
          <a:bodyPr/>
          <a:lstStyle/>
          <a:p>
            <a:fld id="{CE287C7A-98D5-4B20-899A-5E9F78042436}" type="slidenum">
              <a:rPr lang="en-GB" smtClean="0"/>
              <a:t>8</a:t>
            </a:fld>
            <a:endParaRPr lang="en-GB"/>
          </a:p>
        </p:txBody>
      </p:sp>
    </p:spTree>
    <p:extLst>
      <p:ext uri="{BB962C8B-B14F-4D97-AF65-F5344CB8AC3E}">
        <p14:creationId xmlns:p14="http://schemas.microsoft.com/office/powerpoint/2010/main" val="382306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 to present on outcomes and impact 5 mins</a:t>
            </a:r>
          </a:p>
        </p:txBody>
      </p:sp>
      <p:sp>
        <p:nvSpPr>
          <p:cNvPr id="4" name="Slide Number Placeholder 3"/>
          <p:cNvSpPr>
            <a:spLocks noGrp="1"/>
          </p:cNvSpPr>
          <p:nvPr>
            <p:ph type="sldNum" sz="quarter" idx="5"/>
          </p:nvPr>
        </p:nvSpPr>
        <p:spPr/>
        <p:txBody>
          <a:bodyPr/>
          <a:lstStyle/>
          <a:p>
            <a:fld id="{CE287C7A-98D5-4B20-899A-5E9F78042436}" type="slidenum">
              <a:rPr lang="en-GB" smtClean="0"/>
              <a:t>9</a:t>
            </a:fld>
            <a:endParaRPr lang="en-GB"/>
          </a:p>
        </p:txBody>
      </p:sp>
    </p:spTree>
    <p:extLst>
      <p:ext uri="{BB962C8B-B14F-4D97-AF65-F5344CB8AC3E}">
        <p14:creationId xmlns:p14="http://schemas.microsoft.com/office/powerpoint/2010/main" val="373014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E0E2E9A-5007-2647-82F2-A53705314DDA}" type="slidenum">
              <a:rPr lang="en-US"/>
              <a:pPr>
                <a:defRPr/>
              </a:pPr>
              <a:t>‹#›</a:t>
            </a:fld>
            <a:endParaRPr lang="en-US" dirty="0"/>
          </a:p>
        </p:txBody>
      </p:sp>
    </p:spTree>
    <p:extLst>
      <p:ext uri="{BB962C8B-B14F-4D97-AF65-F5344CB8AC3E}">
        <p14:creationId xmlns:p14="http://schemas.microsoft.com/office/powerpoint/2010/main" val="30790808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ice Mockup 6">
    <p:spTree>
      <p:nvGrpSpPr>
        <p:cNvPr id="1" name=""/>
        <p:cNvGrpSpPr/>
        <p:nvPr/>
      </p:nvGrpSpPr>
      <p:grpSpPr>
        <a:xfrm>
          <a:off x="0" y="0"/>
          <a:ext cx="0" cy="0"/>
          <a:chOff x="0" y="0"/>
          <a:chExt cx="0" cy="0"/>
        </a:xfrm>
      </p:grpSpPr>
      <p:grpSp>
        <p:nvGrpSpPr>
          <p:cNvPr id="53" name="Group 52"/>
          <p:cNvGrpSpPr/>
          <p:nvPr userDrawn="1"/>
        </p:nvGrpSpPr>
        <p:grpSpPr>
          <a:xfrm>
            <a:off x="4486208" y="858078"/>
            <a:ext cx="1869143" cy="4651190"/>
            <a:chOff x="5981610" y="858078"/>
            <a:chExt cx="2492191" cy="4651190"/>
          </a:xfrm>
        </p:grpSpPr>
        <p:sp>
          <p:nvSpPr>
            <p:cNvPr id="13" name="Freeform 12"/>
            <p:cNvSpPr>
              <a:spLocks noChangeArrowheads="1"/>
            </p:cNvSpPr>
            <p:nvPr/>
          </p:nvSpPr>
          <p:spPr bwMode="auto">
            <a:xfrm>
              <a:off x="8356027" y="3319764"/>
              <a:ext cx="89181" cy="597422"/>
            </a:xfrm>
            <a:custGeom>
              <a:avLst/>
              <a:gdLst>
                <a:gd name="T0" fmla="*/ 228 w 229"/>
                <a:gd name="T1" fmla="*/ 2739 h 2816"/>
                <a:gd name="T2" fmla="*/ 228 w 229"/>
                <a:gd name="T3" fmla="*/ 2739 h 2816"/>
                <a:gd name="T4" fmla="*/ 113 w 229"/>
                <a:gd name="T5" fmla="*/ 2815 h 2816"/>
                <a:gd name="T6" fmla="*/ 0 w 229"/>
                <a:gd name="T7" fmla="*/ 2739 h 2816"/>
                <a:gd name="T8" fmla="*/ 0 w 229"/>
                <a:gd name="T9" fmla="*/ 76 h 2816"/>
                <a:gd name="T10" fmla="*/ 113 w 229"/>
                <a:gd name="T11" fmla="*/ 0 h 2816"/>
                <a:gd name="T12" fmla="*/ 228 w 229"/>
                <a:gd name="T13" fmla="*/ 76 h 2816"/>
                <a:gd name="T14" fmla="*/ 228 w 229"/>
                <a:gd name="T15" fmla="*/ 2739 h 2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816">
                  <a:moveTo>
                    <a:pt x="228" y="2739"/>
                  </a:moveTo>
                  <a:lnTo>
                    <a:pt x="228" y="2739"/>
                  </a:lnTo>
                  <a:cubicBezTo>
                    <a:pt x="228" y="2778"/>
                    <a:pt x="189" y="2815"/>
                    <a:pt x="113" y="2815"/>
                  </a:cubicBezTo>
                  <a:cubicBezTo>
                    <a:pt x="57" y="2815"/>
                    <a:pt x="0" y="2778"/>
                    <a:pt x="0" y="2739"/>
                  </a:cubicBezTo>
                  <a:cubicBezTo>
                    <a:pt x="0" y="76"/>
                    <a:pt x="0" y="76"/>
                    <a:pt x="0" y="76"/>
                  </a:cubicBezTo>
                  <a:cubicBezTo>
                    <a:pt x="0" y="38"/>
                    <a:pt x="57" y="0"/>
                    <a:pt x="113" y="0"/>
                  </a:cubicBezTo>
                  <a:cubicBezTo>
                    <a:pt x="189" y="0"/>
                    <a:pt x="228" y="38"/>
                    <a:pt x="228" y="76"/>
                  </a:cubicBezTo>
                  <a:lnTo>
                    <a:pt x="228" y="2739"/>
                  </a:lnTo>
                </a:path>
              </a:pathLst>
            </a:custGeom>
            <a:gradFill flip="none" rotWithShape="1">
              <a:gsLst>
                <a:gs pos="0">
                  <a:schemeClr val="tx1"/>
                </a:gs>
                <a:gs pos="46000">
                  <a:schemeClr val="accent2"/>
                </a:gs>
                <a:gs pos="100000">
                  <a:schemeClr val="accent6"/>
                </a:gs>
              </a:gsLst>
              <a:path path="circle">
                <a:fillToRect l="50000" t="130000" r="50000" b="-30000"/>
              </a:path>
              <a:tileRect/>
            </a:gradFill>
            <a:ln>
              <a:noFill/>
            </a:ln>
            <a:effectLst/>
          </p:spPr>
          <p:txBody>
            <a:bodyPr wrap="none" anchor="ctr"/>
            <a:lstStyle/>
            <a:p>
              <a:endParaRPr lang="en-US" b="0" i="0">
                <a:latin typeface="Mulish" pitchFamily="2" charset="77"/>
              </a:endParaRPr>
            </a:p>
          </p:txBody>
        </p:sp>
        <p:sp>
          <p:nvSpPr>
            <p:cNvPr id="14" name="Freeform 13"/>
            <p:cNvSpPr>
              <a:spLocks noChangeArrowheads="1"/>
            </p:cNvSpPr>
            <p:nvPr/>
          </p:nvSpPr>
          <p:spPr bwMode="auto">
            <a:xfrm>
              <a:off x="8305580" y="2457581"/>
              <a:ext cx="168221" cy="514707"/>
            </a:xfrm>
            <a:custGeom>
              <a:avLst/>
              <a:gdLst>
                <a:gd name="T0" fmla="*/ 589 w 590"/>
                <a:gd name="T1" fmla="*/ 1560 h 1808"/>
                <a:gd name="T2" fmla="*/ 589 w 590"/>
                <a:gd name="T3" fmla="*/ 1560 h 1808"/>
                <a:gd name="T4" fmla="*/ 285 w 590"/>
                <a:gd name="T5" fmla="*/ 1807 h 1808"/>
                <a:gd name="T6" fmla="*/ 0 w 590"/>
                <a:gd name="T7" fmla="*/ 1560 h 1808"/>
                <a:gd name="T8" fmla="*/ 0 w 590"/>
                <a:gd name="T9" fmla="*/ 267 h 1808"/>
                <a:gd name="T10" fmla="*/ 285 w 590"/>
                <a:gd name="T11" fmla="*/ 0 h 1808"/>
                <a:gd name="T12" fmla="*/ 589 w 590"/>
                <a:gd name="T13" fmla="*/ 267 h 1808"/>
                <a:gd name="T14" fmla="*/ 589 w 590"/>
                <a:gd name="T15" fmla="*/ 1560 h 18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1808">
                  <a:moveTo>
                    <a:pt x="589" y="1560"/>
                  </a:moveTo>
                  <a:lnTo>
                    <a:pt x="589" y="1560"/>
                  </a:lnTo>
                  <a:cubicBezTo>
                    <a:pt x="589" y="1693"/>
                    <a:pt x="456" y="1807"/>
                    <a:pt x="285" y="1807"/>
                  </a:cubicBezTo>
                  <a:cubicBezTo>
                    <a:pt x="133" y="1807"/>
                    <a:pt x="0" y="1693"/>
                    <a:pt x="0" y="1560"/>
                  </a:cubicBezTo>
                  <a:cubicBezTo>
                    <a:pt x="0" y="267"/>
                    <a:pt x="0" y="267"/>
                    <a:pt x="0" y="267"/>
                  </a:cubicBezTo>
                  <a:cubicBezTo>
                    <a:pt x="0" y="114"/>
                    <a:pt x="133" y="0"/>
                    <a:pt x="285" y="0"/>
                  </a:cubicBezTo>
                  <a:cubicBezTo>
                    <a:pt x="456" y="0"/>
                    <a:pt x="589" y="114"/>
                    <a:pt x="589" y="267"/>
                  </a:cubicBezTo>
                  <a:lnTo>
                    <a:pt x="589" y="1560"/>
                  </a:lnTo>
                </a:path>
              </a:pathLst>
            </a:custGeom>
            <a:gradFill flip="none" rotWithShape="1">
              <a:gsLst>
                <a:gs pos="0">
                  <a:schemeClr val="tx1"/>
                </a:gs>
                <a:gs pos="46000">
                  <a:schemeClr val="accent2"/>
                </a:gs>
                <a:gs pos="100000">
                  <a:schemeClr val="accent6"/>
                </a:gs>
              </a:gsLst>
              <a:path path="circle">
                <a:fillToRect l="50000" t="130000" r="50000" b="-30000"/>
              </a:path>
              <a:tileRect/>
            </a:gradFill>
            <a:ln>
              <a:noFill/>
            </a:ln>
            <a:effectLst/>
          </p:spPr>
          <p:txBody>
            <a:bodyPr wrap="none" anchor="ctr"/>
            <a:lstStyle/>
            <a:p>
              <a:endParaRPr lang="en-US" b="0" i="0">
                <a:latin typeface="Mulish" pitchFamily="2" charset="77"/>
              </a:endParaRPr>
            </a:p>
          </p:txBody>
        </p:sp>
        <p:sp>
          <p:nvSpPr>
            <p:cNvPr id="7" name="Freeform 6"/>
            <p:cNvSpPr>
              <a:spLocks noChangeArrowheads="1"/>
            </p:cNvSpPr>
            <p:nvPr/>
          </p:nvSpPr>
          <p:spPr bwMode="auto">
            <a:xfrm>
              <a:off x="6229322" y="4572753"/>
              <a:ext cx="1895628" cy="936515"/>
            </a:xfrm>
            <a:custGeom>
              <a:avLst/>
              <a:gdLst>
                <a:gd name="T0" fmla="*/ 6657 w 6658"/>
                <a:gd name="T1" fmla="*/ 0 h 3291"/>
                <a:gd name="T2" fmla="*/ 6657 w 6658"/>
                <a:gd name="T3" fmla="*/ 0 h 3291"/>
                <a:gd name="T4" fmla="*/ 3291 w 6658"/>
                <a:gd name="T5" fmla="*/ 38 h 3291"/>
                <a:gd name="T6" fmla="*/ 3291 w 6658"/>
                <a:gd name="T7" fmla="*/ 38 h 3291"/>
                <a:gd name="T8" fmla="*/ 0 w 6658"/>
                <a:gd name="T9" fmla="*/ 0 h 3291"/>
                <a:gd name="T10" fmla="*/ 552 w 6658"/>
                <a:gd name="T11" fmla="*/ 1331 h 3291"/>
                <a:gd name="T12" fmla="*/ 1180 w 6658"/>
                <a:gd name="T13" fmla="*/ 3043 h 3291"/>
                <a:gd name="T14" fmla="*/ 3329 w 6658"/>
                <a:gd name="T15" fmla="*/ 3290 h 3291"/>
                <a:gd name="T16" fmla="*/ 5477 w 6658"/>
                <a:gd name="T17" fmla="*/ 3043 h 3291"/>
                <a:gd name="T18" fmla="*/ 6086 w 6658"/>
                <a:gd name="T19" fmla="*/ 1331 h 3291"/>
                <a:gd name="T20" fmla="*/ 6657 w 6658"/>
                <a:gd name="T21" fmla="*/ 0 h 3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8" h="3291">
                  <a:moveTo>
                    <a:pt x="6657" y="0"/>
                  </a:moveTo>
                  <a:lnTo>
                    <a:pt x="6657" y="0"/>
                  </a:lnTo>
                  <a:cubicBezTo>
                    <a:pt x="3291" y="38"/>
                    <a:pt x="3291" y="38"/>
                    <a:pt x="3291" y="38"/>
                  </a:cubicBezTo>
                  <a:lnTo>
                    <a:pt x="3291" y="38"/>
                  </a:lnTo>
                  <a:cubicBezTo>
                    <a:pt x="0" y="0"/>
                    <a:pt x="0" y="0"/>
                    <a:pt x="0" y="0"/>
                  </a:cubicBezTo>
                  <a:cubicBezTo>
                    <a:pt x="0" y="0"/>
                    <a:pt x="552" y="494"/>
                    <a:pt x="552" y="1331"/>
                  </a:cubicBezTo>
                  <a:cubicBezTo>
                    <a:pt x="552" y="1788"/>
                    <a:pt x="495" y="2758"/>
                    <a:pt x="1180" y="3043"/>
                  </a:cubicBezTo>
                  <a:cubicBezTo>
                    <a:pt x="1674" y="3252"/>
                    <a:pt x="1978" y="3290"/>
                    <a:pt x="3329" y="3290"/>
                  </a:cubicBezTo>
                  <a:cubicBezTo>
                    <a:pt x="4679" y="3290"/>
                    <a:pt x="4963" y="3252"/>
                    <a:pt x="5477" y="3043"/>
                  </a:cubicBezTo>
                  <a:cubicBezTo>
                    <a:pt x="6143" y="2758"/>
                    <a:pt x="6086" y="1788"/>
                    <a:pt x="6086" y="1331"/>
                  </a:cubicBezTo>
                  <a:cubicBezTo>
                    <a:pt x="6086" y="494"/>
                    <a:pt x="6657" y="0"/>
                    <a:pt x="6657" y="0"/>
                  </a:cubicBezTo>
                </a:path>
              </a:pathLst>
            </a:custGeom>
            <a:solidFill>
              <a:schemeClr val="tx1"/>
            </a:solidFill>
            <a:ln>
              <a:noFill/>
            </a:ln>
            <a:effectLst/>
          </p:spPr>
          <p:txBody>
            <a:bodyPr wrap="none" anchor="ctr"/>
            <a:lstStyle/>
            <a:p>
              <a:endParaRPr lang="en-US" b="0" i="0">
                <a:latin typeface="Mulish" pitchFamily="2" charset="77"/>
              </a:endParaRPr>
            </a:p>
          </p:txBody>
        </p:sp>
        <p:sp>
          <p:nvSpPr>
            <p:cNvPr id="8" name="Freeform 7"/>
            <p:cNvSpPr>
              <a:spLocks noChangeArrowheads="1"/>
            </p:cNvSpPr>
            <p:nvPr/>
          </p:nvSpPr>
          <p:spPr bwMode="auto">
            <a:xfrm>
              <a:off x="6229322" y="858078"/>
              <a:ext cx="1895628" cy="937771"/>
            </a:xfrm>
            <a:custGeom>
              <a:avLst/>
              <a:gdLst>
                <a:gd name="T0" fmla="*/ 6657 w 6658"/>
                <a:gd name="T1" fmla="*/ 3291 h 3292"/>
                <a:gd name="T2" fmla="*/ 6657 w 6658"/>
                <a:gd name="T3" fmla="*/ 3291 h 3292"/>
                <a:gd name="T4" fmla="*/ 3291 w 6658"/>
                <a:gd name="T5" fmla="*/ 3253 h 3292"/>
                <a:gd name="T6" fmla="*/ 3291 w 6658"/>
                <a:gd name="T7" fmla="*/ 3253 h 3292"/>
                <a:gd name="T8" fmla="*/ 0 w 6658"/>
                <a:gd name="T9" fmla="*/ 3291 h 3292"/>
                <a:gd name="T10" fmla="*/ 552 w 6658"/>
                <a:gd name="T11" fmla="*/ 1940 h 3292"/>
                <a:gd name="T12" fmla="*/ 1180 w 6658"/>
                <a:gd name="T13" fmla="*/ 247 h 3292"/>
                <a:gd name="T14" fmla="*/ 3329 w 6658"/>
                <a:gd name="T15" fmla="*/ 0 h 3292"/>
                <a:gd name="T16" fmla="*/ 5477 w 6658"/>
                <a:gd name="T17" fmla="*/ 247 h 3292"/>
                <a:gd name="T18" fmla="*/ 6086 w 6658"/>
                <a:gd name="T19" fmla="*/ 1959 h 3292"/>
                <a:gd name="T20" fmla="*/ 6657 w 6658"/>
                <a:gd name="T21" fmla="*/ 3291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8" h="3292">
                  <a:moveTo>
                    <a:pt x="6657" y="3291"/>
                  </a:moveTo>
                  <a:lnTo>
                    <a:pt x="6657" y="3291"/>
                  </a:lnTo>
                  <a:cubicBezTo>
                    <a:pt x="3291" y="3253"/>
                    <a:pt x="3291" y="3253"/>
                    <a:pt x="3291" y="3253"/>
                  </a:cubicBezTo>
                  <a:lnTo>
                    <a:pt x="3291" y="3253"/>
                  </a:lnTo>
                  <a:cubicBezTo>
                    <a:pt x="0" y="3291"/>
                    <a:pt x="0" y="3291"/>
                    <a:pt x="0" y="3291"/>
                  </a:cubicBezTo>
                  <a:cubicBezTo>
                    <a:pt x="0" y="3291"/>
                    <a:pt x="552" y="2796"/>
                    <a:pt x="552" y="1940"/>
                  </a:cubicBezTo>
                  <a:cubicBezTo>
                    <a:pt x="552" y="1503"/>
                    <a:pt x="495" y="533"/>
                    <a:pt x="1180" y="247"/>
                  </a:cubicBezTo>
                  <a:cubicBezTo>
                    <a:pt x="1674" y="19"/>
                    <a:pt x="1978" y="0"/>
                    <a:pt x="3329" y="0"/>
                  </a:cubicBezTo>
                  <a:cubicBezTo>
                    <a:pt x="4679" y="0"/>
                    <a:pt x="4963" y="38"/>
                    <a:pt x="5477" y="247"/>
                  </a:cubicBezTo>
                  <a:cubicBezTo>
                    <a:pt x="6143" y="533"/>
                    <a:pt x="6086" y="1503"/>
                    <a:pt x="6086" y="1959"/>
                  </a:cubicBezTo>
                  <a:cubicBezTo>
                    <a:pt x="6086" y="2796"/>
                    <a:pt x="6657" y="3291"/>
                    <a:pt x="6657" y="3291"/>
                  </a:cubicBezTo>
                </a:path>
              </a:pathLst>
            </a:custGeom>
            <a:solidFill>
              <a:schemeClr val="tx1"/>
            </a:solidFill>
            <a:ln>
              <a:noFill/>
            </a:ln>
            <a:effectLst/>
          </p:spPr>
          <p:txBody>
            <a:bodyPr wrap="none" anchor="ctr"/>
            <a:lstStyle/>
            <a:p>
              <a:endParaRPr lang="en-US" b="0" i="0">
                <a:latin typeface="Mulish" pitchFamily="2" charset="77"/>
              </a:endParaRPr>
            </a:p>
          </p:txBody>
        </p:sp>
        <p:sp>
          <p:nvSpPr>
            <p:cNvPr id="50" name="Rounded Rectangle 49"/>
            <p:cNvSpPr/>
            <p:nvPr userDrawn="1"/>
          </p:nvSpPr>
          <p:spPr>
            <a:xfrm>
              <a:off x="5981610" y="1769832"/>
              <a:ext cx="2407597" cy="2839467"/>
            </a:xfrm>
            <a:prstGeom prst="roundRect">
              <a:avLst>
                <a:gd name="adj" fmla="val 11920"/>
              </a:avLst>
            </a:prstGeom>
            <a:gradFill flip="none" rotWithShape="1">
              <a:gsLst>
                <a:gs pos="0">
                  <a:schemeClr val="accent6">
                    <a:lumMod val="89000"/>
                  </a:schemeClr>
                </a:gs>
                <a:gs pos="23000">
                  <a:schemeClr val="accent2"/>
                </a:gs>
                <a:gs pos="69000">
                  <a:schemeClr val="accent4"/>
                </a:gs>
                <a:gs pos="97000">
                  <a:schemeClr val="accent6">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1" name="Rounded Rectangle 50"/>
            <p:cNvSpPr/>
            <p:nvPr/>
          </p:nvSpPr>
          <p:spPr>
            <a:xfrm>
              <a:off x="6099384" y="1893545"/>
              <a:ext cx="2172050" cy="2592040"/>
            </a:xfrm>
            <a:prstGeom prst="roundRect">
              <a:avLst>
                <a:gd name="adj" fmla="val 8751"/>
              </a:avLst>
            </a:prstGeom>
            <a:solidFill>
              <a:schemeClr val="tx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grpSp>
      <p:sp>
        <p:nvSpPr>
          <p:cNvPr id="15" name="Rectangle 14"/>
          <p:cNvSpPr>
            <a:spLocks/>
          </p:cNvSpPr>
          <p:nvPr/>
        </p:nvSpPr>
        <p:spPr>
          <a:xfrm>
            <a:off x="1" y="6033052"/>
            <a:ext cx="9143999" cy="824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54" name="Picture Placeholder 6"/>
          <p:cNvSpPr>
            <a:spLocks noGrp="1"/>
          </p:cNvSpPr>
          <p:nvPr>
            <p:ph type="pic" sz="quarter" idx="14" hasCustomPrompt="1"/>
          </p:nvPr>
        </p:nvSpPr>
        <p:spPr>
          <a:xfrm>
            <a:off x="4677764" y="2015719"/>
            <a:ext cx="1431000" cy="2350800"/>
          </a:xfrm>
          <a:prstGeom prst="roundRect">
            <a:avLst>
              <a:gd name="adj" fmla="val 4164"/>
            </a:avLst>
          </a:prstGeo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1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4725407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40225600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Columns">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4891715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9" name="Picture Placeholder 6"/>
          <p:cNvSpPr>
            <a:spLocks noGrp="1"/>
          </p:cNvSpPr>
          <p:nvPr>
            <p:ph type="pic" sz="quarter" idx="14" hasCustomPrompt="1"/>
          </p:nvPr>
        </p:nvSpPr>
        <p:spPr>
          <a:xfrm>
            <a:off x="0" y="-2"/>
            <a:ext cx="2838449" cy="685800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0" name="Picture Placeholder 6"/>
          <p:cNvSpPr>
            <a:spLocks noGrp="1"/>
          </p:cNvSpPr>
          <p:nvPr>
            <p:ph type="pic" sz="quarter" idx="15" hasCustomPrompt="1"/>
          </p:nvPr>
        </p:nvSpPr>
        <p:spPr>
          <a:xfrm>
            <a:off x="6305551" y="0"/>
            <a:ext cx="2838449" cy="685800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939079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 End">
    <p:spTree>
      <p:nvGrpSpPr>
        <p:cNvPr id="1" name=""/>
        <p:cNvGrpSpPr/>
        <p:nvPr/>
      </p:nvGrpSpPr>
      <p:grpSpPr>
        <a:xfrm>
          <a:off x="0" y="0"/>
          <a:ext cx="0" cy="0"/>
          <a:chOff x="0" y="0"/>
          <a:chExt cx="0" cy="0"/>
        </a:xfrm>
      </p:grpSpPr>
      <p:cxnSp>
        <p:nvCxnSpPr>
          <p:cNvPr id="6" name="Straight Connector 5"/>
          <p:cNvCxnSpPr/>
          <p:nvPr userDrawn="1"/>
        </p:nvCxnSpPr>
        <p:spPr>
          <a:xfrm flipH="1">
            <a:off x="628651" y="4748871"/>
            <a:ext cx="78867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7" name="Title 3"/>
          <p:cNvSpPr txBox="1">
            <a:spLocks/>
          </p:cNvSpPr>
          <p:nvPr userDrawn="1"/>
        </p:nvSpPr>
        <p:spPr>
          <a:xfrm>
            <a:off x="2845256" y="5"/>
            <a:ext cx="3453493" cy="4778181"/>
          </a:xfrm>
          <a:prstGeom prst="rect">
            <a:avLst/>
          </a:prstGeom>
          <a:solidFill>
            <a:schemeClr val="bg1"/>
          </a:solidFill>
        </p:spPr>
        <p:txBody>
          <a:bodyPr lIns="270000" tIns="270000" rIns="270000" bIns="945000" anchor="b" anchorCtr="0"/>
          <a:lstStyle>
            <a:lvl1pPr algn="ctr" defTabSz="914400" rtl="0" eaLnBrk="1" latinLnBrk="0" hangingPunct="1">
              <a:lnSpc>
                <a:spcPct val="90000"/>
              </a:lnSpc>
              <a:spcBef>
                <a:spcPct val="0"/>
              </a:spcBef>
              <a:buNone/>
              <a:defRPr lang="en-US" sz="4400" b="1" i="0" kern="1200" dirty="0" smtClean="0">
                <a:solidFill>
                  <a:schemeClr val="tx1"/>
                </a:solidFill>
                <a:latin typeface="Muli Black" charset="0"/>
                <a:ea typeface="Muli Black" charset="0"/>
                <a:cs typeface="Muli Black" charset="0"/>
              </a:defRPr>
            </a:lvl1pPr>
          </a:lstStyle>
          <a:p>
            <a:pPr lvl="0" algn="ctr"/>
            <a:endParaRPr lang="en-US" sz="4051" b="1" i="0">
              <a:solidFill>
                <a:schemeClr val="tx1"/>
              </a:solidFill>
              <a:latin typeface="Mulish Black" pitchFamily="2" charset="77"/>
            </a:endParaRP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accent4"/>
                </a:solidFill>
                <a:latin typeface="Mulish Black" pitchFamily="2" charset="77"/>
                <a:ea typeface="Mulish Black" pitchFamily="2" charset="77"/>
                <a:cs typeface="Mulish Black" pitchFamily="2" charset="77"/>
              </a:defRPr>
            </a:lvl1pPr>
          </a:lstStyle>
          <a:p>
            <a:endParaRPr lang="en-US"/>
          </a:p>
        </p:txBody>
      </p:sp>
    </p:spTree>
    <p:extLst>
      <p:ext uri="{BB962C8B-B14F-4D97-AF65-F5344CB8AC3E}">
        <p14:creationId xmlns:p14="http://schemas.microsoft.com/office/powerpoint/2010/main" val="3728015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xtras">
    <p:spTree>
      <p:nvGrpSpPr>
        <p:cNvPr id="1" name=""/>
        <p:cNvGrpSpPr/>
        <p:nvPr/>
      </p:nvGrpSpPr>
      <p:grpSpPr>
        <a:xfrm>
          <a:off x="0" y="0"/>
          <a:ext cx="0" cy="0"/>
          <a:chOff x="0" y="0"/>
          <a:chExt cx="0" cy="0"/>
        </a:xfrm>
      </p:grpSpPr>
      <p:sp>
        <p:nvSpPr>
          <p:cNvPr id="28" name="Picture Placeholder 6">
            <a:extLst>
              <a:ext uri="{FF2B5EF4-FFF2-40B4-BE49-F238E27FC236}">
                <a16:creationId xmlns:a16="http://schemas.microsoft.com/office/drawing/2014/main" id="{D1C9A04D-5766-AA4F-9609-CB0054038FF4}"/>
              </a:ext>
            </a:extLst>
          </p:cNvPr>
          <p:cNvSpPr>
            <a:spLocks noGrp="1"/>
          </p:cNvSpPr>
          <p:nvPr>
            <p:ph type="pic" sz="quarter" idx="42" hasCustomPrompt="1"/>
          </p:nvPr>
        </p:nvSpPr>
        <p:spPr>
          <a:xfrm>
            <a:off x="616845" y="1062153"/>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9" name="Picture Placeholder 6">
            <a:extLst>
              <a:ext uri="{FF2B5EF4-FFF2-40B4-BE49-F238E27FC236}">
                <a16:creationId xmlns:a16="http://schemas.microsoft.com/office/drawing/2014/main" id="{3B397708-AD1B-7C47-8291-9B3D5E3CC096}"/>
              </a:ext>
            </a:extLst>
          </p:cNvPr>
          <p:cNvSpPr>
            <a:spLocks noGrp="1"/>
          </p:cNvSpPr>
          <p:nvPr>
            <p:ph type="pic" sz="quarter" idx="43" hasCustomPrompt="1"/>
          </p:nvPr>
        </p:nvSpPr>
        <p:spPr>
          <a:xfrm>
            <a:off x="1916820" y="1062153"/>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0" name="Picture Placeholder 6">
            <a:extLst>
              <a:ext uri="{FF2B5EF4-FFF2-40B4-BE49-F238E27FC236}">
                <a16:creationId xmlns:a16="http://schemas.microsoft.com/office/drawing/2014/main" id="{9E73349E-B90D-EE48-B921-5A12FC4DC2DC}"/>
              </a:ext>
            </a:extLst>
          </p:cNvPr>
          <p:cNvSpPr>
            <a:spLocks noGrp="1"/>
          </p:cNvSpPr>
          <p:nvPr>
            <p:ph type="pic" sz="quarter" idx="44" hasCustomPrompt="1"/>
          </p:nvPr>
        </p:nvSpPr>
        <p:spPr>
          <a:xfrm>
            <a:off x="3216794" y="1062153"/>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 name="Rectangle 4">
            <a:extLst>
              <a:ext uri="{FF2B5EF4-FFF2-40B4-BE49-F238E27FC236}">
                <a16:creationId xmlns:a16="http://schemas.microsoft.com/office/drawing/2014/main" id="{033E117B-8934-0844-93C7-F4A9857D0B22}"/>
              </a:ext>
            </a:extLst>
          </p:cNvPr>
          <p:cNvSpPr>
            <a:spLocks/>
          </p:cNvSpPr>
          <p:nvPr userDrawn="1"/>
        </p:nvSpPr>
        <p:spPr>
          <a:xfrm>
            <a:off x="10804" y="3210469"/>
            <a:ext cx="4561196" cy="2684155"/>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Rectangle 5">
            <a:extLst>
              <a:ext uri="{FF2B5EF4-FFF2-40B4-BE49-F238E27FC236}">
                <a16:creationId xmlns:a16="http://schemas.microsoft.com/office/drawing/2014/main" id="{060993C7-65A3-F342-B855-A2BFBE4314EE}"/>
              </a:ext>
            </a:extLst>
          </p:cNvPr>
          <p:cNvSpPr>
            <a:spLocks/>
          </p:cNvSpPr>
          <p:nvPr userDrawn="1"/>
        </p:nvSpPr>
        <p:spPr>
          <a:xfrm>
            <a:off x="8829675" y="3194955"/>
            <a:ext cx="314325" cy="2684155"/>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31" name="Picture Placeholder 6">
            <a:extLst>
              <a:ext uri="{FF2B5EF4-FFF2-40B4-BE49-F238E27FC236}">
                <a16:creationId xmlns:a16="http://schemas.microsoft.com/office/drawing/2014/main" id="{9B7340B9-F3B9-ED4F-A10D-47C68661FF33}"/>
              </a:ext>
            </a:extLst>
          </p:cNvPr>
          <p:cNvSpPr>
            <a:spLocks noGrp="1"/>
          </p:cNvSpPr>
          <p:nvPr>
            <p:ph type="pic" sz="quarter" idx="45" hasCustomPrompt="1"/>
          </p:nvPr>
        </p:nvSpPr>
        <p:spPr>
          <a:xfrm>
            <a:off x="616845" y="246763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3" name="Picture Placeholder 6">
            <a:extLst>
              <a:ext uri="{FF2B5EF4-FFF2-40B4-BE49-F238E27FC236}">
                <a16:creationId xmlns:a16="http://schemas.microsoft.com/office/drawing/2014/main" id="{37E4D3DB-1C8A-2641-A7C1-E3E63F5A1CD1}"/>
              </a:ext>
            </a:extLst>
          </p:cNvPr>
          <p:cNvSpPr>
            <a:spLocks noGrp="1"/>
          </p:cNvSpPr>
          <p:nvPr>
            <p:ph type="pic" sz="quarter" idx="47" hasCustomPrompt="1"/>
          </p:nvPr>
        </p:nvSpPr>
        <p:spPr>
          <a:xfrm>
            <a:off x="3216794" y="246763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4" name="Picture Placeholder 6">
            <a:extLst>
              <a:ext uri="{FF2B5EF4-FFF2-40B4-BE49-F238E27FC236}">
                <a16:creationId xmlns:a16="http://schemas.microsoft.com/office/drawing/2014/main" id="{96634E91-EE1A-AF48-85BF-9FD7CA7726F5}"/>
              </a:ext>
            </a:extLst>
          </p:cNvPr>
          <p:cNvSpPr>
            <a:spLocks noGrp="1"/>
          </p:cNvSpPr>
          <p:nvPr>
            <p:ph type="pic" sz="quarter" idx="48" hasCustomPrompt="1"/>
          </p:nvPr>
        </p:nvSpPr>
        <p:spPr>
          <a:xfrm>
            <a:off x="1916820" y="246763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5" name="Picture Placeholder 6">
            <a:extLst>
              <a:ext uri="{FF2B5EF4-FFF2-40B4-BE49-F238E27FC236}">
                <a16:creationId xmlns:a16="http://schemas.microsoft.com/office/drawing/2014/main" id="{21CF4FC9-17B9-EE43-BF39-DC2599CEFB51}"/>
              </a:ext>
            </a:extLst>
          </p:cNvPr>
          <p:cNvSpPr>
            <a:spLocks noGrp="1"/>
          </p:cNvSpPr>
          <p:nvPr>
            <p:ph type="pic" sz="quarter" idx="49" hasCustomPrompt="1"/>
          </p:nvPr>
        </p:nvSpPr>
        <p:spPr>
          <a:xfrm>
            <a:off x="616845" y="388656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6" name="Picture Placeholder 6">
            <a:extLst>
              <a:ext uri="{FF2B5EF4-FFF2-40B4-BE49-F238E27FC236}">
                <a16:creationId xmlns:a16="http://schemas.microsoft.com/office/drawing/2014/main" id="{5E476F11-3650-7247-B026-86AEF4DB24C0}"/>
              </a:ext>
            </a:extLst>
          </p:cNvPr>
          <p:cNvSpPr>
            <a:spLocks noGrp="1"/>
          </p:cNvSpPr>
          <p:nvPr>
            <p:ph type="pic" sz="quarter" idx="50" hasCustomPrompt="1"/>
          </p:nvPr>
        </p:nvSpPr>
        <p:spPr>
          <a:xfrm>
            <a:off x="3216794" y="388656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7" name="Picture Placeholder 6">
            <a:extLst>
              <a:ext uri="{FF2B5EF4-FFF2-40B4-BE49-F238E27FC236}">
                <a16:creationId xmlns:a16="http://schemas.microsoft.com/office/drawing/2014/main" id="{0BD181D9-8B87-CF4D-9936-FC9C6FC15EF3}"/>
              </a:ext>
            </a:extLst>
          </p:cNvPr>
          <p:cNvSpPr>
            <a:spLocks noGrp="1"/>
          </p:cNvSpPr>
          <p:nvPr>
            <p:ph type="pic" sz="quarter" idx="51" hasCustomPrompt="1"/>
          </p:nvPr>
        </p:nvSpPr>
        <p:spPr>
          <a:xfrm>
            <a:off x="1916820" y="3886566"/>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8" name="Picture Placeholder 6">
            <a:extLst>
              <a:ext uri="{FF2B5EF4-FFF2-40B4-BE49-F238E27FC236}">
                <a16:creationId xmlns:a16="http://schemas.microsoft.com/office/drawing/2014/main" id="{95651380-F05A-214D-A604-6E090DBA57C5}"/>
              </a:ext>
            </a:extLst>
          </p:cNvPr>
          <p:cNvSpPr>
            <a:spLocks noGrp="1"/>
          </p:cNvSpPr>
          <p:nvPr>
            <p:ph type="pic" sz="quarter" idx="52" hasCustomPrompt="1"/>
          </p:nvPr>
        </p:nvSpPr>
        <p:spPr>
          <a:xfrm>
            <a:off x="616845" y="5292049"/>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9" name="Picture Placeholder 6">
            <a:extLst>
              <a:ext uri="{FF2B5EF4-FFF2-40B4-BE49-F238E27FC236}">
                <a16:creationId xmlns:a16="http://schemas.microsoft.com/office/drawing/2014/main" id="{026FF7B5-8CCF-9A4B-AA92-7B270DEA1EA8}"/>
              </a:ext>
            </a:extLst>
          </p:cNvPr>
          <p:cNvSpPr>
            <a:spLocks noGrp="1"/>
          </p:cNvSpPr>
          <p:nvPr>
            <p:ph type="pic" sz="quarter" idx="53" hasCustomPrompt="1"/>
          </p:nvPr>
        </p:nvSpPr>
        <p:spPr>
          <a:xfrm>
            <a:off x="3216794" y="5292049"/>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0" name="Picture Placeholder 6">
            <a:extLst>
              <a:ext uri="{FF2B5EF4-FFF2-40B4-BE49-F238E27FC236}">
                <a16:creationId xmlns:a16="http://schemas.microsoft.com/office/drawing/2014/main" id="{40DB9821-348B-8D43-B561-F420DC428473}"/>
              </a:ext>
            </a:extLst>
          </p:cNvPr>
          <p:cNvSpPr>
            <a:spLocks noGrp="1"/>
          </p:cNvSpPr>
          <p:nvPr>
            <p:ph type="pic" sz="quarter" idx="54" hasCustomPrompt="1"/>
          </p:nvPr>
        </p:nvSpPr>
        <p:spPr>
          <a:xfrm>
            <a:off x="1916820" y="5292049"/>
            <a:ext cx="1090162" cy="1201822"/>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Right Triangle 15">
            <a:extLst>
              <a:ext uri="{FF2B5EF4-FFF2-40B4-BE49-F238E27FC236}">
                <a16:creationId xmlns:a16="http://schemas.microsoft.com/office/drawing/2014/main" id="{371A34DC-5A56-2A82-A5D4-EE4130A9A16E}"/>
              </a:ext>
            </a:extLst>
          </p:cNvPr>
          <p:cNvSpPr/>
          <p:nvPr userDrawn="1"/>
        </p:nvSpPr>
        <p:spPr>
          <a:xfrm rot="5400000">
            <a:off x="3455439" y="4327031"/>
            <a:ext cx="2684156" cy="451033"/>
          </a:xfrm>
          <a:prstGeom prst="rtTriangle">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
        <p:nvSpPr>
          <p:cNvPr id="17" name="Right Triangle 16">
            <a:extLst>
              <a:ext uri="{FF2B5EF4-FFF2-40B4-BE49-F238E27FC236}">
                <a16:creationId xmlns:a16="http://schemas.microsoft.com/office/drawing/2014/main" id="{0E7576FC-B57D-8EA4-9CF4-ABE48C25D649}"/>
              </a:ext>
            </a:extLst>
          </p:cNvPr>
          <p:cNvSpPr/>
          <p:nvPr userDrawn="1"/>
        </p:nvSpPr>
        <p:spPr>
          <a:xfrm rot="16200000">
            <a:off x="7262081" y="4317091"/>
            <a:ext cx="2684156" cy="451033"/>
          </a:xfrm>
          <a:prstGeom prst="rtTriangle">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Tree>
    <p:extLst>
      <p:ext uri="{BB962C8B-B14F-4D97-AF65-F5344CB8AC3E}">
        <p14:creationId xmlns:p14="http://schemas.microsoft.com/office/powerpoint/2010/main" val="32988370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9144000" cy="6858000"/>
          </a:xfrm>
          <a:prstGeom prst="rect">
            <a:avLst/>
          </a:prstGeom>
        </p:spPr>
        <p:txBody>
          <a:bodyPr/>
          <a:lstStyle>
            <a:lvl1pPr marL="0" indent="0" algn="ctr">
              <a:buNone/>
              <a:defRPr/>
            </a:lvl1pPr>
          </a:lstStyle>
          <a:p>
            <a:r>
              <a:rPr lang="en-US"/>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256432" y="2051170"/>
            <a:ext cx="4021931" cy="3532188"/>
          </a:xfrm>
          <a:prstGeom prst="rect">
            <a:avLst/>
          </a:prstGeom>
        </p:spPr>
        <p:txBody>
          <a:bodyPr/>
          <a:lstStyle>
            <a:lvl1pPr marL="0" indent="0">
              <a:lnSpc>
                <a:spcPct val="100000"/>
              </a:lnSpc>
              <a:spcBef>
                <a:spcPts val="0"/>
              </a:spcBef>
              <a:spcAft>
                <a:spcPts val="900"/>
              </a:spcAft>
              <a:buNone/>
              <a:defRPr sz="1050" spc="75"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256432" y="1418954"/>
            <a:ext cx="4021931" cy="495691"/>
          </a:xfrm>
          <a:prstGeom prst="rect">
            <a:avLst/>
          </a:prstGeom>
        </p:spPr>
        <p:txBody>
          <a:bodyPr anchor="ctr"/>
          <a:lstStyle>
            <a:lvl1pPr>
              <a:defRPr lang="en-US" sz="1800" spc="75"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0879216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412353" y="1360309"/>
            <a:ext cx="2181982" cy="657882"/>
          </a:xfrm>
          <a:prstGeom prst="rect">
            <a:avLst/>
          </a:prstGeom>
        </p:spPr>
        <p:txBody>
          <a:bodyPr anchor="ctr"/>
          <a:lstStyle>
            <a:lvl1pPr>
              <a:defRPr lang="en-US" sz="1800" spc="75"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3"/>
            <a:ext cx="9144000" cy="4062247"/>
          </a:xfrm>
          <a:prstGeom prst="rect">
            <a:avLst/>
          </a:prstGeom>
        </p:spPr>
        <p:txBody>
          <a:bodyPr/>
          <a:lstStyle>
            <a:lvl1pPr marL="0" indent="0" algn="ctr">
              <a:buNone/>
              <a:defRPr/>
            </a:lvl1pPr>
          </a:lstStyle>
          <a:p>
            <a:r>
              <a:rPr lang="en-US"/>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3832384" y="1075509"/>
            <a:ext cx="3969945" cy="1408770"/>
          </a:xfrm>
          <a:prstGeom prst="rect">
            <a:avLst/>
          </a:prstGeom>
        </p:spPr>
        <p:txBody>
          <a:bodyPr anchor="ctr"/>
          <a:lstStyle>
            <a:lvl1pPr marL="0" indent="0">
              <a:lnSpc>
                <a:spcPct val="150000"/>
              </a:lnSpc>
              <a:spcBef>
                <a:spcPts val="0"/>
              </a:spcBef>
              <a:spcAft>
                <a:spcPts val="0"/>
              </a:spcAft>
              <a:buNone/>
              <a:defRPr sz="1050" spc="75"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204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87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1"/>
            <a:ext cx="9144000" cy="6857999"/>
          </a:xfrm>
          <a:prstGeom prst="rect">
            <a:avLst/>
          </a:prstGeom>
          <a:solidFill>
            <a:schemeClr val="bg1">
              <a:lumMod val="95000"/>
            </a:schemeClr>
          </a:solidFill>
        </p:spPr>
        <p:txBody>
          <a:bodyPr/>
          <a:lstStyle>
            <a:lvl1pPr marL="0" indent="0" algn="ctr">
              <a:buNone/>
              <a:defRPr/>
            </a:lvl1pPr>
          </a:lstStyle>
          <a:p>
            <a:r>
              <a:rPr lang="en-US"/>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1578830" y="3055536"/>
            <a:ext cx="5986340" cy="2609103"/>
          </a:xfrm>
          <a:prstGeom prst="rect">
            <a:avLst/>
          </a:prstGeom>
        </p:spPr>
        <p:txBody>
          <a:bodyPr anchor="ctr"/>
          <a:lstStyle>
            <a:lvl1pPr marL="0" indent="0" algn="l">
              <a:lnSpc>
                <a:spcPct val="125000"/>
              </a:lnSpc>
              <a:spcBef>
                <a:spcPts val="0"/>
              </a:spcBef>
              <a:buNone/>
              <a:defRPr sz="2400" i="1" spc="75"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3757563" y="5448575"/>
            <a:ext cx="3661172" cy="463550"/>
          </a:xfrm>
          <a:prstGeom prst="rect">
            <a:avLst/>
          </a:prstGeom>
        </p:spPr>
        <p:txBody>
          <a:bodyPr/>
          <a:lstStyle>
            <a:lvl1pPr algn="r">
              <a:defRPr lang="en-US" sz="1350" spc="75" baseline="0">
                <a:solidFill>
                  <a:schemeClr val="bg1"/>
                </a:solidFill>
                <a:latin typeface="+mn-lt"/>
                <a:ea typeface="+mn-ea"/>
                <a:cs typeface="+mn-cs"/>
              </a:defRPr>
            </a:lvl1pPr>
          </a:lstStyle>
          <a:p>
            <a:pPr marL="0" lvl="0" indent="0" algn="r">
              <a:spcBef>
                <a:spcPts val="75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0997754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5E94C-D16A-358D-266D-FD7A05530768}"/>
              </a:ext>
            </a:extLst>
          </p:cNvPr>
          <p:cNvSpPr>
            <a:spLocks noGrp="1"/>
          </p:cNvSpPr>
          <p:nvPr>
            <p:ph type="dt" sz="half" idx="10"/>
          </p:nvPr>
        </p:nvSpPr>
        <p:spPr/>
        <p:txBody>
          <a:bodyPr/>
          <a:lstStyle/>
          <a:p>
            <a:fld id="{736B5678-015A-4816-A60F-17D9306CE4EC}" type="datetimeFigureOut">
              <a:rPr lang="en-GB" smtClean="0"/>
              <a:t>22/05/2024</a:t>
            </a:fld>
            <a:endParaRPr lang="en-GB"/>
          </a:p>
        </p:txBody>
      </p:sp>
      <p:sp>
        <p:nvSpPr>
          <p:cNvPr id="3" name="Footer Placeholder 2">
            <a:extLst>
              <a:ext uri="{FF2B5EF4-FFF2-40B4-BE49-F238E27FC236}">
                <a16:creationId xmlns:a16="http://schemas.microsoft.com/office/drawing/2014/main" id="{CE83073B-E522-5573-9E8E-1DD85B2361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304DE8-ADBB-F97C-EB0B-F83D970231B7}"/>
              </a:ext>
            </a:extLst>
          </p:cNvPr>
          <p:cNvSpPr>
            <a:spLocks noGrp="1"/>
          </p:cNvSpPr>
          <p:nvPr>
            <p:ph type="sldNum" sz="quarter" idx="12"/>
          </p:nvPr>
        </p:nvSpPr>
        <p:spPr/>
        <p:txBody>
          <a:bodyPr/>
          <a:lstStyle/>
          <a:p>
            <a:fld id="{E3F0B59A-64AE-4021-AFC4-765261BB77F0}" type="slidenum">
              <a:rPr lang="en-GB" smtClean="0"/>
              <a:t>‹#›</a:t>
            </a:fld>
            <a:endParaRPr lang="en-GB"/>
          </a:p>
        </p:txBody>
      </p:sp>
    </p:spTree>
    <p:extLst>
      <p:ext uri="{BB962C8B-B14F-4D97-AF65-F5344CB8AC3E}">
        <p14:creationId xmlns:p14="http://schemas.microsoft.com/office/powerpoint/2010/main" val="326611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E3CBAF9-08BB-5146-B982-CD562EDD8BC4}" type="slidenum">
              <a:rPr lang="en-US"/>
              <a:pPr>
                <a:defRPr/>
              </a:pPr>
              <a:t>‹#›</a:t>
            </a:fld>
            <a:endParaRPr lang="en-US" dirty="0"/>
          </a:p>
        </p:txBody>
      </p:sp>
    </p:spTree>
    <p:extLst>
      <p:ext uri="{BB962C8B-B14F-4D97-AF65-F5344CB8AC3E}">
        <p14:creationId xmlns:p14="http://schemas.microsoft.com/office/powerpoint/2010/main" val="37527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3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3AD990-E451-0745-A2D1-72F4B6D15003}"/>
              </a:ext>
            </a:extLst>
          </p:cNvPr>
          <p:cNvSpPr>
            <a:spLocks/>
          </p:cNvSpPr>
          <p:nvPr userDrawn="1"/>
        </p:nvSpPr>
        <p:spPr>
          <a:xfrm>
            <a:off x="5494407" y="0"/>
            <a:ext cx="3649594" cy="6858000"/>
          </a:xfrm>
          <a:prstGeom prst="rect">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highlight>
                <a:srgbClr val="AC145A"/>
              </a:highlight>
              <a:latin typeface="Mulish" pitchFamily="2" charset="77"/>
            </a:endParaRPr>
          </a:p>
        </p:txBody>
      </p:sp>
      <p:sp>
        <p:nvSpPr>
          <p:cNvPr id="6" name="Picture Placeholder 6">
            <a:extLst>
              <a:ext uri="{FF2B5EF4-FFF2-40B4-BE49-F238E27FC236}">
                <a16:creationId xmlns:a16="http://schemas.microsoft.com/office/drawing/2014/main" id="{BB877DDC-16AF-554F-ACE6-7CDF6D5CE2BC}"/>
              </a:ext>
            </a:extLst>
          </p:cNvPr>
          <p:cNvSpPr>
            <a:spLocks noGrp="1"/>
          </p:cNvSpPr>
          <p:nvPr>
            <p:ph type="pic" sz="quarter" idx="25" hasCustomPrompt="1"/>
          </p:nvPr>
        </p:nvSpPr>
        <p:spPr>
          <a:xfrm>
            <a:off x="604151" y="838203"/>
            <a:ext cx="3885300" cy="5181601"/>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Right Triangle 7">
            <a:extLst>
              <a:ext uri="{FF2B5EF4-FFF2-40B4-BE49-F238E27FC236}">
                <a16:creationId xmlns:a16="http://schemas.microsoft.com/office/drawing/2014/main" id="{2878674F-C829-6679-BBD9-8781BB04F3BC}"/>
              </a:ext>
            </a:extLst>
          </p:cNvPr>
          <p:cNvSpPr/>
          <p:nvPr userDrawn="1"/>
        </p:nvSpPr>
        <p:spPr>
          <a:xfrm rot="16200000">
            <a:off x="1228179" y="2586515"/>
            <a:ext cx="6852742" cy="1679713"/>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Tree>
    <p:extLst>
      <p:ext uri="{BB962C8B-B14F-4D97-AF65-F5344CB8AC3E}">
        <p14:creationId xmlns:p14="http://schemas.microsoft.com/office/powerpoint/2010/main" val="1721925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6B5B-737C-33F8-9928-28535BBCCE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68F7BDF-1AB0-A93E-0F0E-4C64479079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C370A5-2314-7788-FC01-6EB2ED227261}"/>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8CF7508B-D750-D648-7C3E-FB55CD899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914A36-BCF8-4E20-2F15-CEB30EF52ACB}"/>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418567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D817-D2E6-21C5-E003-D5F31C5F8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3A9B82-7A0F-A3B8-E003-112546E044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891AE-1D0E-C7A4-CD5B-66D6F0B3FD85}"/>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97D59CF9-56BE-082F-80C6-F6AF91388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227800-C1A8-5D36-B73F-97D16BC51938}"/>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4171755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746B-D181-1993-CF32-07F7F85E5B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D07118-5210-CEAE-B63E-2BF1B83156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2FE72-CC36-D7F7-06E4-6AE20A50914F}"/>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B61FF321-A9CE-194F-F330-B1F7F70AD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C95EC-B6D5-2AAA-FB71-8FA574830576}"/>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2775477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111A-6FC5-6C07-E0BF-286F188F06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43E1E-0BE8-A4F1-07B9-F257D53ABB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C5DA59-C400-0E83-B525-530FD246AB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B0F252-BF18-0757-F334-646054BE6070}"/>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6" name="Footer Placeholder 5">
            <a:extLst>
              <a:ext uri="{FF2B5EF4-FFF2-40B4-BE49-F238E27FC236}">
                <a16:creationId xmlns:a16="http://schemas.microsoft.com/office/drawing/2014/main" id="{A9B6C897-CECE-435C-B216-3FBEA94761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6A5F9F-AF92-61E7-770B-D9276FF25CC7}"/>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199718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7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23B1-0F53-B466-CA3C-5A8194BBF5A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732D1B-9479-AD45-92E8-9B2EED43533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CAE58-1C12-1CE8-56B6-6C78B6D314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107F65-1B25-C9B9-E0EB-CEC7B4DAD0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A77AA-BB2E-1E1E-5D91-846700EFD4D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38169E-EA38-0419-DB98-FA2307D8AD0A}"/>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8" name="Footer Placeholder 7">
            <a:extLst>
              <a:ext uri="{FF2B5EF4-FFF2-40B4-BE49-F238E27FC236}">
                <a16:creationId xmlns:a16="http://schemas.microsoft.com/office/drawing/2014/main" id="{6BE4C766-7F12-F146-9DEB-04E536B278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621487-FBCC-E88E-6FF3-3EF5A0B9B79F}"/>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4246456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E51-61B0-9D10-2058-BFCD09418B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FD025C-DFA5-60D1-7654-8B21B356F467}"/>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4" name="Footer Placeholder 3">
            <a:extLst>
              <a:ext uri="{FF2B5EF4-FFF2-40B4-BE49-F238E27FC236}">
                <a16:creationId xmlns:a16="http://schemas.microsoft.com/office/drawing/2014/main" id="{9420CE36-DDE3-27FB-C534-48FB9FB858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B94B1E-82C4-162A-4840-472A77FCD0B8}"/>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433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DA285-997C-55CB-22FC-9F4C89B01F1C}"/>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3" name="Footer Placeholder 2">
            <a:extLst>
              <a:ext uri="{FF2B5EF4-FFF2-40B4-BE49-F238E27FC236}">
                <a16:creationId xmlns:a16="http://schemas.microsoft.com/office/drawing/2014/main" id="{456C9448-D7CC-49D2-F652-16D1C00122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D68103-E12B-9D70-669A-B870196FC68A}"/>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3894447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520F-FD67-FF62-7E36-FD3BF7C79D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AB5801-8551-A1F7-A036-52A2C3E62C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B87C8E-33CC-2AE9-EBE7-27B56F90BF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10DE13-D2FF-4836-E870-4D5854340409}"/>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6" name="Footer Placeholder 5">
            <a:extLst>
              <a:ext uri="{FF2B5EF4-FFF2-40B4-BE49-F238E27FC236}">
                <a16:creationId xmlns:a16="http://schemas.microsoft.com/office/drawing/2014/main" id="{6721C324-020F-387C-EF1C-5B2AF6499C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190E4-24F3-D7B5-D3CA-348A1DF94382}"/>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3384596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EDE9-18AD-F6F6-B976-CA10E0135A2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06717C-ED6D-7707-54B0-4AF0CE22E9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6B4A16E-0AA8-5181-FE08-555D5FB653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1C6D21-9C6C-CA52-2162-DBBD04BDEA88}"/>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6" name="Footer Placeholder 5">
            <a:extLst>
              <a:ext uri="{FF2B5EF4-FFF2-40B4-BE49-F238E27FC236}">
                <a16:creationId xmlns:a16="http://schemas.microsoft.com/office/drawing/2014/main" id="{B64BB1BF-3A24-40DF-9599-7FE0FF976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B6C244-163A-A691-2FA9-0E72AF371253}"/>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1198919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56C1-0363-040F-F6B3-F6640295FE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69382-AE5B-1F4D-35AF-30D2EF4148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0E971-6F3D-E039-79AF-9C96C71BB5F8}"/>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40C4448B-E76E-BF0D-04D0-6429B9B41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5E392-0B3F-7F2E-3338-F33264B277F9}"/>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106952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68107-B974-8BC8-1628-4D04812CDE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7DDD52-6D25-1F27-BB6D-B3A0E9EA144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5680-9965-A05F-FD10-9F824E751629}"/>
              </a:ext>
            </a:extLst>
          </p:cNvPr>
          <p:cNvSpPr>
            <a:spLocks noGrp="1"/>
          </p:cNvSpPr>
          <p:nvPr>
            <p:ph type="dt" sz="half" idx="10"/>
          </p:nvPr>
        </p:nvSpPr>
        <p:spPr/>
        <p:txBody>
          <a:body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0EF7C8B3-C4F9-BCB9-9461-B64150D98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4C61E-8ECC-0C01-3DC8-0EEBB8439A65}"/>
              </a:ext>
            </a:extLst>
          </p:cNvPr>
          <p:cNvSpPr>
            <a:spLocks noGrp="1"/>
          </p:cNvSpPr>
          <p:nvPr>
            <p:ph type="sldNum" sz="quarter" idx="12"/>
          </p:nvPr>
        </p:nvSpPr>
        <p:spPr/>
        <p:txBody>
          <a:bodyPr/>
          <a:lstStyle/>
          <a:p>
            <a:fld id="{2ABFC5DE-F92C-4A4A-91F8-80DBB7DFF9A6}" type="slidenum">
              <a:rPr lang="en-GB" smtClean="0"/>
              <a:t>‹#›</a:t>
            </a:fld>
            <a:endParaRPr lang="en-GB"/>
          </a:p>
        </p:txBody>
      </p:sp>
    </p:spTree>
    <p:extLst>
      <p:ext uri="{BB962C8B-B14F-4D97-AF65-F5344CB8AC3E}">
        <p14:creationId xmlns:p14="http://schemas.microsoft.com/office/powerpoint/2010/main" val="143378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93279" y="1865879"/>
            <a:ext cx="7007788" cy="1563123"/>
          </a:xfrm>
          <a:prstGeom prst="rect">
            <a:avLst/>
          </a:prstGeom>
        </p:spPr>
        <p:txBody>
          <a:bodyPr rtlCol="0" anchor="t" anchorCtr="0">
            <a:normAutofit/>
          </a:bodyPr>
          <a:lstStyle>
            <a:lvl1pPr>
              <a:defRPr>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693739" y="4990599"/>
            <a:ext cx="7007225" cy="440241"/>
          </a:xfrm>
        </p:spPr>
        <p:txBody>
          <a:bodyPr anchor="b" anchorCtr="0"/>
          <a:lstStyle>
            <a:lvl1pPr marL="0" indent="0">
              <a:buNone/>
              <a:defRPr sz="1650" b="0">
                <a:latin typeface="+mj-lt"/>
              </a:defRPr>
            </a:lvl1pPr>
            <a:lvl2pPr marL="342900" indent="0">
              <a:buNone/>
              <a:defRPr sz="1650"/>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30979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5">
            <a:extLst>
              <a:ext uri="{FF2B5EF4-FFF2-40B4-BE49-F238E27FC236}">
                <a16:creationId xmlns:a16="http://schemas.microsoft.com/office/drawing/2014/main" id="{D6BC6984-42A4-7E40-AA54-E7C9E2E0E7B6}"/>
              </a:ext>
            </a:extLst>
          </p:cNvPr>
          <p:cNvSpPr>
            <a:spLocks noGrp="1"/>
          </p:cNvSpPr>
          <p:nvPr>
            <p:ph type="pic" sz="quarter" idx="4294967295" hasCustomPrompt="1"/>
          </p:nvPr>
        </p:nvSpPr>
        <p:spPr>
          <a:xfrm>
            <a:off x="866802" y="1272217"/>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48" name="Picture Placeholder 45">
            <a:extLst>
              <a:ext uri="{FF2B5EF4-FFF2-40B4-BE49-F238E27FC236}">
                <a16:creationId xmlns:a16="http://schemas.microsoft.com/office/drawing/2014/main" id="{03680208-DF2E-634D-8BED-E8845AF88D0A}"/>
              </a:ext>
            </a:extLst>
          </p:cNvPr>
          <p:cNvSpPr>
            <a:spLocks noGrp="1"/>
          </p:cNvSpPr>
          <p:nvPr>
            <p:ph type="pic" sz="quarter" idx="4294967295" hasCustomPrompt="1"/>
          </p:nvPr>
        </p:nvSpPr>
        <p:spPr>
          <a:xfrm>
            <a:off x="2133131" y="1264350"/>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49" name="Picture Placeholder 45">
            <a:extLst>
              <a:ext uri="{FF2B5EF4-FFF2-40B4-BE49-F238E27FC236}">
                <a16:creationId xmlns:a16="http://schemas.microsoft.com/office/drawing/2014/main" id="{3E5933C5-129A-624D-B9DC-74C93726E8D2}"/>
              </a:ext>
            </a:extLst>
          </p:cNvPr>
          <p:cNvSpPr>
            <a:spLocks noGrp="1"/>
          </p:cNvSpPr>
          <p:nvPr>
            <p:ph type="pic" sz="quarter" idx="4294967295" hasCustomPrompt="1"/>
          </p:nvPr>
        </p:nvSpPr>
        <p:spPr>
          <a:xfrm>
            <a:off x="3426546" y="1264350"/>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0" name="Picture Placeholder 45">
            <a:extLst>
              <a:ext uri="{FF2B5EF4-FFF2-40B4-BE49-F238E27FC236}">
                <a16:creationId xmlns:a16="http://schemas.microsoft.com/office/drawing/2014/main" id="{72B1EF74-3D1F-0B47-9268-D2284EF56F64}"/>
              </a:ext>
            </a:extLst>
          </p:cNvPr>
          <p:cNvSpPr>
            <a:spLocks noGrp="1"/>
          </p:cNvSpPr>
          <p:nvPr>
            <p:ph type="pic" sz="quarter" idx="4294967295" hasCustomPrompt="1"/>
          </p:nvPr>
        </p:nvSpPr>
        <p:spPr>
          <a:xfrm>
            <a:off x="4692874" y="1256483"/>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1" name="Picture Placeholder 45">
            <a:extLst>
              <a:ext uri="{FF2B5EF4-FFF2-40B4-BE49-F238E27FC236}">
                <a16:creationId xmlns:a16="http://schemas.microsoft.com/office/drawing/2014/main" id="{C8CED33D-BC2B-B947-9197-BA8CD5F4810C}"/>
              </a:ext>
            </a:extLst>
          </p:cNvPr>
          <p:cNvSpPr>
            <a:spLocks noGrp="1"/>
          </p:cNvSpPr>
          <p:nvPr>
            <p:ph type="pic" sz="quarter" idx="4294967295" hasCustomPrompt="1"/>
          </p:nvPr>
        </p:nvSpPr>
        <p:spPr>
          <a:xfrm>
            <a:off x="5986289" y="1256483"/>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2" name="Picture Placeholder 45">
            <a:extLst>
              <a:ext uri="{FF2B5EF4-FFF2-40B4-BE49-F238E27FC236}">
                <a16:creationId xmlns:a16="http://schemas.microsoft.com/office/drawing/2014/main" id="{5AA000E6-6E9D-2C4C-9B16-23274650DAF2}"/>
              </a:ext>
            </a:extLst>
          </p:cNvPr>
          <p:cNvSpPr>
            <a:spLocks noGrp="1"/>
          </p:cNvSpPr>
          <p:nvPr>
            <p:ph type="pic" sz="quarter" idx="4294967295" hasCustomPrompt="1"/>
          </p:nvPr>
        </p:nvSpPr>
        <p:spPr>
          <a:xfrm>
            <a:off x="7274506" y="1256483"/>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3" name="Picture Placeholder 45">
            <a:extLst>
              <a:ext uri="{FF2B5EF4-FFF2-40B4-BE49-F238E27FC236}">
                <a16:creationId xmlns:a16="http://schemas.microsoft.com/office/drawing/2014/main" id="{C6069055-3EA2-AE41-9B7C-AA8AA49C24E0}"/>
              </a:ext>
            </a:extLst>
          </p:cNvPr>
          <p:cNvSpPr>
            <a:spLocks noGrp="1"/>
          </p:cNvSpPr>
          <p:nvPr>
            <p:ph type="pic" sz="quarter" idx="4294967295" hasCustomPrompt="1"/>
          </p:nvPr>
        </p:nvSpPr>
        <p:spPr>
          <a:xfrm>
            <a:off x="851520" y="2636509"/>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4" name="Picture Placeholder 45">
            <a:extLst>
              <a:ext uri="{FF2B5EF4-FFF2-40B4-BE49-F238E27FC236}">
                <a16:creationId xmlns:a16="http://schemas.microsoft.com/office/drawing/2014/main" id="{E20770EE-861B-2440-A5A9-B85F335B917A}"/>
              </a:ext>
            </a:extLst>
          </p:cNvPr>
          <p:cNvSpPr>
            <a:spLocks noGrp="1"/>
          </p:cNvSpPr>
          <p:nvPr>
            <p:ph type="pic" sz="quarter" idx="4294967295" hasCustomPrompt="1"/>
          </p:nvPr>
        </p:nvSpPr>
        <p:spPr>
          <a:xfrm>
            <a:off x="2117849" y="2628642"/>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5" name="Picture Placeholder 45">
            <a:extLst>
              <a:ext uri="{FF2B5EF4-FFF2-40B4-BE49-F238E27FC236}">
                <a16:creationId xmlns:a16="http://schemas.microsoft.com/office/drawing/2014/main" id="{B10DA1CA-4E42-FA4E-8D1E-98BDC376D2E0}"/>
              </a:ext>
            </a:extLst>
          </p:cNvPr>
          <p:cNvSpPr>
            <a:spLocks noGrp="1"/>
          </p:cNvSpPr>
          <p:nvPr>
            <p:ph type="pic" sz="quarter" idx="4294967295" hasCustomPrompt="1"/>
          </p:nvPr>
        </p:nvSpPr>
        <p:spPr>
          <a:xfrm>
            <a:off x="3411264" y="2628642"/>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6" name="Picture Placeholder 45">
            <a:extLst>
              <a:ext uri="{FF2B5EF4-FFF2-40B4-BE49-F238E27FC236}">
                <a16:creationId xmlns:a16="http://schemas.microsoft.com/office/drawing/2014/main" id="{97D9CC77-5DF8-184C-9C43-C7E8783F728E}"/>
              </a:ext>
            </a:extLst>
          </p:cNvPr>
          <p:cNvSpPr>
            <a:spLocks noGrp="1"/>
          </p:cNvSpPr>
          <p:nvPr>
            <p:ph type="pic" sz="quarter" idx="4294967295" hasCustomPrompt="1"/>
          </p:nvPr>
        </p:nvSpPr>
        <p:spPr>
          <a:xfrm>
            <a:off x="4677592" y="2620775"/>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7" name="Picture Placeholder 45">
            <a:extLst>
              <a:ext uri="{FF2B5EF4-FFF2-40B4-BE49-F238E27FC236}">
                <a16:creationId xmlns:a16="http://schemas.microsoft.com/office/drawing/2014/main" id="{B61AFEFE-BFF8-814D-BC84-DC4179031746}"/>
              </a:ext>
            </a:extLst>
          </p:cNvPr>
          <p:cNvSpPr>
            <a:spLocks noGrp="1"/>
          </p:cNvSpPr>
          <p:nvPr>
            <p:ph type="pic" sz="quarter" idx="4294967295" hasCustomPrompt="1"/>
          </p:nvPr>
        </p:nvSpPr>
        <p:spPr>
          <a:xfrm>
            <a:off x="5971007" y="2620775"/>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8" name="Picture Placeholder 45">
            <a:extLst>
              <a:ext uri="{FF2B5EF4-FFF2-40B4-BE49-F238E27FC236}">
                <a16:creationId xmlns:a16="http://schemas.microsoft.com/office/drawing/2014/main" id="{4E59EF3D-98CD-2C48-843B-B1F00259E420}"/>
              </a:ext>
            </a:extLst>
          </p:cNvPr>
          <p:cNvSpPr>
            <a:spLocks noGrp="1"/>
          </p:cNvSpPr>
          <p:nvPr>
            <p:ph type="pic" sz="quarter" idx="4294967295" hasCustomPrompt="1"/>
          </p:nvPr>
        </p:nvSpPr>
        <p:spPr>
          <a:xfrm>
            <a:off x="7259224" y="2620775"/>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59" name="Picture Placeholder 45">
            <a:extLst>
              <a:ext uri="{FF2B5EF4-FFF2-40B4-BE49-F238E27FC236}">
                <a16:creationId xmlns:a16="http://schemas.microsoft.com/office/drawing/2014/main" id="{2D7E5B7D-14AE-D44E-B634-D2C846533243}"/>
              </a:ext>
            </a:extLst>
          </p:cNvPr>
          <p:cNvSpPr>
            <a:spLocks noGrp="1"/>
          </p:cNvSpPr>
          <p:nvPr>
            <p:ph type="pic" sz="quarter" idx="4294967295" hasCustomPrompt="1"/>
          </p:nvPr>
        </p:nvSpPr>
        <p:spPr>
          <a:xfrm>
            <a:off x="851520" y="3992934"/>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0" name="Picture Placeholder 45">
            <a:extLst>
              <a:ext uri="{FF2B5EF4-FFF2-40B4-BE49-F238E27FC236}">
                <a16:creationId xmlns:a16="http://schemas.microsoft.com/office/drawing/2014/main" id="{DBD203A3-50E2-9840-BA9F-3F2AAA724AD4}"/>
              </a:ext>
            </a:extLst>
          </p:cNvPr>
          <p:cNvSpPr>
            <a:spLocks noGrp="1"/>
          </p:cNvSpPr>
          <p:nvPr>
            <p:ph type="pic" sz="quarter" idx="4294967295" hasCustomPrompt="1"/>
          </p:nvPr>
        </p:nvSpPr>
        <p:spPr>
          <a:xfrm>
            <a:off x="2117849" y="3985067"/>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1" name="Picture Placeholder 45">
            <a:extLst>
              <a:ext uri="{FF2B5EF4-FFF2-40B4-BE49-F238E27FC236}">
                <a16:creationId xmlns:a16="http://schemas.microsoft.com/office/drawing/2014/main" id="{65D04465-D58B-C444-A8F3-C86B50EA5A55}"/>
              </a:ext>
            </a:extLst>
          </p:cNvPr>
          <p:cNvSpPr>
            <a:spLocks noGrp="1"/>
          </p:cNvSpPr>
          <p:nvPr>
            <p:ph type="pic" sz="quarter" idx="4294967295" hasCustomPrompt="1"/>
          </p:nvPr>
        </p:nvSpPr>
        <p:spPr>
          <a:xfrm>
            <a:off x="3411264" y="3985067"/>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2" name="Picture Placeholder 45">
            <a:extLst>
              <a:ext uri="{FF2B5EF4-FFF2-40B4-BE49-F238E27FC236}">
                <a16:creationId xmlns:a16="http://schemas.microsoft.com/office/drawing/2014/main" id="{FAC70B49-2265-304B-9AE5-61884EB37396}"/>
              </a:ext>
            </a:extLst>
          </p:cNvPr>
          <p:cNvSpPr>
            <a:spLocks noGrp="1"/>
          </p:cNvSpPr>
          <p:nvPr>
            <p:ph type="pic" sz="quarter" idx="4294967295" hasCustomPrompt="1"/>
          </p:nvPr>
        </p:nvSpPr>
        <p:spPr>
          <a:xfrm>
            <a:off x="4677592" y="3977200"/>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3" name="Picture Placeholder 45">
            <a:extLst>
              <a:ext uri="{FF2B5EF4-FFF2-40B4-BE49-F238E27FC236}">
                <a16:creationId xmlns:a16="http://schemas.microsoft.com/office/drawing/2014/main" id="{365B04CD-9C3D-DA44-BDDC-653733C7CB6B}"/>
              </a:ext>
            </a:extLst>
          </p:cNvPr>
          <p:cNvSpPr>
            <a:spLocks noGrp="1"/>
          </p:cNvSpPr>
          <p:nvPr>
            <p:ph type="pic" sz="quarter" idx="4294967295" hasCustomPrompt="1"/>
          </p:nvPr>
        </p:nvSpPr>
        <p:spPr>
          <a:xfrm>
            <a:off x="5971007" y="3977200"/>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4" name="Picture Placeholder 45">
            <a:extLst>
              <a:ext uri="{FF2B5EF4-FFF2-40B4-BE49-F238E27FC236}">
                <a16:creationId xmlns:a16="http://schemas.microsoft.com/office/drawing/2014/main" id="{09A11F10-0E6C-654F-8D96-6E7E849120E5}"/>
              </a:ext>
            </a:extLst>
          </p:cNvPr>
          <p:cNvSpPr>
            <a:spLocks noGrp="1"/>
          </p:cNvSpPr>
          <p:nvPr>
            <p:ph type="pic" sz="quarter" idx="4294967295" hasCustomPrompt="1"/>
          </p:nvPr>
        </p:nvSpPr>
        <p:spPr>
          <a:xfrm>
            <a:off x="7259224" y="3977200"/>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5" name="Picture Placeholder 45">
            <a:extLst>
              <a:ext uri="{FF2B5EF4-FFF2-40B4-BE49-F238E27FC236}">
                <a16:creationId xmlns:a16="http://schemas.microsoft.com/office/drawing/2014/main" id="{DB9DB714-17A5-F545-ADC4-396CA3BC920A}"/>
              </a:ext>
            </a:extLst>
          </p:cNvPr>
          <p:cNvSpPr>
            <a:spLocks noGrp="1"/>
          </p:cNvSpPr>
          <p:nvPr>
            <p:ph type="pic" sz="quarter" idx="4294967295" hasCustomPrompt="1"/>
          </p:nvPr>
        </p:nvSpPr>
        <p:spPr>
          <a:xfrm>
            <a:off x="851520" y="5341492"/>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6" name="Picture Placeholder 45">
            <a:extLst>
              <a:ext uri="{FF2B5EF4-FFF2-40B4-BE49-F238E27FC236}">
                <a16:creationId xmlns:a16="http://schemas.microsoft.com/office/drawing/2014/main" id="{9B8C179E-F5B3-F247-A7AC-FC22F05A4DCD}"/>
              </a:ext>
            </a:extLst>
          </p:cNvPr>
          <p:cNvSpPr>
            <a:spLocks noGrp="1"/>
          </p:cNvSpPr>
          <p:nvPr>
            <p:ph type="pic" sz="quarter" idx="4294967295" hasCustomPrompt="1"/>
          </p:nvPr>
        </p:nvSpPr>
        <p:spPr>
          <a:xfrm>
            <a:off x="2117849" y="5333625"/>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7" name="Picture Placeholder 45">
            <a:extLst>
              <a:ext uri="{FF2B5EF4-FFF2-40B4-BE49-F238E27FC236}">
                <a16:creationId xmlns:a16="http://schemas.microsoft.com/office/drawing/2014/main" id="{1F42B59F-650A-8E40-B827-008608A40068}"/>
              </a:ext>
            </a:extLst>
          </p:cNvPr>
          <p:cNvSpPr>
            <a:spLocks noGrp="1"/>
          </p:cNvSpPr>
          <p:nvPr>
            <p:ph type="pic" sz="quarter" idx="4294967295" hasCustomPrompt="1"/>
          </p:nvPr>
        </p:nvSpPr>
        <p:spPr>
          <a:xfrm>
            <a:off x="3411264" y="5333625"/>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8" name="Picture Placeholder 45">
            <a:extLst>
              <a:ext uri="{FF2B5EF4-FFF2-40B4-BE49-F238E27FC236}">
                <a16:creationId xmlns:a16="http://schemas.microsoft.com/office/drawing/2014/main" id="{DD15B97F-8A87-824A-B45F-2C38D2BB8D21}"/>
              </a:ext>
            </a:extLst>
          </p:cNvPr>
          <p:cNvSpPr>
            <a:spLocks noGrp="1"/>
          </p:cNvSpPr>
          <p:nvPr>
            <p:ph type="pic" sz="quarter" idx="4294967295" hasCustomPrompt="1"/>
          </p:nvPr>
        </p:nvSpPr>
        <p:spPr>
          <a:xfrm>
            <a:off x="4677592" y="5325758"/>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sp>
        <p:nvSpPr>
          <p:cNvPr id="69" name="Picture Placeholder 45">
            <a:extLst>
              <a:ext uri="{FF2B5EF4-FFF2-40B4-BE49-F238E27FC236}">
                <a16:creationId xmlns:a16="http://schemas.microsoft.com/office/drawing/2014/main" id="{8344B6D5-0CEF-FD48-9B30-EFA008EAABD7}"/>
              </a:ext>
            </a:extLst>
          </p:cNvPr>
          <p:cNvSpPr>
            <a:spLocks noGrp="1"/>
          </p:cNvSpPr>
          <p:nvPr>
            <p:ph type="pic" sz="quarter" idx="4294967295" hasCustomPrompt="1"/>
          </p:nvPr>
        </p:nvSpPr>
        <p:spPr>
          <a:xfrm>
            <a:off x="5971007" y="5325758"/>
            <a:ext cx="1090162" cy="1201822"/>
          </a:xfrm>
          <a:solidFill>
            <a:schemeClr val="bg1"/>
          </a:solidFill>
          <a:ln>
            <a:solidFill>
              <a:srgbClr val="5B6770"/>
            </a:solid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a:p>
            <a:endParaRPr lang="en-US"/>
          </a:p>
        </p:txBody>
      </p:sp>
      <p:pic>
        <p:nvPicPr>
          <p:cNvPr id="71" name="Picture 70">
            <a:extLst>
              <a:ext uri="{FF2B5EF4-FFF2-40B4-BE49-F238E27FC236}">
                <a16:creationId xmlns:a16="http://schemas.microsoft.com/office/drawing/2014/main" id="{9FBFAACD-331E-FD43-983C-60E289F01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1"/>
            <a:ext cx="602100" cy="433139"/>
          </a:xfrm>
          <a:prstGeom prst="rect">
            <a:avLst/>
          </a:prstGeom>
        </p:spPr>
      </p:pic>
    </p:spTree>
    <p:extLst>
      <p:ext uri="{BB962C8B-B14F-4D97-AF65-F5344CB8AC3E}">
        <p14:creationId xmlns:p14="http://schemas.microsoft.com/office/powerpoint/2010/main" val="2304882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p:bg>
      <p:bgPr>
        <a:solidFill>
          <a:srgbClr val="6721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0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93279" y="1865877"/>
            <a:ext cx="7007788" cy="1563123"/>
          </a:xfrm>
          <a:prstGeom prst="rect">
            <a:avLst/>
          </a:prstGeom>
        </p:spPr>
        <p:txBody>
          <a:bodyPr rtlCol="0" anchor="t" anchorCtr="0">
            <a:normAutofit/>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93738" y="4990597"/>
            <a:ext cx="7007225" cy="440241"/>
          </a:xfrm>
        </p:spPr>
        <p:txBody>
          <a:bodyPr anchor="b" anchorCtr="0"/>
          <a:lstStyle>
            <a:lvl1pPr marL="0" indent="0">
              <a:buNone/>
              <a:defRPr sz="2200" b="0">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80357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pic>
        <p:nvPicPr>
          <p:cNvPr id="9" name="Picture Placeholder 13">
            <a:extLst>
              <a:ext uri="{FF2B5EF4-FFF2-40B4-BE49-F238E27FC236}">
                <a16:creationId xmlns:a16="http://schemas.microsoft.com/office/drawing/2014/main" id="{887EBE7B-1886-FC90-7504-103077E4C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5047" b="59"/>
          <a:stretch/>
        </p:blipFill>
        <p:spPr>
          <a:xfrm>
            <a:off x="0" y="0"/>
            <a:ext cx="9144001" cy="6858000"/>
          </a:xfrm>
          <a:prstGeom prst="rect">
            <a:avLst/>
          </a:prstGeom>
          <a:solidFill>
            <a:schemeClr val="accent1"/>
          </a:solidFill>
          <a:ln>
            <a:noFill/>
          </a:ln>
        </p:spPr>
      </p:pic>
      <p:sp>
        <p:nvSpPr>
          <p:cNvPr id="3" name="Slide Number Placeholder 2"/>
          <p:cNvSpPr>
            <a:spLocks noGrp="1"/>
          </p:cNvSpPr>
          <p:nvPr>
            <p:ph type="sldNum" sz="quarter" idx="25"/>
          </p:nvPr>
        </p:nvSpPr>
        <p:spPr/>
        <p:txBody>
          <a:bodyPr/>
          <a:lstStyle>
            <a:lvl1pPr>
              <a:defRPr>
                <a:solidFill>
                  <a:schemeClr val="bg1">
                    <a:lumMod val="95000"/>
                  </a:schemeClr>
                </a:solidFill>
              </a:defRPr>
            </a:lvl1pPr>
          </a:lstStyle>
          <a:p>
            <a:fld id="{584AFF75-BD5D-E342-A9F1-12EC02DB40E0}" type="slidenum">
              <a:rPr lang="en-US" smtClean="0"/>
              <a:pPr/>
              <a:t>‹#›</a:t>
            </a:fld>
            <a:endParaRPr lang="en-US"/>
          </a:p>
        </p:txBody>
      </p:sp>
      <p:pic>
        <p:nvPicPr>
          <p:cNvPr id="5" name="Picture 4">
            <a:extLst>
              <a:ext uri="{FF2B5EF4-FFF2-40B4-BE49-F238E27FC236}">
                <a16:creationId xmlns:a16="http://schemas.microsoft.com/office/drawing/2014/main" id="{CFA4505F-3695-814D-93FD-1D015B24F4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000" y="270003"/>
            <a:ext cx="602273" cy="433263"/>
          </a:xfrm>
          <a:prstGeom prst="rect">
            <a:avLst/>
          </a:prstGeom>
        </p:spPr>
      </p:pic>
      <p:sp>
        <p:nvSpPr>
          <p:cNvPr id="7" name="Right Triangle 6">
            <a:extLst>
              <a:ext uri="{FF2B5EF4-FFF2-40B4-BE49-F238E27FC236}">
                <a16:creationId xmlns:a16="http://schemas.microsoft.com/office/drawing/2014/main" id="{1ADDE014-1B0F-17EC-6DD2-1D7A05225F57}"/>
              </a:ext>
            </a:extLst>
          </p:cNvPr>
          <p:cNvSpPr/>
          <p:nvPr userDrawn="1"/>
        </p:nvSpPr>
        <p:spPr>
          <a:xfrm rot="5400000">
            <a:off x="-772728" y="772728"/>
            <a:ext cx="6857999" cy="5312544"/>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E4A2E9E-F4DD-D97C-EC57-A226337CB55E}"/>
              </a:ext>
            </a:extLst>
          </p:cNvPr>
          <p:cNvPicPr>
            <a:picLocks noChangeAspect="1"/>
          </p:cNvPicPr>
          <p:nvPr userDrawn="1"/>
        </p:nvPicPr>
        <p:blipFill>
          <a:blip r:embed="rId4"/>
          <a:stretch>
            <a:fillRect/>
          </a:stretch>
        </p:blipFill>
        <p:spPr>
          <a:xfrm>
            <a:off x="627851" y="318315"/>
            <a:ext cx="603507" cy="536450"/>
          </a:xfrm>
          <a:prstGeom prst="rect">
            <a:avLst/>
          </a:prstGeom>
        </p:spPr>
      </p:pic>
    </p:spTree>
    <p:extLst>
      <p:ext uri="{BB962C8B-B14F-4D97-AF65-F5344CB8AC3E}">
        <p14:creationId xmlns:p14="http://schemas.microsoft.com/office/powerpoint/2010/main" val="1839558595"/>
      </p:ext>
    </p:extLst>
  </p:cSld>
  <p:clrMapOvr>
    <a:masterClrMapping/>
  </p:clrMapOvr>
  <p:extLst>
    <p:ext uri="{DCECCB84-F9BA-43D5-87BE-67443E8EF086}">
      <p15:sldGuideLst xmlns:p15="http://schemas.microsoft.com/office/powerpoint/2012/main">
        <p15:guide id="1" orient="horz" pos="4110">
          <p15:clr>
            <a:srgbClr val="FBAE40"/>
          </p15:clr>
        </p15:guide>
        <p15:guide id="2" pos="5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elcom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061A9-F5D5-0F4F-A4AA-4C1513F88A22}"/>
              </a:ext>
            </a:extLst>
          </p:cNvPr>
          <p:cNvSpPr/>
          <p:nvPr userDrawn="1"/>
        </p:nvSpPr>
        <p:spPr>
          <a:xfrm>
            <a:off x="-1" y="0"/>
            <a:ext cx="9144001" cy="6858000"/>
          </a:xfrm>
          <a:prstGeom prst="rect">
            <a:avLst/>
          </a:prstGeom>
          <a:solidFill>
            <a:srgbClr val="672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25"/>
          </p:nvPr>
        </p:nvSpPr>
        <p:spPr/>
        <p:txBody>
          <a:bodyPr/>
          <a:lstStyle>
            <a:lvl1pPr>
              <a:defRPr>
                <a:solidFill>
                  <a:schemeClr val="bg1"/>
                </a:solidFill>
              </a:defRPr>
            </a:lvl1pPr>
          </a:lstStyle>
          <a:p>
            <a:fld id="{584AFF75-BD5D-E342-A9F1-12EC02DB40E0}" type="slidenum">
              <a:rPr lang="en-US" smtClean="0"/>
              <a:pPr/>
              <a:t>‹#›</a:t>
            </a:fld>
            <a:endParaRPr lang="en-US"/>
          </a:p>
        </p:txBody>
      </p:sp>
      <p:pic>
        <p:nvPicPr>
          <p:cNvPr id="5" name="Picture 4">
            <a:extLst>
              <a:ext uri="{FF2B5EF4-FFF2-40B4-BE49-F238E27FC236}">
                <a16:creationId xmlns:a16="http://schemas.microsoft.com/office/drawing/2014/main" id="{CFA4505F-3695-814D-93FD-1D015B24F4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3"/>
            <a:ext cx="602273" cy="433263"/>
          </a:xfrm>
          <a:prstGeom prst="rect">
            <a:avLst/>
          </a:prstGeom>
        </p:spPr>
      </p:pic>
      <p:sp>
        <p:nvSpPr>
          <p:cNvPr id="7" name="Right Triangle 6">
            <a:extLst>
              <a:ext uri="{FF2B5EF4-FFF2-40B4-BE49-F238E27FC236}">
                <a16:creationId xmlns:a16="http://schemas.microsoft.com/office/drawing/2014/main" id="{1ADDE014-1B0F-17EC-6DD2-1D7A05225F57}"/>
              </a:ext>
            </a:extLst>
          </p:cNvPr>
          <p:cNvSpPr/>
          <p:nvPr userDrawn="1"/>
        </p:nvSpPr>
        <p:spPr>
          <a:xfrm rot="5400000">
            <a:off x="-772728" y="772728"/>
            <a:ext cx="6857999" cy="5312544"/>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E4263C-EB71-5EF8-76AF-791AEFE4AF7C}"/>
              </a:ext>
            </a:extLst>
          </p:cNvPr>
          <p:cNvPicPr>
            <a:picLocks noChangeAspect="1"/>
          </p:cNvPicPr>
          <p:nvPr userDrawn="1"/>
        </p:nvPicPr>
        <p:blipFill>
          <a:blip r:embed="rId3"/>
          <a:stretch>
            <a:fillRect/>
          </a:stretch>
        </p:blipFill>
        <p:spPr>
          <a:xfrm>
            <a:off x="627851" y="318315"/>
            <a:ext cx="603507" cy="536450"/>
          </a:xfrm>
          <a:prstGeom prst="rect">
            <a:avLst/>
          </a:prstGeom>
        </p:spPr>
      </p:pic>
    </p:spTree>
    <p:extLst>
      <p:ext uri="{BB962C8B-B14F-4D97-AF65-F5344CB8AC3E}">
        <p14:creationId xmlns:p14="http://schemas.microsoft.com/office/powerpoint/2010/main" val="1310178552"/>
      </p:ext>
    </p:extLst>
  </p:cSld>
  <p:clrMapOvr>
    <a:masterClrMapping/>
  </p:clrMapOvr>
  <p:extLst>
    <p:ext uri="{DCECCB84-F9BA-43D5-87BE-67443E8EF086}">
      <p15:sldGuideLst xmlns:p15="http://schemas.microsoft.com/office/powerpoint/2012/main">
        <p15:guide id="1" orient="horz" pos="4110">
          <p15:clr>
            <a:srgbClr val="FBAE40"/>
          </p15:clr>
        </p15:guide>
        <p15:guide id="2" pos="5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lcome 2">
    <p:bg>
      <p:bgPr>
        <a:solidFill>
          <a:srgbClr val="672146"/>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23" hasCustomPrompt="1"/>
          </p:nvPr>
        </p:nvSpPr>
        <p:spPr>
          <a:xfrm>
            <a:off x="6013995" y="0"/>
            <a:ext cx="3130007"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1" name="Picture Placeholder 6"/>
          <p:cNvSpPr>
            <a:spLocks noGrp="1"/>
          </p:cNvSpPr>
          <p:nvPr>
            <p:ph type="pic" sz="quarter" idx="24" hasCustomPrompt="1"/>
          </p:nvPr>
        </p:nvSpPr>
        <p:spPr>
          <a:xfrm>
            <a:off x="3" y="0"/>
            <a:ext cx="3130007"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 name="Slide Number Placeholder 2"/>
          <p:cNvSpPr>
            <a:spLocks noGrp="1"/>
          </p:cNvSpPr>
          <p:nvPr>
            <p:ph type="sldNum" sz="quarter" idx="26"/>
          </p:nvPr>
        </p:nvSpPr>
        <p:spPr/>
        <p:txBody>
          <a:bodyPr/>
          <a:lstStyle/>
          <a:p>
            <a:fld id="{584AFF75-BD5D-E342-A9F1-12EC02DB40E0}" type="slidenum">
              <a:rPr lang="en-US" smtClean="0"/>
              <a:pPr/>
              <a:t>‹#›</a:t>
            </a:fld>
            <a:endParaRPr lang="en-US"/>
          </a:p>
        </p:txBody>
      </p:sp>
    </p:spTree>
    <p:extLst>
      <p:ext uri="{BB962C8B-B14F-4D97-AF65-F5344CB8AC3E}">
        <p14:creationId xmlns:p14="http://schemas.microsoft.com/office/powerpoint/2010/main" val="377962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1" name="Rectangle 40"/>
          <p:cNvSpPr/>
          <p:nvPr userDrawn="1"/>
        </p:nvSpPr>
        <p:spPr>
          <a:xfrm>
            <a:off x="7886701" y="0"/>
            <a:ext cx="12572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Rectangle 5"/>
          <p:cNvSpPr/>
          <p:nvPr userDrawn="1"/>
        </p:nvSpPr>
        <p:spPr>
          <a:xfrm>
            <a:off x="0" y="-1"/>
            <a:ext cx="320309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2" name="Footer Placeholder 1"/>
          <p:cNvSpPr>
            <a:spLocks noGrp="1"/>
          </p:cNvSpPr>
          <p:nvPr>
            <p:ph type="ftr" sz="quarter" idx="10"/>
          </p:nvPr>
        </p:nvSpPr>
        <p:spPr/>
        <p:txBody>
          <a:bodyPr/>
          <a:lstStyle>
            <a:lvl1pPr>
              <a:defRPr>
                <a:solidFill>
                  <a:schemeClr val="bg1"/>
                </a:solidFill>
              </a:defRPr>
            </a:lvl1pPr>
          </a:lstStyle>
          <a:p>
            <a:endParaRPr lang="en-US"/>
          </a:p>
        </p:txBody>
      </p:sp>
      <p:sp>
        <p:nvSpPr>
          <p:cNvPr id="3" name="Slide Number Placeholder 2"/>
          <p:cNvSpPr>
            <a:spLocks noGrp="1"/>
          </p:cNvSpPr>
          <p:nvPr>
            <p:ph type="sldNum" sz="quarter" idx="11"/>
          </p:nvPr>
        </p:nvSpPr>
        <p:spPr/>
        <p:txBody>
          <a:bodyPr/>
          <a:lstStyle/>
          <a:p>
            <a:fld id="{584AFF75-BD5D-E342-A9F1-12EC02DB40E0}" type="slidenum">
              <a:rPr lang="en-US" smtClean="0"/>
              <a:pPr/>
              <a:t>‹#›</a:t>
            </a:fld>
            <a:endParaRPr lang="en-US"/>
          </a:p>
        </p:txBody>
      </p:sp>
    </p:spTree>
    <p:extLst>
      <p:ext uri="{BB962C8B-B14F-4D97-AF65-F5344CB8AC3E}">
        <p14:creationId xmlns:p14="http://schemas.microsoft.com/office/powerpoint/2010/main" val="46294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ny History 1">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22" name="Picture Placeholder 6">
            <a:extLst>
              <a:ext uri="{FF2B5EF4-FFF2-40B4-BE49-F238E27FC236}">
                <a16:creationId xmlns:a16="http://schemas.microsoft.com/office/drawing/2014/main" id="{42201168-379C-3243-89D5-CAC7B5D6DA01}"/>
              </a:ext>
            </a:extLst>
          </p:cNvPr>
          <p:cNvSpPr>
            <a:spLocks noGrp="1"/>
          </p:cNvSpPr>
          <p:nvPr>
            <p:ph type="pic" sz="quarter" idx="42" hasCustomPrompt="1"/>
          </p:nvPr>
        </p:nvSpPr>
        <p:spPr>
          <a:xfrm>
            <a:off x="636425" y="864475"/>
            <a:ext cx="3779999" cy="5993525"/>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Right Triangle 9">
            <a:extLst>
              <a:ext uri="{FF2B5EF4-FFF2-40B4-BE49-F238E27FC236}">
                <a16:creationId xmlns:a16="http://schemas.microsoft.com/office/drawing/2014/main" id="{29F5E1D0-0A12-0190-6E2E-2A665428426F}"/>
              </a:ext>
            </a:extLst>
          </p:cNvPr>
          <p:cNvSpPr/>
          <p:nvPr userDrawn="1"/>
        </p:nvSpPr>
        <p:spPr>
          <a:xfrm rot="5400000">
            <a:off x="-2080415" y="2080414"/>
            <a:ext cx="8156361" cy="3995531"/>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CB1B41C3-1778-D7A6-E411-A2F83B943BE9}"/>
              </a:ext>
            </a:extLst>
          </p:cNvPr>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lumMod val="95000"/>
                  </a:schemeClr>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pic>
        <p:nvPicPr>
          <p:cNvPr id="9" name="Picture 8">
            <a:extLst>
              <a:ext uri="{FF2B5EF4-FFF2-40B4-BE49-F238E27FC236}">
                <a16:creationId xmlns:a16="http://schemas.microsoft.com/office/drawing/2014/main" id="{E67C8850-1352-C2F4-DC16-82B81E6748D1}"/>
              </a:ext>
            </a:extLst>
          </p:cNvPr>
          <p:cNvPicPr>
            <a:picLocks noChangeAspect="1"/>
          </p:cNvPicPr>
          <p:nvPr userDrawn="1"/>
        </p:nvPicPr>
        <p:blipFill>
          <a:blip r:embed="rId2"/>
          <a:stretch>
            <a:fillRect/>
          </a:stretch>
        </p:blipFill>
        <p:spPr>
          <a:xfrm>
            <a:off x="627851" y="318315"/>
            <a:ext cx="603507" cy="536450"/>
          </a:xfrm>
          <a:prstGeom prst="rect">
            <a:avLst/>
          </a:prstGeom>
        </p:spPr>
      </p:pic>
    </p:spTree>
    <p:extLst>
      <p:ext uri="{BB962C8B-B14F-4D97-AF65-F5344CB8AC3E}">
        <p14:creationId xmlns:p14="http://schemas.microsoft.com/office/powerpoint/2010/main" val="2171830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ny History 2">
    <p:spTree>
      <p:nvGrpSpPr>
        <p:cNvPr id="1" name=""/>
        <p:cNvGrpSpPr/>
        <p:nvPr/>
      </p:nvGrpSpPr>
      <p:grpSpPr>
        <a:xfrm>
          <a:off x="0" y="0"/>
          <a:ext cx="0" cy="0"/>
          <a:chOff x="0" y="0"/>
          <a:chExt cx="0" cy="0"/>
        </a:xfrm>
      </p:grpSpPr>
      <p:sp>
        <p:nvSpPr>
          <p:cNvPr id="9" name="Picture Placeholder 6"/>
          <p:cNvSpPr>
            <a:spLocks noGrp="1"/>
          </p:cNvSpPr>
          <p:nvPr>
            <p:ph type="pic" sz="quarter" idx="24" hasCustomPrompt="1"/>
          </p:nvPr>
        </p:nvSpPr>
        <p:spPr>
          <a:xfrm>
            <a:off x="4572001" y="0"/>
            <a:ext cx="3314702"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310379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Leader 1">
    <p:spTree>
      <p:nvGrpSpPr>
        <p:cNvPr id="1" name=""/>
        <p:cNvGrpSpPr/>
        <p:nvPr/>
      </p:nvGrpSpPr>
      <p:grpSpPr>
        <a:xfrm>
          <a:off x="0" y="0"/>
          <a:ext cx="0" cy="0"/>
          <a:chOff x="0" y="0"/>
          <a:chExt cx="0" cy="0"/>
        </a:xfrm>
      </p:grpSpPr>
      <p:sp>
        <p:nvSpPr>
          <p:cNvPr id="7" name="Picture Placeholder 6"/>
          <p:cNvSpPr>
            <a:spLocks noGrp="1"/>
          </p:cNvSpPr>
          <p:nvPr>
            <p:ph type="pic" sz="quarter" idx="25" hasCustomPrompt="1"/>
          </p:nvPr>
        </p:nvSpPr>
        <p:spPr>
          <a:xfrm>
            <a:off x="7209805" y="1"/>
            <a:ext cx="1934195" cy="2185265"/>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
        <p:nvSpPr>
          <p:cNvPr id="9" name="Picture Placeholder 6">
            <a:extLst>
              <a:ext uri="{FF2B5EF4-FFF2-40B4-BE49-F238E27FC236}">
                <a16:creationId xmlns:a16="http://schemas.microsoft.com/office/drawing/2014/main" id="{F9410069-BDC6-9440-B9AF-F96DAC9CC39A}"/>
              </a:ext>
            </a:extLst>
          </p:cNvPr>
          <p:cNvSpPr>
            <a:spLocks noGrp="1"/>
          </p:cNvSpPr>
          <p:nvPr>
            <p:ph type="pic" sz="quarter" idx="26" hasCustomPrompt="1"/>
          </p:nvPr>
        </p:nvSpPr>
        <p:spPr>
          <a:xfrm>
            <a:off x="7209805" y="2336368"/>
            <a:ext cx="1934195" cy="2185265"/>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Picture Placeholder 6">
            <a:extLst>
              <a:ext uri="{FF2B5EF4-FFF2-40B4-BE49-F238E27FC236}">
                <a16:creationId xmlns:a16="http://schemas.microsoft.com/office/drawing/2014/main" id="{CC0B7E68-E1B1-D74D-B1B6-326E69FBC4B8}"/>
              </a:ext>
            </a:extLst>
          </p:cNvPr>
          <p:cNvSpPr>
            <a:spLocks noGrp="1"/>
          </p:cNvSpPr>
          <p:nvPr>
            <p:ph type="pic" sz="quarter" idx="27" hasCustomPrompt="1"/>
          </p:nvPr>
        </p:nvSpPr>
        <p:spPr>
          <a:xfrm>
            <a:off x="7209805" y="4672736"/>
            <a:ext cx="1934195" cy="2185265"/>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14" name="Picture 13">
            <a:extLst>
              <a:ext uri="{FF2B5EF4-FFF2-40B4-BE49-F238E27FC236}">
                <a16:creationId xmlns:a16="http://schemas.microsoft.com/office/drawing/2014/main" id="{3E0C1532-9E99-4326-0581-14A8E148757C}"/>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182314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Leader 2">
    <p:spTree>
      <p:nvGrpSpPr>
        <p:cNvPr id="1" name=""/>
        <p:cNvGrpSpPr/>
        <p:nvPr/>
      </p:nvGrpSpPr>
      <p:grpSpPr>
        <a:xfrm>
          <a:off x="0" y="0"/>
          <a:ext cx="0" cy="0"/>
          <a:chOff x="0" y="0"/>
          <a:chExt cx="0" cy="0"/>
        </a:xfrm>
      </p:grpSpPr>
      <p:sp>
        <p:nvSpPr>
          <p:cNvPr id="15" name="Rectangle 14"/>
          <p:cNvSpPr/>
          <p:nvPr userDrawn="1"/>
        </p:nvSpPr>
        <p:spPr>
          <a:xfrm>
            <a:off x="628651" y="838200"/>
            <a:ext cx="7886701"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7" name="Picture Placeholder 6"/>
          <p:cNvSpPr>
            <a:spLocks noGrp="1"/>
          </p:cNvSpPr>
          <p:nvPr>
            <p:ph type="pic" sz="quarter" idx="25" hasCustomPrompt="1"/>
          </p:nvPr>
        </p:nvSpPr>
        <p:spPr>
          <a:xfrm>
            <a:off x="4268498" y="838201"/>
            <a:ext cx="3607255" cy="5181598"/>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130554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7"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
        <p:nvSpPr>
          <p:cNvPr id="9" name="Rectangle 8">
            <a:extLst>
              <a:ext uri="{FF2B5EF4-FFF2-40B4-BE49-F238E27FC236}">
                <a16:creationId xmlns:a16="http://schemas.microsoft.com/office/drawing/2014/main" id="{61EE6F47-368D-D44D-893A-5E8FECCF8A2E}"/>
              </a:ext>
            </a:extLst>
          </p:cNvPr>
          <p:cNvSpPr/>
          <p:nvPr userDrawn="1"/>
        </p:nvSpPr>
        <p:spPr>
          <a:xfrm flipH="1">
            <a:off x="628650" y="1003852"/>
            <a:ext cx="7886702" cy="5015948"/>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pic>
        <p:nvPicPr>
          <p:cNvPr id="12" name="Picture 11">
            <a:extLst>
              <a:ext uri="{FF2B5EF4-FFF2-40B4-BE49-F238E27FC236}">
                <a16:creationId xmlns:a16="http://schemas.microsoft.com/office/drawing/2014/main" id="{7EBEEBED-55F7-4D05-EF00-C2AB1C2B1424}"/>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1682574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guide id="4" pos="715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5" name="Picture Placeholder 6"/>
          <p:cNvSpPr>
            <a:spLocks noGrp="1"/>
          </p:cNvSpPr>
          <p:nvPr>
            <p:ph type="pic" sz="quarter" idx="16" hasCustomPrompt="1"/>
          </p:nvPr>
        </p:nvSpPr>
        <p:spPr>
          <a:xfrm>
            <a:off x="628651" y="1861701"/>
            <a:ext cx="1428751" cy="3044222"/>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cxnSp>
        <p:nvCxnSpPr>
          <p:cNvPr id="20" name="Straight Connector 19"/>
          <p:cNvCxnSpPr/>
          <p:nvPr userDrawn="1"/>
        </p:nvCxnSpPr>
        <p:spPr>
          <a:xfrm flipH="1">
            <a:off x="628649" y="528155"/>
            <a:ext cx="270000" cy="0"/>
          </a:xfrm>
          <a:prstGeom prst="line">
            <a:avLst/>
          </a:prstGeom>
          <a:ln w="63500">
            <a:solidFill>
              <a:schemeClr val="tx1"/>
            </a:solidFill>
          </a:ln>
        </p:spPr>
        <p:style>
          <a:lnRef idx="3">
            <a:schemeClr val="dk1"/>
          </a:lnRef>
          <a:fillRef idx="0">
            <a:schemeClr val="dk1"/>
          </a:fillRef>
          <a:effectRef idx="2">
            <a:schemeClr val="dk1"/>
          </a:effectRef>
          <a:fontRef idx="minor">
            <a:schemeClr val="tx1"/>
          </a:fontRef>
        </p:style>
      </p:cxnSp>
      <p:sp>
        <p:nvSpPr>
          <p:cNvPr id="37" name="Picture Placeholder 6"/>
          <p:cNvSpPr>
            <a:spLocks noGrp="1"/>
          </p:cNvSpPr>
          <p:nvPr>
            <p:ph type="pic" sz="quarter" idx="17" hasCustomPrompt="1"/>
          </p:nvPr>
        </p:nvSpPr>
        <p:spPr>
          <a:xfrm>
            <a:off x="2242778" y="1861701"/>
            <a:ext cx="1428751" cy="3044222"/>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8" name="Picture Placeholder 6"/>
          <p:cNvSpPr>
            <a:spLocks noGrp="1"/>
          </p:cNvSpPr>
          <p:nvPr>
            <p:ph type="pic" sz="quarter" idx="18" hasCustomPrompt="1"/>
          </p:nvPr>
        </p:nvSpPr>
        <p:spPr>
          <a:xfrm>
            <a:off x="3856903" y="1861701"/>
            <a:ext cx="1428751" cy="3044222"/>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9" name="Picture Placeholder 6"/>
          <p:cNvSpPr>
            <a:spLocks noGrp="1"/>
          </p:cNvSpPr>
          <p:nvPr>
            <p:ph type="pic" sz="quarter" idx="19" hasCustomPrompt="1"/>
          </p:nvPr>
        </p:nvSpPr>
        <p:spPr>
          <a:xfrm>
            <a:off x="5471030" y="1861701"/>
            <a:ext cx="1428751" cy="3044222"/>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0" name="Picture Placeholder 6"/>
          <p:cNvSpPr>
            <a:spLocks noGrp="1"/>
          </p:cNvSpPr>
          <p:nvPr>
            <p:ph type="pic" sz="quarter" idx="20" hasCustomPrompt="1"/>
          </p:nvPr>
        </p:nvSpPr>
        <p:spPr>
          <a:xfrm>
            <a:off x="7085154" y="1861701"/>
            <a:ext cx="1428751" cy="3044222"/>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9"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9463285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4" name="Title Placeholder 1"/>
          <p:cNvSpPr>
            <a:spLocks noGrp="1"/>
          </p:cNvSpPr>
          <p:nvPr>
            <p:ph type="title"/>
          </p:nvPr>
        </p:nvSpPr>
        <p:spPr>
          <a:xfrm>
            <a:off x="465654" y="1865877"/>
            <a:ext cx="822114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type="body" sz="quarter" idx="11"/>
          </p:nvPr>
        </p:nvSpPr>
        <p:spPr>
          <a:xfrm>
            <a:off x="466042" y="5300271"/>
            <a:ext cx="8220758"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561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Member 1">
    <p:spTree>
      <p:nvGrpSpPr>
        <p:cNvPr id="1" name=""/>
        <p:cNvGrpSpPr/>
        <p:nvPr/>
      </p:nvGrpSpPr>
      <p:grpSpPr>
        <a:xfrm>
          <a:off x="0" y="0"/>
          <a:ext cx="0" cy="0"/>
          <a:chOff x="0" y="0"/>
          <a:chExt cx="0" cy="0"/>
        </a:xfrm>
      </p:grpSpPr>
      <p:sp>
        <p:nvSpPr>
          <p:cNvPr id="15" name="Rectangle 14"/>
          <p:cNvSpPr/>
          <p:nvPr userDrawn="1"/>
        </p:nvSpPr>
        <p:spPr>
          <a:xfrm>
            <a:off x="6588077" y="4"/>
            <a:ext cx="2555925" cy="6857999"/>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20" name="Rectangle 19"/>
          <p:cNvSpPr/>
          <p:nvPr userDrawn="1"/>
        </p:nvSpPr>
        <p:spPr>
          <a:xfrm>
            <a:off x="7411733" y="322605"/>
            <a:ext cx="908613" cy="2400657"/>
          </a:xfrm>
          <a:prstGeom prst="rect">
            <a:avLst/>
          </a:prstGeom>
        </p:spPr>
        <p:txBody>
          <a:bodyPr wrap="square">
            <a:noAutofit/>
          </a:bodyPr>
          <a:lstStyle/>
          <a:p>
            <a:pPr algn="ctr"/>
            <a:r>
              <a:rPr lang="en-US" sz="11251" b="1" i="0">
                <a:solidFill>
                  <a:srgbClr val="D6D2C4"/>
                </a:solidFill>
                <a:latin typeface="Mulish Black" pitchFamily="2" charset="77"/>
                <a:ea typeface="Muli Black" charset="0"/>
                <a:cs typeface="Muli Black" charset="0"/>
              </a:rPr>
              <a:t>“</a:t>
            </a:r>
            <a:endParaRPr lang="en-US" sz="11251" b="0" i="0">
              <a:solidFill>
                <a:srgbClr val="D6D2C4"/>
              </a:solidFill>
              <a:latin typeface="Mulish" pitchFamily="2" charset="77"/>
            </a:endParaRPr>
          </a:p>
        </p:txBody>
      </p:sp>
      <p:sp>
        <p:nvSpPr>
          <p:cNvPr id="7" name="Picture Placeholder 6"/>
          <p:cNvSpPr>
            <a:spLocks noGrp="1"/>
          </p:cNvSpPr>
          <p:nvPr>
            <p:ph type="pic" sz="quarter" idx="25" hasCustomPrompt="1"/>
          </p:nvPr>
        </p:nvSpPr>
        <p:spPr>
          <a:xfrm>
            <a:off x="3429751" y="4"/>
            <a:ext cx="3151351" cy="685799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pic>
        <p:nvPicPr>
          <p:cNvPr id="11" name="Picture 10">
            <a:extLst>
              <a:ext uri="{FF2B5EF4-FFF2-40B4-BE49-F238E27FC236}">
                <a16:creationId xmlns:a16="http://schemas.microsoft.com/office/drawing/2014/main" id="{F1FA953C-1538-2604-7665-13E7831DA324}"/>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2892782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Member 2">
    <p:spTree>
      <p:nvGrpSpPr>
        <p:cNvPr id="1" name=""/>
        <p:cNvGrpSpPr/>
        <p:nvPr/>
      </p:nvGrpSpPr>
      <p:grpSpPr>
        <a:xfrm>
          <a:off x="0" y="0"/>
          <a:ext cx="0" cy="0"/>
          <a:chOff x="0" y="0"/>
          <a:chExt cx="0" cy="0"/>
        </a:xfrm>
      </p:grpSpPr>
      <p:sp>
        <p:nvSpPr>
          <p:cNvPr id="31" name="Rectangle 30"/>
          <p:cNvSpPr/>
          <p:nvPr userDrawn="1"/>
        </p:nvSpPr>
        <p:spPr>
          <a:xfrm>
            <a:off x="0" y="1192696"/>
            <a:ext cx="1297057" cy="4828305"/>
          </a:xfrm>
          <a:prstGeom prst="rect">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5" name="Rectangle 14"/>
          <p:cNvSpPr/>
          <p:nvPr userDrawn="1"/>
        </p:nvSpPr>
        <p:spPr>
          <a:xfrm>
            <a:off x="6588077" y="3429005"/>
            <a:ext cx="2555925" cy="3428999"/>
          </a:xfrm>
          <a:prstGeom prst="rect">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
        <p:nvSpPr>
          <p:cNvPr id="16" name="Right Triangle 15">
            <a:extLst>
              <a:ext uri="{FF2B5EF4-FFF2-40B4-BE49-F238E27FC236}">
                <a16:creationId xmlns:a16="http://schemas.microsoft.com/office/drawing/2014/main" id="{584716DE-9775-5E1F-5894-4D1B903125E5}"/>
              </a:ext>
            </a:extLst>
          </p:cNvPr>
          <p:cNvSpPr/>
          <p:nvPr userDrawn="1"/>
        </p:nvSpPr>
        <p:spPr>
          <a:xfrm rot="5400000">
            <a:off x="-714402" y="3202956"/>
            <a:ext cx="4835440" cy="812524"/>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
        <p:nvSpPr>
          <p:cNvPr id="17" name="Right Triangle 16">
            <a:extLst>
              <a:ext uri="{FF2B5EF4-FFF2-40B4-BE49-F238E27FC236}">
                <a16:creationId xmlns:a16="http://schemas.microsoft.com/office/drawing/2014/main" id="{BCC842D2-2C58-EE58-A04C-CC106D43D5FA}"/>
              </a:ext>
            </a:extLst>
          </p:cNvPr>
          <p:cNvSpPr/>
          <p:nvPr userDrawn="1"/>
        </p:nvSpPr>
        <p:spPr>
          <a:xfrm rot="16200000">
            <a:off x="4591291" y="4856280"/>
            <a:ext cx="3431117" cy="576548"/>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
        <p:nvSpPr>
          <p:cNvPr id="18" name="Picture Placeholder 6">
            <a:extLst>
              <a:ext uri="{FF2B5EF4-FFF2-40B4-BE49-F238E27FC236}">
                <a16:creationId xmlns:a16="http://schemas.microsoft.com/office/drawing/2014/main" id="{72401F34-AE98-072F-55E5-54106EBFFF7B}"/>
              </a:ext>
            </a:extLst>
          </p:cNvPr>
          <p:cNvSpPr>
            <a:spLocks noGrp="1"/>
          </p:cNvSpPr>
          <p:nvPr>
            <p:ph type="pic" sz="quarter" idx="25" hasCustomPrompt="1"/>
          </p:nvPr>
        </p:nvSpPr>
        <p:spPr>
          <a:xfrm>
            <a:off x="5206128" y="1191498"/>
            <a:ext cx="3309224" cy="4828305"/>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11" name="Picture 10">
            <a:extLst>
              <a:ext uri="{FF2B5EF4-FFF2-40B4-BE49-F238E27FC236}">
                <a16:creationId xmlns:a16="http://schemas.microsoft.com/office/drawing/2014/main" id="{A0AE79FB-D567-E0D1-6AA5-E2DB9C56FFAA}"/>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2913275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Break 1">
    <p:spTree>
      <p:nvGrpSpPr>
        <p:cNvPr id="1" name=""/>
        <p:cNvGrpSpPr/>
        <p:nvPr/>
      </p:nvGrpSpPr>
      <p:grpSpPr>
        <a:xfrm>
          <a:off x="0" y="0"/>
          <a:ext cx="0" cy="0"/>
          <a:chOff x="0" y="0"/>
          <a:chExt cx="0" cy="0"/>
        </a:xfrm>
      </p:grpSpPr>
      <p:sp>
        <p:nvSpPr>
          <p:cNvPr id="9" name="Rectangle 8"/>
          <p:cNvSpPr/>
          <p:nvPr userDrawn="1"/>
        </p:nvSpPr>
        <p:spPr>
          <a:xfrm flipH="1">
            <a:off x="628650" y="993913"/>
            <a:ext cx="7886702" cy="5025888"/>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10" name="Rectangle 9"/>
          <p:cNvSpPr/>
          <p:nvPr userDrawn="1"/>
        </p:nvSpPr>
        <p:spPr>
          <a:xfrm flipH="1">
            <a:off x="-1" y="1692000"/>
            <a:ext cx="3190715" cy="3474000"/>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pic>
        <p:nvPicPr>
          <p:cNvPr id="6" name="Picture 5">
            <a:extLst>
              <a:ext uri="{FF2B5EF4-FFF2-40B4-BE49-F238E27FC236}">
                <a16:creationId xmlns:a16="http://schemas.microsoft.com/office/drawing/2014/main" id="{85EB7226-C6A3-1909-E454-A663D65023A8}"/>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3546880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Break 2">
    <p:spTree>
      <p:nvGrpSpPr>
        <p:cNvPr id="1" name=""/>
        <p:cNvGrpSpPr/>
        <p:nvPr/>
      </p:nvGrpSpPr>
      <p:grpSpPr>
        <a:xfrm>
          <a:off x="0" y="0"/>
          <a:ext cx="0" cy="0"/>
          <a:chOff x="0" y="0"/>
          <a:chExt cx="0" cy="0"/>
        </a:xfrm>
      </p:grpSpPr>
      <p:sp>
        <p:nvSpPr>
          <p:cNvPr id="6" name="Picture Placeholder 6"/>
          <p:cNvSpPr>
            <a:spLocks noGrp="1"/>
          </p:cNvSpPr>
          <p:nvPr>
            <p:ph type="pic" sz="quarter" idx="17" hasCustomPrompt="1"/>
          </p:nvPr>
        </p:nvSpPr>
        <p:spPr>
          <a:xfrm>
            <a:off x="0" y="0"/>
            <a:ext cx="6821259" cy="6858000"/>
          </a:xfrm>
          <a:solidFill>
            <a:schemeClr val="accent1"/>
          </a:solidFill>
          <a:ln>
            <a:noFill/>
          </a:ln>
        </p:spPr>
        <p:txBody>
          <a:bodyPr lIns="180000" tIns="180000" rIns="180000" bIns="180000">
            <a:normAutofit/>
          </a:bodyPr>
          <a:lstStyle>
            <a:lvl1pPr algn="l">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Picture Placeholder 6"/>
          <p:cNvSpPr>
            <a:spLocks noGrp="1"/>
          </p:cNvSpPr>
          <p:nvPr>
            <p:ph type="pic" sz="quarter" idx="18" hasCustomPrompt="1"/>
          </p:nvPr>
        </p:nvSpPr>
        <p:spPr>
          <a:xfrm>
            <a:off x="6821261" y="0"/>
            <a:ext cx="2322741" cy="6858000"/>
          </a:xfrm>
          <a:solidFill>
            <a:schemeClr val="accent1"/>
          </a:solidFill>
          <a:ln>
            <a:noFill/>
          </a:ln>
        </p:spPr>
        <p:txBody>
          <a:bodyPr lIns="1260000" tIns="90000" rIns="18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596763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Break 3">
    <p:spTree>
      <p:nvGrpSpPr>
        <p:cNvPr id="1" name=""/>
        <p:cNvGrpSpPr/>
        <p:nvPr/>
      </p:nvGrpSpPr>
      <p:grpSpPr>
        <a:xfrm>
          <a:off x="0" y="0"/>
          <a:ext cx="0" cy="0"/>
          <a:chOff x="0" y="0"/>
          <a:chExt cx="0" cy="0"/>
        </a:xfrm>
      </p:grpSpPr>
      <p:sp>
        <p:nvSpPr>
          <p:cNvPr id="13" name="Picture Placeholder 6"/>
          <p:cNvSpPr>
            <a:spLocks noGrp="1"/>
          </p:cNvSpPr>
          <p:nvPr>
            <p:ph type="pic" sz="quarter" idx="17" hasCustomPrompt="1"/>
          </p:nvPr>
        </p:nvSpPr>
        <p:spPr>
          <a:xfrm>
            <a:off x="1" y="1115789"/>
            <a:ext cx="2555693" cy="462642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0" name="Picture Placeholder 6"/>
          <p:cNvSpPr>
            <a:spLocks noGrp="1"/>
          </p:cNvSpPr>
          <p:nvPr>
            <p:ph type="pic" sz="quarter" idx="18" hasCustomPrompt="1"/>
          </p:nvPr>
        </p:nvSpPr>
        <p:spPr>
          <a:xfrm>
            <a:off x="6588309" y="1115789"/>
            <a:ext cx="2555693" cy="462642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4" name="Rectangle 13"/>
          <p:cNvSpPr/>
          <p:nvPr userDrawn="1"/>
        </p:nvSpPr>
        <p:spPr>
          <a:xfrm>
            <a:off x="2555697" y="1115789"/>
            <a:ext cx="4032611" cy="4626429"/>
          </a:xfrm>
          <a:prstGeom prst="rect">
            <a:avLst/>
          </a:prstGeom>
          <a:solidFill>
            <a:srgbClr val="AC145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1" b="0" i="0">
              <a:latin typeface="Mulish" pitchFamily="2" charset="77"/>
            </a:endParaRPr>
          </a:p>
        </p:txBody>
      </p:sp>
      <p:pic>
        <p:nvPicPr>
          <p:cNvPr id="8" name="Picture 7">
            <a:extLst>
              <a:ext uri="{FF2B5EF4-FFF2-40B4-BE49-F238E27FC236}">
                <a16:creationId xmlns:a16="http://schemas.microsoft.com/office/drawing/2014/main" id="{2DD2F6DB-DA2A-F2D7-27AE-128B8DC75076}"/>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3756949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Break 4">
    <p:spTree>
      <p:nvGrpSpPr>
        <p:cNvPr id="1" name=""/>
        <p:cNvGrpSpPr/>
        <p:nvPr/>
      </p:nvGrpSpPr>
      <p:grpSpPr>
        <a:xfrm>
          <a:off x="0" y="0"/>
          <a:ext cx="0" cy="0"/>
          <a:chOff x="0" y="0"/>
          <a:chExt cx="0" cy="0"/>
        </a:xfrm>
      </p:grpSpPr>
      <p:sp>
        <p:nvSpPr>
          <p:cNvPr id="20" name="Picture Placeholder 6"/>
          <p:cNvSpPr>
            <a:spLocks noGrp="1"/>
          </p:cNvSpPr>
          <p:nvPr>
            <p:ph type="pic" sz="quarter" idx="18" hasCustomPrompt="1"/>
          </p:nvPr>
        </p:nvSpPr>
        <p:spPr>
          <a:xfrm>
            <a:off x="4600892" y="1115789"/>
            <a:ext cx="3914459" cy="462642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866218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2" name="Rectangle 1"/>
          <p:cNvSpPr/>
          <p:nvPr userDrawn="1"/>
        </p:nvSpPr>
        <p:spPr>
          <a:xfrm>
            <a:off x="4167000" y="0"/>
            <a:ext cx="810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2400" b="1" i="0">
                <a:solidFill>
                  <a:schemeClr val="tx1"/>
                </a:solidFill>
                <a:latin typeface="Mulish Black" pitchFamily="2" charset="77"/>
                <a:ea typeface="Muli Black" charset="0"/>
                <a:cs typeface="Muli Black" charset="0"/>
              </a:rPr>
              <a:t>K</a:t>
            </a:r>
            <a:endParaRPr lang="en-US" sz="2400" b="0" i="0">
              <a:latin typeface="Mulish" pitchFamily="2" charset="77"/>
            </a:endParaRPr>
          </a:p>
        </p:txBody>
      </p:sp>
      <p:cxnSp>
        <p:nvCxnSpPr>
          <p:cNvPr id="8" name="Straight Connector 7"/>
          <p:cNvCxnSpPr/>
          <p:nvPr userDrawn="1"/>
        </p:nvCxnSpPr>
        <p:spPr>
          <a:xfrm flipH="1">
            <a:off x="4437000" y="5320866"/>
            <a:ext cx="2700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accent4"/>
                </a:solidFill>
                <a:latin typeface="Mulish Black" pitchFamily="2" charset="77"/>
                <a:ea typeface="Mulish Black" pitchFamily="2" charset="77"/>
                <a:cs typeface="Mulish Black" pitchFamily="2" charset="77"/>
              </a:defRPr>
            </a:lvl1pPr>
          </a:lstStyle>
          <a:p>
            <a:endParaRPr lang="en-US"/>
          </a:p>
        </p:txBody>
      </p:sp>
    </p:spTree>
    <p:extLst>
      <p:ext uri="{BB962C8B-B14F-4D97-AF65-F5344CB8AC3E}">
        <p14:creationId xmlns:p14="http://schemas.microsoft.com/office/powerpoint/2010/main" val="3788214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18" name="Rectangle 17"/>
          <p:cNvSpPr>
            <a:spLocks noChangeAspect="1"/>
          </p:cNvSpPr>
          <p:nvPr userDrawn="1"/>
        </p:nvSpPr>
        <p:spPr>
          <a:xfrm>
            <a:off x="628649" y="0"/>
            <a:ext cx="405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sz="1200" b="1" i="0">
                <a:solidFill>
                  <a:schemeClr val="tx1"/>
                </a:solidFill>
                <a:latin typeface="Mulish Black" pitchFamily="2" charset="77"/>
                <a:ea typeface="Muli Black" charset="0"/>
                <a:cs typeface="Muli Black" charset="0"/>
              </a:rPr>
              <a:t>K</a:t>
            </a:r>
            <a:endParaRPr lang="en-US" sz="1200" b="0" i="0">
              <a:solidFill>
                <a:schemeClr val="tx1"/>
              </a:solidFill>
              <a:latin typeface="Mulish" pitchFamily="2" charset="77"/>
            </a:endParaRPr>
          </a:p>
        </p:txBody>
      </p:sp>
      <p:cxnSp>
        <p:nvCxnSpPr>
          <p:cNvPr id="8" name="Straight Connector 7"/>
          <p:cNvCxnSpPr/>
          <p:nvPr userDrawn="1"/>
        </p:nvCxnSpPr>
        <p:spPr>
          <a:xfrm flipH="1">
            <a:off x="628651" y="4748871"/>
            <a:ext cx="78867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accent4"/>
                </a:solidFill>
                <a:latin typeface="Mulish Black" pitchFamily="2" charset="77"/>
                <a:ea typeface="Mulish Black" pitchFamily="2" charset="77"/>
                <a:cs typeface="Mulish Black" pitchFamily="2" charset="77"/>
              </a:defRPr>
            </a:lvl1pPr>
          </a:lstStyle>
          <a:p>
            <a:endParaRPr lang="en-US"/>
          </a:p>
        </p:txBody>
      </p:sp>
    </p:spTree>
    <p:extLst>
      <p:ext uri="{BB962C8B-B14F-4D97-AF65-F5344CB8AC3E}">
        <p14:creationId xmlns:p14="http://schemas.microsoft.com/office/powerpoint/2010/main" val="1098605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B16072-B12B-B046-82CD-69BDF65F600A}"/>
              </a:ext>
            </a:extLst>
          </p:cNvPr>
          <p:cNvSpPr>
            <a:spLocks/>
          </p:cNvSpPr>
          <p:nvPr userDrawn="1"/>
        </p:nvSpPr>
        <p:spPr>
          <a:xfrm>
            <a:off x="1" y="3210469"/>
            <a:ext cx="4735352" cy="2684155"/>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Rectangle 5">
            <a:extLst>
              <a:ext uri="{FF2B5EF4-FFF2-40B4-BE49-F238E27FC236}">
                <a16:creationId xmlns:a16="http://schemas.microsoft.com/office/drawing/2014/main" id="{46322769-0D3C-1943-AB80-F8B47F6C020A}"/>
              </a:ext>
            </a:extLst>
          </p:cNvPr>
          <p:cNvSpPr>
            <a:spLocks/>
          </p:cNvSpPr>
          <p:nvPr userDrawn="1"/>
        </p:nvSpPr>
        <p:spPr>
          <a:xfrm>
            <a:off x="8829675" y="3194955"/>
            <a:ext cx="314325" cy="2684155"/>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3" name="Picture Placeholder 2">
            <a:extLst>
              <a:ext uri="{FF2B5EF4-FFF2-40B4-BE49-F238E27FC236}">
                <a16:creationId xmlns:a16="http://schemas.microsoft.com/office/drawing/2014/main" id="{EF541106-3FFF-454C-AB1B-9E2DF15F4F19}"/>
              </a:ext>
            </a:extLst>
          </p:cNvPr>
          <p:cNvSpPr>
            <a:spLocks noGrp="1"/>
          </p:cNvSpPr>
          <p:nvPr>
            <p:ph type="pic" sz="quarter" idx="10" hasCustomPrompt="1"/>
          </p:nvPr>
        </p:nvSpPr>
        <p:spPr>
          <a:xfrm>
            <a:off x="628651" y="1103830"/>
            <a:ext cx="2870597" cy="4802188"/>
          </a:xfrm>
          <a:solidFill>
            <a:schemeClr val="bg1">
              <a:lumMod val="85000"/>
            </a:schemeClr>
          </a:solidFill>
          <a:ln>
            <a:noFill/>
          </a:ln>
        </p:spPr>
        <p:txBody>
          <a:bodyPr/>
          <a:lstStyle>
            <a:lvl1pPr marL="0" marR="0" indent="0" algn="ctr"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p:txBody>
      </p:sp>
      <p:sp>
        <p:nvSpPr>
          <p:cNvPr id="11" name="Picture Placeholder 10">
            <a:extLst>
              <a:ext uri="{FF2B5EF4-FFF2-40B4-BE49-F238E27FC236}">
                <a16:creationId xmlns:a16="http://schemas.microsoft.com/office/drawing/2014/main" id="{EE047DD6-6EDB-B549-91A5-B0D6B28D96F1}"/>
              </a:ext>
            </a:extLst>
          </p:cNvPr>
          <p:cNvSpPr>
            <a:spLocks noGrp="1"/>
          </p:cNvSpPr>
          <p:nvPr>
            <p:ph type="pic" sz="quarter" idx="11" hasCustomPrompt="1"/>
          </p:nvPr>
        </p:nvSpPr>
        <p:spPr>
          <a:xfrm>
            <a:off x="3640791" y="1103829"/>
            <a:ext cx="1094561" cy="1516360"/>
          </a:xfrm>
          <a:solidFill>
            <a:schemeClr val="bg1">
              <a:lumMod val="85000"/>
            </a:schemeClr>
          </a:solidFill>
        </p:spPr>
        <p:txBody>
          <a:bodyPr/>
          <a:lstStyle>
            <a:lvl1pPr marL="0" marR="0" indent="0" algn="l"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p:txBody>
      </p:sp>
      <p:sp>
        <p:nvSpPr>
          <p:cNvPr id="12" name="Picture Placeholder 10">
            <a:extLst>
              <a:ext uri="{FF2B5EF4-FFF2-40B4-BE49-F238E27FC236}">
                <a16:creationId xmlns:a16="http://schemas.microsoft.com/office/drawing/2014/main" id="{3C2A16CB-6E5F-3C4E-A7DB-C29B77CD4288}"/>
              </a:ext>
            </a:extLst>
          </p:cNvPr>
          <p:cNvSpPr>
            <a:spLocks noGrp="1"/>
          </p:cNvSpPr>
          <p:nvPr>
            <p:ph type="pic" sz="quarter" idx="12" hasCustomPrompt="1"/>
          </p:nvPr>
        </p:nvSpPr>
        <p:spPr>
          <a:xfrm>
            <a:off x="3640789" y="2746744"/>
            <a:ext cx="1094561" cy="1516360"/>
          </a:xfrm>
          <a:solidFill>
            <a:schemeClr val="bg1">
              <a:lumMod val="85000"/>
            </a:schemeClr>
          </a:solidFill>
        </p:spPr>
        <p:txBody>
          <a:bodyPr/>
          <a:lstStyle>
            <a:lvl1pPr>
              <a:defRPr sz="750" b="0" cap="none" spc="0">
                <a:solidFill>
                  <a:schemeClr val="accent4"/>
                </a:solidFill>
              </a:defRPr>
            </a:lvl1pPr>
          </a:lstStyle>
          <a:p>
            <a:r>
              <a:rPr lang="en-US"/>
              <a:t>Drag picture to placeholder or click to add</a:t>
            </a:r>
          </a:p>
        </p:txBody>
      </p:sp>
      <p:sp>
        <p:nvSpPr>
          <p:cNvPr id="13" name="Picture Placeholder 10">
            <a:extLst>
              <a:ext uri="{FF2B5EF4-FFF2-40B4-BE49-F238E27FC236}">
                <a16:creationId xmlns:a16="http://schemas.microsoft.com/office/drawing/2014/main" id="{8411E197-6594-9B47-9CC2-26205BC46819}"/>
              </a:ext>
            </a:extLst>
          </p:cNvPr>
          <p:cNvSpPr>
            <a:spLocks noGrp="1"/>
          </p:cNvSpPr>
          <p:nvPr>
            <p:ph type="pic" sz="quarter" idx="13" hasCustomPrompt="1"/>
          </p:nvPr>
        </p:nvSpPr>
        <p:spPr>
          <a:xfrm>
            <a:off x="3640789" y="4386950"/>
            <a:ext cx="1094561" cy="1516360"/>
          </a:xfrm>
          <a:solidFill>
            <a:schemeClr val="bg1">
              <a:lumMod val="85000"/>
            </a:schemeClr>
          </a:solidFill>
        </p:spPr>
        <p:txBody>
          <a:bodyPr/>
          <a:lstStyle>
            <a:lvl1pPr marL="0" marR="0" indent="0" algn="l" defTabSz="685817" rtl="0" eaLnBrk="1" fontAlgn="auto" latinLnBrk="0" hangingPunct="1">
              <a:lnSpc>
                <a:spcPct val="90000"/>
              </a:lnSpc>
              <a:spcBef>
                <a:spcPts val="751"/>
              </a:spcBef>
              <a:spcAft>
                <a:spcPts val="0"/>
              </a:spcAft>
              <a:buClrTx/>
              <a:buSzTx/>
              <a:buFont typeface="Arial"/>
              <a:buNone/>
              <a:tabLst/>
              <a:defRPr sz="750" b="0" cap="none" spc="0">
                <a:solidFill>
                  <a:schemeClr val="accent4"/>
                </a:solidFill>
              </a:defRPr>
            </a:lvl1pPr>
          </a:lstStyle>
          <a:p>
            <a:pPr marL="0" marR="0" lvl="0" indent="0" algn="l" defTabSz="685817" rtl="0" eaLnBrk="1" fontAlgn="auto" latinLnBrk="0" hangingPunct="1">
              <a:lnSpc>
                <a:spcPct val="90000"/>
              </a:lnSpc>
              <a:spcBef>
                <a:spcPts val="751"/>
              </a:spcBef>
              <a:spcAft>
                <a:spcPts val="0"/>
              </a:spcAft>
              <a:buClrTx/>
              <a:buSzTx/>
              <a:buFont typeface="Arial"/>
              <a:buNone/>
              <a:tabLst/>
              <a:defRPr/>
            </a:pPr>
            <a:r>
              <a:rPr lang="en-US"/>
              <a:t>Drag picture to placeholder or click to add</a:t>
            </a:r>
          </a:p>
        </p:txBody>
      </p:sp>
      <p:pic>
        <p:nvPicPr>
          <p:cNvPr id="14" name="Picture 13">
            <a:extLst>
              <a:ext uri="{FF2B5EF4-FFF2-40B4-BE49-F238E27FC236}">
                <a16:creationId xmlns:a16="http://schemas.microsoft.com/office/drawing/2014/main" id="{D123C6E4-92E5-5DAE-8F0D-E89B01364E75}"/>
              </a:ext>
            </a:extLst>
          </p:cNvPr>
          <p:cNvPicPr>
            <a:picLocks noChangeAspect="1"/>
          </p:cNvPicPr>
          <p:nvPr userDrawn="1"/>
        </p:nvPicPr>
        <p:blipFill>
          <a:blip r:embed="rId2"/>
          <a:stretch>
            <a:fillRect/>
          </a:stretch>
        </p:blipFill>
        <p:spPr>
          <a:xfrm>
            <a:off x="627851" y="318315"/>
            <a:ext cx="603506" cy="536450"/>
          </a:xfrm>
          <a:prstGeom prst="rect">
            <a:avLst/>
          </a:prstGeom>
        </p:spPr>
      </p:pic>
    </p:spTree>
    <p:extLst>
      <p:ext uri="{BB962C8B-B14F-4D97-AF65-F5344CB8AC3E}">
        <p14:creationId xmlns:p14="http://schemas.microsoft.com/office/powerpoint/2010/main" val="5799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rvices 1">
    <p:spTree>
      <p:nvGrpSpPr>
        <p:cNvPr id="1" name=""/>
        <p:cNvGrpSpPr/>
        <p:nvPr/>
      </p:nvGrpSpPr>
      <p:grpSpPr>
        <a:xfrm>
          <a:off x="0" y="0"/>
          <a:ext cx="0" cy="0"/>
          <a:chOff x="0" y="0"/>
          <a:chExt cx="0" cy="0"/>
        </a:xfrm>
      </p:grpSpPr>
      <p:sp>
        <p:nvSpPr>
          <p:cNvPr id="39" name="Picture Placeholder 6"/>
          <p:cNvSpPr>
            <a:spLocks noGrp="1"/>
          </p:cNvSpPr>
          <p:nvPr>
            <p:ph type="pic" sz="quarter" idx="17" hasCustomPrompt="1"/>
          </p:nvPr>
        </p:nvSpPr>
        <p:spPr>
          <a:xfrm>
            <a:off x="3042637" y="0"/>
            <a:ext cx="6101363"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 </a:t>
            </a:r>
            <a:r>
              <a:rPr lang="mr-IN"/>
              <a:t>–</a:t>
            </a:r>
            <a:r>
              <a:rPr lang="en-US"/>
              <a:t> SEND TO BACK</a:t>
            </a:r>
          </a:p>
        </p:txBody>
      </p:sp>
      <p:sp>
        <p:nvSpPr>
          <p:cNvPr id="14" name="Rectangle 13"/>
          <p:cNvSpPr/>
          <p:nvPr userDrawn="1"/>
        </p:nvSpPr>
        <p:spPr>
          <a:xfrm>
            <a:off x="0" y="-1"/>
            <a:ext cx="3045600" cy="685800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1" b="0" i="0">
              <a:latin typeface="Mulish" pitchFamily="2" charset="77"/>
            </a:endParaRP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99156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6553200" y="6356350"/>
            <a:ext cx="2133600" cy="365125"/>
          </a:xfrm>
        </p:spPr>
        <p:txBody>
          <a:bodyPr/>
          <a:lstStyle>
            <a:lvl1pPr>
              <a:defRPr smtClean="0">
                <a:solidFill>
                  <a:srgbClr val="000000"/>
                </a:solidFill>
              </a:defRPr>
            </a:lvl1pPr>
          </a:lstStyle>
          <a:p>
            <a:pPr>
              <a:defRPr/>
            </a:pPr>
            <a:fld id="{1DC7C5F3-E7D5-7E44-8192-B93403F05D84}" type="slidenum">
              <a:rPr lang="en-US" smtClean="0"/>
              <a:pPr>
                <a:defRPr/>
              </a:pPr>
              <a:t>‹#›</a:t>
            </a:fld>
            <a:endParaRPr lang="en-US" dirty="0"/>
          </a:p>
        </p:txBody>
      </p:sp>
      <p:sp>
        <p:nvSpPr>
          <p:cNvPr id="6" name="Title Placeholder 1"/>
          <p:cNvSpPr>
            <a:spLocks noGrp="1"/>
          </p:cNvSpPr>
          <p:nvPr>
            <p:ph type="title"/>
          </p:nvPr>
        </p:nvSpPr>
        <p:spPr>
          <a:xfrm>
            <a:off x="465654" y="1865877"/>
            <a:ext cx="8221146" cy="1563123"/>
          </a:xfrm>
          <a:prstGeom prst="rect">
            <a:avLst/>
          </a:prstGeom>
        </p:spPr>
        <p:txBody>
          <a:bodyPr rtlCol="0" anchor="t" anchorCtr="0">
            <a:normAutofit/>
          </a:bodyPr>
          <a:lstStyle>
            <a:lvl1pPr>
              <a:defRPr>
                <a:solidFill>
                  <a:schemeClr val="bg1"/>
                </a:solidFill>
              </a:defRPr>
            </a:lvl1pPr>
          </a:lstStyle>
          <a:p>
            <a:r>
              <a:rPr lang="en-US"/>
              <a:t>Click to edit Master title style</a:t>
            </a:r>
            <a:endParaRPr lang="en-US" dirty="0"/>
          </a:p>
        </p:txBody>
      </p:sp>
      <p:sp>
        <p:nvSpPr>
          <p:cNvPr id="7" name="Text Placeholder 2"/>
          <p:cNvSpPr>
            <a:spLocks noGrp="1"/>
          </p:cNvSpPr>
          <p:nvPr>
            <p:ph type="body" sz="quarter" idx="11"/>
          </p:nvPr>
        </p:nvSpPr>
        <p:spPr>
          <a:xfrm>
            <a:off x="466042" y="5300271"/>
            <a:ext cx="8220758" cy="440241"/>
          </a:xfrm>
        </p:spPr>
        <p:txBody>
          <a:bodyPr anchor="b" anchorCtr="0"/>
          <a:lstStyle>
            <a:lvl1pPr marL="0" indent="0">
              <a:buNone/>
              <a:defRPr sz="2200" b="0">
                <a:solidFill>
                  <a:schemeClr val="bg1"/>
                </a:solidFill>
                <a:latin typeface="+mj-lt"/>
              </a:defRPr>
            </a:lvl1pPr>
            <a:lvl2pPr marL="457200" indent="0">
              <a:buNone/>
              <a:defRPr sz="2200"/>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689163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rvices 2">
    <p:spTree>
      <p:nvGrpSpPr>
        <p:cNvPr id="1" name=""/>
        <p:cNvGrpSpPr/>
        <p:nvPr/>
      </p:nvGrpSpPr>
      <p:grpSpPr>
        <a:xfrm>
          <a:off x="0" y="0"/>
          <a:ext cx="0" cy="0"/>
          <a:chOff x="0" y="0"/>
          <a:chExt cx="0" cy="0"/>
        </a:xfrm>
      </p:grpSpPr>
      <p:sp>
        <p:nvSpPr>
          <p:cNvPr id="39" name="Picture Placeholder 6"/>
          <p:cNvSpPr>
            <a:spLocks noGrp="1"/>
          </p:cNvSpPr>
          <p:nvPr>
            <p:ph type="pic" sz="quarter" idx="17" hasCustomPrompt="1"/>
          </p:nvPr>
        </p:nvSpPr>
        <p:spPr>
          <a:xfrm>
            <a:off x="3" y="0"/>
            <a:ext cx="9143999" cy="3322056"/>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475736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rvices 3">
    <p:spTree>
      <p:nvGrpSpPr>
        <p:cNvPr id="1" name=""/>
        <p:cNvGrpSpPr/>
        <p:nvPr/>
      </p:nvGrpSpPr>
      <p:grpSpPr>
        <a:xfrm>
          <a:off x="0" y="0"/>
          <a:ext cx="0" cy="0"/>
          <a:chOff x="0" y="0"/>
          <a:chExt cx="0" cy="0"/>
        </a:xfrm>
      </p:grpSpPr>
      <p:sp>
        <p:nvSpPr>
          <p:cNvPr id="39" name="Picture Placeholder 6"/>
          <p:cNvSpPr>
            <a:spLocks noGrp="1"/>
          </p:cNvSpPr>
          <p:nvPr>
            <p:ph type="pic" sz="quarter" idx="17" hasCustomPrompt="1"/>
          </p:nvPr>
        </p:nvSpPr>
        <p:spPr>
          <a:xfrm>
            <a:off x="4776108" y="0"/>
            <a:ext cx="4367893"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893313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rvices 4">
    <p:bg>
      <p:bgPr>
        <a:solidFill>
          <a:srgbClr val="672146"/>
        </a:solidFill>
        <a:effectLst/>
      </p:bgPr>
    </p:bg>
    <p:spTree>
      <p:nvGrpSpPr>
        <p:cNvPr id="1" name=""/>
        <p:cNvGrpSpPr/>
        <p:nvPr/>
      </p:nvGrpSpPr>
      <p:grpSpPr>
        <a:xfrm>
          <a:off x="0" y="0"/>
          <a:ext cx="0" cy="0"/>
          <a:chOff x="0" y="0"/>
          <a:chExt cx="0" cy="0"/>
        </a:xfrm>
      </p:grpSpPr>
      <p:sp>
        <p:nvSpPr>
          <p:cNvPr id="23" name="Picture Placeholder 6"/>
          <p:cNvSpPr>
            <a:spLocks noGrp="1"/>
          </p:cNvSpPr>
          <p:nvPr>
            <p:ph type="pic" sz="quarter" idx="17" hasCustomPrompt="1"/>
          </p:nvPr>
        </p:nvSpPr>
        <p:spPr>
          <a:xfrm>
            <a:off x="6783" y="0"/>
            <a:ext cx="4565218" cy="6858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420105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ient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41FAF-EBE6-904A-ACB2-FDD0EDAFC50A}"/>
              </a:ext>
            </a:extLst>
          </p:cNvPr>
          <p:cNvSpPr/>
          <p:nvPr userDrawn="1"/>
        </p:nvSpPr>
        <p:spPr>
          <a:xfrm>
            <a:off x="0" y="0"/>
            <a:ext cx="1330452" cy="6858000"/>
          </a:xfrm>
          <a:prstGeom prst="rect">
            <a:avLst/>
          </a:prstGeom>
          <a:solidFill>
            <a:srgbClr val="672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72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ients 2">
    <p:spTree>
      <p:nvGrpSpPr>
        <p:cNvPr id="1" name=""/>
        <p:cNvGrpSpPr/>
        <p:nvPr/>
      </p:nvGrpSpPr>
      <p:grpSpPr>
        <a:xfrm>
          <a:off x="0" y="0"/>
          <a:ext cx="0" cy="0"/>
          <a:chOff x="0" y="0"/>
          <a:chExt cx="0" cy="0"/>
        </a:xfrm>
      </p:grpSpPr>
      <p:cxnSp>
        <p:nvCxnSpPr>
          <p:cNvPr id="38" name="Straight Connector 37"/>
          <p:cNvCxnSpPr/>
          <p:nvPr userDrawn="1"/>
        </p:nvCxnSpPr>
        <p:spPr>
          <a:xfrm flipH="1">
            <a:off x="628650" y="4534382"/>
            <a:ext cx="5157259"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40" name="Straight Connector 39"/>
          <p:cNvCxnSpPr/>
          <p:nvPr userDrawn="1"/>
        </p:nvCxnSpPr>
        <p:spPr>
          <a:xfrm flipV="1">
            <a:off x="3208867" y="1359359"/>
            <a:ext cx="0" cy="4667507"/>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sp>
        <p:nvSpPr>
          <p:cNvPr id="21" name="Picture Placeholder 6"/>
          <p:cNvSpPr>
            <a:spLocks noGrp="1"/>
          </p:cNvSpPr>
          <p:nvPr>
            <p:ph type="pic" sz="quarter" idx="22" hasCustomPrompt="1"/>
          </p:nvPr>
        </p:nvSpPr>
        <p:spPr>
          <a:xfrm>
            <a:off x="628650" y="1359356"/>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cxnSp>
        <p:nvCxnSpPr>
          <p:cNvPr id="23" name="Straight Connector 22"/>
          <p:cNvCxnSpPr/>
          <p:nvPr userDrawn="1"/>
        </p:nvCxnSpPr>
        <p:spPr>
          <a:xfrm flipH="1">
            <a:off x="628650" y="2868096"/>
            <a:ext cx="5157259"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sp>
        <p:nvSpPr>
          <p:cNvPr id="35" name="Picture Placeholder 6"/>
          <p:cNvSpPr>
            <a:spLocks noGrp="1"/>
          </p:cNvSpPr>
          <p:nvPr>
            <p:ph type="pic" sz="quarter" idx="23" hasCustomPrompt="1"/>
          </p:nvPr>
        </p:nvSpPr>
        <p:spPr>
          <a:xfrm>
            <a:off x="3358090" y="1359356"/>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7" name="Picture Placeholder 6"/>
          <p:cNvSpPr>
            <a:spLocks noGrp="1"/>
          </p:cNvSpPr>
          <p:nvPr>
            <p:ph type="pic" sz="quarter" idx="24" hasCustomPrompt="1"/>
          </p:nvPr>
        </p:nvSpPr>
        <p:spPr>
          <a:xfrm>
            <a:off x="628650" y="3041902"/>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9" name="Picture Placeholder 6"/>
          <p:cNvSpPr>
            <a:spLocks noGrp="1"/>
          </p:cNvSpPr>
          <p:nvPr>
            <p:ph type="pic" sz="quarter" idx="25" hasCustomPrompt="1"/>
          </p:nvPr>
        </p:nvSpPr>
        <p:spPr>
          <a:xfrm>
            <a:off x="3358090" y="3041902"/>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1" name="Picture Placeholder 6"/>
          <p:cNvSpPr>
            <a:spLocks noGrp="1"/>
          </p:cNvSpPr>
          <p:nvPr>
            <p:ph type="pic" sz="quarter" idx="26" hasCustomPrompt="1"/>
          </p:nvPr>
        </p:nvSpPr>
        <p:spPr>
          <a:xfrm>
            <a:off x="628650" y="4691926"/>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3" name="Picture Placeholder 6"/>
          <p:cNvSpPr>
            <a:spLocks noGrp="1"/>
          </p:cNvSpPr>
          <p:nvPr>
            <p:ph type="pic" sz="quarter" idx="27" hasCustomPrompt="1"/>
          </p:nvPr>
        </p:nvSpPr>
        <p:spPr>
          <a:xfrm>
            <a:off x="3358090" y="4691926"/>
            <a:ext cx="2427818" cy="1334936"/>
          </a:xfrm>
          <a:solidFill>
            <a:schemeClr val="accent1"/>
          </a:solidFill>
          <a:ln>
            <a:noFill/>
          </a:ln>
        </p:spPr>
        <p:txBody>
          <a:bodyPr lIns="180000" tIns="180000" rIns="180000" bIns="18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2"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3"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736752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stimonial 1">
    <p:spTree>
      <p:nvGrpSpPr>
        <p:cNvPr id="1" name=""/>
        <p:cNvGrpSpPr/>
        <p:nvPr/>
      </p:nvGrpSpPr>
      <p:grpSpPr>
        <a:xfrm>
          <a:off x="0" y="0"/>
          <a:ext cx="0" cy="0"/>
          <a:chOff x="0" y="0"/>
          <a:chExt cx="0" cy="0"/>
        </a:xfrm>
      </p:grpSpPr>
      <p:sp>
        <p:nvSpPr>
          <p:cNvPr id="5" name="Rectangle 4"/>
          <p:cNvSpPr/>
          <p:nvPr userDrawn="1"/>
        </p:nvSpPr>
        <p:spPr>
          <a:xfrm>
            <a:off x="628651" y="0"/>
            <a:ext cx="7886700" cy="16181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39" name="Rectangle 38"/>
          <p:cNvSpPr/>
          <p:nvPr userDrawn="1"/>
        </p:nvSpPr>
        <p:spPr>
          <a:xfrm>
            <a:off x="6110534" y="1670194"/>
            <a:ext cx="908613" cy="1107996"/>
          </a:xfrm>
          <a:prstGeom prst="rect">
            <a:avLst/>
          </a:prstGeom>
        </p:spPr>
        <p:txBody>
          <a:bodyPr wrap="square" lIns="0" tIns="0" rIns="0" bIns="0">
            <a:spAutoFit/>
          </a:bodyPr>
          <a:lstStyle/>
          <a:p>
            <a:pPr algn="ctr"/>
            <a:r>
              <a:rPr lang="en-US" sz="7200" b="1" i="0">
                <a:solidFill>
                  <a:schemeClr val="accent1"/>
                </a:solidFill>
                <a:latin typeface="Mulish Black" pitchFamily="2" charset="77"/>
                <a:ea typeface="Muli Black" charset="0"/>
                <a:cs typeface="Muli Black" charset="0"/>
              </a:rPr>
              <a:t>“</a:t>
            </a:r>
            <a:endParaRPr lang="en-US" sz="7200" b="0" i="0">
              <a:solidFill>
                <a:schemeClr val="accent1"/>
              </a:solidFill>
              <a:latin typeface="Mulish" pitchFamily="2" charset="77"/>
            </a:endParaRPr>
          </a:p>
        </p:txBody>
      </p:sp>
      <p:sp>
        <p:nvSpPr>
          <p:cNvPr id="43" name="Rectangle 42"/>
          <p:cNvSpPr/>
          <p:nvPr userDrawn="1"/>
        </p:nvSpPr>
        <p:spPr>
          <a:xfrm>
            <a:off x="2146019" y="1670194"/>
            <a:ext cx="908613" cy="1107996"/>
          </a:xfrm>
          <a:prstGeom prst="rect">
            <a:avLst/>
          </a:prstGeom>
        </p:spPr>
        <p:txBody>
          <a:bodyPr wrap="square" lIns="0" tIns="0" rIns="0" bIns="0">
            <a:spAutoFit/>
          </a:bodyPr>
          <a:lstStyle/>
          <a:p>
            <a:pPr algn="ctr"/>
            <a:r>
              <a:rPr lang="en-US" sz="7200" b="1" i="0">
                <a:solidFill>
                  <a:schemeClr val="accent1"/>
                </a:solidFill>
                <a:latin typeface="Mulish Black" pitchFamily="2" charset="77"/>
                <a:ea typeface="Muli Black" charset="0"/>
                <a:cs typeface="Muli Black" charset="0"/>
              </a:rPr>
              <a:t>“</a:t>
            </a:r>
            <a:endParaRPr lang="en-US" sz="7200" b="0" i="0">
              <a:solidFill>
                <a:schemeClr val="accent1"/>
              </a:solidFill>
              <a:latin typeface="Mulish" pitchFamily="2" charset="77"/>
            </a:endParaRPr>
          </a:p>
        </p:txBody>
      </p:sp>
      <p:cxnSp>
        <p:nvCxnSpPr>
          <p:cNvPr id="38" name="Straight Connector 37"/>
          <p:cNvCxnSpPr/>
          <p:nvPr userDrawn="1"/>
        </p:nvCxnSpPr>
        <p:spPr>
          <a:xfrm flipH="1">
            <a:off x="628652" y="4165601"/>
            <a:ext cx="7886699"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40" name="Straight Connector 39"/>
          <p:cNvCxnSpPr/>
          <p:nvPr userDrawn="1"/>
        </p:nvCxnSpPr>
        <p:spPr>
          <a:xfrm flipV="1">
            <a:off x="4572000" y="4165601"/>
            <a:ext cx="0" cy="180300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sp>
        <p:nvSpPr>
          <p:cNvPr id="25" name="Picture Placeholder 6"/>
          <p:cNvSpPr>
            <a:spLocks noGrp="1"/>
          </p:cNvSpPr>
          <p:nvPr>
            <p:ph type="pic" sz="quarter" idx="22" hasCustomPrompt="1"/>
          </p:nvPr>
        </p:nvSpPr>
        <p:spPr>
          <a:xfrm>
            <a:off x="1940984" y="2595165"/>
            <a:ext cx="1318683" cy="1758244"/>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5" name="Picture Placeholder 6"/>
          <p:cNvSpPr>
            <a:spLocks noGrp="1"/>
          </p:cNvSpPr>
          <p:nvPr>
            <p:ph type="pic" sz="quarter" idx="23" hasCustomPrompt="1"/>
          </p:nvPr>
        </p:nvSpPr>
        <p:spPr>
          <a:xfrm>
            <a:off x="5905499" y="2595165"/>
            <a:ext cx="1318683" cy="1758244"/>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1"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1044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47" name="Rectangle 46"/>
          <p:cNvSpPr>
            <a:spLocks/>
          </p:cNvSpPr>
          <p:nvPr userDrawn="1"/>
        </p:nvSpPr>
        <p:spPr>
          <a:xfrm>
            <a:off x="0" y="1"/>
            <a:ext cx="3945746" cy="6900642"/>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25" name="Picture Placeholder 6"/>
          <p:cNvSpPr>
            <a:spLocks noGrp="1"/>
          </p:cNvSpPr>
          <p:nvPr>
            <p:ph type="pic" sz="quarter" idx="22" hasCustomPrompt="1"/>
          </p:nvPr>
        </p:nvSpPr>
        <p:spPr>
          <a:xfrm>
            <a:off x="4449215" y="666544"/>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0" name="Rectangle 49"/>
          <p:cNvSpPr/>
          <p:nvPr userDrawn="1"/>
        </p:nvSpPr>
        <p:spPr>
          <a:xfrm>
            <a:off x="461278" y="148333"/>
            <a:ext cx="908613" cy="2400657"/>
          </a:xfrm>
          <a:prstGeom prst="rect">
            <a:avLst/>
          </a:prstGeom>
        </p:spPr>
        <p:txBody>
          <a:bodyPr wrap="square">
            <a:noAutofit/>
          </a:bodyPr>
          <a:lstStyle/>
          <a:p>
            <a:pPr algn="ctr"/>
            <a:r>
              <a:rPr lang="en-US" sz="11251" b="1" i="0">
                <a:solidFill>
                  <a:srgbClr val="D6D2C4"/>
                </a:solidFill>
                <a:latin typeface="Mulish Black" pitchFamily="2" charset="77"/>
                <a:ea typeface="Muli Black" charset="0"/>
                <a:cs typeface="Muli Black" charset="0"/>
              </a:rPr>
              <a:t>“</a:t>
            </a:r>
            <a:endParaRPr lang="en-US" sz="11251" b="0" i="0">
              <a:solidFill>
                <a:srgbClr val="D6D2C4"/>
              </a:solidFill>
              <a:latin typeface="Mulish" pitchFamily="2" charset="77"/>
            </a:endParaRPr>
          </a:p>
        </p:txBody>
      </p:sp>
      <p:sp>
        <p:nvSpPr>
          <p:cNvPr id="34" name="Picture Placeholder 6">
            <a:extLst>
              <a:ext uri="{FF2B5EF4-FFF2-40B4-BE49-F238E27FC236}">
                <a16:creationId xmlns:a16="http://schemas.microsoft.com/office/drawing/2014/main" id="{5983D755-475B-1A46-BC02-F25A7C395A53}"/>
              </a:ext>
            </a:extLst>
          </p:cNvPr>
          <p:cNvSpPr>
            <a:spLocks noGrp="1"/>
          </p:cNvSpPr>
          <p:nvPr>
            <p:ph type="pic" sz="quarter" idx="23" hasCustomPrompt="1"/>
          </p:nvPr>
        </p:nvSpPr>
        <p:spPr>
          <a:xfrm>
            <a:off x="4449215" y="3591588"/>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5" name="Picture Placeholder 6">
            <a:extLst>
              <a:ext uri="{FF2B5EF4-FFF2-40B4-BE49-F238E27FC236}">
                <a16:creationId xmlns:a16="http://schemas.microsoft.com/office/drawing/2014/main" id="{8DCD6E0A-6F44-0443-919B-2091E0A9BD80}"/>
              </a:ext>
            </a:extLst>
          </p:cNvPr>
          <p:cNvSpPr>
            <a:spLocks noGrp="1"/>
          </p:cNvSpPr>
          <p:nvPr>
            <p:ph type="pic" sz="quarter" idx="24" hasCustomPrompt="1"/>
          </p:nvPr>
        </p:nvSpPr>
        <p:spPr>
          <a:xfrm>
            <a:off x="6699387" y="666544"/>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6" name="Picture Placeholder 6">
            <a:extLst>
              <a:ext uri="{FF2B5EF4-FFF2-40B4-BE49-F238E27FC236}">
                <a16:creationId xmlns:a16="http://schemas.microsoft.com/office/drawing/2014/main" id="{CB592A31-9297-F549-8F39-F93B944F988E}"/>
              </a:ext>
            </a:extLst>
          </p:cNvPr>
          <p:cNvSpPr>
            <a:spLocks noGrp="1"/>
          </p:cNvSpPr>
          <p:nvPr>
            <p:ph type="pic" sz="quarter" idx="25" hasCustomPrompt="1"/>
          </p:nvPr>
        </p:nvSpPr>
        <p:spPr>
          <a:xfrm>
            <a:off x="6699387" y="3612920"/>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3809063112"/>
      </p:ext>
    </p:extLst>
  </p:cSld>
  <p:clrMapOvr>
    <a:masterClrMapping/>
  </p:clrMapOvr>
  <p:extLst>
    <p:ext uri="{DCECCB84-F9BA-43D5-87BE-67443E8EF086}">
      <p15:sldGuideLst xmlns:p15="http://schemas.microsoft.com/office/powerpoint/2012/main">
        <p15:guide id="1" orient="horz" pos="414">
          <p15:clr>
            <a:srgbClr val="FBAE40"/>
          </p15:clr>
        </p15:guide>
        <p15:guide id="2" pos="551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stimonial 2">
    <p:spTree>
      <p:nvGrpSpPr>
        <p:cNvPr id="1" name=""/>
        <p:cNvGrpSpPr/>
        <p:nvPr/>
      </p:nvGrpSpPr>
      <p:grpSpPr>
        <a:xfrm>
          <a:off x="0" y="0"/>
          <a:ext cx="0" cy="0"/>
          <a:chOff x="0" y="0"/>
          <a:chExt cx="0" cy="0"/>
        </a:xfrm>
      </p:grpSpPr>
      <p:sp>
        <p:nvSpPr>
          <p:cNvPr id="47" name="Rectangle 46"/>
          <p:cNvSpPr>
            <a:spLocks/>
          </p:cNvSpPr>
          <p:nvPr userDrawn="1"/>
        </p:nvSpPr>
        <p:spPr>
          <a:xfrm>
            <a:off x="5838092" y="0"/>
            <a:ext cx="3439163" cy="6869724"/>
          </a:xfrm>
          <a:prstGeom prst="rect">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25" name="Picture Placeholder 6"/>
          <p:cNvSpPr>
            <a:spLocks noGrp="1"/>
          </p:cNvSpPr>
          <p:nvPr>
            <p:ph type="pic" sz="quarter" idx="22" hasCustomPrompt="1"/>
          </p:nvPr>
        </p:nvSpPr>
        <p:spPr>
          <a:xfrm>
            <a:off x="499379" y="666544"/>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4" name="Picture Placeholder 6">
            <a:extLst>
              <a:ext uri="{FF2B5EF4-FFF2-40B4-BE49-F238E27FC236}">
                <a16:creationId xmlns:a16="http://schemas.microsoft.com/office/drawing/2014/main" id="{5983D755-475B-1A46-BC02-F25A7C395A53}"/>
              </a:ext>
            </a:extLst>
          </p:cNvPr>
          <p:cNvSpPr>
            <a:spLocks noGrp="1"/>
          </p:cNvSpPr>
          <p:nvPr>
            <p:ph type="pic" sz="quarter" idx="23" hasCustomPrompt="1"/>
          </p:nvPr>
        </p:nvSpPr>
        <p:spPr>
          <a:xfrm>
            <a:off x="499379" y="3591588"/>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5" name="Picture Placeholder 6">
            <a:extLst>
              <a:ext uri="{FF2B5EF4-FFF2-40B4-BE49-F238E27FC236}">
                <a16:creationId xmlns:a16="http://schemas.microsoft.com/office/drawing/2014/main" id="{8DCD6E0A-6F44-0443-919B-2091E0A9BD80}"/>
              </a:ext>
            </a:extLst>
          </p:cNvPr>
          <p:cNvSpPr>
            <a:spLocks noGrp="1"/>
          </p:cNvSpPr>
          <p:nvPr>
            <p:ph type="pic" sz="quarter" idx="24" hasCustomPrompt="1"/>
          </p:nvPr>
        </p:nvSpPr>
        <p:spPr>
          <a:xfrm>
            <a:off x="2749551" y="666544"/>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6" name="Picture Placeholder 6">
            <a:extLst>
              <a:ext uri="{FF2B5EF4-FFF2-40B4-BE49-F238E27FC236}">
                <a16:creationId xmlns:a16="http://schemas.microsoft.com/office/drawing/2014/main" id="{CB592A31-9297-F549-8F39-F93B944F988E}"/>
              </a:ext>
            </a:extLst>
          </p:cNvPr>
          <p:cNvSpPr>
            <a:spLocks noGrp="1"/>
          </p:cNvSpPr>
          <p:nvPr>
            <p:ph type="pic" sz="quarter" idx="25" hasCustomPrompt="1"/>
          </p:nvPr>
        </p:nvSpPr>
        <p:spPr>
          <a:xfrm>
            <a:off x="2749551" y="3612920"/>
            <a:ext cx="1938884" cy="2585178"/>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Right Triangle 7">
            <a:extLst>
              <a:ext uri="{FF2B5EF4-FFF2-40B4-BE49-F238E27FC236}">
                <a16:creationId xmlns:a16="http://schemas.microsoft.com/office/drawing/2014/main" id="{058A06F4-CF72-5895-AAC9-8587ECEB2B25}"/>
              </a:ext>
            </a:extLst>
          </p:cNvPr>
          <p:cNvSpPr/>
          <p:nvPr userDrawn="1"/>
        </p:nvSpPr>
        <p:spPr>
          <a:xfrm rot="16200000">
            <a:off x="1571865" y="2586515"/>
            <a:ext cx="6852742" cy="1679713"/>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985700"/>
      </p:ext>
    </p:extLst>
  </p:cSld>
  <p:clrMapOvr>
    <a:masterClrMapping/>
  </p:clrMapOvr>
  <p:extLst>
    <p:ext uri="{DCECCB84-F9BA-43D5-87BE-67443E8EF086}">
      <p15:sldGuideLst xmlns:p15="http://schemas.microsoft.com/office/powerpoint/2012/main">
        <p15:guide id="1" orient="horz" pos="414">
          <p15:clr>
            <a:srgbClr val="FBAE40"/>
          </p15:clr>
        </p15:guide>
        <p15:guide id="2" pos="551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s / Numbers 1">
    <p:spTree>
      <p:nvGrpSpPr>
        <p:cNvPr id="1" name=""/>
        <p:cNvGrpSpPr/>
        <p:nvPr/>
      </p:nvGrpSpPr>
      <p:grpSpPr>
        <a:xfrm>
          <a:off x="0" y="0"/>
          <a:ext cx="0" cy="0"/>
          <a:chOff x="0" y="0"/>
          <a:chExt cx="0" cy="0"/>
        </a:xfrm>
      </p:grpSpPr>
      <p:sp>
        <p:nvSpPr>
          <p:cNvPr id="13" name="Rectangle 12"/>
          <p:cNvSpPr/>
          <p:nvPr userDrawn="1"/>
        </p:nvSpPr>
        <p:spPr>
          <a:xfrm>
            <a:off x="628651" y="2808848"/>
            <a:ext cx="2209801" cy="29448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4" name="Rectangle 13"/>
          <p:cNvSpPr/>
          <p:nvPr userDrawn="1"/>
        </p:nvSpPr>
        <p:spPr>
          <a:xfrm>
            <a:off x="3467102" y="2808848"/>
            <a:ext cx="2209801" cy="29448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8" name="Rectangle 17"/>
          <p:cNvSpPr/>
          <p:nvPr userDrawn="1"/>
        </p:nvSpPr>
        <p:spPr>
          <a:xfrm>
            <a:off x="6305551" y="2808848"/>
            <a:ext cx="2209801" cy="2944800"/>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cxnSp>
        <p:nvCxnSpPr>
          <p:cNvPr id="27" name="Straight Connector 26"/>
          <p:cNvCxnSpPr/>
          <p:nvPr userDrawn="1"/>
        </p:nvCxnSpPr>
        <p:spPr>
          <a:xfrm flipH="1">
            <a:off x="628651" y="834797"/>
            <a:ext cx="7886700" cy="0"/>
          </a:xfrm>
          <a:prstGeom prst="line">
            <a:avLst/>
          </a:prstGeom>
          <a:ln w="63500">
            <a:solidFill>
              <a:schemeClr val="bg1"/>
            </a:solidFill>
          </a:ln>
        </p:spPr>
        <p:style>
          <a:lnRef idx="3">
            <a:schemeClr val="dk1"/>
          </a:lnRef>
          <a:fillRef idx="0">
            <a:schemeClr val="dk1"/>
          </a:fillRef>
          <a:effectRef idx="2">
            <a:schemeClr val="dk1"/>
          </a:effectRef>
          <a:fontRef idx="minor">
            <a:schemeClr val="tx1"/>
          </a:fontRef>
        </p:style>
      </p:cxn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7"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484242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ts / Numbers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E7AEBD-2FEA-8E44-9495-B18CDBE70A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5316" y="6133908"/>
            <a:ext cx="602273" cy="433263"/>
          </a:xfrm>
          <a:prstGeom prst="rect">
            <a:avLst/>
          </a:prstGeom>
        </p:spPr>
      </p:pic>
      <p:sp>
        <p:nvSpPr>
          <p:cNvPr id="2" name="Rectangle 1">
            <a:extLst>
              <a:ext uri="{FF2B5EF4-FFF2-40B4-BE49-F238E27FC236}">
                <a16:creationId xmlns:a16="http://schemas.microsoft.com/office/drawing/2014/main" id="{5D8219A9-E9A4-3543-A6E5-452D15BA50A7}"/>
              </a:ext>
            </a:extLst>
          </p:cNvPr>
          <p:cNvSpPr/>
          <p:nvPr userDrawn="1"/>
        </p:nvSpPr>
        <p:spPr>
          <a:xfrm>
            <a:off x="4095750" y="0"/>
            <a:ext cx="504825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userDrawn="1"/>
        </p:nvCxnSpPr>
        <p:spPr>
          <a:xfrm flipV="1">
            <a:off x="4095751" y="0"/>
            <a:ext cx="0" cy="6858000"/>
          </a:xfrm>
          <a:prstGeom prst="line">
            <a:avLst/>
          </a:prstGeom>
          <a:ln w="63500">
            <a:solidFill>
              <a:srgbClr val="AC145A"/>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userDrawn="1"/>
        </p:nvCxnSpPr>
        <p:spPr>
          <a:xfrm flipV="1">
            <a:off x="6605943" y="0"/>
            <a:ext cx="0" cy="6858000"/>
          </a:xfrm>
          <a:prstGeom prst="line">
            <a:avLst/>
          </a:prstGeom>
          <a:ln w="63500">
            <a:solidFill>
              <a:srgbClr val="AC145A"/>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userDrawn="1"/>
        </p:nvCxnSpPr>
        <p:spPr>
          <a:xfrm flipH="1" flipV="1">
            <a:off x="4095751" y="3403388"/>
            <a:ext cx="5048250" cy="51513"/>
          </a:xfrm>
          <a:prstGeom prst="line">
            <a:avLst/>
          </a:prstGeom>
          <a:ln w="63500">
            <a:solidFill>
              <a:srgbClr val="AC145A"/>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6623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3C71FE01-633F-3C45-B0F5-27F3AEE41916}" type="slidenum">
              <a:rPr lang="en-US"/>
              <a:pPr>
                <a:defRPr/>
              </a:pPr>
              <a:t>‹#›</a:t>
            </a:fld>
            <a:endParaRPr lang="en-US" dirty="0"/>
          </a:p>
        </p:txBody>
      </p:sp>
    </p:spTree>
    <p:extLst>
      <p:ext uri="{BB962C8B-B14F-4D97-AF65-F5344CB8AC3E}">
        <p14:creationId xmlns:p14="http://schemas.microsoft.com/office/powerpoint/2010/main" val="2928169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Quote 2">
    <p:spTree>
      <p:nvGrpSpPr>
        <p:cNvPr id="1" name=""/>
        <p:cNvGrpSpPr/>
        <p:nvPr/>
      </p:nvGrpSpPr>
      <p:grpSpPr>
        <a:xfrm>
          <a:off x="0" y="0"/>
          <a:ext cx="0" cy="0"/>
          <a:chOff x="0" y="0"/>
          <a:chExt cx="0" cy="0"/>
        </a:xfrm>
      </p:grpSpPr>
      <p:sp>
        <p:nvSpPr>
          <p:cNvPr id="11" name="Title 3"/>
          <p:cNvSpPr txBox="1">
            <a:spLocks/>
          </p:cNvSpPr>
          <p:nvPr userDrawn="1"/>
        </p:nvSpPr>
        <p:spPr>
          <a:xfrm>
            <a:off x="628651" y="2426677"/>
            <a:ext cx="7886700" cy="3203656"/>
          </a:xfrm>
          <a:prstGeom prst="rect">
            <a:avLst/>
          </a:prstGeom>
          <a:ln w="63500">
            <a:solidFill>
              <a:srgbClr val="672146"/>
            </a:solidFill>
            <a:miter lim="800000"/>
          </a:ln>
        </p:spPr>
        <p:txBody>
          <a:bodyPr lIns="810000" tIns="675000" rIns="810000" bIns="270000" anchor="ctr" anchorCtr="0"/>
          <a:lstStyle>
            <a:lvl1pPr algn="ctr" defTabSz="914400" rtl="0" eaLnBrk="1" latinLnBrk="0" hangingPunct="1">
              <a:lnSpc>
                <a:spcPct val="90000"/>
              </a:lnSpc>
              <a:spcBef>
                <a:spcPct val="0"/>
              </a:spcBef>
              <a:buNone/>
              <a:defRPr lang="en-US" sz="4400" b="1" i="0" kern="1200" dirty="0" smtClean="0">
                <a:solidFill>
                  <a:schemeClr val="tx1"/>
                </a:solidFill>
                <a:latin typeface="Muli Black" charset="0"/>
                <a:ea typeface="Muli Black" charset="0"/>
                <a:cs typeface="Muli Black" charset="0"/>
              </a:defRPr>
            </a:lvl1pPr>
          </a:lstStyle>
          <a:p>
            <a:pPr lvl="0"/>
            <a:endParaRPr lang="en-US" sz="2700" b="1" i="0">
              <a:solidFill>
                <a:schemeClr val="bg1"/>
              </a:solidFill>
              <a:highlight>
                <a:srgbClr val="672146"/>
              </a:highlight>
              <a:latin typeface="Mulish Black" pitchFamily="2" charset="77"/>
            </a:endParaRPr>
          </a:p>
        </p:txBody>
      </p:sp>
      <p:sp>
        <p:nvSpPr>
          <p:cNvPr id="18" name="Rectangle 17"/>
          <p:cNvSpPr/>
          <p:nvPr userDrawn="1"/>
        </p:nvSpPr>
        <p:spPr>
          <a:xfrm>
            <a:off x="4117694" y="322605"/>
            <a:ext cx="908613" cy="2400657"/>
          </a:xfrm>
          <a:prstGeom prst="rect">
            <a:avLst/>
          </a:prstGeom>
        </p:spPr>
        <p:txBody>
          <a:bodyPr wrap="square">
            <a:noAutofit/>
          </a:bodyPr>
          <a:lstStyle/>
          <a:p>
            <a:pPr algn="ctr"/>
            <a:r>
              <a:rPr lang="en-US" sz="11251" b="1" i="0">
                <a:solidFill>
                  <a:srgbClr val="672146"/>
                </a:solidFill>
                <a:latin typeface="Mulish Black" pitchFamily="2" charset="77"/>
                <a:ea typeface="Muli Black" charset="0"/>
                <a:cs typeface="Muli Black" charset="0"/>
              </a:rPr>
              <a:t>“</a:t>
            </a:r>
            <a:endParaRPr lang="en-US" sz="11251" b="0" i="0">
              <a:solidFill>
                <a:srgbClr val="672146"/>
              </a:solidFill>
              <a:latin typeface="Mulish" pitchFamily="2" charset="77"/>
            </a:endParaRPr>
          </a:p>
        </p:txBody>
      </p:sp>
      <p:sp>
        <p:nvSpPr>
          <p:cNvPr id="9" name="Picture Placeholder 6"/>
          <p:cNvSpPr>
            <a:spLocks noGrp="1"/>
          </p:cNvSpPr>
          <p:nvPr>
            <p:ph type="pic" sz="quarter" idx="22" hasCustomPrompt="1"/>
          </p:nvPr>
        </p:nvSpPr>
        <p:spPr>
          <a:xfrm>
            <a:off x="39473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Picture Placeholder 6">
            <a:extLst>
              <a:ext uri="{FF2B5EF4-FFF2-40B4-BE49-F238E27FC236}">
                <a16:creationId xmlns:a16="http://schemas.microsoft.com/office/drawing/2014/main" id="{B6C024FA-C8F7-F849-9CA8-E0C99068CBF2}"/>
              </a:ext>
            </a:extLst>
          </p:cNvPr>
          <p:cNvSpPr>
            <a:spLocks noGrp="1"/>
          </p:cNvSpPr>
          <p:nvPr>
            <p:ph type="pic" sz="quarter" idx="23" hasCustomPrompt="1"/>
          </p:nvPr>
        </p:nvSpPr>
        <p:spPr>
          <a:xfrm>
            <a:off x="55348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2" name="Picture Placeholder 6">
            <a:extLst>
              <a:ext uri="{FF2B5EF4-FFF2-40B4-BE49-F238E27FC236}">
                <a16:creationId xmlns:a16="http://schemas.microsoft.com/office/drawing/2014/main" id="{949C9AAF-652C-B44F-AAF1-C4D36BCA09B7}"/>
              </a:ext>
            </a:extLst>
          </p:cNvPr>
          <p:cNvSpPr>
            <a:spLocks noGrp="1"/>
          </p:cNvSpPr>
          <p:nvPr>
            <p:ph type="pic" sz="quarter" idx="24" hasCustomPrompt="1"/>
          </p:nvPr>
        </p:nvSpPr>
        <p:spPr>
          <a:xfrm>
            <a:off x="23598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230937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Large Quote 2">
    <p:spTree>
      <p:nvGrpSpPr>
        <p:cNvPr id="1" name=""/>
        <p:cNvGrpSpPr/>
        <p:nvPr/>
      </p:nvGrpSpPr>
      <p:grpSpPr>
        <a:xfrm>
          <a:off x="0" y="0"/>
          <a:ext cx="0" cy="0"/>
          <a:chOff x="0" y="0"/>
          <a:chExt cx="0" cy="0"/>
        </a:xfrm>
      </p:grpSpPr>
      <p:sp>
        <p:nvSpPr>
          <p:cNvPr id="11" name="Title 3"/>
          <p:cNvSpPr txBox="1">
            <a:spLocks/>
          </p:cNvSpPr>
          <p:nvPr userDrawn="1"/>
        </p:nvSpPr>
        <p:spPr>
          <a:xfrm>
            <a:off x="628651" y="2426677"/>
            <a:ext cx="7886700" cy="3203656"/>
          </a:xfrm>
          <a:prstGeom prst="rect">
            <a:avLst/>
          </a:prstGeom>
          <a:ln w="63500">
            <a:solidFill>
              <a:srgbClr val="AC145A"/>
            </a:solidFill>
            <a:miter lim="800000"/>
          </a:ln>
        </p:spPr>
        <p:txBody>
          <a:bodyPr lIns="810000" tIns="675000" rIns="810000" bIns="270000" anchor="ctr" anchorCtr="0"/>
          <a:lstStyle>
            <a:lvl1pPr algn="ctr" defTabSz="914400" rtl="0" eaLnBrk="1" latinLnBrk="0" hangingPunct="1">
              <a:lnSpc>
                <a:spcPct val="90000"/>
              </a:lnSpc>
              <a:spcBef>
                <a:spcPct val="0"/>
              </a:spcBef>
              <a:buNone/>
              <a:defRPr lang="en-US" sz="4400" b="1" i="0" kern="1200" dirty="0" smtClean="0">
                <a:solidFill>
                  <a:schemeClr val="tx1"/>
                </a:solidFill>
                <a:latin typeface="Muli Black" charset="0"/>
                <a:ea typeface="Muli Black" charset="0"/>
                <a:cs typeface="Muli Black" charset="0"/>
              </a:defRPr>
            </a:lvl1pPr>
          </a:lstStyle>
          <a:p>
            <a:pPr lvl="0"/>
            <a:endParaRPr lang="en-US" sz="2700" b="1" i="0">
              <a:solidFill>
                <a:schemeClr val="bg1"/>
              </a:solidFill>
              <a:highlight>
                <a:srgbClr val="672146"/>
              </a:highlight>
              <a:latin typeface="Mulish Black" pitchFamily="2" charset="77"/>
            </a:endParaRPr>
          </a:p>
        </p:txBody>
      </p:sp>
      <p:sp>
        <p:nvSpPr>
          <p:cNvPr id="18" name="Rectangle 17"/>
          <p:cNvSpPr/>
          <p:nvPr userDrawn="1"/>
        </p:nvSpPr>
        <p:spPr>
          <a:xfrm>
            <a:off x="4117694" y="322605"/>
            <a:ext cx="908613" cy="2400657"/>
          </a:xfrm>
          <a:prstGeom prst="rect">
            <a:avLst/>
          </a:prstGeom>
        </p:spPr>
        <p:txBody>
          <a:bodyPr wrap="square">
            <a:noAutofit/>
          </a:bodyPr>
          <a:lstStyle/>
          <a:p>
            <a:pPr algn="ctr"/>
            <a:r>
              <a:rPr lang="en-US" sz="11251" b="1" i="0">
                <a:solidFill>
                  <a:srgbClr val="AC145A"/>
                </a:solidFill>
                <a:latin typeface="Mulish Black" pitchFamily="2" charset="77"/>
                <a:ea typeface="Muli Black" charset="0"/>
                <a:cs typeface="Muli Black" charset="0"/>
              </a:rPr>
              <a:t>“</a:t>
            </a:r>
            <a:endParaRPr lang="en-US" sz="11251" b="0" i="0">
              <a:solidFill>
                <a:srgbClr val="AC145A"/>
              </a:solidFill>
              <a:latin typeface="Mulish" pitchFamily="2" charset="77"/>
            </a:endParaRPr>
          </a:p>
        </p:txBody>
      </p:sp>
      <p:sp>
        <p:nvSpPr>
          <p:cNvPr id="9" name="Picture Placeholder 6"/>
          <p:cNvSpPr>
            <a:spLocks noGrp="1"/>
          </p:cNvSpPr>
          <p:nvPr>
            <p:ph type="pic" sz="quarter" idx="22" hasCustomPrompt="1"/>
          </p:nvPr>
        </p:nvSpPr>
        <p:spPr>
          <a:xfrm>
            <a:off x="39473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Picture Placeholder 6">
            <a:extLst>
              <a:ext uri="{FF2B5EF4-FFF2-40B4-BE49-F238E27FC236}">
                <a16:creationId xmlns:a16="http://schemas.microsoft.com/office/drawing/2014/main" id="{B6C024FA-C8F7-F849-9CA8-E0C99068CBF2}"/>
              </a:ext>
            </a:extLst>
          </p:cNvPr>
          <p:cNvSpPr>
            <a:spLocks noGrp="1"/>
          </p:cNvSpPr>
          <p:nvPr>
            <p:ph type="pic" sz="quarter" idx="23" hasCustomPrompt="1"/>
          </p:nvPr>
        </p:nvSpPr>
        <p:spPr>
          <a:xfrm>
            <a:off x="55348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2" name="Picture Placeholder 6">
            <a:extLst>
              <a:ext uri="{FF2B5EF4-FFF2-40B4-BE49-F238E27FC236}">
                <a16:creationId xmlns:a16="http://schemas.microsoft.com/office/drawing/2014/main" id="{949C9AAF-652C-B44F-AAF1-C4D36BCA09B7}"/>
              </a:ext>
            </a:extLst>
          </p:cNvPr>
          <p:cNvSpPr>
            <a:spLocks noGrp="1"/>
          </p:cNvSpPr>
          <p:nvPr>
            <p:ph type="pic" sz="quarter" idx="24" hasCustomPrompt="1"/>
          </p:nvPr>
        </p:nvSpPr>
        <p:spPr>
          <a:xfrm>
            <a:off x="2359869" y="1763318"/>
            <a:ext cx="1249262" cy="1665682"/>
          </a:xfrm>
          <a:solidFill>
            <a:schemeClr val="accent1"/>
          </a:solidFill>
          <a:ln>
            <a:noFill/>
          </a:ln>
        </p:spPr>
        <p:txBody>
          <a:bodyPr lIns="108000" tIns="108000" rIns="108000" bIns="108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766972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Image Slide 1">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3249681" y="4"/>
            <a:ext cx="5894319" cy="685799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906863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9144000" cy="6858000"/>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highlight>
                <a:srgbClr val="AC145A"/>
              </a:highlight>
              <a:latin typeface="Mulish" pitchFamily="2" charset="77"/>
            </a:endParaRPr>
          </a:p>
        </p:txBody>
      </p:sp>
      <p:sp>
        <p:nvSpPr>
          <p:cNvPr id="6" name="Right Triangle 5">
            <a:extLst>
              <a:ext uri="{FF2B5EF4-FFF2-40B4-BE49-F238E27FC236}">
                <a16:creationId xmlns:a16="http://schemas.microsoft.com/office/drawing/2014/main" id="{BBD5B770-0C51-79FE-529E-4604786AD767}"/>
              </a:ext>
            </a:extLst>
          </p:cNvPr>
          <p:cNvSpPr/>
          <p:nvPr userDrawn="1"/>
        </p:nvSpPr>
        <p:spPr>
          <a:xfrm rot="16200000">
            <a:off x="4032355" y="1746356"/>
            <a:ext cx="6855838" cy="3367453"/>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6"/>
          <p:cNvSpPr>
            <a:spLocks noGrp="1"/>
          </p:cNvSpPr>
          <p:nvPr>
            <p:ph type="pic" sz="quarter" idx="25" hasCustomPrompt="1"/>
          </p:nvPr>
        </p:nvSpPr>
        <p:spPr>
          <a:xfrm>
            <a:off x="4630051" y="838203"/>
            <a:ext cx="3885300" cy="5181601"/>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7" name="Picture 6">
            <a:extLst>
              <a:ext uri="{FF2B5EF4-FFF2-40B4-BE49-F238E27FC236}">
                <a16:creationId xmlns:a16="http://schemas.microsoft.com/office/drawing/2014/main" id="{69D4B7CE-9BFF-ECDF-9B7F-EE0EB1325386}"/>
              </a:ext>
            </a:extLst>
          </p:cNvPr>
          <p:cNvPicPr>
            <a:picLocks noChangeAspect="1"/>
          </p:cNvPicPr>
          <p:nvPr userDrawn="1"/>
        </p:nvPicPr>
        <p:blipFill>
          <a:blip r:embed="rId2"/>
          <a:stretch>
            <a:fillRect/>
          </a:stretch>
        </p:blipFill>
        <p:spPr>
          <a:xfrm>
            <a:off x="627851" y="318315"/>
            <a:ext cx="603507" cy="536450"/>
          </a:xfrm>
          <a:prstGeom prst="rect">
            <a:avLst/>
          </a:prstGeom>
        </p:spPr>
      </p:pic>
    </p:spTree>
    <p:extLst>
      <p:ext uri="{BB962C8B-B14F-4D97-AF65-F5344CB8AC3E}">
        <p14:creationId xmlns:p14="http://schemas.microsoft.com/office/powerpoint/2010/main" val="2409260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3AD990-E451-0745-A2D1-72F4B6D15003}"/>
              </a:ext>
            </a:extLst>
          </p:cNvPr>
          <p:cNvSpPr>
            <a:spLocks/>
          </p:cNvSpPr>
          <p:nvPr userDrawn="1"/>
        </p:nvSpPr>
        <p:spPr>
          <a:xfrm>
            <a:off x="5494407" y="0"/>
            <a:ext cx="3649594" cy="6858000"/>
          </a:xfrm>
          <a:prstGeom prst="rect">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highlight>
                <a:srgbClr val="AC145A"/>
              </a:highlight>
              <a:latin typeface="Mulish" pitchFamily="2" charset="77"/>
            </a:endParaRPr>
          </a:p>
        </p:txBody>
      </p:sp>
      <p:sp>
        <p:nvSpPr>
          <p:cNvPr id="6" name="Picture Placeholder 6">
            <a:extLst>
              <a:ext uri="{FF2B5EF4-FFF2-40B4-BE49-F238E27FC236}">
                <a16:creationId xmlns:a16="http://schemas.microsoft.com/office/drawing/2014/main" id="{BB877DDC-16AF-554F-ACE6-7CDF6D5CE2BC}"/>
              </a:ext>
            </a:extLst>
          </p:cNvPr>
          <p:cNvSpPr>
            <a:spLocks noGrp="1"/>
          </p:cNvSpPr>
          <p:nvPr>
            <p:ph type="pic" sz="quarter" idx="25" hasCustomPrompt="1"/>
          </p:nvPr>
        </p:nvSpPr>
        <p:spPr>
          <a:xfrm>
            <a:off x="604151" y="838203"/>
            <a:ext cx="3885300" cy="5181601"/>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Right Triangle 7">
            <a:extLst>
              <a:ext uri="{FF2B5EF4-FFF2-40B4-BE49-F238E27FC236}">
                <a16:creationId xmlns:a16="http://schemas.microsoft.com/office/drawing/2014/main" id="{2878674F-C829-6679-BBD9-8781BB04F3BC}"/>
              </a:ext>
            </a:extLst>
          </p:cNvPr>
          <p:cNvSpPr/>
          <p:nvPr userDrawn="1"/>
        </p:nvSpPr>
        <p:spPr>
          <a:xfrm rot="16200000">
            <a:off x="1228179" y="2586515"/>
            <a:ext cx="6852742" cy="1679713"/>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45A"/>
              </a:solidFill>
              <a:highlight>
                <a:srgbClr val="AC145A"/>
              </a:highlight>
            </a:endParaRPr>
          </a:p>
        </p:txBody>
      </p:sp>
    </p:spTree>
    <p:extLst>
      <p:ext uri="{BB962C8B-B14F-4D97-AF65-F5344CB8AC3E}">
        <p14:creationId xmlns:p14="http://schemas.microsoft.com/office/powerpoint/2010/main" val="19785664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Image Slide 3">
    <p:spTree>
      <p:nvGrpSpPr>
        <p:cNvPr id="1" name=""/>
        <p:cNvGrpSpPr/>
        <p:nvPr/>
      </p:nvGrpSpPr>
      <p:grpSpPr>
        <a:xfrm>
          <a:off x="0" y="0"/>
          <a:ext cx="0" cy="0"/>
          <a:chOff x="0" y="0"/>
          <a:chExt cx="0" cy="0"/>
        </a:xfrm>
      </p:grpSpPr>
      <p:sp>
        <p:nvSpPr>
          <p:cNvPr id="13" name="Rectangle 12"/>
          <p:cNvSpPr>
            <a:spLocks/>
          </p:cNvSpPr>
          <p:nvPr userDrawn="1"/>
        </p:nvSpPr>
        <p:spPr>
          <a:xfrm>
            <a:off x="0" y="3535146"/>
            <a:ext cx="9144000" cy="3322854"/>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7" name="Picture Placeholder 6"/>
          <p:cNvSpPr>
            <a:spLocks noGrp="1"/>
          </p:cNvSpPr>
          <p:nvPr>
            <p:ph type="pic" sz="quarter" idx="14" hasCustomPrompt="1"/>
          </p:nvPr>
        </p:nvSpPr>
        <p:spPr>
          <a:xfrm>
            <a:off x="1257299" y="838200"/>
            <a:ext cx="6629402" cy="393763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7675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One Image Slide 3">
    <p:spTree>
      <p:nvGrpSpPr>
        <p:cNvPr id="1" name=""/>
        <p:cNvGrpSpPr/>
        <p:nvPr/>
      </p:nvGrpSpPr>
      <p:grpSpPr>
        <a:xfrm>
          <a:off x="0" y="0"/>
          <a:ext cx="0" cy="0"/>
          <a:chOff x="0" y="0"/>
          <a:chExt cx="0" cy="0"/>
        </a:xfrm>
      </p:grpSpPr>
      <p:sp>
        <p:nvSpPr>
          <p:cNvPr id="13" name="Rectangle 12"/>
          <p:cNvSpPr>
            <a:spLocks/>
          </p:cNvSpPr>
          <p:nvPr userDrawn="1"/>
        </p:nvSpPr>
        <p:spPr>
          <a:xfrm>
            <a:off x="0" y="3535146"/>
            <a:ext cx="9144000" cy="3322854"/>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7" name="Picture Placeholder 6"/>
          <p:cNvSpPr>
            <a:spLocks noGrp="1"/>
          </p:cNvSpPr>
          <p:nvPr>
            <p:ph type="pic" sz="quarter" idx="14" hasCustomPrompt="1"/>
          </p:nvPr>
        </p:nvSpPr>
        <p:spPr>
          <a:xfrm>
            <a:off x="1257299" y="838200"/>
            <a:ext cx="6629402" cy="393763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3483520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4572000" y="4"/>
            <a:ext cx="4572000" cy="6857999"/>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3" name="Rectangle 12"/>
          <p:cNvSpPr>
            <a:spLocks/>
          </p:cNvSpPr>
          <p:nvPr userDrawn="1"/>
        </p:nvSpPr>
        <p:spPr>
          <a:xfrm>
            <a:off x="0" y="4"/>
            <a:ext cx="457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938812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Image Slide 1">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4886325" y="421201"/>
            <a:ext cx="3941775" cy="6015600"/>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Picture Placeholder 6"/>
          <p:cNvSpPr>
            <a:spLocks noGrp="1"/>
          </p:cNvSpPr>
          <p:nvPr>
            <p:ph type="pic" sz="quarter" idx="15" hasCustomPrompt="1"/>
          </p:nvPr>
        </p:nvSpPr>
        <p:spPr>
          <a:xfrm>
            <a:off x="315900" y="421201"/>
            <a:ext cx="3941775" cy="6015600"/>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3549182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Image Slide 2">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1"/>
            <a:ext cx="5894319" cy="3429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Picture Placeholder 6"/>
          <p:cNvSpPr>
            <a:spLocks noGrp="1"/>
          </p:cNvSpPr>
          <p:nvPr>
            <p:ph type="pic" sz="quarter" idx="15" hasCustomPrompt="1"/>
          </p:nvPr>
        </p:nvSpPr>
        <p:spPr>
          <a:xfrm>
            <a:off x="0" y="3429001"/>
            <a:ext cx="5894319" cy="3429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517422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0975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Image Slide 3">
    <p:spTree>
      <p:nvGrpSpPr>
        <p:cNvPr id="1" name=""/>
        <p:cNvGrpSpPr/>
        <p:nvPr/>
      </p:nvGrpSpPr>
      <p:grpSpPr>
        <a:xfrm>
          <a:off x="0" y="0"/>
          <a:ext cx="0" cy="0"/>
          <a:chOff x="0" y="0"/>
          <a:chExt cx="0" cy="0"/>
        </a:xfrm>
      </p:grpSpPr>
      <p:sp>
        <p:nvSpPr>
          <p:cNvPr id="15" name="Rectangle 14"/>
          <p:cNvSpPr>
            <a:spLocks/>
          </p:cNvSpPr>
          <p:nvPr userDrawn="1"/>
        </p:nvSpPr>
        <p:spPr>
          <a:xfrm>
            <a:off x="0" y="-1"/>
            <a:ext cx="457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7" name="Picture Placeholder 6"/>
          <p:cNvSpPr>
            <a:spLocks noGrp="1"/>
          </p:cNvSpPr>
          <p:nvPr>
            <p:ph type="pic" sz="quarter" idx="14" hasCustomPrompt="1"/>
          </p:nvPr>
        </p:nvSpPr>
        <p:spPr>
          <a:xfrm>
            <a:off x="628650" y="838198"/>
            <a:ext cx="3314702" cy="3429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1" name="Picture Placeholder 6"/>
          <p:cNvSpPr>
            <a:spLocks noGrp="1"/>
          </p:cNvSpPr>
          <p:nvPr>
            <p:ph type="pic" sz="quarter" idx="15" hasCustomPrompt="1"/>
          </p:nvPr>
        </p:nvSpPr>
        <p:spPr>
          <a:xfrm>
            <a:off x="5200650" y="838198"/>
            <a:ext cx="3314702" cy="34290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4247357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628649" y="1"/>
            <a:ext cx="2587854" cy="601980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2" name="Picture Placeholder 6"/>
          <p:cNvSpPr>
            <a:spLocks noGrp="1"/>
          </p:cNvSpPr>
          <p:nvPr>
            <p:ph type="pic" sz="quarter" idx="15" hasCustomPrompt="1"/>
          </p:nvPr>
        </p:nvSpPr>
        <p:spPr>
          <a:xfrm>
            <a:off x="3306464" y="1810080"/>
            <a:ext cx="2587857" cy="5047920"/>
          </a:xfrm>
          <a:solidFill>
            <a:schemeClr val="accent1"/>
          </a:solidFill>
          <a:ln>
            <a:noFill/>
          </a:ln>
        </p:spPr>
        <p:txBody>
          <a:bodyPr lIns="360000" tIns="36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4" name="Rectangle 23"/>
          <p:cNvSpPr>
            <a:spLocks/>
          </p:cNvSpPr>
          <p:nvPr userDrawn="1"/>
        </p:nvSpPr>
        <p:spPr>
          <a:xfrm>
            <a:off x="3306464" y="0"/>
            <a:ext cx="2587854" cy="16901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410458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Image Slide 1">
    <p:spTree>
      <p:nvGrpSpPr>
        <p:cNvPr id="1" name=""/>
        <p:cNvGrpSpPr/>
        <p:nvPr/>
      </p:nvGrpSpPr>
      <p:grpSpPr>
        <a:xfrm>
          <a:off x="0" y="0"/>
          <a:ext cx="0" cy="0"/>
          <a:chOff x="0" y="0"/>
          <a:chExt cx="0" cy="0"/>
        </a:xfrm>
      </p:grpSpPr>
      <p:sp>
        <p:nvSpPr>
          <p:cNvPr id="10" name="Rectangle 9"/>
          <p:cNvSpPr/>
          <p:nvPr userDrawn="1"/>
        </p:nvSpPr>
        <p:spPr>
          <a:xfrm flipH="1">
            <a:off x="3203090" y="-1"/>
            <a:ext cx="5940911"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15" name="Picture Placeholder 6"/>
          <p:cNvSpPr>
            <a:spLocks noGrp="1" noChangeAspect="1"/>
          </p:cNvSpPr>
          <p:nvPr>
            <p:ph type="pic" sz="quarter" idx="16" hasCustomPrompt="1"/>
          </p:nvPr>
        </p:nvSpPr>
        <p:spPr>
          <a:xfrm>
            <a:off x="3779498" y="936889"/>
            <a:ext cx="1782000" cy="2376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Picture Placeholder 6"/>
          <p:cNvSpPr>
            <a:spLocks noGrp="1" noChangeAspect="1"/>
          </p:cNvSpPr>
          <p:nvPr>
            <p:ph type="pic" sz="quarter" idx="21" hasCustomPrompt="1"/>
          </p:nvPr>
        </p:nvSpPr>
        <p:spPr>
          <a:xfrm>
            <a:off x="3779498" y="3570651"/>
            <a:ext cx="1782000" cy="2376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Picture Placeholder 6"/>
          <p:cNvSpPr>
            <a:spLocks noGrp="1" noChangeAspect="1"/>
          </p:cNvSpPr>
          <p:nvPr>
            <p:ph type="pic" sz="quarter" idx="22" hasCustomPrompt="1"/>
          </p:nvPr>
        </p:nvSpPr>
        <p:spPr>
          <a:xfrm>
            <a:off x="5762325" y="936889"/>
            <a:ext cx="2753025" cy="500976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7"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919861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Image Slide 3">
    <p:spTree>
      <p:nvGrpSpPr>
        <p:cNvPr id="1" name=""/>
        <p:cNvGrpSpPr/>
        <p:nvPr/>
      </p:nvGrpSpPr>
      <p:grpSpPr>
        <a:xfrm>
          <a:off x="0" y="0"/>
          <a:ext cx="0" cy="0"/>
          <a:chOff x="0" y="0"/>
          <a:chExt cx="0" cy="0"/>
        </a:xfrm>
      </p:grpSpPr>
      <p:sp>
        <p:nvSpPr>
          <p:cNvPr id="12" name="Rectangle 11"/>
          <p:cNvSpPr/>
          <p:nvPr userDrawn="1"/>
        </p:nvSpPr>
        <p:spPr>
          <a:xfrm>
            <a:off x="1" y="4396154"/>
            <a:ext cx="9143999" cy="24618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6" name="Picture Placeholder 6"/>
          <p:cNvSpPr>
            <a:spLocks noGrp="1"/>
          </p:cNvSpPr>
          <p:nvPr>
            <p:ph type="pic" sz="quarter" idx="17" hasCustomPrompt="1"/>
          </p:nvPr>
        </p:nvSpPr>
        <p:spPr>
          <a:xfrm>
            <a:off x="1" y="2827245"/>
            <a:ext cx="2837400" cy="319255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8" name="Picture Placeholder 6"/>
          <p:cNvSpPr>
            <a:spLocks noGrp="1"/>
          </p:cNvSpPr>
          <p:nvPr>
            <p:ph type="pic" sz="quarter" idx="18" hasCustomPrompt="1"/>
          </p:nvPr>
        </p:nvSpPr>
        <p:spPr>
          <a:xfrm>
            <a:off x="3153300" y="2827245"/>
            <a:ext cx="2837400" cy="319255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0" name="Picture Placeholder 6"/>
          <p:cNvSpPr>
            <a:spLocks noGrp="1"/>
          </p:cNvSpPr>
          <p:nvPr>
            <p:ph type="pic" sz="quarter" idx="19" hasCustomPrompt="1"/>
          </p:nvPr>
        </p:nvSpPr>
        <p:spPr>
          <a:xfrm>
            <a:off x="6306600" y="2827245"/>
            <a:ext cx="2837400" cy="319255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7"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096280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Image Slide 4">
    <p:spTree>
      <p:nvGrpSpPr>
        <p:cNvPr id="1" name=""/>
        <p:cNvGrpSpPr/>
        <p:nvPr/>
      </p:nvGrpSpPr>
      <p:grpSpPr>
        <a:xfrm>
          <a:off x="0" y="0"/>
          <a:ext cx="0" cy="0"/>
          <a:chOff x="0" y="0"/>
          <a:chExt cx="0" cy="0"/>
        </a:xfrm>
      </p:grpSpPr>
      <p:sp>
        <p:nvSpPr>
          <p:cNvPr id="18" name="Picture Placeholder 6"/>
          <p:cNvSpPr>
            <a:spLocks noGrp="1"/>
          </p:cNvSpPr>
          <p:nvPr>
            <p:ph type="pic" sz="quarter" idx="18" hasCustomPrompt="1"/>
          </p:nvPr>
        </p:nvSpPr>
        <p:spPr>
          <a:xfrm>
            <a:off x="3049121" y="0"/>
            <a:ext cx="3045758" cy="4050324"/>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3" name="Picture Placeholder 6"/>
          <p:cNvSpPr>
            <a:spLocks noGrp="1"/>
          </p:cNvSpPr>
          <p:nvPr>
            <p:ph type="pic" sz="quarter" idx="19" hasCustomPrompt="1"/>
          </p:nvPr>
        </p:nvSpPr>
        <p:spPr>
          <a:xfrm>
            <a:off x="0" y="0"/>
            <a:ext cx="2959162" cy="6858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4" name="Picture Placeholder 6"/>
          <p:cNvSpPr>
            <a:spLocks noGrp="1"/>
          </p:cNvSpPr>
          <p:nvPr>
            <p:ph type="pic" sz="quarter" idx="20" hasCustomPrompt="1"/>
          </p:nvPr>
        </p:nvSpPr>
        <p:spPr>
          <a:xfrm>
            <a:off x="6202420" y="0"/>
            <a:ext cx="2941580" cy="6858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Rectangle 16"/>
          <p:cNvSpPr/>
          <p:nvPr userDrawn="1"/>
        </p:nvSpPr>
        <p:spPr>
          <a:xfrm>
            <a:off x="3049123" y="4188287"/>
            <a:ext cx="3045756" cy="2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7"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555553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Image Slide 1">
    <p:spTree>
      <p:nvGrpSpPr>
        <p:cNvPr id="1" name=""/>
        <p:cNvGrpSpPr/>
        <p:nvPr/>
      </p:nvGrpSpPr>
      <p:grpSpPr>
        <a:xfrm>
          <a:off x="0" y="0"/>
          <a:ext cx="0" cy="0"/>
          <a:chOff x="0" y="0"/>
          <a:chExt cx="0" cy="0"/>
        </a:xfrm>
      </p:grpSpPr>
      <p:sp>
        <p:nvSpPr>
          <p:cNvPr id="20" name="Picture Placeholder 6"/>
          <p:cNvSpPr>
            <a:spLocks noGrp="1"/>
          </p:cNvSpPr>
          <p:nvPr>
            <p:ph type="pic" sz="quarter" idx="21" hasCustomPrompt="1"/>
          </p:nvPr>
        </p:nvSpPr>
        <p:spPr>
          <a:xfrm>
            <a:off x="1" y="3488974"/>
            <a:ext cx="4527020" cy="336902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3" name="Picture Placeholder 6"/>
          <p:cNvSpPr>
            <a:spLocks noGrp="1"/>
          </p:cNvSpPr>
          <p:nvPr>
            <p:ph type="pic" sz="quarter" idx="22" hasCustomPrompt="1"/>
          </p:nvPr>
        </p:nvSpPr>
        <p:spPr>
          <a:xfrm>
            <a:off x="4616980" y="1"/>
            <a:ext cx="4527020" cy="336902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5" name="Picture Placeholder 6"/>
          <p:cNvSpPr>
            <a:spLocks noGrp="1"/>
          </p:cNvSpPr>
          <p:nvPr>
            <p:ph type="pic" sz="quarter" idx="24" hasCustomPrompt="1"/>
          </p:nvPr>
        </p:nvSpPr>
        <p:spPr>
          <a:xfrm>
            <a:off x="2839915" y="1"/>
            <a:ext cx="1687105" cy="336902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9" name="Picture Placeholder 6"/>
          <p:cNvSpPr>
            <a:spLocks noGrp="1"/>
          </p:cNvSpPr>
          <p:nvPr>
            <p:ph type="pic" sz="quarter" idx="25" hasCustomPrompt="1"/>
          </p:nvPr>
        </p:nvSpPr>
        <p:spPr>
          <a:xfrm>
            <a:off x="4616980" y="3488974"/>
            <a:ext cx="1687105" cy="336902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629241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our Image Slide 2">
    <p:spTree>
      <p:nvGrpSpPr>
        <p:cNvPr id="1" name=""/>
        <p:cNvGrpSpPr/>
        <p:nvPr/>
      </p:nvGrpSpPr>
      <p:grpSpPr>
        <a:xfrm>
          <a:off x="0" y="0"/>
          <a:ext cx="0" cy="0"/>
          <a:chOff x="0" y="0"/>
          <a:chExt cx="0" cy="0"/>
        </a:xfrm>
      </p:grpSpPr>
      <p:sp>
        <p:nvSpPr>
          <p:cNvPr id="28" name="Rectangle 27"/>
          <p:cNvSpPr/>
          <p:nvPr userDrawn="1"/>
        </p:nvSpPr>
        <p:spPr>
          <a:xfrm flipH="1">
            <a:off x="0" y="-1"/>
            <a:ext cx="9144000" cy="40858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25" name="Picture Placeholder 6"/>
          <p:cNvSpPr>
            <a:spLocks noGrp="1"/>
          </p:cNvSpPr>
          <p:nvPr>
            <p:ph type="pic" sz="quarter" idx="24" hasCustomPrompt="1"/>
          </p:nvPr>
        </p:nvSpPr>
        <p:spPr>
          <a:xfrm>
            <a:off x="628652" y="2682087"/>
            <a:ext cx="1865565" cy="282746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Picture Placeholder 6"/>
          <p:cNvSpPr>
            <a:spLocks noGrp="1"/>
          </p:cNvSpPr>
          <p:nvPr>
            <p:ph type="pic" sz="quarter" idx="25" hasCustomPrompt="1"/>
          </p:nvPr>
        </p:nvSpPr>
        <p:spPr>
          <a:xfrm>
            <a:off x="2635697" y="2682087"/>
            <a:ext cx="1865565" cy="282746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Picture Placeholder 6"/>
          <p:cNvSpPr>
            <a:spLocks noGrp="1"/>
          </p:cNvSpPr>
          <p:nvPr>
            <p:ph type="pic" sz="quarter" idx="26" hasCustomPrompt="1"/>
          </p:nvPr>
        </p:nvSpPr>
        <p:spPr>
          <a:xfrm>
            <a:off x="4642741" y="2682087"/>
            <a:ext cx="1865565" cy="282746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8" name="Picture Placeholder 6"/>
          <p:cNvSpPr>
            <a:spLocks noGrp="1"/>
          </p:cNvSpPr>
          <p:nvPr>
            <p:ph type="pic" sz="quarter" idx="27" hasCustomPrompt="1"/>
          </p:nvPr>
        </p:nvSpPr>
        <p:spPr>
          <a:xfrm>
            <a:off x="6649786" y="2682087"/>
            <a:ext cx="1865565" cy="282746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9"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880907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Image Slide 3">
    <p:spTree>
      <p:nvGrpSpPr>
        <p:cNvPr id="1" name=""/>
        <p:cNvGrpSpPr/>
        <p:nvPr/>
      </p:nvGrpSpPr>
      <p:grpSpPr>
        <a:xfrm>
          <a:off x="0" y="0"/>
          <a:ext cx="0" cy="0"/>
          <a:chOff x="0" y="0"/>
          <a:chExt cx="0" cy="0"/>
        </a:xfrm>
      </p:grpSpPr>
      <p:sp>
        <p:nvSpPr>
          <p:cNvPr id="29" name="Picture Placeholder 6"/>
          <p:cNvSpPr>
            <a:spLocks noGrp="1"/>
          </p:cNvSpPr>
          <p:nvPr>
            <p:ph type="pic" sz="quarter" idx="14" hasCustomPrompt="1"/>
          </p:nvPr>
        </p:nvSpPr>
        <p:spPr>
          <a:xfrm>
            <a:off x="4616980" y="421201"/>
            <a:ext cx="4211120" cy="2947826"/>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6" name="Picture Placeholder 6"/>
          <p:cNvSpPr>
            <a:spLocks noGrp="1"/>
          </p:cNvSpPr>
          <p:nvPr>
            <p:ph type="pic" sz="quarter" idx="16" hasCustomPrompt="1"/>
          </p:nvPr>
        </p:nvSpPr>
        <p:spPr>
          <a:xfrm>
            <a:off x="4616980" y="3470119"/>
            <a:ext cx="4211120" cy="2947826"/>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1" name="Picture Placeholder 6"/>
          <p:cNvSpPr>
            <a:spLocks noGrp="1"/>
          </p:cNvSpPr>
          <p:nvPr>
            <p:ph type="pic" sz="quarter" idx="17" hasCustomPrompt="1"/>
          </p:nvPr>
        </p:nvSpPr>
        <p:spPr>
          <a:xfrm>
            <a:off x="315900" y="421201"/>
            <a:ext cx="4211120" cy="2947826"/>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2" name="Picture Placeholder 6"/>
          <p:cNvSpPr>
            <a:spLocks noGrp="1"/>
          </p:cNvSpPr>
          <p:nvPr>
            <p:ph type="pic" sz="quarter" idx="18" hasCustomPrompt="1"/>
          </p:nvPr>
        </p:nvSpPr>
        <p:spPr>
          <a:xfrm>
            <a:off x="315900" y="3470119"/>
            <a:ext cx="4211120" cy="2947826"/>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1703544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ur Image Slide 4">
    <p:spTree>
      <p:nvGrpSpPr>
        <p:cNvPr id="1" name=""/>
        <p:cNvGrpSpPr/>
        <p:nvPr/>
      </p:nvGrpSpPr>
      <p:grpSpPr>
        <a:xfrm>
          <a:off x="0" y="0"/>
          <a:ext cx="0" cy="0"/>
          <a:chOff x="0" y="0"/>
          <a:chExt cx="0" cy="0"/>
        </a:xfrm>
      </p:grpSpPr>
      <p:sp>
        <p:nvSpPr>
          <p:cNvPr id="31" name="Rectangle 30"/>
          <p:cNvSpPr/>
          <p:nvPr userDrawn="1"/>
        </p:nvSpPr>
        <p:spPr>
          <a:xfrm>
            <a:off x="315900" y="393399"/>
            <a:ext cx="8510832" cy="6071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5" name="Picture Placeholder 6"/>
          <p:cNvSpPr>
            <a:spLocks noGrp="1"/>
          </p:cNvSpPr>
          <p:nvPr>
            <p:ph type="pic" sz="quarter" idx="17" hasCustomPrompt="1"/>
          </p:nvPr>
        </p:nvSpPr>
        <p:spPr>
          <a:xfrm>
            <a:off x="5842174" y="1231598"/>
            <a:ext cx="2355910" cy="2120017"/>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9" name="Rectangle 8"/>
          <p:cNvSpPr>
            <a:spLocks/>
          </p:cNvSpPr>
          <p:nvPr userDrawn="1"/>
        </p:nvSpPr>
        <p:spPr>
          <a:xfrm>
            <a:off x="944550" y="1231598"/>
            <a:ext cx="2358851" cy="213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25" name="Rectangle 24"/>
          <p:cNvSpPr>
            <a:spLocks/>
          </p:cNvSpPr>
          <p:nvPr userDrawn="1"/>
        </p:nvSpPr>
        <p:spPr>
          <a:xfrm>
            <a:off x="5842174" y="3488974"/>
            <a:ext cx="2358851" cy="213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29" name="Picture Placeholder 6"/>
          <p:cNvSpPr>
            <a:spLocks noGrp="1"/>
          </p:cNvSpPr>
          <p:nvPr>
            <p:ph type="pic" sz="quarter" idx="18" hasCustomPrompt="1"/>
          </p:nvPr>
        </p:nvSpPr>
        <p:spPr>
          <a:xfrm>
            <a:off x="944550" y="3506388"/>
            <a:ext cx="2355910" cy="2120017"/>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0" name="Picture Placeholder 6"/>
          <p:cNvSpPr>
            <a:spLocks noGrp="1"/>
          </p:cNvSpPr>
          <p:nvPr>
            <p:ph type="pic" sz="quarter" idx="19" hasCustomPrompt="1"/>
          </p:nvPr>
        </p:nvSpPr>
        <p:spPr>
          <a:xfrm>
            <a:off x="3394046" y="1231598"/>
            <a:ext cx="2355910" cy="2120017"/>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2" name="Picture Placeholder 6"/>
          <p:cNvSpPr>
            <a:spLocks noGrp="1"/>
          </p:cNvSpPr>
          <p:nvPr>
            <p:ph type="pic" sz="quarter" idx="20" hasCustomPrompt="1"/>
          </p:nvPr>
        </p:nvSpPr>
        <p:spPr>
          <a:xfrm>
            <a:off x="3394046" y="3506388"/>
            <a:ext cx="2355910" cy="2120017"/>
          </a:xfrm>
          <a:solidFill>
            <a:schemeClr val="accent1"/>
          </a:solidFill>
          <a:ln>
            <a:noFill/>
          </a:ln>
        </p:spPr>
        <p:txBody>
          <a:bodyPr lIns="360000" tIns="180000" rIns="360000" bIns="36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10300327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Gallery 1">
    <p:spTree>
      <p:nvGrpSpPr>
        <p:cNvPr id="1" name=""/>
        <p:cNvGrpSpPr/>
        <p:nvPr/>
      </p:nvGrpSpPr>
      <p:grpSpPr>
        <a:xfrm>
          <a:off x="0" y="0"/>
          <a:ext cx="0" cy="0"/>
          <a:chOff x="0" y="0"/>
          <a:chExt cx="0" cy="0"/>
        </a:xfrm>
      </p:grpSpPr>
      <p:sp>
        <p:nvSpPr>
          <p:cNvPr id="24" name="Picture Placeholder 6"/>
          <p:cNvSpPr>
            <a:spLocks noGrp="1"/>
          </p:cNvSpPr>
          <p:nvPr>
            <p:ph type="pic" sz="quarter" idx="25" hasCustomPrompt="1"/>
          </p:nvPr>
        </p:nvSpPr>
        <p:spPr>
          <a:xfrm>
            <a:off x="628651" y="838199"/>
            <a:ext cx="1921933" cy="251742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7" name="Picture Placeholder 6"/>
          <p:cNvSpPr>
            <a:spLocks noGrp="1"/>
          </p:cNvSpPr>
          <p:nvPr>
            <p:ph type="pic" sz="quarter" idx="27" hasCustomPrompt="1"/>
          </p:nvPr>
        </p:nvSpPr>
        <p:spPr>
          <a:xfrm>
            <a:off x="2640543" y="838204"/>
            <a:ext cx="1921933" cy="125306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9" name="Picture Placeholder 6"/>
          <p:cNvSpPr>
            <a:spLocks noGrp="1"/>
          </p:cNvSpPr>
          <p:nvPr>
            <p:ph type="pic" sz="quarter" idx="29" hasCustomPrompt="1"/>
          </p:nvPr>
        </p:nvSpPr>
        <p:spPr>
          <a:xfrm>
            <a:off x="4652436" y="838199"/>
            <a:ext cx="1921933" cy="251742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2" name="Picture Placeholder 6"/>
          <p:cNvSpPr>
            <a:spLocks noGrp="1"/>
          </p:cNvSpPr>
          <p:nvPr>
            <p:ph type="pic" sz="quarter" idx="31" hasCustomPrompt="1"/>
          </p:nvPr>
        </p:nvSpPr>
        <p:spPr>
          <a:xfrm>
            <a:off x="7634821" y="838199"/>
            <a:ext cx="880532" cy="251742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3" name="Picture Placeholder 6"/>
          <p:cNvSpPr>
            <a:spLocks noGrp="1"/>
          </p:cNvSpPr>
          <p:nvPr>
            <p:ph type="pic" sz="quarter" idx="33" hasCustomPrompt="1"/>
          </p:nvPr>
        </p:nvSpPr>
        <p:spPr>
          <a:xfrm>
            <a:off x="6664328" y="838199"/>
            <a:ext cx="880532" cy="251742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2" name="Picture Placeholder 6"/>
          <p:cNvSpPr>
            <a:spLocks noGrp="1"/>
          </p:cNvSpPr>
          <p:nvPr>
            <p:ph type="pic" sz="quarter" idx="34" hasCustomPrompt="1"/>
          </p:nvPr>
        </p:nvSpPr>
        <p:spPr>
          <a:xfrm>
            <a:off x="628651" y="3475569"/>
            <a:ext cx="1921933" cy="254423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3" name="Picture Placeholder 6"/>
          <p:cNvSpPr>
            <a:spLocks noGrp="1"/>
          </p:cNvSpPr>
          <p:nvPr>
            <p:ph type="pic" sz="quarter" idx="35" hasCustomPrompt="1"/>
          </p:nvPr>
        </p:nvSpPr>
        <p:spPr>
          <a:xfrm>
            <a:off x="2640543" y="2211213"/>
            <a:ext cx="1921933" cy="380858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4" name="Picture Placeholder 6"/>
          <p:cNvSpPr>
            <a:spLocks noGrp="1"/>
          </p:cNvSpPr>
          <p:nvPr>
            <p:ph type="pic" sz="quarter" idx="36" hasCustomPrompt="1"/>
          </p:nvPr>
        </p:nvSpPr>
        <p:spPr>
          <a:xfrm>
            <a:off x="4652434" y="3475569"/>
            <a:ext cx="3862917" cy="254423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1"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183759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B54E491-CF41-B34D-92D2-90B57E9D41C6}" type="slidenum">
              <a:rPr lang="en-US"/>
              <a:pPr>
                <a:defRPr/>
              </a:pPr>
              <a:t>‹#›</a:t>
            </a:fld>
            <a:endParaRPr lang="en-US" dirty="0"/>
          </a:p>
        </p:txBody>
      </p:sp>
    </p:spTree>
    <p:extLst>
      <p:ext uri="{BB962C8B-B14F-4D97-AF65-F5344CB8AC3E}">
        <p14:creationId xmlns:p14="http://schemas.microsoft.com/office/powerpoint/2010/main" val="20208178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Gallery 2">
    <p:spTree>
      <p:nvGrpSpPr>
        <p:cNvPr id="1" name=""/>
        <p:cNvGrpSpPr/>
        <p:nvPr/>
      </p:nvGrpSpPr>
      <p:grpSpPr>
        <a:xfrm>
          <a:off x="0" y="0"/>
          <a:ext cx="0" cy="0"/>
          <a:chOff x="0" y="0"/>
          <a:chExt cx="0" cy="0"/>
        </a:xfrm>
      </p:grpSpPr>
      <p:sp>
        <p:nvSpPr>
          <p:cNvPr id="34" name="Rectangle 33"/>
          <p:cNvSpPr/>
          <p:nvPr userDrawn="1"/>
        </p:nvSpPr>
        <p:spPr>
          <a:xfrm flipH="1">
            <a:off x="312750" y="417002"/>
            <a:ext cx="8518502" cy="60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32" name="Picture Placeholder 6"/>
          <p:cNvSpPr>
            <a:spLocks noGrp="1"/>
          </p:cNvSpPr>
          <p:nvPr>
            <p:ph type="pic" sz="quarter" idx="45" hasCustomPrompt="1"/>
          </p:nvPr>
        </p:nvSpPr>
        <p:spPr>
          <a:xfrm>
            <a:off x="5947651" y="2606405"/>
            <a:ext cx="2567700" cy="34134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Picture Placeholder 6"/>
          <p:cNvSpPr>
            <a:spLocks noGrp="1"/>
          </p:cNvSpPr>
          <p:nvPr>
            <p:ph type="pic" sz="quarter" idx="37" hasCustomPrompt="1"/>
          </p:nvPr>
        </p:nvSpPr>
        <p:spPr>
          <a:xfrm>
            <a:off x="628651" y="838203"/>
            <a:ext cx="2567700" cy="34134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3" name="Picture Placeholder 6"/>
          <p:cNvSpPr>
            <a:spLocks noGrp="1"/>
          </p:cNvSpPr>
          <p:nvPr>
            <p:ph type="pic" sz="quarter" idx="39" hasCustomPrompt="1"/>
          </p:nvPr>
        </p:nvSpPr>
        <p:spPr>
          <a:xfrm>
            <a:off x="628651" y="4374601"/>
            <a:ext cx="2567700" cy="16452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7" name="Picture Placeholder 6"/>
          <p:cNvSpPr>
            <a:spLocks noGrp="1"/>
          </p:cNvSpPr>
          <p:nvPr>
            <p:ph type="pic" sz="quarter" idx="40" hasCustomPrompt="1"/>
          </p:nvPr>
        </p:nvSpPr>
        <p:spPr>
          <a:xfrm>
            <a:off x="3288151" y="838199"/>
            <a:ext cx="2567700" cy="16452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8" name="Picture Placeholder 6"/>
          <p:cNvSpPr>
            <a:spLocks noGrp="1"/>
          </p:cNvSpPr>
          <p:nvPr>
            <p:ph type="pic" sz="quarter" idx="41" hasCustomPrompt="1"/>
          </p:nvPr>
        </p:nvSpPr>
        <p:spPr>
          <a:xfrm>
            <a:off x="5947651" y="838199"/>
            <a:ext cx="2567700" cy="16452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9" name="Picture Placeholder 6"/>
          <p:cNvSpPr>
            <a:spLocks noGrp="1"/>
          </p:cNvSpPr>
          <p:nvPr>
            <p:ph type="pic" sz="quarter" idx="42" hasCustomPrompt="1"/>
          </p:nvPr>
        </p:nvSpPr>
        <p:spPr>
          <a:xfrm>
            <a:off x="3288151" y="2606400"/>
            <a:ext cx="2567700" cy="16452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1" name="Picture Placeholder 6"/>
          <p:cNvSpPr>
            <a:spLocks noGrp="1"/>
          </p:cNvSpPr>
          <p:nvPr>
            <p:ph type="pic" sz="quarter" idx="44" hasCustomPrompt="1"/>
          </p:nvPr>
        </p:nvSpPr>
        <p:spPr>
          <a:xfrm>
            <a:off x="3288151" y="4374601"/>
            <a:ext cx="2567700" cy="16452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Tree>
    <p:extLst>
      <p:ext uri="{BB962C8B-B14F-4D97-AF65-F5344CB8AC3E}">
        <p14:creationId xmlns:p14="http://schemas.microsoft.com/office/powerpoint/2010/main" val="328599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Gallery 3">
    <p:spTree>
      <p:nvGrpSpPr>
        <p:cNvPr id="1" name=""/>
        <p:cNvGrpSpPr/>
        <p:nvPr/>
      </p:nvGrpSpPr>
      <p:grpSpPr>
        <a:xfrm>
          <a:off x="0" y="0"/>
          <a:ext cx="0" cy="0"/>
          <a:chOff x="0" y="0"/>
          <a:chExt cx="0" cy="0"/>
        </a:xfrm>
      </p:grpSpPr>
      <p:sp>
        <p:nvSpPr>
          <p:cNvPr id="15" name="Picture Placeholder 6"/>
          <p:cNvSpPr>
            <a:spLocks noGrp="1"/>
          </p:cNvSpPr>
          <p:nvPr>
            <p:ph type="pic" sz="quarter" idx="35" hasCustomPrompt="1"/>
          </p:nvPr>
        </p:nvSpPr>
        <p:spPr>
          <a:xfrm>
            <a:off x="6593420" y="838199"/>
            <a:ext cx="1921933" cy="25308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Picture Placeholder 6"/>
          <p:cNvSpPr>
            <a:spLocks noGrp="1"/>
          </p:cNvSpPr>
          <p:nvPr>
            <p:ph type="pic" sz="quarter" idx="36" hasCustomPrompt="1"/>
          </p:nvPr>
        </p:nvSpPr>
        <p:spPr>
          <a:xfrm>
            <a:off x="6593420" y="3488973"/>
            <a:ext cx="1921933" cy="25308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8" name="Picture Placeholder 6"/>
          <p:cNvSpPr>
            <a:spLocks noGrp="1"/>
          </p:cNvSpPr>
          <p:nvPr>
            <p:ph type="pic" sz="quarter" idx="37" hasCustomPrompt="1"/>
          </p:nvPr>
        </p:nvSpPr>
        <p:spPr>
          <a:xfrm>
            <a:off x="4581528" y="838199"/>
            <a:ext cx="1921933" cy="25308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9" name="Picture Placeholder 6"/>
          <p:cNvSpPr>
            <a:spLocks noGrp="1"/>
          </p:cNvSpPr>
          <p:nvPr>
            <p:ph type="pic" sz="quarter" idx="38" hasCustomPrompt="1"/>
          </p:nvPr>
        </p:nvSpPr>
        <p:spPr>
          <a:xfrm>
            <a:off x="4581528" y="3488973"/>
            <a:ext cx="1921933" cy="25308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3" name="Picture Placeholder 6"/>
          <p:cNvSpPr>
            <a:spLocks noGrp="1"/>
          </p:cNvSpPr>
          <p:nvPr>
            <p:ph type="pic" sz="quarter" idx="41" hasCustomPrompt="1"/>
          </p:nvPr>
        </p:nvSpPr>
        <p:spPr>
          <a:xfrm>
            <a:off x="628650" y="838199"/>
            <a:ext cx="3862916" cy="25308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5" name="Rectangle 24"/>
          <p:cNvSpPr/>
          <p:nvPr userDrawn="1"/>
        </p:nvSpPr>
        <p:spPr>
          <a:xfrm>
            <a:off x="628650" y="3488973"/>
            <a:ext cx="3862916" cy="253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Tree>
    <p:extLst>
      <p:ext uri="{BB962C8B-B14F-4D97-AF65-F5344CB8AC3E}">
        <p14:creationId xmlns:p14="http://schemas.microsoft.com/office/powerpoint/2010/main" val="2213275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Gallery 4">
    <p:spTree>
      <p:nvGrpSpPr>
        <p:cNvPr id="1" name=""/>
        <p:cNvGrpSpPr/>
        <p:nvPr/>
      </p:nvGrpSpPr>
      <p:grpSpPr>
        <a:xfrm>
          <a:off x="0" y="0"/>
          <a:ext cx="0" cy="0"/>
          <a:chOff x="0" y="0"/>
          <a:chExt cx="0" cy="0"/>
        </a:xfrm>
      </p:grpSpPr>
      <p:sp>
        <p:nvSpPr>
          <p:cNvPr id="34" name="Rectangle 33"/>
          <p:cNvSpPr/>
          <p:nvPr userDrawn="1"/>
        </p:nvSpPr>
        <p:spPr>
          <a:xfrm flipH="1">
            <a:off x="628651" y="5"/>
            <a:ext cx="7886700" cy="60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2" name="Frame 1"/>
          <p:cNvSpPr/>
          <p:nvPr userDrawn="1"/>
        </p:nvSpPr>
        <p:spPr>
          <a:xfrm>
            <a:off x="2675467" y="1422761"/>
            <a:ext cx="3793068" cy="3174278"/>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solidFill>
                <a:schemeClr val="tx1"/>
              </a:solidFill>
              <a:latin typeface="Mulish" pitchFamily="2" charset="77"/>
            </a:endParaRPr>
          </a:p>
        </p:txBody>
      </p:sp>
      <p:sp>
        <p:nvSpPr>
          <p:cNvPr id="32" name="Picture Placeholder 6"/>
          <p:cNvSpPr>
            <a:spLocks noGrp="1"/>
          </p:cNvSpPr>
          <p:nvPr>
            <p:ph type="pic" sz="quarter" idx="45" hasCustomPrompt="1"/>
          </p:nvPr>
        </p:nvSpPr>
        <p:spPr>
          <a:xfrm>
            <a:off x="4729952" y="3220505"/>
            <a:ext cx="3156749" cy="19611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2" name="Picture Placeholder 6"/>
          <p:cNvSpPr>
            <a:spLocks noGrp="1"/>
          </p:cNvSpPr>
          <p:nvPr>
            <p:ph type="pic" sz="quarter" idx="46" hasCustomPrompt="1"/>
          </p:nvPr>
        </p:nvSpPr>
        <p:spPr>
          <a:xfrm>
            <a:off x="1257300" y="3220500"/>
            <a:ext cx="3156752" cy="196110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8" name="Picture Placeholder 6"/>
          <p:cNvSpPr>
            <a:spLocks noGrp="1"/>
          </p:cNvSpPr>
          <p:nvPr>
            <p:ph type="pic" sz="quarter" idx="47" hasCustomPrompt="1"/>
          </p:nvPr>
        </p:nvSpPr>
        <p:spPr>
          <a:xfrm>
            <a:off x="4729952" y="838200"/>
            <a:ext cx="3156749" cy="19611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9" name="Picture Placeholder 6"/>
          <p:cNvSpPr>
            <a:spLocks noGrp="1"/>
          </p:cNvSpPr>
          <p:nvPr>
            <p:ph type="pic" sz="quarter" idx="48" hasCustomPrompt="1"/>
          </p:nvPr>
        </p:nvSpPr>
        <p:spPr>
          <a:xfrm>
            <a:off x="1257300" y="838200"/>
            <a:ext cx="3156752" cy="19611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1" name="Footer Placeholder 2"/>
          <p:cNvSpPr>
            <a:spLocks noGrp="1"/>
          </p:cNvSpPr>
          <p:nvPr>
            <p:ph type="ftr" sz="quarter" idx="49"/>
          </p:nvPr>
        </p:nvSpPr>
        <p:spPr>
          <a:xfrm>
            <a:off x="1257299" y="5487158"/>
            <a:ext cx="6629401" cy="231060"/>
          </a:xfrm>
        </p:spPr>
        <p:txBody>
          <a:bodyPr lIns="90000"/>
          <a:lstStyle>
            <a:lvl1pPr algn="ctr">
              <a:defRPr/>
            </a:lvl1pPr>
          </a:lstStyle>
          <a:p>
            <a:endParaRPr lang="en-US"/>
          </a:p>
        </p:txBody>
      </p:sp>
    </p:spTree>
    <p:extLst>
      <p:ext uri="{BB962C8B-B14F-4D97-AF65-F5344CB8AC3E}">
        <p14:creationId xmlns:p14="http://schemas.microsoft.com/office/powerpoint/2010/main" val="1450914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9" name="Rectangle 28"/>
          <p:cNvSpPr/>
          <p:nvPr userDrawn="1"/>
        </p:nvSpPr>
        <p:spPr>
          <a:xfrm flipH="1">
            <a:off x="0" y="2452787"/>
            <a:ext cx="1485000" cy="19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24" name="Picture Placeholder 6"/>
          <p:cNvSpPr>
            <a:spLocks noGrp="1"/>
          </p:cNvSpPr>
          <p:nvPr>
            <p:ph type="pic" sz="quarter" idx="25" hasCustomPrompt="1"/>
          </p:nvPr>
        </p:nvSpPr>
        <p:spPr>
          <a:xfrm>
            <a:off x="0" y="5"/>
            <a:ext cx="1485000" cy="238798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6" name="Picture Placeholder 6"/>
          <p:cNvSpPr>
            <a:spLocks noGrp="1"/>
          </p:cNvSpPr>
          <p:nvPr>
            <p:ph type="pic" sz="quarter" idx="27" hasCustomPrompt="1"/>
          </p:nvPr>
        </p:nvSpPr>
        <p:spPr>
          <a:xfrm>
            <a:off x="0" y="4450918"/>
            <a:ext cx="1485000" cy="2407082"/>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2" name="Picture Placeholder 6"/>
          <p:cNvSpPr>
            <a:spLocks noGrp="1"/>
          </p:cNvSpPr>
          <p:nvPr>
            <p:ph type="pic" sz="quarter" idx="21" hasCustomPrompt="1"/>
          </p:nvPr>
        </p:nvSpPr>
        <p:spPr>
          <a:xfrm>
            <a:off x="4595400" y="-1"/>
            <a:ext cx="3018600" cy="40248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1" name="Picture Placeholder 6"/>
          <p:cNvSpPr>
            <a:spLocks noGrp="1"/>
          </p:cNvSpPr>
          <p:nvPr>
            <p:ph type="pic" sz="quarter" idx="22" hasCustomPrompt="1"/>
          </p:nvPr>
        </p:nvSpPr>
        <p:spPr>
          <a:xfrm>
            <a:off x="4595400" y="4089604"/>
            <a:ext cx="3018600" cy="2768401"/>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3" name="Picture Placeholder 6"/>
          <p:cNvSpPr>
            <a:spLocks noGrp="1"/>
          </p:cNvSpPr>
          <p:nvPr>
            <p:ph type="pic" sz="quarter" idx="24" hasCustomPrompt="1"/>
          </p:nvPr>
        </p:nvSpPr>
        <p:spPr>
          <a:xfrm>
            <a:off x="7659000" y="1978580"/>
            <a:ext cx="1485000" cy="4879425"/>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4" name="Rectangle 13"/>
          <p:cNvSpPr/>
          <p:nvPr userDrawn="1"/>
        </p:nvSpPr>
        <p:spPr>
          <a:xfrm flipH="1">
            <a:off x="1531800" y="-1"/>
            <a:ext cx="30168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36" name="Rectangle 35"/>
          <p:cNvSpPr/>
          <p:nvPr userDrawn="1"/>
        </p:nvSpPr>
        <p:spPr>
          <a:xfrm flipH="1">
            <a:off x="7659000" y="4"/>
            <a:ext cx="1485000" cy="1933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Tree>
    <p:extLst>
      <p:ext uri="{BB962C8B-B14F-4D97-AF65-F5344CB8AC3E}">
        <p14:creationId xmlns:p14="http://schemas.microsoft.com/office/powerpoint/2010/main" val="1459249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2" name="Rectangle 11"/>
          <p:cNvSpPr/>
          <p:nvPr userDrawn="1"/>
        </p:nvSpPr>
        <p:spPr>
          <a:xfrm flipH="1">
            <a:off x="4082628" y="-1"/>
            <a:ext cx="2970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b="0" i="0">
              <a:latin typeface="Mulish" pitchFamily="2" charset="77"/>
            </a:endParaRPr>
          </a:p>
        </p:txBody>
      </p:sp>
      <p:sp>
        <p:nvSpPr>
          <p:cNvPr id="30" name="Picture Placeholder 6"/>
          <p:cNvSpPr>
            <a:spLocks noGrp="1"/>
          </p:cNvSpPr>
          <p:nvPr>
            <p:ph type="pic" sz="quarter" idx="19" hasCustomPrompt="1"/>
          </p:nvPr>
        </p:nvSpPr>
        <p:spPr>
          <a:xfrm>
            <a:off x="3249679" y="-2"/>
            <a:ext cx="2160000" cy="148889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1" name="Picture Placeholder 6"/>
          <p:cNvSpPr>
            <a:spLocks noGrp="1"/>
          </p:cNvSpPr>
          <p:nvPr>
            <p:ph type="pic" sz="quarter" idx="20" hasCustomPrompt="1"/>
          </p:nvPr>
        </p:nvSpPr>
        <p:spPr>
          <a:xfrm>
            <a:off x="3249679" y="4856400"/>
            <a:ext cx="2160000" cy="20016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2" name="Picture Placeholder 6"/>
          <p:cNvSpPr>
            <a:spLocks noGrp="1"/>
          </p:cNvSpPr>
          <p:nvPr>
            <p:ph type="pic" sz="quarter" idx="21" hasCustomPrompt="1"/>
          </p:nvPr>
        </p:nvSpPr>
        <p:spPr>
          <a:xfrm>
            <a:off x="3249679" y="1921959"/>
            <a:ext cx="2160000" cy="250138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3" name="Picture Placeholder 6"/>
          <p:cNvSpPr>
            <a:spLocks noGrp="1"/>
          </p:cNvSpPr>
          <p:nvPr>
            <p:ph type="pic" sz="quarter" idx="22" hasCustomPrompt="1"/>
          </p:nvPr>
        </p:nvSpPr>
        <p:spPr>
          <a:xfrm>
            <a:off x="5725579" y="-2"/>
            <a:ext cx="2160000" cy="250138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4" name="Picture Placeholder 6"/>
          <p:cNvSpPr>
            <a:spLocks noGrp="1"/>
          </p:cNvSpPr>
          <p:nvPr>
            <p:ph type="pic" sz="quarter" idx="23" hasCustomPrompt="1"/>
          </p:nvPr>
        </p:nvSpPr>
        <p:spPr>
          <a:xfrm>
            <a:off x="5725579" y="5361733"/>
            <a:ext cx="2160000" cy="1488897"/>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5" name="Picture Placeholder 6"/>
          <p:cNvSpPr>
            <a:spLocks noGrp="1"/>
          </p:cNvSpPr>
          <p:nvPr>
            <p:ph type="pic" sz="quarter" idx="24" hasCustomPrompt="1"/>
          </p:nvPr>
        </p:nvSpPr>
        <p:spPr>
          <a:xfrm>
            <a:off x="5725579" y="2930757"/>
            <a:ext cx="2160000" cy="20016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0"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1"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992925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32" name="Picture Placeholder 6"/>
          <p:cNvSpPr>
            <a:spLocks noGrp="1"/>
          </p:cNvSpPr>
          <p:nvPr>
            <p:ph type="pic" sz="quarter" idx="21" hasCustomPrompt="1"/>
          </p:nvPr>
        </p:nvSpPr>
        <p:spPr>
          <a:xfrm>
            <a:off x="3949588" y="-2"/>
            <a:ext cx="2237903" cy="4733879"/>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31" name="Picture Placeholder 6"/>
          <p:cNvSpPr>
            <a:spLocks noGrp="1"/>
          </p:cNvSpPr>
          <p:nvPr>
            <p:ph type="pic" sz="quarter" idx="22" hasCustomPrompt="1"/>
          </p:nvPr>
        </p:nvSpPr>
        <p:spPr>
          <a:xfrm>
            <a:off x="6277449" y="2124126"/>
            <a:ext cx="2237903" cy="4733879"/>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Tree>
    <p:extLst>
      <p:ext uri="{BB962C8B-B14F-4D97-AF65-F5344CB8AC3E}">
        <p14:creationId xmlns:p14="http://schemas.microsoft.com/office/powerpoint/2010/main" val="3740749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ject Detail 1">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2" y="0"/>
            <a:ext cx="2757488" cy="6120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2" name="Picture Placeholder 6"/>
          <p:cNvSpPr>
            <a:spLocks noGrp="1"/>
          </p:cNvSpPr>
          <p:nvPr>
            <p:ph type="pic" sz="quarter" idx="15" hasCustomPrompt="1"/>
          </p:nvPr>
        </p:nvSpPr>
        <p:spPr>
          <a:xfrm>
            <a:off x="2757488" y="0"/>
            <a:ext cx="2295000" cy="3060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a:t>
            </a:r>
            <a:br>
              <a:rPr lang="en-US"/>
            </a:br>
            <a:r>
              <a:rPr lang="en-US"/>
              <a:t>or click to add</a:t>
            </a:r>
          </a:p>
        </p:txBody>
      </p:sp>
      <p:sp>
        <p:nvSpPr>
          <p:cNvPr id="23" name="Picture Placeholder 6"/>
          <p:cNvSpPr>
            <a:spLocks noGrp="1"/>
          </p:cNvSpPr>
          <p:nvPr>
            <p:ph type="pic" sz="quarter" idx="16" hasCustomPrompt="1"/>
          </p:nvPr>
        </p:nvSpPr>
        <p:spPr>
          <a:xfrm>
            <a:off x="2757488" y="3060000"/>
            <a:ext cx="2295000" cy="3060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a:t>
            </a:r>
            <a:br>
              <a:rPr lang="en-US"/>
            </a:br>
            <a:r>
              <a:rPr lang="en-US"/>
              <a:t>or click to add</a:t>
            </a:r>
          </a:p>
        </p:txBody>
      </p:sp>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06110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ject Detail 2">
    <p:spTree>
      <p:nvGrpSpPr>
        <p:cNvPr id="1" name=""/>
        <p:cNvGrpSpPr/>
        <p:nvPr/>
      </p:nvGrpSpPr>
      <p:grpSpPr>
        <a:xfrm>
          <a:off x="0" y="0"/>
          <a:ext cx="0" cy="0"/>
          <a:chOff x="0" y="0"/>
          <a:chExt cx="0" cy="0"/>
        </a:xfrm>
      </p:grpSpPr>
      <p:sp>
        <p:nvSpPr>
          <p:cNvPr id="15" name="Picture Placeholder 6"/>
          <p:cNvSpPr>
            <a:spLocks noGrp="1"/>
          </p:cNvSpPr>
          <p:nvPr>
            <p:ph type="pic" sz="quarter" idx="14" hasCustomPrompt="1"/>
          </p:nvPr>
        </p:nvSpPr>
        <p:spPr>
          <a:xfrm>
            <a:off x="4186238" y="0"/>
            <a:ext cx="2478600" cy="6858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8" name="Picture Placeholder 6"/>
          <p:cNvSpPr>
            <a:spLocks noGrp="1"/>
          </p:cNvSpPr>
          <p:nvPr>
            <p:ph type="pic" sz="quarter" idx="15" hasCustomPrompt="1"/>
          </p:nvPr>
        </p:nvSpPr>
        <p:spPr>
          <a:xfrm>
            <a:off x="6665400" y="0"/>
            <a:ext cx="2478600" cy="685800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862956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ject Detail 3">
    <p:spTree>
      <p:nvGrpSpPr>
        <p:cNvPr id="1" name=""/>
        <p:cNvGrpSpPr/>
        <p:nvPr/>
      </p:nvGrpSpPr>
      <p:grpSpPr>
        <a:xfrm>
          <a:off x="0" y="0"/>
          <a:ext cx="0" cy="0"/>
          <a:chOff x="0" y="0"/>
          <a:chExt cx="0" cy="0"/>
        </a:xfrm>
      </p:grpSpPr>
      <p:sp>
        <p:nvSpPr>
          <p:cNvPr id="17" name="Rectangle 16"/>
          <p:cNvSpPr/>
          <p:nvPr userDrawn="1"/>
        </p:nvSpPr>
        <p:spPr>
          <a:xfrm>
            <a:off x="3" y="5137463"/>
            <a:ext cx="9143999" cy="1720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15" name="Picture Placeholder 6"/>
          <p:cNvSpPr>
            <a:spLocks noGrp="1"/>
          </p:cNvSpPr>
          <p:nvPr>
            <p:ph type="pic" sz="quarter" idx="14" hasCustomPrompt="1"/>
          </p:nvPr>
        </p:nvSpPr>
        <p:spPr>
          <a:xfrm>
            <a:off x="628651" y="789516"/>
            <a:ext cx="2784511" cy="527896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0" name="Picture Placeholder 6"/>
          <p:cNvSpPr>
            <a:spLocks noGrp="1"/>
          </p:cNvSpPr>
          <p:nvPr>
            <p:ph type="pic" sz="quarter" idx="15" hasCustomPrompt="1"/>
          </p:nvPr>
        </p:nvSpPr>
        <p:spPr>
          <a:xfrm>
            <a:off x="3729062" y="4222044"/>
            <a:ext cx="1384831" cy="184644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5" name="Picture Placeholder 6"/>
          <p:cNvSpPr>
            <a:spLocks noGrp="1"/>
          </p:cNvSpPr>
          <p:nvPr>
            <p:ph type="pic" sz="quarter" idx="16" hasCustomPrompt="1"/>
          </p:nvPr>
        </p:nvSpPr>
        <p:spPr>
          <a:xfrm>
            <a:off x="5429791" y="4222044"/>
            <a:ext cx="1384831" cy="184644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7" name="Picture Placeholder 6"/>
          <p:cNvSpPr>
            <a:spLocks noGrp="1"/>
          </p:cNvSpPr>
          <p:nvPr>
            <p:ph type="pic" sz="quarter" idx="17" hasCustomPrompt="1"/>
          </p:nvPr>
        </p:nvSpPr>
        <p:spPr>
          <a:xfrm>
            <a:off x="7130522" y="4222044"/>
            <a:ext cx="1384831" cy="1846440"/>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8"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9"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251213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ject Detail 4">
    <p:spTree>
      <p:nvGrpSpPr>
        <p:cNvPr id="1" name=""/>
        <p:cNvGrpSpPr/>
        <p:nvPr/>
      </p:nvGrpSpPr>
      <p:grpSpPr>
        <a:xfrm>
          <a:off x="0" y="0"/>
          <a:ext cx="0" cy="0"/>
          <a:chOff x="0" y="0"/>
          <a:chExt cx="0" cy="0"/>
        </a:xfrm>
      </p:grpSpPr>
      <p:sp>
        <p:nvSpPr>
          <p:cNvPr id="15" name="Picture Placeholder 6"/>
          <p:cNvSpPr>
            <a:spLocks noGrp="1"/>
          </p:cNvSpPr>
          <p:nvPr>
            <p:ph type="pic" sz="quarter" idx="14" hasCustomPrompt="1"/>
          </p:nvPr>
        </p:nvSpPr>
        <p:spPr>
          <a:xfrm>
            <a:off x="4056614" y="1"/>
            <a:ext cx="2478600" cy="4347656"/>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6" name="Picture Placeholder 6"/>
          <p:cNvSpPr>
            <a:spLocks noGrp="1"/>
          </p:cNvSpPr>
          <p:nvPr>
            <p:ph type="pic" sz="quarter" idx="15" hasCustomPrompt="1"/>
          </p:nvPr>
        </p:nvSpPr>
        <p:spPr>
          <a:xfrm>
            <a:off x="6665400" y="2510344"/>
            <a:ext cx="2478600" cy="4347656"/>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0" name="Picture Placeholder 6"/>
          <p:cNvSpPr>
            <a:spLocks noGrp="1"/>
          </p:cNvSpPr>
          <p:nvPr>
            <p:ph type="pic" sz="quarter" idx="16" hasCustomPrompt="1"/>
          </p:nvPr>
        </p:nvSpPr>
        <p:spPr>
          <a:xfrm>
            <a:off x="4056614" y="4519616"/>
            <a:ext cx="2478600" cy="2338389"/>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21" name="Picture Placeholder 6"/>
          <p:cNvSpPr>
            <a:spLocks noGrp="1"/>
          </p:cNvSpPr>
          <p:nvPr>
            <p:ph type="pic" sz="quarter" idx="17" hasCustomPrompt="1"/>
          </p:nvPr>
        </p:nvSpPr>
        <p:spPr>
          <a:xfrm>
            <a:off x="6665400" y="5"/>
            <a:ext cx="2478600" cy="2338389"/>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6"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7"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30743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9C14CE-41EC-DD48-9062-4C3A722C644C}" type="slidenum">
              <a:rPr lang="en-US"/>
              <a:pPr>
                <a:defRPr/>
              </a:pPr>
              <a:t>‹#›</a:t>
            </a:fld>
            <a:endParaRPr lang="en-US" dirty="0"/>
          </a:p>
        </p:txBody>
      </p:sp>
    </p:spTree>
    <p:extLst>
      <p:ext uri="{BB962C8B-B14F-4D97-AF65-F5344CB8AC3E}">
        <p14:creationId xmlns:p14="http://schemas.microsoft.com/office/powerpoint/2010/main" val="1947915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rvices Pric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5E9D68-D982-F845-A81B-9DE4B6922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1"/>
            <a:ext cx="602273" cy="433263"/>
          </a:xfrm>
          <a:prstGeom prst="rect">
            <a:avLst/>
          </a:prstGeom>
        </p:spPr>
      </p:pic>
    </p:spTree>
    <p:extLst>
      <p:ext uri="{BB962C8B-B14F-4D97-AF65-F5344CB8AC3E}">
        <p14:creationId xmlns:p14="http://schemas.microsoft.com/office/powerpoint/2010/main" val="795970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rvices Price 2">
    <p:spTree>
      <p:nvGrpSpPr>
        <p:cNvPr id="1" name=""/>
        <p:cNvGrpSpPr/>
        <p:nvPr/>
      </p:nvGrpSpPr>
      <p:grpSpPr>
        <a:xfrm>
          <a:off x="0" y="0"/>
          <a:ext cx="0" cy="0"/>
          <a:chOff x="0" y="0"/>
          <a:chExt cx="0" cy="0"/>
        </a:xfrm>
      </p:grpSpPr>
      <p:sp>
        <p:nvSpPr>
          <p:cNvPr id="2" name="Rectangle 1"/>
          <p:cNvSpPr/>
          <p:nvPr userDrawn="1"/>
        </p:nvSpPr>
        <p:spPr>
          <a:xfrm>
            <a:off x="628649" y="2445890"/>
            <a:ext cx="1755000" cy="3319554"/>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3" name="Rectangle 52"/>
          <p:cNvSpPr/>
          <p:nvPr userDrawn="1"/>
        </p:nvSpPr>
        <p:spPr>
          <a:xfrm>
            <a:off x="6760349" y="2445890"/>
            <a:ext cx="1755000" cy="3319554"/>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4" name="Rectangle 53"/>
          <p:cNvSpPr/>
          <p:nvPr userDrawn="1"/>
        </p:nvSpPr>
        <p:spPr>
          <a:xfrm>
            <a:off x="2672549" y="2445890"/>
            <a:ext cx="1755000" cy="3319554"/>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5" name="Rectangle 54"/>
          <p:cNvSpPr/>
          <p:nvPr userDrawn="1"/>
        </p:nvSpPr>
        <p:spPr>
          <a:xfrm>
            <a:off x="4716449" y="2445890"/>
            <a:ext cx="1755000" cy="3319554"/>
          </a:xfrm>
          <a:prstGeom prst="rect">
            <a:avLst/>
          </a:prstGeom>
          <a:solidFill>
            <a:schemeClr val="tx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8"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9"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500531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6"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pic>
        <p:nvPicPr>
          <p:cNvPr id="4" name="Picture 3">
            <a:extLst>
              <a:ext uri="{FF2B5EF4-FFF2-40B4-BE49-F238E27FC236}">
                <a16:creationId xmlns:a16="http://schemas.microsoft.com/office/drawing/2014/main" id="{1309FEA0-0119-3245-A6E6-3617C9D14A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3"/>
            <a:ext cx="602273" cy="433263"/>
          </a:xfrm>
          <a:prstGeom prst="rect">
            <a:avLst/>
          </a:prstGeom>
        </p:spPr>
      </p:pic>
      <p:cxnSp>
        <p:nvCxnSpPr>
          <p:cNvPr id="10" name="Straight Connector 9">
            <a:extLst>
              <a:ext uri="{FF2B5EF4-FFF2-40B4-BE49-F238E27FC236}">
                <a16:creationId xmlns:a16="http://schemas.microsoft.com/office/drawing/2014/main" id="{61C80221-63C1-FA40-9B4C-DF1A1E1429F9}"/>
              </a:ext>
            </a:extLst>
          </p:cNvPr>
          <p:cNvCxnSpPr>
            <a:cxnSpLocks/>
          </p:cNvCxnSpPr>
          <p:nvPr userDrawn="1"/>
        </p:nvCxnSpPr>
        <p:spPr>
          <a:xfrm>
            <a:off x="4572000" y="2581836"/>
            <a:ext cx="0" cy="4276165"/>
          </a:xfrm>
          <a:prstGeom prst="line">
            <a:avLst/>
          </a:prstGeom>
          <a:ln w="63500">
            <a:solidFill>
              <a:srgbClr val="5B677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74027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cxnSp>
        <p:nvCxnSpPr>
          <p:cNvPr id="10" name="Straight Connector 9"/>
          <p:cNvCxnSpPr/>
          <p:nvPr userDrawn="1"/>
        </p:nvCxnSpPr>
        <p:spPr>
          <a:xfrm>
            <a:off x="4572000" y="4"/>
            <a:ext cx="0" cy="6857996"/>
          </a:xfrm>
          <a:prstGeom prst="line">
            <a:avLst/>
          </a:prstGeom>
          <a:ln w="63500">
            <a:solidFill>
              <a:srgbClr val="5B6770"/>
            </a:solidFill>
          </a:ln>
        </p:spPr>
        <p:style>
          <a:lnRef idx="3">
            <a:schemeClr val="dk1"/>
          </a:lnRef>
          <a:fillRef idx="0">
            <a:schemeClr val="dk1"/>
          </a:fillRef>
          <a:effectRef idx="2">
            <a:schemeClr val="dk1"/>
          </a:effectRef>
          <a:fontRef idx="minor">
            <a:schemeClr val="tx1"/>
          </a:fontRef>
        </p:style>
      </p:cxnSp>
      <p:sp>
        <p:nvSpPr>
          <p:cNvPr id="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pic>
        <p:nvPicPr>
          <p:cNvPr id="5" name="Picture 4">
            <a:extLst>
              <a:ext uri="{FF2B5EF4-FFF2-40B4-BE49-F238E27FC236}">
                <a16:creationId xmlns:a16="http://schemas.microsoft.com/office/drawing/2014/main" id="{28EB00AF-D2A9-6245-9078-A5190E5D80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3"/>
            <a:ext cx="602273" cy="433263"/>
          </a:xfrm>
          <a:prstGeom prst="rect">
            <a:avLst/>
          </a:prstGeom>
        </p:spPr>
      </p:pic>
    </p:spTree>
    <p:extLst>
      <p:ext uri="{BB962C8B-B14F-4D97-AF65-F5344CB8AC3E}">
        <p14:creationId xmlns:p14="http://schemas.microsoft.com/office/powerpoint/2010/main" val="2389351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cxnSp>
        <p:nvCxnSpPr>
          <p:cNvPr id="10" name="Straight Connector 9"/>
          <p:cNvCxnSpPr/>
          <p:nvPr userDrawn="1"/>
        </p:nvCxnSpPr>
        <p:spPr>
          <a:xfrm>
            <a:off x="4572000" y="5"/>
            <a:ext cx="0" cy="5770529"/>
          </a:xfrm>
          <a:prstGeom prst="line">
            <a:avLst/>
          </a:prstGeom>
          <a:ln w="63500">
            <a:solidFill>
              <a:srgbClr val="5B6770"/>
            </a:solidFill>
          </a:ln>
        </p:spPr>
        <p:style>
          <a:lnRef idx="3">
            <a:schemeClr val="dk1"/>
          </a:lnRef>
          <a:fillRef idx="0">
            <a:schemeClr val="dk1"/>
          </a:fillRef>
          <a:effectRef idx="2">
            <a:schemeClr val="dk1"/>
          </a:effectRef>
          <a:fontRef idx="minor">
            <a:schemeClr val="tx1"/>
          </a:fontRef>
        </p:style>
      </p:cxnSp>
      <p:sp>
        <p:nvSpPr>
          <p:cNvPr id="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pic>
        <p:nvPicPr>
          <p:cNvPr id="5" name="Picture 4">
            <a:extLst>
              <a:ext uri="{FF2B5EF4-FFF2-40B4-BE49-F238E27FC236}">
                <a16:creationId xmlns:a16="http://schemas.microsoft.com/office/drawing/2014/main" id="{0DAAFDA1-B3DC-AB4E-B5B3-E2DB43D3BD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000" y="270003"/>
            <a:ext cx="602273" cy="433263"/>
          </a:xfrm>
          <a:prstGeom prst="rect">
            <a:avLst/>
          </a:prstGeom>
        </p:spPr>
      </p:pic>
    </p:spTree>
    <p:extLst>
      <p:ext uri="{BB962C8B-B14F-4D97-AF65-F5344CB8AC3E}">
        <p14:creationId xmlns:p14="http://schemas.microsoft.com/office/powerpoint/2010/main" val="2592868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ice Mockup 1">
    <p:spTree>
      <p:nvGrpSpPr>
        <p:cNvPr id="1" name=""/>
        <p:cNvGrpSpPr/>
        <p:nvPr/>
      </p:nvGrpSpPr>
      <p:grpSpPr>
        <a:xfrm>
          <a:off x="0" y="0"/>
          <a:ext cx="0" cy="0"/>
          <a:chOff x="0" y="0"/>
          <a:chExt cx="0" cy="0"/>
        </a:xfrm>
      </p:grpSpPr>
      <p:grpSp>
        <p:nvGrpSpPr>
          <p:cNvPr id="60" name="Group 59"/>
          <p:cNvGrpSpPr/>
          <p:nvPr userDrawn="1"/>
        </p:nvGrpSpPr>
        <p:grpSpPr>
          <a:xfrm>
            <a:off x="4613911" y="1409217"/>
            <a:ext cx="3901440" cy="4039567"/>
            <a:chOff x="6151881" y="1409216"/>
            <a:chExt cx="5201920" cy="4039567"/>
          </a:xfrm>
        </p:grpSpPr>
        <p:sp>
          <p:nvSpPr>
            <p:cNvPr id="57" name="Trapezoid 56"/>
            <p:cNvSpPr/>
            <p:nvPr userDrawn="1"/>
          </p:nvSpPr>
          <p:spPr>
            <a:xfrm>
              <a:off x="8077396" y="4765875"/>
              <a:ext cx="1355972" cy="682908"/>
            </a:xfrm>
            <a:prstGeom prst="trapezoid">
              <a:avLst>
                <a:gd name="adj" fmla="val 182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6" name="Freeform 55"/>
            <p:cNvSpPr/>
            <p:nvPr userDrawn="1"/>
          </p:nvSpPr>
          <p:spPr>
            <a:xfrm>
              <a:off x="8077396" y="4765875"/>
              <a:ext cx="1269622" cy="682908"/>
            </a:xfrm>
            <a:custGeom>
              <a:avLst/>
              <a:gdLst>
                <a:gd name="connsiteX0" fmla="*/ 124426 w 1269622"/>
                <a:gd name="connsiteY0" fmla="*/ 0 h 682908"/>
                <a:gd name="connsiteX1" fmla="*/ 1231546 w 1269622"/>
                <a:gd name="connsiteY1" fmla="*/ 0 h 682908"/>
                <a:gd name="connsiteX2" fmla="*/ 1269622 w 1269622"/>
                <a:gd name="connsiteY2" fmla="*/ 208981 h 682908"/>
                <a:gd name="connsiteX3" fmla="*/ 210979 w 1269622"/>
                <a:gd name="connsiteY3" fmla="*/ 682908 h 682908"/>
                <a:gd name="connsiteX4" fmla="*/ 0 w 1269622"/>
                <a:gd name="connsiteY4" fmla="*/ 682908 h 68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22" h="682908">
                  <a:moveTo>
                    <a:pt x="124426" y="0"/>
                  </a:moveTo>
                  <a:lnTo>
                    <a:pt x="1231546" y="0"/>
                  </a:lnTo>
                  <a:lnTo>
                    <a:pt x="1269622" y="208981"/>
                  </a:lnTo>
                  <a:lnTo>
                    <a:pt x="210979" y="682908"/>
                  </a:lnTo>
                  <a:lnTo>
                    <a:pt x="0" y="6829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10" name="Rounded Rectangle 9"/>
            <p:cNvSpPr/>
            <p:nvPr userDrawn="1"/>
          </p:nvSpPr>
          <p:spPr>
            <a:xfrm>
              <a:off x="6151881" y="1409216"/>
              <a:ext cx="5201920" cy="3356659"/>
            </a:xfrm>
            <a:prstGeom prst="roundRect">
              <a:avLst>
                <a:gd name="adj" fmla="val 5977"/>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30" name="Round Same Side Corner Rectangle 29"/>
            <p:cNvSpPr/>
            <p:nvPr userDrawn="1"/>
          </p:nvSpPr>
          <p:spPr>
            <a:xfrm>
              <a:off x="6151881" y="1409216"/>
              <a:ext cx="5201920" cy="2777927"/>
            </a:xfrm>
            <a:prstGeom prst="round2SameRect">
              <a:avLst>
                <a:gd name="adj1" fmla="val 7084"/>
                <a:gd name="adj2" fmla="val 0"/>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cxnSp>
          <p:nvCxnSpPr>
            <p:cNvPr id="59" name="Straight Connector 58"/>
            <p:cNvCxnSpPr/>
            <p:nvPr userDrawn="1"/>
          </p:nvCxnSpPr>
          <p:spPr>
            <a:xfrm>
              <a:off x="7890527" y="5448783"/>
              <a:ext cx="1724628" cy="0"/>
            </a:xfrm>
            <a:prstGeom prst="line">
              <a:avLst/>
            </a:prstGeom>
            <a:ln w="889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a:spLocks/>
          </p:cNvSpPr>
          <p:nvPr userDrawn="1"/>
        </p:nvSpPr>
        <p:spPr>
          <a:xfrm>
            <a:off x="1" y="2"/>
            <a:ext cx="398526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sp>
        <p:nvSpPr>
          <p:cNvPr id="34" name="Picture Placeholder 6"/>
          <p:cNvSpPr>
            <a:spLocks noGrp="1"/>
          </p:cNvSpPr>
          <p:nvPr userDrawn="1">
            <p:ph type="pic" sz="quarter" idx="14" hasCustomPrompt="1"/>
          </p:nvPr>
        </p:nvSpPr>
        <p:spPr>
          <a:xfrm>
            <a:off x="4781279" y="1608883"/>
            <a:ext cx="3570513" cy="2361236"/>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2"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13"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73534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ice Mockup 2">
    <p:spTree>
      <p:nvGrpSpPr>
        <p:cNvPr id="1" name=""/>
        <p:cNvGrpSpPr/>
        <p:nvPr/>
      </p:nvGrpSpPr>
      <p:grpSpPr>
        <a:xfrm>
          <a:off x="0" y="0"/>
          <a:ext cx="0" cy="0"/>
          <a:chOff x="0" y="0"/>
          <a:chExt cx="0" cy="0"/>
        </a:xfrm>
      </p:grpSpPr>
      <p:sp>
        <p:nvSpPr>
          <p:cNvPr id="35" name="Rectangle 34"/>
          <p:cNvSpPr>
            <a:spLocks/>
          </p:cNvSpPr>
          <p:nvPr userDrawn="1"/>
        </p:nvSpPr>
        <p:spPr>
          <a:xfrm>
            <a:off x="4572001" y="2"/>
            <a:ext cx="457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grpSp>
        <p:nvGrpSpPr>
          <p:cNvPr id="21" name="Group 20"/>
          <p:cNvGrpSpPr/>
          <p:nvPr userDrawn="1"/>
        </p:nvGrpSpPr>
        <p:grpSpPr>
          <a:xfrm>
            <a:off x="5824958" y="539428"/>
            <a:ext cx="2066082" cy="5779146"/>
            <a:chOff x="10099725" y="2296484"/>
            <a:chExt cx="1794076" cy="3763729"/>
          </a:xfrm>
        </p:grpSpPr>
        <p:sp>
          <p:nvSpPr>
            <p:cNvPr id="22" name="Rounded Rectangle 21"/>
            <p:cNvSpPr/>
            <p:nvPr userDrawn="1"/>
          </p:nvSpPr>
          <p:spPr>
            <a:xfrm>
              <a:off x="10099725" y="2296484"/>
              <a:ext cx="1794076" cy="3763729"/>
            </a:xfrm>
            <a:prstGeom prst="roundRect">
              <a:avLst>
                <a:gd name="adj" fmla="val 13839"/>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23" name="Oval 22"/>
            <p:cNvSpPr/>
            <p:nvPr userDrawn="1"/>
          </p:nvSpPr>
          <p:spPr>
            <a:xfrm>
              <a:off x="10861805" y="5683169"/>
              <a:ext cx="269917" cy="26991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cxnSp>
          <p:nvCxnSpPr>
            <p:cNvPr id="24" name="Straight Connector 23"/>
            <p:cNvCxnSpPr/>
            <p:nvPr userDrawn="1"/>
          </p:nvCxnSpPr>
          <p:spPr>
            <a:xfrm flipH="1">
              <a:off x="10863414" y="2526256"/>
              <a:ext cx="266699" cy="0"/>
            </a:xfrm>
            <a:prstGeom prst="line">
              <a:avLst/>
            </a:prstGeom>
            <a:ln w="50800" cap="rnd">
              <a:solidFill>
                <a:schemeClr val="accent6"/>
              </a:solidFill>
            </a:ln>
          </p:spPr>
          <p:style>
            <a:lnRef idx="3">
              <a:schemeClr val="dk1"/>
            </a:lnRef>
            <a:fillRef idx="0">
              <a:schemeClr val="dk1"/>
            </a:fillRef>
            <a:effectRef idx="2">
              <a:schemeClr val="dk1"/>
            </a:effectRef>
            <a:fontRef idx="minor">
              <a:schemeClr val="tx1"/>
            </a:fontRef>
          </p:style>
        </p:cxnSp>
        <p:sp>
          <p:nvSpPr>
            <p:cNvPr id="25" name="Oval 24"/>
            <p:cNvSpPr>
              <a:spLocks/>
            </p:cNvSpPr>
            <p:nvPr userDrawn="1"/>
          </p:nvSpPr>
          <p:spPr>
            <a:xfrm>
              <a:off x="10686219" y="2490256"/>
              <a:ext cx="72000" cy="72000"/>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grpSp>
      <p:sp>
        <p:nvSpPr>
          <p:cNvPr id="26" name="Picture Placeholder 6"/>
          <p:cNvSpPr>
            <a:spLocks noGrp="1"/>
          </p:cNvSpPr>
          <p:nvPr>
            <p:ph type="pic" sz="quarter" idx="14" hasCustomPrompt="1"/>
          </p:nvPr>
        </p:nvSpPr>
        <p:spPr>
          <a:xfrm>
            <a:off x="5929994" y="1247936"/>
            <a:ext cx="1856012" cy="4362128"/>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1"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2"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271434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ice Mockup 3">
    <p:spTree>
      <p:nvGrpSpPr>
        <p:cNvPr id="1" name=""/>
        <p:cNvGrpSpPr/>
        <p:nvPr/>
      </p:nvGrpSpPr>
      <p:grpSpPr>
        <a:xfrm>
          <a:off x="0" y="0"/>
          <a:ext cx="0" cy="0"/>
          <a:chOff x="0" y="0"/>
          <a:chExt cx="0" cy="0"/>
        </a:xfrm>
      </p:grpSpPr>
      <p:cxnSp>
        <p:nvCxnSpPr>
          <p:cNvPr id="43" name="Straight Connector 42"/>
          <p:cNvCxnSpPr/>
          <p:nvPr userDrawn="1"/>
        </p:nvCxnSpPr>
        <p:spPr>
          <a:xfrm flipH="1">
            <a:off x="628651" y="3976635"/>
            <a:ext cx="2974256"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grpSp>
        <p:nvGrpSpPr>
          <p:cNvPr id="11" name="Group 10"/>
          <p:cNvGrpSpPr/>
          <p:nvPr userDrawn="1"/>
        </p:nvGrpSpPr>
        <p:grpSpPr>
          <a:xfrm>
            <a:off x="3817475" y="1798759"/>
            <a:ext cx="1509050" cy="4221043"/>
            <a:chOff x="10099725" y="2296484"/>
            <a:chExt cx="1794076" cy="3763729"/>
          </a:xfrm>
        </p:grpSpPr>
        <p:sp>
          <p:nvSpPr>
            <p:cNvPr id="22" name="Rounded Rectangle 21"/>
            <p:cNvSpPr/>
            <p:nvPr userDrawn="1"/>
          </p:nvSpPr>
          <p:spPr>
            <a:xfrm>
              <a:off x="10099725" y="2296484"/>
              <a:ext cx="1794076" cy="3763729"/>
            </a:xfrm>
            <a:prstGeom prst="roundRect">
              <a:avLst>
                <a:gd name="adj" fmla="val 13839"/>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 name="Oval 4"/>
            <p:cNvSpPr/>
            <p:nvPr userDrawn="1"/>
          </p:nvSpPr>
          <p:spPr>
            <a:xfrm>
              <a:off x="10861805" y="5683169"/>
              <a:ext cx="269917" cy="269917"/>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cxnSp>
          <p:nvCxnSpPr>
            <p:cNvPr id="28" name="Straight Connector 27"/>
            <p:cNvCxnSpPr/>
            <p:nvPr userDrawn="1"/>
          </p:nvCxnSpPr>
          <p:spPr>
            <a:xfrm flipH="1">
              <a:off x="10863414" y="2531181"/>
              <a:ext cx="266699" cy="0"/>
            </a:xfrm>
            <a:prstGeom prst="line">
              <a:avLst/>
            </a:prstGeom>
            <a:ln w="38100" cap="rnd">
              <a:solidFill>
                <a:schemeClr val="bg2"/>
              </a:solidFill>
            </a:ln>
          </p:spPr>
          <p:style>
            <a:lnRef idx="3">
              <a:schemeClr val="dk1"/>
            </a:lnRef>
            <a:fillRef idx="0">
              <a:schemeClr val="dk1"/>
            </a:fillRef>
            <a:effectRef idx="2">
              <a:schemeClr val="dk1"/>
            </a:effectRef>
            <a:fontRef idx="minor">
              <a:schemeClr val="tx1"/>
            </a:fontRef>
          </p:style>
        </p:cxnSp>
        <p:sp>
          <p:nvSpPr>
            <p:cNvPr id="32" name="Oval 31"/>
            <p:cNvSpPr>
              <a:spLocks/>
            </p:cNvSpPr>
            <p:nvPr userDrawn="1"/>
          </p:nvSpPr>
          <p:spPr>
            <a:xfrm>
              <a:off x="10686219" y="2490256"/>
              <a:ext cx="72000" cy="7200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grpSp>
      <p:sp>
        <p:nvSpPr>
          <p:cNvPr id="26" name="Picture Placeholder 6"/>
          <p:cNvSpPr>
            <a:spLocks noGrp="1"/>
          </p:cNvSpPr>
          <p:nvPr>
            <p:ph type="pic" sz="quarter" idx="14" hasCustomPrompt="1"/>
          </p:nvPr>
        </p:nvSpPr>
        <p:spPr>
          <a:xfrm>
            <a:off x="3894193" y="2316247"/>
            <a:ext cx="1355615" cy="3186064"/>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cxnSp>
        <p:nvCxnSpPr>
          <p:cNvPr id="53" name="Straight Connector 52"/>
          <p:cNvCxnSpPr/>
          <p:nvPr userDrawn="1"/>
        </p:nvCxnSpPr>
        <p:spPr>
          <a:xfrm flipV="1">
            <a:off x="3602907" y="1851692"/>
            <a:ext cx="1" cy="4221042"/>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54" name="Straight Connector 53"/>
          <p:cNvCxnSpPr/>
          <p:nvPr userDrawn="1"/>
        </p:nvCxnSpPr>
        <p:spPr>
          <a:xfrm flipV="1">
            <a:off x="5541378" y="1851692"/>
            <a:ext cx="1" cy="4221042"/>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userDrawn="1"/>
        </p:nvCxnSpPr>
        <p:spPr>
          <a:xfrm flipH="1">
            <a:off x="5541378" y="3976635"/>
            <a:ext cx="2974256"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sp>
        <p:nvSpPr>
          <p:cNvPr id="13"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4"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14511945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ice Mockup 4">
    <p:spTree>
      <p:nvGrpSpPr>
        <p:cNvPr id="1" name=""/>
        <p:cNvGrpSpPr/>
        <p:nvPr/>
      </p:nvGrpSpPr>
      <p:grpSpPr>
        <a:xfrm>
          <a:off x="0" y="0"/>
          <a:ext cx="0" cy="0"/>
          <a:chOff x="0" y="0"/>
          <a:chExt cx="0" cy="0"/>
        </a:xfrm>
      </p:grpSpPr>
      <p:cxnSp>
        <p:nvCxnSpPr>
          <p:cNvPr id="43" name="Straight Connector 42"/>
          <p:cNvCxnSpPr/>
          <p:nvPr userDrawn="1"/>
        </p:nvCxnSpPr>
        <p:spPr>
          <a:xfrm flipH="1">
            <a:off x="628651" y="4069032"/>
            <a:ext cx="2485961"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grpSp>
        <p:nvGrpSpPr>
          <p:cNvPr id="11" name="Group 10"/>
          <p:cNvGrpSpPr/>
          <p:nvPr userDrawn="1"/>
        </p:nvGrpSpPr>
        <p:grpSpPr>
          <a:xfrm>
            <a:off x="3440577" y="1798759"/>
            <a:ext cx="2262851" cy="4221043"/>
            <a:chOff x="9651636" y="2296484"/>
            <a:chExt cx="2690254" cy="3763729"/>
          </a:xfrm>
        </p:grpSpPr>
        <p:sp>
          <p:nvSpPr>
            <p:cNvPr id="22" name="Rounded Rectangle 21"/>
            <p:cNvSpPr/>
            <p:nvPr userDrawn="1"/>
          </p:nvSpPr>
          <p:spPr>
            <a:xfrm>
              <a:off x="9651636" y="2296484"/>
              <a:ext cx="2690254" cy="3763729"/>
            </a:xfrm>
            <a:prstGeom prst="roundRect">
              <a:avLst>
                <a:gd name="adj" fmla="val 4248"/>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 name="Oval 4"/>
            <p:cNvSpPr/>
            <p:nvPr userDrawn="1"/>
          </p:nvSpPr>
          <p:spPr>
            <a:xfrm>
              <a:off x="10932725" y="5858982"/>
              <a:ext cx="128076" cy="12807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32" name="Oval 31"/>
            <p:cNvSpPr>
              <a:spLocks/>
            </p:cNvSpPr>
            <p:nvPr userDrawn="1"/>
          </p:nvSpPr>
          <p:spPr>
            <a:xfrm>
              <a:off x="10960762" y="2399664"/>
              <a:ext cx="57779" cy="5777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grpSp>
      <p:sp>
        <p:nvSpPr>
          <p:cNvPr id="26" name="Picture Placeholder 6"/>
          <p:cNvSpPr>
            <a:spLocks noGrp="1"/>
          </p:cNvSpPr>
          <p:nvPr>
            <p:ph type="pic" sz="quarter" idx="14" hasCustomPrompt="1"/>
          </p:nvPr>
        </p:nvSpPr>
        <p:spPr>
          <a:xfrm>
            <a:off x="3548063" y="2082291"/>
            <a:ext cx="2047875" cy="3628576"/>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cxnSp>
        <p:nvCxnSpPr>
          <p:cNvPr id="54" name="Straight Connector 53"/>
          <p:cNvCxnSpPr/>
          <p:nvPr userDrawn="1"/>
        </p:nvCxnSpPr>
        <p:spPr>
          <a:xfrm flipV="1">
            <a:off x="6029389" y="1851692"/>
            <a:ext cx="1" cy="4221042"/>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userDrawn="1"/>
        </p:nvCxnSpPr>
        <p:spPr>
          <a:xfrm flipH="1">
            <a:off x="6029388" y="4067781"/>
            <a:ext cx="2486246"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userDrawn="1"/>
        </p:nvCxnSpPr>
        <p:spPr>
          <a:xfrm flipV="1">
            <a:off x="3114612" y="1851692"/>
            <a:ext cx="1" cy="4221042"/>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sp>
        <p:nvSpPr>
          <p:cNvPr id="12"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13"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7043082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vice Mockup 5">
    <p:spTree>
      <p:nvGrpSpPr>
        <p:cNvPr id="1" name=""/>
        <p:cNvGrpSpPr/>
        <p:nvPr/>
      </p:nvGrpSpPr>
      <p:grpSpPr>
        <a:xfrm>
          <a:off x="0" y="0"/>
          <a:ext cx="0" cy="0"/>
          <a:chOff x="0" y="0"/>
          <a:chExt cx="0" cy="0"/>
        </a:xfrm>
      </p:grpSpPr>
      <p:sp>
        <p:nvSpPr>
          <p:cNvPr id="65" name="Rectangle 64"/>
          <p:cNvSpPr>
            <a:spLocks/>
          </p:cNvSpPr>
          <p:nvPr userDrawn="1"/>
        </p:nvSpPr>
        <p:spPr>
          <a:xfrm>
            <a:off x="1" y="6033052"/>
            <a:ext cx="9143999" cy="824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a:latin typeface="Mulish" pitchFamily="2" charset="77"/>
            </a:endParaRPr>
          </a:p>
        </p:txBody>
      </p:sp>
      <p:cxnSp>
        <p:nvCxnSpPr>
          <p:cNvPr id="55" name="Straight Connector 54"/>
          <p:cNvCxnSpPr/>
          <p:nvPr userDrawn="1"/>
        </p:nvCxnSpPr>
        <p:spPr>
          <a:xfrm flipH="1">
            <a:off x="6705814" y="3772883"/>
            <a:ext cx="1809821"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cxnSp>
        <p:nvCxnSpPr>
          <p:cNvPr id="35" name="Straight Connector 34"/>
          <p:cNvCxnSpPr/>
          <p:nvPr userDrawn="1"/>
        </p:nvCxnSpPr>
        <p:spPr>
          <a:xfrm flipH="1">
            <a:off x="628651" y="3765125"/>
            <a:ext cx="1809821" cy="0"/>
          </a:xfrm>
          <a:prstGeom prst="line">
            <a:avLst/>
          </a:prstGeom>
          <a:ln w="6350">
            <a:solidFill>
              <a:schemeClr val="accent1"/>
            </a:solidFill>
          </a:ln>
        </p:spPr>
        <p:style>
          <a:lnRef idx="3">
            <a:schemeClr val="dk1"/>
          </a:lnRef>
          <a:fillRef idx="0">
            <a:schemeClr val="dk1"/>
          </a:fillRef>
          <a:effectRef idx="2">
            <a:schemeClr val="dk1"/>
          </a:effectRef>
          <a:fontRef idx="minor">
            <a:schemeClr val="tx1"/>
          </a:fontRef>
        </p:style>
      </p:cxnSp>
      <p:grpSp>
        <p:nvGrpSpPr>
          <p:cNvPr id="8" name="Group 7"/>
          <p:cNvGrpSpPr/>
          <p:nvPr userDrawn="1"/>
        </p:nvGrpSpPr>
        <p:grpSpPr>
          <a:xfrm>
            <a:off x="2462683" y="2407099"/>
            <a:ext cx="4213205" cy="3279929"/>
            <a:chOff x="3283578" y="2395523"/>
            <a:chExt cx="5617606" cy="3279929"/>
          </a:xfrm>
        </p:grpSpPr>
        <p:sp>
          <p:nvSpPr>
            <p:cNvPr id="36" name="Rounded Rectangle 35"/>
            <p:cNvSpPr/>
            <p:nvPr userDrawn="1"/>
          </p:nvSpPr>
          <p:spPr>
            <a:xfrm>
              <a:off x="3783145" y="2395523"/>
              <a:ext cx="4618471" cy="3198452"/>
            </a:xfrm>
            <a:prstGeom prst="roundRect">
              <a:avLst>
                <a:gd name="adj" fmla="val 5977"/>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61" name="Rectangle 60"/>
            <p:cNvSpPr/>
            <p:nvPr userDrawn="1"/>
          </p:nvSpPr>
          <p:spPr>
            <a:xfrm>
              <a:off x="3283578" y="5495452"/>
              <a:ext cx="5617606" cy="98523"/>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57" name="Freeform 56"/>
            <p:cNvSpPr/>
            <p:nvPr userDrawn="1"/>
          </p:nvSpPr>
          <p:spPr>
            <a:xfrm>
              <a:off x="3283581" y="5593976"/>
              <a:ext cx="5617603" cy="81476"/>
            </a:xfrm>
            <a:custGeom>
              <a:avLst/>
              <a:gdLst>
                <a:gd name="connsiteX0" fmla="*/ 0 w 5617603"/>
                <a:gd name="connsiteY0" fmla="*/ 0 h 69846"/>
                <a:gd name="connsiteX1" fmla="*/ 5617603 w 5617603"/>
                <a:gd name="connsiteY1" fmla="*/ 0 h 69846"/>
                <a:gd name="connsiteX2" fmla="*/ 5605544 w 5617603"/>
                <a:gd name="connsiteY2" fmla="*/ 17886 h 69846"/>
                <a:gd name="connsiteX3" fmla="*/ 5480100 w 5617603"/>
                <a:gd name="connsiteY3" fmla="*/ 69846 h 69846"/>
                <a:gd name="connsiteX4" fmla="*/ 137502 w 5617603"/>
                <a:gd name="connsiteY4" fmla="*/ 69845 h 69846"/>
                <a:gd name="connsiteX5" fmla="*/ 12058 w 5617603"/>
                <a:gd name="connsiteY5" fmla="*/ 17885 h 6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603" h="69846">
                  <a:moveTo>
                    <a:pt x="0" y="0"/>
                  </a:moveTo>
                  <a:lnTo>
                    <a:pt x="5617603" y="0"/>
                  </a:lnTo>
                  <a:lnTo>
                    <a:pt x="5605544" y="17886"/>
                  </a:lnTo>
                  <a:cubicBezTo>
                    <a:pt x="5573440" y="49990"/>
                    <a:pt x="5529089" y="69846"/>
                    <a:pt x="5480100" y="69846"/>
                  </a:cubicBezTo>
                  <a:lnTo>
                    <a:pt x="137502" y="69845"/>
                  </a:lnTo>
                  <a:cubicBezTo>
                    <a:pt x="88513" y="69845"/>
                    <a:pt x="44162" y="49989"/>
                    <a:pt x="12058" y="17885"/>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60" name="Freeform 59"/>
            <p:cNvSpPr/>
            <p:nvPr userDrawn="1"/>
          </p:nvSpPr>
          <p:spPr>
            <a:xfrm>
              <a:off x="5689465" y="5495452"/>
              <a:ext cx="805830" cy="72197"/>
            </a:xfrm>
            <a:custGeom>
              <a:avLst/>
              <a:gdLst>
                <a:gd name="connsiteX0" fmla="*/ 0 w 805830"/>
                <a:gd name="connsiteY0" fmla="*/ 0 h 72197"/>
                <a:gd name="connsiteX1" fmla="*/ 805830 w 805830"/>
                <a:gd name="connsiteY1" fmla="*/ 0 h 72197"/>
                <a:gd name="connsiteX2" fmla="*/ 782780 w 805830"/>
                <a:gd name="connsiteY2" fmla="*/ 34188 h 72197"/>
                <a:gd name="connsiteX3" fmla="*/ 691017 w 805830"/>
                <a:gd name="connsiteY3" fmla="*/ 72197 h 72197"/>
                <a:gd name="connsiteX4" fmla="*/ 114812 w 805830"/>
                <a:gd name="connsiteY4" fmla="*/ 72196 h 72197"/>
                <a:gd name="connsiteX5" fmla="*/ 23050 w 805830"/>
                <a:gd name="connsiteY5" fmla="*/ 34187 h 7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30" h="72197">
                  <a:moveTo>
                    <a:pt x="0" y="0"/>
                  </a:moveTo>
                  <a:lnTo>
                    <a:pt x="805830" y="0"/>
                  </a:lnTo>
                  <a:lnTo>
                    <a:pt x="782780" y="34188"/>
                  </a:lnTo>
                  <a:cubicBezTo>
                    <a:pt x="759296" y="57672"/>
                    <a:pt x="726853" y="72197"/>
                    <a:pt x="691017" y="72197"/>
                  </a:cubicBezTo>
                  <a:lnTo>
                    <a:pt x="114812" y="72196"/>
                  </a:lnTo>
                  <a:cubicBezTo>
                    <a:pt x="78977" y="72196"/>
                    <a:pt x="46534" y="57671"/>
                    <a:pt x="23050" y="34187"/>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sp>
          <p:nvSpPr>
            <p:cNvPr id="62" name="Oval 61"/>
            <p:cNvSpPr>
              <a:spLocks/>
            </p:cNvSpPr>
            <p:nvPr userDrawn="1"/>
          </p:nvSpPr>
          <p:spPr>
            <a:xfrm>
              <a:off x="6056380" y="2483421"/>
              <a:ext cx="72000" cy="72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ulish" pitchFamily="2" charset="77"/>
              </a:endParaRPr>
            </a:p>
          </p:txBody>
        </p:sp>
      </p:grpSp>
      <p:sp>
        <p:nvSpPr>
          <p:cNvPr id="64" name="Picture Placeholder 6"/>
          <p:cNvSpPr>
            <a:spLocks noGrp="1"/>
          </p:cNvSpPr>
          <p:nvPr>
            <p:ph type="pic" sz="quarter" idx="14" hasCustomPrompt="1"/>
          </p:nvPr>
        </p:nvSpPr>
        <p:spPr>
          <a:xfrm>
            <a:off x="2950371" y="2651751"/>
            <a:ext cx="3237828" cy="2692493"/>
          </a:xfrm>
          <a:solidFill>
            <a:schemeClr val="accent1"/>
          </a:solidFill>
          <a:ln>
            <a:noFill/>
          </a:ln>
        </p:spPr>
        <p:txBody>
          <a:bodyPr lIns="270000" tIns="270000" rIns="270000" bIns="270000">
            <a:normAutofit/>
          </a:bodyPr>
          <a:lstStyle>
            <a:lvl1pPr algn="ctr">
              <a:defRPr sz="751"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sp>
        <p:nvSpPr>
          <p:cNvPr id="14"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bg1"/>
                </a:solidFill>
                <a:latin typeface="Mulish Black" pitchFamily="2" charset="77"/>
                <a:ea typeface="Mulish Black" pitchFamily="2" charset="77"/>
                <a:cs typeface="Mulish Black" pitchFamily="2" charset="77"/>
              </a:defRPr>
            </a:lvl1pPr>
          </a:lstStyle>
          <a:p>
            <a:endParaRPr lang="en-US"/>
          </a:p>
        </p:txBody>
      </p:sp>
      <p:sp>
        <p:nvSpPr>
          <p:cNvPr id="15"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bg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269785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63" Type="http://schemas.openxmlformats.org/officeDocument/2006/relationships/slideLayout" Target="../slideLayouts/slideLayout90.xml"/><Relationship Id="rId68" Type="http://schemas.openxmlformats.org/officeDocument/2006/relationships/slideLayout" Target="../slideLayouts/slideLayout95.xml"/><Relationship Id="rId76" Type="http://schemas.openxmlformats.org/officeDocument/2006/relationships/slideLayout" Target="../slideLayouts/slideLayout103.xml"/><Relationship Id="rId7" Type="http://schemas.openxmlformats.org/officeDocument/2006/relationships/slideLayout" Target="../slideLayouts/slideLayout34.xml"/><Relationship Id="rId71" Type="http://schemas.openxmlformats.org/officeDocument/2006/relationships/slideLayout" Target="../slideLayouts/slideLayout98.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slideLayout" Target="../slideLayouts/slideLayout93.xml"/><Relationship Id="rId74" Type="http://schemas.openxmlformats.org/officeDocument/2006/relationships/slideLayout" Target="../slideLayouts/slideLayout101.xml"/><Relationship Id="rId79" Type="http://schemas.openxmlformats.org/officeDocument/2006/relationships/slideLayout" Target="../slideLayouts/slideLayout106.xml"/><Relationship Id="rId5" Type="http://schemas.openxmlformats.org/officeDocument/2006/relationships/slideLayout" Target="../slideLayouts/slideLayout32.xml"/><Relationship Id="rId61" Type="http://schemas.openxmlformats.org/officeDocument/2006/relationships/slideLayout" Target="../slideLayouts/slideLayout88.xml"/><Relationship Id="rId82" Type="http://schemas.openxmlformats.org/officeDocument/2006/relationships/slideLayout" Target="../slideLayouts/slideLayout109.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73" Type="http://schemas.openxmlformats.org/officeDocument/2006/relationships/slideLayout" Target="../slideLayouts/slideLayout100.xml"/><Relationship Id="rId78" Type="http://schemas.openxmlformats.org/officeDocument/2006/relationships/slideLayout" Target="../slideLayouts/slideLayout105.xml"/><Relationship Id="rId81" Type="http://schemas.openxmlformats.org/officeDocument/2006/relationships/slideLayout" Target="../slideLayouts/slideLayout10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69" Type="http://schemas.openxmlformats.org/officeDocument/2006/relationships/slideLayout" Target="../slideLayouts/slideLayout96.xml"/><Relationship Id="rId77" Type="http://schemas.openxmlformats.org/officeDocument/2006/relationships/slideLayout" Target="../slideLayouts/slideLayout104.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72" Type="http://schemas.openxmlformats.org/officeDocument/2006/relationships/slideLayout" Target="../slideLayouts/slideLayout99.xml"/><Relationship Id="rId80" Type="http://schemas.openxmlformats.org/officeDocument/2006/relationships/slideLayout" Target="../slideLayouts/slideLayout107.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 Id="rId67" Type="http://schemas.openxmlformats.org/officeDocument/2006/relationships/slideLayout" Target="../slideLayouts/slideLayout94.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70" Type="http://schemas.openxmlformats.org/officeDocument/2006/relationships/slideLayout" Target="../slideLayouts/slideLayout97.xml"/><Relationship Id="rId75" Type="http://schemas.openxmlformats.org/officeDocument/2006/relationships/slideLayout" Target="../slideLayouts/slideLayout102.xml"/><Relationship Id="rId83"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solidFill>
                <a:latin typeface="+mn-lt"/>
                <a:ea typeface="+mn-ea"/>
                <a:cs typeface="+mn-cs"/>
              </a:defRPr>
            </a:lvl1pPr>
          </a:lstStyle>
          <a:p>
            <a:pPr>
              <a:defRPr/>
            </a:pPr>
            <a:fld id="{EA7E1FC9-4F60-2143-8B4D-596B063E0D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480" r:id="rId1"/>
    <p:sldLayoutId id="2147493481" r:id="rId2"/>
    <p:sldLayoutId id="2147493487" r:id="rId3"/>
    <p:sldLayoutId id="2147493482" r:id="rId4"/>
    <p:sldLayoutId id="2147493486" r:id="rId5"/>
    <p:sldLayoutId id="2147493475" r:id="rId6"/>
    <p:sldLayoutId id="2147493483" r:id="rId7"/>
    <p:sldLayoutId id="2147493476" r:id="rId8"/>
    <p:sldLayoutId id="2147493477" r:id="rId9"/>
    <p:sldLayoutId id="2147493478" r:id="rId10"/>
    <p:sldLayoutId id="2147493479" r:id="rId11"/>
    <p:sldLayoutId id="2147493484" r:id="rId12"/>
    <p:sldLayoutId id="2147493485" r:id="rId13"/>
    <p:sldLayoutId id="2147493488" r:id="rId14"/>
    <p:sldLayoutId id="2147493502" r:id="rId15"/>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81B34-B9B1-354F-CD69-DBA5581C88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8635C3-6EE8-258B-572D-179F0AA97B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B1480-5D27-D542-5E6A-EE9F6BE6EB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3259D8-36FB-4EAE-8B6C-A67BEA2DF658}" type="datetimeFigureOut">
              <a:rPr lang="en-GB" smtClean="0"/>
              <a:t>22/05/2024</a:t>
            </a:fld>
            <a:endParaRPr lang="en-GB"/>
          </a:p>
        </p:txBody>
      </p:sp>
      <p:sp>
        <p:nvSpPr>
          <p:cNvPr id="5" name="Footer Placeholder 4">
            <a:extLst>
              <a:ext uri="{FF2B5EF4-FFF2-40B4-BE49-F238E27FC236}">
                <a16:creationId xmlns:a16="http://schemas.microsoft.com/office/drawing/2014/main" id="{A34AB72C-68E7-F5D0-FE83-C0B402F464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4076B8-6E1B-3DF6-E0F7-36F1B8D3C0D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BFC5DE-F92C-4A4A-91F8-80DBB7DFF9A6}" type="slidenum">
              <a:rPr lang="en-GB" smtClean="0"/>
              <a:t>‹#›</a:t>
            </a:fld>
            <a:endParaRPr lang="en-GB"/>
          </a:p>
        </p:txBody>
      </p:sp>
    </p:spTree>
    <p:extLst>
      <p:ext uri="{BB962C8B-B14F-4D97-AF65-F5344CB8AC3E}">
        <p14:creationId xmlns:p14="http://schemas.microsoft.com/office/powerpoint/2010/main" val="1936562325"/>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 id="2147493497" r:id="rId8"/>
    <p:sldLayoutId id="2147493498" r:id="rId9"/>
    <p:sldLayoutId id="2147493499" r:id="rId10"/>
    <p:sldLayoutId id="2147493500" r:id="rId11"/>
    <p:sldLayoutId id="214749350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1E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628651" y="6296401"/>
            <a:ext cx="2057400" cy="365125"/>
          </a:xfrm>
          <a:prstGeom prst="rect">
            <a:avLst/>
          </a:prstGeom>
        </p:spPr>
        <p:txBody>
          <a:bodyPr vert="horz" lIns="0" tIns="45720" rIns="91440" bIns="45720" rtlCol="0" anchor="ctr"/>
          <a:lstStyle>
            <a:lvl1pPr algn="l">
              <a:defRPr sz="675" b="1" i="0" cap="all" spc="450" baseline="0">
                <a:solidFill>
                  <a:schemeClr val="tx1"/>
                </a:solidFill>
                <a:latin typeface="Mulish Black" pitchFamily="2" charset="77"/>
                <a:ea typeface="Mulish Black" pitchFamily="2" charset="77"/>
                <a:cs typeface="Mulish Black" pitchFamily="2" charset="77"/>
              </a:defRPr>
            </a:lvl1pPr>
          </a:lstStyle>
          <a:p>
            <a:endParaRPr lang="en-US"/>
          </a:p>
        </p:txBody>
      </p:sp>
      <p:sp>
        <p:nvSpPr>
          <p:cNvPr id="8" name="Slide Number Placeholder 5"/>
          <p:cNvSpPr>
            <a:spLocks noGrp="1"/>
          </p:cNvSpPr>
          <p:nvPr>
            <p:ph type="sldNum" sz="quarter" idx="4"/>
          </p:nvPr>
        </p:nvSpPr>
        <p:spPr>
          <a:xfrm>
            <a:off x="6457951" y="6296401"/>
            <a:ext cx="2057400" cy="365125"/>
          </a:xfrm>
          <a:prstGeom prst="rect">
            <a:avLst/>
          </a:prstGeom>
        </p:spPr>
        <p:txBody>
          <a:bodyPr vert="horz" lIns="91440" tIns="45720" rIns="0" bIns="45720" rtlCol="0" anchor="ctr"/>
          <a:lstStyle>
            <a:lvl1pPr algn="r">
              <a:defRPr sz="675" b="1" i="0" cap="all" spc="0" baseline="0">
                <a:solidFill>
                  <a:schemeClr val="tx1"/>
                </a:solidFill>
                <a:latin typeface="Mulish Black" pitchFamily="2" charset="77"/>
                <a:ea typeface="Mulish Black" pitchFamily="2" charset="77"/>
                <a:cs typeface="Mulish Black" pitchFamily="2" charset="77"/>
              </a:defRPr>
            </a:lvl1pPr>
          </a:lstStyle>
          <a:p>
            <a:fld id="{584AFF75-BD5D-E342-A9F1-12EC02DB40E0}" type="slidenum">
              <a:rPr lang="en-US" smtClean="0"/>
              <a:pPr/>
              <a:t>‹#›</a:t>
            </a:fld>
            <a:endParaRPr lang="en-US"/>
          </a:p>
        </p:txBody>
      </p:sp>
    </p:spTree>
    <p:extLst>
      <p:ext uri="{BB962C8B-B14F-4D97-AF65-F5344CB8AC3E}">
        <p14:creationId xmlns:p14="http://schemas.microsoft.com/office/powerpoint/2010/main" val="3804052199"/>
      </p:ext>
    </p:extLst>
  </p:cSld>
  <p:clrMap bg1="lt1" tx1="dk1" bg2="lt2" tx2="dk2" accent1="accent1" accent2="accent2" accent3="accent3" accent4="accent4" accent5="accent5" accent6="accent6" hlink="hlink" folHlink="folHlink"/>
  <p:sldLayoutIdLst>
    <p:sldLayoutId id="2147493504" r:id="rId1"/>
    <p:sldLayoutId id="2147493505" r:id="rId2"/>
    <p:sldLayoutId id="2147493506" r:id="rId3"/>
    <p:sldLayoutId id="2147493507" r:id="rId4"/>
    <p:sldLayoutId id="2147493508" r:id="rId5"/>
    <p:sldLayoutId id="2147493509" r:id="rId6"/>
    <p:sldLayoutId id="2147493510" r:id="rId7"/>
    <p:sldLayoutId id="2147493511" r:id="rId8"/>
    <p:sldLayoutId id="2147493512" r:id="rId9"/>
    <p:sldLayoutId id="2147493513" r:id="rId10"/>
    <p:sldLayoutId id="2147493514" r:id="rId11"/>
    <p:sldLayoutId id="2147493515" r:id="rId12"/>
    <p:sldLayoutId id="2147493516" r:id="rId13"/>
    <p:sldLayoutId id="2147493517" r:id="rId14"/>
    <p:sldLayoutId id="2147493518" r:id="rId15"/>
    <p:sldLayoutId id="2147493519" r:id="rId16"/>
    <p:sldLayoutId id="2147493520" r:id="rId17"/>
    <p:sldLayoutId id="2147493521" r:id="rId18"/>
    <p:sldLayoutId id="2147493522" r:id="rId19"/>
    <p:sldLayoutId id="2147493523" r:id="rId20"/>
    <p:sldLayoutId id="2147493524" r:id="rId21"/>
    <p:sldLayoutId id="2147493525" r:id="rId22"/>
    <p:sldLayoutId id="2147493526" r:id="rId23"/>
    <p:sldLayoutId id="2147493527" r:id="rId24"/>
    <p:sldLayoutId id="2147493528" r:id="rId25"/>
    <p:sldLayoutId id="2147493529" r:id="rId26"/>
    <p:sldLayoutId id="2147493530" r:id="rId27"/>
    <p:sldLayoutId id="2147493531" r:id="rId28"/>
    <p:sldLayoutId id="2147493532" r:id="rId29"/>
    <p:sldLayoutId id="2147493533" r:id="rId30"/>
    <p:sldLayoutId id="2147493534" r:id="rId31"/>
    <p:sldLayoutId id="2147493535" r:id="rId32"/>
    <p:sldLayoutId id="2147493536" r:id="rId33"/>
    <p:sldLayoutId id="2147493537" r:id="rId34"/>
    <p:sldLayoutId id="2147493538" r:id="rId35"/>
    <p:sldLayoutId id="2147493539" r:id="rId36"/>
    <p:sldLayoutId id="2147493540" r:id="rId37"/>
    <p:sldLayoutId id="2147493541" r:id="rId38"/>
    <p:sldLayoutId id="2147493542" r:id="rId39"/>
    <p:sldLayoutId id="2147493543" r:id="rId40"/>
    <p:sldLayoutId id="2147493544" r:id="rId41"/>
    <p:sldLayoutId id="2147493545" r:id="rId42"/>
    <p:sldLayoutId id="2147493546" r:id="rId43"/>
    <p:sldLayoutId id="2147493547" r:id="rId44"/>
    <p:sldLayoutId id="2147493548" r:id="rId45"/>
    <p:sldLayoutId id="2147493549" r:id="rId46"/>
    <p:sldLayoutId id="2147493550" r:id="rId47"/>
    <p:sldLayoutId id="2147493551" r:id="rId48"/>
    <p:sldLayoutId id="2147493552" r:id="rId49"/>
    <p:sldLayoutId id="2147493553" r:id="rId50"/>
    <p:sldLayoutId id="2147493554" r:id="rId51"/>
    <p:sldLayoutId id="2147493555" r:id="rId52"/>
    <p:sldLayoutId id="2147493556" r:id="rId53"/>
    <p:sldLayoutId id="2147493557" r:id="rId54"/>
    <p:sldLayoutId id="2147493558" r:id="rId55"/>
    <p:sldLayoutId id="2147493559" r:id="rId56"/>
    <p:sldLayoutId id="2147493560" r:id="rId57"/>
    <p:sldLayoutId id="2147493561" r:id="rId58"/>
    <p:sldLayoutId id="2147493562" r:id="rId59"/>
    <p:sldLayoutId id="2147493563" r:id="rId60"/>
    <p:sldLayoutId id="2147493564" r:id="rId61"/>
    <p:sldLayoutId id="2147493565" r:id="rId62"/>
    <p:sldLayoutId id="2147493566" r:id="rId63"/>
    <p:sldLayoutId id="2147493567" r:id="rId64"/>
    <p:sldLayoutId id="2147493568" r:id="rId65"/>
    <p:sldLayoutId id="2147493569" r:id="rId66"/>
    <p:sldLayoutId id="2147493570" r:id="rId67"/>
    <p:sldLayoutId id="2147493571" r:id="rId68"/>
    <p:sldLayoutId id="2147493572" r:id="rId69"/>
    <p:sldLayoutId id="2147493573" r:id="rId70"/>
    <p:sldLayoutId id="2147493574" r:id="rId71"/>
    <p:sldLayoutId id="2147493575" r:id="rId72"/>
    <p:sldLayoutId id="2147493576" r:id="rId73"/>
    <p:sldLayoutId id="2147493577" r:id="rId74"/>
    <p:sldLayoutId id="2147493578" r:id="rId75"/>
    <p:sldLayoutId id="2147493579" r:id="rId76"/>
    <p:sldLayoutId id="2147493580" r:id="rId77"/>
    <p:sldLayoutId id="2147493581" r:id="rId78"/>
    <p:sldLayoutId id="2147493582" r:id="rId79"/>
    <p:sldLayoutId id="2147493583" r:id="rId80"/>
    <p:sldLayoutId id="2147493584" r:id="rId81"/>
    <p:sldLayoutId id="2147493585" r:id="rId82"/>
  </p:sldLayoutIdLst>
  <p:hf hdr="0" dt="0"/>
  <p:txStyles>
    <p:titleStyle>
      <a:lvl1pPr algn="l" defTabSz="685817" rtl="0" eaLnBrk="1" latinLnBrk="0" hangingPunct="1">
        <a:lnSpc>
          <a:spcPct val="90000"/>
        </a:lnSpc>
        <a:spcBef>
          <a:spcPct val="0"/>
        </a:spcBef>
        <a:buNone/>
        <a:defRPr lang="en-US" sz="3300" b="1" i="0" kern="1200" spc="38"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685817" rtl="0" eaLnBrk="1" latinLnBrk="0" hangingPunct="1">
        <a:lnSpc>
          <a:spcPct val="90000"/>
        </a:lnSpc>
        <a:spcBef>
          <a:spcPts val="751"/>
        </a:spcBef>
        <a:buFont typeface="Arial"/>
        <a:buNone/>
        <a:defRPr lang="en-US" sz="2700" b="1" i="0" kern="1200" cap="all" spc="113"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lgn="l" defTabSz="685817" rtl="0" eaLnBrk="1" latinLnBrk="0" hangingPunct="1">
        <a:lnSpc>
          <a:spcPct val="90000"/>
        </a:lnSpc>
        <a:spcBef>
          <a:spcPts val="375"/>
        </a:spcBef>
        <a:buFont typeface="Arial"/>
        <a:buNone/>
        <a:defRPr lang="en-US" sz="1351" b="1" i="0" kern="1200" cap="all" spc="451"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685817" rtl="0" eaLnBrk="1" latinLnBrk="0" hangingPunct="1">
        <a:lnSpc>
          <a:spcPct val="90000"/>
        </a:lnSpc>
        <a:spcBef>
          <a:spcPts val="375"/>
        </a:spcBef>
        <a:buFont typeface="Arial"/>
        <a:buNone/>
        <a:defRPr lang="en-US" sz="1051" b="0" i="0" kern="1200" cap="all" spc="30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3pPr>
      <a:lvl4pPr marL="0" indent="0" algn="l" defTabSz="685817" rtl="0" eaLnBrk="1" latinLnBrk="0" hangingPunct="1">
        <a:lnSpc>
          <a:spcPct val="90000"/>
        </a:lnSpc>
        <a:spcBef>
          <a:spcPts val="375"/>
        </a:spcBef>
        <a:buFont typeface="Arial"/>
        <a:buNone/>
        <a:defRPr sz="1051" b="1" i="0" kern="1200" spc="75"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0" indent="0" algn="l" defTabSz="685817" rtl="0" eaLnBrk="1" latinLnBrk="0" hangingPunct="1">
        <a:lnSpc>
          <a:spcPct val="120000"/>
        </a:lnSpc>
        <a:spcBef>
          <a:spcPts val="375"/>
        </a:spcBef>
        <a:buFont typeface="Arial"/>
        <a:buNone/>
        <a:defRPr lang="en-US" sz="751" b="0" i="0" kern="1200" dirty="0">
          <a:solidFill>
            <a:schemeClr val="accent4"/>
          </a:solidFill>
          <a:latin typeface="Arial" panose="020B0604020202020204" pitchFamily="34" charset="0"/>
          <a:ea typeface="Arial" panose="020B0604020202020204" pitchFamily="34" charset="0"/>
          <a:cs typeface="Arial" panose="020B0604020202020204" pitchFamily="34" charset="0"/>
        </a:defRPr>
      </a:lvl5pPr>
      <a:lvl6pPr marL="1885997" indent="-171455" algn="l" defTabSz="685817"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724" indent="-171455" algn="l" defTabSz="685817"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817" rtl="0" eaLnBrk="1" latinLnBrk="0" hangingPunct="1">
        <a:defRPr sz="1351" kern="1200">
          <a:solidFill>
            <a:schemeClr val="tx1"/>
          </a:solidFill>
          <a:latin typeface="+mn-lt"/>
          <a:ea typeface="+mn-ea"/>
          <a:cs typeface="+mn-cs"/>
        </a:defRPr>
      </a:lvl1pPr>
      <a:lvl2pPr marL="342908" algn="l" defTabSz="685817" rtl="0" eaLnBrk="1" latinLnBrk="0" hangingPunct="1">
        <a:defRPr sz="1351" kern="1200">
          <a:solidFill>
            <a:schemeClr val="tx1"/>
          </a:solidFill>
          <a:latin typeface="+mn-lt"/>
          <a:ea typeface="+mn-ea"/>
          <a:cs typeface="+mn-cs"/>
        </a:defRPr>
      </a:lvl2pPr>
      <a:lvl3pPr marL="685817" algn="l" defTabSz="685817" rtl="0" eaLnBrk="1" latinLnBrk="0" hangingPunct="1">
        <a:defRPr sz="1351" kern="1200">
          <a:solidFill>
            <a:schemeClr val="tx1"/>
          </a:solidFill>
          <a:latin typeface="+mn-lt"/>
          <a:ea typeface="+mn-ea"/>
          <a:cs typeface="+mn-cs"/>
        </a:defRPr>
      </a:lvl3pPr>
      <a:lvl4pPr marL="1028726" algn="l" defTabSz="685817" rtl="0" eaLnBrk="1" latinLnBrk="0" hangingPunct="1">
        <a:defRPr sz="1351" kern="1200">
          <a:solidFill>
            <a:schemeClr val="tx1"/>
          </a:solidFill>
          <a:latin typeface="+mn-lt"/>
          <a:ea typeface="+mn-ea"/>
          <a:cs typeface="+mn-cs"/>
        </a:defRPr>
      </a:lvl4pPr>
      <a:lvl5pPr marL="1371635" algn="l" defTabSz="685817" rtl="0" eaLnBrk="1" latinLnBrk="0" hangingPunct="1">
        <a:defRPr sz="1351" kern="1200">
          <a:solidFill>
            <a:schemeClr val="tx1"/>
          </a:solidFill>
          <a:latin typeface="+mn-lt"/>
          <a:ea typeface="+mn-ea"/>
          <a:cs typeface="+mn-cs"/>
        </a:defRPr>
      </a:lvl5pPr>
      <a:lvl6pPr marL="1714543" algn="l" defTabSz="685817" rtl="0" eaLnBrk="1" latinLnBrk="0" hangingPunct="1">
        <a:defRPr sz="1351" kern="1200">
          <a:solidFill>
            <a:schemeClr val="tx1"/>
          </a:solidFill>
          <a:latin typeface="+mn-lt"/>
          <a:ea typeface="+mn-ea"/>
          <a:cs typeface="+mn-cs"/>
        </a:defRPr>
      </a:lvl6pPr>
      <a:lvl7pPr marL="2057452" algn="l" defTabSz="685817" rtl="0" eaLnBrk="1" latinLnBrk="0" hangingPunct="1">
        <a:defRPr sz="1351" kern="1200">
          <a:solidFill>
            <a:schemeClr val="tx1"/>
          </a:solidFill>
          <a:latin typeface="+mn-lt"/>
          <a:ea typeface="+mn-ea"/>
          <a:cs typeface="+mn-cs"/>
        </a:defRPr>
      </a:lvl7pPr>
      <a:lvl8pPr marL="2400360" algn="l" defTabSz="685817" rtl="0" eaLnBrk="1" latinLnBrk="0" hangingPunct="1">
        <a:defRPr sz="1351" kern="1200">
          <a:solidFill>
            <a:schemeClr val="tx1"/>
          </a:solidFill>
          <a:latin typeface="+mn-lt"/>
          <a:ea typeface="+mn-ea"/>
          <a:cs typeface="+mn-cs"/>
        </a:defRPr>
      </a:lvl8pPr>
      <a:lvl9pPr marL="2743268" algn="l" defTabSz="68581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Dr Florence Reedy</a:t>
            </a:r>
          </a:p>
          <a:p>
            <a:r>
              <a:rPr lang="en-GB" dirty="0"/>
              <a:t>Dr </a:t>
            </a:r>
            <a:r>
              <a:rPr lang="en-GB" dirty="0" err="1"/>
              <a:t>Ifedapo</a:t>
            </a:r>
            <a:r>
              <a:rPr lang="en-GB" dirty="0"/>
              <a:t> Francis Awolowo</a:t>
            </a:r>
          </a:p>
        </p:txBody>
      </p:sp>
      <p:sp>
        <p:nvSpPr>
          <p:cNvPr id="4" name="Title 3"/>
          <p:cNvSpPr>
            <a:spLocks noGrp="1"/>
          </p:cNvSpPr>
          <p:nvPr>
            <p:ph type="title"/>
          </p:nvPr>
        </p:nvSpPr>
        <p:spPr>
          <a:xfrm>
            <a:off x="693175" y="1677995"/>
            <a:ext cx="7007788" cy="1563123"/>
          </a:xfrm>
        </p:spPr>
        <p:txBody>
          <a:bodyPr>
            <a:noAutofit/>
          </a:bodyPr>
          <a:lstStyle/>
          <a:p>
            <a:r>
              <a:rPr lang="en-GB" sz="3200" dirty="0"/>
              <a:t>Using Theory of Change in the Iterative Evaluation of the ASPIRE Intervention to Address the Black PhD Leaky Pipeline in UK Higher Education Institutions </a:t>
            </a:r>
          </a:p>
        </p:txBody>
      </p:sp>
      <p:pic>
        <p:nvPicPr>
          <p:cNvPr id="5" name="Picture 4" descr="A logo with a butterfly on it&#10;&#10;Description automatically generated">
            <a:extLst>
              <a:ext uri="{FF2B5EF4-FFF2-40B4-BE49-F238E27FC236}">
                <a16:creationId xmlns:a16="http://schemas.microsoft.com/office/drawing/2014/main" id="{8BE3B274-56A1-C6ED-824B-6F96E4C15DCF}"/>
              </a:ext>
            </a:extLst>
          </p:cNvPr>
          <p:cNvPicPr>
            <a:picLocks noChangeAspect="1"/>
          </p:cNvPicPr>
          <p:nvPr/>
        </p:nvPicPr>
        <p:blipFill>
          <a:blip r:embed="rId3"/>
          <a:stretch>
            <a:fillRect/>
          </a:stretch>
        </p:blipFill>
        <p:spPr>
          <a:xfrm>
            <a:off x="6352587" y="3616883"/>
            <a:ext cx="1526090" cy="2139696"/>
          </a:xfrm>
          <a:prstGeom prst="rect">
            <a:avLst/>
          </a:prstGeom>
        </p:spPr>
      </p:pic>
    </p:spTree>
    <p:extLst>
      <p:ext uri="{BB962C8B-B14F-4D97-AF65-F5344CB8AC3E}">
        <p14:creationId xmlns:p14="http://schemas.microsoft.com/office/powerpoint/2010/main" val="395576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A9CD-8478-5163-4DC8-CDFF78FF5E0A}"/>
              </a:ext>
            </a:extLst>
          </p:cNvPr>
          <p:cNvSpPr>
            <a:spLocks noGrp="1"/>
          </p:cNvSpPr>
          <p:nvPr>
            <p:ph type="title"/>
          </p:nvPr>
        </p:nvSpPr>
        <p:spPr/>
        <p:txBody>
          <a:bodyPr/>
          <a:lstStyle/>
          <a:p>
            <a:r>
              <a:rPr lang="en-GB" dirty="0"/>
              <a:t>Evaluation methods</a:t>
            </a:r>
          </a:p>
        </p:txBody>
      </p:sp>
      <p:graphicFrame>
        <p:nvGraphicFramePr>
          <p:cNvPr id="5" name="Table 4">
            <a:extLst>
              <a:ext uri="{FF2B5EF4-FFF2-40B4-BE49-F238E27FC236}">
                <a16:creationId xmlns:a16="http://schemas.microsoft.com/office/drawing/2014/main" id="{1C947425-83B5-6328-1446-4120BA0D064F}"/>
              </a:ext>
            </a:extLst>
          </p:cNvPr>
          <p:cNvGraphicFramePr>
            <a:graphicFrameLocks noGrp="1"/>
          </p:cNvGraphicFramePr>
          <p:nvPr>
            <p:extLst>
              <p:ext uri="{D42A27DB-BD31-4B8C-83A1-F6EECF244321}">
                <p14:modId xmlns:p14="http://schemas.microsoft.com/office/powerpoint/2010/main" val="3580106419"/>
              </p:ext>
            </p:extLst>
          </p:nvPr>
        </p:nvGraphicFramePr>
        <p:xfrm>
          <a:off x="457200" y="1323612"/>
          <a:ext cx="8229600" cy="4626170"/>
        </p:xfrm>
        <a:graphic>
          <a:graphicData uri="http://schemas.openxmlformats.org/drawingml/2006/table">
            <a:tbl>
              <a:tblPr firstRow="1" firstCol="1" bandRow="1"/>
              <a:tblGrid>
                <a:gridCol w="4114800">
                  <a:extLst>
                    <a:ext uri="{9D8B030D-6E8A-4147-A177-3AD203B41FA5}">
                      <a16:colId xmlns:a16="http://schemas.microsoft.com/office/drawing/2014/main" val="4218355041"/>
                    </a:ext>
                  </a:extLst>
                </a:gridCol>
                <a:gridCol w="4114800">
                  <a:extLst>
                    <a:ext uri="{9D8B030D-6E8A-4147-A177-3AD203B41FA5}">
                      <a16:colId xmlns:a16="http://schemas.microsoft.com/office/drawing/2014/main" val="2298873862"/>
                    </a:ext>
                  </a:extLst>
                </a:gridCol>
              </a:tblGrid>
              <a:tr h="767246">
                <a:tc>
                  <a:txBody>
                    <a:bodyPr/>
                    <a:lstStyle/>
                    <a:p>
                      <a:pPr>
                        <a:lnSpc>
                          <a:spcPts val="1300"/>
                        </a:lnSpc>
                        <a:spcAft>
                          <a:spcPts val="800"/>
                        </a:spcAft>
                      </a:pPr>
                      <a:r>
                        <a:rPr lang="en-GB" sz="2200" spc="-10" dirty="0">
                          <a:solidFill>
                            <a:srgbClr val="FFFFFF"/>
                          </a:solidFill>
                          <a:effectLst/>
                          <a:latin typeface="Arial" panose="020B0604020202020204" pitchFamily="34" charset="0"/>
                          <a:ea typeface="Chalet-LondonNineteenSixty"/>
                          <a:cs typeface="Arial" panose="020B0604020202020204" pitchFamily="34" charset="0"/>
                        </a:rPr>
                        <a:t>Method</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FFFFFF"/>
                      </a:solidFill>
                      <a:prstDash val="solid"/>
                      <a:round/>
                      <a:headEnd type="none" w="med" len="med"/>
                      <a:tailEnd type="none" w="med" len="med"/>
                    </a:lnR>
                    <a:lnT>
                      <a:noFill/>
                    </a:lnT>
                    <a:lnB w="12700" cap="flat" cmpd="sng" algn="ctr">
                      <a:solidFill>
                        <a:srgbClr val="02A4A6"/>
                      </a:solidFill>
                      <a:prstDash val="solid"/>
                      <a:round/>
                      <a:headEnd type="none" w="med" len="med"/>
                      <a:tailEnd type="none" w="med" len="med"/>
                    </a:lnB>
                    <a:solidFill>
                      <a:srgbClr val="02A4A6"/>
                    </a:solidFill>
                  </a:tcPr>
                </a:tc>
                <a:tc>
                  <a:txBody>
                    <a:bodyPr/>
                    <a:lstStyle/>
                    <a:p>
                      <a:pPr>
                        <a:lnSpc>
                          <a:spcPts val="1300"/>
                        </a:lnSpc>
                        <a:spcAft>
                          <a:spcPts val="800"/>
                        </a:spcAft>
                      </a:pPr>
                      <a:r>
                        <a:rPr lang="en-GB" sz="2200" spc="-10" dirty="0">
                          <a:solidFill>
                            <a:srgbClr val="FFFFFF"/>
                          </a:solidFill>
                          <a:effectLst/>
                          <a:latin typeface="Arial" panose="020B0604020202020204" pitchFamily="34" charset="0"/>
                          <a:ea typeface="Chalet-LondonNineteenSixty"/>
                          <a:cs typeface="Arial" panose="020B0604020202020204" pitchFamily="34" charset="0"/>
                        </a:rPr>
                        <a:t>Participants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FFFFFF"/>
                      </a:solidFill>
                      <a:prstDash val="solid"/>
                      <a:round/>
                      <a:headEnd type="none" w="med" len="med"/>
                      <a:tailEnd type="none" w="med" len="med"/>
                    </a:lnL>
                    <a:lnR>
                      <a:noFill/>
                    </a:lnR>
                    <a:lnT>
                      <a:noFill/>
                    </a:lnT>
                    <a:lnB w="12700" cap="flat" cmpd="sng" algn="ctr">
                      <a:solidFill>
                        <a:srgbClr val="02A4A6"/>
                      </a:solidFill>
                      <a:prstDash val="solid"/>
                      <a:round/>
                      <a:headEnd type="none" w="med" len="med"/>
                      <a:tailEnd type="none" w="med" len="med"/>
                    </a:lnB>
                    <a:solidFill>
                      <a:srgbClr val="02A4A6"/>
                    </a:solidFill>
                  </a:tcPr>
                </a:tc>
                <a:extLst>
                  <a:ext uri="{0D108BD9-81ED-4DB2-BD59-A6C34878D82A}">
                    <a16:rowId xmlns:a16="http://schemas.microsoft.com/office/drawing/2014/main" val="720898329"/>
                  </a:ext>
                </a:extLst>
              </a:tr>
              <a:tr h="767246">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Pre-survey</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Scholars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4149626877"/>
                  </a:ext>
                </a:extLst>
              </a:tr>
              <a:tr h="767246">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Post-survey</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Scholars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3826233089"/>
                  </a:ext>
                </a:extLst>
              </a:tr>
              <a:tr h="767246">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Matched control survey</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a:lnSpc>
                          <a:spcPct val="1000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Black and black heritage students not involved in ASPIRE</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1851745414"/>
                  </a:ext>
                </a:extLst>
              </a:tr>
              <a:tr h="767246">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Listening rooms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a:lnSpc>
                          <a:spcPts val="13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Scholars and mentors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1663171792"/>
                  </a:ext>
                </a:extLst>
              </a:tr>
              <a:tr h="767246">
                <a:tc>
                  <a:txBody>
                    <a:bodyPr/>
                    <a:lstStyle/>
                    <a:p>
                      <a:pPr>
                        <a:lnSpc>
                          <a:spcPct val="1000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Interviews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a:lnSpc>
                          <a:spcPct val="1000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ASPIRE delivery team members</a:t>
                      </a:r>
                    </a:p>
                    <a:p>
                      <a:pPr>
                        <a:lnSpc>
                          <a:spcPct val="100000"/>
                        </a:lnSpc>
                        <a:spcAft>
                          <a:spcPts val="800"/>
                        </a:spcAft>
                      </a:pPr>
                      <a:r>
                        <a:rPr lang="en-GB" sz="2200" spc="-10" dirty="0">
                          <a:solidFill>
                            <a:srgbClr val="000000"/>
                          </a:solidFill>
                          <a:effectLst/>
                          <a:latin typeface="Arial" panose="020B0604020202020204" pitchFamily="34" charset="0"/>
                          <a:ea typeface="Chalet-LondonNineteenSixty"/>
                          <a:cs typeface="Arial" panose="020B0604020202020204" pitchFamily="34" charset="0"/>
                        </a:rPr>
                        <a:t>Supervisors</a:t>
                      </a:r>
                      <a:endParaRPr lang="en-GB" sz="2200" spc="-10" dirty="0">
                        <a:effectLst/>
                        <a:latin typeface="Arial" panose="020B0604020202020204" pitchFamily="34" charset="0"/>
                        <a:ea typeface="Chalet-LondonNineteenSixty"/>
                        <a:cs typeface="Times New Roman" panose="02020603050405020304" pitchFamily="18" charset="0"/>
                      </a:endParaRPr>
                    </a:p>
                  </a:txBody>
                  <a:tcPr marL="68580" marR="68580" marT="0" marB="17780"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2728856171"/>
                  </a:ext>
                </a:extLst>
              </a:tr>
            </a:tbl>
          </a:graphicData>
        </a:graphic>
      </p:graphicFrame>
      <p:pic>
        <p:nvPicPr>
          <p:cNvPr id="3" name="Picture 2" descr="A blue text on a black background&#10;&#10;Description automatically generated">
            <a:extLst>
              <a:ext uri="{FF2B5EF4-FFF2-40B4-BE49-F238E27FC236}">
                <a16:creationId xmlns:a16="http://schemas.microsoft.com/office/drawing/2014/main" id="{884E31DE-DBDE-B44C-04B9-972DD601FA93}"/>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397576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4E4BB-89E6-5F33-60B7-23BB2D8F26FC}"/>
              </a:ext>
            </a:extLst>
          </p:cNvPr>
          <p:cNvSpPr>
            <a:spLocks noGrp="1"/>
          </p:cNvSpPr>
          <p:nvPr>
            <p:ph type="title"/>
          </p:nvPr>
        </p:nvSpPr>
        <p:spPr/>
        <p:txBody>
          <a:bodyPr/>
          <a:lstStyle/>
          <a:p>
            <a:r>
              <a:rPr lang="en-GB" dirty="0"/>
              <a:t>Process-what worked well</a:t>
            </a:r>
          </a:p>
        </p:txBody>
      </p:sp>
      <p:sp>
        <p:nvSpPr>
          <p:cNvPr id="3" name="Content Placeholder 2">
            <a:extLst>
              <a:ext uri="{FF2B5EF4-FFF2-40B4-BE49-F238E27FC236}">
                <a16:creationId xmlns:a16="http://schemas.microsoft.com/office/drawing/2014/main" id="{54A97E74-A5AA-D304-0F63-6C3CAB753B70}"/>
              </a:ext>
            </a:extLst>
          </p:cNvPr>
          <p:cNvSpPr>
            <a:spLocks noGrp="1"/>
          </p:cNvSpPr>
          <p:nvPr>
            <p:ph idx="1"/>
          </p:nvPr>
        </p:nvSpPr>
        <p:spPr>
          <a:xfrm>
            <a:off x="457200" y="1417638"/>
            <a:ext cx="8229600" cy="4525963"/>
          </a:xfrm>
        </p:spPr>
        <p:txBody>
          <a:bodyPr/>
          <a:lstStyle/>
          <a:p>
            <a:pPr marL="342900" lvl="0" indent="-342900">
              <a:lnSpc>
                <a:spcPct val="115000"/>
              </a:lnSpc>
              <a:spcAft>
                <a:spcPts val="565"/>
              </a:spcAft>
              <a:buClr>
                <a:srgbClr val="02A4A6"/>
              </a:buClr>
              <a:buSzPts val="1600"/>
              <a:buFont typeface="Chalet-LondonNineteenSixty"/>
              <a:buChar char="+"/>
              <a:tabLst>
                <a:tab pos="215900" algn="l"/>
              </a:tabLst>
            </a:pPr>
            <a:r>
              <a:rPr lang="en-GB" sz="1400" b="1" spc="-10" dirty="0">
                <a:effectLst/>
                <a:latin typeface="Arial" panose="020B0604020202020204" pitchFamily="34" charset="0"/>
                <a:ea typeface="Chalet-LondonNineteenSixty"/>
              </a:rPr>
              <a:t>Strong relationships:</a:t>
            </a:r>
            <a:r>
              <a:rPr lang="en-GB" sz="1400" spc="-10" dirty="0">
                <a:effectLst/>
                <a:latin typeface="Arial" panose="020B0604020202020204" pitchFamily="34" charset="0"/>
                <a:ea typeface="Chalet-LondonNineteenSixty"/>
              </a:rPr>
              <a:t> having a shared lived experience (meaning a shared Black or Black heritage background) led to strong mentor relationships. </a:t>
            </a:r>
          </a:p>
          <a:p>
            <a:pPr marL="342900" lvl="0" indent="-342900">
              <a:lnSpc>
                <a:spcPct val="115000"/>
              </a:lnSpc>
              <a:spcAft>
                <a:spcPts val="565"/>
              </a:spcAft>
              <a:buClr>
                <a:srgbClr val="02A4A6"/>
              </a:buClr>
              <a:buSzPts val="1600"/>
              <a:buFont typeface="Chalet-LondonNineteenSixty"/>
              <a:buChar char="+"/>
              <a:tabLst>
                <a:tab pos="215900" algn="l"/>
              </a:tabLst>
            </a:pPr>
            <a:r>
              <a:rPr lang="en-GB" sz="1400" b="1" spc="-10" dirty="0">
                <a:effectLst/>
                <a:latin typeface="Arial" panose="020B0604020202020204" pitchFamily="34" charset="0"/>
                <a:ea typeface="Chalet-LondonNineteenSixty"/>
              </a:rPr>
              <a:t>Skill development:</a:t>
            </a:r>
            <a:r>
              <a:rPr lang="en-GB" sz="1400" spc="-10" dirty="0">
                <a:effectLst/>
                <a:latin typeface="Arial" panose="020B0604020202020204" pitchFamily="34" charset="0"/>
                <a:ea typeface="Chalet-LondonNineteenSixty"/>
              </a:rPr>
              <a:t> the programme provided opportunities for skill development for scholars in a range of areas including research and writing skills, communication skills, networking skills.</a:t>
            </a:r>
          </a:p>
          <a:p>
            <a:pPr marL="342900" lvl="0" indent="-342900">
              <a:lnSpc>
                <a:spcPct val="115000"/>
              </a:lnSpc>
              <a:spcAft>
                <a:spcPts val="565"/>
              </a:spcAft>
              <a:buClr>
                <a:srgbClr val="02A4A6"/>
              </a:buClr>
              <a:buSzPts val="1600"/>
              <a:buFont typeface="Chalet-LondonNineteenSixty"/>
              <a:buChar char="+"/>
              <a:tabLst>
                <a:tab pos="215900" algn="l"/>
              </a:tabLst>
            </a:pPr>
            <a:r>
              <a:rPr lang="en-GB" sz="1400" b="1" spc="-10" dirty="0">
                <a:effectLst/>
                <a:latin typeface="Arial" panose="020B0604020202020204" pitchFamily="34" charset="0"/>
                <a:ea typeface="Chalet-LondonNineteenSixty"/>
              </a:rPr>
              <a:t>Real-world experience:</a:t>
            </a:r>
            <a:r>
              <a:rPr lang="en-GB" sz="1400" spc="-10" dirty="0">
                <a:effectLst/>
                <a:latin typeface="Arial" panose="020B0604020202020204" pitchFamily="34" charset="0"/>
                <a:ea typeface="Chalet-LondonNineteenSixty"/>
              </a:rPr>
              <a:t> the internships facilitated scholars to develop real world experience and skills for future employment.</a:t>
            </a:r>
          </a:p>
          <a:p>
            <a:pPr marL="342900" lvl="0" indent="-342900">
              <a:lnSpc>
                <a:spcPct val="115000"/>
              </a:lnSpc>
              <a:spcAft>
                <a:spcPts val="565"/>
              </a:spcAft>
              <a:buClr>
                <a:srgbClr val="02A4A6"/>
              </a:buClr>
              <a:buSzPts val="1600"/>
              <a:buFont typeface="Chalet-LondonNineteenSixty"/>
              <a:buChar char="+"/>
              <a:tabLst>
                <a:tab pos="215900" algn="l"/>
              </a:tabLst>
            </a:pPr>
            <a:r>
              <a:rPr lang="en-GB" sz="1400" b="1" spc="-10" dirty="0">
                <a:effectLst/>
                <a:latin typeface="Arial" panose="020B0604020202020204" pitchFamily="34" charset="0"/>
                <a:ea typeface="Chalet-LondonNineteenSixty"/>
              </a:rPr>
              <a:t>Behaviour change:</a:t>
            </a:r>
            <a:r>
              <a:rPr lang="en-GB" sz="1400" spc="-10" dirty="0">
                <a:effectLst/>
                <a:latin typeface="Arial" panose="020B0604020202020204" pitchFamily="34" charset="0"/>
                <a:ea typeface="Chalet-LondonNineteenSixty"/>
              </a:rPr>
              <a:t> the anti-racism workshops enabled supervisors and mentors to apply their learnings to practice.</a:t>
            </a:r>
          </a:p>
          <a:p>
            <a:pPr marL="342900" lvl="0" indent="-342900">
              <a:lnSpc>
                <a:spcPct val="115000"/>
              </a:lnSpc>
              <a:spcAft>
                <a:spcPts val="565"/>
              </a:spcAft>
              <a:buClr>
                <a:srgbClr val="02A4A6"/>
              </a:buClr>
              <a:buSzPts val="1600"/>
              <a:buFont typeface="Chalet-LondonNineteenSixty"/>
              <a:buChar char="+"/>
              <a:tabLst>
                <a:tab pos="215900" algn="l"/>
              </a:tabLst>
            </a:pPr>
            <a:r>
              <a:rPr lang="en-GB" sz="1400" b="1" spc="-10" dirty="0">
                <a:effectLst/>
                <a:latin typeface="Arial" panose="020B0604020202020204" pitchFamily="34" charset="0"/>
                <a:ea typeface="Chalet-LondonNineteenSixty"/>
              </a:rPr>
              <a:t>Inherent value:</a:t>
            </a:r>
            <a:r>
              <a:rPr lang="en-GB" sz="1400" spc="-10" dirty="0">
                <a:effectLst/>
                <a:latin typeface="Arial" panose="020B0604020202020204" pitchFamily="34" charset="0"/>
                <a:ea typeface="Chalet-LondonNineteenSixty"/>
              </a:rPr>
              <a:t> the programme was highly valued by all participants</a:t>
            </a:r>
            <a:br>
              <a:rPr lang="en-GB" sz="1400" spc="-10" dirty="0">
                <a:latin typeface="Arial" panose="020B0604020202020204" pitchFamily="34" charset="0"/>
                <a:ea typeface="Chalet-LondonNineteenSixty"/>
              </a:rPr>
            </a:br>
            <a:endParaRPr lang="en-GB" sz="1400" spc="-10" dirty="0">
              <a:solidFill>
                <a:srgbClr val="02A4A6"/>
              </a:solidFill>
              <a:effectLst/>
              <a:latin typeface="Arial" panose="020B0604020202020204" pitchFamily="34" charset="0"/>
              <a:ea typeface="Chalet-LondonNineteenSixty"/>
              <a:cs typeface="Arial" panose="020B0604020202020204" pitchFamily="34" charset="0"/>
            </a:endParaRPr>
          </a:p>
          <a:p>
            <a:pPr marL="0" lvl="0" indent="0" algn="ctr">
              <a:lnSpc>
                <a:spcPct val="115000"/>
              </a:lnSpc>
              <a:spcAft>
                <a:spcPts val="565"/>
              </a:spcAft>
              <a:buClr>
                <a:srgbClr val="02A4A6"/>
              </a:buClr>
              <a:buSzPts val="1600"/>
              <a:buNone/>
              <a:tabLst>
                <a:tab pos="215900" algn="l"/>
              </a:tabLst>
            </a:pPr>
            <a:r>
              <a:rPr lang="en-GB" sz="1600" spc="-10" dirty="0">
                <a:solidFill>
                  <a:srgbClr val="02A4A6"/>
                </a:solidFill>
                <a:effectLst/>
                <a:latin typeface="Arial" panose="020B0604020202020204" pitchFamily="34" charset="0"/>
                <a:ea typeface="Chalet-LondonNineteenSixty"/>
                <a:cs typeface="Arial" panose="020B0604020202020204" pitchFamily="34" charset="0"/>
              </a:rPr>
              <a:t>“Even the fact that she shares her life experience with me and I can resonate her journey with mine. So that helped me to say ‘Oh, if she can go through that and become somebody and make something positive out of the journey that she went through, there are possibilities and there are hopes, you can achieve’” (ASPIRE scholar)</a:t>
            </a:r>
          </a:p>
          <a:p>
            <a:pPr marL="0" indent="0">
              <a:buNone/>
            </a:pPr>
            <a:endParaRPr lang="en-GB" sz="1400" dirty="0"/>
          </a:p>
          <a:p>
            <a:endParaRPr lang="en-GB" sz="1400" dirty="0"/>
          </a:p>
        </p:txBody>
      </p:sp>
      <p:pic>
        <p:nvPicPr>
          <p:cNvPr id="4" name="Picture 3" descr="A blue text on a black background&#10;&#10;Description automatically generated">
            <a:extLst>
              <a:ext uri="{FF2B5EF4-FFF2-40B4-BE49-F238E27FC236}">
                <a16:creationId xmlns:a16="http://schemas.microsoft.com/office/drawing/2014/main" id="{E154117C-53F3-B8FC-9C74-CEC9C4DD2F95}"/>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55506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385C-8621-009F-FB82-2F77A8B9046A}"/>
              </a:ext>
            </a:extLst>
          </p:cNvPr>
          <p:cNvSpPr>
            <a:spLocks noGrp="1"/>
          </p:cNvSpPr>
          <p:nvPr>
            <p:ph type="title"/>
          </p:nvPr>
        </p:nvSpPr>
        <p:spPr/>
        <p:txBody>
          <a:bodyPr/>
          <a:lstStyle/>
          <a:p>
            <a:r>
              <a:rPr lang="en-US" dirty="0">
                <a:ea typeface="ＭＳ Ｐゴシック"/>
              </a:rPr>
              <a:t>Process-improvements</a:t>
            </a:r>
            <a:endParaRPr lang="en-US" dirty="0"/>
          </a:p>
        </p:txBody>
      </p:sp>
      <p:sp>
        <p:nvSpPr>
          <p:cNvPr id="3" name="Content Placeholder 2">
            <a:extLst>
              <a:ext uri="{FF2B5EF4-FFF2-40B4-BE49-F238E27FC236}">
                <a16:creationId xmlns:a16="http://schemas.microsoft.com/office/drawing/2014/main" id="{4C594394-3A62-C664-6061-FAE765055B72}"/>
              </a:ext>
            </a:extLst>
          </p:cNvPr>
          <p:cNvSpPr>
            <a:spLocks noGrp="1"/>
          </p:cNvSpPr>
          <p:nvPr>
            <p:ph idx="1"/>
          </p:nvPr>
        </p:nvSpPr>
        <p:spPr>
          <a:xfrm>
            <a:off x="457200" y="1417638"/>
            <a:ext cx="8229600" cy="4525963"/>
          </a:xfrm>
        </p:spPr>
        <p:txBody>
          <a:bodyPr/>
          <a:lstStyle/>
          <a:p>
            <a:pPr marL="342900" lvl="0" indent="-342900">
              <a:lnSpc>
                <a:spcPct val="115000"/>
              </a:lnSpc>
              <a:spcAft>
                <a:spcPts val="565"/>
              </a:spcAft>
              <a:buClr>
                <a:srgbClr val="02A4A6"/>
              </a:buClr>
              <a:buSzPts val="1600"/>
              <a:buFont typeface="Chalet-LondonNineteenSixty"/>
              <a:buChar char="+"/>
              <a:tabLst>
                <a:tab pos="215900" algn="l"/>
              </a:tabLst>
            </a:pPr>
            <a:r>
              <a:rPr lang="en-GB" sz="1500" b="1" spc="-10" dirty="0">
                <a:effectLst/>
                <a:latin typeface="Arial" panose="020B0604020202020204" pitchFamily="34" charset="0"/>
                <a:ea typeface="Chalet-LondonNineteenSixty"/>
              </a:rPr>
              <a:t>Communication:</a:t>
            </a:r>
            <a:r>
              <a:rPr lang="en-GB" sz="1500" spc="-10" dirty="0">
                <a:effectLst/>
                <a:latin typeface="Arial" panose="020B0604020202020204" pitchFamily="34" charset="0"/>
                <a:ea typeface="Chalet-LondonNineteenSixty"/>
              </a:rPr>
              <a:t> around the different roles of supervisors and mentors and between them to join up their working, ensure that scholars, mentors, and supervisors receive the same information.</a:t>
            </a:r>
          </a:p>
          <a:p>
            <a:pPr marL="342900" lvl="0" indent="-342900">
              <a:lnSpc>
                <a:spcPct val="115000"/>
              </a:lnSpc>
              <a:spcAft>
                <a:spcPts val="565"/>
              </a:spcAft>
              <a:buClr>
                <a:srgbClr val="02A4A6"/>
              </a:buClr>
              <a:buSzPts val="1600"/>
              <a:buFont typeface="Chalet-LondonNineteenSixty"/>
              <a:buChar char="+"/>
              <a:tabLst>
                <a:tab pos="215900" algn="l"/>
              </a:tabLst>
            </a:pPr>
            <a:r>
              <a:rPr lang="en-GB" sz="1500" b="1" spc="-10" dirty="0">
                <a:effectLst/>
                <a:latin typeface="Arial" panose="020B0604020202020204" pitchFamily="34" charset="0"/>
                <a:ea typeface="Chalet-LondonNineteenSixty"/>
              </a:rPr>
              <a:t>Timing:</a:t>
            </a:r>
            <a:r>
              <a:rPr lang="en-GB" sz="1500" spc="-10" dirty="0">
                <a:effectLst/>
                <a:latin typeface="Arial" panose="020B0604020202020204" pitchFamily="34" charset="0"/>
                <a:ea typeface="Chalet-LondonNineteenSixty"/>
              </a:rPr>
              <a:t> flexibility in timing and commitment requirements to support those with external commitments such as family or employment, clear expectations of timing requirements for scholars, mentors, and supervisors so that commitments are maintained.</a:t>
            </a:r>
          </a:p>
          <a:p>
            <a:pPr marL="342900" lvl="0" indent="-342900">
              <a:lnSpc>
                <a:spcPct val="115000"/>
              </a:lnSpc>
              <a:spcAft>
                <a:spcPts val="565"/>
              </a:spcAft>
              <a:buClr>
                <a:srgbClr val="02A4A6"/>
              </a:buClr>
              <a:buSzPts val="1600"/>
              <a:buFont typeface="Chalet-LondonNineteenSixty"/>
              <a:buChar char="+"/>
              <a:tabLst>
                <a:tab pos="215900" algn="l"/>
              </a:tabLst>
            </a:pPr>
            <a:r>
              <a:rPr lang="en-GB" sz="1500" b="1" spc="-10" dirty="0">
                <a:effectLst/>
                <a:latin typeface="Arial" panose="020B0604020202020204" pitchFamily="34" charset="0"/>
                <a:ea typeface="Chalet-LondonNineteenSixty"/>
              </a:rPr>
              <a:t>Recruitment/engagement:</a:t>
            </a:r>
            <a:r>
              <a:rPr lang="en-GB" sz="1500" spc="-10" dirty="0">
                <a:effectLst/>
                <a:latin typeface="Arial" panose="020B0604020202020204" pitchFamily="34" charset="0"/>
                <a:ea typeface="Chalet-LondonNineteenSixty"/>
              </a:rPr>
              <a:t> </a:t>
            </a:r>
            <a:r>
              <a:rPr lang="en-GB" sz="1500" spc="-10" dirty="0">
                <a:solidFill>
                  <a:srgbClr val="000000"/>
                </a:solidFill>
                <a:effectLst/>
                <a:highlight>
                  <a:srgbClr val="FFFFFF"/>
                </a:highlight>
                <a:latin typeface="Arial" panose="020B0604020202020204" pitchFamily="34" charset="0"/>
                <a:ea typeface="Chalet-LondonNineteenSixty"/>
              </a:rPr>
              <a:t>Consistency in the presence of the lead evaluator attending the initiation event for scholars, supervisors and mentors, offering them the opportunity to sign up to the evaluation process directly, sharing the goals of the evaluation, surveys to be shortened for accessibility and ease of completion, expanding qualitative data collection methods.</a:t>
            </a:r>
            <a:endParaRPr lang="en-GB" sz="1500" spc="-10" dirty="0">
              <a:solidFill>
                <a:srgbClr val="000000"/>
              </a:solidFill>
              <a:highlight>
                <a:srgbClr val="FFFFFF"/>
              </a:highlight>
              <a:latin typeface="Arial" panose="020B0604020202020204" pitchFamily="34" charset="0"/>
              <a:ea typeface="Chalet-LondonNineteenSixty"/>
              <a:cs typeface="Times New Roman" panose="02020603050405020304" pitchFamily="18" charset="0"/>
            </a:endParaRPr>
          </a:p>
          <a:p>
            <a:pPr marL="0" lvl="0" indent="0" algn="ctr">
              <a:lnSpc>
                <a:spcPct val="115000"/>
              </a:lnSpc>
              <a:spcAft>
                <a:spcPts val="565"/>
              </a:spcAft>
              <a:buClr>
                <a:srgbClr val="02A4A6"/>
              </a:buClr>
              <a:buSzPts val="1600"/>
              <a:buNone/>
              <a:tabLst>
                <a:tab pos="215900" algn="l"/>
              </a:tabLst>
            </a:pPr>
            <a:r>
              <a:rPr lang="en-GB" sz="1500" spc="-10" dirty="0">
                <a:solidFill>
                  <a:srgbClr val="02A4A6"/>
                </a:solidFill>
                <a:effectLst/>
                <a:latin typeface="Arial" panose="020B0604020202020204" pitchFamily="34" charset="0"/>
                <a:ea typeface="Chalet-LondonNineteenSixty"/>
                <a:cs typeface="Times New Roman" panose="02020603050405020304" pitchFamily="18" charset="0"/>
              </a:rPr>
              <a:t>“So, I could see that there were a lot of external things that also impacted on her [supervisors] ability to follow through and on time” (ASPIRE mentor)</a:t>
            </a:r>
          </a:p>
          <a:p>
            <a:pPr marL="0" indent="0">
              <a:buNone/>
            </a:pPr>
            <a:endParaRPr lang="en-US" sz="1500" dirty="0">
              <a:ea typeface="ＭＳ Ｐゴシック"/>
            </a:endParaRPr>
          </a:p>
          <a:p>
            <a:endParaRPr lang="en-US" sz="1500" dirty="0"/>
          </a:p>
        </p:txBody>
      </p:sp>
      <p:pic>
        <p:nvPicPr>
          <p:cNvPr id="4" name="Picture 3" descr="A blue text on a black background&#10;&#10;Description automatically generated">
            <a:extLst>
              <a:ext uri="{FF2B5EF4-FFF2-40B4-BE49-F238E27FC236}">
                <a16:creationId xmlns:a16="http://schemas.microsoft.com/office/drawing/2014/main" id="{8A27765F-94DE-B319-A6CA-3DE4E55A02FA}"/>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311055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045E-078F-F36E-AACC-9A2DF2D0AB20}"/>
              </a:ext>
            </a:extLst>
          </p:cNvPr>
          <p:cNvSpPr>
            <a:spLocks noGrp="1"/>
          </p:cNvSpPr>
          <p:nvPr>
            <p:ph type="title"/>
          </p:nvPr>
        </p:nvSpPr>
        <p:spPr/>
        <p:txBody>
          <a:bodyPr/>
          <a:lstStyle/>
          <a:p>
            <a:r>
              <a:rPr lang="en-GB" dirty="0"/>
              <a:t>Impact</a:t>
            </a:r>
          </a:p>
        </p:txBody>
      </p:sp>
      <p:sp>
        <p:nvSpPr>
          <p:cNvPr id="3" name="Content Placeholder 2">
            <a:extLst>
              <a:ext uri="{FF2B5EF4-FFF2-40B4-BE49-F238E27FC236}">
                <a16:creationId xmlns:a16="http://schemas.microsoft.com/office/drawing/2014/main" id="{00A2F87B-9EAE-BC8B-2ED9-69D13C019998}"/>
              </a:ext>
            </a:extLst>
          </p:cNvPr>
          <p:cNvSpPr>
            <a:spLocks noGrp="1"/>
          </p:cNvSpPr>
          <p:nvPr>
            <p:ph idx="1"/>
          </p:nvPr>
        </p:nvSpPr>
        <p:spPr/>
        <p:txBody>
          <a:bodyPr/>
          <a:lstStyle/>
          <a:p>
            <a:r>
              <a:rPr lang="en-GB" dirty="0"/>
              <a:t>Confidence and resilience</a:t>
            </a:r>
          </a:p>
          <a:p>
            <a:r>
              <a:rPr lang="en-GB" dirty="0"/>
              <a:t>Belonging</a:t>
            </a:r>
          </a:p>
          <a:p>
            <a:r>
              <a:rPr lang="en-GB" dirty="0"/>
              <a:t>Knowledge of doctoral study</a:t>
            </a:r>
          </a:p>
          <a:p>
            <a:r>
              <a:rPr lang="en-GB" dirty="0"/>
              <a:t>Work readiness/preparedness</a:t>
            </a:r>
          </a:p>
          <a:p>
            <a:r>
              <a:rPr lang="en-GB" dirty="0"/>
              <a:t>Skill development </a:t>
            </a:r>
          </a:p>
          <a:p>
            <a:r>
              <a:rPr lang="en-GB" dirty="0"/>
              <a:t>Improved experiences of study </a:t>
            </a:r>
          </a:p>
        </p:txBody>
      </p:sp>
      <p:pic>
        <p:nvPicPr>
          <p:cNvPr id="4" name="Picture 3" descr="A blue text on a black background&#10;&#10;Description automatically generated">
            <a:extLst>
              <a:ext uri="{FF2B5EF4-FFF2-40B4-BE49-F238E27FC236}">
                <a16:creationId xmlns:a16="http://schemas.microsoft.com/office/drawing/2014/main" id="{BCB56541-D899-53C9-948A-6E21BAF698F7}"/>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286173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8819-9C44-B3F4-6FF7-DE738767E535}"/>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FC367520-B69D-FD7C-35EB-8D18F43B5EA2}"/>
              </a:ext>
            </a:extLst>
          </p:cNvPr>
          <p:cNvSpPr>
            <a:spLocks noGrp="1"/>
          </p:cNvSpPr>
          <p:nvPr>
            <p:ph idx="1"/>
          </p:nvPr>
        </p:nvSpPr>
        <p:spPr>
          <a:xfrm>
            <a:off x="457200" y="1287049"/>
            <a:ext cx="8229600" cy="4525963"/>
          </a:xfrm>
        </p:spPr>
        <p:txBody>
          <a:bodyPr/>
          <a:lstStyle/>
          <a:p>
            <a:pPr marL="457200" marR="702310" indent="0" algn="ctr">
              <a:spcAft>
                <a:spcPts val="865"/>
              </a:spcAft>
              <a:buNone/>
            </a:pPr>
            <a:r>
              <a:rPr lang="en-GB" sz="1800" spc="-10" dirty="0">
                <a:solidFill>
                  <a:srgbClr val="02A4A6"/>
                </a:solidFill>
                <a:effectLst/>
                <a:latin typeface="Arial" panose="020B0604020202020204" pitchFamily="34" charset="0"/>
                <a:ea typeface="Chalet-LondonNineteenSixty"/>
                <a:cs typeface="Times New Roman" panose="02020603050405020304" pitchFamily="18" charset="0"/>
              </a:rPr>
              <a:t>“So the Aspire programme has prepared me for work and given me the confidence that I need, the confidence that I can be able to handle any situation, I can do anything. The belief in myself that I am worthy” (Aspire scholar)</a:t>
            </a:r>
          </a:p>
          <a:p>
            <a:pPr marL="457200" marR="702310" indent="0" algn="ctr">
              <a:spcAft>
                <a:spcPts val="865"/>
              </a:spcAft>
              <a:buNone/>
            </a:pPr>
            <a:r>
              <a:rPr lang="en-GB" sz="1800" spc="-10" dirty="0">
                <a:solidFill>
                  <a:srgbClr val="02A4A6"/>
                </a:solidFill>
                <a:effectLst/>
                <a:latin typeface="Arial" panose="020B0604020202020204" pitchFamily="34" charset="0"/>
                <a:ea typeface="Chalet-LondonNineteenSixty"/>
                <a:cs typeface="Times New Roman" panose="02020603050405020304" pitchFamily="18" charset="0"/>
              </a:rPr>
              <a:t>“The programme. I have always said the programme can never be overemphasised, the programme has equipped us to succeed, irrespective of the barriers, irrespective of whatever comes our way. Whatever. It is achievable. It has upped our confidence level and everything is achievable.” (ASPIRE scholar)</a:t>
            </a:r>
          </a:p>
          <a:p>
            <a:pPr marL="457200" marR="702310" indent="0" algn="ctr">
              <a:spcAft>
                <a:spcPts val="865"/>
              </a:spcAft>
              <a:buNone/>
            </a:pPr>
            <a:r>
              <a:rPr lang="en-GB" sz="1800" spc="-10" dirty="0">
                <a:solidFill>
                  <a:srgbClr val="02A4A6"/>
                </a:solidFill>
                <a:effectLst/>
                <a:latin typeface="Arial" panose="020B0604020202020204" pitchFamily="34" charset="0"/>
                <a:ea typeface="Chalet-LondonNineteenSixty"/>
                <a:cs typeface="Times New Roman" panose="02020603050405020304" pitchFamily="18" charset="0"/>
              </a:rPr>
              <a:t>“The programme taught us that as well as belonging to this programme, we belong to a society. We belong to the community. (ASPIRE scholar)</a:t>
            </a:r>
          </a:p>
          <a:p>
            <a:pPr marL="457200" marR="702310" indent="0" algn="ctr">
              <a:spcAft>
                <a:spcPts val="865"/>
              </a:spcAft>
              <a:buNone/>
            </a:pPr>
            <a:r>
              <a:rPr lang="en-GB" sz="1800" spc="-10" dirty="0">
                <a:solidFill>
                  <a:srgbClr val="02A4A6"/>
                </a:solidFill>
                <a:effectLst/>
                <a:latin typeface="Arial" panose="020B0604020202020204" pitchFamily="34" charset="0"/>
                <a:ea typeface="Chalet-LondonNineteenSixty"/>
                <a:cs typeface="Times New Roman" panose="02020603050405020304" pitchFamily="18" charset="0"/>
              </a:rPr>
              <a:t>“I have been able to put in an application for a PhD, was shortlisted and successful through that process, so I am looking forward to starting up the doctoral research” (ASPIRE scholar)</a:t>
            </a:r>
          </a:p>
          <a:p>
            <a:pPr marL="457200" marR="702310" indent="0" algn="ctr">
              <a:spcAft>
                <a:spcPts val="865"/>
              </a:spcAft>
              <a:buNone/>
            </a:pPr>
            <a:endParaRPr lang="en-GB" sz="1800" spc="-10" dirty="0">
              <a:solidFill>
                <a:srgbClr val="02A4A6"/>
              </a:solidFill>
              <a:effectLst/>
              <a:latin typeface="Arial" panose="020B0604020202020204" pitchFamily="34" charset="0"/>
              <a:ea typeface="Chalet-LondonNineteenSixty"/>
              <a:cs typeface="Times New Roman" panose="02020603050405020304" pitchFamily="18" charset="0"/>
            </a:endParaRPr>
          </a:p>
          <a:p>
            <a:pPr marL="457200" marR="702310" indent="0" algn="ctr">
              <a:spcAft>
                <a:spcPts val="865"/>
              </a:spcAft>
              <a:buNone/>
            </a:pPr>
            <a:endParaRPr lang="en-GB" sz="2000" spc="-10" dirty="0">
              <a:solidFill>
                <a:srgbClr val="02A4A6"/>
              </a:solidFill>
              <a:effectLst/>
              <a:latin typeface="Arial" panose="020B0604020202020204" pitchFamily="34" charset="0"/>
              <a:ea typeface="Chalet-LondonNineteenSixty"/>
              <a:cs typeface="Times New Roman" panose="02020603050405020304" pitchFamily="18" charset="0"/>
            </a:endParaRPr>
          </a:p>
          <a:p>
            <a:pPr marL="0" indent="0" algn="ctr">
              <a:buNone/>
            </a:pPr>
            <a:endParaRPr lang="en-US" dirty="0"/>
          </a:p>
        </p:txBody>
      </p:sp>
      <p:pic>
        <p:nvPicPr>
          <p:cNvPr id="4" name="Picture 3" descr="A blue text on a black background&#10;&#10;Description automatically generated">
            <a:extLst>
              <a:ext uri="{FF2B5EF4-FFF2-40B4-BE49-F238E27FC236}">
                <a16:creationId xmlns:a16="http://schemas.microsoft.com/office/drawing/2014/main" id="{E5690B7E-C973-5254-AA02-CE85060F1CC7}"/>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107869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9E3E-7CFF-F748-E514-31AEA64DE19E}"/>
              </a:ext>
            </a:extLst>
          </p:cNvPr>
          <p:cNvSpPr>
            <a:spLocks noGrp="1"/>
          </p:cNvSpPr>
          <p:nvPr>
            <p:ph type="title"/>
          </p:nvPr>
        </p:nvSpPr>
        <p:spPr/>
        <p:txBody>
          <a:bodyPr/>
          <a:lstStyle/>
          <a:p>
            <a:r>
              <a:rPr lang="en-GB" dirty="0"/>
              <a:t>Impact on stakeholders</a:t>
            </a:r>
          </a:p>
        </p:txBody>
      </p:sp>
      <p:pic>
        <p:nvPicPr>
          <p:cNvPr id="4" name="Picture 3" descr="A blue text on a black background&#10;&#10;Description automatically generated">
            <a:extLst>
              <a:ext uri="{FF2B5EF4-FFF2-40B4-BE49-F238E27FC236}">
                <a16:creationId xmlns:a16="http://schemas.microsoft.com/office/drawing/2014/main" id="{77B82DD7-E8F4-82DE-8359-F3CA9A2B2B8C}"/>
              </a:ext>
            </a:extLst>
          </p:cNvPr>
          <p:cNvPicPr>
            <a:picLocks noChangeAspect="1"/>
          </p:cNvPicPr>
          <p:nvPr/>
        </p:nvPicPr>
        <p:blipFill>
          <a:blip r:embed="rId3"/>
          <a:stretch>
            <a:fillRect/>
          </a:stretch>
        </p:blipFill>
        <p:spPr>
          <a:xfrm>
            <a:off x="6681384" y="6186397"/>
            <a:ext cx="2005416" cy="671603"/>
          </a:xfrm>
          <a:prstGeom prst="rect">
            <a:avLst/>
          </a:prstGeom>
        </p:spPr>
      </p:pic>
      <p:graphicFrame>
        <p:nvGraphicFramePr>
          <p:cNvPr id="5" name="Content Placeholder 4">
            <a:extLst>
              <a:ext uri="{FF2B5EF4-FFF2-40B4-BE49-F238E27FC236}">
                <a16:creationId xmlns:a16="http://schemas.microsoft.com/office/drawing/2014/main" id="{902F9BC1-7AF3-5BFE-D442-D13F8C5E0320}"/>
              </a:ext>
            </a:extLst>
          </p:cNvPr>
          <p:cNvGraphicFramePr>
            <a:graphicFrameLocks noGrp="1"/>
          </p:cNvGraphicFramePr>
          <p:nvPr>
            <p:ph idx="1"/>
            <p:extLst>
              <p:ext uri="{D42A27DB-BD31-4B8C-83A1-F6EECF244321}">
                <p14:modId xmlns:p14="http://schemas.microsoft.com/office/powerpoint/2010/main" val="1532598449"/>
              </p:ext>
            </p:extLst>
          </p:nvPr>
        </p:nvGraphicFramePr>
        <p:xfrm>
          <a:off x="-499730" y="1162747"/>
          <a:ext cx="6614970" cy="3989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Top Corners Rounded 5">
            <a:extLst>
              <a:ext uri="{FF2B5EF4-FFF2-40B4-BE49-F238E27FC236}">
                <a16:creationId xmlns:a16="http://schemas.microsoft.com/office/drawing/2014/main" id="{9C3A27B5-833D-4DEE-700B-298890D3128C}"/>
              </a:ext>
            </a:extLst>
          </p:cNvPr>
          <p:cNvSpPr/>
          <p:nvPr/>
        </p:nvSpPr>
        <p:spPr>
          <a:xfrm>
            <a:off x="5873996" y="2299425"/>
            <a:ext cx="3223423" cy="1354217"/>
          </a:xfrm>
          <a:prstGeom prst="round2SameRect">
            <a:avLst/>
          </a:prstGeom>
          <a:solidFill>
            <a:srgbClr val="5F5F5F">
              <a:lumMod val="20000"/>
              <a:lumOff val="80000"/>
            </a:srgbClr>
          </a:solidFill>
          <a:ln w="19050" cap="flat" cmpd="sng" algn="ctr">
            <a:solidFill>
              <a:srgbClr val="DDDDDD">
                <a:shade val="50000"/>
              </a:srgbClr>
            </a:solid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Progressing towards increasing representation and fixing the broken pipeline for Black and mixed-Black heritage students</a:t>
            </a:r>
          </a:p>
          <a:p>
            <a:pPr marL="0" marR="0" lvl="0" indent="0" algn="ctr" defTabSz="914354"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9E54A926-0685-CE1D-B080-16A4846C9B8D}"/>
              </a:ext>
            </a:extLst>
          </p:cNvPr>
          <p:cNvCxnSpPr>
            <a:cxnSpLocks/>
          </p:cNvCxnSpPr>
          <p:nvPr/>
        </p:nvCxnSpPr>
        <p:spPr>
          <a:xfrm>
            <a:off x="4195095" y="2938667"/>
            <a:ext cx="1463040" cy="0"/>
          </a:xfrm>
          <a:prstGeom prst="straightConnector1">
            <a:avLst/>
          </a:prstGeom>
          <a:noFill/>
          <a:ln w="79375" cap="flat" cmpd="sng" algn="ctr">
            <a:solidFill>
              <a:srgbClr val="B2B2B2">
                <a:lumMod val="50000"/>
              </a:srgbClr>
            </a:solidFill>
            <a:prstDash val="solid"/>
            <a:miter lim="800000"/>
            <a:tailEnd type="triangle"/>
          </a:ln>
          <a:effectLst/>
        </p:spPr>
      </p:cxnSp>
    </p:spTree>
    <p:extLst>
      <p:ext uri="{BB962C8B-B14F-4D97-AF65-F5344CB8AC3E}">
        <p14:creationId xmlns:p14="http://schemas.microsoft.com/office/powerpoint/2010/main" val="379840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FE51B-0023-C5C8-4E5A-CCF916062420}"/>
              </a:ext>
            </a:extLst>
          </p:cNvPr>
          <p:cNvPicPr>
            <a:picLocks noChangeAspect="1"/>
          </p:cNvPicPr>
          <p:nvPr/>
        </p:nvPicPr>
        <p:blipFill>
          <a:blip r:embed="rId3"/>
          <a:stretch>
            <a:fillRect/>
          </a:stretch>
        </p:blipFill>
        <p:spPr>
          <a:xfrm>
            <a:off x="2231335" y="2331970"/>
            <a:ext cx="3895577" cy="2194060"/>
          </a:xfrm>
          <a:prstGeom prst="rect">
            <a:avLst/>
          </a:prstGeom>
        </p:spPr>
      </p:pic>
      <p:sp>
        <p:nvSpPr>
          <p:cNvPr id="4" name="TextBox 3">
            <a:extLst>
              <a:ext uri="{FF2B5EF4-FFF2-40B4-BE49-F238E27FC236}">
                <a16:creationId xmlns:a16="http://schemas.microsoft.com/office/drawing/2014/main" id="{F9448037-812E-FA3B-AF39-C0FFF9FFF847}"/>
              </a:ext>
            </a:extLst>
          </p:cNvPr>
          <p:cNvSpPr txBox="1"/>
          <p:nvPr/>
        </p:nvSpPr>
        <p:spPr>
          <a:xfrm>
            <a:off x="293206" y="1135546"/>
            <a:ext cx="2932043" cy="461665"/>
          </a:xfrm>
          <a:prstGeom prst="rect">
            <a:avLst/>
          </a:prstGeom>
          <a:noFill/>
        </p:spPr>
        <p:txBody>
          <a:bodyPr wrap="square" rtlCol="0">
            <a:spAutoFit/>
          </a:bodyPr>
          <a:lstStyle/>
          <a:p>
            <a:pPr algn="ctr" defTabSz="685766" fontAlgn="auto">
              <a:spcBef>
                <a:spcPts val="0"/>
              </a:spcBef>
              <a:spcAft>
                <a:spcPts val="0"/>
              </a:spcAft>
              <a:defRPr/>
            </a:pPr>
            <a:r>
              <a:rPr lang="en-GB" sz="2400" b="1">
                <a:solidFill>
                  <a:prstClr val="black"/>
                </a:solidFill>
                <a:latin typeface="Calibri" panose="020F0502020204030204"/>
                <a:ea typeface="+mn-ea"/>
                <a:cs typeface="+mn-cs"/>
              </a:rPr>
              <a:t>Award Recognition!</a:t>
            </a:r>
          </a:p>
        </p:txBody>
      </p:sp>
      <p:sp>
        <p:nvSpPr>
          <p:cNvPr id="5" name="TextBox 4">
            <a:extLst>
              <a:ext uri="{FF2B5EF4-FFF2-40B4-BE49-F238E27FC236}">
                <a16:creationId xmlns:a16="http://schemas.microsoft.com/office/drawing/2014/main" id="{C16387D0-DBC9-2B5F-D2EE-866C5EC56228}"/>
              </a:ext>
            </a:extLst>
          </p:cNvPr>
          <p:cNvSpPr txBox="1"/>
          <p:nvPr/>
        </p:nvSpPr>
        <p:spPr>
          <a:xfrm>
            <a:off x="566531" y="4957141"/>
            <a:ext cx="6828182" cy="507831"/>
          </a:xfrm>
          <a:prstGeom prst="rect">
            <a:avLst/>
          </a:prstGeom>
          <a:noFill/>
        </p:spPr>
        <p:txBody>
          <a:bodyPr wrap="square" rtlCol="0">
            <a:spAutoFit/>
          </a:bodyPr>
          <a:lstStyle/>
          <a:p>
            <a:pPr algn="ctr" defTabSz="685766" fontAlgn="auto">
              <a:spcBef>
                <a:spcPts val="0"/>
              </a:spcBef>
              <a:spcAft>
                <a:spcPts val="0"/>
              </a:spcAft>
              <a:defRPr/>
            </a:pPr>
            <a:r>
              <a:rPr lang="en-GB" sz="1350" b="1">
                <a:solidFill>
                  <a:prstClr val="black"/>
                </a:solidFill>
                <a:latin typeface="Calibri" panose="020F0502020204030204"/>
                <a:ea typeface="+mn-ea"/>
                <a:cs typeface="+mn-cs"/>
              </a:rPr>
              <a:t>The Institute of Student Employers 2023, Outstanding University Partnership with an Employer and/or Supplier</a:t>
            </a:r>
          </a:p>
        </p:txBody>
      </p:sp>
    </p:spTree>
    <p:extLst>
      <p:ext uri="{BB962C8B-B14F-4D97-AF65-F5344CB8AC3E}">
        <p14:creationId xmlns:p14="http://schemas.microsoft.com/office/powerpoint/2010/main" val="363136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44343C7-66AE-191E-DC5A-EB6F522FEBC8}"/>
              </a:ext>
            </a:extLst>
          </p:cNvPr>
          <p:cNvSpPr>
            <a:spLocks noGrp="1"/>
          </p:cNvSpPr>
          <p:nvPr>
            <p:ph type="dt" sz="half" idx="10"/>
          </p:nvPr>
        </p:nvSpPr>
        <p:spPr/>
        <p:txBody>
          <a:bodyPr/>
          <a:lstStyle/>
          <a:p>
            <a:pPr defTabSz="685766" fontAlgn="auto">
              <a:spcBef>
                <a:spcPts val="0"/>
              </a:spcBef>
              <a:spcAft>
                <a:spcPts val="0"/>
              </a:spcAft>
              <a:defRPr/>
            </a:pPr>
            <a:r>
              <a:rPr lang="en-US" sz="1350">
                <a:solidFill>
                  <a:prstClr val="white">
                    <a:lumMod val="95000"/>
                  </a:prstClr>
                </a:solidFill>
                <a:latin typeface="Calibri" panose="020F0502020204030204"/>
                <a:ea typeface="+mn-ea"/>
                <a:cs typeface="+mn-cs"/>
              </a:rPr>
              <a:t>8/05/20XX</a:t>
            </a:r>
          </a:p>
        </p:txBody>
      </p:sp>
      <p:sp>
        <p:nvSpPr>
          <p:cNvPr id="6" name="Footer Placeholder 5">
            <a:extLst>
              <a:ext uri="{FF2B5EF4-FFF2-40B4-BE49-F238E27FC236}">
                <a16:creationId xmlns:a16="http://schemas.microsoft.com/office/drawing/2014/main" id="{E67DAF13-A126-83AD-B6B1-6B0B4AF2E487}"/>
              </a:ext>
            </a:extLst>
          </p:cNvPr>
          <p:cNvSpPr>
            <a:spLocks noGrp="1"/>
          </p:cNvSpPr>
          <p:nvPr>
            <p:ph type="ftr" sz="quarter" idx="11"/>
          </p:nvPr>
        </p:nvSpPr>
        <p:spPr/>
        <p:txBody>
          <a:bodyPr/>
          <a:lstStyle/>
          <a:p>
            <a:pPr defTabSz="685766" fontAlgn="auto">
              <a:spcBef>
                <a:spcPts val="0"/>
              </a:spcBef>
              <a:spcAft>
                <a:spcPts val="0"/>
              </a:spcAft>
              <a:defRPr/>
            </a:pPr>
            <a:r>
              <a:rPr lang="en-US">
                <a:solidFill>
                  <a:prstClr val="white">
                    <a:lumMod val="95000"/>
                  </a:prstClr>
                </a:solidFill>
              </a:rPr>
              <a:t>Conference Presentation</a:t>
            </a:r>
          </a:p>
        </p:txBody>
      </p:sp>
      <p:sp>
        <p:nvSpPr>
          <p:cNvPr id="7" name="Slide Number Placeholder 6">
            <a:extLst>
              <a:ext uri="{FF2B5EF4-FFF2-40B4-BE49-F238E27FC236}">
                <a16:creationId xmlns:a16="http://schemas.microsoft.com/office/drawing/2014/main" id="{FA57F328-2124-4BD3-A123-C4EBDC0B29C1}"/>
              </a:ext>
            </a:extLst>
          </p:cNvPr>
          <p:cNvSpPr>
            <a:spLocks noGrp="1"/>
          </p:cNvSpPr>
          <p:nvPr>
            <p:ph type="sldNum" sz="quarter" idx="12"/>
          </p:nvPr>
        </p:nvSpPr>
        <p:spPr/>
        <p:txBody>
          <a:bodyPr/>
          <a:lstStyle/>
          <a:p>
            <a:pPr defTabSz="685766" fontAlgn="auto">
              <a:spcBef>
                <a:spcPts val="0"/>
              </a:spcBef>
              <a:spcAft>
                <a:spcPts val="0"/>
              </a:spcAft>
              <a:defRPr/>
            </a:pPr>
            <a:fld id="{18D65601-5AE2-46FC-B138-694DDD2B510D}" type="slidenum">
              <a:rPr lang="en-US">
                <a:solidFill>
                  <a:prstClr val="white">
                    <a:lumMod val="95000"/>
                  </a:prstClr>
                </a:solidFill>
              </a:rPr>
              <a:pPr defTabSz="685766" fontAlgn="auto">
                <a:spcBef>
                  <a:spcPts val="0"/>
                </a:spcBef>
                <a:spcAft>
                  <a:spcPts val="0"/>
                </a:spcAft>
                <a:defRPr/>
              </a:pPr>
              <a:t>17</a:t>
            </a:fld>
            <a:endParaRPr lang="en-US">
              <a:solidFill>
                <a:prstClr val="white">
                  <a:lumMod val="95000"/>
                </a:prstClr>
              </a:solidFill>
            </a:endParaRPr>
          </a:p>
        </p:txBody>
      </p:sp>
      <p:pic>
        <p:nvPicPr>
          <p:cNvPr id="13" name="Picture 12"/>
          <p:cNvPicPr>
            <a:picLocks noChangeAspect="1"/>
          </p:cNvPicPr>
          <p:nvPr/>
        </p:nvPicPr>
        <p:blipFill>
          <a:blip r:embed="rId3"/>
          <a:stretch>
            <a:fillRect/>
          </a:stretch>
        </p:blipFill>
        <p:spPr>
          <a:xfrm>
            <a:off x="628650" y="1274274"/>
            <a:ext cx="5968356" cy="1121570"/>
          </a:xfrm>
          <a:prstGeom prst="rect">
            <a:avLst/>
          </a:prstGeom>
        </p:spPr>
      </p:pic>
      <p:pic>
        <p:nvPicPr>
          <p:cNvPr id="16" name="Picture 15"/>
          <p:cNvPicPr>
            <a:picLocks noChangeAspect="1"/>
          </p:cNvPicPr>
          <p:nvPr/>
        </p:nvPicPr>
        <p:blipFill>
          <a:blip r:embed="rId4"/>
          <a:stretch>
            <a:fillRect/>
          </a:stretch>
        </p:blipFill>
        <p:spPr>
          <a:xfrm>
            <a:off x="707232" y="2842652"/>
            <a:ext cx="5750719" cy="1543355"/>
          </a:xfrm>
          <a:prstGeom prst="rect">
            <a:avLst/>
          </a:prstGeom>
        </p:spPr>
      </p:pic>
      <p:pic>
        <p:nvPicPr>
          <p:cNvPr id="17" name="Picture 16"/>
          <p:cNvPicPr>
            <a:picLocks noChangeAspect="1"/>
          </p:cNvPicPr>
          <p:nvPr/>
        </p:nvPicPr>
        <p:blipFill>
          <a:blip r:embed="rId5"/>
          <a:stretch>
            <a:fillRect/>
          </a:stretch>
        </p:blipFill>
        <p:spPr>
          <a:xfrm>
            <a:off x="721519" y="4748797"/>
            <a:ext cx="5736431" cy="875716"/>
          </a:xfrm>
          <a:prstGeom prst="rect">
            <a:avLst/>
          </a:prstGeom>
        </p:spPr>
      </p:pic>
      <p:sp>
        <p:nvSpPr>
          <p:cNvPr id="18" name="Rounded Rectangle 17"/>
          <p:cNvSpPr/>
          <p:nvPr/>
        </p:nvSpPr>
        <p:spPr>
          <a:xfrm>
            <a:off x="514350" y="1274274"/>
            <a:ext cx="6082656" cy="1197464"/>
          </a:xfrm>
          <a:prstGeom prst="roundRect">
            <a:avLst/>
          </a:prstGeom>
          <a:noFill/>
          <a:ln>
            <a:solidFill>
              <a:srgbClr val="586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defRPr/>
            </a:pPr>
            <a:endParaRPr lang="en-GB" sz="1350">
              <a:solidFill>
                <a:prstClr val="white"/>
              </a:solidFill>
              <a:latin typeface="Calibri" panose="020F0502020204030204"/>
            </a:endParaRPr>
          </a:p>
        </p:txBody>
      </p:sp>
      <p:sp>
        <p:nvSpPr>
          <p:cNvPr id="19" name="Rounded Rectangle 18"/>
          <p:cNvSpPr/>
          <p:nvPr/>
        </p:nvSpPr>
        <p:spPr>
          <a:xfrm>
            <a:off x="514350" y="2676861"/>
            <a:ext cx="6082656" cy="18091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defRPr/>
            </a:pPr>
            <a:endParaRPr lang="en-GB" sz="1350">
              <a:solidFill>
                <a:prstClr val="white"/>
              </a:solidFill>
              <a:latin typeface="Calibri" panose="020F0502020204030204"/>
            </a:endParaRPr>
          </a:p>
        </p:txBody>
      </p:sp>
      <p:sp>
        <p:nvSpPr>
          <p:cNvPr id="20" name="Rounded Rectangle 19"/>
          <p:cNvSpPr/>
          <p:nvPr/>
        </p:nvSpPr>
        <p:spPr>
          <a:xfrm>
            <a:off x="571500" y="4604743"/>
            <a:ext cx="6025506" cy="112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defRPr/>
            </a:pPr>
            <a:endParaRPr lang="en-GB" sz="1350">
              <a:solidFill>
                <a:prstClr val="white"/>
              </a:solidFill>
              <a:latin typeface="Calibri" panose="020F0502020204030204"/>
            </a:endParaRPr>
          </a:p>
        </p:txBody>
      </p:sp>
      <p:pic>
        <p:nvPicPr>
          <p:cNvPr id="1026" name="Picture 2" descr="Amazon.com: Graduation Gift, Miss Mrs Ms Dr. Coffee Mug, Funny Unique Gift  Idea Cup For Phd Graduate, Doctorates Degree, Doctor Coffee Mug, Student  Graduate For Son, Daughter, Cups for Graduates, 11 o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969" y="2185988"/>
            <a:ext cx="2536031" cy="3114675"/>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2686050" y="3033128"/>
            <a:ext cx="1785938" cy="31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defRPr/>
            </a:pPr>
            <a:endParaRPr lang="en-GB" sz="1350">
              <a:solidFill>
                <a:prstClr val="white"/>
              </a:solidFill>
              <a:latin typeface="Calibri" panose="020F0502020204030204"/>
            </a:endParaRPr>
          </a:p>
        </p:txBody>
      </p:sp>
      <p:sp>
        <p:nvSpPr>
          <p:cNvPr id="27" name="Oval 26"/>
          <p:cNvSpPr/>
          <p:nvPr/>
        </p:nvSpPr>
        <p:spPr>
          <a:xfrm>
            <a:off x="568176" y="4029075"/>
            <a:ext cx="1917850" cy="403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6065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351565" cy="51435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8" name="Title 7">
            <a:extLst>
              <a:ext uri="{FF2B5EF4-FFF2-40B4-BE49-F238E27FC236}">
                <a16:creationId xmlns:a16="http://schemas.microsoft.com/office/drawing/2014/main" id="{EFC6F2EC-A672-B83E-A327-88014F2426A1}"/>
              </a:ext>
            </a:extLst>
          </p:cNvPr>
          <p:cNvSpPr>
            <a:spLocks noGrp="1"/>
          </p:cNvSpPr>
          <p:nvPr>
            <p:ph type="title" idx="4294967295"/>
          </p:nvPr>
        </p:nvSpPr>
        <p:spPr>
          <a:xfrm>
            <a:off x="580056" y="1601321"/>
            <a:ext cx="2712685" cy="2096370"/>
          </a:xfrm>
        </p:spPr>
        <p:txBody>
          <a:bodyPr vert="horz" lIns="68580" tIns="34290" rIns="68580" bIns="34290" rtlCol="0" anchor="b">
            <a:normAutofit/>
          </a:bodyPr>
          <a:lstStyle/>
          <a:p>
            <a:pPr algn="ctr" defTabSz="685800"/>
            <a:r>
              <a:rPr lang="en-US" dirty="0">
                <a:latin typeface="+mj-lt"/>
                <a:ea typeface="+mj-ea"/>
                <a:cs typeface="+mj-cs"/>
              </a:rPr>
              <a:t>ASPIRE Podcast</a:t>
            </a:r>
            <a:endParaRPr lang="en-US" kern="1200" dirty="0">
              <a:solidFill>
                <a:schemeClr val="tx1"/>
              </a:solidFill>
              <a:latin typeface="+mj-lt"/>
              <a:ea typeface="+mj-ea"/>
              <a:cs typeface="+mj-cs"/>
            </a:endParaRPr>
          </a:p>
        </p:txBody>
      </p:sp>
      <p:pic>
        <p:nvPicPr>
          <p:cNvPr id="11" name="Content Placeholder 10" descr="A group of people looking at a mountain with faces on it&#10;&#10;Description automatically generated">
            <a:extLst>
              <a:ext uri="{FF2B5EF4-FFF2-40B4-BE49-F238E27FC236}">
                <a16:creationId xmlns:a16="http://schemas.microsoft.com/office/drawing/2014/main" id="{A5A37DBD-E06A-BFC7-1EED-24B434AD3E8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436101" y="1291304"/>
            <a:ext cx="4252912" cy="4252912"/>
          </a:xfrm>
          <a:prstGeom prst="rect">
            <a:avLst/>
          </a:prstGeom>
        </p:spPr>
      </p:pic>
      <p:sp>
        <p:nvSpPr>
          <p:cNvPr id="7" name="Slide Number Placeholder 6">
            <a:extLst>
              <a:ext uri="{FF2B5EF4-FFF2-40B4-BE49-F238E27FC236}">
                <a16:creationId xmlns:a16="http://schemas.microsoft.com/office/drawing/2014/main" id="{AFF0F17F-BAF7-D4B4-AFC2-1E760D2C811B}"/>
              </a:ext>
            </a:extLst>
          </p:cNvPr>
          <p:cNvSpPr>
            <a:spLocks noGrp="1"/>
          </p:cNvSpPr>
          <p:nvPr>
            <p:ph type="sldNum" sz="quarter" idx="4294967295"/>
          </p:nvPr>
        </p:nvSpPr>
        <p:spPr>
          <a:xfrm>
            <a:off x="6457950" y="5624513"/>
            <a:ext cx="2057400" cy="273844"/>
          </a:xfrm>
        </p:spPr>
        <p:txBody>
          <a:bodyPr vert="horz" lIns="68580" tIns="34290" rIns="68580" bIns="34290" rtlCol="0" anchor="ctr">
            <a:normAutofit/>
          </a:bodyPr>
          <a:lstStyle/>
          <a:p>
            <a:pPr defTabSz="685800" fontAlgn="auto">
              <a:spcBef>
                <a:spcPts val="0"/>
              </a:spcBef>
              <a:spcAft>
                <a:spcPts val="450"/>
              </a:spcAft>
            </a:pPr>
            <a:fld id="{18D65601-5AE2-46FC-B138-694DDD2B510D}" type="slidenum">
              <a:rPr lang="en-US" sz="750">
                <a:solidFill>
                  <a:prstClr val="black">
                    <a:tint val="75000"/>
                  </a:prstClr>
                </a:solidFill>
                <a:latin typeface="Calibri" panose="020F0502020204030204"/>
                <a:ea typeface="+mn-ea"/>
                <a:cs typeface="+mn-cs"/>
              </a:rPr>
              <a:pPr defTabSz="685800" fontAlgn="auto">
                <a:spcBef>
                  <a:spcPts val="0"/>
                </a:spcBef>
                <a:spcAft>
                  <a:spcPts val="450"/>
                </a:spcAft>
              </a:pPr>
              <a:t>18</a:t>
            </a:fld>
            <a:endParaRPr lang="en-US" sz="75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674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5B68-580B-029C-89A6-FBF041E26842}"/>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272C809B-1BF7-0173-E3C0-7F24F71EF426}"/>
              </a:ext>
            </a:extLst>
          </p:cNvPr>
          <p:cNvSpPr>
            <a:spLocks noGrp="1"/>
          </p:cNvSpPr>
          <p:nvPr>
            <p:ph idx="1"/>
          </p:nvPr>
        </p:nvSpPr>
        <p:spPr/>
        <p:txBody>
          <a:bodyPr/>
          <a:lstStyle/>
          <a:p>
            <a:r>
              <a:rPr lang="en-GB" sz="2800" dirty="0"/>
              <a:t>Explore additional funding beyond the current funding cycle to continue to support Black scholars towards doctoral education.</a:t>
            </a:r>
          </a:p>
          <a:p>
            <a:r>
              <a:rPr lang="en-GB" sz="2800" dirty="0"/>
              <a:t>Continued engagement with senior leaders towards an anti-racist higher education.</a:t>
            </a:r>
          </a:p>
          <a:p>
            <a:r>
              <a:rPr lang="en-GB" sz="2800" dirty="0"/>
              <a:t>Continued engagement with policymakers towards increasing access and participation for Black scholars.</a:t>
            </a:r>
          </a:p>
          <a:p>
            <a:r>
              <a:rPr lang="en-GB" sz="2800" dirty="0"/>
              <a:t>Overarching evaluation report of all </a:t>
            </a:r>
            <a:r>
              <a:rPr lang="en-GB" sz="2800"/>
              <a:t>three cohorts</a:t>
            </a:r>
            <a:endParaRPr lang="en-GB" sz="2800" dirty="0"/>
          </a:p>
        </p:txBody>
      </p:sp>
      <p:pic>
        <p:nvPicPr>
          <p:cNvPr id="4" name="Picture 3" descr="A blue text on a black background&#10;&#10;Description automatically generated">
            <a:extLst>
              <a:ext uri="{FF2B5EF4-FFF2-40B4-BE49-F238E27FC236}">
                <a16:creationId xmlns:a16="http://schemas.microsoft.com/office/drawing/2014/main" id="{686F136C-CBF5-8A9F-97DF-0AC418740F63}"/>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74680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ACC4-CD55-EC42-3385-FD94E9FA6F97}"/>
              </a:ext>
            </a:extLst>
          </p:cNvPr>
          <p:cNvSpPr>
            <a:spLocks noGrp="1"/>
          </p:cNvSpPr>
          <p:nvPr>
            <p:ph type="title"/>
          </p:nvPr>
        </p:nvSpPr>
        <p:spPr/>
        <p:txBody>
          <a:bodyPr/>
          <a:lstStyle/>
          <a:p>
            <a:r>
              <a:rPr lang="en-GB" dirty="0"/>
              <a:t>ASPIRE</a:t>
            </a:r>
          </a:p>
        </p:txBody>
      </p:sp>
      <p:pic>
        <p:nvPicPr>
          <p:cNvPr id="2050" name="Picture 2">
            <a:extLst>
              <a:ext uri="{FF2B5EF4-FFF2-40B4-BE49-F238E27FC236}">
                <a16:creationId xmlns:a16="http://schemas.microsoft.com/office/drawing/2014/main" id="{A72D9A83-69B6-5DF9-8CFE-FC49E9A0C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217294"/>
            <a:ext cx="8503920" cy="4783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text on a black background&#10;&#10;Description automatically generated">
            <a:extLst>
              <a:ext uri="{FF2B5EF4-FFF2-40B4-BE49-F238E27FC236}">
                <a16:creationId xmlns:a16="http://schemas.microsoft.com/office/drawing/2014/main" id="{F98AB67F-A3A3-FEC5-5065-10F9E9628A73}"/>
              </a:ext>
            </a:extLst>
          </p:cNvPr>
          <p:cNvPicPr>
            <a:picLocks noChangeAspect="1"/>
          </p:cNvPicPr>
          <p:nvPr/>
        </p:nvPicPr>
        <p:blipFill>
          <a:blip r:embed="rId4"/>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1087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2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D1D7C-244C-614E-A559-E9CA4B5E042A}"/>
              </a:ext>
            </a:extLst>
          </p:cNvPr>
          <p:cNvSpPr>
            <a:spLocks noGrp="1"/>
          </p:cNvSpPr>
          <p:nvPr>
            <p:ph type="title"/>
          </p:nvPr>
        </p:nvSpPr>
        <p:spPr/>
        <p:txBody>
          <a:bodyPr/>
          <a:lstStyle/>
          <a:p>
            <a:r>
              <a:rPr lang="en-GB" dirty="0"/>
              <a:t>ASPIRE evaluation</a:t>
            </a:r>
          </a:p>
        </p:txBody>
      </p:sp>
      <p:sp>
        <p:nvSpPr>
          <p:cNvPr id="3" name="Content Placeholder 2">
            <a:extLst>
              <a:ext uri="{FF2B5EF4-FFF2-40B4-BE49-F238E27FC236}">
                <a16:creationId xmlns:a16="http://schemas.microsoft.com/office/drawing/2014/main" id="{53C91A0D-C7CC-1B9D-B916-E20C14006F92}"/>
              </a:ext>
            </a:extLst>
          </p:cNvPr>
          <p:cNvSpPr>
            <a:spLocks noGrp="1"/>
          </p:cNvSpPr>
          <p:nvPr>
            <p:ph idx="1"/>
          </p:nvPr>
        </p:nvSpPr>
        <p:spPr>
          <a:xfrm>
            <a:off x="457200" y="1335024"/>
            <a:ext cx="8229600" cy="4525963"/>
          </a:xfrm>
        </p:spPr>
        <p:txBody>
          <a:bodyPr/>
          <a:lstStyle/>
          <a:p>
            <a:r>
              <a:rPr lang="en-GB" sz="2400" b="1" spc="-10" dirty="0">
                <a:effectLst/>
                <a:latin typeface="Arial" panose="020B0604020202020204" pitchFamily="34" charset="0"/>
                <a:ea typeface="Chalet-LondonNineteenSixty"/>
                <a:cs typeface="Times New Roman" panose="02020603050405020304" pitchFamily="18" charset="0"/>
              </a:rPr>
              <a:t>Process evaluation</a:t>
            </a:r>
            <a:r>
              <a:rPr lang="en-GB" sz="2400" spc="-10" dirty="0">
                <a:effectLst/>
                <a:latin typeface="Arial" panose="020B0604020202020204" pitchFamily="34" charset="0"/>
                <a:ea typeface="Chalet-LondonNineteenSixty"/>
                <a:cs typeface="Times New Roman" panose="02020603050405020304" pitchFamily="18" charset="0"/>
              </a:rPr>
              <a:t> proving insights into what makes the programme successful, what works well and aspects that need adaptation or change</a:t>
            </a:r>
          </a:p>
          <a:p>
            <a:r>
              <a:rPr lang="en-GB" sz="2400" b="1" spc="-10" dirty="0">
                <a:effectLst/>
                <a:latin typeface="Arial" panose="020B0604020202020204" pitchFamily="34" charset="0"/>
                <a:ea typeface="Chalet-LondonNineteenSixty"/>
                <a:cs typeface="Times New Roman" panose="02020603050405020304" pitchFamily="18" charset="0"/>
              </a:rPr>
              <a:t>Impact evaluation</a:t>
            </a:r>
            <a:r>
              <a:rPr lang="en-GB" sz="2400" spc="-10" dirty="0">
                <a:effectLst/>
                <a:latin typeface="Arial" panose="020B0604020202020204" pitchFamily="34" charset="0"/>
                <a:ea typeface="Chalet-LondonNineteenSixty"/>
                <a:cs typeface="Times New Roman" panose="02020603050405020304" pitchFamily="18" charset="0"/>
              </a:rPr>
              <a:t> provides insights into whether the ASPIRE programme works to improve:</a:t>
            </a:r>
          </a:p>
          <a:p>
            <a:pPr marL="0" indent="0">
              <a:buNone/>
            </a:pPr>
            <a:r>
              <a:rPr lang="en-GB" sz="2400" spc="-10" dirty="0">
                <a:effectLst/>
                <a:latin typeface="Arial" panose="020B0604020202020204" pitchFamily="34" charset="0"/>
                <a:ea typeface="Chalet-LondonNineteenSixty"/>
                <a:cs typeface="Times New Roman" panose="02020603050405020304" pitchFamily="18" charset="0"/>
              </a:rPr>
              <a:t>Experiences (of Black and Black heritage students, staff, other students)</a:t>
            </a:r>
          </a:p>
          <a:p>
            <a:pPr marL="0" indent="0">
              <a:buNone/>
            </a:pPr>
            <a:r>
              <a:rPr lang="en-GB" sz="2400" spc="-10" dirty="0">
                <a:effectLst/>
                <a:latin typeface="Arial" panose="020B0604020202020204" pitchFamily="34" charset="0"/>
                <a:ea typeface="Chalet-LondonNineteenSixty"/>
                <a:cs typeface="Times New Roman" panose="02020603050405020304" pitchFamily="18" charset="0"/>
              </a:rPr>
              <a:t>Engagement (of Black and Black heritage students, staff, other students)</a:t>
            </a:r>
          </a:p>
          <a:p>
            <a:pPr marL="0" indent="0">
              <a:buNone/>
            </a:pPr>
            <a:r>
              <a:rPr lang="en-GB" sz="2400" spc="-10" dirty="0">
                <a:effectLst/>
                <a:latin typeface="Arial" panose="020B0604020202020204" pitchFamily="34" charset="0"/>
                <a:ea typeface="Chalet-LondonNineteenSixty"/>
                <a:cs typeface="Times New Roman" panose="02020603050405020304" pitchFamily="18" charset="0"/>
              </a:rPr>
              <a:t>Future study or career prospects (of Black and Black heritage students who take part in ASPIRE).</a:t>
            </a:r>
          </a:p>
          <a:p>
            <a:endParaRPr lang="en-GB" sz="2400" dirty="0"/>
          </a:p>
        </p:txBody>
      </p:sp>
      <p:pic>
        <p:nvPicPr>
          <p:cNvPr id="5" name="Picture 4" descr="A blue text on a black background&#10;&#10;Description automatically generated">
            <a:extLst>
              <a:ext uri="{FF2B5EF4-FFF2-40B4-BE49-F238E27FC236}">
                <a16:creationId xmlns:a16="http://schemas.microsoft.com/office/drawing/2014/main" id="{4B2CFA28-E5CF-5541-332E-AF3CA811B6ED}"/>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298307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99F1EF2-6A2B-ACFC-718A-CC87238B15AD}"/>
              </a:ext>
            </a:extLst>
          </p:cNvPr>
          <p:cNvGraphicFramePr>
            <a:graphicFrameLocks noGrp="1"/>
          </p:cNvGraphicFramePr>
          <p:nvPr>
            <p:extLst>
              <p:ext uri="{D42A27DB-BD31-4B8C-83A1-F6EECF244321}">
                <p14:modId xmlns:p14="http://schemas.microsoft.com/office/powerpoint/2010/main" val="862298219"/>
              </p:ext>
            </p:extLst>
          </p:nvPr>
        </p:nvGraphicFramePr>
        <p:xfrm>
          <a:off x="976465" y="298953"/>
          <a:ext cx="7191070" cy="5862363"/>
        </p:xfrm>
        <a:graphic>
          <a:graphicData uri="http://schemas.openxmlformats.org/drawingml/2006/table">
            <a:tbl>
              <a:tblPr firstRow="1" firstCol="1" bandRow="1"/>
              <a:tblGrid>
                <a:gridCol w="2483695">
                  <a:extLst>
                    <a:ext uri="{9D8B030D-6E8A-4147-A177-3AD203B41FA5}">
                      <a16:colId xmlns:a16="http://schemas.microsoft.com/office/drawing/2014/main" val="3046505196"/>
                    </a:ext>
                  </a:extLst>
                </a:gridCol>
                <a:gridCol w="4707375">
                  <a:extLst>
                    <a:ext uri="{9D8B030D-6E8A-4147-A177-3AD203B41FA5}">
                      <a16:colId xmlns:a16="http://schemas.microsoft.com/office/drawing/2014/main" val="3358029433"/>
                    </a:ext>
                  </a:extLst>
                </a:gridCol>
              </a:tblGrid>
              <a:tr h="284410">
                <a:tc gridSpan="2">
                  <a:txBody>
                    <a:bodyPr/>
                    <a:lstStyle/>
                    <a:p>
                      <a:pPr>
                        <a:lnSpc>
                          <a:spcPct val="115000"/>
                        </a:lnSpc>
                        <a:spcAft>
                          <a:spcPts val="800"/>
                        </a:spcAft>
                      </a:pPr>
                      <a:r>
                        <a:rPr lang="en-GB" sz="1600" spc="-10" dirty="0">
                          <a:solidFill>
                            <a:srgbClr val="FFFFFF"/>
                          </a:solidFill>
                          <a:effectLst/>
                          <a:highlight>
                            <a:srgbClr val="02A4A6"/>
                          </a:highlight>
                          <a:latin typeface="Arial" panose="020B0604020202020204" pitchFamily="34" charset="0"/>
                          <a:ea typeface="Chalet-LondonNineteenSixty"/>
                        </a:rPr>
                        <a:t>Research questions</a:t>
                      </a:r>
                      <a:endParaRPr lang="en-GB" sz="1600" spc="-10" dirty="0">
                        <a:effectLst/>
                        <a:highlight>
                          <a:srgbClr val="02A4A6"/>
                        </a:highlight>
                        <a:latin typeface="Arial" panose="020B0604020202020204" pitchFamily="34" charset="0"/>
                        <a:ea typeface="Chalet-LondonNineteenSixty"/>
                      </a:endParaRPr>
                    </a:p>
                  </a:txBody>
                  <a:tcPr marL="63073" marR="63073" marT="0" marB="16352" anchor="ctr">
                    <a:lnL>
                      <a:noFill/>
                    </a:lnL>
                    <a:lnR>
                      <a:noFill/>
                    </a:lnR>
                    <a:lnT>
                      <a:noFill/>
                    </a:lnT>
                    <a:lnB w="12700" cap="flat" cmpd="sng" algn="ctr">
                      <a:solidFill>
                        <a:srgbClr val="02A4A6"/>
                      </a:solidFill>
                      <a:prstDash val="solid"/>
                      <a:round/>
                      <a:headEnd type="none" w="med" len="med"/>
                      <a:tailEnd type="none" w="med" len="med"/>
                    </a:lnB>
                    <a:solidFill>
                      <a:srgbClr val="02A4A6"/>
                    </a:solidFill>
                  </a:tcPr>
                </a:tc>
                <a:tc hMerge="1">
                  <a:txBody>
                    <a:bodyPr/>
                    <a:lstStyle/>
                    <a:p>
                      <a:endParaRPr lang="en-GB"/>
                    </a:p>
                  </a:txBody>
                  <a:tcPr/>
                </a:tc>
                <a:extLst>
                  <a:ext uri="{0D108BD9-81ED-4DB2-BD59-A6C34878D82A}">
                    <a16:rowId xmlns:a16="http://schemas.microsoft.com/office/drawing/2014/main" val="2529309824"/>
                  </a:ext>
                </a:extLst>
              </a:tr>
              <a:tr h="1954662">
                <a:tc>
                  <a:txBody>
                    <a:bodyPr/>
                    <a:lstStyle/>
                    <a:p>
                      <a:pPr>
                        <a:lnSpc>
                          <a:spcPct val="115000"/>
                        </a:lnSpc>
                        <a:spcAft>
                          <a:spcPts val="800"/>
                        </a:spcAft>
                      </a:pPr>
                      <a:r>
                        <a:rPr lang="en-GB" sz="1600" spc="-10">
                          <a:effectLst/>
                          <a:latin typeface="Arial" panose="020B0604020202020204" pitchFamily="34" charset="0"/>
                          <a:ea typeface="Chalet-LondonNineteenSixty"/>
                        </a:rPr>
                        <a:t>Primary research questions</a:t>
                      </a:r>
                    </a:p>
                  </a:txBody>
                  <a:tcPr marL="63073" marR="63073" marT="0" marB="16352"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Does the ASPIRE programme increase confidence and resilience in Black and Black heritage students?</a:t>
                      </a:r>
                    </a:p>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Does attending the ASPIRE programme improve doctoral applications among Black and Black heritage students?</a:t>
                      </a:r>
                    </a:p>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Does engagement with the ASPIRE programme increase Black and Black heritage students work-readiness for doctoral level study?</a:t>
                      </a:r>
                    </a:p>
                  </a:txBody>
                  <a:tcPr marL="63073" marR="63073" marT="0" marB="16352"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2500000456"/>
                  </a:ext>
                </a:extLst>
              </a:tr>
              <a:tr h="1262169">
                <a:tc>
                  <a:txBody>
                    <a:bodyPr/>
                    <a:lstStyle/>
                    <a:p>
                      <a:pPr>
                        <a:lnSpc>
                          <a:spcPct val="115000"/>
                        </a:lnSpc>
                        <a:spcAft>
                          <a:spcPts val="800"/>
                        </a:spcAft>
                      </a:pPr>
                      <a:r>
                        <a:rPr lang="en-GB" sz="1600" spc="-10">
                          <a:effectLst/>
                          <a:latin typeface="Arial" panose="020B0604020202020204" pitchFamily="34" charset="0"/>
                          <a:ea typeface="Chalet-LondonNineteenSixty"/>
                        </a:rPr>
                        <a:t>Secondary research questions </a:t>
                      </a:r>
                    </a:p>
                  </a:txBody>
                  <a:tcPr marL="63073" marR="63073" marT="0" marB="16352"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Identify the structural barriers that exist for Black and Black heritage students.</a:t>
                      </a:r>
                    </a:p>
                    <a:p>
                      <a:pPr marL="342900" lvl="0" indent="-342900">
                        <a:lnSpc>
                          <a:spcPts val="1300"/>
                        </a:lnSpc>
                        <a:spcAft>
                          <a:spcPts val="800"/>
                        </a:spcAft>
                        <a:buClr>
                          <a:srgbClr val="02A4A6"/>
                        </a:buClr>
                        <a:buFont typeface="+mj-lt"/>
                        <a:buAutoNum type="arabicPeriod"/>
                        <a:tabLst>
                          <a:tab pos="215900" algn="l"/>
                        </a:tabLst>
                      </a:pPr>
                      <a:r>
                        <a:rPr lang="en-GB" sz="1600" spc="0" dirty="0">
                          <a:effectLst/>
                          <a:latin typeface="Arial" panose="020B0604020202020204" pitchFamily="34" charset="0"/>
                          <a:ea typeface="Chalet-LondonNineteenSixty"/>
                          <a:cs typeface="Times New Roman" panose="02020603050405020304" pitchFamily="18" charset="0"/>
                        </a:rPr>
                        <a:t>Does ASPIRE increase confidence/resilience more in Black </a:t>
                      </a:r>
                      <a:r>
                        <a:rPr lang="en-GB" sz="1600" spc="-10" dirty="0">
                          <a:effectLst/>
                          <a:latin typeface="Arial" panose="020B0604020202020204" pitchFamily="34" charset="0"/>
                          <a:ea typeface="Chalet-LondonNineteenSixty"/>
                          <a:cs typeface="Times New Roman" panose="02020603050405020304" pitchFamily="18" charset="0"/>
                        </a:rPr>
                        <a:t>and Black heritage </a:t>
                      </a:r>
                      <a:r>
                        <a:rPr lang="en-GB" sz="1600" spc="0" dirty="0">
                          <a:effectLst/>
                          <a:latin typeface="Arial" panose="020B0604020202020204" pitchFamily="34" charset="0"/>
                          <a:ea typeface="Chalet-LondonNineteenSixty"/>
                          <a:cs typeface="Times New Roman" panose="02020603050405020304" pitchFamily="18" charset="0"/>
                        </a:rPr>
                        <a:t>female students (and any other groups)?</a:t>
                      </a:r>
                      <a:endParaRPr lang="en-GB" sz="1600" spc="-10" dirty="0">
                        <a:effectLst/>
                        <a:latin typeface="Arial" panose="020B0604020202020204" pitchFamily="34" charset="0"/>
                        <a:ea typeface="Chalet-LondonNineteenSixty"/>
                        <a:cs typeface="Times New Roman" panose="02020603050405020304" pitchFamily="18" charset="0"/>
                      </a:endParaRPr>
                    </a:p>
                  </a:txBody>
                  <a:tcPr marL="63073" marR="63073" marT="0" marB="16352"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341087558"/>
                  </a:ext>
                </a:extLst>
              </a:tr>
              <a:tr h="2361122">
                <a:tc>
                  <a:txBody>
                    <a:bodyPr/>
                    <a:lstStyle/>
                    <a:p>
                      <a:pPr>
                        <a:lnSpc>
                          <a:spcPct val="115000"/>
                        </a:lnSpc>
                        <a:spcAft>
                          <a:spcPts val="800"/>
                        </a:spcAft>
                      </a:pPr>
                      <a:r>
                        <a:rPr lang="en-GB" sz="1600" spc="-10">
                          <a:effectLst/>
                          <a:latin typeface="Arial" panose="020B0604020202020204" pitchFamily="34" charset="0"/>
                          <a:ea typeface="Chalet-LondonNineteenSixty"/>
                        </a:rPr>
                        <a:t>Process evaluation research questions</a:t>
                      </a:r>
                    </a:p>
                  </a:txBody>
                  <a:tcPr marL="63073" marR="63073" marT="0" marB="16352" anchor="ctr">
                    <a:lnL>
                      <a:noFill/>
                    </a:lnL>
                    <a:lnR w="12700" cap="flat" cmpd="sng" algn="ctr">
                      <a:solidFill>
                        <a:srgbClr val="02A4A6"/>
                      </a:solidFill>
                      <a:prstDash val="solid"/>
                      <a:round/>
                      <a:headEnd type="none" w="med" len="med"/>
                      <a:tailEnd type="none" w="med" len="med"/>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tc>
                  <a:txBody>
                    <a:bodyPr/>
                    <a:lstStyle/>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Was the ASPIRE programme delivered the way we expected?</a:t>
                      </a:r>
                    </a:p>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Does the ASPIRE programme address identified structural barriers?</a:t>
                      </a:r>
                    </a:p>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Are we targeting the right students?</a:t>
                      </a:r>
                    </a:p>
                    <a:p>
                      <a:pPr marL="342900" lvl="0" indent="-342900">
                        <a:lnSpc>
                          <a:spcPts val="1300"/>
                        </a:lnSpc>
                        <a:spcAft>
                          <a:spcPts val="800"/>
                        </a:spcAft>
                        <a:buClr>
                          <a:srgbClr val="02A4A6"/>
                        </a:buClr>
                        <a:buFont typeface="+mj-lt"/>
                        <a:buAutoNum type="arabicPeriod"/>
                        <a:tabLst>
                          <a:tab pos="215900" algn="l"/>
                        </a:tabLst>
                      </a:pPr>
                      <a:r>
                        <a:rPr lang="en-GB" sz="1600" spc="-10" dirty="0">
                          <a:effectLst/>
                          <a:latin typeface="Arial" panose="020B0604020202020204" pitchFamily="34" charset="0"/>
                          <a:ea typeface="Chalet-LondonNineteenSixty"/>
                          <a:cs typeface="Times New Roman" panose="02020603050405020304" pitchFamily="18" charset="0"/>
                        </a:rPr>
                        <a:t>What is the cost-effectiveness of the programme?</a:t>
                      </a:r>
                    </a:p>
                    <a:p>
                      <a:pPr marL="342900" lvl="0" indent="-342900">
                        <a:lnSpc>
                          <a:spcPts val="1300"/>
                        </a:lnSpc>
                        <a:spcAft>
                          <a:spcPts val="800"/>
                        </a:spcAft>
                        <a:buClr>
                          <a:srgbClr val="02A4A6"/>
                        </a:buClr>
                        <a:buFont typeface="+mj-lt"/>
                        <a:buAutoNum type="arabicPeriod"/>
                        <a:tabLst>
                          <a:tab pos="215900" algn="l"/>
                        </a:tabLst>
                      </a:pPr>
                      <a:r>
                        <a:rPr lang="en-GB" sz="1600" spc="0" dirty="0">
                          <a:effectLst/>
                          <a:latin typeface="Arial" panose="020B0604020202020204" pitchFamily="34" charset="0"/>
                          <a:ea typeface="Chalet-LondonNineteenSixty"/>
                          <a:cs typeface="Times New Roman" panose="02020603050405020304" pitchFamily="18" charset="0"/>
                        </a:rPr>
                        <a:t> Are Black students (and all staff) in the region more aware of ASPIRE programme and its benefits?</a:t>
                      </a:r>
                      <a:endParaRPr lang="en-GB" sz="1600" spc="-10" dirty="0">
                        <a:effectLst/>
                        <a:latin typeface="Arial" panose="020B0604020202020204" pitchFamily="34" charset="0"/>
                        <a:ea typeface="Chalet-LondonNineteenSixty"/>
                        <a:cs typeface="Times New Roman" panose="02020603050405020304" pitchFamily="18" charset="0"/>
                      </a:endParaRPr>
                    </a:p>
                  </a:txBody>
                  <a:tcPr marL="63073" marR="63073" marT="0" marB="16352" anchor="ctr">
                    <a:lnL w="12700" cap="flat" cmpd="sng" algn="ctr">
                      <a:solidFill>
                        <a:srgbClr val="02A4A6"/>
                      </a:solidFill>
                      <a:prstDash val="solid"/>
                      <a:round/>
                      <a:headEnd type="none" w="med" len="med"/>
                      <a:tailEnd type="none" w="med" len="med"/>
                    </a:lnL>
                    <a:lnR>
                      <a:noFill/>
                    </a:lnR>
                    <a:lnT w="12700" cap="flat" cmpd="sng" algn="ctr">
                      <a:solidFill>
                        <a:srgbClr val="02A4A6"/>
                      </a:solidFill>
                      <a:prstDash val="solid"/>
                      <a:round/>
                      <a:headEnd type="none" w="med" len="med"/>
                      <a:tailEnd type="none" w="med" len="med"/>
                    </a:lnT>
                    <a:lnB w="12700" cap="flat" cmpd="sng" algn="ctr">
                      <a:solidFill>
                        <a:srgbClr val="02A4A6"/>
                      </a:solidFill>
                      <a:prstDash val="solid"/>
                      <a:round/>
                      <a:headEnd type="none" w="med" len="med"/>
                      <a:tailEnd type="none" w="med" len="med"/>
                    </a:lnB>
                    <a:noFill/>
                  </a:tcPr>
                </a:tc>
                <a:extLst>
                  <a:ext uri="{0D108BD9-81ED-4DB2-BD59-A6C34878D82A}">
                    <a16:rowId xmlns:a16="http://schemas.microsoft.com/office/drawing/2014/main" val="3809679917"/>
                  </a:ext>
                </a:extLst>
              </a:tr>
            </a:tbl>
          </a:graphicData>
        </a:graphic>
      </p:graphicFrame>
      <p:pic>
        <p:nvPicPr>
          <p:cNvPr id="9" name="Picture 8" descr="A blue text on a black background&#10;&#10;Description automatically generated">
            <a:extLst>
              <a:ext uri="{FF2B5EF4-FFF2-40B4-BE49-F238E27FC236}">
                <a16:creationId xmlns:a16="http://schemas.microsoft.com/office/drawing/2014/main" id="{59F01076-4FB8-F88E-FD44-F625B9FE521C}"/>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358385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7086-7A07-8FE3-0207-48C86254F548}"/>
              </a:ext>
            </a:extLst>
          </p:cNvPr>
          <p:cNvSpPr>
            <a:spLocks noGrp="1"/>
          </p:cNvSpPr>
          <p:nvPr>
            <p:ph type="title"/>
          </p:nvPr>
        </p:nvSpPr>
        <p:spPr/>
        <p:txBody>
          <a:bodyPr/>
          <a:lstStyle/>
          <a:p>
            <a:r>
              <a:rPr lang="en-GB" dirty="0"/>
              <a:t>Theory of Change</a:t>
            </a:r>
          </a:p>
        </p:txBody>
      </p:sp>
      <p:sp>
        <p:nvSpPr>
          <p:cNvPr id="3" name="Content Placeholder 2">
            <a:extLst>
              <a:ext uri="{FF2B5EF4-FFF2-40B4-BE49-F238E27FC236}">
                <a16:creationId xmlns:a16="http://schemas.microsoft.com/office/drawing/2014/main" id="{AC76A124-7B9F-6494-82E6-0A408170BCA6}"/>
              </a:ext>
            </a:extLst>
          </p:cNvPr>
          <p:cNvSpPr>
            <a:spLocks noGrp="1"/>
          </p:cNvSpPr>
          <p:nvPr>
            <p:ph idx="1"/>
          </p:nvPr>
        </p:nvSpPr>
        <p:spPr>
          <a:xfrm>
            <a:off x="457200" y="1527048"/>
            <a:ext cx="8229600" cy="4525963"/>
          </a:xfr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Theory of Change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ToC</a:t>
            </a:r>
            <a:r>
              <a:rPr lang="en-GB" sz="1800" dirty="0">
                <a:effectLst/>
                <a:latin typeface="Arial" panose="020B0604020202020204" pitchFamily="34" charset="0"/>
                <a:ea typeface="Calibri" panose="020F0502020204030204" pitchFamily="34" charset="0"/>
                <a:cs typeface="Times New Roman" panose="02020603050405020304" pitchFamily="18" charset="0"/>
              </a:rPr>
              <a:t>) can be described as a “</a:t>
            </a:r>
            <a:r>
              <a:rPr lang="en-GB" sz="1800" i="1" dirty="0">
                <a:effectLst/>
                <a:latin typeface="Arial" panose="020B0604020202020204" pitchFamily="34" charset="0"/>
                <a:ea typeface="Calibri" panose="020F0502020204030204" pitchFamily="34" charset="0"/>
                <a:cs typeface="Times New Roman" panose="02020603050405020304" pitchFamily="18" charset="0"/>
              </a:rPr>
              <a:t>a visual representation of a programme’s inputs, activities, outputs, outcomes […, impacts…] and underlying causal mechanisms</a:t>
            </a:r>
            <a:r>
              <a:rPr lang="en-GB" sz="1800" dirty="0">
                <a:effectLst/>
                <a:latin typeface="Arial" panose="020B0604020202020204" pitchFamily="34" charset="0"/>
                <a:ea typeface="Calibri" panose="020F0502020204030204" pitchFamily="34" charset="0"/>
                <a:cs typeface="Times New Roman" panose="02020603050405020304" pitchFamily="18" charset="0"/>
              </a:rPr>
              <a:t>” (TASO,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Theory of Change describes the underlying assumptions about how planned activities will lead to intended outcomes. </a:t>
            </a:r>
          </a:p>
          <a:p>
            <a:pPr algn="just">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A Theory of Change model allows you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 describe the need you are trying to address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the changes you want to make (your outcomes); and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how you plan to achieve these changes (your activities)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A blue text on a black background&#10;&#10;Description automatically generated">
            <a:extLst>
              <a:ext uri="{FF2B5EF4-FFF2-40B4-BE49-F238E27FC236}">
                <a16:creationId xmlns:a16="http://schemas.microsoft.com/office/drawing/2014/main" id="{4A82062D-99D5-8D95-FAE5-47FDAD026791}"/>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19400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334F-EC95-9264-904E-CDA83C362165}"/>
              </a:ext>
            </a:extLst>
          </p:cNvPr>
          <p:cNvSpPr>
            <a:spLocks noGrp="1"/>
          </p:cNvSpPr>
          <p:nvPr>
            <p:ph type="title"/>
          </p:nvPr>
        </p:nvSpPr>
        <p:spPr/>
        <p:txBody>
          <a:bodyPr/>
          <a:lstStyle/>
          <a:p>
            <a:r>
              <a:rPr lang="en-GB" dirty="0"/>
              <a:t>Theory of Change</a:t>
            </a:r>
          </a:p>
        </p:txBody>
      </p:sp>
      <p:pic>
        <p:nvPicPr>
          <p:cNvPr id="4" name="Picture 3">
            <a:extLst>
              <a:ext uri="{FF2B5EF4-FFF2-40B4-BE49-F238E27FC236}">
                <a16:creationId xmlns:a16="http://schemas.microsoft.com/office/drawing/2014/main" id="{B7B8CB0F-7228-7222-5B21-9398F3F8A0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4" y="1404863"/>
            <a:ext cx="8866692" cy="4435919"/>
          </a:xfrm>
          <a:prstGeom prst="rect">
            <a:avLst/>
          </a:prstGeom>
          <a:noFill/>
        </p:spPr>
      </p:pic>
      <p:pic>
        <p:nvPicPr>
          <p:cNvPr id="5" name="Picture 4" descr="A blue text on a black background&#10;&#10;Description automatically generated">
            <a:extLst>
              <a:ext uri="{FF2B5EF4-FFF2-40B4-BE49-F238E27FC236}">
                <a16:creationId xmlns:a16="http://schemas.microsoft.com/office/drawing/2014/main" id="{D2FCAA50-F7C7-1530-366A-3684C8958293}"/>
              </a:ext>
            </a:extLst>
          </p:cNvPr>
          <p:cNvPicPr>
            <a:picLocks noChangeAspect="1"/>
          </p:cNvPicPr>
          <p:nvPr/>
        </p:nvPicPr>
        <p:blipFill>
          <a:blip r:embed="rId4"/>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35347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a:extLst>
              <a:ext uri="{FF2B5EF4-FFF2-40B4-BE49-F238E27FC236}">
                <a16:creationId xmlns:a16="http://schemas.microsoft.com/office/drawing/2014/main" id="{2BCDC0D7-47F6-C348-9681-98BABB1E5C50}"/>
              </a:ext>
            </a:extLst>
          </p:cNvPr>
          <p:cNvCxnSpPr>
            <a:cxnSpLocks/>
          </p:cNvCxnSpPr>
          <p:nvPr/>
        </p:nvCxnSpPr>
        <p:spPr>
          <a:xfrm>
            <a:off x="7288994" y="3830315"/>
            <a:ext cx="19354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216778" y="4991062"/>
            <a:ext cx="2197691" cy="507831"/>
          </a:xfrm>
          <a:prstGeom prst="rect">
            <a:avLst/>
          </a:prstGeom>
        </p:spPr>
        <p:txBody>
          <a:bodyPr wrap="square">
            <a:spAutoFit/>
          </a:bodyPr>
          <a:lstStyle/>
          <a:p>
            <a:pPr defTabSz="685800" fontAlgn="auto">
              <a:spcBef>
                <a:spcPts val="0"/>
              </a:spcBef>
              <a:spcAft>
                <a:spcPts val="0"/>
              </a:spcAft>
            </a:pPr>
            <a:r>
              <a:rPr lang="en-GB" sz="450" dirty="0">
                <a:solidFill>
                  <a:prstClr val="black"/>
                </a:solidFill>
                <a:latin typeface="Calibri" panose="020F0502020204030204"/>
                <a:ea typeface="+mn-ea"/>
                <a:cs typeface="+mn-cs"/>
              </a:rPr>
              <a:t>Assumptions:</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Assuming structural barriers and inequity of opportunity</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Assuming pipeline leaks are caused by what ASPIRE programme is targeting</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Assuming problems with doctoral level supervisory model</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Assuming coaching will be effective at increasing confidence and resilience</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Assuming lived experience of PGRs will make them effective mentors</a:t>
            </a:r>
          </a:p>
        </p:txBody>
      </p:sp>
      <p:sp>
        <p:nvSpPr>
          <p:cNvPr id="4" name="Rectangle 3"/>
          <p:cNvSpPr/>
          <p:nvPr/>
        </p:nvSpPr>
        <p:spPr>
          <a:xfrm>
            <a:off x="1529178" y="5296832"/>
            <a:ext cx="3542172" cy="230832"/>
          </a:xfrm>
          <a:prstGeom prst="rect">
            <a:avLst/>
          </a:prstGeom>
        </p:spPr>
        <p:txBody>
          <a:bodyPr wrap="square">
            <a:spAutoFit/>
          </a:bodyPr>
          <a:lstStyle/>
          <a:p>
            <a:pPr defTabSz="685800" fontAlgn="auto">
              <a:spcBef>
                <a:spcPts val="0"/>
              </a:spcBef>
              <a:spcAft>
                <a:spcPts val="0"/>
              </a:spcAft>
            </a:pPr>
            <a:r>
              <a:rPr lang="en-GB" sz="450" dirty="0">
                <a:solidFill>
                  <a:prstClr val="black"/>
                </a:solidFill>
                <a:latin typeface="Calibri" panose="020F0502020204030204"/>
                <a:ea typeface="+mn-ea"/>
                <a:cs typeface="+mn-cs"/>
              </a:rPr>
              <a:t>Overarching theme: support development of life skills being for work (not just PhD/DBA), enabling the development of life wide transferable skills (use to access doctoral/career opportunities)</a:t>
            </a:r>
          </a:p>
        </p:txBody>
      </p:sp>
      <p:grpSp>
        <p:nvGrpSpPr>
          <p:cNvPr id="2" name="Group 1">
            <a:extLst>
              <a:ext uri="{FF2B5EF4-FFF2-40B4-BE49-F238E27FC236}">
                <a16:creationId xmlns:a16="http://schemas.microsoft.com/office/drawing/2014/main" id="{4DB32653-0874-30B5-A96A-4C2B5D4BE356}"/>
              </a:ext>
            </a:extLst>
          </p:cNvPr>
          <p:cNvGrpSpPr/>
          <p:nvPr/>
        </p:nvGrpSpPr>
        <p:grpSpPr>
          <a:xfrm>
            <a:off x="199470" y="1250034"/>
            <a:ext cx="8681227" cy="4236431"/>
            <a:chOff x="265960" y="523711"/>
            <a:chExt cx="11574969" cy="5648575"/>
          </a:xfrm>
        </p:grpSpPr>
        <p:sp>
          <p:nvSpPr>
            <p:cNvPr id="46" name="TextBox 45">
              <a:extLst>
                <a:ext uri="{FF2B5EF4-FFF2-40B4-BE49-F238E27FC236}">
                  <a16:creationId xmlns:a16="http://schemas.microsoft.com/office/drawing/2014/main" id="{19C767E0-0B20-004A-B7E0-5799736F8A2D}"/>
                </a:ext>
              </a:extLst>
            </p:cNvPr>
            <p:cNvSpPr txBox="1"/>
            <p:nvPr/>
          </p:nvSpPr>
          <p:spPr>
            <a:xfrm>
              <a:off x="2042929" y="2411686"/>
              <a:ext cx="1575115" cy="2133833"/>
            </a:xfrm>
            <a:prstGeom prst="rect">
              <a:avLst/>
            </a:prstGeom>
            <a:noFill/>
          </p:spPr>
          <p:txBody>
            <a:bodyPr wrap="square" rtlCol="0" anchor="t">
              <a:spAutoFit/>
            </a:bodyPr>
            <a:lstStyle/>
            <a:p>
              <a:pPr defTabSz="685800" fontAlgn="auto">
                <a:spcBef>
                  <a:spcPts val="0"/>
                </a:spcBef>
                <a:spcAft>
                  <a:spcPts val="0"/>
                </a:spcAft>
              </a:pPr>
              <a:r>
                <a:rPr lang="en-GB" sz="338" u="sng" dirty="0">
                  <a:solidFill>
                    <a:prstClr val="black"/>
                  </a:solidFill>
                  <a:latin typeface="Calibri" panose="020F0502020204030204"/>
                  <a:ea typeface="+mn-ea"/>
                  <a:cs typeface="+mn-cs"/>
                </a:rPr>
                <a:t>1- </a:t>
              </a:r>
              <a:r>
                <a:rPr lang="en-GB" sz="338" b="1" u="sng" dirty="0">
                  <a:solidFill>
                    <a:prstClr val="black"/>
                  </a:solidFill>
                  <a:latin typeface="Calibri" panose="020F0502020204030204"/>
                  <a:ea typeface="+mn-ea"/>
                  <a:cs typeface="+mn-cs"/>
                </a:rPr>
                <a:t>Scholars</a:t>
              </a:r>
              <a:r>
                <a:rPr lang="en-GB" sz="338" u="sng" dirty="0">
                  <a:solidFill>
                    <a:prstClr val="black"/>
                  </a:solidFill>
                  <a:latin typeface="Calibri" panose="020F0502020204030204"/>
                  <a:ea typeface="+mn-ea"/>
                  <a:cs typeface="+mn-cs"/>
                </a:rPr>
                <a:t> – theory-based programme </a:t>
              </a:r>
            </a:p>
            <a:p>
              <a:pPr defTabSz="685800" fontAlgn="auto">
                <a:spcBef>
                  <a:spcPts val="0"/>
                </a:spcBef>
                <a:spcAft>
                  <a:spcPts val="0"/>
                </a:spcAft>
              </a:pPr>
              <a:r>
                <a:rPr lang="en-GB" sz="338" dirty="0">
                  <a:solidFill>
                    <a:prstClr val="black"/>
                  </a:solidFill>
                  <a:latin typeface="Calibri" panose="020F0502020204030204"/>
                  <a:ea typeface="+mn-ea"/>
                  <a:cs typeface="+mn-cs"/>
                </a:rPr>
                <a:t>Academic skills</a:t>
              </a:r>
            </a:p>
            <a:p>
              <a:pPr defTabSz="685800" fontAlgn="auto">
                <a:spcBef>
                  <a:spcPts val="0"/>
                </a:spcBef>
                <a:spcAft>
                  <a:spcPts val="0"/>
                </a:spcAft>
              </a:pPr>
              <a:r>
                <a:rPr lang="en-GB" sz="338" dirty="0">
                  <a:solidFill>
                    <a:prstClr val="black"/>
                  </a:solidFill>
                  <a:latin typeface="Calibri" panose="020F0502020204030204"/>
                  <a:ea typeface="+mn-ea"/>
                  <a:cs typeface="+mn-cs"/>
                </a:rPr>
                <a:t>Administrative responsibilities</a:t>
              </a:r>
            </a:p>
            <a:p>
              <a:pPr defTabSz="685800" fontAlgn="auto">
                <a:spcBef>
                  <a:spcPts val="0"/>
                </a:spcBef>
                <a:spcAft>
                  <a:spcPts val="0"/>
                </a:spcAft>
              </a:pPr>
              <a:r>
                <a:rPr lang="en-GB" sz="338" dirty="0">
                  <a:solidFill>
                    <a:prstClr val="black"/>
                  </a:solidFill>
                  <a:latin typeface="Calibri" panose="020F0502020204030204"/>
                  <a:ea typeface="+mn-ea"/>
                  <a:cs typeface="+mn-cs"/>
                </a:rPr>
                <a:t>Assessment</a:t>
              </a:r>
            </a:p>
            <a:p>
              <a:pPr defTabSz="685800" fontAlgn="auto">
                <a:spcBef>
                  <a:spcPts val="0"/>
                </a:spcBef>
                <a:spcAft>
                  <a:spcPts val="0"/>
                </a:spcAft>
              </a:pPr>
              <a:r>
                <a:rPr lang="en-GB" sz="338" dirty="0">
                  <a:solidFill>
                    <a:prstClr val="black"/>
                  </a:solidFill>
                  <a:latin typeface="Calibri" panose="020F0502020204030204"/>
                  <a:ea typeface="+mn-ea"/>
                  <a:cs typeface="+mn-cs"/>
                </a:rPr>
                <a:t>Asynchronous training</a:t>
              </a:r>
            </a:p>
            <a:p>
              <a:pPr defTabSz="685800" fontAlgn="auto">
                <a:spcBef>
                  <a:spcPts val="0"/>
                </a:spcBef>
                <a:spcAft>
                  <a:spcPts val="0"/>
                </a:spcAft>
              </a:pPr>
              <a:r>
                <a:rPr lang="en-GB" sz="338" dirty="0">
                  <a:solidFill>
                    <a:prstClr val="black"/>
                  </a:solidFill>
                  <a:latin typeface="Calibri" panose="020F0502020204030204"/>
                  <a:ea typeface="+mn-ea"/>
                  <a:cs typeface="+mn-cs"/>
                </a:rPr>
                <a:t>Career training</a:t>
              </a:r>
            </a:p>
            <a:p>
              <a:pPr defTabSz="685800" fontAlgn="auto">
                <a:spcBef>
                  <a:spcPts val="0"/>
                </a:spcBef>
                <a:spcAft>
                  <a:spcPts val="0"/>
                </a:spcAft>
              </a:pPr>
              <a:r>
                <a:rPr lang="en-GB" sz="338" dirty="0">
                  <a:solidFill>
                    <a:prstClr val="black"/>
                  </a:solidFill>
                  <a:latin typeface="Calibri" panose="020F0502020204030204"/>
                  <a:ea typeface="+mn-ea"/>
                  <a:cs typeface="+mn-cs"/>
                </a:rPr>
                <a:t>Career workshop</a:t>
              </a:r>
            </a:p>
            <a:p>
              <a:pPr defTabSz="685800" fontAlgn="auto">
                <a:spcBef>
                  <a:spcPts val="0"/>
                </a:spcBef>
                <a:spcAft>
                  <a:spcPts val="0"/>
                </a:spcAft>
              </a:pPr>
              <a:r>
                <a:rPr lang="en-GB" sz="338" dirty="0">
                  <a:solidFill>
                    <a:prstClr val="black"/>
                  </a:solidFill>
                  <a:latin typeface="Calibri" panose="020F0502020204030204"/>
                  <a:ea typeface="+mn-ea"/>
                  <a:cs typeface="+mn-cs"/>
                </a:rPr>
                <a:t>Coaching</a:t>
              </a:r>
            </a:p>
            <a:p>
              <a:pPr defTabSz="685800" fontAlgn="auto">
                <a:spcBef>
                  <a:spcPts val="0"/>
                </a:spcBef>
                <a:spcAft>
                  <a:spcPts val="0"/>
                </a:spcAft>
              </a:pPr>
              <a:r>
                <a:rPr lang="en-GB" sz="338" dirty="0">
                  <a:solidFill>
                    <a:prstClr val="black"/>
                  </a:solidFill>
                  <a:latin typeface="Calibri" panose="020F0502020204030204"/>
                  <a:ea typeface="+mn-ea"/>
                  <a:cs typeface="+mn-cs"/>
                </a:rPr>
                <a:t>Community building</a:t>
              </a:r>
            </a:p>
            <a:p>
              <a:pPr defTabSz="685800" fontAlgn="auto">
                <a:spcBef>
                  <a:spcPts val="0"/>
                </a:spcBef>
                <a:spcAft>
                  <a:spcPts val="0"/>
                </a:spcAft>
              </a:pPr>
              <a:r>
                <a:rPr lang="en-GB" sz="338" dirty="0">
                  <a:solidFill>
                    <a:prstClr val="black"/>
                  </a:solidFill>
                  <a:latin typeface="Calibri" panose="020F0502020204030204"/>
                  <a:ea typeface="+mn-ea"/>
                  <a:cs typeface="+mn-cs"/>
                </a:rPr>
                <a:t>Live storytelling </a:t>
              </a:r>
            </a:p>
            <a:p>
              <a:pPr defTabSz="685800" fontAlgn="auto">
                <a:spcBef>
                  <a:spcPts val="0"/>
                </a:spcBef>
                <a:spcAft>
                  <a:spcPts val="0"/>
                </a:spcAft>
              </a:pPr>
              <a:r>
                <a:rPr lang="en-GB" sz="338" dirty="0">
                  <a:solidFill>
                    <a:prstClr val="black"/>
                  </a:solidFill>
                  <a:latin typeface="Calibri" panose="020F0502020204030204"/>
                  <a:ea typeface="+mn-ea"/>
                  <a:cs typeface="+mn-cs"/>
                </a:rPr>
                <a:t>Internship</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Inspirational speaker session</a:t>
              </a:r>
            </a:p>
            <a:p>
              <a:pPr defTabSz="685800" fontAlgn="auto">
                <a:spcBef>
                  <a:spcPts val="0"/>
                </a:spcBef>
                <a:spcAft>
                  <a:spcPts val="0"/>
                </a:spcAft>
              </a:pPr>
              <a:r>
                <a:rPr lang="en-GB" sz="338" dirty="0">
                  <a:solidFill>
                    <a:prstClr val="black"/>
                  </a:solidFill>
                  <a:latin typeface="Calibri" panose="020F0502020204030204"/>
                  <a:ea typeface="+mn-ea"/>
                  <a:cs typeface="+mn-cs"/>
                </a:rPr>
                <a:t>Mental health and wellbeing</a:t>
              </a:r>
            </a:p>
            <a:p>
              <a:pPr defTabSz="685800" fontAlgn="auto">
                <a:spcBef>
                  <a:spcPts val="0"/>
                </a:spcBef>
                <a:spcAft>
                  <a:spcPts val="0"/>
                </a:spcAft>
              </a:pPr>
              <a:r>
                <a:rPr lang="en-GB" sz="338" dirty="0">
                  <a:solidFill>
                    <a:prstClr val="black"/>
                  </a:solidFill>
                  <a:latin typeface="Calibri" panose="020F0502020204030204"/>
                  <a:ea typeface="+mn-ea"/>
                  <a:cs typeface="+mn-cs"/>
                </a:rPr>
                <a:t>Networking</a:t>
              </a:r>
            </a:p>
            <a:p>
              <a:pPr defTabSz="685800" fontAlgn="auto">
                <a:spcBef>
                  <a:spcPts val="0"/>
                </a:spcBef>
                <a:spcAft>
                  <a:spcPts val="0"/>
                </a:spcAft>
              </a:pPr>
              <a:r>
                <a:rPr lang="en-GB" sz="338" dirty="0">
                  <a:solidFill>
                    <a:prstClr val="black"/>
                  </a:solidFill>
                  <a:latin typeface="Calibri" panose="020F0502020204030204"/>
                  <a:ea typeface="+mn-ea"/>
                  <a:cs typeface="+mn-cs"/>
                </a:rPr>
                <a:t>PhD hidden curriculum</a:t>
              </a:r>
            </a:p>
            <a:p>
              <a:pPr defTabSz="685800" fontAlgn="auto">
                <a:spcBef>
                  <a:spcPts val="0"/>
                </a:spcBef>
                <a:spcAft>
                  <a:spcPts val="0"/>
                </a:spcAft>
              </a:pPr>
              <a:r>
                <a:rPr lang="en-GB" sz="338" dirty="0">
                  <a:solidFill>
                    <a:prstClr val="black"/>
                  </a:solidFill>
                  <a:latin typeface="Calibri" panose="020F0502020204030204"/>
                  <a:ea typeface="+mn-ea"/>
                  <a:cs typeface="+mn-cs"/>
                </a:rPr>
                <a:t>Research skills</a:t>
              </a:r>
            </a:p>
            <a:p>
              <a:pPr defTabSz="685800" fontAlgn="auto">
                <a:spcBef>
                  <a:spcPts val="0"/>
                </a:spcBef>
                <a:spcAft>
                  <a:spcPts val="0"/>
                </a:spcAft>
              </a:pPr>
              <a:r>
                <a:rPr lang="en-GB" sz="338" dirty="0">
                  <a:solidFill>
                    <a:prstClr val="black"/>
                  </a:solidFill>
                  <a:latin typeface="Calibri" panose="020F0502020204030204"/>
                  <a:ea typeface="+mn-ea"/>
                  <a:cs typeface="+mn-cs"/>
                </a:rPr>
                <a:t>Role models</a:t>
              </a:r>
            </a:p>
            <a:p>
              <a:pPr defTabSz="685800" fontAlgn="auto">
                <a:spcBef>
                  <a:spcPts val="0"/>
                </a:spcBef>
                <a:spcAft>
                  <a:spcPts val="0"/>
                </a:spcAft>
              </a:pPr>
              <a:r>
                <a:rPr lang="en-GB" sz="338" dirty="0">
                  <a:solidFill>
                    <a:prstClr val="black"/>
                  </a:solidFill>
                  <a:latin typeface="Calibri" panose="020F0502020204030204"/>
                  <a:ea typeface="+mn-ea"/>
                  <a:cs typeface="+mn-cs"/>
                </a:rPr>
                <a:t>Talk about race conversations</a:t>
              </a:r>
            </a:p>
            <a:p>
              <a:pPr defTabSz="685800" fontAlgn="auto">
                <a:spcBef>
                  <a:spcPts val="0"/>
                </a:spcBef>
                <a:spcAft>
                  <a:spcPts val="0"/>
                </a:spcAft>
              </a:pPr>
              <a:r>
                <a:rPr lang="en-GB" sz="338" dirty="0">
                  <a:solidFill>
                    <a:prstClr val="black"/>
                  </a:solidFill>
                  <a:latin typeface="Calibri" panose="020F0502020204030204"/>
                  <a:ea typeface="+mn-ea"/>
                  <a:cs typeface="+mn-cs"/>
                </a:rPr>
                <a:t>Work hidden curriculum</a:t>
              </a:r>
            </a:p>
            <a:p>
              <a:pPr defTabSz="685800" fontAlgn="auto">
                <a:spcBef>
                  <a:spcPts val="0"/>
                </a:spcBef>
                <a:spcAft>
                  <a:spcPts val="0"/>
                </a:spcAft>
              </a:pPr>
              <a:r>
                <a:rPr lang="en-GB" sz="338" dirty="0">
                  <a:solidFill>
                    <a:prstClr val="black"/>
                  </a:solidFill>
                  <a:latin typeface="Calibri" panose="020F0502020204030204"/>
                  <a:ea typeface="+mn-ea"/>
                  <a:cs typeface="+mn-cs"/>
                </a:rPr>
                <a:t>Work readiness</a:t>
              </a:r>
            </a:p>
            <a:p>
              <a:pPr defTabSz="685800" fontAlgn="auto">
                <a:spcBef>
                  <a:spcPts val="0"/>
                </a:spcBef>
                <a:spcAft>
                  <a:spcPts val="0"/>
                </a:spcAft>
              </a:pPr>
              <a:r>
                <a:rPr lang="en-GB" sz="338" dirty="0">
                  <a:solidFill>
                    <a:prstClr val="black"/>
                  </a:solidFill>
                  <a:latin typeface="Calibri" panose="020F0502020204030204"/>
                  <a:ea typeface="+mn-ea"/>
                  <a:cs typeface="+mn-cs"/>
                </a:rPr>
                <a:t>Programme workbook</a:t>
              </a:r>
            </a:p>
            <a:p>
              <a:pPr defTabSz="685800" fontAlgn="auto">
                <a:spcBef>
                  <a:spcPts val="0"/>
                </a:spcBef>
                <a:spcAft>
                  <a:spcPts val="0"/>
                </a:spcAft>
              </a:pPr>
              <a:r>
                <a:rPr lang="en-GB" sz="338" dirty="0">
                  <a:solidFill>
                    <a:prstClr val="black"/>
                  </a:solidFill>
                  <a:latin typeface="Calibri" panose="020F0502020204030204"/>
                  <a:ea typeface="+mn-ea"/>
                  <a:cs typeface="+mn-cs"/>
                </a:rPr>
                <a:t>Workshop</a:t>
              </a:r>
            </a:p>
            <a:p>
              <a:pPr defTabSz="685800" fontAlgn="auto">
                <a:spcBef>
                  <a:spcPts val="0"/>
                </a:spcBef>
                <a:spcAft>
                  <a:spcPts val="0"/>
                </a:spcAft>
              </a:pPr>
              <a:r>
                <a:rPr lang="en-GB" sz="338" dirty="0">
                  <a:solidFill>
                    <a:prstClr val="black"/>
                  </a:solidFill>
                  <a:latin typeface="Calibri" panose="020F0502020204030204"/>
                  <a:ea typeface="+mn-ea"/>
                  <a:cs typeface="+mn-cs"/>
                </a:rPr>
                <a:t>Writing skills, study skills</a:t>
              </a:r>
            </a:p>
            <a:p>
              <a:pPr defTabSz="685800" fontAlgn="auto">
                <a:spcBef>
                  <a:spcPts val="0"/>
                </a:spcBef>
                <a:spcAft>
                  <a:spcPts val="0"/>
                </a:spcAft>
              </a:pPr>
              <a:r>
                <a:rPr lang="en-GB" sz="338" dirty="0">
                  <a:solidFill>
                    <a:prstClr val="black"/>
                  </a:solidFill>
                  <a:latin typeface="Calibri" panose="020F0502020204030204"/>
                  <a:ea typeface="+mn-ea"/>
                  <a:cs typeface="+mn-cs"/>
                </a:rPr>
                <a:t>Journal club</a:t>
              </a:r>
            </a:p>
            <a:p>
              <a:pPr defTabSz="685800" fontAlgn="auto">
                <a:spcBef>
                  <a:spcPts val="0"/>
                </a:spcBef>
                <a:spcAft>
                  <a:spcPts val="0"/>
                </a:spcAft>
              </a:pPr>
              <a:endParaRPr lang="en-GB" sz="338" dirty="0">
                <a:solidFill>
                  <a:prstClr val="black"/>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dirty="0">
                <a:solidFill>
                  <a:srgbClr val="5D6C78"/>
                </a:solidFill>
                <a:latin typeface="Calibri" panose="020F0502020204030204"/>
                <a:ea typeface="+mn-ea"/>
                <a:cs typeface="+mn-cs"/>
              </a:endParaRPr>
            </a:p>
          </p:txBody>
        </p:sp>
        <p:grpSp>
          <p:nvGrpSpPr>
            <p:cNvPr id="6" name="Group 5">
              <a:extLst>
                <a:ext uri="{FF2B5EF4-FFF2-40B4-BE49-F238E27FC236}">
                  <a16:creationId xmlns:a16="http://schemas.microsoft.com/office/drawing/2014/main" id="{C021CD1E-59BB-8D40-8FAD-A74B0F3F7E5F}"/>
                </a:ext>
              </a:extLst>
            </p:cNvPr>
            <p:cNvGrpSpPr/>
            <p:nvPr/>
          </p:nvGrpSpPr>
          <p:grpSpPr>
            <a:xfrm>
              <a:off x="265960" y="523711"/>
              <a:ext cx="11574969" cy="5641079"/>
              <a:chOff x="1116437" y="399849"/>
              <a:chExt cx="9381823" cy="6204703"/>
            </a:xfrm>
          </p:grpSpPr>
          <p:grpSp>
            <p:nvGrpSpPr>
              <p:cNvPr id="7" name="Group 6">
                <a:extLst>
                  <a:ext uri="{FF2B5EF4-FFF2-40B4-BE49-F238E27FC236}">
                    <a16:creationId xmlns:a16="http://schemas.microsoft.com/office/drawing/2014/main" id="{9AB778BC-F374-6449-AAAA-DE62FBF5B2CC}"/>
                  </a:ext>
                </a:extLst>
              </p:cNvPr>
              <p:cNvGrpSpPr/>
              <p:nvPr/>
            </p:nvGrpSpPr>
            <p:grpSpPr>
              <a:xfrm>
                <a:off x="1116437" y="399849"/>
                <a:ext cx="9381823" cy="6204703"/>
                <a:chOff x="1162684" y="653298"/>
                <a:chExt cx="9381823" cy="6204703"/>
              </a:xfrm>
            </p:grpSpPr>
            <p:grpSp>
              <p:nvGrpSpPr>
                <p:cNvPr id="16" name="Group 15">
                  <a:extLst>
                    <a:ext uri="{FF2B5EF4-FFF2-40B4-BE49-F238E27FC236}">
                      <a16:creationId xmlns:a16="http://schemas.microsoft.com/office/drawing/2014/main" id="{15F62DB2-0453-FA41-A487-2918F5413D22}"/>
                    </a:ext>
                  </a:extLst>
                </p:cNvPr>
                <p:cNvGrpSpPr/>
                <p:nvPr/>
              </p:nvGrpSpPr>
              <p:grpSpPr>
                <a:xfrm>
                  <a:off x="1167524" y="653298"/>
                  <a:ext cx="9366118" cy="6204703"/>
                  <a:chOff x="1393792" y="653298"/>
                  <a:chExt cx="9366118" cy="6204703"/>
                </a:xfrm>
              </p:grpSpPr>
              <p:sp>
                <p:nvSpPr>
                  <p:cNvPr id="23" name="Rectangle 22">
                    <a:extLst>
                      <a:ext uri="{FF2B5EF4-FFF2-40B4-BE49-F238E27FC236}">
                        <a16:creationId xmlns:a16="http://schemas.microsoft.com/office/drawing/2014/main" id="{3FB30962-6FD7-9948-A04C-9972EA67A4FB}"/>
                      </a:ext>
                    </a:extLst>
                  </p:cNvPr>
                  <p:cNvSpPr/>
                  <p:nvPr/>
                </p:nvSpPr>
                <p:spPr>
                  <a:xfrm>
                    <a:off x="1403350" y="1232705"/>
                    <a:ext cx="936026" cy="56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a:solidFill>
                          <a:prstClr val="white"/>
                        </a:solidFill>
                        <a:latin typeface="Calibri" panose="020F0502020204030204"/>
                      </a:rPr>
                      <a:t>Aims</a:t>
                    </a:r>
                  </a:p>
                </p:txBody>
              </p:sp>
              <p:sp>
                <p:nvSpPr>
                  <p:cNvPr id="24" name="Rectangle 23">
                    <a:extLst>
                      <a:ext uri="{FF2B5EF4-FFF2-40B4-BE49-F238E27FC236}">
                        <a16:creationId xmlns:a16="http://schemas.microsoft.com/office/drawing/2014/main" id="{F4377F19-5F2F-4445-A061-D33AEA90AF80}"/>
                      </a:ext>
                    </a:extLst>
                  </p:cNvPr>
                  <p:cNvSpPr/>
                  <p:nvPr/>
                </p:nvSpPr>
                <p:spPr>
                  <a:xfrm>
                    <a:off x="1403350" y="658701"/>
                    <a:ext cx="936026" cy="493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dirty="0">
                        <a:solidFill>
                          <a:prstClr val="white"/>
                        </a:solidFill>
                        <a:latin typeface="Calibri" panose="020F0502020204030204"/>
                      </a:rPr>
                      <a:t>Situation</a:t>
                    </a:r>
                  </a:p>
                </p:txBody>
              </p:sp>
              <p:sp>
                <p:nvSpPr>
                  <p:cNvPr id="25" name="Rectangle 24">
                    <a:extLst>
                      <a:ext uri="{FF2B5EF4-FFF2-40B4-BE49-F238E27FC236}">
                        <a16:creationId xmlns:a16="http://schemas.microsoft.com/office/drawing/2014/main" id="{E70620B3-55A0-804D-9E1D-ABC2D169B305}"/>
                      </a:ext>
                    </a:extLst>
                  </p:cNvPr>
                  <p:cNvSpPr/>
                  <p:nvPr/>
                </p:nvSpPr>
                <p:spPr>
                  <a:xfrm>
                    <a:off x="1403350" y="1894501"/>
                    <a:ext cx="1263401" cy="493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dirty="0">
                        <a:solidFill>
                          <a:prstClr val="white"/>
                        </a:solidFill>
                        <a:latin typeface="Calibri" panose="020F0502020204030204"/>
                      </a:rPr>
                      <a:t>Inputs</a:t>
                    </a:r>
                  </a:p>
                </p:txBody>
              </p:sp>
              <p:sp>
                <p:nvSpPr>
                  <p:cNvPr id="26" name="Rectangle 25">
                    <a:extLst>
                      <a:ext uri="{FF2B5EF4-FFF2-40B4-BE49-F238E27FC236}">
                        <a16:creationId xmlns:a16="http://schemas.microsoft.com/office/drawing/2014/main" id="{03A25085-BF20-B540-ABBC-44456FF1CDB3}"/>
                      </a:ext>
                    </a:extLst>
                  </p:cNvPr>
                  <p:cNvSpPr/>
                  <p:nvPr/>
                </p:nvSpPr>
                <p:spPr>
                  <a:xfrm>
                    <a:off x="2869770" y="1885282"/>
                    <a:ext cx="2662267" cy="493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a:solidFill>
                          <a:prstClr val="white"/>
                        </a:solidFill>
                        <a:latin typeface="Calibri" panose="020F0502020204030204"/>
                      </a:rPr>
                      <a:t>Activities</a:t>
                    </a:r>
                  </a:p>
                </p:txBody>
              </p:sp>
              <p:sp>
                <p:nvSpPr>
                  <p:cNvPr id="27" name="Rectangle 26">
                    <a:extLst>
                      <a:ext uri="{FF2B5EF4-FFF2-40B4-BE49-F238E27FC236}">
                        <a16:creationId xmlns:a16="http://schemas.microsoft.com/office/drawing/2014/main" id="{029E9E21-4031-AB48-A578-C11250BE2A37}"/>
                      </a:ext>
                    </a:extLst>
                  </p:cNvPr>
                  <p:cNvSpPr/>
                  <p:nvPr/>
                </p:nvSpPr>
                <p:spPr>
                  <a:xfrm>
                    <a:off x="9246629" y="1867485"/>
                    <a:ext cx="1513278" cy="501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a:solidFill>
                          <a:prstClr val="white"/>
                        </a:solidFill>
                        <a:latin typeface="Calibri" panose="020F0502020204030204"/>
                      </a:rPr>
                      <a:t>Impact</a:t>
                    </a:r>
                  </a:p>
                </p:txBody>
              </p:sp>
              <p:sp>
                <p:nvSpPr>
                  <p:cNvPr id="28" name="Rectangle 27">
                    <a:extLst>
                      <a:ext uri="{FF2B5EF4-FFF2-40B4-BE49-F238E27FC236}">
                        <a16:creationId xmlns:a16="http://schemas.microsoft.com/office/drawing/2014/main" id="{02EEBF1E-B139-0F41-9AA4-5770F6AFFE7C}"/>
                      </a:ext>
                    </a:extLst>
                  </p:cNvPr>
                  <p:cNvSpPr/>
                  <p:nvPr/>
                </p:nvSpPr>
                <p:spPr>
                  <a:xfrm>
                    <a:off x="5734473" y="1894271"/>
                    <a:ext cx="1257453" cy="45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a:solidFill>
                          <a:prstClr val="white"/>
                        </a:solidFill>
                        <a:latin typeface="Calibri" panose="020F0502020204030204"/>
                      </a:rPr>
                      <a:t>Outputs</a:t>
                    </a:r>
                  </a:p>
                </p:txBody>
              </p:sp>
              <p:sp>
                <p:nvSpPr>
                  <p:cNvPr id="29" name="Rectangle 28">
                    <a:extLst>
                      <a:ext uri="{FF2B5EF4-FFF2-40B4-BE49-F238E27FC236}">
                        <a16:creationId xmlns:a16="http://schemas.microsoft.com/office/drawing/2014/main" id="{1682CAEA-0109-2F4F-94C6-A1BC6B2E8507}"/>
                      </a:ext>
                    </a:extLst>
                  </p:cNvPr>
                  <p:cNvSpPr/>
                  <p:nvPr/>
                </p:nvSpPr>
                <p:spPr>
                  <a:xfrm>
                    <a:off x="7221669" y="1880256"/>
                    <a:ext cx="1806525" cy="483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dirty="0">
                        <a:solidFill>
                          <a:prstClr val="white"/>
                        </a:solidFill>
                        <a:latin typeface="Calibri" panose="020F0502020204030204"/>
                      </a:rPr>
                      <a:t>Outcomes</a:t>
                    </a:r>
                  </a:p>
                </p:txBody>
              </p:sp>
              <p:sp>
                <p:nvSpPr>
                  <p:cNvPr id="30" name="Rectangle 29">
                    <a:extLst>
                      <a:ext uri="{FF2B5EF4-FFF2-40B4-BE49-F238E27FC236}">
                        <a16:creationId xmlns:a16="http://schemas.microsoft.com/office/drawing/2014/main" id="{EA5566A7-2B6A-214C-86F4-3AE4D187A922}"/>
                      </a:ext>
                    </a:extLst>
                  </p:cNvPr>
                  <p:cNvSpPr/>
                  <p:nvPr/>
                </p:nvSpPr>
                <p:spPr>
                  <a:xfrm>
                    <a:off x="2437046" y="653298"/>
                    <a:ext cx="8322860" cy="493158"/>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fontAlgn="auto">
                      <a:spcBef>
                        <a:spcPts val="0"/>
                      </a:spcBef>
                      <a:spcAft>
                        <a:spcPts val="0"/>
                      </a:spcAft>
                    </a:pPr>
                    <a:r>
                      <a:rPr lang="en-GB" sz="600" dirty="0">
                        <a:solidFill>
                          <a:prstClr val="black"/>
                        </a:solidFill>
                        <a:latin typeface="Calibri" panose="020F0502020204030204"/>
                      </a:rPr>
                      <a:t>The ASPIRE programme is a response to the research “It does matter if you’re Black or White” findings that Black students often lacked confidence in accessing spaces within university communities and broader society., often due to a sense of being ‘othered’ (de-positioned because they do not conform to the norms of the community). The ASPIRE programme is designed to build confidence and resilience, work-readiness, and academic skills in participating Black students (herein referred to as scholars) interested in doctoral level study, so that they can better navigate these spaces.</a:t>
                    </a:r>
                  </a:p>
                </p:txBody>
              </p:sp>
              <p:sp>
                <p:nvSpPr>
                  <p:cNvPr id="31" name="Rectangle 30">
                    <a:extLst>
                      <a:ext uri="{FF2B5EF4-FFF2-40B4-BE49-F238E27FC236}">
                        <a16:creationId xmlns:a16="http://schemas.microsoft.com/office/drawing/2014/main" id="{D7CDFF2C-BA4B-694C-B403-8EE6E5765615}"/>
                      </a:ext>
                    </a:extLst>
                  </p:cNvPr>
                  <p:cNvSpPr/>
                  <p:nvPr/>
                </p:nvSpPr>
                <p:spPr>
                  <a:xfrm>
                    <a:off x="2437047" y="1224427"/>
                    <a:ext cx="8322861" cy="601292"/>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GB" sz="525" dirty="0">
                        <a:solidFill>
                          <a:prstClr val="black"/>
                        </a:solidFill>
                        <a:latin typeface="Calibri" panose="020F0502020204030204"/>
                      </a:rPr>
                      <a:t>1- Develop an impactful inclusive targeted research mentorship and well-being programme designed specifically to increase confidence and resilience of Black students interested in accessing doctoral level study.</a:t>
                    </a:r>
                  </a:p>
                  <a:p>
                    <a:pPr defTabSz="685800" fontAlgn="auto">
                      <a:spcBef>
                        <a:spcPts val="0"/>
                      </a:spcBef>
                      <a:spcAft>
                        <a:spcPts val="0"/>
                      </a:spcAft>
                    </a:pPr>
                    <a:r>
                      <a:rPr lang="en-GB" sz="525" dirty="0">
                        <a:solidFill>
                          <a:prstClr val="black"/>
                        </a:solidFill>
                        <a:latin typeface="Calibri" panose="020F0502020204030204"/>
                      </a:rPr>
                      <a:t>2- Discover and unpack structural barriers to accessing doctoral study for Black students and evaluate the ways in which these can be overcome through participation in the ASPIRE programme.</a:t>
                    </a:r>
                  </a:p>
                  <a:p>
                    <a:pPr defTabSz="685800" fontAlgn="auto">
                      <a:spcBef>
                        <a:spcPts val="0"/>
                      </a:spcBef>
                      <a:spcAft>
                        <a:spcPts val="0"/>
                      </a:spcAft>
                    </a:pPr>
                    <a:r>
                      <a:rPr lang="en-GB" sz="525" dirty="0">
                        <a:solidFill>
                          <a:prstClr val="black"/>
                        </a:solidFill>
                        <a:latin typeface="Calibri" panose="020F0502020204030204"/>
                      </a:rPr>
                      <a:t>3- Determine whether participation in the ASPIRE programme leads to improved work-readiness and academic skills (level 5/6) of Black students to access doctoral level study or career.</a:t>
                    </a:r>
                  </a:p>
                  <a:p>
                    <a:pPr defTabSz="685800" fontAlgn="auto">
                      <a:spcBef>
                        <a:spcPts val="0"/>
                      </a:spcBef>
                      <a:spcAft>
                        <a:spcPts val="0"/>
                      </a:spcAft>
                    </a:pPr>
                    <a:r>
                      <a:rPr lang="en-GB" sz="525" dirty="0">
                        <a:solidFill>
                          <a:prstClr val="black"/>
                        </a:solidFill>
                        <a:latin typeface="Calibri" panose="020F0502020204030204"/>
                      </a:rPr>
                      <a:t>4- Improve the understanding, attitudes, perceptions of PGR supervisors of the specific, racialised needs (student led) of Black students interested in accessing doctoral study and impact behavioural change into the ways in which Black students can be best supported.</a:t>
                    </a:r>
                  </a:p>
                </p:txBody>
              </p:sp>
              <p:sp>
                <p:nvSpPr>
                  <p:cNvPr id="32" name="Rectangle 31">
                    <a:extLst>
                      <a:ext uri="{FF2B5EF4-FFF2-40B4-BE49-F238E27FC236}">
                        <a16:creationId xmlns:a16="http://schemas.microsoft.com/office/drawing/2014/main" id="{8102D212-0981-4740-9014-9340C44F38A1}"/>
                      </a:ext>
                    </a:extLst>
                  </p:cNvPr>
                  <p:cNvSpPr/>
                  <p:nvPr/>
                </p:nvSpPr>
                <p:spPr>
                  <a:xfrm>
                    <a:off x="2825970" y="6103449"/>
                    <a:ext cx="7933938" cy="754552"/>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62C37FB4-44D7-A54E-8332-553E71E8865D}"/>
                      </a:ext>
                    </a:extLst>
                  </p:cNvPr>
                  <p:cNvSpPr/>
                  <p:nvPr/>
                </p:nvSpPr>
                <p:spPr>
                  <a:xfrm>
                    <a:off x="7221669" y="2431631"/>
                    <a:ext cx="3538241" cy="288745"/>
                  </a:xfrm>
                  <a:prstGeom prst="rect">
                    <a:avLst/>
                  </a:prstGeom>
                  <a:solidFill>
                    <a:srgbClr val="FA5B68"/>
                  </a:solidFill>
                  <a:ln>
                    <a:solidFill>
                      <a:srgbClr val="FA5B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788">
                        <a:solidFill>
                          <a:prstClr val="white"/>
                        </a:solidFill>
                        <a:latin typeface="Calibri" panose="020F0502020204030204"/>
                      </a:rPr>
                      <a:t>Impact</a:t>
                    </a:r>
                  </a:p>
                </p:txBody>
              </p:sp>
              <p:sp>
                <p:nvSpPr>
                  <p:cNvPr id="34" name="Rectangle 33">
                    <a:extLst>
                      <a:ext uri="{FF2B5EF4-FFF2-40B4-BE49-F238E27FC236}">
                        <a16:creationId xmlns:a16="http://schemas.microsoft.com/office/drawing/2014/main" id="{537F0010-AB2F-0942-8421-789D8E0B8542}"/>
                      </a:ext>
                    </a:extLst>
                  </p:cNvPr>
                  <p:cNvSpPr/>
                  <p:nvPr/>
                </p:nvSpPr>
                <p:spPr>
                  <a:xfrm>
                    <a:off x="1393794" y="2431629"/>
                    <a:ext cx="5618267" cy="265787"/>
                  </a:xfrm>
                  <a:prstGeom prst="rect">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788">
                        <a:solidFill>
                          <a:prstClr val="white"/>
                        </a:solidFill>
                        <a:latin typeface="Calibri" panose="020F0502020204030204"/>
                      </a:rPr>
                      <a:t>Process</a:t>
                    </a:r>
                  </a:p>
                </p:txBody>
              </p:sp>
              <p:sp>
                <p:nvSpPr>
                  <p:cNvPr id="35" name="Rectangle 34">
                    <a:extLst>
                      <a:ext uri="{FF2B5EF4-FFF2-40B4-BE49-F238E27FC236}">
                        <a16:creationId xmlns:a16="http://schemas.microsoft.com/office/drawing/2014/main" id="{CC013776-16E5-3441-B802-4D6CA1F23D22}"/>
                      </a:ext>
                    </a:extLst>
                  </p:cNvPr>
                  <p:cNvSpPr/>
                  <p:nvPr/>
                </p:nvSpPr>
                <p:spPr>
                  <a:xfrm>
                    <a:off x="1393792" y="6108046"/>
                    <a:ext cx="1380061" cy="742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900">
                        <a:solidFill>
                          <a:prstClr val="white"/>
                        </a:solidFill>
                        <a:latin typeface="Calibri" panose="020F0502020204030204"/>
                      </a:rPr>
                      <a:t>Rationale &amp; Assumptions</a:t>
                    </a:r>
                  </a:p>
                </p:txBody>
              </p:sp>
              <p:sp>
                <p:nvSpPr>
                  <p:cNvPr id="37" name="Rectangle 36">
                    <a:extLst>
                      <a:ext uri="{FF2B5EF4-FFF2-40B4-BE49-F238E27FC236}">
                        <a16:creationId xmlns:a16="http://schemas.microsoft.com/office/drawing/2014/main" id="{342E8F41-AA86-4E4B-B6E0-FEBFC0C12273}"/>
                      </a:ext>
                    </a:extLst>
                  </p:cNvPr>
                  <p:cNvSpPr/>
                  <p:nvPr/>
                </p:nvSpPr>
                <p:spPr>
                  <a:xfrm>
                    <a:off x="2865254" y="2759495"/>
                    <a:ext cx="2671301" cy="3259011"/>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0D8E0CBB-F7CD-8449-9574-410A9D01973D}"/>
                      </a:ext>
                    </a:extLst>
                  </p:cNvPr>
                  <p:cNvSpPr/>
                  <p:nvPr/>
                </p:nvSpPr>
                <p:spPr>
                  <a:xfrm>
                    <a:off x="5734473" y="2753585"/>
                    <a:ext cx="1273107" cy="3264919"/>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63AEC061-E76E-D44D-8CBB-B2E446D7B5D4}"/>
                      </a:ext>
                    </a:extLst>
                  </p:cNvPr>
                  <p:cNvSpPr/>
                  <p:nvPr/>
                </p:nvSpPr>
                <p:spPr>
                  <a:xfrm>
                    <a:off x="7221669" y="2753584"/>
                    <a:ext cx="1819987" cy="3264920"/>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Calibri" panose="020F0502020204030204"/>
                    </a:endParaRPr>
                  </a:p>
                </p:txBody>
              </p:sp>
              <p:sp>
                <p:nvSpPr>
                  <p:cNvPr id="40" name="Rectangle 39">
                    <a:extLst>
                      <a:ext uri="{FF2B5EF4-FFF2-40B4-BE49-F238E27FC236}">
                        <a16:creationId xmlns:a16="http://schemas.microsoft.com/office/drawing/2014/main" id="{C58A5371-453B-4E49-ACFE-04FD7F7E7BE6}"/>
                      </a:ext>
                    </a:extLst>
                  </p:cNvPr>
                  <p:cNvSpPr/>
                  <p:nvPr/>
                </p:nvSpPr>
                <p:spPr>
                  <a:xfrm>
                    <a:off x="1393792" y="2759494"/>
                    <a:ext cx="1277955" cy="3249515"/>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sp>
                <p:nvSpPr>
                  <p:cNvPr id="41" name="Rectangle 40">
                    <a:extLst>
                      <a:ext uri="{FF2B5EF4-FFF2-40B4-BE49-F238E27FC236}">
                        <a16:creationId xmlns:a16="http://schemas.microsoft.com/office/drawing/2014/main" id="{378F01D7-3513-A94F-8D44-005EA0672FA0}"/>
                      </a:ext>
                    </a:extLst>
                  </p:cNvPr>
                  <p:cNvSpPr/>
                  <p:nvPr/>
                </p:nvSpPr>
                <p:spPr>
                  <a:xfrm>
                    <a:off x="9257497" y="2757808"/>
                    <a:ext cx="1502411" cy="3260697"/>
                  </a:xfrm>
                  <a:prstGeom prst="rect">
                    <a:avLst/>
                  </a:prstGeom>
                  <a:noFill/>
                  <a:ln>
                    <a:solidFill>
                      <a:srgbClr val="5D6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panose="020F0502020204030204"/>
                    </a:endParaRPr>
                  </a:p>
                </p:txBody>
              </p:sp>
              <p:cxnSp>
                <p:nvCxnSpPr>
                  <p:cNvPr id="42" name="Straight Arrow Connector 41">
                    <a:extLst>
                      <a:ext uri="{FF2B5EF4-FFF2-40B4-BE49-F238E27FC236}">
                        <a16:creationId xmlns:a16="http://schemas.microsoft.com/office/drawing/2014/main" id="{37C032E4-93C1-2041-9452-029E19A89DF7}"/>
                      </a:ext>
                    </a:extLst>
                  </p:cNvPr>
                  <p:cNvCxnSpPr/>
                  <p:nvPr/>
                </p:nvCxnSpPr>
                <p:spPr>
                  <a:xfrm>
                    <a:off x="2671747" y="4423884"/>
                    <a:ext cx="19350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A28B778-C7E5-834D-953D-CD74A9B84F16}"/>
                      </a:ext>
                    </a:extLst>
                  </p:cNvPr>
                  <p:cNvCxnSpPr/>
                  <p:nvPr/>
                </p:nvCxnSpPr>
                <p:spPr>
                  <a:xfrm>
                    <a:off x="5536555" y="4376978"/>
                    <a:ext cx="200648"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19C767E0-0B20-004A-B7E0-5799736F8A2D}"/>
                    </a:ext>
                  </a:extLst>
                </p:cNvPr>
                <p:cNvSpPr txBox="1"/>
                <p:nvPr/>
              </p:nvSpPr>
              <p:spPr>
                <a:xfrm>
                  <a:off x="1162684" y="2798430"/>
                  <a:ext cx="1261377" cy="3520689"/>
                </a:xfrm>
                <a:prstGeom prst="rect">
                  <a:avLst/>
                </a:prstGeom>
                <a:noFill/>
              </p:spPr>
              <p:txBody>
                <a:bodyPr wrap="square" rtlCol="0" anchor="t">
                  <a:spAutoFit/>
                </a:bodyPr>
                <a:lstStyle/>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Promotional material</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Participation from collaborating institutions and other organisations (e.g. charities)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Expertise of collaborators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Buy-in from senior leadership</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External buy-in (from other higher education institutions and employers)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Subject knowledge, academic and research skills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Lived experience</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Reputation (of the institutions and delivery team members)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ASPIRE team staff &amp; expertise</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Supervisor staff</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Collaborators &amp; partners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Budget</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Venues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Licenses </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Enhancement/innovation/digital support</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Students as co-creators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PGR consultants, mentors</a:t>
                  </a:r>
                </a:p>
                <a:p>
                  <a:pPr marL="128588" indent="-128588" defTabSz="685800" fontAlgn="auto">
                    <a:spcBef>
                      <a:spcPts val="0"/>
                    </a:spcBef>
                    <a:spcAft>
                      <a:spcPts val="0"/>
                    </a:spcAft>
                    <a:buFont typeface="Arial" panose="020B0604020202020204" pitchFamily="34" charset="0"/>
                    <a:buChar char="•"/>
                  </a:pPr>
                  <a:r>
                    <a:rPr lang="en-GB" sz="525" dirty="0">
                      <a:solidFill>
                        <a:prstClr val="black"/>
                      </a:solidFill>
                      <a:latin typeface="Calibri" panose="020F0502020204030204"/>
                      <a:ea typeface="+mn-ea"/>
                      <a:cs typeface="+mn-cs"/>
                    </a:rPr>
                    <a:t>Advance HE Researchers</a:t>
                  </a:r>
                </a:p>
                <a:p>
                  <a:pPr marL="128588" indent="-128588" defTabSz="685800" fontAlgn="auto">
                    <a:spcBef>
                      <a:spcPts val="0"/>
                    </a:spcBef>
                    <a:spcAft>
                      <a:spcPts val="0"/>
                    </a:spcAft>
                    <a:buFont typeface="Arial" panose="020B0604020202020204" pitchFamily="34" charset="0"/>
                    <a:buChar char="•"/>
                  </a:pPr>
                  <a:endParaRPr lang="en-GB" sz="450" b="1" dirty="0">
                    <a:solidFill>
                      <a:prstClr val="black"/>
                    </a:solidFill>
                    <a:latin typeface="Calibri" panose="020F0502020204030204"/>
                    <a:ea typeface="+mn-ea"/>
                    <a:cs typeface="+mn-cs"/>
                  </a:endParaRPr>
                </a:p>
                <a:p>
                  <a:pPr marL="128588" indent="-128588" defTabSz="685800" fontAlgn="auto">
                    <a:spcBef>
                      <a:spcPts val="0"/>
                    </a:spcBef>
                    <a:spcAft>
                      <a:spcPts val="0"/>
                    </a:spcAft>
                    <a:buFont typeface="Arial" panose="020B0604020202020204" pitchFamily="34" charset="0"/>
                    <a:buChar char="•"/>
                  </a:pPr>
                  <a:endParaRPr lang="en-GB" sz="450" b="1" dirty="0">
                    <a:solidFill>
                      <a:prstClr val="black"/>
                    </a:solidFill>
                    <a:latin typeface="Calibri" panose="020F0502020204030204"/>
                    <a:ea typeface="+mn-ea"/>
                    <a:cs typeface="+mn-cs"/>
                  </a:endParaRPr>
                </a:p>
                <a:p>
                  <a:pPr marL="128588" indent="-128588" defTabSz="685800" fontAlgn="auto">
                    <a:spcBef>
                      <a:spcPts val="0"/>
                    </a:spcBef>
                    <a:spcAft>
                      <a:spcPts val="0"/>
                    </a:spcAft>
                    <a:buFont typeface="Arial" panose="020B0604020202020204" pitchFamily="34" charset="0"/>
                    <a:buChar char="•"/>
                  </a:pPr>
                  <a:endParaRPr lang="en-GB" sz="450" dirty="0">
                    <a:solidFill>
                      <a:prstClr val="black"/>
                    </a:solidFill>
                    <a:latin typeface="Calibri" panose="020F0502020204030204"/>
                    <a:ea typeface="+mn-ea"/>
                    <a:cs typeface="+mn-cs"/>
                  </a:endParaRPr>
                </a:p>
              </p:txBody>
            </p:sp>
            <p:sp>
              <p:nvSpPr>
                <p:cNvPr id="18" name="TextBox 17">
                  <a:extLst>
                    <a:ext uri="{FF2B5EF4-FFF2-40B4-BE49-F238E27FC236}">
                      <a16:creationId xmlns:a16="http://schemas.microsoft.com/office/drawing/2014/main" id="{C7554CF6-F00A-2343-B45C-3A8138F3F2B9}"/>
                    </a:ext>
                  </a:extLst>
                </p:cNvPr>
                <p:cNvSpPr txBox="1"/>
                <p:nvPr/>
              </p:nvSpPr>
              <p:spPr>
                <a:xfrm>
                  <a:off x="5499245" y="2784065"/>
                  <a:ext cx="1148538" cy="3490222"/>
                </a:xfrm>
                <a:prstGeom prst="rect">
                  <a:avLst/>
                </a:prstGeom>
                <a:noFill/>
              </p:spPr>
              <p:txBody>
                <a:bodyPr wrap="square" rtlCol="0" anchor="t">
                  <a:spAutoFit/>
                </a:bodyPr>
                <a:lstStyle/>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ASPIRE programme materials (e.g. asynchronous content, and synchronous content)</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ASPIRE programme network capital (i.e. directories)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ASPIRE framework (with accompanying toolkit)</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Recognition through ASPIRE micro-credential/badges/accreditation</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ACE Training for coaches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Identify and create a good practice academic supervision guide/framework.</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Build and create a Black academic network (that is accessible to students).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ASPIRE podcast</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Media articles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Academic journal articles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PGR writing opportunities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PGR networking opportunities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opportunities for collaborations across academic community</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Evaluation reports </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Collaboration with Leeds Trinity to deliver critical whiteness session</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Blog posts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Data on progression, completion, continuation and PGR destinations from MMU and SHU provided to  KCL EDIT evaluation team </a:t>
                  </a:r>
                </a:p>
                <a:p>
                  <a:pPr marL="128588" indent="-128588" defTabSz="685800" fontAlgn="auto">
                    <a:spcBef>
                      <a:spcPts val="0"/>
                    </a:spcBef>
                    <a:spcAft>
                      <a:spcPts val="0"/>
                    </a:spcAft>
                    <a:buFont typeface="Arial" panose="020B0604020202020204" pitchFamily="34" charset="0"/>
                    <a:buChar char="•"/>
                  </a:pPr>
                  <a:endParaRPr lang="en-GB" sz="413" dirty="0">
                    <a:solidFill>
                      <a:prstClr val="black"/>
                    </a:solidFill>
                    <a:latin typeface="Calibri" panose="020F0502020204030204"/>
                    <a:ea typeface="+mn-ea"/>
                    <a:cs typeface="+mn-cs"/>
                  </a:endParaRPr>
                </a:p>
                <a:p>
                  <a:pPr marL="128588" indent="-128588" defTabSz="685800" fontAlgn="auto">
                    <a:spcBef>
                      <a:spcPts val="0"/>
                    </a:spcBef>
                    <a:spcAft>
                      <a:spcPts val="0"/>
                    </a:spcAft>
                    <a:buFont typeface="Arial" panose="020B0604020202020204" pitchFamily="34" charset="0"/>
                    <a:buChar char="•"/>
                  </a:pPr>
                  <a:endParaRPr lang="en-GB" sz="413" dirty="0">
                    <a:solidFill>
                      <a:prstClr val="black"/>
                    </a:solidFill>
                    <a:latin typeface="Calibri" panose="020F0502020204030204"/>
                    <a:ea typeface="+mn-ea"/>
                    <a:cs typeface="+mn-cs"/>
                  </a:endParaRPr>
                </a:p>
              </p:txBody>
            </p:sp>
            <p:sp>
              <p:nvSpPr>
                <p:cNvPr id="20" name="TextBox 19">
                  <a:extLst>
                    <a:ext uri="{FF2B5EF4-FFF2-40B4-BE49-F238E27FC236}">
                      <a16:creationId xmlns:a16="http://schemas.microsoft.com/office/drawing/2014/main" id="{55357FBE-16B4-D149-8C27-4C9E81A72224}"/>
                    </a:ext>
                  </a:extLst>
                </p:cNvPr>
                <p:cNvSpPr txBox="1"/>
                <p:nvPr/>
              </p:nvSpPr>
              <p:spPr>
                <a:xfrm>
                  <a:off x="7000406" y="2734216"/>
                  <a:ext cx="1836159" cy="3436057"/>
                </a:xfrm>
                <a:prstGeom prst="rect">
                  <a:avLst/>
                </a:prstGeom>
                <a:noFill/>
              </p:spPr>
              <p:txBody>
                <a:bodyPr wrap="square" rtlCol="0" anchor="t">
                  <a:spAutoFit/>
                </a:bodyPr>
                <a:lstStyle/>
                <a:p>
                  <a:pPr defTabSz="685800" fontAlgn="auto">
                    <a:spcBef>
                      <a:spcPts val="0"/>
                    </a:spcBef>
                    <a:spcAft>
                      <a:spcPts val="0"/>
                    </a:spcAft>
                  </a:pPr>
                  <a:r>
                    <a:rPr lang="en-GB" sz="375" u="sng" dirty="0">
                      <a:solidFill>
                        <a:prstClr val="black"/>
                      </a:solidFill>
                      <a:latin typeface="Calibri" panose="020F0502020204030204"/>
                      <a:ea typeface="+mn-ea"/>
                      <a:cs typeface="+mn-cs"/>
                    </a:rPr>
                    <a:t>Outcomes for scholars:</a:t>
                  </a:r>
                  <a:endParaRPr lang="en-GB" sz="375" dirty="0">
                    <a:solidFill>
                      <a:prstClr val="black"/>
                    </a:solidFill>
                    <a:latin typeface="Calibri" panose="020F0502020204030204"/>
                    <a:ea typeface="+mn-ea"/>
                    <a:cs typeface="+mn-cs"/>
                  </a:endParaRP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 the number of Black students applying to PhD programmes and accepted onto PhD programmes at participating institutions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 scholars’ confidence to apply to doctoral study</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 scholars’ confidence to apply to work</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 scholars’ understanding and awareness of funding opportunities for PGR studies, what is required of PGR students, and what the PGR student experience is like</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sense of community and belonging amongst scholars (in academic spaces)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sense of social support amongst scholars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Creation of a psychologically safe space for all staff/students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awareness of strengths (skills) of Black students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Scholars will have a better awareness and understanding of doctoral application procedures and requirements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 scholars’ work-readiness skills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scholars’ academic skills</a:t>
                  </a:r>
                  <a:br>
                    <a:rPr lang="en-GB" sz="375" dirty="0">
                      <a:solidFill>
                        <a:prstClr val="black"/>
                      </a:solidFill>
                      <a:latin typeface="Calibri" panose="020F0502020204030204"/>
                      <a:ea typeface="+mn-ea"/>
                      <a:cs typeface="+mn-cs"/>
                    </a:rPr>
                  </a:br>
                  <a:endParaRPr lang="en-GB" sz="375" dirty="0">
                    <a:solidFill>
                      <a:prstClr val="black"/>
                    </a:solidFill>
                    <a:latin typeface="Calibri" panose="020F0502020204030204"/>
                    <a:ea typeface="+mn-ea"/>
                    <a:cs typeface="+mn-cs"/>
                  </a:endParaRPr>
                </a:p>
                <a:p>
                  <a:pPr defTabSz="685800" fontAlgn="auto">
                    <a:spcBef>
                      <a:spcPts val="0"/>
                    </a:spcBef>
                    <a:spcAft>
                      <a:spcPts val="0"/>
                    </a:spcAft>
                  </a:pPr>
                  <a:r>
                    <a:rPr lang="en-GB" sz="375" u="sng" dirty="0">
                      <a:solidFill>
                        <a:prstClr val="black"/>
                      </a:solidFill>
                      <a:latin typeface="Calibri" panose="020F0502020204030204"/>
                      <a:ea typeface="+mn-ea"/>
                      <a:cs typeface="+mn-cs"/>
                    </a:rPr>
                    <a:t>Outcomes for supervisors and mentors: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Extend the network capital for staff and students involved in ASPIRE</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Upskill PGRs by giving co-supervision opportunity</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coaching capacity within Black community</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Support the establishment of a Black coaching network</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Sharing expertise across student services (to better support Black students)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supervisors’ and mentors’ knowledge and confidence to support Black students in developing resilience and confidence</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mentoring capability of early career academics (PGRs)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understanding of the humanity journey and the idea of shared living amongst supervisors and mentors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empathy amongst supervisors and mentors to the diversity of human/student experiences</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motivation amongst supervisors and mentors to take the knowledge and awareness gained from participating in the programme and translating this into their current practice</a:t>
                  </a:r>
                </a:p>
                <a:p>
                  <a:pPr marL="128588" indent="-128588" defTabSz="685800" fontAlgn="auto">
                    <a:spcBef>
                      <a:spcPts val="0"/>
                    </a:spcBef>
                    <a:spcAft>
                      <a:spcPts val="0"/>
                    </a:spcAft>
                    <a:buFont typeface="Arial" panose="020B0604020202020204" pitchFamily="34" charset="0"/>
                    <a:buChar char="•"/>
                  </a:pPr>
                  <a:r>
                    <a:rPr lang="en-GB" sz="375" dirty="0">
                      <a:solidFill>
                        <a:prstClr val="black"/>
                      </a:solidFill>
                      <a:latin typeface="Calibri" panose="020F0502020204030204"/>
                      <a:ea typeface="+mn-ea"/>
                      <a:cs typeface="+mn-cs"/>
                    </a:rPr>
                    <a:t>Increased sense of shared responsibility for implementing and contributing to change (removing barriers and supporting students and colleagues from diverse backgrounds)</a:t>
                  </a:r>
                </a:p>
                <a:p>
                  <a:pPr marL="128588" indent="-128588" defTabSz="685800" fontAlgn="auto">
                    <a:spcBef>
                      <a:spcPts val="0"/>
                    </a:spcBef>
                    <a:spcAft>
                      <a:spcPts val="0"/>
                    </a:spcAft>
                    <a:buFont typeface="Arial" panose="020B0604020202020204" pitchFamily="34" charset="0"/>
                    <a:buChar char="•"/>
                  </a:pPr>
                  <a:endParaRPr lang="en-GB" sz="375" dirty="0">
                    <a:solidFill>
                      <a:prstClr val="black"/>
                    </a:solidFill>
                    <a:latin typeface="Calibri" panose="020F0502020204030204"/>
                    <a:ea typeface="+mn-ea"/>
                    <a:cs typeface="+mn-cs"/>
                  </a:endParaRPr>
                </a:p>
              </p:txBody>
            </p:sp>
            <p:sp>
              <p:nvSpPr>
                <p:cNvPr id="21" name="TextBox 20">
                  <a:extLst>
                    <a:ext uri="{FF2B5EF4-FFF2-40B4-BE49-F238E27FC236}">
                      <a16:creationId xmlns:a16="http://schemas.microsoft.com/office/drawing/2014/main" id="{47F6B33C-D683-2348-982A-45654BC8260E}"/>
                    </a:ext>
                  </a:extLst>
                </p:cNvPr>
                <p:cNvSpPr txBox="1"/>
                <p:nvPr/>
              </p:nvSpPr>
              <p:spPr>
                <a:xfrm>
                  <a:off x="8941883" y="2761045"/>
                  <a:ext cx="1602624" cy="3303843"/>
                </a:xfrm>
                <a:prstGeom prst="rect">
                  <a:avLst/>
                </a:prstGeom>
                <a:noFill/>
              </p:spPr>
              <p:txBody>
                <a:bodyPr wrap="square" rtlCol="0" anchor="t">
                  <a:spAutoFit/>
                </a:bodyPr>
                <a:lstStyle/>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social capital </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community engagement</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number of PhD/DBA places (more opportunities and availability)</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More diversified sector-wide PhD/DBA student body</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sense of belonging amongst Black students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A more welcoming and inclusive environment at MMU and SHU</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visibility &amp; representation of Black researchers in the academy</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Improved academic supervision practice, confidence, and expertise</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Improved access to psychologically safe spaces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Improved awareness and understanding of career options (confidence)</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Demystification of doctoral level study (practicalities)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Improved knowledge-transfer paths within the community (e.g., the Leeds Trinity knowledge exchange)</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Improved mentoring capability of early career academics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Impact that has transcended both institutions in terms of external engagement and support for the programme as well as traction for continuing the programme funding</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Impact on employers (raising awareness of these issues, embedding EDI into their recruitment practices, acting more intentionally to improve representation and the experiences of their staff)</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National attention for the programme from parliamentary members</a:t>
                  </a:r>
                </a:p>
                <a:p>
                  <a:pPr marL="128588" indent="-128588" defTabSz="685800" fontAlgn="auto">
                    <a:spcBef>
                      <a:spcPts val="0"/>
                    </a:spcBef>
                    <a:spcAft>
                      <a:spcPts val="0"/>
                    </a:spcAft>
                    <a:buFont typeface="Arial" panose="020B0604020202020204" pitchFamily="34" charset="0"/>
                    <a:buChar char="•"/>
                  </a:pPr>
                  <a:r>
                    <a:rPr lang="en-GB" sz="413" dirty="0">
                      <a:solidFill>
                        <a:prstClr val="black"/>
                      </a:solidFill>
                      <a:latin typeface="Calibri" panose="020F0502020204030204"/>
                      <a:ea typeface="+mn-ea"/>
                      <a:cs typeface="+mn-cs"/>
                    </a:rPr>
                    <a:t>Increased awareness raising of the need for a shift in how we address structural and systemic racial inequalities, and our approach to these</a:t>
                  </a:r>
                </a:p>
              </p:txBody>
            </p:sp>
            <p:sp>
              <p:nvSpPr>
                <p:cNvPr id="22" name="TextBox 21">
                  <a:extLst>
                    <a:ext uri="{FF2B5EF4-FFF2-40B4-BE49-F238E27FC236}">
                      <a16:creationId xmlns:a16="http://schemas.microsoft.com/office/drawing/2014/main" id="{9FE1420F-4AD0-1B45-9730-85440AA42045}"/>
                    </a:ext>
                  </a:extLst>
                </p:cNvPr>
                <p:cNvSpPr txBox="1"/>
                <p:nvPr/>
              </p:nvSpPr>
              <p:spPr>
                <a:xfrm>
                  <a:off x="2590933" y="6124527"/>
                  <a:ext cx="4071206" cy="541645"/>
                </a:xfrm>
                <a:prstGeom prst="rect">
                  <a:avLst/>
                </a:prstGeom>
                <a:noFill/>
              </p:spPr>
              <p:txBody>
                <a:bodyPr wrap="square" rtlCol="0">
                  <a:spAutoFit/>
                </a:bodyPr>
                <a:lstStyle/>
                <a:p>
                  <a:pPr defTabSz="685800" fontAlgn="auto">
                    <a:spcBef>
                      <a:spcPts val="0"/>
                    </a:spcBef>
                    <a:spcAft>
                      <a:spcPts val="0"/>
                    </a:spcAft>
                  </a:pPr>
                  <a:r>
                    <a:rPr lang="en-GB" sz="450" dirty="0">
                      <a:solidFill>
                        <a:prstClr val="black"/>
                      </a:solidFill>
                      <a:latin typeface="Calibri" panose="020F0502020204030204"/>
                      <a:ea typeface="+mn-ea"/>
                      <a:cs typeface="+mn-cs"/>
                    </a:rPr>
                    <a:t>Rationale: </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ASPIRE programme creating equality of opportunity through targeted intervention</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ASPIRE programme address structural barriers (identified by students) and other barriers which cause the leaky pipeline</a:t>
                  </a:r>
                </a:p>
                <a:p>
                  <a:pPr marL="171450" indent="-171450" defTabSz="685800" fontAlgn="auto">
                    <a:spcBef>
                      <a:spcPts val="0"/>
                    </a:spcBef>
                    <a:spcAft>
                      <a:spcPts val="0"/>
                    </a:spcAft>
                    <a:buFont typeface="+mj-lt"/>
                    <a:buAutoNum type="arabicPeriod"/>
                  </a:pPr>
                  <a:r>
                    <a:rPr lang="en-GB" sz="450" dirty="0">
                      <a:solidFill>
                        <a:prstClr val="black"/>
                      </a:solidFill>
                      <a:latin typeface="Calibri" panose="020F0502020204030204"/>
                      <a:ea typeface="+mn-ea"/>
                      <a:cs typeface="+mn-cs"/>
                    </a:rPr>
                    <a:t>ASPIRE programme will develop good practice framework for academic supervision</a:t>
                  </a:r>
                </a:p>
              </p:txBody>
            </p:sp>
          </p:grpSp>
          <p:sp>
            <p:nvSpPr>
              <p:cNvPr id="8" name="Rectangle 7">
                <a:extLst>
                  <a:ext uri="{FF2B5EF4-FFF2-40B4-BE49-F238E27FC236}">
                    <a16:creationId xmlns:a16="http://schemas.microsoft.com/office/drawing/2014/main" id="{03126632-421F-5048-BC56-791D8DB2BB4A}"/>
                  </a:ext>
                </a:extLst>
              </p:cNvPr>
              <p:cNvSpPr/>
              <p:nvPr/>
            </p:nvSpPr>
            <p:spPr>
              <a:xfrm>
                <a:off x="1130835" y="405256"/>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1</a:t>
                </a:r>
              </a:p>
            </p:txBody>
          </p:sp>
          <p:sp>
            <p:nvSpPr>
              <p:cNvPr id="9" name="Rectangle 8">
                <a:extLst>
                  <a:ext uri="{FF2B5EF4-FFF2-40B4-BE49-F238E27FC236}">
                    <a16:creationId xmlns:a16="http://schemas.microsoft.com/office/drawing/2014/main" id="{A62388D7-40A5-324E-9B6D-BAD5A1C1D930}"/>
                  </a:ext>
                </a:extLst>
              </p:cNvPr>
              <p:cNvSpPr/>
              <p:nvPr/>
            </p:nvSpPr>
            <p:spPr>
              <a:xfrm>
                <a:off x="1130835" y="986831"/>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2</a:t>
                </a:r>
              </a:p>
            </p:txBody>
          </p:sp>
          <p:sp>
            <p:nvSpPr>
              <p:cNvPr id="10" name="Rectangle 9">
                <a:extLst>
                  <a:ext uri="{FF2B5EF4-FFF2-40B4-BE49-F238E27FC236}">
                    <a16:creationId xmlns:a16="http://schemas.microsoft.com/office/drawing/2014/main" id="{F36CEFA6-358E-C242-8EE4-43D5DE625CB5}"/>
                  </a:ext>
                </a:extLst>
              </p:cNvPr>
              <p:cNvSpPr/>
              <p:nvPr/>
            </p:nvSpPr>
            <p:spPr>
              <a:xfrm>
                <a:off x="1130835" y="1640485"/>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7</a:t>
                </a:r>
              </a:p>
            </p:txBody>
          </p:sp>
          <p:sp>
            <p:nvSpPr>
              <p:cNvPr id="11" name="Rectangle 10">
                <a:extLst>
                  <a:ext uri="{FF2B5EF4-FFF2-40B4-BE49-F238E27FC236}">
                    <a16:creationId xmlns:a16="http://schemas.microsoft.com/office/drawing/2014/main" id="{DC622559-A355-F249-9533-7E31FAD756AD}"/>
                  </a:ext>
                </a:extLst>
              </p:cNvPr>
              <p:cNvSpPr/>
              <p:nvPr/>
            </p:nvSpPr>
            <p:spPr>
              <a:xfrm>
                <a:off x="2599015" y="1628471"/>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5</a:t>
                </a:r>
              </a:p>
            </p:txBody>
          </p:sp>
          <p:sp>
            <p:nvSpPr>
              <p:cNvPr id="12" name="Rectangle 11">
                <a:extLst>
                  <a:ext uri="{FF2B5EF4-FFF2-40B4-BE49-F238E27FC236}">
                    <a16:creationId xmlns:a16="http://schemas.microsoft.com/office/drawing/2014/main" id="{72A09E9A-DD03-314C-9EB3-03610E19200F}"/>
                  </a:ext>
                </a:extLst>
              </p:cNvPr>
              <p:cNvSpPr/>
              <p:nvPr/>
            </p:nvSpPr>
            <p:spPr>
              <a:xfrm>
                <a:off x="5452997" y="1657214"/>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6</a:t>
                </a:r>
              </a:p>
            </p:txBody>
          </p:sp>
          <p:sp>
            <p:nvSpPr>
              <p:cNvPr id="13" name="Rectangle 12">
                <a:extLst>
                  <a:ext uri="{FF2B5EF4-FFF2-40B4-BE49-F238E27FC236}">
                    <a16:creationId xmlns:a16="http://schemas.microsoft.com/office/drawing/2014/main" id="{6FCA2F3F-C12E-D84E-B916-DF81655E530A}"/>
                  </a:ext>
                </a:extLst>
              </p:cNvPr>
              <p:cNvSpPr/>
              <p:nvPr/>
            </p:nvSpPr>
            <p:spPr>
              <a:xfrm>
                <a:off x="6949153" y="1640339"/>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dirty="0">
                    <a:solidFill>
                      <a:prstClr val="white"/>
                    </a:solidFill>
                    <a:latin typeface="Calibri" panose="020F0502020204030204"/>
                  </a:rPr>
                  <a:t>3</a:t>
                </a:r>
              </a:p>
            </p:txBody>
          </p:sp>
          <p:sp>
            <p:nvSpPr>
              <p:cNvPr id="14" name="Rectangle 13">
                <a:extLst>
                  <a:ext uri="{FF2B5EF4-FFF2-40B4-BE49-F238E27FC236}">
                    <a16:creationId xmlns:a16="http://schemas.microsoft.com/office/drawing/2014/main" id="{4C685FF9-6F2B-4D47-B722-35158F2EA047}"/>
                  </a:ext>
                </a:extLst>
              </p:cNvPr>
              <p:cNvSpPr/>
              <p:nvPr/>
            </p:nvSpPr>
            <p:spPr>
              <a:xfrm>
                <a:off x="8974114" y="1613718"/>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4</a:t>
                </a:r>
              </a:p>
            </p:txBody>
          </p:sp>
          <p:sp>
            <p:nvSpPr>
              <p:cNvPr id="15" name="Rectangle 14">
                <a:extLst>
                  <a:ext uri="{FF2B5EF4-FFF2-40B4-BE49-F238E27FC236}">
                    <a16:creationId xmlns:a16="http://schemas.microsoft.com/office/drawing/2014/main" id="{1E885FF6-274C-694F-899D-6E6E9240D185}"/>
                  </a:ext>
                </a:extLst>
              </p:cNvPr>
              <p:cNvSpPr/>
              <p:nvPr/>
            </p:nvSpPr>
            <p:spPr>
              <a:xfrm>
                <a:off x="1135844" y="5863156"/>
                <a:ext cx="192505" cy="16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19">
                    <a:solidFill>
                      <a:prstClr val="white"/>
                    </a:solidFill>
                    <a:latin typeface="Calibri" panose="020F0502020204030204"/>
                  </a:rPr>
                  <a:t>8</a:t>
                </a:r>
              </a:p>
            </p:txBody>
          </p:sp>
        </p:grpSp>
        <p:sp>
          <p:nvSpPr>
            <p:cNvPr id="47" name="Rectangle 46"/>
            <p:cNvSpPr/>
            <p:nvPr/>
          </p:nvSpPr>
          <p:spPr>
            <a:xfrm>
              <a:off x="2044939" y="4131975"/>
              <a:ext cx="1566401" cy="1301811"/>
            </a:xfrm>
            <a:prstGeom prst="rect">
              <a:avLst/>
            </a:prstGeom>
          </p:spPr>
          <p:txBody>
            <a:bodyPr wrap="square">
              <a:spAutoFit/>
            </a:bodyPr>
            <a:lstStyle/>
            <a:p>
              <a:pPr defTabSz="685800" fontAlgn="auto">
                <a:spcBef>
                  <a:spcPts val="0"/>
                </a:spcBef>
                <a:spcAft>
                  <a:spcPts val="0"/>
                </a:spcAft>
              </a:pPr>
              <a:r>
                <a:rPr lang="en-GB" sz="338" u="sng" dirty="0">
                  <a:solidFill>
                    <a:prstClr val="black"/>
                  </a:solidFill>
                  <a:latin typeface="Calibri" panose="020F0502020204030204"/>
                  <a:ea typeface="+mn-ea"/>
                  <a:cs typeface="+mn-cs"/>
                </a:rPr>
                <a:t>2- </a:t>
              </a:r>
              <a:r>
                <a:rPr lang="en-GB" sz="338" b="1" u="sng" dirty="0">
                  <a:solidFill>
                    <a:prstClr val="black"/>
                  </a:solidFill>
                  <a:latin typeface="Calibri" panose="020F0502020204030204"/>
                  <a:ea typeface="+mn-ea"/>
                  <a:cs typeface="+mn-cs"/>
                </a:rPr>
                <a:t>Supervisors</a:t>
              </a:r>
              <a:r>
                <a:rPr lang="en-GB" sz="338" u="sng" dirty="0">
                  <a:solidFill>
                    <a:prstClr val="black"/>
                  </a:solidFill>
                  <a:latin typeface="Calibri" panose="020F0502020204030204"/>
                  <a:ea typeface="+mn-ea"/>
                  <a:cs typeface="+mn-cs"/>
                </a:rPr>
                <a:t> – theory-based programme </a:t>
              </a:r>
            </a:p>
            <a:p>
              <a:pPr defTabSz="685800" fontAlgn="auto">
                <a:spcBef>
                  <a:spcPts val="0"/>
                </a:spcBef>
                <a:spcAft>
                  <a:spcPts val="0"/>
                </a:spcAft>
              </a:pPr>
              <a:r>
                <a:rPr lang="en-GB" sz="338" dirty="0">
                  <a:solidFill>
                    <a:prstClr val="black"/>
                  </a:solidFill>
                  <a:latin typeface="Calibri" panose="020F0502020204030204"/>
                  <a:ea typeface="+mn-ea"/>
                  <a:cs typeface="+mn-cs"/>
                </a:rPr>
                <a:t>Ubuntu session</a:t>
              </a:r>
            </a:p>
            <a:p>
              <a:pPr defTabSz="685800" fontAlgn="auto">
                <a:spcBef>
                  <a:spcPts val="0"/>
                </a:spcBef>
                <a:spcAft>
                  <a:spcPts val="0"/>
                </a:spcAft>
              </a:pPr>
              <a:r>
                <a:rPr lang="en-GB" sz="338" dirty="0">
                  <a:solidFill>
                    <a:prstClr val="black"/>
                  </a:solidFill>
                  <a:latin typeface="Calibri" panose="020F0502020204030204"/>
                  <a:ea typeface="+mn-ea"/>
                  <a:cs typeface="+mn-cs"/>
                </a:rPr>
                <a:t>Assignment to scholars</a:t>
              </a:r>
            </a:p>
            <a:p>
              <a:pPr defTabSz="685800" fontAlgn="auto">
                <a:spcBef>
                  <a:spcPts val="0"/>
                </a:spcBef>
                <a:spcAft>
                  <a:spcPts val="0"/>
                </a:spcAft>
              </a:pPr>
              <a:r>
                <a:rPr lang="en-GB" sz="338" dirty="0">
                  <a:solidFill>
                    <a:prstClr val="black"/>
                  </a:solidFill>
                  <a:latin typeface="Calibri" panose="020F0502020204030204"/>
                  <a:ea typeface="+mn-ea"/>
                  <a:cs typeface="+mn-cs"/>
                </a:rPr>
                <a:t>Asynchronous training</a:t>
              </a:r>
            </a:p>
            <a:p>
              <a:pPr defTabSz="685800" fontAlgn="auto">
                <a:spcBef>
                  <a:spcPts val="0"/>
                </a:spcBef>
                <a:spcAft>
                  <a:spcPts val="0"/>
                </a:spcAft>
              </a:pPr>
              <a:r>
                <a:rPr lang="en-GB" sz="338" dirty="0">
                  <a:solidFill>
                    <a:prstClr val="black"/>
                  </a:solidFill>
                  <a:latin typeface="Calibri" panose="020F0502020204030204"/>
                  <a:ea typeface="+mn-ea"/>
                  <a:cs typeface="+mn-cs"/>
                </a:rPr>
                <a:t>Community support</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Critical whiteness session</a:t>
              </a:r>
            </a:p>
            <a:p>
              <a:pPr defTabSz="685800" fontAlgn="auto">
                <a:spcBef>
                  <a:spcPts val="0"/>
                </a:spcBef>
                <a:spcAft>
                  <a:spcPts val="0"/>
                </a:spcAft>
              </a:pPr>
              <a:r>
                <a:rPr lang="en-GB" sz="338" dirty="0">
                  <a:solidFill>
                    <a:prstClr val="black"/>
                  </a:solidFill>
                  <a:latin typeface="Calibri" panose="020F0502020204030204"/>
                  <a:ea typeface="+mn-ea"/>
                  <a:cs typeface="+mn-cs"/>
                </a:rPr>
                <a:t>Mental health and wellbeing</a:t>
              </a:r>
            </a:p>
            <a:p>
              <a:pPr defTabSz="685800" fontAlgn="auto">
                <a:spcBef>
                  <a:spcPts val="0"/>
                </a:spcBef>
                <a:spcAft>
                  <a:spcPts val="0"/>
                </a:spcAft>
              </a:pPr>
              <a:r>
                <a:rPr lang="en-GB" sz="338" dirty="0">
                  <a:solidFill>
                    <a:prstClr val="black"/>
                  </a:solidFill>
                  <a:latin typeface="Calibri" panose="020F0502020204030204"/>
                  <a:ea typeface="+mn-ea"/>
                  <a:cs typeface="+mn-cs"/>
                </a:rPr>
                <a:t>Coaching</a:t>
              </a:r>
            </a:p>
            <a:p>
              <a:pPr defTabSz="685800" fontAlgn="auto">
                <a:spcBef>
                  <a:spcPts val="0"/>
                </a:spcBef>
                <a:spcAft>
                  <a:spcPts val="0"/>
                </a:spcAft>
              </a:pPr>
              <a:r>
                <a:rPr lang="en-GB" sz="338" dirty="0">
                  <a:solidFill>
                    <a:prstClr val="black"/>
                  </a:solidFill>
                  <a:latin typeface="Calibri" panose="020F0502020204030204"/>
                  <a:ea typeface="+mn-ea"/>
                  <a:cs typeface="+mn-cs"/>
                </a:rPr>
                <a:t>Networking</a:t>
              </a:r>
            </a:p>
            <a:p>
              <a:pPr defTabSz="685800" fontAlgn="auto">
                <a:spcBef>
                  <a:spcPts val="0"/>
                </a:spcBef>
                <a:spcAft>
                  <a:spcPts val="0"/>
                </a:spcAft>
              </a:pPr>
              <a:r>
                <a:rPr lang="en-GB" sz="338" dirty="0">
                  <a:solidFill>
                    <a:prstClr val="black"/>
                  </a:solidFill>
                  <a:latin typeface="Calibri" panose="020F0502020204030204"/>
                  <a:ea typeface="+mn-ea"/>
                  <a:cs typeface="+mn-cs"/>
                </a:rPr>
                <a:t>PGR community reflections</a:t>
              </a:r>
            </a:p>
            <a:p>
              <a:pPr defTabSz="685800" fontAlgn="auto">
                <a:spcBef>
                  <a:spcPts val="0"/>
                </a:spcBef>
                <a:spcAft>
                  <a:spcPts val="0"/>
                </a:spcAft>
              </a:pPr>
              <a:r>
                <a:rPr lang="en-GB" sz="338" dirty="0">
                  <a:solidFill>
                    <a:prstClr val="black"/>
                  </a:solidFill>
                  <a:latin typeface="Calibri" panose="020F0502020204030204"/>
                  <a:ea typeface="+mn-ea"/>
                  <a:cs typeface="+mn-cs"/>
                </a:rPr>
                <a:t>Race equity activities</a:t>
              </a:r>
            </a:p>
            <a:p>
              <a:pPr defTabSz="685800" fontAlgn="auto">
                <a:spcBef>
                  <a:spcPts val="0"/>
                </a:spcBef>
                <a:spcAft>
                  <a:spcPts val="0"/>
                </a:spcAft>
              </a:pPr>
              <a:r>
                <a:rPr lang="en-GB" sz="338" dirty="0">
                  <a:solidFill>
                    <a:prstClr val="black"/>
                  </a:solidFill>
                  <a:latin typeface="Calibri" panose="020F0502020204030204"/>
                  <a:ea typeface="+mn-ea"/>
                  <a:cs typeface="+mn-cs"/>
                </a:rPr>
                <a:t>Race equity training</a:t>
              </a:r>
            </a:p>
            <a:p>
              <a:pPr defTabSz="685800" fontAlgn="auto">
                <a:spcBef>
                  <a:spcPts val="0"/>
                </a:spcBef>
                <a:spcAft>
                  <a:spcPts val="0"/>
                </a:spcAft>
              </a:pPr>
              <a:r>
                <a:rPr lang="en-GB" sz="338" dirty="0">
                  <a:solidFill>
                    <a:prstClr val="black"/>
                  </a:solidFill>
                  <a:latin typeface="Calibri" panose="020F0502020204030204"/>
                  <a:ea typeface="+mn-ea"/>
                  <a:cs typeface="+mn-cs"/>
                </a:rPr>
                <a:t>Research supervision</a:t>
              </a:r>
            </a:p>
            <a:p>
              <a:pPr defTabSz="685800" fontAlgn="auto">
                <a:spcBef>
                  <a:spcPts val="0"/>
                </a:spcBef>
                <a:spcAft>
                  <a:spcPts val="0"/>
                </a:spcAft>
              </a:pPr>
              <a:r>
                <a:rPr lang="en-GB" sz="338" dirty="0">
                  <a:solidFill>
                    <a:prstClr val="black"/>
                  </a:solidFill>
                  <a:latin typeface="Calibri" panose="020F0502020204030204"/>
                  <a:ea typeface="+mn-ea"/>
                  <a:cs typeface="+mn-cs"/>
                </a:rPr>
                <a:t>Supervisor role training</a:t>
              </a:r>
            </a:p>
            <a:p>
              <a:pPr defTabSz="685800" fontAlgn="auto">
                <a:spcBef>
                  <a:spcPts val="0"/>
                </a:spcBef>
                <a:spcAft>
                  <a:spcPts val="0"/>
                </a:spcAft>
              </a:pPr>
              <a:r>
                <a:rPr lang="en-GB" sz="338" i="1" dirty="0">
                  <a:solidFill>
                    <a:prstClr val="black"/>
                  </a:solidFill>
                  <a:latin typeface="Calibri" panose="020F0502020204030204"/>
                  <a:ea typeface="+mn-ea"/>
                  <a:cs typeface="+mn-cs"/>
                </a:rPr>
                <a:t>Talk about Race </a:t>
              </a:r>
              <a:r>
                <a:rPr lang="en-GB" sz="338" dirty="0">
                  <a:solidFill>
                    <a:prstClr val="black"/>
                  </a:solidFill>
                  <a:latin typeface="Calibri" panose="020F0502020204030204"/>
                  <a:ea typeface="+mn-ea"/>
                  <a:cs typeface="+mn-cs"/>
                </a:rPr>
                <a:t>conversations</a:t>
              </a:r>
            </a:p>
            <a:p>
              <a:pPr defTabSz="685800" fontAlgn="auto">
                <a:spcBef>
                  <a:spcPts val="0"/>
                </a:spcBef>
                <a:spcAft>
                  <a:spcPts val="0"/>
                </a:spcAft>
              </a:pPr>
              <a:r>
                <a:rPr lang="en-GB" sz="338" dirty="0">
                  <a:solidFill>
                    <a:prstClr val="black"/>
                  </a:solidFill>
                  <a:latin typeface="Calibri" panose="020F0502020204030204"/>
                  <a:ea typeface="+mn-ea"/>
                  <a:cs typeface="+mn-cs"/>
                </a:rPr>
                <a:t>Workbooks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JEDI and introspection workshops (JEDI)</a:t>
              </a:r>
            </a:p>
          </p:txBody>
        </p:sp>
        <p:sp>
          <p:nvSpPr>
            <p:cNvPr id="48" name="Rectangle 47"/>
            <p:cNvSpPr/>
            <p:nvPr/>
          </p:nvSpPr>
          <p:spPr>
            <a:xfrm>
              <a:off x="3620888" y="2415128"/>
              <a:ext cx="1860811" cy="1232987"/>
            </a:xfrm>
            <a:prstGeom prst="rect">
              <a:avLst/>
            </a:prstGeom>
          </p:spPr>
          <p:txBody>
            <a:bodyPr wrap="square">
              <a:spAutoFit/>
            </a:bodyPr>
            <a:lstStyle/>
            <a:p>
              <a:pPr defTabSz="685800" fontAlgn="auto">
                <a:lnSpc>
                  <a:spcPct val="107000"/>
                </a:lnSpc>
                <a:spcBef>
                  <a:spcPts val="0"/>
                </a:spcBef>
                <a:spcAft>
                  <a:spcPts val="600"/>
                </a:spcAft>
              </a:pPr>
              <a:r>
                <a:rPr lang="en-GB" sz="338" b="1" u="sng" dirty="0">
                  <a:solidFill>
                    <a:prstClr val="black"/>
                  </a:solidFill>
                  <a:latin typeface="Calibri" panose="020F0502020204030204"/>
                  <a:ea typeface="Calibri" panose="020F0502020204030204" pitchFamily="34" charset="0"/>
                  <a:cs typeface="Times New Roman" panose="02020603050405020304" pitchFamily="18" charset="0"/>
                </a:rPr>
                <a:t>3- Administration</a:t>
              </a:r>
              <a:br>
                <a:rPr lang="en-GB" sz="338" b="1" u="sng"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Manage project finances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Prepare the reporting materials for Research England</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Organise Delivery Executive Board and Steering Board meetings (draft agendas, prepare items, send invitations, take minutes and action points)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Act as a central point of contact for all enquiries and communications with scholars and suppliers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Assist the project lead with recruitment and planning of each cohort's activities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Process payments and expense claims for partners and suppliers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Book rooms and catering for workshops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Book accommodation and travel for workshop facilitators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Organise showcase events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Manage social media</a:t>
              </a:r>
            </a:p>
          </p:txBody>
        </p:sp>
        <p:sp>
          <p:nvSpPr>
            <p:cNvPr id="49" name="Rectangle 48"/>
            <p:cNvSpPr/>
            <p:nvPr/>
          </p:nvSpPr>
          <p:spPr>
            <a:xfrm>
              <a:off x="3614399" y="3556426"/>
              <a:ext cx="1882663" cy="746444"/>
            </a:xfrm>
            <a:prstGeom prst="rect">
              <a:avLst/>
            </a:prstGeom>
          </p:spPr>
          <p:txBody>
            <a:bodyPr wrap="square">
              <a:spAutoFit/>
            </a:bodyPr>
            <a:lstStyle/>
            <a:p>
              <a:pPr defTabSz="685800" fontAlgn="auto">
                <a:lnSpc>
                  <a:spcPct val="107000"/>
                </a:lnSpc>
                <a:spcBef>
                  <a:spcPts val="0"/>
                </a:spcBef>
                <a:spcAft>
                  <a:spcPts val="0"/>
                </a:spcAft>
              </a:pPr>
              <a:r>
                <a:rPr lang="en-GB" sz="338" u="sng" dirty="0">
                  <a:solidFill>
                    <a:prstClr val="black"/>
                  </a:solidFill>
                  <a:latin typeface="Calibri" panose="020F0502020204030204"/>
                  <a:ea typeface="Calibri" panose="020F0502020204030204" pitchFamily="34" charset="0"/>
                  <a:cs typeface="Times New Roman" panose="02020603050405020304" pitchFamily="18" charset="0"/>
                </a:rPr>
                <a:t>4- </a:t>
              </a:r>
              <a:r>
                <a:rPr lang="en-GB" sz="338" b="1" u="sng" dirty="0">
                  <a:solidFill>
                    <a:prstClr val="black"/>
                  </a:solidFill>
                  <a:latin typeface="Calibri" panose="020F0502020204030204"/>
                  <a:ea typeface="Calibri" panose="020F0502020204030204" pitchFamily="34" charset="0"/>
                  <a:cs typeface="Times New Roman" panose="02020603050405020304" pitchFamily="18" charset="0"/>
                </a:rPr>
                <a:t>PhD Project</a:t>
              </a:r>
            </a:p>
            <a:p>
              <a:pPr defTabSz="685800" fontAlgn="auto">
                <a:lnSpc>
                  <a:spcPct val="107000"/>
                </a:lnSpc>
                <a:spcBef>
                  <a:spcPts val="0"/>
                </a:spcBef>
                <a:spcAft>
                  <a:spcPts val="0"/>
                </a:spcAft>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Accessible directory of Black academics</a:t>
              </a:r>
            </a:p>
            <a:p>
              <a:pPr defTabSz="685800" fontAlgn="auto">
                <a:lnSpc>
                  <a:spcPct val="107000"/>
                </a:lnSpc>
                <a:spcBef>
                  <a:spcPts val="0"/>
                </a:spcBef>
                <a:spcAft>
                  <a:spcPts val="0"/>
                </a:spcAft>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Funded PhD opportunities</a:t>
              </a:r>
            </a:p>
            <a:p>
              <a:pPr defTabSz="685800" fontAlgn="auto">
                <a:lnSpc>
                  <a:spcPct val="107000"/>
                </a:lnSpc>
                <a:spcBef>
                  <a:spcPts val="0"/>
                </a:spcBef>
                <a:spcAft>
                  <a:spcPts val="0"/>
                </a:spcAft>
              </a:pPr>
              <a:r>
                <a:rPr lang="en-GB" sz="150" u="sng" dirty="0">
                  <a:solidFill>
                    <a:prstClr val="black"/>
                  </a:solidFill>
                  <a:latin typeface="Calibri" panose="020F0502020204030204"/>
                  <a:ea typeface="Calibri" panose="020F0502020204030204" pitchFamily="34" charset="0"/>
                  <a:cs typeface="Times New Roman" panose="02020603050405020304" pitchFamily="18" charset="0"/>
                </a:rPr>
                <a:t> </a:t>
              </a:r>
              <a:br>
                <a:rPr lang="en-GB" sz="338" u="sng" dirty="0">
                  <a:solidFill>
                    <a:prstClr val="black"/>
                  </a:solidFill>
                  <a:latin typeface="Calibri" panose="020F0502020204030204"/>
                  <a:ea typeface="Calibri" panose="020F0502020204030204" pitchFamily="34" charset="0"/>
                  <a:cs typeface="Times New Roman" panose="02020603050405020304" pitchFamily="18" charset="0"/>
                </a:rPr>
              </a:br>
              <a:r>
                <a:rPr lang="en-GB" sz="338" u="sng" dirty="0">
                  <a:solidFill>
                    <a:prstClr val="black"/>
                  </a:solidFill>
                  <a:latin typeface="Calibri" panose="020F0502020204030204"/>
                  <a:ea typeface="Calibri" panose="020F0502020204030204" pitchFamily="34" charset="0"/>
                  <a:cs typeface="Times New Roman" panose="02020603050405020304" pitchFamily="18" charset="0"/>
                </a:rPr>
                <a:t>5- </a:t>
              </a:r>
              <a:r>
                <a:rPr lang="en-GB" sz="338" b="1" u="sng" dirty="0">
                  <a:solidFill>
                    <a:prstClr val="black"/>
                  </a:solidFill>
                  <a:latin typeface="Calibri" panose="020F0502020204030204"/>
                  <a:ea typeface="Calibri" panose="020F0502020204030204" pitchFamily="34" charset="0"/>
                  <a:cs typeface="Times New Roman" panose="02020603050405020304" pitchFamily="18" charset="0"/>
                </a:rPr>
                <a:t>Employers</a:t>
              </a:r>
              <a:endParaRPr lang="en-GB" sz="338" b="1" dirty="0">
                <a:solidFill>
                  <a:prstClr val="black"/>
                </a:solidFill>
                <a:latin typeface="Calibri" panose="020F0502020204030204"/>
                <a:ea typeface="Calibri" panose="020F0502020204030204" pitchFamily="34" charset="0"/>
                <a:cs typeface="Times New Roman" panose="02020603050405020304" pitchFamily="18" charset="0"/>
              </a:endParaRPr>
            </a:p>
            <a:p>
              <a:pPr defTabSz="685800" fontAlgn="auto">
                <a:lnSpc>
                  <a:spcPct val="107000"/>
                </a:lnSpc>
                <a:spcBef>
                  <a:spcPts val="0"/>
                </a:spcBef>
                <a:spcAft>
                  <a:spcPts val="0"/>
                </a:spcAft>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Live commercial project</a:t>
              </a:r>
            </a:p>
            <a:p>
              <a:pPr defTabSz="685800" fontAlgn="auto">
                <a:lnSpc>
                  <a:spcPct val="107000"/>
                </a:lnSpc>
                <a:spcBef>
                  <a:spcPts val="0"/>
                </a:spcBef>
                <a:spcAft>
                  <a:spcPts val="0"/>
                </a:spcAft>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Guest lectures</a:t>
              </a:r>
            </a:p>
            <a:p>
              <a:pPr defTabSz="685800" fontAlgn="auto">
                <a:lnSpc>
                  <a:spcPct val="107000"/>
                </a:lnSpc>
                <a:spcBef>
                  <a:spcPts val="0"/>
                </a:spcBef>
                <a:spcAft>
                  <a:spcPts val="0"/>
                </a:spcAft>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Funding DBA/PhD/sponsorship/paid internships</a:t>
              </a:r>
            </a:p>
            <a:p>
              <a:pPr defTabSz="685800" fontAlgn="auto">
                <a:lnSpc>
                  <a:spcPct val="107000"/>
                </a:lnSpc>
                <a:spcBef>
                  <a:spcPts val="0"/>
                </a:spcBef>
                <a:spcAft>
                  <a:spcPts val="0"/>
                </a:spcAft>
              </a:pPr>
              <a:endParaRPr lang="en-GB" sz="338" dirty="0">
                <a:solidFill>
                  <a:prstClr val="black"/>
                </a:solidFill>
                <a:latin typeface="Calibri" panose="020F0502020204030204"/>
                <a:ea typeface="Calibri" panose="020F0502020204030204" pitchFamily="34" charset="0"/>
                <a:cs typeface="Times New Roman" panose="02020603050405020304" pitchFamily="18" charset="0"/>
              </a:endParaRPr>
            </a:p>
          </p:txBody>
        </p:sp>
        <p:cxnSp>
          <p:nvCxnSpPr>
            <p:cNvPr id="19" name="Straight Connector 18"/>
            <p:cNvCxnSpPr>
              <a:cxnSpLocks/>
            </p:cNvCxnSpPr>
            <p:nvPr/>
          </p:nvCxnSpPr>
          <p:spPr>
            <a:xfrm>
              <a:off x="3648417" y="2433211"/>
              <a:ext cx="0" cy="2954333"/>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3" name="TextBox 2">
              <a:extLst>
                <a:ext uri="{FF2B5EF4-FFF2-40B4-BE49-F238E27FC236}">
                  <a16:creationId xmlns:a16="http://schemas.microsoft.com/office/drawing/2014/main" id="{ACFCB007-427D-ECFF-483F-FDE8549082CE}"/>
                </a:ext>
              </a:extLst>
            </p:cNvPr>
            <p:cNvSpPr txBox="1"/>
            <p:nvPr/>
          </p:nvSpPr>
          <p:spPr>
            <a:xfrm>
              <a:off x="3615359" y="4138909"/>
              <a:ext cx="1974084" cy="2033377"/>
            </a:xfrm>
            <a:prstGeom prst="rect">
              <a:avLst/>
            </a:prstGeom>
            <a:noFill/>
          </p:spPr>
          <p:txBody>
            <a:bodyPr wrap="square" rtlCol="0" anchor="t">
              <a:spAutoFit/>
            </a:bodyPr>
            <a:lstStyle/>
            <a:p>
              <a:pPr defTabSz="685800" fontAlgn="auto">
                <a:spcBef>
                  <a:spcPts val="0"/>
                </a:spcBef>
                <a:spcAft>
                  <a:spcPts val="0"/>
                </a:spcAft>
              </a:pPr>
              <a:r>
                <a:rPr lang="en-GB" sz="338" u="sng" dirty="0">
                  <a:solidFill>
                    <a:prstClr val="black"/>
                  </a:solidFill>
                  <a:latin typeface="Calibri" panose="020F0502020204030204"/>
                  <a:ea typeface="+mn-ea"/>
                  <a:cs typeface="+mn-cs"/>
                </a:rPr>
                <a:t>6- </a:t>
              </a:r>
              <a:r>
                <a:rPr lang="en-GB" sz="338" b="1" u="sng" dirty="0">
                  <a:solidFill>
                    <a:prstClr val="black"/>
                  </a:solidFill>
                  <a:latin typeface="Calibri" panose="020F0502020204030204"/>
                  <a:ea typeface="+mn-ea"/>
                  <a:cs typeface="+mn-cs"/>
                </a:rPr>
                <a:t>Evaluation</a:t>
              </a:r>
            </a:p>
            <a:p>
              <a:pPr defTabSz="685800" fontAlgn="auto">
                <a:spcBef>
                  <a:spcPts val="0"/>
                </a:spcBef>
                <a:spcAft>
                  <a:spcPts val="0"/>
                </a:spcAft>
              </a:pPr>
              <a:r>
                <a:rPr lang="en-GB" sz="338" dirty="0">
                  <a:solidFill>
                    <a:prstClr val="black"/>
                  </a:solidFill>
                  <a:latin typeface="Calibri" panose="020F0502020204030204"/>
                  <a:ea typeface="+mn-ea"/>
                  <a:cs typeface="+mn-cs"/>
                </a:rPr>
                <a:t>Pre- and post-programme surveys (scholars)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Control group survey (students)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Listening rooms (scholars, mentors)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Interviews (supervisors, ASPIRE programme leads)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Review of reflective diaries </a:t>
              </a:r>
            </a:p>
            <a:p>
              <a:pPr defTabSz="685800" fontAlgn="auto">
                <a:spcBef>
                  <a:spcPts val="0"/>
                </a:spcBef>
                <a:spcAft>
                  <a:spcPts val="0"/>
                </a:spcAft>
              </a:pPr>
              <a:r>
                <a:rPr lang="en-GB" sz="338" dirty="0">
                  <a:solidFill>
                    <a:prstClr val="black"/>
                  </a:solidFill>
                  <a:latin typeface="Calibri" panose="020F0502020204030204"/>
                  <a:ea typeface="+mn-ea"/>
                  <a:cs typeface="+mn-cs"/>
                </a:rPr>
                <a:t>Observations from celebration event</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Data analysis  and synthesis</a:t>
              </a:r>
              <a:br>
                <a:rPr lang="en-GB" sz="338" dirty="0">
                  <a:solidFill>
                    <a:prstClr val="black"/>
                  </a:solidFill>
                  <a:latin typeface="Calibri" panose="020F0502020204030204"/>
                  <a:ea typeface="+mn-ea"/>
                  <a:cs typeface="+mn-cs"/>
                </a:rPr>
              </a:br>
              <a:r>
                <a:rPr lang="en-GB" sz="338" dirty="0">
                  <a:solidFill>
                    <a:prstClr val="black"/>
                  </a:solidFill>
                  <a:latin typeface="Calibri" panose="020F0502020204030204"/>
                  <a:ea typeface="+mn-ea"/>
                  <a:cs typeface="+mn-cs"/>
                </a:rPr>
                <a:t>Report writing and development</a:t>
              </a:r>
            </a:p>
            <a:p>
              <a:pPr defTabSz="685800" fontAlgn="auto">
                <a:spcBef>
                  <a:spcPts val="0"/>
                </a:spcBef>
                <a:spcAft>
                  <a:spcPts val="0"/>
                </a:spcAft>
              </a:pPr>
              <a:r>
                <a:rPr lang="en-GB" sz="150" dirty="0">
                  <a:solidFill>
                    <a:prstClr val="black"/>
                  </a:solidFill>
                  <a:latin typeface="Calibri" panose="020F0502020204030204"/>
                  <a:ea typeface="+mn-ea"/>
                  <a:cs typeface="+mn-cs"/>
                </a:rPr>
                <a:t> </a:t>
              </a:r>
            </a:p>
            <a:p>
              <a:pPr defTabSz="685800" fontAlgn="auto">
                <a:lnSpc>
                  <a:spcPct val="107000"/>
                </a:lnSpc>
                <a:spcBef>
                  <a:spcPts val="0"/>
                </a:spcBef>
                <a:spcAft>
                  <a:spcPts val="0"/>
                </a:spcAft>
                <a:defRPr/>
              </a:pPr>
              <a:r>
                <a:rPr lang="en-GB" sz="338" b="1" u="sng" dirty="0">
                  <a:solidFill>
                    <a:prstClr val="black"/>
                  </a:solidFill>
                  <a:latin typeface="Calibri" panose="020F0502020204030204"/>
                  <a:ea typeface="Calibri" panose="020F0502020204030204" pitchFamily="34" charset="0"/>
                  <a:cs typeface="Times New Roman" panose="02020603050405020304" pitchFamily="18" charset="0"/>
                </a:rPr>
                <a:t>7- Dissemination</a:t>
              </a:r>
            </a:p>
            <a:p>
              <a:pPr defTabSz="685800" fontAlgn="auto">
                <a:lnSpc>
                  <a:spcPct val="107000"/>
                </a:lnSpc>
                <a:spcBef>
                  <a:spcPts val="0"/>
                </a:spcBef>
                <a:spcAft>
                  <a:spcPts val="0"/>
                </a:spcAft>
                <a:defRPr/>
              </a:pPr>
              <a:r>
                <a:rPr lang="en-GB" sz="338" dirty="0">
                  <a:solidFill>
                    <a:prstClr val="black"/>
                  </a:solidFill>
                  <a:latin typeface="Calibri" panose="020F0502020204030204"/>
                  <a:ea typeface="Calibri" panose="020F0502020204030204" pitchFamily="34" charset="0"/>
                  <a:cs typeface="Times New Roman" panose="02020603050405020304" pitchFamily="18" charset="0"/>
                </a:rPr>
                <a:t>Academic journal articles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Media articles and blogs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Conference presentations</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ASPIRE podcast</a:t>
              </a: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r>
                <a:rPr lang="en-GB" sz="338" dirty="0">
                  <a:solidFill>
                    <a:prstClr val="black"/>
                  </a:solidFill>
                  <a:latin typeface="Calibri" panose="020F0502020204030204"/>
                  <a:ea typeface="Calibri" panose="020F0502020204030204" pitchFamily="34" charset="0"/>
                  <a:cs typeface="Times New Roman" panose="02020603050405020304" pitchFamily="18" charset="0"/>
                </a:rPr>
                <a:t>Engaging MPs in parliament </a:t>
              </a:r>
            </a:p>
            <a:p>
              <a:pPr defTabSz="685800" fontAlgn="auto">
                <a:lnSpc>
                  <a:spcPct val="107000"/>
                </a:lnSpc>
                <a:spcBef>
                  <a:spcPts val="0"/>
                </a:spcBef>
                <a:spcAft>
                  <a:spcPts val="0"/>
                </a:spcAft>
                <a:defRPr/>
              </a:pPr>
              <a:r>
                <a:rPr lang="en-GB" sz="150" dirty="0">
                  <a:solidFill>
                    <a:prstClr val="black"/>
                  </a:solidFill>
                  <a:latin typeface="Calibri" panose="020F0502020204030204"/>
                  <a:ea typeface="+mn-ea"/>
                  <a:cs typeface="+mn-cs"/>
                </a:rPr>
                <a:t> </a:t>
              </a:r>
            </a:p>
            <a:p>
              <a:pPr defTabSz="685800" fontAlgn="auto">
                <a:spcBef>
                  <a:spcPts val="0"/>
                </a:spcBef>
                <a:spcAft>
                  <a:spcPts val="0"/>
                </a:spcAft>
              </a:pPr>
              <a:r>
                <a:rPr lang="en-GB" sz="338" b="1" u="sng" dirty="0">
                  <a:solidFill>
                    <a:prstClr val="black"/>
                  </a:solidFill>
                  <a:latin typeface="Calibri Light" panose="020F0302020204030204"/>
                  <a:ea typeface="Calibri" panose="020F0502020204030204" pitchFamily="34" charset="0"/>
                  <a:cs typeface="Times New Roman" panose="02020603050405020304" pitchFamily="18" charset="0"/>
                </a:rPr>
                <a:t>8- Internship (x30 March)</a:t>
              </a:r>
              <a:endParaRPr lang="en-GB" sz="338" b="1" u="sng" dirty="0">
                <a:solidFill>
                  <a:prstClr val="black"/>
                </a:solidFill>
                <a:latin typeface="Calibri" panose="020F0502020204030204"/>
                <a:ea typeface="+mn-ea"/>
                <a:cs typeface="+mn-cs"/>
              </a:endParaRPr>
            </a:p>
            <a:p>
              <a:pPr defTabSz="685800" fontAlgn="auto">
                <a:lnSpc>
                  <a:spcPct val="107000"/>
                </a:lnSpc>
                <a:spcBef>
                  <a:spcPts val="0"/>
                </a:spcBef>
                <a:spcAft>
                  <a:spcPts val="0"/>
                </a:spcAft>
                <a:defRPr/>
              </a:pP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br>
                <a:rPr lang="en-GB" sz="338" dirty="0">
                  <a:solidFill>
                    <a:prstClr val="black"/>
                  </a:solidFill>
                  <a:latin typeface="Calibri" panose="020F0502020204030204"/>
                  <a:ea typeface="Calibri" panose="020F0502020204030204" pitchFamily="34" charset="0"/>
                  <a:cs typeface="Times New Roman" panose="02020603050405020304" pitchFamily="18" charset="0"/>
                </a:rPr>
              </a:br>
              <a:endParaRPr lang="en-GB" sz="338" dirty="0">
                <a:solidFill>
                  <a:prstClr val="black"/>
                </a:solidFill>
                <a:latin typeface="Calibri" panose="020F0502020204030204"/>
                <a:ea typeface="Calibri" panose="020F0502020204030204" pitchFamily="34" charset="0"/>
                <a:cs typeface="Times New Roman" panose="02020603050405020304" pitchFamily="18" charset="0"/>
              </a:endParaRPr>
            </a:p>
            <a:p>
              <a:pPr defTabSz="685800" fontAlgn="auto">
                <a:spcBef>
                  <a:spcPts val="0"/>
                </a:spcBef>
                <a:spcAft>
                  <a:spcPts val="0"/>
                </a:spcAft>
              </a:pPr>
              <a:endParaRPr lang="en-GB" sz="338" dirty="0">
                <a:solidFill>
                  <a:prstClr val="black"/>
                </a:solidFill>
                <a:latin typeface="Calibri" panose="020F0502020204030204"/>
                <a:ea typeface="+mn-ea"/>
                <a:cs typeface="+mn-cs"/>
              </a:endParaRPr>
            </a:p>
            <a:p>
              <a:pPr defTabSz="685800" fontAlgn="auto">
                <a:spcBef>
                  <a:spcPts val="0"/>
                </a:spcBef>
                <a:spcAft>
                  <a:spcPts val="0"/>
                </a:spcAft>
              </a:pPr>
              <a:r>
                <a:rPr lang="en-GB" sz="338" u="sng" dirty="0">
                  <a:solidFill>
                    <a:prstClr val="black"/>
                  </a:solidFill>
                  <a:latin typeface="Calibri" panose="020F0502020204030204"/>
                  <a:ea typeface="+mn-ea"/>
                  <a:cs typeface="+mn-cs"/>
                </a:rPr>
                <a:t> </a:t>
              </a:r>
            </a:p>
            <a:p>
              <a:pPr defTabSz="685800" fontAlgn="auto">
                <a:spcBef>
                  <a:spcPts val="0"/>
                </a:spcBef>
                <a:spcAft>
                  <a:spcPts val="0"/>
                </a:spcAft>
              </a:pPr>
              <a:endParaRPr lang="en-GB" sz="338" dirty="0">
                <a:solidFill>
                  <a:prstClr val="black"/>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b="1" dirty="0">
                <a:solidFill>
                  <a:srgbClr val="5D6C78"/>
                </a:solidFill>
                <a:latin typeface="Calibri" panose="020F0502020204030204"/>
                <a:ea typeface="+mn-ea"/>
                <a:cs typeface="+mn-cs"/>
              </a:endParaRPr>
            </a:p>
            <a:p>
              <a:pPr defTabSz="685800" fontAlgn="auto">
                <a:spcBef>
                  <a:spcPts val="0"/>
                </a:spcBef>
                <a:spcAft>
                  <a:spcPts val="0"/>
                </a:spcAft>
              </a:pPr>
              <a:endParaRPr lang="en-GB" sz="338" dirty="0">
                <a:solidFill>
                  <a:srgbClr val="5D6C78"/>
                </a:solidFill>
                <a:latin typeface="Calibri" panose="020F0502020204030204"/>
                <a:ea typeface="+mn-ea"/>
                <a:cs typeface="+mn-cs"/>
              </a:endParaRPr>
            </a:p>
          </p:txBody>
        </p:sp>
      </p:grpSp>
      <p:cxnSp>
        <p:nvCxnSpPr>
          <p:cNvPr id="69" name="Straight Arrow Connector 68">
            <a:extLst>
              <a:ext uri="{FF2B5EF4-FFF2-40B4-BE49-F238E27FC236}">
                <a16:creationId xmlns:a16="http://schemas.microsoft.com/office/drawing/2014/main" id="{CAF3656E-5042-766B-8117-831CEF503AEB}"/>
              </a:ext>
            </a:extLst>
          </p:cNvPr>
          <p:cNvCxnSpPr/>
          <p:nvPr/>
        </p:nvCxnSpPr>
        <p:spPr>
          <a:xfrm>
            <a:off x="5402668" y="3789104"/>
            <a:ext cx="185665"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3" name="Title 42">
            <a:extLst>
              <a:ext uri="{FF2B5EF4-FFF2-40B4-BE49-F238E27FC236}">
                <a16:creationId xmlns:a16="http://schemas.microsoft.com/office/drawing/2014/main" id="{2D212599-886B-49BB-5C24-3E8718EF38D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82878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A25085-BF20-B540-ABBC-44456FF1CDB3}"/>
              </a:ext>
            </a:extLst>
          </p:cNvPr>
          <p:cNvSpPr/>
          <p:nvPr/>
        </p:nvSpPr>
        <p:spPr>
          <a:xfrm>
            <a:off x="350874" y="205413"/>
            <a:ext cx="8579782" cy="560132"/>
          </a:xfrm>
          <a:prstGeom prst="rect">
            <a:avLst/>
          </a:prstGeom>
          <a:solidFill>
            <a:srgbClr val="4472C4"/>
          </a:solidFill>
          <a:ln w="12700" cap="flat" cmpd="sng" algn="ctr">
            <a:solidFill>
              <a:srgbClr val="4472C4">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sz="1200"/>
              <a:t>Activities</a:t>
            </a:r>
          </a:p>
        </p:txBody>
      </p:sp>
      <p:sp>
        <p:nvSpPr>
          <p:cNvPr id="56" name="TextBox 45">
            <a:extLst>
              <a:ext uri="{FF2B5EF4-FFF2-40B4-BE49-F238E27FC236}">
                <a16:creationId xmlns:a16="http://schemas.microsoft.com/office/drawing/2014/main" id="{19C767E0-0B20-004A-B7E0-5799736F8A2D}"/>
              </a:ext>
            </a:extLst>
          </p:cNvPr>
          <p:cNvSpPr txBox="1"/>
          <p:nvPr/>
        </p:nvSpPr>
        <p:spPr>
          <a:xfrm>
            <a:off x="277425" y="876707"/>
            <a:ext cx="1939664" cy="5509200"/>
          </a:xfrm>
          <a:prstGeom prst="rect">
            <a:avLst/>
          </a:prstGeom>
          <a:noFill/>
        </p:spPr>
        <p:txBody>
          <a:bodyPr wrap="square"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lvl="0"/>
            <a:r>
              <a:rPr lang="en-GB" sz="1100" u="sng" dirty="0">
                <a:latin typeface="Arial" panose="020B0604020202020204" pitchFamily="34" charset="0"/>
                <a:cs typeface="Arial" panose="020B0604020202020204" pitchFamily="34" charset="0"/>
              </a:rPr>
              <a:t>1- </a:t>
            </a:r>
            <a:r>
              <a:rPr lang="en-GB" sz="1100" b="1" u="sng" dirty="0">
                <a:latin typeface="Arial" panose="020B0604020202020204" pitchFamily="34" charset="0"/>
                <a:cs typeface="Arial" panose="020B0604020202020204" pitchFamily="34" charset="0"/>
              </a:rPr>
              <a:t>Scholars</a:t>
            </a:r>
            <a:r>
              <a:rPr lang="en-GB" sz="1100" u="sng" dirty="0">
                <a:latin typeface="Arial" panose="020B0604020202020204" pitchFamily="34" charset="0"/>
                <a:cs typeface="Arial" panose="020B0604020202020204" pitchFamily="34" charset="0"/>
              </a:rPr>
              <a:t> </a:t>
            </a:r>
          </a:p>
          <a:p>
            <a:pPr lvl="0"/>
            <a:r>
              <a:rPr lang="en-GB" sz="1100" dirty="0">
                <a:latin typeface="Arial" panose="020B0604020202020204" pitchFamily="34" charset="0"/>
                <a:cs typeface="Arial" panose="020B0604020202020204" pitchFamily="34" charset="0"/>
              </a:rPr>
              <a:t>Academic skills</a:t>
            </a:r>
          </a:p>
          <a:p>
            <a:pPr lvl="0"/>
            <a:r>
              <a:rPr lang="en-GB" sz="1100" dirty="0">
                <a:latin typeface="Arial" panose="020B0604020202020204" pitchFamily="34" charset="0"/>
                <a:cs typeface="Arial" panose="020B0604020202020204" pitchFamily="34" charset="0"/>
              </a:rPr>
              <a:t>Administrative responsibilities</a:t>
            </a:r>
          </a:p>
          <a:p>
            <a:pPr lvl="0"/>
            <a:r>
              <a:rPr lang="en-GB" sz="1100" dirty="0">
                <a:latin typeface="Arial" panose="020B0604020202020204" pitchFamily="34" charset="0"/>
                <a:cs typeface="Arial" panose="020B0604020202020204" pitchFamily="34" charset="0"/>
              </a:rPr>
              <a:t>Assessment</a:t>
            </a:r>
          </a:p>
          <a:p>
            <a:pPr lvl="0"/>
            <a:r>
              <a:rPr lang="en-GB" sz="1100" dirty="0">
                <a:latin typeface="Arial" panose="020B0604020202020204" pitchFamily="34" charset="0"/>
                <a:cs typeface="Arial" panose="020B0604020202020204" pitchFamily="34" charset="0"/>
              </a:rPr>
              <a:t>Asynchronous training</a:t>
            </a:r>
          </a:p>
          <a:p>
            <a:pPr lvl="0"/>
            <a:r>
              <a:rPr lang="en-GB" sz="1100" dirty="0">
                <a:latin typeface="Arial" panose="020B0604020202020204" pitchFamily="34" charset="0"/>
                <a:cs typeface="Arial" panose="020B0604020202020204" pitchFamily="34" charset="0"/>
              </a:rPr>
              <a:t>Career training</a:t>
            </a:r>
          </a:p>
          <a:p>
            <a:pPr lvl="0"/>
            <a:r>
              <a:rPr lang="en-GB" sz="1100" dirty="0">
                <a:latin typeface="Arial" panose="020B0604020202020204" pitchFamily="34" charset="0"/>
                <a:cs typeface="Arial" panose="020B0604020202020204" pitchFamily="34" charset="0"/>
              </a:rPr>
              <a:t>Career workshop</a:t>
            </a:r>
          </a:p>
          <a:p>
            <a:pPr lvl="0"/>
            <a:r>
              <a:rPr lang="en-GB" sz="1100" dirty="0">
                <a:latin typeface="Arial" panose="020B0604020202020204" pitchFamily="34" charset="0"/>
                <a:cs typeface="Arial" panose="020B0604020202020204" pitchFamily="34" charset="0"/>
              </a:rPr>
              <a:t>Coaching</a:t>
            </a:r>
          </a:p>
          <a:p>
            <a:pPr lvl="0"/>
            <a:r>
              <a:rPr lang="en-GB" sz="1100" dirty="0">
                <a:latin typeface="Arial" panose="020B0604020202020204" pitchFamily="34" charset="0"/>
                <a:cs typeface="Arial" panose="020B0604020202020204" pitchFamily="34" charset="0"/>
              </a:rPr>
              <a:t>Community building</a:t>
            </a:r>
          </a:p>
          <a:p>
            <a:pPr lvl="0"/>
            <a:r>
              <a:rPr lang="en-GB" sz="1100" dirty="0">
                <a:latin typeface="Arial" panose="020B0604020202020204" pitchFamily="34" charset="0"/>
                <a:cs typeface="Arial" panose="020B0604020202020204" pitchFamily="34" charset="0"/>
              </a:rPr>
              <a:t>Live storytelling </a:t>
            </a:r>
          </a:p>
          <a:p>
            <a:r>
              <a:rPr lang="en-GB" sz="1100" dirty="0">
                <a:latin typeface="Arial" panose="020B0604020202020204" pitchFamily="34" charset="0"/>
                <a:cs typeface="Arial" panose="020B0604020202020204" pitchFamily="34" charset="0"/>
              </a:rPr>
              <a:t>Internship</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Inspirational speaker session</a:t>
            </a:r>
          </a:p>
          <a:p>
            <a:pPr lvl="0"/>
            <a:r>
              <a:rPr lang="en-GB" sz="1100" dirty="0">
                <a:latin typeface="Arial" panose="020B0604020202020204" pitchFamily="34" charset="0"/>
                <a:cs typeface="Arial" panose="020B0604020202020204" pitchFamily="34" charset="0"/>
              </a:rPr>
              <a:t>Mental health and wellbeing</a:t>
            </a:r>
          </a:p>
          <a:p>
            <a:pPr lvl="0"/>
            <a:r>
              <a:rPr lang="en-GB" sz="1100" dirty="0">
                <a:latin typeface="Arial" panose="020B0604020202020204" pitchFamily="34" charset="0"/>
                <a:cs typeface="Arial" panose="020B0604020202020204" pitchFamily="34" charset="0"/>
              </a:rPr>
              <a:t>Networking</a:t>
            </a:r>
          </a:p>
          <a:p>
            <a:pPr lvl="0"/>
            <a:r>
              <a:rPr lang="en-GB" sz="1100" dirty="0">
                <a:latin typeface="Arial" panose="020B0604020202020204" pitchFamily="34" charset="0"/>
                <a:cs typeface="Arial" panose="020B0604020202020204" pitchFamily="34" charset="0"/>
              </a:rPr>
              <a:t>PhD hidden curriculum</a:t>
            </a:r>
          </a:p>
          <a:p>
            <a:pPr lvl="0"/>
            <a:r>
              <a:rPr lang="en-GB" sz="1100" dirty="0">
                <a:latin typeface="Arial" panose="020B0604020202020204" pitchFamily="34" charset="0"/>
                <a:cs typeface="Arial" panose="020B0604020202020204" pitchFamily="34" charset="0"/>
              </a:rPr>
              <a:t>Research skills</a:t>
            </a:r>
          </a:p>
          <a:p>
            <a:pPr lvl="0"/>
            <a:r>
              <a:rPr lang="en-GB" sz="1100" dirty="0">
                <a:latin typeface="Arial" panose="020B0604020202020204" pitchFamily="34" charset="0"/>
                <a:cs typeface="Arial" panose="020B0604020202020204" pitchFamily="34" charset="0"/>
              </a:rPr>
              <a:t>Role models</a:t>
            </a:r>
          </a:p>
          <a:p>
            <a:pPr lvl="0"/>
            <a:r>
              <a:rPr lang="en-GB" sz="1100" dirty="0">
                <a:latin typeface="Arial" panose="020B0604020202020204" pitchFamily="34" charset="0"/>
                <a:cs typeface="Arial" panose="020B0604020202020204" pitchFamily="34" charset="0"/>
              </a:rPr>
              <a:t>Talk about race conversations</a:t>
            </a:r>
          </a:p>
          <a:p>
            <a:pPr lvl="0"/>
            <a:r>
              <a:rPr lang="en-GB" sz="1100" dirty="0">
                <a:latin typeface="Arial" panose="020B0604020202020204" pitchFamily="34" charset="0"/>
                <a:cs typeface="Arial" panose="020B0604020202020204" pitchFamily="34" charset="0"/>
              </a:rPr>
              <a:t>Work hidden curriculum</a:t>
            </a:r>
          </a:p>
          <a:p>
            <a:pPr lvl="0"/>
            <a:r>
              <a:rPr lang="en-GB" sz="1100" dirty="0">
                <a:latin typeface="Arial" panose="020B0604020202020204" pitchFamily="34" charset="0"/>
                <a:cs typeface="Arial" panose="020B0604020202020204" pitchFamily="34" charset="0"/>
              </a:rPr>
              <a:t>Work readiness</a:t>
            </a:r>
          </a:p>
          <a:p>
            <a:pPr lvl="0"/>
            <a:r>
              <a:rPr lang="en-GB" sz="1100" dirty="0">
                <a:latin typeface="Arial" panose="020B0604020202020204" pitchFamily="34" charset="0"/>
                <a:cs typeface="Arial" panose="020B0604020202020204" pitchFamily="34" charset="0"/>
              </a:rPr>
              <a:t>Programme workbook</a:t>
            </a:r>
          </a:p>
          <a:p>
            <a:pPr lvl="0"/>
            <a:r>
              <a:rPr lang="en-GB" sz="1100" dirty="0">
                <a:latin typeface="Arial" panose="020B0604020202020204" pitchFamily="34" charset="0"/>
                <a:cs typeface="Arial" panose="020B0604020202020204" pitchFamily="34" charset="0"/>
              </a:rPr>
              <a:t>Workshop</a:t>
            </a:r>
          </a:p>
          <a:p>
            <a:pPr lvl="0"/>
            <a:r>
              <a:rPr lang="en-GB" sz="1100" dirty="0">
                <a:latin typeface="Arial" panose="020B0604020202020204" pitchFamily="34" charset="0"/>
                <a:cs typeface="Arial" panose="020B0604020202020204" pitchFamily="34" charset="0"/>
              </a:rPr>
              <a:t>Writing skills, study skills</a:t>
            </a:r>
          </a:p>
          <a:p>
            <a:pPr lvl="0"/>
            <a:r>
              <a:rPr lang="en-GB" sz="1100" dirty="0">
                <a:latin typeface="Arial" panose="020B0604020202020204" pitchFamily="34" charset="0"/>
                <a:cs typeface="Arial" panose="020B0604020202020204" pitchFamily="34" charset="0"/>
              </a:rPr>
              <a:t>Journal club</a:t>
            </a:r>
          </a:p>
          <a:p>
            <a:pPr lvl="0"/>
            <a:endParaRPr lang="en-GB" sz="1100" dirty="0">
              <a:latin typeface="Arial" panose="020B0604020202020204" pitchFamily="34" charset="0"/>
              <a:cs typeface="Arial" panose="020B0604020202020204" pitchFamily="34" charset="0"/>
            </a:endParaRPr>
          </a:p>
          <a:p>
            <a:endParaRPr lang="en-GB" sz="1100" b="1" dirty="0">
              <a:solidFill>
                <a:srgbClr val="5D6C78"/>
              </a:solidFill>
              <a:latin typeface="Arial" panose="020B0604020202020204" pitchFamily="34" charset="0"/>
              <a:cs typeface="Arial" panose="020B0604020202020204" pitchFamily="34" charset="0"/>
            </a:endParaRPr>
          </a:p>
          <a:p>
            <a:endParaRPr lang="en-GB" sz="1100" b="1" dirty="0">
              <a:solidFill>
                <a:srgbClr val="5D6C78"/>
              </a:solidFill>
              <a:latin typeface="Arial" panose="020B0604020202020204" pitchFamily="34" charset="0"/>
              <a:cs typeface="Arial" panose="020B0604020202020204" pitchFamily="34" charset="0"/>
            </a:endParaRPr>
          </a:p>
          <a:p>
            <a:endParaRPr lang="en-GB" sz="1100" b="1" dirty="0">
              <a:solidFill>
                <a:srgbClr val="5D6C78"/>
              </a:solidFill>
              <a:latin typeface="Arial" panose="020B0604020202020204" pitchFamily="34" charset="0"/>
              <a:cs typeface="Arial" panose="020B0604020202020204" pitchFamily="34" charset="0"/>
            </a:endParaRPr>
          </a:p>
          <a:p>
            <a:endParaRPr lang="en-GB" sz="1100" dirty="0">
              <a:solidFill>
                <a:srgbClr val="5D6C78"/>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3ABB8244-BB83-55D5-DC1D-C8012CCCAB37}"/>
              </a:ext>
            </a:extLst>
          </p:cNvPr>
          <p:cNvSpPr/>
          <p:nvPr/>
        </p:nvSpPr>
        <p:spPr>
          <a:xfrm>
            <a:off x="2134743" y="873341"/>
            <a:ext cx="2286698" cy="31393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1100" u="sng" dirty="0"/>
              <a:t>2- </a:t>
            </a:r>
            <a:r>
              <a:rPr lang="en-GB" sz="1100" b="1" u="sng" dirty="0"/>
              <a:t>Supervisors</a:t>
            </a:r>
            <a:r>
              <a:rPr lang="en-GB" sz="1100" u="sng" dirty="0"/>
              <a:t> </a:t>
            </a:r>
          </a:p>
          <a:p>
            <a:pPr lvl="0"/>
            <a:r>
              <a:rPr lang="en-GB" sz="1100" dirty="0"/>
              <a:t>Ubuntu session</a:t>
            </a:r>
          </a:p>
          <a:p>
            <a:r>
              <a:rPr lang="en-GB" sz="1100" dirty="0"/>
              <a:t>Assignment to scholars</a:t>
            </a:r>
          </a:p>
          <a:p>
            <a:r>
              <a:rPr lang="en-GB" sz="1100" dirty="0"/>
              <a:t>Asynchronous training</a:t>
            </a:r>
          </a:p>
          <a:p>
            <a:r>
              <a:rPr lang="en-GB" sz="1100" dirty="0"/>
              <a:t>Community support</a:t>
            </a:r>
            <a:br>
              <a:rPr lang="en-GB" sz="1100" dirty="0"/>
            </a:br>
            <a:r>
              <a:rPr lang="en-GB" sz="1100" dirty="0"/>
              <a:t>Critical whiteness session</a:t>
            </a:r>
          </a:p>
          <a:p>
            <a:r>
              <a:rPr lang="en-GB" sz="1100" dirty="0"/>
              <a:t>Mental health and wellbeing</a:t>
            </a:r>
          </a:p>
          <a:p>
            <a:r>
              <a:rPr lang="en-GB" sz="1100" dirty="0"/>
              <a:t>Coaching</a:t>
            </a:r>
          </a:p>
          <a:p>
            <a:r>
              <a:rPr lang="en-GB" sz="1100" dirty="0"/>
              <a:t>Networking</a:t>
            </a:r>
          </a:p>
          <a:p>
            <a:r>
              <a:rPr lang="en-GB" sz="1100" dirty="0"/>
              <a:t>PGR community reflections</a:t>
            </a:r>
          </a:p>
          <a:p>
            <a:r>
              <a:rPr lang="en-GB" sz="1100" dirty="0"/>
              <a:t>Race equity activities</a:t>
            </a:r>
          </a:p>
          <a:p>
            <a:r>
              <a:rPr lang="en-GB" sz="1100" dirty="0"/>
              <a:t>Race equity training</a:t>
            </a:r>
          </a:p>
          <a:p>
            <a:r>
              <a:rPr lang="en-GB" sz="1100" dirty="0"/>
              <a:t>Research supervision</a:t>
            </a:r>
          </a:p>
          <a:p>
            <a:r>
              <a:rPr lang="en-GB" sz="1100" dirty="0"/>
              <a:t>Supervisor role training</a:t>
            </a:r>
          </a:p>
          <a:p>
            <a:r>
              <a:rPr lang="en-GB" sz="1100" i="1" dirty="0"/>
              <a:t>Talk about Race </a:t>
            </a:r>
            <a:r>
              <a:rPr lang="en-GB" sz="1100" dirty="0"/>
              <a:t>conversations</a:t>
            </a:r>
          </a:p>
          <a:p>
            <a:r>
              <a:rPr lang="en-GB" sz="1100" dirty="0"/>
              <a:t>Workbooks</a:t>
            </a:r>
            <a:br>
              <a:rPr lang="en-GB" sz="1100" dirty="0"/>
            </a:br>
            <a:r>
              <a:rPr lang="en-GB" sz="1100" dirty="0"/>
              <a:t>JEDI and introspection workshops (JEDI)</a:t>
            </a:r>
          </a:p>
        </p:txBody>
      </p:sp>
      <p:sp>
        <p:nvSpPr>
          <p:cNvPr id="58" name="Rectangle 57">
            <a:extLst>
              <a:ext uri="{FF2B5EF4-FFF2-40B4-BE49-F238E27FC236}">
                <a16:creationId xmlns:a16="http://schemas.microsoft.com/office/drawing/2014/main" id="{14C63AA8-031B-F14F-C1EA-2D033971121A}"/>
              </a:ext>
            </a:extLst>
          </p:cNvPr>
          <p:cNvSpPr/>
          <p:nvPr/>
        </p:nvSpPr>
        <p:spPr>
          <a:xfrm>
            <a:off x="4293731" y="831770"/>
            <a:ext cx="2022009" cy="51510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7000"/>
              </a:lnSpc>
              <a:spcAft>
                <a:spcPts val="800"/>
              </a:spcAft>
            </a:pPr>
            <a:r>
              <a:rPr lang="en-GB" sz="1100" b="1" u="sng" dirty="0">
                <a:ea typeface="Calibri" panose="020F0502020204030204" pitchFamily="34" charset="0"/>
                <a:cs typeface="Times New Roman" panose="02020603050405020304" pitchFamily="18" charset="0"/>
              </a:rPr>
              <a:t>3- Administration</a:t>
            </a:r>
            <a:br>
              <a:rPr lang="en-GB" sz="1100" b="1" u="sng"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Manage project finances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Prepare the reporting materials for Research England</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Organise Delivery Executive Board and Steering Board meetings (draft agendas, prepare items, send invitations, take minutes and action points)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Act as a central point of contact for all enquiries and communications with scholars and suppliers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Assist the project lead with recruitment and planning of each cohort's activities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Process payments and expense claims for partners and suppliers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Book rooms and catering for workshops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Book accommodation and travel for workshop facilitators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Organise showcase events</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Manage social media</a:t>
            </a:r>
          </a:p>
        </p:txBody>
      </p:sp>
      <p:sp>
        <p:nvSpPr>
          <p:cNvPr id="59" name="Rectangle 58">
            <a:extLst>
              <a:ext uri="{FF2B5EF4-FFF2-40B4-BE49-F238E27FC236}">
                <a16:creationId xmlns:a16="http://schemas.microsoft.com/office/drawing/2014/main" id="{47D384FB-71B1-F3D0-CCDB-5ECAC0483A95}"/>
              </a:ext>
            </a:extLst>
          </p:cNvPr>
          <p:cNvSpPr/>
          <p:nvPr/>
        </p:nvSpPr>
        <p:spPr>
          <a:xfrm>
            <a:off x="6485763" y="831770"/>
            <a:ext cx="2764562" cy="18905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0"/>
              </a:spcAft>
            </a:pPr>
            <a:r>
              <a:rPr lang="en-GB" sz="1100" u="sng" dirty="0">
                <a:ea typeface="Calibri" panose="020F0502020204030204" pitchFamily="34" charset="0"/>
                <a:cs typeface="Times New Roman" panose="02020603050405020304" pitchFamily="18" charset="0"/>
              </a:rPr>
              <a:t>4- </a:t>
            </a:r>
            <a:r>
              <a:rPr lang="en-GB" sz="1100" b="1" u="sng" dirty="0">
                <a:ea typeface="Calibri" panose="020F0502020204030204" pitchFamily="34" charset="0"/>
                <a:cs typeface="Times New Roman" panose="02020603050405020304" pitchFamily="18" charset="0"/>
              </a:rPr>
              <a:t>PhD Project</a:t>
            </a:r>
          </a:p>
          <a:p>
            <a:pPr lvl="0">
              <a:lnSpc>
                <a:spcPct val="107000"/>
              </a:lnSpc>
              <a:spcAft>
                <a:spcPts val="0"/>
              </a:spcAft>
            </a:pPr>
            <a:r>
              <a:rPr lang="en-GB" sz="1100" dirty="0">
                <a:ea typeface="Calibri" panose="020F0502020204030204" pitchFamily="34" charset="0"/>
                <a:cs typeface="Times New Roman" panose="02020603050405020304" pitchFamily="18" charset="0"/>
              </a:rPr>
              <a:t>Accessible directory of Black academics</a:t>
            </a:r>
          </a:p>
          <a:p>
            <a:pPr lvl="0">
              <a:lnSpc>
                <a:spcPct val="107000"/>
              </a:lnSpc>
              <a:spcAft>
                <a:spcPts val="0"/>
              </a:spcAft>
            </a:pPr>
            <a:r>
              <a:rPr lang="en-GB" sz="1100" dirty="0">
                <a:ea typeface="Calibri" panose="020F0502020204030204" pitchFamily="34" charset="0"/>
                <a:cs typeface="Times New Roman" panose="02020603050405020304" pitchFamily="18" charset="0"/>
              </a:rPr>
              <a:t>Funded PhD opportunities</a:t>
            </a:r>
          </a:p>
          <a:p>
            <a:pPr lvl="0">
              <a:lnSpc>
                <a:spcPct val="107000"/>
              </a:lnSpc>
              <a:spcAft>
                <a:spcPts val="0"/>
              </a:spcAft>
            </a:pPr>
            <a:r>
              <a:rPr lang="en-GB" sz="1100" u="sng" dirty="0">
                <a:ea typeface="Calibri" panose="020F0502020204030204" pitchFamily="34" charset="0"/>
                <a:cs typeface="Times New Roman" panose="02020603050405020304" pitchFamily="18" charset="0"/>
              </a:rPr>
              <a:t> </a:t>
            </a:r>
            <a:br>
              <a:rPr lang="en-GB" sz="1100" u="sng" dirty="0">
                <a:ea typeface="Calibri" panose="020F0502020204030204" pitchFamily="34" charset="0"/>
                <a:cs typeface="Times New Roman" panose="02020603050405020304" pitchFamily="18" charset="0"/>
              </a:rPr>
            </a:br>
            <a:r>
              <a:rPr lang="en-GB" sz="1100" u="sng" dirty="0">
                <a:ea typeface="Calibri" panose="020F0502020204030204" pitchFamily="34" charset="0"/>
                <a:cs typeface="Times New Roman" panose="02020603050405020304" pitchFamily="18" charset="0"/>
              </a:rPr>
              <a:t>5- </a:t>
            </a:r>
            <a:r>
              <a:rPr lang="en-GB" sz="1100" b="1" u="sng" dirty="0">
                <a:ea typeface="Calibri" panose="020F0502020204030204" pitchFamily="34" charset="0"/>
                <a:cs typeface="Times New Roman" panose="02020603050405020304" pitchFamily="18" charset="0"/>
              </a:rPr>
              <a:t>Employers</a:t>
            </a:r>
            <a:endParaRPr lang="en-GB" sz="1100" b="1" dirty="0">
              <a:ea typeface="Calibri" panose="020F0502020204030204" pitchFamily="34" charset="0"/>
              <a:cs typeface="Times New Roman" panose="02020603050405020304" pitchFamily="18" charset="0"/>
            </a:endParaRPr>
          </a:p>
          <a:p>
            <a:pPr>
              <a:lnSpc>
                <a:spcPct val="107000"/>
              </a:lnSpc>
              <a:spcAft>
                <a:spcPts val="0"/>
              </a:spcAft>
            </a:pPr>
            <a:r>
              <a:rPr lang="en-GB" sz="1100" dirty="0">
                <a:ea typeface="Calibri" panose="020F0502020204030204" pitchFamily="34" charset="0"/>
                <a:cs typeface="Times New Roman" panose="02020603050405020304" pitchFamily="18" charset="0"/>
              </a:rPr>
              <a:t>Live commercial project</a:t>
            </a:r>
          </a:p>
          <a:p>
            <a:pPr>
              <a:lnSpc>
                <a:spcPct val="107000"/>
              </a:lnSpc>
              <a:spcAft>
                <a:spcPts val="0"/>
              </a:spcAft>
            </a:pPr>
            <a:r>
              <a:rPr lang="en-GB" sz="1100" dirty="0">
                <a:ea typeface="Calibri" panose="020F0502020204030204" pitchFamily="34" charset="0"/>
                <a:cs typeface="Times New Roman" panose="02020603050405020304" pitchFamily="18" charset="0"/>
              </a:rPr>
              <a:t>Guest lectures</a:t>
            </a:r>
          </a:p>
          <a:p>
            <a:pPr>
              <a:lnSpc>
                <a:spcPct val="107000"/>
              </a:lnSpc>
              <a:spcAft>
                <a:spcPts val="0"/>
              </a:spcAft>
            </a:pPr>
            <a:r>
              <a:rPr lang="en-GB" sz="1100" dirty="0">
                <a:ea typeface="Calibri" panose="020F0502020204030204" pitchFamily="34" charset="0"/>
                <a:cs typeface="Times New Roman" panose="02020603050405020304" pitchFamily="18" charset="0"/>
              </a:rPr>
              <a:t>Funding DBA/PhD/sponsorship</a:t>
            </a:r>
            <a:br>
              <a:rPr lang="en-GB" sz="1100" dirty="0">
                <a:ea typeface="Calibri" panose="020F0502020204030204" pitchFamily="34" charset="0"/>
                <a:cs typeface="Times New Roman" panose="02020603050405020304" pitchFamily="18" charset="0"/>
              </a:rPr>
            </a:br>
            <a:r>
              <a:rPr lang="en-GB" sz="1100" dirty="0">
                <a:ea typeface="Calibri" panose="020F0502020204030204" pitchFamily="34" charset="0"/>
                <a:cs typeface="Times New Roman" panose="02020603050405020304" pitchFamily="18" charset="0"/>
              </a:rPr>
              <a:t>/paid internships</a:t>
            </a:r>
          </a:p>
          <a:p>
            <a:pPr lvl="0">
              <a:lnSpc>
                <a:spcPct val="107000"/>
              </a:lnSpc>
              <a:spcAft>
                <a:spcPts val="0"/>
              </a:spcAft>
            </a:pPr>
            <a:endParaRPr lang="en-GB" sz="1100" dirty="0">
              <a:ea typeface="Calibri" panose="020F0502020204030204" pitchFamily="34" charset="0"/>
              <a:cs typeface="Times New Roman" panose="02020603050405020304" pitchFamily="18" charset="0"/>
            </a:endParaRPr>
          </a:p>
        </p:txBody>
      </p:sp>
      <p:sp>
        <p:nvSpPr>
          <p:cNvPr id="60" name="TextBox 2">
            <a:extLst>
              <a:ext uri="{FF2B5EF4-FFF2-40B4-BE49-F238E27FC236}">
                <a16:creationId xmlns:a16="http://schemas.microsoft.com/office/drawing/2014/main" id="{ACFCB007-427D-ECFF-483F-FDE8549082CE}"/>
              </a:ext>
            </a:extLst>
          </p:cNvPr>
          <p:cNvSpPr txBox="1"/>
          <p:nvPr/>
        </p:nvSpPr>
        <p:spPr>
          <a:xfrm>
            <a:off x="6485763" y="2613669"/>
            <a:ext cx="2764562" cy="528926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1100" u="sng" dirty="0"/>
              <a:t>6- </a:t>
            </a:r>
            <a:r>
              <a:rPr lang="en-GB" sz="1100" b="1" u="sng" dirty="0"/>
              <a:t>Evaluation</a:t>
            </a:r>
          </a:p>
          <a:p>
            <a:pPr lvl="0"/>
            <a:r>
              <a:rPr lang="en-GB" sz="1100" dirty="0"/>
              <a:t>Pre- and post-programme surveys (scholars)</a:t>
            </a:r>
            <a:br>
              <a:rPr lang="en-GB" sz="1100" dirty="0"/>
            </a:br>
            <a:r>
              <a:rPr lang="en-GB" sz="1100" dirty="0"/>
              <a:t>Control group survey (students)</a:t>
            </a:r>
            <a:br>
              <a:rPr lang="en-GB" sz="1100" dirty="0"/>
            </a:br>
            <a:r>
              <a:rPr lang="en-GB" sz="1100" dirty="0"/>
              <a:t>Listening rooms (scholars, mentors)</a:t>
            </a:r>
            <a:br>
              <a:rPr lang="en-GB" sz="1100" dirty="0"/>
            </a:br>
            <a:r>
              <a:rPr lang="en-GB" sz="1100" dirty="0"/>
              <a:t>Interviews (supervisors, ASPIRE programme leads)</a:t>
            </a:r>
            <a:br>
              <a:rPr lang="en-GB" sz="1100" dirty="0"/>
            </a:br>
            <a:r>
              <a:rPr lang="en-GB" sz="1100" dirty="0"/>
              <a:t>Review of reflective diaries </a:t>
            </a:r>
          </a:p>
          <a:p>
            <a:pPr lvl="0"/>
            <a:r>
              <a:rPr lang="en-GB" sz="1100" dirty="0"/>
              <a:t>Observations from celebration event</a:t>
            </a:r>
            <a:br>
              <a:rPr lang="en-GB" sz="1100" dirty="0"/>
            </a:br>
            <a:r>
              <a:rPr lang="en-GB" sz="1100" dirty="0"/>
              <a:t>Data analysis and synthesis</a:t>
            </a:r>
            <a:br>
              <a:rPr lang="en-GB" sz="1100" dirty="0"/>
            </a:br>
            <a:r>
              <a:rPr lang="en-GB" sz="1100" dirty="0"/>
              <a:t>Report writing and development</a:t>
            </a:r>
          </a:p>
          <a:p>
            <a:pPr lvl="0"/>
            <a:r>
              <a:rPr lang="en-GB" sz="1100" dirty="0"/>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7- Dissemination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prstClr val="black"/>
                </a:solidFill>
                <a:ea typeface="Calibri" panose="020F0502020204030204" pitchFamily="34" charset="0"/>
                <a:cs typeface="Times New Roman" panose="02020603050405020304" pitchFamily="18" charset="0"/>
              </a:rPr>
              <a:t>Academic journal articles</a:t>
            </a:r>
            <a:br>
              <a:rPr lang="en-GB" sz="1100" dirty="0">
                <a:solidFill>
                  <a:prstClr val="black"/>
                </a:solidFill>
                <a:ea typeface="Calibri" panose="020F0502020204030204" pitchFamily="34" charset="0"/>
                <a:cs typeface="Times New Roman" panose="02020603050405020304" pitchFamily="18" charset="0"/>
              </a:rPr>
            </a:br>
            <a:r>
              <a:rPr lang="en-GB" sz="1100" dirty="0">
                <a:solidFill>
                  <a:prstClr val="black"/>
                </a:solidFill>
                <a:ea typeface="Calibri" panose="020F0502020204030204" pitchFamily="34" charset="0"/>
                <a:cs typeface="Times New Roman" panose="02020603050405020304" pitchFamily="18" charset="0"/>
              </a:rPr>
              <a:t>Media articles and b</a:t>
            </a:r>
            <a: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logs</a:t>
            </a:r>
            <a:b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Conference presentations</a:t>
            </a:r>
            <a:b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ASPIRE podcast</a:t>
            </a:r>
            <a:b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Engaging MPs in parliament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t> </a:t>
            </a:r>
          </a:p>
          <a:p>
            <a:r>
              <a:rPr lang="en-GB" sz="1100" b="1" u="sng" dirty="0">
                <a:latin typeface="+mj-lt"/>
                <a:ea typeface="Calibri" panose="020F0502020204030204" pitchFamily="34" charset="0"/>
                <a:cs typeface="Times New Roman" panose="02020603050405020304" pitchFamily="18" charset="0"/>
              </a:rPr>
              <a:t>8- Internship (x30 March)</a:t>
            </a:r>
            <a:endParaRPr lang="en-GB" sz="1100" b="1" u="sng" dirty="0"/>
          </a:p>
          <a:p>
            <a:pPr marL="0" marR="0" lvl="0" indent="0" algn="l" defTabSz="914400" rtl="0" eaLnBrk="1" fontAlgn="auto" latinLnBrk="0" hangingPunct="1">
              <a:lnSpc>
                <a:spcPct val="107000"/>
              </a:lnSpc>
              <a:spcBef>
                <a:spcPts val="0"/>
              </a:spcBef>
              <a:spcAft>
                <a:spcPts val="0"/>
              </a:spcAft>
              <a:buClrTx/>
              <a:buSzTx/>
              <a:buFontTx/>
              <a:buNone/>
              <a:tabLst/>
              <a:defRPr/>
            </a:pPr>
            <a:b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br>
              <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endParaRPr kumimoji="0" lang="en-GB" sz="110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lvl="0"/>
            <a:endParaRPr lang="en-GB" sz="1100" dirty="0"/>
          </a:p>
          <a:p>
            <a:pPr lvl="0"/>
            <a:r>
              <a:rPr lang="en-GB" sz="1100" u="sng" dirty="0"/>
              <a:t> </a:t>
            </a:r>
          </a:p>
          <a:p>
            <a:pPr lvl="0"/>
            <a:endParaRPr lang="en-GB" sz="1100" dirty="0"/>
          </a:p>
          <a:p>
            <a:endParaRPr lang="en-GB" sz="1100" b="1" dirty="0">
              <a:solidFill>
                <a:srgbClr val="5D6C78"/>
              </a:solidFill>
            </a:endParaRPr>
          </a:p>
          <a:p>
            <a:endParaRPr lang="en-GB" sz="1100" b="1" dirty="0">
              <a:solidFill>
                <a:srgbClr val="5D6C78"/>
              </a:solidFill>
            </a:endParaRPr>
          </a:p>
          <a:p>
            <a:endParaRPr lang="en-GB" sz="1100" b="1" dirty="0">
              <a:solidFill>
                <a:srgbClr val="5D6C78"/>
              </a:solidFill>
            </a:endParaRPr>
          </a:p>
          <a:p>
            <a:endParaRPr lang="en-GB" sz="1100" dirty="0">
              <a:solidFill>
                <a:srgbClr val="5D6C78"/>
              </a:solidFill>
            </a:endParaRPr>
          </a:p>
        </p:txBody>
      </p:sp>
      <p:pic>
        <p:nvPicPr>
          <p:cNvPr id="61" name="Picture 60" descr="A blue text on a black background&#10;&#10;Description automatically generated">
            <a:extLst>
              <a:ext uri="{FF2B5EF4-FFF2-40B4-BE49-F238E27FC236}">
                <a16:creationId xmlns:a16="http://schemas.microsoft.com/office/drawing/2014/main" id="{34F811C6-3824-8025-4E56-B09AAB055C16}"/>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75752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82CAEA-0109-2F4F-94C6-A1BC6B2E8507}"/>
              </a:ext>
            </a:extLst>
          </p:cNvPr>
          <p:cNvSpPr/>
          <p:nvPr/>
        </p:nvSpPr>
        <p:spPr>
          <a:xfrm>
            <a:off x="191861" y="180871"/>
            <a:ext cx="5434763" cy="627204"/>
          </a:xfrm>
          <a:prstGeom prst="rect">
            <a:avLst/>
          </a:prstGeom>
          <a:solidFill>
            <a:srgbClr val="4472C4"/>
          </a:solidFill>
          <a:ln w="12700" cap="flat" cmpd="sng" algn="ctr">
            <a:solidFill>
              <a:srgbClr val="4472C4">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sz="1200" dirty="0"/>
              <a:t>Outcomes</a:t>
            </a:r>
          </a:p>
        </p:txBody>
      </p:sp>
      <p:sp>
        <p:nvSpPr>
          <p:cNvPr id="7" name="Rectangle 6">
            <a:extLst>
              <a:ext uri="{FF2B5EF4-FFF2-40B4-BE49-F238E27FC236}">
                <a16:creationId xmlns:a16="http://schemas.microsoft.com/office/drawing/2014/main" id="{029E9E21-4031-AB48-A578-C11250BE2A37}"/>
              </a:ext>
            </a:extLst>
          </p:cNvPr>
          <p:cNvSpPr/>
          <p:nvPr/>
        </p:nvSpPr>
        <p:spPr>
          <a:xfrm>
            <a:off x="5730949" y="172840"/>
            <a:ext cx="3221190" cy="627204"/>
          </a:xfrm>
          <a:prstGeom prst="rect">
            <a:avLst/>
          </a:prstGeom>
          <a:solidFill>
            <a:srgbClr val="4472C4"/>
          </a:solidFill>
          <a:ln w="12700" cap="flat" cmpd="sng" algn="ctr">
            <a:solidFill>
              <a:srgbClr val="4472C4">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sz="1200" dirty="0"/>
              <a:t>Impact</a:t>
            </a:r>
          </a:p>
        </p:txBody>
      </p:sp>
      <p:sp>
        <p:nvSpPr>
          <p:cNvPr id="8" name="TextBox 19">
            <a:extLst>
              <a:ext uri="{FF2B5EF4-FFF2-40B4-BE49-F238E27FC236}">
                <a16:creationId xmlns:a16="http://schemas.microsoft.com/office/drawing/2014/main" id="{55357FBE-16B4-D149-8C27-4C9E81A72224}"/>
              </a:ext>
            </a:extLst>
          </p:cNvPr>
          <p:cNvSpPr txBox="1"/>
          <p:nvPr/>
        </p:nvSpPr>
        <p:spPr>
          <a:xfrm>
            <a:off x="170120" y="816190"/>
            <a:ext cx="5337068" cy="563231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1000" u="sng" dirty="0"/>
              <a:t>Outcomes for scholars:</a:t>
            </a:r>
            <a:endParaRPr lang="en-GB" sz="1000" dirty="0"/>
          </a:p>
          <a:p>
            <a:pPr marL="171450" lvl="0" indent="-171450">
              <a:buFont typeface="Arial" panose="020B0604020202020204" pitchFamily="34" charset="0"/>
              <a:buChar char="•"/>
            </a:pPr>
            <a:r>
              <a:rPr lang="en-GB" sz="1000" dirty="0"/>
              <a:t>Increase the number of Black students applying to PhD programmes and accepted onto PhD programmes at participating institutions</a:t>
            </a:r>
          </a:p>
          <a:p>
            <a:pPr marL="171450" lvl="0" indent="-171450">
              <a:buFont typeface="Arial" panose="020B0604020202020204" pitchFamily="34" charset="0"/>
              <a:buChar char="•"/>
            </a:pPr>
            <a:r>
              <a:rPr lang="en-GB" sz="1000" dirty="0"/>
              <a:t>Increase scholars’ confidence to apply to doctoral study</a:t>
            </a:r>
          </a:p>
          <a:p>
            <a:pPr marL="171450" indent="-171450">
              <a:buFont typeface="Arial" panose="020B0604020202020204" pitchFamily="34" charset="0"/>
              <a:buChar char="•"/>
            </a:pPr>
            <a:r>
              <a:rPr lang="en-GB" sz="1000" dirty="0"/>
              <a:t>Increase scholars’ confidence to apply to work</a:t>
            </a:r>
          </a:p>
          <a:p>
            <a:pPr marL="171450" indent="-171450">
              <a:buFont typeface="Arial" panose="020B0604020202020204" pitchFamily="34" charset="0"/>
              <a:buChar char="•"/>
            </a:pPr>
            <a:r>
              <a:rPr lang="en-GB" sz="1000" dirty="0"/>
              <a:t>Increase scholars’ understanding and awareness of funding opportunities for PGR studies, what is required of PGR students, and what the PGR student experience is like</a:t>
            </a:r>
          </a:p>
          <a:p>
            <a:pPr marL="171450" indent="-171450">
              <a:buFont typeface="Arial" panose="020B0604020202020204" pitchFamily="34" charset="0"/>
              <a:buChar char="•"/>
            </a:pPr>
            <a:r>
              <a:rPr lang="en-GB" sz="1000" dirty="0"/>
              <a:t>Increased sense of community and belonging amongst scholars (in academic spaces)</a:t>
            </a:r>
          </a:p>
          <a:p>
            <a:pPr marL="171450" indent="-171450">
              <a:buFont typeface="Arial" panose="020B0604020202020204" pitchFamily="34" charset="0"/>
              <a:buChar char="•"/>
            </a:pPr>
            <a:r>
              <a:rPr lang="en-GB" sz="1000" dirty="0"/>
              <a:t>Increased sense of social support amongst scholars</a:t>
            </a:r>
          </a:p>
          <a:p>
            <a:pPr marL="171450" lvl="0" indent="-171450">
              <a:buFont typeface="Arial" panose="020B0604020202020204" pitchFamily="34" charset="0"/>
              <a:buChar char="•"/>
            </a:pPr>
            <a:r>
              <a:rPr lang="en-GB" sz="1000" dirty="0"/>
              <a:t>Creation of a psychologically safe space for all staff/students</a:t>
            </a:r>
          </a:p>
          <a:p>
            <a:pPr marL="171450" indent="-171450">
              <a:buFont typeface="Arial" panose="020B0604020202020204" pitchFamily="34" charset="0"/>
              <a:buChar char="•"/>
            </a:pPr>
            <a:r>
              <a:rPr lang="en-GB" sz="1000" dirty="0"/>
              <a:t>Increased awareness of strengths (skills) of Black students</a:t>
            </a:r>
          </a:p>
          <a:p>
            <a:pPr marL="171450" lvl="0" indent="-171450">
              <a:buFont typeface="Arial" panose="020B0604020202020204" pitchFamily="34" charset="0"/>
              <a:buChar char="•"/>
            </a:pPr>
            <a:r>
              <a:rPr lang="en-GB" sz="1000" dirty="0"/>
              <a:t>Scholars will have a better awareness and understanding of doctoral application procedures and requirements</a:t>
            </a:r>
          </a:p>
          <a:p>
            <a:pPr marL="171450" indent="-171450">
              <a:buFont typeface="Arial" panose="020B0604020202020204" pitchFamily="34" charset="0"/>
              <a:buChar char="•"/>
            </a:pPr>
            <a:r>
              <a:rPr lang="en-GB" sz="1000" dirty="0"/>
              <a:t>Increase scholars’ work-readiness skills</a:t>
            </a:r>
          </a:p>
          <a:p>
            <a:pPr marL="171450" indent="-171450">
              <a:buFont typeface="Arial" panose="020B0604020202020204" pitchFamily="34" charset="0"/>
              <a:buChar char="•"/>
            </a:pPr>
            <a:r>
              <a:rPr lang="en-GB" sz="1000" dirty="0"/>
              <a:t>Increased scholars’ academic skills</a:t>
            </a:r>
            <a:br>
              <a:rPr lang="en-GB" sz="1000" dirty="0"/>
            </a:br>
            <a:endParaRPr lang="en-GB" sz="1000" dirty="0"/>
          </a:p>
          <a:p>
            <a:pPr marL="0" indent="0">
              <a:buNone/>
            </a:pPr>
            <a:r>
              <a:rPr lang="en-GB" sz="1000" u="sng" dirty="0"/>
              <a:t>Outcomes for supervisors and mentors:</a:t>
            </a:r>
          </a:p>
          <a:p>
            <a:pPr marL="171450" indent="-171450">
              <a:buFont typeface="Arial" panose="020B0604020202020204" pitchFamily="34" charset="0"/>
              <a:buChar char="•"/>
            </a:pPr>
            <a:r>
              <a:rPr lang="en-GB" sz="1000" dirty="0"/>
              <a:t>Extend the network capital for staff and students involved in ASPIRE</a:t>
            </a:r>
          </a:p>
          <a:p>
            <a:pPr marL="171450" indent="-171450">
              <a:buFont typeface="Arial" panose="020B0604020202020204" pitchFamily="34" charset="0"/>
              <a:buChar char="•"/>
            </a:pPr>
            <a:r>
              <a:rPr lang="en-GB" sz="1000" dirty="0"/>
              <a:t>Upskill PGRs by giving co-supervision opportunity</a:t>
            </a:r>
          </a:p>
          <a:p>
            <a:pPr marL="171450" indent="-171450">
              <a:buFont typeface="Arial" panose="020B0604020202020204" pitchFamily="34" charset="0"/>
              <a:buChar char="•"/>
            </a:pPr>
            <a:r>
              <a:rPr lang="en-GB" sz="1000" dirty="0"/>
              <a:t>Increased coaching capacity within Black community</a:t>
            </a:r>
          </a:p>
          <a:p>
            <a:pPr marL="171450" indent="-171450">
              <a:buFont typeface="Arial" panose="020B0604020202020204" pitchFamily="34" charset="0"/>
              <a:buChar char="•"/>
            </a:pPr>
            <a:r>
              <a:rPr lang="en-GB" sz="1000" dirty="0"/>
              <a:t>Support the establishment of a Black coaching network</a:t>
            </a:r>
          </a:p>
          <a:p>
            <a:pPr marL="171450" indent="-171450">
              <a:buFont typeface="Arial" panose="020B0604020202020204" pitchFamily="34" charset="0"/>
              <a:buChar char="•"/>
            </a:pPr>
            <a:r>
              <a:rPr lang="en-GB" sz="1000" dirty="0"/>
              <a:t>Sharing expertise across student services (to better support Black students)</a:t>
            </a:r>
          </a:p>
          <a:p>
            <a:pPr marL="171450" indent="-171450">
              <a:buFont typeface="Arial" panose="020B0604020202020204" pitchFamily="34" charset="0"/>
              <a:buChar char="•"/>
            </a:pPr>
            <a:r>
              <a:rPr lang="en-GB" sz="1000" dirty="0"/>
              <a:t>Increased supervisors’ and mentors’ knowledge and confidence to support Black students in developing resilience and confidence</a:t>
            </a:r>
          </a:p>
          <a:p>
            <a:pPr marL="171450" indent="-171450">
              <a:buFont typeface="Arial" panose="020B0604020202020204" pitchFamily="34" charset="0"/>
              <a:buChar char="•"/>
            </a:pPr>
            <a:r>
              <a:rPr lang="en-GB" sz="1000" dirty="0"/>
              <a:t>Increased mentoring capability of early career academics (PGRs)</a:t>
            </a:r>
          </a:p>
          <a:p>
            <a:pPr marL="171450" indent="-171450">
              <a:buFont typeface="Arial" panose="020B0604020202020204" pitchFamily="34" charset="0"/>
              <a:buChar char="•"/>
            </a:pPr>
            <a:r>
              <a:rPr lang="en-GB" sz="1000" dirty="0"/>
              <a:t>Increased understanding of the humanity journey and the idea of shared living amongst supervisors and mentors</a:t>
            </a:r>
          </a:p>
          <a:p>
            <a:pPr marL="171450" indent="-171450">
              <a:buFont typeface="Arial" panose="020B0604020202020204" pitchFamily="34" charset="0"/>
              <a:buChar char="•"/>
            </a:pPr>
            <a:r>
              <a:rPr lang="en-GB" sz="1000" dirty="0"/>
              <a:t>Increased empathy amongst supervisors and mentors to the diversity of human/student experiences</a:t>
            </a:r>
          </a:p>
          <a:p>
            <a:pPr marL="171450" indent="-171450">
              <a:buFont typeface="Arial" panose="020B0604020202020204" pitchFamily="34" charset="0"/>
              <a:buChar char="•"/>
            </a:pPr>
            <a:r>
              <a:rPr lang="en-GB" sz="1000" dirty="0"/>
              <a:t>Increased motivation amongst supervisors and mentors to take the knowledge and awareness gained from participating in the programme and translating this into their current practice</a:t>
            </a:r>
          </a:p>
          <a:p>
            <a:pPr marL="171450" indent="-171450">
              <a:buFont typeface="Arial" panose="020B0604020202020204" pitchFamily="34" charset="0"/>
              <a:buChar char="•"/>
            </a:pPr>
            <a:r>
              <a:rPr lang="en-GB" sz="1000" dirty="0"/>
              <a:t>Increased sense of shared responsibility for implementing and contributing to change (removing barriers and supporting students and colleagues from diverse backgrounds)</a:t>
            </a:r>
          </a:p>
          <a:p>
            <a:pPr marL="171450" indent="-171450">
              <a:buFont typeface="Arial" panose="020B0604020202020204" pitchFamily="34" charset="0"/>
              <a:buChar char="•"/>
            </a:pPr>
            <a:endParaRPr lang="en-GB" sz="1000" dirty="0"/>
          </a:p>
        </p:txBody>
      </p:sp>
      <p:sp>
        <p:nvSpPr>
          <p:cNvPr id="9" name="TextBox 20">
            <a:extLst>
              <a:ext uri="{FF2B5EF4-FFF2-40B4-BE49-F238E27FC236}">
                <a16:creationId xmlns:a16="http://schemas.microsoft.com/office/drawing/2014/main" id="{47F6B33C-D683-2348-982A-45654BC8260E}"/>
              </a:ext>
            </a:extLst>
          </p:cNvPr>
          <p:cNvSpPr txBox="1"/>
          <p:nvPr/>
        </p:nvSpPr>
        <p:spPr>
          <a:xfrm>
            <a:off x="5677787" y="792067"/>
            <a:ext cx="3296093" cy="547842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GB" sz="1000" dirty="0"/>
              <a:t>Increased social capital </a:t>
            </a:r>
          </a:p>
          <a:p>
            <a:pPr marL="171450" indent="-171450">
              <a:buFont typeface="Arial" panose="020B0604020202020204" pitchFamily="34" charset="0"/>
              <a:buChar char="•"/>
            </a:pPr>
            <a:r>
              <a:rPr lang="en-GB" sz="1000" dirty="0"/>
              <a:t>Increased community engagement</a:t>
            </a:r>
          </a:p>
          <a:p>
            <a:pPr marL="171450" indent="-171450">
              <a:buFont typeface="Arial" panose="020B0604020202020204" pitchFamily="34" charset="0"/>
              <a:buChar char="•"/>
            </a:pPr>
            <a:r>
              <a:rPr lang="en-GB" sz="1000" dirty="0"/>
              <a:t>Increased number of PhD/DBA places (more opportunities and availability)</a:t>
            </a:r>
          </a:p>
          <a:p>
            <a:pPr marL="171450" indent="-171450">
              <a:buFont typeface="Arial" panose="020B0604020202020204" pitchFamily="34" charset="0"/>
              <a:buChar char="•"/>
            </a:pPr>
            <a:r>
              <a:rPr lang="en-GB" sz="1000" dirty="0"/>
              <a:t>More diversified sector-wide PhD/DBA student body</a:t>
            </a:r>
          </a:p>
          <a:p>
            <a:pPr marL="171450" indent="-171450">
              <a:buFont typeface="Arial" panose="020B0604020202020204" pitchFamily="34" charset="0"/>
              <a:buChar char="•"/>
            </a:pPr>
            <a:r>
              <a:rPr lang="en-GB" sz="1000" dirty="0"/>
              <a:t>Increased sense of belonging amongst Black students</a:t>
            </a:r>
          </a:p>
          <a:p>
            <a:pPr marL="171450" indent="-171450">
              <a:buFont typeface="Arial" panose="020B0604020202020204" pitchFamily="34" charset="0"/>
              <a:buChar char="•"/>
            </a:pPr>
            <a:r>
              <a:rPr lang="en-GB" sz="1000" dirty="0"/>
              <a:t>A more welcoming and inclusive environment at MMU and SHU</a:t>
            </a:r>
          </a:p>
          <a:p>
            <a:pPr marL="171450" indent="-171450">
              <a:buFont typeface="Arial" panose="020B0604020202020204" pitchFamily="34" charset="0"/>
              <a:buChar char="•"/>
            </a:pPr>
            <a:r>
              <a:rPr lang="en-GB" sz="1000" dirty="0"/>
              <a:t>Increased visibility &amp; representation of Black researchers in the academy</a:t>
            </a:r>
          </a:p>
          <a:p>
            <a:pPr marL="171450" indent="-171450">
              <a:buFont typeface="Arial" panose="020B0604020202020204" pitchFamily="34" charset="0"/>
              <a:buChar char="•"/>
            </a:pPr>
            <a:r>
              <a:rPr lang="en-GB" sz="1000" dirty="0"/>
              <a:t>Improved academic supervision practice, confidence, and expertise</a:t>
            </a:r>
          </a:p>
          <a:p>
            <a:pPr marL="171450" indent="-171450">
              <a:buFont typeface="Arial" panose="020B0604020202020204" pitchFamily="34" charset="0"/>
              <a:buChar char="•"/>
            </a:pPr>
            <a:r>
              <a:rPr lang="en-GB" sz="1000" dirty="0"/>
              <a:t>Improved access to psychologically safe spaces</a:t>
            </a:r>
          </a:p>
          <a:p>
            <a:pPr marL="171450" indent="-171450">
              <a:buFont typeface="Arial" panose="020B0604020202020204" pitchFamily="34" charset="0"/>
              <a:buChar char="•"/>
            </a:pPr>
            <a:r>
              <a:rPr lang="en-GB" sz="1000" dirty="0"/>
              <a:t>Improved awareness and understanding of career options (confidence)</a:t>
            </a:r>
          </a:p>
          <a:p>
            <a:pPr marL="171450" indent="-171450">
              <a:buFont typeface="Arial" panose="020B0604020202020204" pitchFamily="34" charset="0"/>
              <a:buChar char="•"/>
            </a:pPr>
            <a:r>
              <a:rPr lang="en-GB" sz="1000" dirty="0"/>
              <a:t>Demystification of doctoral level study (practicalities)</a:t>
            </a:r>
          </a:p>
          <a:p>
            <a:pPr marL="171450" indent="-171450">
              <a:buFont typeface="Arial" panose="020B0604020202020204" pitchFamily="34" charset="0"/>
              <a:buChar char="•"/>
            </a:pPr>
            <a:r>
              <a:rPr lang="en-GB" sz="1000" dirty="0"/>
              <a:t>Improved knowledge-transfer paths within the community (e.g., the Leeds Trinity knowledge exchange)</a:t>
            </a:r>
          </a:p>
          <a:p>
            <a:pPr marL="171450" indent="-171450">
              <a:buFont typeface="Arial" panose="020B0604020202020204" pitchFamily="34" charset="0"/>
              <a:buChar char="•"/>
            </a:pPr>
            <a:r>
              <a:rPr lang="en-GB" sz="1000" dirty="0"/>
              <a:t>Improved mentoring capability of early career academics</a:t>
            </a:r>
          </a:p>
          <a:p>
            <a:pPr marL="171450" indent="-171450">
              <a:buFont typeface="Arial" panose="020B0604020202020204" pitchFamily="34" charset="0"/>
              <a:buChar char="•"/>
            </a:pPr>
            <a:r>
              <a:rPr lang="en-GB" sz="1000" dirty="0"/>
              <a:t>Impact that has transcended both institutions in terms of external engagement and support for the programme as well as traction for continuing the programme funding</a:t>
            </a:r>
          </a:p>
          <a:p>
            <a:pPr marL="171450" indent="-171450">
              <a:buFont typeface="Arial" panose="020B0604020202020204" pitchFamily="34" charset="0"/>
              <a:buChar char="•"/>
            </a:pPr>
            <a:r>
              <a:rPr lang="en-GB" sz="1000" dirty="0"/>
              <a:t>Impact on employers (raising awareness of these issues, embedding EDI into their recruitment practices, acting more intentionally to improve representation and the experiences of their staff)</a:t>
            </a:r>
          </a:p>
          <a:p>
            <a:pPr marL="171450" indent="-171450">
              <a:buFont typeface="Arial" panose="020B0604020202020204" pitchFamily="34" charset="0"/>
              <a:buChar char="•"/>
            </a:pPr>
            <a:r>
              <a:rPr lang="en-GB" sz="1000" dirty="0"/>
              <a:t>National attention for the programme from parliamentary members</a:t>
            </a:r>
          </a:p>
          <a:p>
            <a:pPr marL="171450" indent="-171450">
              <a:buFont typeface="Arial" panose="020B0604020202020204" pitchFamily="34" charset="0"/>
              <a:buChar char="•"/>
            </a:pPr>
            <a:r>
              <a:rPr lang="en-GB" sz="1000" dirty="0"/>
              <a:t>Increased awareness raising of the need for a shift in how we address structural and systemic racial inequalities, and our approach to these</a:t>
            </a:r>
          </a:p>
        </p:txBody>
      </p:sp>
      <p:pic>
        <p:nvPicPr>
          <p:cNvPr id="10" name="Picture 9" descr="A blue text on a black background&#10;&#10;Description automatically generated">
            <a:extLst>
              <a:ext uri="{FF2B5EF4-FFF2-40B4-BE49-F238E27FC236}">
                <a16:creationId xmlns:a16="http://schemas.microsoft.com/office/drawing/2014/main" id="{2D1B8232-D4E9-81E2-4D1F-C4F3225BB087}"/>
              </a:ext>
            </a:extLst>
          </p:cNvPr>
          <p:cNvPicPr>
            <a:picLocks noChangeAspect="1"/>
          </p:cNvPicPr>
          <p:nvPr/>
        </p:nvPicPr>
        <p:blipFill>
          <a:blip r:embed="rId3"/>
          <a:stretch>
            <a:fillRect/>
          </a:stretch>
        </p:blipFill>
        <p:spPr>
          <a:xfrm>
            <a:off x="6681384" y="6186397"/>
            <a:ext cx="2005416" cy="671603"/>
          </a:xfrm>
          <a:prstGeom prst="rect">
            <a:avLst/>
          </a:prstGeom>
        </p:spPr>
      </p:pic>
    </p:spTree>
    <p:extLst>
      <p:ext uri="{BB962C8B-B14F-4D97-AF65-F5344CB8AC3E}">
        <p14:creationId xmlns:p14="http://schemas.microsoft.com/office/powerpoint/2010/main" val="1186157770"/>
      </p:ext>
    </p:extLst>
  </p:cSld>
  <p:clrMapOvr>
    <a:masterClrMapping/>
  </p:clrMapOvr>
</p:sld>
</file>

<file path=ppt/theme/theme1.xml><?xml version="1.0" encoding="utf-8"?>
<a:theme xmlns:a="http://schemas.openxmlformats.org/drawingml/2006/main" name="AdvanceHE_powerpoint_27041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D8AF49D997242ACE5528587E7B0F3" ma:contentTypeVersion="17" ma:contentTypeDescription="Create a new document." ma:contentTypeScope="" ma:versionID="49ea48304f55bf5a52f065d328d80fee">
  <xsd:schema xmlns:xsd="http://www.w3.org/2001/XMLSchema" xmlns:xs="http://www.w3.org/2001/XMLSchema" xmlns:p="http://schemas.microsoft.com/office/2006/metadata/properties" xmlns:ns2="16630c27-920f-489f-a84c-84a5df48155a" xmlns:ns3="5b94c6f1-f58f-4942-96d3-0d8fba7773f7" targetNamespace="http://schemas.microsoft.com/office/2006/metadata/properties" ma:root="true" ma:fieldsID="83caefd8b39e07bc29f9f358e16ea2a3" ns2:_="" ns3:_="">
    <xsd:import namespace="16630c27-920f-489f-a84c-84a5df48155a"/>
    <xsd:import namespace="5b94c6f1-f58f-4942-96d3-0d8fba7773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30c27-920f-489f-a84c-84a5df481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dd4bc3-6ae8-4f90-a7aa-f02eda266d3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94c6f1-f58f-4942-96d3-0d8fba7773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5284c80-e369-488b-9f33-1a53b05d7cbb}" ma:internalName="TaxCatchAll" ma:showField="CatchAllData" ma:web="5b94c6f1-f58f-4942-96d3-0d8fba7773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630c27-920f-489f-a84c-84a5df48155a">
      <Terms xmlns="http://schemas.microsoft.com/office/infopath/2007/PartnerControls"/>
    </lcf76f155ced4ddcb4097134ff3c332f>
    <TaxCatchAll xmlns="5b94c6f1-f58f-4942-96d3-0d8fba7773f7" xsi:nil="true"/>
    <SharedWithUsers xmlns="5b94c6f1-f58f-4942-96d3-0d8fba7773f7">
      <UserInfo>
        <DisplayName/>
        <AccountId xsi:nil="true"/>
        <AccountType/>
      </UserInfo>
    </SharedWithUsers>
    <MediaLengthInSeconds xmlns="16630c27-920f-489f-a84c-84a5df48155a" xsi:nil="true"/>
  </documentManagement>
</p:properties>
</file>

<file path=customXml/itemProps1.xml><?xml version="1.0" encoding="utf-8"?>
<ds:datastoreItem xmlns:ds="http://schemas.openxmlformats.org/officeDocument/2006/customXml" ds:itemID="{A71BAA53-DC0B-498A-B0CA-686A0AA77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630c27-920f-489f-a84c-84a5df48155a"/>
    <ds:schemaRef ds:uri="5b94c6f1-f58f-4942-96d3-0d8fba7773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82ab2f55-b8a3-4343-b2be-498222c474aa"/>
    <ds:schemaRef ds:uri="dc9a4eee-e311-40da-92f3-076cfbd227be"/>
    <ds:schemaRef ds:uri="16630c27-920f-489f-a84c-84a5df48155a"/>
    <ds:schemaRef ds:uri="5b94c6f1-f58f-4942-96d3-0d8fba7773f7"/>
  </ds:schemaRefs>
</ds:datastoreItem>
</file>

<file path=docProps/app.xml><?xml version="1.0" encoding="utf-8"?>
<Properties xmlns="http://schemas.openxmlformats.org/officeDocument/2006/extended-properties" xmlns:vt="http://schemas.openxmlformats.org/officeDocument/2006/docPropsVTypes">
  <Template>AdvanceHE_powerpoint_270418</Template>
  <TotalTime>1</TotalTime>
  <Words>3446</Words>
  <Application>Microsoft Office PowerPoint</Application>
  <PresentationFormat>On-screen Show (4:3)</PresentationFormat>
  <Paragraphs>414</Paragraphs>
  <Slides>20</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ＭＳ Ｐゴシック</vt:lpstr>
      <vt:lpstr>Aptos</vt:lpstr>
      <vt:lpstr>Arial</vt:lpstr>
      <vt:lpstr>Calibri</vt:lpstr>
      <vt:lpstr>Calibri Light</vt:lpstr>
      <vt:lpstr>Chalet-LondonNineteenSixty</vt:lpstr>
      <vt:lpstr>Mulish</vt:lpstr>
      <vt:lpstr>Mulish Black</vt:lpstr>
      <vt:lpstr>Mulish Medium</vt:lpstr>
      <vt:lpstr>AdvanceHE_powerpoint_270418</vt:lpstr>
      <vt:lpstr>Office Theme</vt:lpstr>
      <vt:lpstr>1_Office Theme</vt:lpstr>
      <vt:lpstr>Using Theory of Change in the Iterative Evaluation of the ASPIRE Intervention to Address the Black PhD Leaky Pipeline in UK Higher Education Institutions </vt:lpstr>
      <vt:lpstr>ASPIRE</vt:lpstr>
      <vt:lpstr>ASPIRE evaluation</vt:lpstr>
      <vt:lpstr>PowerPoint Presentation</vt:lpstr>
      <vt:lpstr>Theory of Change</vt:lpstr>
      <vt:lpstr>Theory of Change</vt:lpstr>
      <vt:lpstr>PowerPoint Presentation</vt:lpstr>
      <vt:lpstr>PowerPoint Presentation</vt:lpstr>
      <vt:lpstr>PowerPoint Presentation</vt:lpstr>
      <vt:lpstr>Evaluation methods</vt:lpstr>
      <vt:lpstr>Process-what worked well</vt:lpstr>
      <vt:lpstr>Process-improvements</vt:lpstr>
      <vt:lpstr>Impact</vt:lpstr>
      <vt:lpstr>Impact</vt:lpstr>
      <vt:lpstr>Impact on stakeholders</vt:lpstr>
      <vt:lpstr>PowerPoint Presentation</vt:lpstr>
      <vt:lpstr>PowerPoint Presentation</vt:lpstr>
      <vt:lpstr>ASPIRE Podcast</vt:lpstr>
      <vt:lpstr>Next steps</vt:lpstr>
      <vt:lpstr>PowerPoint Presentation</vt:lpstr>
    </vt:vector>
  </TitlesOfParts>
  <Company>The Higher Education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insights from the evaluation of the 1st cohort</dc:title>
  <dc:creator>Temp</dc:creator>
  <cp:lastModifiedBy>Florence Reedy</cp:lastModifiedBy>
  <cp:revision>276</cp:revision>
  <dcterms:created xsi:type="dcterms:W3CDTF">2018-04-30T08:18:03Z</dcterms:created>
  <dcterms:modified xsi:type="dcterms:W3CDTF">2024-05-22T12:20:32Z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0x010100C76D8AF49D997242ACE5528587E7B0F3</vt:lpwstr>
  </property>
  <property fmtid="{D5CDD505-2E9C-101B-9397-08002B2CF9AE}" pid="3" name="Order">
    <vt:r8>220700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