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7"/>
  </p:notesMasterIdLst>
  <p:sldIdLst>
    <p:sldId id="256" r:id="rId5"/>
    <p:sldId id="257" r:id="rId6"/>
    <p:sldId id="276" r:id="rId7"/>
    <p:sldId id="258" r:id="rId8"/>
    <p:sldId id="259" r:id="rId9"/>
    <p:sldId id="277" r:id="rId10"/>
    <p:sldId id="278" r:id="rId11"/>
    <p:sldId id="286" r:id="rId12"/>
    <p:sldId id="279" r:id="rId13"/>
    <p:sldId id="280" r:id="rId14"/>
    <p:sldId id="281" r:id="rId15"/>
    <p:sldId id="282" r:id="rId16"/>
    <p:sldId id="283" r:id="rId17"/>
    <p:sldId id="284" r:id="rId18"/>
    <p:sldId id="285" r:id="rId19"/>
    <p:sldId id="288" r:id="rId20"/>
    <p:sldId id="293" r:id="rId21"/>
    <p:sldId id="295" r:id="rId22"/>
    <p:sldId id="292" r:id="rId23"/>
    <p:sldId id="294" r:id="rId24"/>
    <p:sldId id="287" r:id="rId25"/>
    <p:sldId id="260" r:id="rId26"/>
  </p:sldIdLst>
  <p:sldSz cx="18288000" cy="10287000"/>
  <p:notesSz cx="18288000" cy="10287000"/>
  <p:embeddedFontLst>
    <p:embeddedFont>
      <p:font typeface="DM Sans" panose="020B0604020202020204" charset="0"/>
      <p:regular r:id="rId28"/>
      <p:bold r:id="rId29"/>
      <p:italic r:id="rId30"/>
      <p:boldItalic r:id="rId31"/>
    </p:embeddedFont>
    <p:embeddedFont>
      <p:font typeface="Poppins" panose="020B0604020202020204" charset="0"/>
      <p:regular r:id="rId32"/>
      <p:bold r:id="rId33"/>
      <p:italic r:id="rId34"/>
      <p:boldItalic r:id="rId35"/>
    </p:embeddedFont>
    <p:embeddedFont>
      <p:font typeface="Poppins Bold" panose="020B0604020202020204" charset="0"/>
      <p:bold r:id="rId36"/>
    </p:embeddedFont>
    <p:embeddedFont>
      <p:font typeface="Poppins SemiBold" panose="020B0604020202020204" charset="0"/>
      <p:bold r:id="rId37"/>
      <p:boldItalic r:id="rId38"/>
    </p:embeddedFont>
  </p:embeddedFontLst>
  <p:defaultTextStyle>
    <a:defPPr>
      <a:defRPr kern="0"/>
    </a:defPPr>
  </p:defaultTextStyle>
  <p:extLst>
    <p:ext uri="{521415D9-36F7-43E2-AB2F-B90AF26B5E84}">
      <p14:sectionLst xmlns:p14="http://schemas.microsoft.com/office/powerpoint/2010/main">
        <p14:section name="English" id="{6D2E8D25-E0FC-412F-B317-965E0A07DB35}">
          <p14:sldIdLst>
            <p14:sldId id="256"/>
            <p14:sldId id="257"/>
            <p14:sldId id="276"/>
            <p14:sldId id="258"/>
            <p14:sldId id="259"/>
            <p14:sldId id="277"/>
            <p14:sldId id="278"/>
            <p14:sldId id="286"/>
            <p14:sldId id="279"/>
            <p14:sldId id="280"/>
            <p14:sldId id="281"/>
            <p14:sldId id="282"/>
            <p14:sldId id="283"/>
            <p14:sldId id="284"/>
            <p14:sldId id="285"/>
            <p14:sldId id="288"/>
            <p14:sldId id="293"/>
            <p14:sldId id="295"/>
            <p14:sldId id="292"/>
            <p14:sldId id="294"/>
            <p14:sldId id="287"/>
            <p14:sldId id="260"/>
          </p14:sldIdLst>
        </p14:section>
        <p14:section name="Français" id="{D36C14D0-0BBB-4BEA-978F-F0E8E907BA9C}">
          <p14:sldIdLst/>
        </p14:section>
        <p14:section name="Español" id="{5212B944-EED9-46B9-B333-4714564D2B89}">
          <p14:sldIdLst/>
        </p14:section>
        <p14:section name="Português" id="{B899BEE2-CE83-4BBB-96F0-41904A3DAAD7}">
          <p14:sldIdLst/>
        </p14:section>
      </p14:sectionLst>
    </p:ext>
    <p:ext uri="{EFAFB233-063F-42B5-8137-9DF3F51BA10A}">
      <p15:sldGuideLst xmlns:p15="http://schemas.microsoft.com/office/powerpoint/2012/main">
        <p15:guide id="1" orient="horz" pos="2856" userDrawn="1">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6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1B8EC8-0F9F-B11E-0980-907A3DA2F6A8}" v="110" dt="2024-06-04T18:14:50.341"/>
    <p1510:client id="{9BCF3DF8-283D-89E3-287A-FDBFC34F9A8B}" v="6" dt="2024-06-04T13:28:40.685"/>
    <p1510:client id="{B25E392B-5037-402A-897A-C047B76101E7}" v="205" dt="2024-06-05T12:15:33.253"/>
    <p1510:client id="{D0F71B04-CDE9-49D8-A862-58C82D04DCC1}" v="238" dt="2024-06-04T13:49:38.485"/>
    <p1510:client id="{D8FDA5D4-BE89-638D-83D1-06A17E208C89}" v="15" dt="2024-06-04T13:37:05.09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856"/>
        <p:guide pos="216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font" Target="fonts/font11.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rry Albright" userId="S::kalbright_unicef.org#ext#@undp.onmicrosoft.com::3f30dd0a-3b66-4217-90ee-835c5c6020e7" providerId="AD" clId="Web-{2BBEF97F-B4C4-748B-588D-2399D9FA86A8}"/>
    <pc:docChg chg="modSld">
      <pc:chgData name="Kerry Albright" userId="S::kalbright_unicef.org#ext#@undp.onmicrosoft.com::3f30dd0a-3b66-4217-90ee-835c5c6020e7" providerId="AD" clId="Web-{2BBEF97F-B4C4-748B-588D-2399D9FA86A8}" dt="2024-06-03T13:55:30.982" v="8"/>
      <pc:docMkLst>
        <pc:docMk/>
      </pc:docMkLst>
      <pc:sldChg chg="modNotes">
        <pc:chgData name="Kerry Albright" userId="S::kalbright_unicef.org#ext#@undp.onmicrosoft.com::3f30dd0a-3b66-4217-90ee-835c5c6020e7" providerId="AD" clId="Web-{2BBEF97F-B4C4-748B-588D-2399D9FA86A8}" dt="2024-06-03T13:55:30.982" v="8"/>
        <pc:sldMkLst>
          <pc:docMk/>
          <pc:sldMk cId="0" sldId="258"/>
        </pc:sldMkLst>
      </pc:sldChg>
      <pc:sldChg chg="modNotes">
        <pc:chgData name="Kerry Albright" userId="S::kalbright_unicef.org#ext#@undp.onmicrosoft.com::3f30dd0a-3b66-4217-90ee-835c5c6020e7" providerId="AD" clId="Web-{2BBEF97F-B4C4-748B-588D-2399D9FA86A8}" dt="2024-06-03T13:54:55.762" v="7"/>
        <pc:sldMkLst>
          <pc:docMk/>
          <pc:sldMk cId="0" sldId="259"/>
        </pc:sldMkLst>
      </pc:sldChg>
    </pc:docChg>
  </pc:docChgLst>
  <pc:docChgLst>
    <pc:chgData name="Shivit Bakrania" userId="S::shivit.bakrania@undp.org::e3bd8f1d-8d27-417e-a40d-c9a0a3fac23f" providerId="AD" clId="Web-{041B8EC8-0F9F-B11E-0980-907A3DA2F6A8}"/>
    <pc:docChg chg="addSld delSld modSld modSection">
      <pc:chgData name="Shivit Bakrania" userId="S::shivit.bakrania@undp.org::e3bd8f1d-8d27-417e-a40d-c9a0a3fac23f" providerId="AD" clId="Web-{041B8EC8-0F9F-B11E-0980-907A3DA2F6A8}" dt="2024-06-04T18:39:02.800" v="1574"/>
      <pc:docMkLst>
        <pc:docMk/>
      </pc:docMkLst>
      <pc:sldChg chg="addSp delSp modSp">
        <pc:chgData name="Shivit Bakrania" userId="S::shivit.bakrania@undp.org::e3bd8f1d-8d27-417e-a40d-c9a0a3fac23f" providerId="AD" clId="Web-{041B8EC8-0F9F-B11E-0980-907A3DA2F6A8}" dt="2024-06-04T13:39:19.987" v="4" actId="1076"/>
        <pc:sldMkLst>
          <pc:docMk/>
          <pc:sldMk cId="0" sldId="256"/>
        </pc:sldMkLst>
        <pc:picChg chg="del">
          <ac:chgData name="Shivit Bakrania" userId="S::shivit.bakrania@undp.org::e3bd8f1d-8d27-417e-a40d-c9a0a3fac23f" providerId="AD" clId="Web-{041B8EC8-0F9F-B11E-0980-907A3DA2F6A8}" dt="2024-06-04T13:38:59.549" v="0"/>
          <ac:picMkLst>
            <pc:docMk/>
            <pc:sldMk cId="0" sldId="256"/>
            <ac:picMk id="7" creationId="{FF0876FE-9637-9FD8-665B-84A25B2B2F82}"/>
          </ac:picMkLst>
        </pc:picChg>
        <pc:picChg chg="add mod">
          <ac:chgData name="Shivit Bakrania" userId="S::shivit.bakrania@undp.org::e3bd8f1d-8d27-417e-a40d-c9a0a3fac23f" providerId="AD" clId="Web-{041B8EC8-0F9F-B11E-0980-907A3DA2F6A8}" dt="2024-06-04T13:39:19.987" v="4" actId="1076"/>
          <ac:picMkLst>
            <pc:docMk/>
            <pc:sldMk cId="0" sldId="256"/>
            <ac:picMk id="12" creationId="{D7A2D247-D39A-7E47-2332-381E8CCB0C6C}"/>
          </ac:picMkLst>
        </pc:picChg>
      </pc:sldChg>
      <pc:sldChg chg="addSp delSp">
        <pc:chgData name="Shivit Bakrania" userId="S::shivit.bakrania@undp.org::e3bd8f1d-8d27-417e-a40d-c9a0a3fac23f" providerId="AD" clId="Web-{041B8EC8-0F9F-B11E-0980-907A3DA2F6A8}" dt="2024-06-04T13:39:33.175" v="8"/>
        <pc:sldMkLst>
          <pc:docMk/>
          <pc:sldMk cId="0" sldId="257"/>
        </pc:sldMkLst>
        <pc:picChg chg="del">
          <ac:chgData name="Shivit Bakrania" userId="S::shivit.bakrania@undp.org::e3bd8f1d-8d27-417e-a40d-c9a0a3fac23f" providerId="AD" clId="Web-{041B8EC8-0F9F-B11E-0980-907A3DA2F6A8}" dt="2024-06-04T13:39:31.737" v="7"/>
          <ac:picMkLst>
            <pc:docMk/>
            <pc:sldMk cId="0" sldId="257"/>
            <ac:picMk id="11" creationId="{187DA534-476B-3881-4A26-625676A11F23}"/>
          </ac:picMkLst>
        </pc:picChg>
        <pc:picChg chg="add del">
          <ac:chgData name="Shivit Bakrania" userId="S::shivit.bakrania@undp.org::e3bd8f1d-8d27-417e-a40d-c9a0a3fac23f" providerId="AD" clId="Web-{041B8EC8-0F9F-B11E-0980-907A3DA2F6A8}" dt="2024-06-04T13:39:29.565" v="6"/>
          <ac:picMkLst>
            <pc:docMk/>
            <pc:sldMk cId="0" sldId="257"/>
            <ac:picMk id="13" creationId="{3AD0C820-38E8-43B2-491F-BEB3511A1551}"/>
          </ac:picMkLst>
        </pc:picChg>
        <pc:picChg chg="add">
          <ac:chgData name="Shivit Bakrania" userId="S::shivit.bakrania@undp.org::e3bd8f1d-8d27-417e-a40d-c9a0a3fac23f" providerId="AD" clId="Web-{041B8EC8-0F9F-B11E-0980-907A3DA2F6A8}" dt="2024-06-04T13:39:33.175" v="8"/>
          <ac:picMkLst>
            <pc:docMk/>
            <pc:sldMk cId="0" sldId="257"/>
            <ac:picMk id="17" creationId="{1C0CDD5D-F1DE-050F-1C9E-CA291C3FFC8A}"/>
          </ac:picMkLst>
        </pc:picChg>
      </pc:sldChg>
      <pc:sldChg chg="addSp delSp">
        <pc:chgData name="Shivit Bakrania" userId="S::shivit.bakrania@undp.org::e3bd8f1d-8d27-417e-a40d-c9a0a3fac23f" providerId="AD" clId="Web-{041B8EC8-0F9F-B11E-0980-907A3DA2F6A8}" dt="2024-06-04T13:39:43.535" v="12"/>
        <pc:sldMkLst>
          <pc:docMk/>
          <pc:sldMk cId="0" sldId="258"/>
        </pc:sldMkLst>
        <pc:picChg chg="del">
          <ac:chgData name="Shivit Bakrania" userId="S::shivit.bakrania@undp.org::e3bd8f1d-8d27-417e-a40d-c9a0a3fac23f" providerId="AD" clId="Web-{041B8EC8-0F9F-B11E-0980-907A3DA2F6A8}" dt="2024-06-04T13:39:42.410" v="11"/>
          <ac:picMkLst>
            <pc:docMk/>
            <pc:sldMk cId="0" sldId="258"/>
            <ac:picMk id="7" creationId="{D4CAD263-252B-E109-3C03-5D06AE57C83B}"/>
          </ac:picMkLst>
        </pc:picChg>
        <pc:picChg chg="add">
          <ac:chgData name="Shivit Bakrania" userId="S::shivit.bakrania@undp.org::e3bd8f1d-8d27-417e-a40d-c9a0a3fac23f" providerId="AD" clId="Web-{041B8EC8-0F9F-B11E-0980-907A3DA2F6A8}" dt="2024-06-04T13:39:43.535" v="12"/>
          <ac:picMkLst>
            <pc:docMk/>
            <pc:sldMk cId="0" sldId="258"/>
            <ac:picMk id="9" creationId="{C18CF0F8-6763-BFF5-6C85-F3296BC574B2}"/>
          </ac:picMkLst>
        </pc:picChg>
      </pc:sldChg>
      <pc:sldChg chg="addSp delSp">
        <pc:chgData name="Shivit Bakrania" userId="S::shivit.bakrania@undp.org::e3bd8f1d-8d27-417e-a40d-c9a0a3fac23f" providerId="AD" clId="Web-{041B8EC8-0F9F-B11E-0980-907A3DA2F6A8}" dt="2024-06-04T13:39:38.831" v="10"/>
        <pc:sldMkLst>
          <pc:docMk/>
          <pc:sldMk cId="2202938018" sldId="276"/>
        </pc:sldMkLst>
        <pc:picChg chg="del">
          <ac:chgData name="Shivit Bakrania" userId="S::shivit.bakrania@undp.org::e3bd8f1d-8d27-417e-a40d-c9a0a3fac23f" providerId="AD" clId="Web-{041B8EC8-0F9F-B11E-0980-907A3DA2F6A8}" dt="2024-06-04T13:39:37.363" v="9"/>
          <ac:picMkLst>
            <pc:docMk/>
            <pc:sldMk cId="2202938018" sldId="276"/>
            <ac:picMk id="11" creationId="{5B713D94-1D03-C95C-FB32-8E6D8C8B4C1D}"/>
          </ac:picMkLst>
        </pc:picChg>
        <pc:picChg chg="add">
          <ac:chgData name="Shivit Bakrania" userId="S::shivit.bakrania@undp.org::e3bd8f1d-8d27-417e-a40d-c9a0a3fac23f" providerId="AD" clId="Web-{041B8EC8-0F9F-B11E-0980-907A3DA2F6A8}" dt="2024-06-04T13:39:38.831" v="10"/>
          <ac:picMkLst>
            <pc:docMk/>
            <pc:sldMk cId="2202938018" sldId="276"/>
            <ac:picMk id="13" creationId="{ECB4B016-D969-A7AE-4939-01620D1482D6}"/>
          </ac:picMkLst>
        </pc:picChg>
      </pc:sldChg>
      <pc:sldChg chg="modNotes">
        <pc:chgData name="Shivit Bakrania" userId="S::shivit.bakrania@undp.org::e3bd8f1d-8d27-417e-a40d-c9a0a3fac23f" providerId="AD" clId="Web-{041B8EC8-0F9F-B11E-0980-907A3DA2F6A8}" dt="2024-06-04T18:14:49.888" v="167"/>
        <pc:sldMkLst>
          <pc:docMk/>
          <pc:sldMk cId="2570831495" sldId="279"/>
        </pc:sldMkLst>
      </pc:sldChg>
      <pc:sldChg chg="addSp delSp modSp">
        <pc:chgData name="Shivit Bakrania" userId="S::shivit.bakrania@undp.org::e3bd8f1d-8d27-417e-a40d-c9a0a3fac23f" providerId="AD" clId="Web-{041B8EC8-0F9F-B11E-0980-907A3DA2F6A8}" dt="2024-06-04T18:11:00.317" v="82" actId="20577"/>
        <pc:sldMkLst>
          <pc:docMk/>
          <pc:sldMk cId="1520296748" sldId="280"/>
        </pc:sldMkLst>
        <pc:spChg chg="mod">
          <ac:chgData name="Shivit Bakrania" userId="S::shivit.bakrania@undp.org::e3bd8f1d-8d27-417e-a40d-c9a0a3fac23f" providerId="AD" clId="Web-{041B8EC8-0F9F-B11E-0980-907A3DA2F6A8}" dt="2024-06-04T18:11:00.317" v="82" actId="20577"/>
          <ac:spMkLst>
            <pc:docMk/>
            <pc:sldMk cId="1520296748" sldId="280"/>
            <ac:spMk id="4" creationId="{00000000-0000-0000-0000-000000000000}"/>
          </ac:spMkLst>
        </pc:spChg>
        <pc:picChg chg="del">
          <ac:chgData name="Shivit Bakrania" userId="S::shivit.bakrania@undp.org::e3bd8f1d-8d27-417e-a40d-c9a0a3fac23f" providerId="AD" clId="Web-{041B8EC8-0F9F-B11E-0980-907A3DA2F6A8}" dt="2024-06-04T13:39:58.863" v="15"/>
          <ac:picMkLst>
            <pc:docMk/>
            <pc:sldMk cId="1520296748" sldId="280"/>
            <ac:picMk id="7" creationId="{5A74DA4D-0D5E-0BEB-9AE6-8DB4D02CCAA4}"/>
          </ac:picMkLst>
        </pc:picChg>
        <pc:picChg chg="add">
          <ac:chgData name="Shivit Bakrania" userId="S::shivit.bakrania@undp.org::e3bd8f1d-8d27-417e-a40d-c9a0a3fac23f" providerId="AD" clId="Web-{041B8EC8-0F9F-B11E-0980-907A3DA2F6A8}" dt="2024-06-04T13:40:00.051" v="16"/>
          <ac:picMkLst>
            <pc:docMk/>
            <pc:sldMk cId="1520296748" sldId="280"/>
            <ac:picMk id="14" creationId="{8F5C9809-BF07-74E2-CD96-9BFE44B3FB37}"/>
          </ac:picMkLst>
        </pc:picChg>
      </pc:sldChg>
      <pc:sldChg chg="addSp delSp modSp modNotes">
        <pc:chgData name="Shivit Bakrania" userId="S::shivit.bakrania@undp.org::e3bd8f1d-8d27-417e-a40d-c9a0a3fac23f" providerId="AD" clId="Web-{041B8EC8-0F9F-B11E-0980-907A3DA2F6A8}" dt="2024-06-04T18:26:49.758" v="1301"/>
        <pc:sldMkLst>
          <pc:docMk/>
          <pc:sldMk cId="2603842141" sldId="282"/>
        </pc:sldMkLst>
        <pc:spChg chg="mod">
          <ac:chgData name="Shivit Bakrania" userId="S::shivit.bakrania@undp.org::e3bd8f1d-8d27-417e-a40d-c9a0a3fac23f" providerId="AD" clId="Web-{041B8EC8-0F9F-B11E-0980-907A3DA2F6A8}" dt="2024-06-04T18:12:38.196" v="95" actId="20577"/>
          <ac:spMkLst>
            <pc:docMk/>
            <pc:sldMk cId="2603842141" sldId="282"/>
            <ac:spMk id="4" creationId="{00000000-0000-0000-0000-000000000000}"/>
          </ac:spMkLst>
        </pc:spChg>
        <pc:spChg chg="mod">
          <ac:chgData name="Shivit Bakrania" userId="S::shivit.bakrania@undp.org::e3bd8f1d-8d27-417e-a40d-c9a0a3fac23f" providerId="AD" clId="Web-{041B8EC8-0F9F-B11E-0980-907A3DA2F6A8}" dt="2024-06-04T18:12:44.743" v="99" actId="14100"/>
          <ac:spMkLst>
            <pc:docMk/>
            <pc:sldMk cId="2603842141" sldId="282"/>
            <ac:spMk id="14" creationId="{A1BC1713-07D1-61E1-F3FB-D5EE606F4F53}"/>
          </ac:spMkLst>
        </pc:spChg>
        <pc:picChg chg="del">
          <ac:chgData name="Shivit Bakrania" userId="S::shivit.bakrania@undp.org::e3bd8f1d-8d27-417e-a40d-c9a0a3fac23f" providerId="AD" clId="Web-{041B8EC8-0F9F-B11E-0980-907A3DA2F6A8}" dt="2024-06-04T13:40:07.066" v="17"/>
          <ac:picMkLst>
            <pc:docMk/>
            <pc:sldMk cId="2603842141" sldId="282"/>
            <ac:picMk id="7" creationId="{585C6670-5CBD-9A6A-5CD1-BE7631F68021}"/>
          </ac:picMkLst>
        </pc:picChg>
        <pc:picChg chg="add">
          <ac:chgData name="Shivit Bakrania" userId="S::shivit.bakrania@undp.org::e3bd8f1d-8d27-417e-a40d-c9a0a3fac23f" providerId="AD" clId="Web-{041B8EC8-0F9F-B11E-0980-907A3DA2F6A8}" dt="2024-06-04T13:40:08.113" v="18"/>
          <ac:picMkLst>
            <pc:docMk/>
            <pc:sldMk cId="2603842141" sldId="282"/>
            <ac:picMk id="9" creationId="{BB776043-7BDE-39DA-52E0-2868B37E3796}"/>
          </ac:picMkLst>
        </pc:picChg>
      </pc:sldChg>
      <pc:sldChg chg="addSp delSp modNotes">
        <pc:chgData name="Shivit Bakrania" userId="S::shivit.bakrania@undp.org::e3bd8f1d-8d27-417e-a40d-c9a0a3fac23f" providerId="AD" clId="Web-{041B8EC8-0F9F-B11E-0980-907A3DA2F6A8}" dt="2024-06-04T18:39:02.800" v="1574"/>
        <pc:sldMkLst>
          <pc:docMk/>
          <pc:sldMk cId="3167665708" sldId="283"/>
        </pc:sldMkLst>
        <pc:picChg chg="del">
          <ac:chgData name="Shivit Bakrania" userId="S::shivit.bakrania@undp.org::e3bd8f1d-8d27-417e-a40d-c9a0a3fac23f" providerId="AD" clId="Web-{041B8EC8-0F9F-B11E-0980-907A3DA2F6A8}" dt="2024-06-04T13:40:12.129" v="19"/>
          <ac:picMkLst>
            <pc:docMk/>
            <pc:sldMk cId="3167665708" sldId="283"/>
            <ac:picMk id="7" creationId="{8C9A8FD6-66CD-FF97-720F-7C75FCD7B589}"/>
          </ac:picMkLst>
        </pc:picChg>
        <pc:picChg chg="add">
          <ac:chgData name="Shivit Bakrania" userId="S::shivit.bakrania@undp.org::e3bd8f1d-8d27-417e-a40d-c9a0a3fac23f" providerId="AD" clId="Web-{041B8EC8-0F9F-B11E-0980-907A3DA2F6A8}" dt="2024-06-04T13:40:13.379" v="20"/>
          <ac:picMkLst>
            <pc:docMk/>
            <pc:sldMk cId="3167665708" sldId="283"/>
            <ac:picMk id="9" creationId="{6F95B4FD-9910-D3A4-6ADE-F27DE05666FC}"/>
          </ac:picMkLst>
        </pc:picChg>
      </pc:sldChg>
      <pc:sldChg chg="addSp delSp">
        <pc:chgData name="Shivit Bakrania" userId="S::shivit.bakrania@undp.org::e3bd8f1d-8d27-417e-a40d-c9a0a3fac23f" providerId="AD" clId="Web-{041B8EC8-0F9F-B11E-0980-907A3DA2F6A8}" dt="2024-06-04T13:40:18.223" v="22"/>
        <pc:sldMkLst>
          <pc:docMk/>
          <pc:sldMk cId="1738213587" sldId="284"/>
        </pc:sldMkLst>
        <pc:picChg chg="del">
          <ac:chgData name="Shivit Bakrania" userId="S::shivit.bakrania@undp.org::e3bd8f1d-8d27-417e-a40d-c9a0a3fac23f" providerId="AD" clId="Web-{041B8EC8-0F9F-B11E-0980-907A3DA2F6A8}" dt="2024-06-04T13:40:17.301" v="21"/>
          <ac:picMkLst>
            <pc:docMk/>
            <pc:sldMk cId="1738213587" sldId="284"/>
            <ac:picMk id="7" creationId="{CE0561D5-4207-CDF1-75F0-494D125B37C5}"/>
          </ac:picMkLst>
        </pc:picChg>
        <pc:picChg chg="add">
          <ac:chgData name="Shivit Bakrania" userId="S::shivit.bakrania@undp.org::e3bd8f1d-8d27-417e-a40d-c9a0a3fac23f" providerId="AD" clId="Web-{041B8EC8-0F9F-B11E-0980-907A3DA2F6A8}" dt="2024-06-04T13:40:18.223" v="22"/>
          <ac:picMkLst>
            <pc:docMk/>
            <pc:sldMk cId="1738213587" sldId="284"/>
            <ac:picMk id="9" creationId="{F0135E89-2D4D-C550-C4E4-0DFD2F3B7638}"/>
          </ac:picMkLst>
        </pc:picChg>
      </pc:sldChg>
      <pc:sldChg chg="addSp delSp">
        <pc:chgData name="Shivit Bakrania" userId="S::shivit.bakrania@undp.org::e3bd8f1d-8d27-417e-a40d-c9a0a3fac23f" providerId="AD" clId="Web-{041B8EC8-0F9F-B11E-0980-907A3DA2F6A8}" dt="2024-06-04T13:40:22.817" v="24"/>
        <pc:sldMkLst>
          <pc:docMk/>
          <pc:sldMk cId="3156704419" sldId="285"/>
        </pc:sldMkLst>
        <pc:picChg chg="del">
          <ac:chgData name="Shivit Bakrania" userId="S::shivit.bakrania@undp.org::e3bd8f1d-8d27-417e-a40d-c9a0a3fac23f" providerId="AD" clId="Web-{041B8EC8-0F9F-B11E-0980-907A3DA2F6A8}" dt="2024-06-04T13:40:21.911" v="23"/>
          <ac:picMkLst>
            <pc:docMk/>
            <pc:sldMk cId="3156704419" sldId="285"/>
            <ac:picMk id="7" creationId="{85F8781D-74FE-3DE3-73B6-A906969D115D}"/>
          </ac:picMkLst>
        </pc:picChg>
        <pc:picChg chg="add">
          <ac:chgData name="Shivit Bakrania" userId="S::shivit.bakrania@undp.org::e3bd8f1d-8d27-417e-a40d-c9a0a3fac23f" providerId="AD" clId="Web-{041B8EC8-0F9F-B11E-0980-907A3DA2F6A8}" dt="2024-06-04T13:40:22.817" v="24"/>
          <ac:picMkLst>
            <pc:docMk/>
            <pc:sldMk cId="3156704419" sldId="285"/>
            <ac:picMk id="9" creationId="{9B2EE3AA-F7F3-3229-CC05-2E6DDE324CA7}"/>
          </ac:picMkLst>
        </pc:picChg>
      </pc:sldChg>
      <pc:sldChg chg="addSp delSp">
        <pc:chgData name="Shivit Bakrania" userId="S::shivit.bakrania@undp.org::e3bd8f1d-8d27-417e-a40d-c9a0a3fac23f" providerId="AD" clId="Web-{041B8EC8-0F9F-B11E-0980-907A3DA2F6A8}" dt="2024-06-04T13:39:53.660" v="14"/>
        <pc:sldMkLst>
          <pc:docMk/>
          <pc:sldMk cId="834448760" sldId="286"/>
        </pc:sldMkLst>
        <pc:picChg chg="del">
          <ac:chgData name="Shivit Bakrania" userId="S::shivit.bakrania@undp.org::e3bd8f1d-8d27-417e-a40d-c9a0a3fac23f" providerId="AD" clId="Web-{041B8EC8-0F9F-B11E-0980-907A3DA2F6A8}" dt="2024-06-04T13:39:52.410" v="13"/>
          <ac:picMkLst>
            <pc:docMk/>
            <pc:sldMk cId="834448760" sldId="286"/>
            <ac:picMk id="11" creationId="{2643BDB4-CFEF-6599-AEDF-07C6E5E3683D}"/>
          </ac:picMkLst>
        </pc:picChg>
        <pc:picChg chg="add">
          <ac:chgData name="Shivit Bakrania" userId="S::shivit.bakrania@undp.org::e3bd8f1d-8d27-417e-a40d-c9a0a3fac23f" providerId="AD" clId="Web-{041B8EC8-0F9F-B11E-0980-907A3DA2F6A8}" dt="2024-06-04T13:39:53.660" v="14"/>
          <ac:picMkLst>
            <pc:docMk/>
            <pc:sldMk cId="834448760" sldId="286"/>
            <ac:picMk id="13" creationId="{3D80A04A-1959-D0BA-049E-1E89D86E54F5}"/>
          </ac:picMkLst>
        </pc:picChg>
      </pc:sldChg>
      <pc:sldChg chg="addSp delSp">
        <pc:chgData name="Shivit Bakrania" userId="S::shivit.bakrania@undp.org::e3bd8f1d-8d27-417e-a40d-c9a0a3fac23f" providerId="AD" clId="Web-{041B8EC8-0F9F-B11E-0980-907A3DA2F6A8}" dt="2024-06-04T13:40:27.739" v="26"/>
        <pc:sldMkLst>
          <pc:docMk/>
          <pc:sldMk cId="4235709195" sldId="288"/>
        </pc:sldMkLst>
        <pc:picChg chg="del">
          <ac:chgData name="Shivit Bakrania" userId="S::shivit.bakrania@undp.org::e3bd8f1d-8d27-417e-a40d-c9a0a3fac23f" providerId="AD" clId="Web-{041B8EC8-0F9F-B11E-0980-907A3DA2F6A8}" dt="2024-06-04T13:40:26.848" v="25"/>
          <ac:picMkLst>
            <pc:docMk/>
            <pc:sldMk cId="4235709195" sldId="288"/>
            <ac:picMk id="7" creationId="{8BADF588-E524-0007-EF14-46E6532D5742}"/>
          </ac:picMkLst>
        </pc:picChg>
        <pc:picChg chg="add">
          <ac:chgData name="Shivit Bakrania" userId="S::shivit.bakrania@undp.org::e3bd8f1d-8d27-417e-a40d-c9a0a3fac23f" providerId="AD" clId="Web-{041B8EC8-0F9F-B11E-0980-907A3DA2F6A8}" dt="2024-06-04T13:40:27.739" v="26"/>
          <ac:picMkLst>
            <pc:docMk/>
            <pc:sldMk cId="4235709195" sldId="288"/>
            <ac:picMk id="9" creationId="{792A5B4B-E211-277F-8BE7-EE23BFC02DAB}"/>
          </ac:picMkLst>
        </pc:picChg>
      </pc:sldChg>
      <pc:sldChg chg="addSp delSp del">
        <pc:chgData name="Shivit Bakrania" userId="S::shivit.bakrania@undp.org::e3bd8f1d-8d27-417e-a40d-c9a0a3fac23f" providerId="AD" clId="Web-{041B8EC8-0F9F-B11E-0980-907A3DA2F6A8}" dt="2024-06-04T13:43:02.149" v="37"/>
        <pc:sldMkLst>
          <pc:docMk/>
          <pc:sldMk cId="3589885806" sldId="290"/>
        </pc:sldMkLst>
        <pc:picChg chg="del">
          <ac:chgData name="Shivit Bakrania" userId="S::shivit.bakrania@undp.org::e3bd8f1d-8d27-417e-a40d-c9a0a3fac23f" providerId="AD" clId="Web-{041B8EC8-0F9F-B11E-0980-907A3DA2F6A8}" dt="2024-06-04T13:40:32.020" v="27"/>
          <ac:picMkLst>
            <pc:docMk/>
            <pc:sldMk cId="3589885806" sldId="290"/>
            <ac:picMk id="7" creationId="{64015AC3-C453-977A-5DEA-8855DC4B535C}"/>
          </ac:picMkLst>
        </pc:picChg>
        <pc:picChg chg="add">
          <ac:chgData name="Shivit Bakrania" userId="S::shivit.bakrania@undp.org::e3bd8f1d-8d27-417e-a40d-c9a0a3fac23f" providerId="AD" clId="Web-{041B8EC8-0F9F-B11E-0980-907A3DA2F6A8}" dt="2024-06-04T13:40:33.083" v="28"/>
          <ac:picMkLst>
            <pc:docMk/>
            <pc:sldMk cId="3589885806" sldId="290"/>
            <ac:picMk id="9" creationId="{D3BF3658-7888-685A-EB33-51164327C69C}"/>
          </ac:picMkLst>
        </pc:picChg>
      </pc:sldChg>
      <pc:sldChg chg="addSp delSp del">
        <pc:chgData name="Shivit Bakrania" userId="S::shivit.bakrania@undp.org::e3bd8f1d-8d27-417e-a40d-c9a0a3fac23f" providerId="AD" clId="Web-{041B8EC8-0F9F-B11E-0980-907A3DA2F6A8}" dt="2024-06-04T13:55:44.793" v="75"/>
        <pc:sldMkLst>
          <pc:docMk/>
          <pc:sldMk cId="3020073347" sldId="291"/>
        </pc:sldMkLst>
        <pc:picChg chg="del">
          <ac:chgData name="Shivit Bakrania" userId="S::shivit.bakrania@undp.org::e3bd8f1d-8d27-417e-a40d-c9a0a3fac23f" providerId="AD" clId="Web-{041B8EC8-0F9F-B11E-0980-907A3DA2F6A8}" dt="2024-06-04T13:40:42.552" v="31"/>
          <ac:picMkLst>
            <pc:docMk/>
            <pc:sldMk cId="3020073347" sldId="291"/>
            <ac:picMk id="4" creationId="{747CE530-9F8E-01D3-B705-F5E84CAAA1DA}"/>
          </ac:picMkLst>
        </pc:picChg>
        <pc:picChg chg="add">
          <ac:chgData name="Shivit Bakrania" userId="S::shivit.bakrania@undp.org::e3bd8f1d-8d27-417e-a40d-c9a0a3fac23f" providerId="AD" clId="Web-{041B8EC8-0F9F-B11E-0980-907A3DA2F6A8}" dt="2024-06-04T13:40:43.895" v="32"/>
          <ac:picMkLst>
            <pc:docMk/>
            <pc:sldMk cId="3020073347" sldId="291"/>
            <ac:picMk id="7" creationId="{3E992755-56C6-CFD5-893D-385627DE9C19}"/>
          </ac:picMkLst>
        </pc:picChg>
      </pc:sldChg>
      <pc:sldChg chg="addSp delSp">
        <pc:chgData name="Shivit Bakrania" userId="S::shivit.bakrania@undp.org::e3bd8f1d-8d27-417e-a40d-c9a0a3fac23f" providerId="AD" clId="Web-{041B8EC8-0F9F-B11E-0980-907A3DA2F6A8}" dt="2024-06-04T13:40:49.333" v="34"/>
        <pc:sldMkLst>
          <pc:docMk/>
          <pc:sldMk cId="471597801" sldId="292"/>
        </pc:sldMkLst>
        <pc:picChg chg="del">
          <ac:chgData name="Shivit Bakrania" userId="S::shivit.bakrania@undp.org::e3bd8f1d-8d27-417e-a40d-c9a0a3fac23f" providerId="AD" clId="Web-{041B8EC8-0F9F-B11E-0980-907A3DA2F6A8}" dt="2024-06-04T13:40:48.536" v="33"/>
          <ac:picMkLst>
            <pc:docMk/>
            <pc:sldMk cId="471597801" sldId="292"/>
            <ac:picMk id="7" creationId="{7A3198E1-BEE2-0A74-2848-B46914793B5C}"/>
          </ac:picMkLst>
        </pc:picChg>
        <pc:picChg chg="add">
          <ac:chgData name="Shivit Bakrania" userId="S::shivit.bakrania@undp.org::e3bd8f1d-8d27-417e-a40d-c9a0a3fac23f" providerId="AD" clId="Web-{041B8EC8-0F9F-B11E-0980-907A3DA2F6A8}" dt="2024-06-04T13:40:49.333" v="34"/>
          <ac:picMkLst>
            <pc:docMk/>
            <pc:sldMk cId="471597801" sldId="292"/>
            <ac:picMk id="9" creationId="{7C6F78A7-00F4-0DDE-A332-02501CC854BC}"/>
          </ac:picMkLst>
        </pc:picChg>
      </pc:sldChg>
      <pc:sldChg chg="addSp delSp">
        <pc:chgData name="Shivit Bakrania" userId="S::shivit.bakrania@undp.org::e3bd8f1d-8d27-417e-a40d-c9a0a3fac23f" providerId="AD" clId="Web-{041B8EC8-0F9F-B11E-0980-907A3DA2F6A8}" dt="2024-06-04T13:40:38.567" v="30"/>
        <pc:sldMkLst>
          <pc:docMk/>
          <pc:sldMk cId="1928629039" sldId="293"/>
        </pc:sldMkLst>
        <pc:picChg chg="del">
          <ac:chgData name="Shivit Bakrania" userId="S::shivit.bakrania@undp.org::e3bd8f1d-8d27-417e-a40d-c9a0a3fac23f" providerId="AD" clId="Web-{041B8EC8-0F9F-B11E-0980-907A3DA2F6A8}" dt="2024-06-04T13:40:37.833" v="29"/>
          <ac:picMkLst>
            <pc:docMk/>
            <pc:sldMk cId="1928629039" sldId="293"/>
            <ac:picMk id="7" creationId="{52C548A0-5BB4-87A3-88CD-D84101E3CD44}"/>
          </ac:picMkLst>
        </pc:picChg>
        <pc:picChg chg="add">
          <ac:chgData name="Shivit Bakrania" userId="S::shivit.bakrania@undp.org::e3bd8f1d-8d27-417e-a40d-c9a0a3fac23f" providerId="AD" clId="Web-{041B8EC8-0F9F-B11E-0980-907A3DA2F6A8}" dt="2024-06-04T13:40:38.567" v="30"/>
          <ac:picMkLst>
            <pc:docMk/>
            <pc:sldMk cId="1928629039" sldId="293"/>
            <ac:picMk id="9" creationId="{44274560-9E52-B0C4-19C7-14E0EF5BB313}"/>
          </ac:picMkLst>
        </pc:picChg>
      </pc:sldChg>
      <pc:sldChg chg="addSp delSp">
        <pc:chgData name="Shivit Bakrania" userId="S::shivit.bakrania@undp.org::e3bd8f1d-8d27-417e-a40d-c9a0a3fac23f" providerId="AD" clId="Web-{041B8EC8-0F9F-B11E-0980-907A3DA2F6A8}" dt="2024-06-04T13:40:54.427" v="36"/>
        <pc:sldMkLst>
          <pc:docMk/>
          <pc:sldMk cId="2675264769" sldId="294"/>
        </pc:sldMkLst>
        <pc:picChg chg="del">
          <ac:chgData name="Shivit Bakrania" userId="S::shivit.bakrania@undp.org::e3bd8f1d-8d27-417e-a40d-c9a0a3fac23f" providerId="AD" clId="Web-{041B8EC8-0F9F-B11E-0980-907A3DA2F6A8}" dt="2024-06-04T13:40:53.239" v="35"/>
          <ac:picMkLst>
            <pc:docMk/>
            <pc:sldMk cId="2675264769" sldId="294"/>
            <ac:picMk id="11" creationId="{00700191-7312-A12D-5FD1-31DF8E464930}"/>
          </ac:picMkLst>
        </pc:picChg>
        <pc:picChg chg="add">
          <ac:chgData name="Shivit Bakrania" userId="S::shivit.bakrania@undp.org::e3bd8f1d-8d27-417e-a40d-c9a0a3fac23f" providerId="AD" clId="Web-{041B8EC8-0F9F-B11E-0980-907A3DA2F6A8}" dt="2024-06-04T13:40:54.427" v="36"/>
          <ac:picMkLst>
            <pc:docMk/>
            <pc:sldMk cId="2675264769" sldId="294"/>
            <ac:picMk id="13" creationId="{261E89F8-B33A-6D2D-CA0D-1B24A94AC2C1}"/>
          </ac:picMkLst>
        </pc:picChg>
      </pc:sldChg>
      <pc:sldChg chg="addSp delSp modSp add replId modNotes">
        <pc:chgData name="Shivit Bakrania" userId="S::shivit.bakrania@undp.org::e3bd8f1d-8d27-417e-a40d-c9a0a3fac23f" providerId="AD" clId="Web-{041B8EC8-0F9F-B11E-0980-907A3DA2F6A8}" dt="2024-06-04T13:56:15.091" v="78"/>
        <pc:sldMkLst>
          <pc:docMk/>
          <pc:sldMk cId="3937203454" sldId="295"/>
        </pc:sldMkLst>
        <pc:spChg chg="del">
          <ac:chgData name="Shivit Bakrania" userId="S::shivit.bakrania@undp.org::e3bd8f1d-8d27-417e-a40d-c9a0a3fac23f" providerId="AD" clId="Web-{041B8EC8-0F9F-B11E-0980-907A3DA2F6A8}" dt="2024-06-04T13:46:36.639" v="57"/>
          <ac:spMkLst>
            <pc:docMk/>
            <pc:sldMk cId="3937203454" sldId="295"/>
            <ac:spMk id="9" creationId="{00134803-9FF5-95E6-C4C4-30C5100412DD}"/>
          </ac:spMkLst>
        </pc:spChg>
        <pc:spChg chg="del">
          <ac:chgData name="Shivit Bakrania" userId="S::shivit.bakrania@undp.org::e3bd8f1d-8d27-417e-a40d-c9a0a3fac23f" providerId="AD" clId="Web-{041B8EC8-0F9F-B11E-0980-907A3DA2F6A8}" dt="2024-06-04T13:46:36.639" v="56"/>
          <ac:spMkLst>
            <pc:docMk/>
            <pc:sldMk cId="3937203454" sldId="295"/>
            <ac:spMk id="14" creationId="{A8D386CD-492B-804C-2D19-7F6836BB8F99}"/>
          </ac:spMkLst>
        </pc:spChg>
        <pc:spChg chg="del">
          <ac:chgData name="Shivit Bakrania" userId="S::shivit.bakrania@undp.org::e3bd8f1d-8d27-417e-a40d-c9a0a3fac23f" providerId="AD" clId="Web-{041B8EC8-0F9F-B11E-0980-907A3DA2F6A8}" dt="2024-06-04T13:46:36.639" v="55"/>
          <ac:spMkLst>
            <pc:docMk/>
            <pc:sldMk cId="3937203454" sldId="295"/>
            <ac:spMk id="15" creationId="{24FF2A3B-7456-7A74-68D1-E8D4E17FA3E9}"/>
          </ac:spMkLst>
        </pc:spChg>
        <pc:spChg chg="del">
          <ac:chgData name="Shivit Bakrania" userId="S::shivit.bakrania@undp.org::e3bd8f1d-8d27-417e-a40d-c9a0a3fac23f" providerId="AD" clId="Web-{041B8EC8-0F9F-B11E-0980-907A3DA2F6A8}" dt="2024-06-04T13:46:36.639" v="54"/>
          <ac:spMkLst>
            <pc:docMk/>
            <pc:sldMk cId="3937203454" sldId="295"/>
            <ac:spMk id="16" creationId="{B5C7D748-B074-641F-81D1-C42EBE0A0C2F}"/>
          </ac:spMkLst>
        </pc:spChg>
        <pc:spChg chg="del">
          <ac:chgData name="Shivit Bakrania" userId="S::shivit.bakrania@undp.org::e3bd8f1d-8d27-417e-a40d-c9a0a3fac23f" providerId="AD" clId="Web-{041B8EC8-0F9F-B11E-0980-907A3DA2F6A8}" dt="2024-06-04T13:46:36.639" v="53"/>
          <ac:spMkLst>
            <pc:docMk/>
            <pc:sldMk cId="3937203454" sldId="295"/>
            <ac:spMk id="17" creationId="{C8E50193-CE63-9280-F8E4-9F349EB4F19C}"/>
          </ac:spMkLst>
        </pc:spChg>
        <pc:spChg chg="del">
          <ac:chgData name="Shivit Bakrania" userId="S::shivit.bakrania@undp.org::e3bd8f1d-8d27-417e-a40d-c9a0a3fac23f" providerId="AD" clId="Web-{041B8EC8-0F9F-B11E-0980-907A3DA2F6A8}" dt="2024-06-04T13:46:36.639" v="52"/>
          <ac:spMkLst>
            <pc:docMk/>
            <pc:sldMk cId="3937203454" sldId="295"/>
            <ac:spMk id="18" creationId="{6AA9FEDC-756E-B2A9-515D-7CB50735AE6A}"/>
          </ac:spMkLst>
        </pc:spChg>
        <pc:spChg chg="del">
          <ac:chgData name="Shivit Bakrania" userId="S::shivit.bakrania@undp.org::e3bd8f1d-8d27-417e-a40d-c9a0a3fac23f" providerId="AD" clId="Web-{041B8EC8-0F9F-B11E-0980-907A3DA2F6A8}" dt="2024-06-04T13:46:36.639" v="51"/>
          <ac:spMkLst>
            <pc:docMk/>
            <pc:sldMk cId="3937203454" sldId="295"/>
            <ac:spMk id="19" creationId="{51CA4CC6-7259-5191-3E25-DA466B0932A9}"/>
          </ac:spMkLst>
        </pc:spChg>
        <pc:spChg chg="del">
          <ac:chgData name="Shivit Bakrania" userId="S::shivit.bakrania@undp.org::e3bd8f1d-8d27-417e-a40d-c9a0a3fac23f" providerId="AD" clId="Web-{041B8EC8-0F9F-B11E-0980-907A3DA2F6A8}" dt="2024-06-04T13:46:36.639" v="50"/>
          <ac:spMkLst>
            <pc:docMk/>
            <pc:sldMk cId="3937203454" sldId="295"/>
            <ac:spMk id="20" creationId="{B4654F85-4AA9-B7D7-0631-88D7EEFF314B}"/>
          </ac:spMkLst>
        </pc:spChg>
        <pc:spChg chg="del">
          <ac:chgData name="Shivit Bakrania" userId="S::shivit.bakrania@undp.org::e3bd8f1d-8d27-417e-a40d-c9a0a3fac23f" providerId="AD" clId="Web-{041B8EC8-0F9F-B11E-0980-907A3DA2F6A8}" dt="2024-06-04T13:46:36.639" v="49"/>
          <ac:spMkLst>
            <pc:docMk/>
            <pc:sldMk cId="3937203454" sldId="295"/>
            <ac:spMk id="21" creationId="{BAD2B97E-0DC0-4141-1940-0E09A0758C34}"/>
          </ac:spMkLst>
        </pc:spChg>
        <pc:spChg chg="del">
          <ac:chgData name="Shivit Bakrania" userId="S::shivit.bakrania@undp.org::e3bd8f1d-8d27-417e-a40d-c9a0a3fac23f" providerId="AD" clId="Web-{041B8EC8-0F9F-B11E-0980-907A3DA2F6A8}" dt="2024-06-04T13:46:36.639" v="48"/>
          <ac:spMkLst>
            <pc:docMk/>
            <pc:sldMk cId="3937203454" sldId="295"/>
            <ac:spMk id="22" creationId="{23D22B10-966B-6CCF-0F44-B602A3012E5C}"/>
          </ac:spMkLst>
        </pc:spChg>
        <pc:spChg chg="del">
          <ac:chgData name="Shivit Bakrania" userId="S::shivit.bakrania@undp.org::e3bd8f1d-8d27-417e-a40d-c9a0a3fac23f" providerId="AD" clId="Web-{041B8EC8-0F9F-B11E-0980-907A3DA2F6A8}" dt="2024-06-04T13:46:36.623" v="47"/>
          <ac:spMkLst>
            <pc:docMk/>
            <pc:sldMk cId="3937203454" sldId="295"/>
            <ac:spMk id="23" creationId="{5A75056E-6DDB-C963-DDE0-41DE83D0B35D}"/>
          </ac:spMkLst>
        </pc:spChg>
        <pc:spChg chg="del">
          <ac:chgData name="Shivit Bakrania" userId="S::shivit.bakrania@undp.org::e3bd8f1d-8d27-417e-a40d-c9a0a3fac23f" providerId="AD" clId="Web-{041B8EC8-0F9F-B11E-0980-907A3DA2F6A8}" dt="2024-06-04T13:46:36.623" v="46"/>
          <ac:spMkLst>
            <pc:docMk/>
            <pc:sldMk cId="3937203454" sldId="295"/>
            <ac:spMk id="24" creationId="{8EED7714-F2E9-9CEF-E063-633D171A350F}"/>
          </ac:spMkLst>
        </pc:spChg>
        <pc:spChg chg="del">
          <ac:chgData name="Shivit Bakrania" userId="S::shivit.bakrania@undp.org::e3bd8f1d-8d27-417e-a40d-c9a0a3fac23f" providerId="AD" clId="Web-{041B8EC8-0F9F-B11E-0980-907A3DA2F6A8}" dt="2024-06-04T13:46:36.623" v="45"/>
          <ac:spMkLst>
            <pc:docMk/>
            <pc:sldMk cId="3937203454" sldId="295"/>
            <ac:spMk id="25" creationId="{26A38F02-D41A-EFB7-5321-EF458E1D56FA}"/>
          </ac:spMkLst>
        </pc:spChg>
        <pc:spChg chg="del">
          <ac:chgData name="Shivit Bakrania" userId="S::shivit.bakrania@undp.org::e3bd8f1d-8d27-417e-a40d-c9a0a3fac23f" providerId="AD" clId="Web-{041B8EC8-0F9F-B11E-0980-907A3DA2F6A8}" dt="2024-06-04T13:46:36.623" v="44"/>
          <ac:spMkLst>
            <pc:docMk/>
            <pc:sldMk cId="3937203454" sldId="295"/>
            <ac:spMk id="26" creationId="{305145CF-7D26-94D3-890D-FDC70534DF94}"/>
          </ac:spMkLst>
        </pc:spChg>
        <pc:spChg chg="del">
          <ac:chgData name="Shivit Bakrania" userId="S::shivit.bakrania@undp.org::e3bd8f1d-8d27-417e-a40d-c9a0a3fac23f" providerId="AD" clId="Web-{041B8EC8-0F9F-B11E-0980-907A3DA2F6A8}" dt="2024-06-04T13:46:36.623" v="43"/>
          <ac:spMkLst>
            <pc:docMk/>
            <pc:sldMk cId="3937203454" sldId="295"/>
            <ac:spMk id="27" creationId="{68FB4371-ACBF-6ADC-A0CE-BEFB006705B9}"/>
          </ac:spMkLst>
        </pc:spChg>
        <pc:picChg chg="add del mod modCrop">
          <ac:chgData name="Shivit Bakrania" userId="S::shivit.bakrania@undp.org::e3bd8f1d-8d27-417e-a40d-c9a0a3fac23f" providerId="AD" clId="Web-{041B8EC8-0F9F-B11E-0980-907A3DA2F6A8}" dt="2024-06-04T13:53:50.290" v="66"/>
          <ac:picMkLst>
            <pc:docMk/>
            <pc:sldMk cId="3937203454" sldId="295"/>
            <ac:picMk id="2" creationId="{E1118E5A-32FC-D7A8-8826-6748DB9841FB}"/>
          </ac:picMkLst>
        </pc:picChg>
        <pc:picChg chg="add mod modCrop">
          <ac:chgData name="Shivit Bakrania" userId="S::shivit.bakrania@undp.org::e3bd8f1d-8d27-417e-a40d-c9a0a3fac23f" providerId="AD" clId="Web-{041B8EC8-0F9F-B11E-0980-907A3DA2F6A8}" dt="2024-06-04T13:55:13.136" v="74"/>
          <ac:picMkLst>
            <pc:docMk/>
            <pc:sldMk cId="3937203454" sldId="295"/>
            <ac:picMk id="4" creationId="{3CC74455-0DDE-5943-EC61-791848176A36}"/>
          </ac:picMkLst>
        </pc:picChg>
        <pc:picChg chg="del">
          <ac:chgData name="Shivit Bakrania" userId="S::shivit.bakrania@undp.org::e3bd8f1d-8d27-417e-a40d-c9a0a3fac23f" providerId="AD" clId="Web-{041B8EC8-0F9F-B11E-0980-907A3DA2F6A8}" dt="2024-06-04T13:46:36.623" v="42"/>
          <ac:picMkLst>
            <pc:docMk/>
            <pc:sldMk cId="3937203454" sldId="295"/>
            <ac:picMk id="28" creationId="{721D85A0-BE31-4C1A-3D3A-BCDAC50FCC6A}"/>
          </ac:picMkLst>
        </pc:picChg>
        <pc:picChg chg="del">
          <ac:chgData name="Shivit Bakrania" userId="S::shivit.bakrania@undp.org::e3bd8f1d-8d27-417e-a40d-c9a0a3fac23f" providerId="AD" clId="Web-{041B8EC8-0F9F-B11E-0980-907A3DA2F6A8}" dt="2024-06-04T13:46:36.623" v="41"/>
          <ac:picMkLst>
            <pc:docMk/>
            <pc:sldMk cId="3937203454" sldId="295"/>
            <ac:picMk id="29" creationId="{D692584E-CF2F-83B3-41D1-27A623539507}"/>
          </ac:picMkLst>
        </pc:picChg>
        <pc:picChg chg="del">
          <ac:chgData name="Shivit Bakrania" userId="S::shivit.bakrania@undp.org::e3bd8f1d-8d27-417e-a40d-c9a0a3fac23f" providerId="AD" clId="Web-{041B8EC8-0F9F-B11E-0980-907A3DA2F6A8}" dt="2024-06-04T13:46:36.623" v="40"/>
          <ac:picMkLst>
            <pc:docMk/>
            <pc:sldMk cId="3937203454" sldId="295"/>
            <ac:picMk id="30" creationId="{B5A87EA7-EEDB-BF60-19F6-57F73330CCF5}"/>
          </ac:picMkLst>
        </pc:picChg>
        <pc:picChg chg="del">
          <ac:chgData name="Shivit Bakrania" userId="S::shivit.bakrania@undp.org::e3bd8f1d-8d27-417e-a40d-c9a0a3fac23f" providerId="AD" clId="Web-{041B8EC8-0F9F-B11E-0980-907A3DA2F6A8}" dt="2024-06-04T13:46:36.623" v="39"/>
          <ac:picMkLst>
            <pc:docMk/>
            <pc:sldMk cId="3937203454" sldId="295"/>
            <ac:picMk id="31" creationId="{B3EDABAB-FB95-5D91-24E3-FA49A45E1E1B}"/>
          </ac:picMkLst>
        </pc:picChg>
      </pc:sldChg>
    </pc:docChg>
  </pc:docChgLst>
  <pc:docChgLst>
    <pc:chgData name="Iben Hjorth" userId="bf1e38d2-e3e9-444c-bb95-89ba16e5f4e0" providerId="ADAL" clId="{D0F71B04-CDE9-49D8-A862-58C82D04DCC1}"/>
    <pc:docChg chg="undo custSel modSld">
      <pc:chgData name="Iben Hjorth" userId="bf1e38d2-e3e9-444c-bb95-89ba16e5f4e0" providerId="ADAL" clId="{D0F71B04-CDE9-49D8-A862-58C82D04DCC1}" dt="2024-06-04T13:49:38.485" v="229" actId="1035"/>
      <pc:docMkLst>
        <pc:docMk/>
      </pc:docMkLst>
      <pc:sldChg chg="modSp mod">
        <pc:chgData name="Iben Hjorth" userId="bf1e38d2-e3e9-444c-bb95-89ba16e5f4e0" providerId="ADAL" clId="{D0F71B04-CDE9-49D8-A862-58C82D04DCC1}" dt="2024-06-04T13:48:50.539" v="186" actId="20577"/>
        <pc:sldMkLst>
          <pc:docMk/>
          <pc:sldMk cId="0" sldId="256"/>
        </pc:sldMkLst>
        <pc:spChg chg="mod">
          <ac:chgData name="Iben Hjorth" userId="bf1e38d2-e3e9-444c-bb95-89ba16e5f4e0" providerId="ADAL" clId="{D0F71B04-CDE9-49D8-A862-58C82D04DCC1}" dt="2024-06-04T13:48:50.539" v="186" actId="20577"/>
          <ac:spMkLst>
            <pc:docMk/>
            <pc:sldMk cId="0" sldId="256"/>
            <ac:spMk id="6" creationId="{00000000-0000-0000-0000-000000000000}"/>
          </ac:spMkLst>
        </pc:spChg>
      </pc:sldChg>
      <pc:sldChg chg="modSp mod">
        <pc:chgData name="Iben Hjorth" userId="bf1e38d2-e3e9-444c-bb95-89ba16e5f4e0" providerId="ADAL" clId="{D0F71B04-CDE9-49D8-A862-58C82D04DCC1}" dt="2024-06-04T13:49:38.485" v="229" actId="1035"/>
        <pc:sldMkLst>
          <pc:docMk/>
          <pc:sldMk cId="0" sldId="257"/>
        </pc:sldMkLst>
        <pc:spChg chg="mod">
          <ac:chgData name="Iben Hjorth" userId="bf1e38d2-e3e9-444c-bb95-89ba16e5f4e0" providerId="ADAL" clId="{D0F71B04-CDE9-49D8-A862-58C82D04DCC1}" dt="2024-06-04T13:49:38.485" v="229" actId="1035"/>
          <ac:spMkLst>
            <pc:docMk/>
            <pc:sldMk cId="0" sldId="257"/>
            <ac:spMk id="5" creationId="{00000000-0000-0000-0000-000000000000}"/>
          </ac:spMkLst>
        </pc:spChg>
      </pc:sldChg>
      <pc:sldChg chg="addSp delSp modSp mod">
        <pc:chgData name="Iben Hjorth" userId="bf1e38d2-e3e9-444c-bb95-89ba16e5f4e0" providerId="ADAL" clId="{D0F71B04-CDE9-49D8-A862-58C82D04DCC1}" dt="2024-06-04T13:48:18.512" v="184" actId="1037"/>
        <pc:sldMkLst>
          <pc:docMk/>
          <pc:sldMk cId="2202938018" sldId="276"/>
        </pc:sldMkLst>
        <pc:spChg chg="mod">
          <ac:chgData name="Iben Hjorth" userId="bf1e38d2-e3e9-444c-bb95-89ba16e5f4e0" providerId="ADAL" clId="{D0F71B04-CDE9-49D8-A862-58C82D04DCC1}" dt="2024-06-04T13:46:36.305" v="97" actId="1076"/>
          <ac:spMkLst>
            <pc:docMk/>
            <pc:sldMk cId="2202938018" sldId="276"/>
            <ac:spMk id="2" creationId="{00000000-0000-0000-0000-000000000000}"/>
          </ac:spMkLst>
        </pc:spChg>
        <pc:spChg chg="del mod">
          <ac:chgData name="Iben Hjorth" userId="bf1e38d2-e3e9-444c-bb95-89ba16e5f4e0" providerId="ADAL" clId="{D0F71B04-CDE9-49D8-A862-58C82D04DCC1}" dt="2024-06-04T13:47:50.183" v="116" actId="478"/>
          <ac:spMkLst>
            <pc:docMk/>
            <pc:sldMk cId="2202938018" sldId="276"/>
            <ac:spMk id="5" creationId="{00000000-0000-0000-0000-000000000000}"/>
          </ac:spMkLst>
        </pc:spChg>
        <pc:spChg chg="add mod">
          <ac:chgData name="Iben Hjorth" userId="bf1e38d2-e3e9-444c-bb95-89ba16e5f4e0" providerId="ADAL" clId="{D0F71B04-CDE9-49D8-A862-58C82D04DCC1}" dt="2024-06-04T13:48:18.512" v="184" actId="1037"/>
          <ac:spMkLst>
            <pc:docMk/>
            <pc:sldMk cId="2202938018" sldId="276"/>
            <ac:spMk id="23" creationId="{9FC6E7B5-57BD-B277-E415-69418B13642D}"/>
          </ac:spMkLst>
        </pc:spChg>
        <pc:spChg chg="add mod">
          <ac:chgData name="Iben Hjorth" userId="bf1e38d2-e3e9-444c-bb95-89ba16e5f4e0" providerId="ADAL" clId="{D0F71B04-CDE9-49D8-A862-58C82D04DCC1}" dt="2024-06-04T13:48:18.512" v="184" actId="1037"/>
          <ac:spMkLst>
            <pc:docMk/>
            <pc:sldMk cId="2202938018" sldId="276"/>
            <ac:spMk id="24" creationId="{1E338FAC-B0BC-E753-8C49-2C2BB8EC9A9F}"/>
          </ac:spMkLst>
        </pc:spChg>
        <pc:spChg chg="add mod">
          <ac:chgData name="Iben Hjorth" userId="bf1e38d2-e3e9-444c-bb95-89ba16e5f4e0" providerId="ADAL" clId="{D0F71B04-CDE9-49D8-A862-58C82D04DCC1}" dt="2024-06-04T13:48:12.960" v="168" actId="1035"/>
          <ac:spMkLst>
            <pc:docMk/>
            <pc:sldMk cId="2202938018" sldId="276"/>
            <ac:spMk id="25" creationId="{DE681EDE-8F77-7225-65A1-3049FD773C4A}"/>
          </ac:spMkLst>
        </pc:spChg>
        <pc:spChg chg="add mod">
          <ac:chgData name="Iben Hjorth" userId="bf1e38d2-e3e9-444c-bb95-89ba16e5f4e0" providerId="ADAL" clId="{D0F71B04-CDE9-49D8-A862-58C82D04DCC1}" dt="2024-06-04T13:48:02.252" v="140" actId="12789"/>
          <ac:spMkLst>
            <pc:docMk/>
            <pc:sldMk cId="2202938018" sldId="276"/>
            <ac:spMk id="26" creationId="{C20FE3EC-A40A-E322-87CF-81744F5C31CF}"/>
          </ac:spMkLst>
        </pc:spChg>
        <pc:spChg chg="add del mod">
          <ac:chgData name="Iben Hjorth" userId="bf1e38d2-e3e9-444c-bb95-89ba16e5f4e0" providerId="ADAL" clId="{D0F71B04-CDE9-49D8-A862-58C82D04DCC1}" dt="2024-06-04T13:47:52.362" v="117" actId="478"/>
          <ac:spMkLst>
            <pc:docMk/>
            <pc:sldMk cId="2202938018" sldId="276"/>
            <ac:spMk id="28" creationId="{97DD08AB-2013-6112-5388-A5E4C5F3F9B1}"/>
          </ac:spMkLst>
        </pc:spChg>
        <pc:picChg chg="add mod">
          <ac:chgData name="Iben Hjorth" userId="bf1e38d2-e3e9-444c-bb95-89ba16e5f4e0" providerId="ADAL" clId="{D0F71B04-CDE9-49D8-A862-58C82D04DCC1}" dt="2024-06-04T13:48:12.960" v="168" actId="1035"/>
          <ac:picMkLst>
            <pc:docMk/>
            <pc:sldMk cId="2202938018" sldId="276"/>
            <ac:picMk id="11" creationId="{633B8CE7-0B0D-8F0E-9263-8A80DB456AF7}"/>
          </ac:picMkLst>
        </pc:picChg>
        <pc:picChg chg="add mod">
          <ac:chgData name="Iben Hjorth" userId="bf1e38d2-e3e9-444c-bb95-89ba16e5f4e0" providerId="ADAL" clId="{D0F71B04-CDE9-49D8-A862-58C82D04DCC1}" dt="2024-06-04T13:48:18.512" v="184" actId="1037"/>
          <ac:picMkLst>
            <pc:docMk/>
            <pc:sldMk cId="2202938018" sldId="276"/>
            <ac:picMk id="17" creationId="{FB787FD7-4573-6AA5-F859-C25C57A9E35C}"/>
          </ac:picMkLst>
        </pc:picChg>
        <pc:picChg chg="add mod modCrop">
          <ac:chgData name="Iben Hjorth" userId="bf1e38d2-e3e9-444c-bb95-89ba16e5f4e0" providerId="ADAL" clId="{D0F71B04-CDE9-49D8-A862-58C82D04DCC1}" dt="2024-06-04T13:48:18.512" v="184" actId="1037"/>
          <ac:picMkLst>
            <pc:docMk/>
            <pc:sldMk cId="2202938018" sldId="276"/>
            <ac:picMk id="20" creationId="{885EE26A-8C74-1005-6CD3-F5A31674AD7D}"/>
          </ac:picMkLst>
        </pc:picChg>
        <pc:picChg chg="add mod modCrop">
          <ac:chgData name="Iben Hjorth" userId="bf1e38d2-e3e9-444c-bb95-89ba16e5f4e0" providerId="ADAL" clId="{D0F71B04-CDE9-49D8-A862-58C82D04DCC1}" dt="2024-06-04T13:48:02.252" v="140" actId="12789"/>
          <ac:picMkLst>
            <pc:docMk/>
            <pc:sldMk cId="2202938018" sldId="276"/>
            <ac:picMk id="22" creationId="{5AC4762A-E710-2362-43C1-25EC98881293}"/>
          </ac:picMkLst>
        </pc:picChg>
      </pc:sldChg>
      <pc:sldChg chg="modSp mod">
        <pc:chgData name="Iben Hjorth" userId="bf1e38d2-e3e9-444c-bb95-89ba16e5f4e0" providerId="ADAL" clId="{D0F71B04-CDE9-49D8-A862-58C82D04DCC1}" dt="2024-06-04T13:49:23.929" v="207" actId="1035"/>
        <pc:sldMkLst>
          <pc:docMk/>
          <pc:sldMk cId="834448760" sldId="286"/>
        </pc:sldMkLst>
        <pc:spChg chg="mod">
          <ac:chgData name="Iben Hjorth" userId="bf1e38d2-e3e9-444c-bb95-89ba16e5f4e0" providerId="ADAL" clId="{D0F71B04-CDE9-49D8-A862-58C82D04DCC1}" dt="2024-06-04T13:49:23.929" v="207" actId="1035"/>
          <ac:spMkLst>
            <pc:docMk/>
            <pc:sldMk cId="834448760" sldId="286"/>
            <ac:spMk id="5" creationId="{00000000-0000-0000-0000-000000000000}"/>
          </ac:spMkLst>
        </pc:spChg>
      </pc:sldChg>
    </pc:docChg>
  </pc:docChgLst>
  <pc:docChgLst>
    <pc:chgData name="Kerry Albright" userId="S::kalbright_unicef.org#ext#@undp.onmicrosoft.com::3f30dd0a-3b66-4217-90ee-835c5c6020e7" providerId="AD" clId="Web-{509F4317-B322-70AF-FDD5-8296215AA368}"/>
    <pc:docChg chg="modSld">
      <pc:chgData name="Kerry Albright" userId="S::kalbright_unicef.org#ext#@undp.onmicrosoft.com::3f30dd0a-3b66-4217-90ee-835c5c6020e7" providerId="AD" clId="Web-{509F4317-B322-70AF-FDD5-8296215AA368}" dt="2024-06-03T18:47:07.289" v="365"/>
      <pc:docMkLst>
        <pc:docMk/>
      </pc:docMkLst>
      <pc:sldChg chg="modNotes">
        <pc:chgData name="Kerry Albright" userId="S::kalbright_unicef.org#ext#@undp.onmicrosoft.com::3f30dd0a-3b66-4217-90ee-835c5c6020e7" providerId="AD" clId="Web-{509F4317-B322-70AF-FDD5-8296215AA368}" dt="2024-06-03T18:33:24.845" v="114"/>
        <pc:sldMkLst>
          <pc:docMk/>
          <pc:sldMk cId="0" sldId="259"/>
        </pc:sldMkLst>
      </pc:sldChg>
      <pc:sldChg chg="modSp">
        <pc:chgData name="Kerry Albright" userId="S::kalbright_unicef.org#ext#@undp.onmicrosoft.com::3f30dd0a-3b66-4217-90ee-835c5c6020e7" providerId="AD" clId="Web-{509F4317-B322-70AF-FDD5-8296215AA368}" dt="2024-06-03T18:30:26.965" v="18" actId="14100"/>
        <pc:sldMkLst>
          <pc:docMk/>
          <pc:sldMk cId="2202938018" sldId="276"/>
        </pc:sldMkLst>
        <pc:spChg chg="mod">
          <ac:chgData name="Kerry Albright" userId="S::kalbright_unicef.org#ext#@undp.onmicrosoft.com::3f30dd0a-3b66-4217-90ee-835c5c6020e7" providerId="AD" clId="Web-{509F4317-B322-70AF-FDD5-8296215AA368}" dt="2024-06-03T18:30:26.965" v="18" actId="14100"/>
          <ac:spMkLst>
            <pc:docMk/>
            <pc:sldMk cId="2202938018" sldId="276"/>
            <ac:spMk id="5" creationId="{00000000-0000-0000-0000-000000000000}"/>
          </ac:spMkLst>
        </pc:spChg>
      </pc:sldChg>
      <pc:sldChg chg="addSp modSp modNotes">
        <pc:chgData name="Kerry Albright" userId="S::kalbright_unicef.org#ext#@undp.onmicrosoft.com::3f30dd0a-3b66-4217-90ee-835c5c6020e7" providerId="AD" clId="Web-{509F4317-B322-70AF-FDD5-8296215AA368}" dt="2024-06-03T18:44:23.238" v="359"/>
        <pc:sldMkLst>
          <pc:docMk/>
          <pc:sldMk cId="440886567" sldId="277"/>
        </pc:sldMkLst>
        <pc:picChg chg="add mod">
          <ac:chgData name="Kerry Albright" userId="S::kalbright_unicef.org#ext#@undp.onmicrosoft.com::3f30dd0a-3b66-4217-90ee-835c5c6020e7" providerId="AD" clId="Web-{509F4317-B322-70AF-FDD5-8296215AA368}" dt="2024-06-03T18:39:16.917" v="161" actId="14100"/>
          <ac:picMkLst>
            <pc:docMk/>
            <pc:sldMk cId="440886567" sldId="277"/>
            <ac:picMk id="2" creationId="{10A7D676-EAC5-C3E0-94AF-200DBF692236}"/>
          </ac:picMkLst>
        </pc:picChg>
      </pc:sldChg>
      <pc:sldChg chg="modNotes">
        <pc:chgData name="Kerry Albright" userId="S::kalbright_unicef.org#ext#@undp.onmicrosoft.com::3f30dd0a-3b66-4217-90ee-835c5c6020e7" providerId="AD" clId="Web-{509F4317-B322-70AF-FDD5-8296215AA368}" dt="2024-06-03T18:47:07.289" v="365"/>
        <pc:sldMkLst>
          <pc:docMk/>
          <pc:sldMk cId="834448760" sldId="286"/>
        </pc:sldMkLst>
      </pc:sldChg>
    </pc:docChg>
  </pc:docChgLst>
  <pc:docChgLst>
    <pc:chgData name="Shivit Bakrania" userId="e3bd8f1d-8d27-417e-a40d-c9a0a3fac23f" providerId="ADAL" clId="{5549F148-9757-4164-8AFA-A8B58FB3A96F}"/>
    <pc:docChg chg="undo redo custSel addSld delSld modSld sldOrd modSection">
      <pc:chgData name="Shivit Bakrania" userId="e3bd8f1d-8d27-417e-a40d-c9a0a3fac23f" providerId="ADAL" clId="{5549F148-9757-4164-8AFA-A8B58FB3A96F}" dt="2024-05-29T20:12:17.981" v="2752"/>
      <pc:docMkLst>
        <pc:docMk/>
      </pc:docMkLst>
      <pc:sldChg chg="modSp mod">
        <pc:chgData name="Shivit Bakrania" userId="e3bd8f1d-8d27-417e-a40d-c9a0a3fac23f" providerId="ADAL" clId="{5549F148-9757-4164-8AFA-A8B58FB3A96F}" dt="2024-05-29T20:09:33.731" v="2640" actId="1035"/>
        <pc:sldMkLst>
          <pc:docMk/>
          <pc:sldMk cId="0" sldId="256"/>
        </pc:sldMkLst>
        <pc:spChg chg="mod">
          <ac:chgData name="Shivit Bakrania" userId="e3bd8f1d-8d27-417e-a40d-c9a0a3fac23f" providerId="ADAL" clId="{5549F148-9757-4164-8AFA-A8B58FB3A96F}" dt="2024-05-29T20:09:33.731" v="2640" actId="1035"/>
          <ac:spMkLst>
            <pc:docMk/>
            <pc:sldMk cId="0" sldId="256"/>
            <ac:spMk id="5" creationId="{00000000-0000-0000-0000-000000000000}"/>
          </ac:spMkLst>
        </pc:spChg>
      </pc:sldChg>
      <pc:sldChg chg="modSp mod">
        <pc:chgData name="Shivit Bakrania" userId="e3bd8f1d-8d27-417e-a40d-c9a0a3fac23f" providerId="ADAL" clId="{5549F148-9757-4164-8AFA-A8B58FB3A96F}" dt="2024-05-29T20:09:56.765" v="2673" actId="20577"/>
        <pc:sldMkLst>
          <pc:docMk/>
          <pc:sldMk cId="0" sldId="257"/>
        </pc:sldMkLst>
        <pc:spChg chg="mod">
          <ac:chgData name="Shivit Bakrania" userId="e3bd8f1d-8d27-417e-a40d-c9a0a3fac23f" providerId="ADAL" clId="{5549F148-9757-4164-8AFA-A8B58FB3A96F}" dt="2024-05-29T20:09:56.765" v="2673" actId="20577"/>
          <ac:spMkLst>
            <pc:docMk/>
            <pc:sldMk cId="0" sldId="257"/>
            <ac:spMk id="5" creationId="{00000000-0000-0000-0000-000000000000}"/>
          </ac:spMkLst>
        </pc:spChg>
      </pc:sldChg>
      <pc:sldChg chg="addSp delSp modSp mod modNotesTx">
        <pc:chgData name="Shivit Bakrania" userId="e3bd8f1d-8d27-417e-a40d-c9a0a3fac23f" providerId="ADAL" clId="{5549F148-9757-4164-8AFA-A8B58FB3A96F}" dt="2024-05-28T20:44:28.651" v="90" actId="5793"/>
        <pc:sldMkLst>
          <pc:docMk/>
          <pc:sldMk cId="0" sldId="258"/>
        </pc:sldMkLst>
        <pc:spChg chg="add del mod">
          <ac:chgData name="Shivit Bakrania" userId="e3bd8f1d-8d27-417e-a40d-c9a0a3fac23f" providerId="ADAL" clId="{5549F148-9757-4164-8AFA-A8B58FB3A96F}" dt="2024-05-28T20:37:37.490" v="1"/>
          <ac:spMkLst>
            <pc:docMk/>
            <pc:sldMk cId="0" sldId="258"/>
            <ac:spMk id="2" creationId="{91C10AF3-880D-6D9D-A214-45D18CAC6536}"/>
          </ac:spMkLst>
        </pc:spChg>
        <pc:spChg chg="mod">
          <ac:chgData name="Shivit Bakrania" userId="e3bd8f1d-8d27-417e-a40d-c9a0a3fac23f" providerId="ADAL" clId="{5549F148-9757-4164-8AFA-A8B58FB3A96F}" dt="2024-05-28T20:42:27.681" v="44" actId="207"/>
          <ac:spMkLst>
            <pc:docMk/>
            <pc:sldMk cId="0" sldId="258"/>
            <ac:spMk id="4" creationId="{00000000-0000-0000-0000-000000000000}"/>
          </ac:spMkLst>
        </pc:spChg>
        <pc:spChg chg="mod">
          <ac:chgData name="Shivit Bakrania" userId="e3bd8f1d-8d27-417e-a40d-c9a0a3fac23f" providerId="ADAL" clId="{5549F148-9757-4164-8AFA-A8B58FB3A96F}" dt="2024-05-28T20:38:38.318" v="33" actId="20577"/>
          <ac:spMkLst>
            <pc:docMk/>
            <pc:sldMk cId="0" sldId="258"/>
            <ac:spMk id="5" creationId="{00000000-0000-0000-0000-000000000000}"/>
          </ac:spMkLst>
        </pc:spChg>
        <pc:spChg chg="del">
          <ac:chgData name="Shivit Bakrania" userId="e3bd8f1d-8d27-417e-a40d-c9a0a3fac23f" providerId="ADAL" clId="{5549F148-9757-4164-8AFA-A8B58FB3A96F}" dt="2024-05-28T20:38:01.512" v="6" actId="478"/>
          <ac:spMkLst>
            <pc:docMk/>
            <pc:sldMk cId="0" sldId="258"/>
            <ac:spMk id="7" creationId="{00000000-0000-0000-0000-000000000000}"/>
          </ac:spMkLst>
        </pc:spChg>
        <pc:spChg chg="add del mod">
          <ac:chgData name="Shivit Bakrania" userId="e3bd8f1d-8d27-417e-a40d-c9a0a3fac23f" providerId="ADAL" clId="{5549F148-9757-4164-8AFA-A8B58FB3A96F}" dt="2024-05-28T20:37:58.320" v="5" actId="478"/>
          <ac:spMkLst>
            <pc:docMk/>
            <pc:sldMk cId="0" sldId="258"/>
            <ac:spMk id="9" creationId="{F32B3D3D-5123-4BFC-DBE6-36D09C6CC8F8}"/>
          </ac:spMkLst>
        </pc:spChg>
        <pc:spChg chg="add mod">
          <ac:chgData name="Shivit Bakrania" userId="e3bd8f1d-8d27-417e-a40d-c9a0a3fac23f" providerId="ADAL" clId="{5549F148-9757-4164-8AFA-A8B58FB3A96F}" dt="2024-05-28T20:43:32.854" v="54" actId="948"/>
          <ac:spMkLst>
            <pc:docMk/>
            <pc:sldMk cId="0" sldId="258"/>
            <ac:spMk id="14" creationId="{A1BC1713-07D1-61E1-F3FB-D5EE606F4F53}"/>
          </ac:spMkLst>
        </pc:spChg>
        <pc:picChg chg="add mod">
          <ac:chgData name="Shivit Bakrania" userId="e3bd8f1d-8d27-417e-a40d-c9a0a3fac23f" providerId="ADAL" clId="{5549F148-9757-4164-8AFA-A8B58FB3A96F}" dt="2024-05-28T20:37:53.365" v="4"/>
          <ac:picMkLst>
            <pc:docMk/>
            <pc:sldMk cId="0" sldId="258"/>
            <ac:picMk id="10" creationId="{294AE3B8-1E63-C16C-DE0A-296E1E453EF9}"/>
          </ac:picMkLst>
        </pc:picChg>
        <pc:picChg chg="add mod">
          <ac:chgData name="Shivit Bakrania" userId="e3bd8f1d-8d27-417e-a40d-c9a0a3fac23f" providerId="ADAL" clId="{5549F148-9757-4164-8AFA-A8B58FB3A96F}" dt="2024-05-28T20:37:53.365" v="4"/>
          <ac:picMkLst>
            <pc:docMk/>
            <pc:sldMk cId="0" sldId="258"/>
            <ac:picMk id="11" creationId="{E6A31DF1-6ED0-1975-AF4A-FB625855B553}"/>
          </ac:picMkLst>
        </pc:picChg>
        <pc:picChg chg="add mod">
          <ac:chgData name="Shivit Bakrania" userId="e3bd8f1d-8d27-417e-a40d-c9a0a3fac23f" providerId="ADAL" clId="{5549F148-9757-4164-8AFA-A8B58FB3A96F}" dt="2024-05-28T20:37:53.365" v="4"/>
          <ac:picMkLst>
            <pc:docMk/>
            <pc:sldMk cId="0" sldId="258"/>
            <ac:picMk id="12" creationId="{79735398-D861-77FE-1031-C78DE9BFBD29}"/>
          </ac:picMkLst>
        </pc:picChg>
        <pc:picChg chg="add mod">
          <ac:chgData name="Shivit Bakrania" userId="e3bd8f1d-8d27-417e-a40d-c9a0a3fac23f" providerId="ADAL" clId="{5549F148-9757-4164-8AFA-A8B58FB3A96F}" dt="2024-05-28T20:37:53.365" v="4"/>
          <ac:picMkLst>
            <pc:docMk/>
            <pc:sldMk cId="0" sldId="258"/>
            <ac:picMk id="13" creationId="{09169B94-9E3C-E2F2-CDC1-D8A14A7D2109}"/>
          </ac:picMkLst>
        </pc:picChg>
      </pc:sldChg>
      <pc:sldChg chg="modSp mod ord modNotesTx">
        <pc:chgData name="Shivit Bakrania" userId="e3bd8f1d-8d27-417e-a40d-c9a0a3fac23f" providerId="ADAL" clId="{5549F148-9757-4164-8AFA-A8B58FB3A96F}" dt="2024-05-28T20:48:33.006" v="397" actId="20577"/>
        <pc:sldMkLst>
          <pc:docMk/>
          <pc:sldMk cId="0" sldId="259"/>
        </pc:sldMkLst>
        <pc:spChg chg="mod">
          <ac:chgData name="Shivit Bakrania" userId="e3bd8f1d-8d27-417e-a40d-c9a0a3fac23f" providerId="ADAL" clId="{5549F148-9757-4164-8AFA-A8B58FB3A96F}" dt="2024-05-28T20:46:57.959" v="246" actId="14100"/>
          <ac:spMkLst>
            <pc:docMk/>
            <pc:sldMk cId="0" sldId="259"/>
            <ac:spMk id="8" creationId="{00000000-0000-0000-0000-000000000000}"/>
          </ac:spMkLst>
        </pc:spChg>
        <pc:spChg chg="mod">
          <ac:chgData name="Shivit Bakrania" userId="e3bd8f1d-8d27-417e-a40d-c9a0a3fac23f" providerId="ADAL" clId="{5549F148-9757-4164-8AFA-A8B58FB3A96F}" dt="2024-05-28T20:46:25.316" v="216" actId="1036"/>
          <ac:spMkLst>
            <pc:docMk/>
            <pc:sldMk cId="0" sldId="259"/>
            <ac:spMk id="10" creationId="{00000000-0000-0000-0000-000000000000}"/>
          </ac:spMkLst>
        </pc:spChg>
        <pc:spChg chg="mod">
          <ac:chgData name="Shivit Bakrania" userId="e3bd8f1d-8d27-417e-a40d-c9a0a3fac23f" providerId="ADAL" clId="{5549F148-9757-4164-8AFA-A8B58FB3A96F}" dt="2024-05-28T20:45:48.272" v="96" actId="20577"/>
          <ac:spMkLst>
            <pc:docMk/>
            <pc:sldMk cId="0" sldId="259"/>
            <ac:spMk id="11" creationId="{00000000-0000-0000-0000-000000000000}"/>
          </ac:spMkLst>
        </pc:spChg>
        <pc:picChg chg="mod">
          <ac:chgData name="Shivit Bakrania" userId="e3bd8f1d-8d27-417e-a40d-c9a0a3fac23f" providerId="ADAL" clId="{5549F148-9757-4164-8AFA-A8B58FB3A96F}" dt="2024-05-28T20:45:38.392" v="95" actId="1076"/>
          <ac:picMkLst>
            <pc:docMk/>
            <pc:sldMk cId="0" sldId="259"/>
            <ac:picMk id="6" creationId="{00000000-0000-0000-0000-000000000000}"/>
          </ac:picMkLst>
        </pc:picChg>
      </pc:sldChg>
      <pc:sldChg chg="del">
        <pc:chgData name="Shivit Bakrania" userId="e3bd8f1d-8d27-417e-a40d-c9a0a3fac23f" providerId="ADAL" clId="{5549F148-9757-4164-8AFA-A8B58FB3A96F}" dt="2024-05-29T19:57:54.064" v="2145" actId="47"/>
        <pc:sldMkLst>
          <pc:docMk/>
          <pc:sldMk cId="0" sldId="261"/>
        </pc:sldMkLst>
      </pc:sldChg>
      <pc:sldChg chg="del">
        <pc:chgData name="Shivit Bakrania" userId="e3bd8f1d-8d27-417e-a40d-c9a0a3fac23f" providerId="ADAL" clId="{5549F148-9757-4164-8AFA-A8B58FB3A96F}" dt="2024-05-29T19:57:54.064" v="2145" actId="47"/>
        <pc:sldMkLst>
          <pc:docMk/>
          <pc:sldMk cId="0" sldId="262"/>
        </pc:sldMkLst>
      </pc:sldChg>
      <pc:sldChg chg="del">
        <pc:chgData name="Shivit Bakrania" userId="e3bd8f1d-8d27-417e-a40d-c9a0a3fac23f" providerId="ADAL" clId="{5549F148-9757-4164-8AFA-A8B58FB3A96F}" dt="2024-05-29T19:57:54.064" v="2145" actId="47"/>
        <pc:sldMkLst>
          <pc:docMk/>
          <pc:sldMk cId="0" sldId="263"/>
        </pc:sldMkLst>
      </pc:sldChg>
      <pc:sldChg chg="del">
        <pc:chgData name="Shivit Bakrania" userId="e3bd8f1d-8d27-417e-a40d-c9a0a3fac23f" providerId="ADAL" clId="{5549F148-9757-4164-8AFA-A8B58FB3A96F}" dt="2024-05-29T19:57:54.064" v="2145" actId="47"/>
        <pc:sldMkLst>
          <pc:docMk/>
          <pc:sldMk cId="0" sldId="264"/>
        </pc:sldMkLst>
      </pc:sldChg>
      <pc:sldChg chg="del">
        <pc:chgData name="Shivit Bakrania" userId="e3bd8f1d-8d27-417e-a40d-c9a0a3fac23f" providerId="ADAL" clId="{5549F148-9757-4164-8AFA-A8B58FB3A96F}" dt="2024-05-29T19:57:54.064" v="2145" actId="47"/>
        <pc:sldMkLst>
          <pc:docMk/>
          <pc:sldMk cId="0" sldId="265"/>
        </pc:sldMkLst>
      </pc:sldChg>
      <pc:sldChg chg="del">
        <pc:chgData name="Shivit Bakrania" userId="e3bd8f1d-8d27-417e-a40d-c9a0a3fac23f" providerId="ADAL" clId="{5549F148-9757-4164-8AFA-A8B58FB3A96F}" dt="2024-05-29T19:57:54.064" v="2145" actId="47"/>
        <pc:sldMkLst>
          <pc:docMk/>
          <pc:sldMk cId="0" sldId="266"/>
        </pc:sldMkLst>
      </pc:sldChg>
      <pc:sldChg chg="del">
        <pc:chgData name="Shivit Bakrania" userId="e3bd8f1d-8d27-417e-a40d-c9a0a3fac23f" providerId="ADAL" clId="{5549F148-9757-4164-8AFA-A8B58FB3A96F}" dt="2024-05-29T19:57:54.064" v="2145" actId="47"/>
        <pc:sldMkLst>
          <pc:docMk/>
          <pc:sldMk cId="0" sldId="267"/>
        </pc:sldMkLst>
      </pc:sldChg>
      <pc:sldChg chg="del">
        <pc:chgData name="Shivit Bakrania" userId="e3bd8f1d-8d27-417e-a40d-c9a0a3fac23f" providerId="ADAL" clId="{5549F148-9757-4164-8AFA-A8B58FB3A96F}" dt="2024-05-29T19:57:54.064" v="2145" actId="47"/>
        <pc:sldMkLst>
          <pc:docMk/>
          <pc:sldMk cId="0" sldId="268"/>
        </pc:sldMkLst>
      </pc:sldChg>
      <pc:sldChg chg="del">
        <pc:chgData name="Shivit Bakrania" userId="e3bd8f1d-8d27-417e-a40d-c9a0a3fac23f" providerId="ADAL" clId="{5549F148-9757-4164-8AFA-A8B58FB3A96F}" dt="2024-05-29T19:57:54.064" v="2145" actId="47"/>
        <pc:sldMkLst>
          <pc:docMk/>
          <pc:sldMk cId="0" sldId="269"/>
        </pc:sldMkLst>
      </pc:sldChg>
      <pc:sldChg chg="del">
        <pc:chgData name="Shivit Bakrania" userId="e3bd8f1d-8d27-417e-a40d-c9a0a3fac23f" providerId="ADAL" clId="{5549F148-9757-4164-8AFA-A8B58FB3A96F}" dt="2024-05-29T19:57:54.064" v="2145" actId="47"/>
        <pc:sldMkLst>
          <pc:docMk/>
          <pc:sldMk cId="0" sldId="270"/>
        </pc:sldMkLst>
      </pc:sldChg>
      <pc:sldChg chg="del">
        <pc:chgData name="Shivit Bakrania" userId="e3bd8f1d-8d27-417e-a40d-c9a0a3fac23f" providerId="ADAL" clId="{5549F148-9757-4164-8AFA-A8B58FB3A96F}" dt="2024-05-29T19:57:54.064" v="2145" actId="47"/>
        <pc:sldMkLst>
          <pc:docMk/>
          <pc:sldMk cId="0" sldId="271"/>
        </pc:sldMkLst>
      </pc:sldChg>
      <pc:sldChg chg="del">
        <pc:chgData name="Shivit Bakrania" userId="e3bd8f1d-8d27-417e-a40d-c9a0a3fac23f" providerId="ADAL" clId="{5549F148-9757-4164-8AFA-A8B58FB3A96F}" dt="2024-05-29T19:57:54.064" v="2145" actId="47"/>
        <pc:sldMkLst>
          <pc:docMk/>
          <pc:sldMk cId="0" sldId="272"/>
        </pc:sldMkLst>
      </pc:sldChg>
      <pc:sldChg chg="del">
        <pc:chgData name="Shivit Bakrania" userId="e3bd8f1d-8d27-417e-a40d-c9a0a3fac23f" providerId="ADAL" clId="{5549F148-9757-4164-8AFA-A8B58FB3A96F}" dt="2024-05-29T19:57:54.064" v="2145" actId="47"/>
        <pc:sldMkLst>
          <pc:docMk/>
          <pc:sldMk cId="0" sldId="273"/>
        </pc:sldMkLst>
      </pc:sldChg>
      <pc:sldChg chg="del">
        <pc:chgData name="Shivit Bakrania" userId="e3bd8f1d-8d27-417e-a40d-c9a0a3fac23f" providerId="ADAL" clId="{5549F148-9757-4164-8AFA-A8B58FB3A96F}" dt="2024-05-29T19:57:54.064" v="2145" actId="47"/>
        <pc:sldMkLst>
          <pc:docMk/>
          <pc:sldMk cId="0" sldId="274"/>
        </pc:sldMkLst>
      </pc:sldChg>
      <pc:sldChg chg="del">
        <pc:chgData name="Shivit Bakrania" userId="e3bd8f1d-8d27-417e-a40d-c9a0a3fac23f" providerId="ADAL" clId="{5549F148-9757-4164-8AFA-A8B58FB3A96F}" dt="2024-05-29T19:57:54.064" v="2145" actId="47"/>
        <pc:sldMkLst>
          <pc:docMk/>
          <pc:sldMk cId="0" sldId="275"/>
        </pc:sldMkLst>
      </pc:sldChg>
      <pc:sldChg chg="modSp mod">
        <pc:chgData name="Shivit Bakrania" userId="e3bd8f1d-8d27-417e-a40d-c9a0a3fac23f" providerId="ADAL" clId="{5549F148-9757-4164-8AFA-A8B58FB3A96F}" dt="2024-05-28T20:37:41.669" v="3" actId="1076"/>
        <pc:sldMkLst>
          <pc:docMk/>
          <pc:sldMk cId="2202938018" sldId="276"/>
        </pc:sldMkLst>
        <pc:spChg chg="mod">
          <ac:chgData name="Shivit Bakrania" userId="e3bd8f1d-8d27-417e-a40d-c9a0a3fac23f" providerId="ADAL" clId="{5549F148-9757-4164-8AFA-A8B58FB3A96F}" dt="2024-05-28T20:37:41.669" v="3" actId="1076"/>
          <ac:spMkLst>
            <pc:docMk/>
            <pc:sldMk cId="2202938018" sldId="276"/>
            <ac:spMk id="10" creationId="{029415ED-6D1D-AD10-4F01-5271A547B6AB}"/>
          </ac:spMkLst>
        </pc:spChg>
      </pc:sldChg>
      <pc:sldChg chg="addSp delSp modSp add mod modNotesTx">
        <pc:chgData name="Shivit Bakrania" userId="e3bd8f1d-8d27-417e-a40d-c9a0a3fac23f" providerId="ADAL" clId="{5549F148-9757-4164-8AFA-A8B58FB3A96F}" dt="2024-05-29T19:02:26.413" v="687" actId="14100"/>
        <pc:sldMkLst>
          <pc:docMk/>
          <pc:sldMk cId="440886567" sldId="277"/>
        </pc:sldMkLst>
        <pc:spChg chg="del">
          <ac:chgData name="Shivit Bakrania" userId="e3bd8f1d-8d27-417e-a40d-c9a0a3fac23f" providerId="ADAL" clId="{5549F148-9757-4164-8AFA-A8B58FB3A96F}" dt="2024-05-28T20:49:39.417" v="403" actId="478"/>
          <ac:spMkLst>
            <pc:docMk/>
            <pc:sldMk cId="440886567" sldId="277"/>
            <ac:spMk id="3" creationId="{00000000-0000-0000-0000-000000000000}"/>
          </ac:spMkLst>
        </pc:spChg>
        <pc:spChg chg="del mod">
          <ac:chgData name="Shivit Bakrania" userId="e3bd8f1d-8d27-417e-a40d-c9a0a3fac23f" providerId="ADAL" clId="{5549F148-9757-4164-8AFA-A8B58FB3A96F}" dt="2024-05-28T20:50:27.824" v="425" actId="478"/>
          <ac:spMkLst>
            <pc:docMk/>
            <pc:sldMk cId="440886567" sldId="277"/>
            <ac:spMk id="4" creationId="{00000000-0000-0000-0000-000000000000}"/>
          </ac:spMkLst>
        </pc:spChg>
        <pc:spChg chg="mod">
          <ac:chgData name="Shivit Bakrania" userId="e3bd8f1d-8d27-417e-a40d-c9a0a3fac23f" providerId="ADAL" clId="{5549F148-9757-4164-8AFA-A8B58FB3A96F}" dt="2024-05-28T20:49:25.710" v="402" actId="20577"/>
          <ac:spMkLst>
            <pc:docMk/>
            <pc:sldMk cId="440886567" sldId="277"/>
            <ac:spMk id="5" creationId="{00000000-0000-0000-0000-000000000000}"/>
          </ac:spMkLst>
        </pc:spChg>
        <pc:spChg chg="add del mod">
          <ac:chgData name="Shivit Bakrania" userId="e3bd8f1d-8d27-417e-a40d-c9a0a3fac23f" providerId="ADAL" clId="{5549F148-9757-4164-8AFA-A8B58FB3A96F}" dt="2024-05-28T20:50:29.672" v="426" actId="478"/>
          <ac:spMkLst>
            <pc:docMk/>
            <pc:sldMk cId="440886567" sldId="277"/>
            <ac:spMk id="7" creationId="{43A448AB-9379-9828-806C-F513575C88BA}"/>
          </ac:spMkLst>
        </pc:spChg>
        <pc:spChg chg="del">
          <ac:chgData name="Shivit Bakrania" userId="e3bd8f1d-8d27-417e-a40d-c9a0a3fac23f" providerId="ADAL" clId="{5549F148-9757-4164-8AFA-A8B58FB3A96F}" dt="2024-05-28T20:50:31.772" v="427" actId="478"/>
          <ac:spMkLst>
            <pc:docMk/>
            <pc:sldMk cId="440886567" sldId="277"/>
            <ac:spMk id="14" creationId="{A1BC1713-07D1-61E1-F3FB-D5EE606F4F53}"/>
          </ac:spMkLst>
        </pc:spChg>
        <pc:spChg chg="add mod">
          <ac:chgData name="Shivit Bakrania" userId="e3bd8f1d-8d27-417e-a40d-c9a0a3fac23f" providerId="ADAL" clId="{5549F148-9757-4164-8AFA-A8B58FB3A96F}" dt="2024-05-28T20:55:34.354" v="531" actId="20577"/>
          <ac:spMkLst>
            <pc:docMk/>
            <pc:sldMk cId="440886567" sldId="277"/>
            <ac:spMk id="28" creationId="{4B23047A-883A-3B28-6B23-D1B5585C48CE}"/>
          </ac:spMkLst>
        </pc:spChg>
        <pc:spChg chg="add mod">
          <ac:chgData name="Shivit Bakrania" userId="e3bd8f1d-8d27-417e-a40d-c9a0a3fac23f" providerId="ADAL" clId="{5549F148-9757-4164-8AFA-A8B58FB3A96F}" dt="2024-05-28T20:56:13.118" v="561" actId="1076"/>
          <ac:spMkLst>
            <pc:docMk/>
            <pc:sldMk cId="440886567" sldId="277"/>
            <ac:spMk id="29" creationId="{89B92A7F-852D-6133-8D15-D2A2D1F83EFC}"/>
          </ac:spMkLst>
        </pc:spChg>
        <pc:spChg chg="add mod">
          <ac:chgData name="Shivit Bakrania" userId="e3bd8f1d-8d27-417e-a40d-c9a0a3fac23f" providerId="ADAL" clId="{5549F148-9757-4164-8AFA-A8B58FB3A96F}" dt="2024-05-28T20:56:39.137" v="572" actId="20577"/>
          <ac:spMkLst>
            <pc:docMk/>
            <pc:sldMk cId="440886567" sldId="277"/>
            <ac:spMk id="30" creationId="{3FF06CC4-4803-CAF2-DD49-E23074586C98}"/>
          </ac:spMkLst>
        </pc:spChg>
        <pc:picChg chg="add mod">
          <ac:chgData name="Shivit Bakrania" userId="e3bd8f1d-8d27-417e-a40d-c9a0a3fac23f" providerId="ADAL" clId="{5549F148-9757-4164-8AFA-A8B58FB3A96F}" dt="2024-05-29T19:02:26.413" v="687" actId="14100"/>
          <ac:picMkLst>
            <pc:docMk/>
            <pc:sldMk cId="440886567" sldId="277"/>
            <ac:picMk id="9" creationId="{D49DF79F-6D0D-3F7A-00BD-B07B3E60F7DE}"/>
          </ac:picMkLst>
        </pc:picChg>
        <pc:picChg chg="del">
          <ac:chgData name="Shivit Bakrania" userId="e3bd8f1d-8d27-417e-a40d-c9a0a3fac23f" providerId="ADAL" clId="{5549F148-9757-4164-8AFA-A8B58FB3A96F}" dt="2024-05-28T20:49:40.705" v="404" actId="478"/>
          <ac:picMkLst>
            <pc:docMk/>
            <pc:sldMk cId="440886567" sldId="277"/>
            <ac:picMk id="10" creationId="{294AE3B8-1E63-C16C-DE0A-296E1E453EF9}"/>
          </ac:picMkLst>
        </pc:picChg>
        <pc:picChg chg="del">
          <ac:chgData name="Shivit Bakrania" userId="e3bd8f1d-8d27-417e-a40d-c9a0a3fac23f" providerId="ADAL" clId="{5549F148-9757-4164-8AFA-A8B58FB3A96F}" dt="2024-05-28T20:49:41.537" v="405" actId="478"/>
          <ac:picMkLst>
            <pc:docMk/>
            <pc:sldMk cId="440886567" sldId="277"/>
            <ac:picMk id="11" creationId="{E6A31DF1-6ED0-1975-AF4A-FB625855B553}"/>
          </ac:picMkLst>
        </pc:picChg>
        <pc:picChg chg="del">
          <ac:chgData name="Shivit Bakrania" userId="e3bd8f1d-8d27-417e-a40d-c9a0a3fac23f" providerId="ADAL" clId="{5549F148-9757-4164-8AFA-A8B58FB3A96F}" dt="2024-05-28T20:49:42.273" v="406" actId="478"/>
          <ac:picMkLst>
            <pc:docMk/>
            <pc:sldMk cId="440886567" sldId="277"/>
            <ac:picMk id="12" creationId="{79735398-D861-77FE-1031-C78DE9BFBD29}"/>
          </ac:picMkLst>
        </pc:picChg>
        <pc:picChg chg="del">
          <ac:chgData name="Shivit Bakrania" userId="e3bd8f1d-8d27-417e-a40d-c9a0a3fac23f" providerId="ADAL" clId="{5549F148-9757-4164-8AFA-A8B58FB3A96F}" dt="2024-05-28T20:49:43.099" v="407" actId="478"/>
          <ac:picMkLst>
            <pc:docMk/>
            <pc:sldMk cId="440886567" sldId="277"/>
            <ac:picMk id="13" creationId="{09169B94-9E3C-E2F2-CDC1-D8A14A7D2109}"/>
          </ac:picMkLst>
        </pc:picChg>
        <pc:picChg chg="add mod">
          <ac:chgData name="Shivit Bakrania" userId="e3bd8f1d-8d27-417e-a40d-c9a0a3fac23f" providerId="ADAL" clId="{5549F148-9757-4164-8AFA-A8B58FB3A96F}" dt="2024-05-29T19:02:26.413" v="687" actId="14100"/>
          <ac:picMkLst>
            <pc:docMk/>
            <pc:sldMk cId="440886567" sldId="277"/>
            <ac:picMk id="15" creationId="{AC57DF96-E92E-0586-B33F-C9CF4AFD55C4}"/>
          </ac:picMkLst>
        </pc:picChg>
        <pc:picChg chg="add mod">
          <ac:chgData name="Shivit Bakrania" userId="e3bd8f1d-8d27-417e-a40d-c9a0a3fac23f" providerId="ADAL" clId="{5549F148-9757-4164-8AFA-A8B58FB3A96F}" dt="2024-05-29T19:02:26.413" v="687" actId="14100"/>
          <ac:picMkLst>
            <pc:docMk/>
            <pc:sldMk cId="440886567" sldId="277"/>
            <ac:picMk id="16" creationId="{6694B498-BC1A-88AF-F0EC-7D3319D2496F}"/>
          </ac:picMkLst>
        </pc:picChg>
        <pc:picChg chg="add mod">
          <ac:chgData name="Shivit Bakrania" userId="e3bd8f1d-8d27-417e-a40d-c9a0a3fac23f" providerId="ADAL" clId="{5549F148-9757-4164-8AFA-A8B58FB3A96F}" dt="2024-05-29T19:02:26.413" v="687" actId="14100"/>
          <ac:picMkLst>
            <pc:docMk/>
            <pc:sldMk cId="440886567" sldId="277"/>
            <ac:picMk id="17" creationId="{2CC4F0D5-3363-6E20-8FEE-14571F1FBC3F}"/>
          </ac:picMkLst>
        </pc:picChg>
        <pc:picChg chg="add mod">
          <ac:chgData name="Shivit Bakrania" userId="e3bd8f1d-8d27-417e-a40d-c9a0a3fac23f" providerId="ADAL" clId="{5549F148-9757-4164-8AFA-A8B58FB3A96F}" dt="2024-05-29T19:02:26.413" v="687" actId="14100"/>
          <ac:picMkLst>
            <pc:docMk/>
            <pc:sldMk cId="440886567" sldId="277"/>
            <ac:picMk id="18" creationId="{14768F28-E6B6-94B4-06C5-721F8583DFF4}"/>
          </ac:picMkLst>
        </pc:picChg>
        <pc:picChg chg="add mod">
          <ac:chgData name="Shivit Bakrania" userId="e3bd8f1d-8d27-417e-a40d-c9a0a3fac23f" providerId="ADAL" clId="{5549F148-9757-4164-8AFA-A8B58FB3A96F}" dt="2024-05-29T19:02:26.413" v="687" actId="14100"/>
          <ac:picMkLst>
            <pc:docMk/>
            <pc:sldMk cId="440886567" sldId="277"/>
            <ac:picMk id="19" creationId="{5480C11A-720B-61EB-7A36-94FA9155ED6F}"/>
          </ac:picMkLst>
        </pc:picChg>
        <pc:picChg chg="add mod">
          <ac:chgData name="Shivit Bakrania" userId="e3bd8f1d-8d27-417e-a40d-c9a0a3fac23f" providerId="ADAL" clId="{5549F148-9757-4164-8AFA-A8B58FB3A96F}" dt="2024-05-29T19:02:26.413" v="687" actId="14100"/>
          <ac:picMkLst>
            <pc:docMk/>
            <pc:sldMk cId="440886567" sldId="277"/>
            <ac:picMk id="20" creationId="{72AA7703-45F1-49A4-78A9-2289B637F21D}"/>
          </ac:picMkLst>
        </pc:picChg>
        <pc:picChg chg="add mod">
          <ac:chgData name="Shivit Bakrania" userId="e3bd8f1d-8d27-417e-a40d-c9a0a3fac23f" providerId="ADAL" clId="{5549F148-9757-4164-8AFA-A8B58FB3A96F}" dt="2024-05-29T19:02:26.413" v="687" actId="14100"/>
          <ac:picMkLst>
            <pc:docMk/>
            <pc:sldMk cId="440886567" sldId="277"/>
            <ac:picMk id="21" creationId="{05774D04-190C-92C3-8744-4EA4EA69B751}"/>
          </ac:picMkLst>
        </pc:picChg>
        <pc:picChg chg="add mod">
          <ac:chgData name="Shivit Bakrania" userId="e3bd8f1d-8d27-417e-a40d-c9a0a3fac23f" providerId="ADAL" clId="{5549F148-9757-4164-8AFA-A8B58FB3A96F}" dt="2024-05-29T19:02:26.413" v="687" actId="14100"/>
          <ac:picMkLst>
            <pc:docMk/>
            <pc:sldMk cId="440886567" sldId="277"/>
            <ac:picMk id="22" creationId="{7D86F681-7A38-34A4-2ACC-A5CB8A0DD1A8}"/>
          </ac:picMkLst>
        </pc:picChg>
        <pc:picChg chg="add mod">
          <ac:chgData name="Shivit Bakrania" userId="e3bd8f1d-8d27-417e-a40d-c9a0a3fac23f" providerId="ADAL" clId="{5549F148-9757-4164-8AFA-A8B58FB3A96F}" dt="2024-05-29T19:02:26.413" v="687" actId="14100"/>
          <ac:picMkLst>
            <pc:docMk/>
            <pc:sldMk cId="440886567" sldId="277"/>
            <ac:picMk id="23" creationId="{84B76AF7-ACC4-94C3-DD29-80C68CC0D991}"/>
          </ac:picMkLst>
        </pc:picChg>
        <pc:picChg chg="add mod">
          <ac:chgData name="Shivit Bakrania" userId="e3bd8f1d-8d27-417e-a40d-c9a0a3fac23f" providerId="ADAL" clId="{5549F148-9757-4164-8AFA-A8B58FB3A96F}" dt="2024-05-29T19:02:26.413" v="687" actId="14100"/>
          <ac:picMkLst>
            <pc:docMk/>
            <pc:sldMk cId="440886567" sldId="277"/>
            <ac:picMk id="24" creationId="{A3D06850-478B-D377-8462-EC9796BD881C}"/>
          </ac:picMkLst>
        </pc:picChg>
        <pc:picChg chg="add mod">
          <ac:chgData name="Shivit Bakrania" userId="e3bd8f1d-8d27-417e-a40d-c9a0a3fac23f" providerId="ADAL" clId="{5549F148-9757-4164-8AFA-A8B58FB3A96F}" dt="2024-05-29T19:02:26.413" v="687" actId="14100"/>
          <ac:picMkLst>
            <pc:docMk/>
            <pc:sldMk cId="440886567" sldId="277"/>
            <ac:picMk id="25" creationId="{5D4E89D9-3634-9FDE-31C9-990225293F4C}"/>
          </ac:picMkLst>
        </pc:picChg>
        <pc:picChg chg="add mod">
          <ac:chgData name="Shivit Bakrania" userId="e3bd8f1d-8d27-417e-a40d-c9a0a3fac23f" providerId="ADAL" clId="{5549F148-9757-4164-8AFA-A8B58FB3A96F}" dt="2024-05-29T19:02:26.413" v="687" actId="14100"/>
          <ac:picMkLst>
            <pc:docMk/>
            <pc:sldMk cId="440886567" sldId="277"/>
            <ac:picMk id="26" creationId="{C8CCCFFD-63D5-74C3-3280-FC12F117B1E5}"/>
          </ac:picMkLst>
        </pc:picChg>
        <pc:picChg chg="add mod">
          <ac:chgData name="Shivit Bakrania" userId="e3bd8f1d-8d27-417e-a40d-c9a0a3fac23f" providerId="ADAL" clId="{5549F148-9757-4164-8AFA-A8B58FB3A96F}" dt="2024-05-29T19:02:26.413" v="687" actId="14100"/>
          <ac:picMkLst>
            <pc:docMk/>
            <pc:sldMk cId="440886567" sldId="277"/>
            <ac:picMk id="27" creationId="{61B85F0B-DA25-D2EF-D9B7-79A3A774B508}"/>
          </ac:picMkLst>
        </pc:picChg>
        <pc:picChg chg="add del mod">
          <ac:chgData name="Shivit Bakrania" userId="e3bd8f1d-8d27-417e-a40d-c9a0a3fac23f" providerId="ADAL" clId="{5549F148-9757-4164-8AFA-A8B58FB3A96F}" dt="2024-05-28T20:51:05.914" v="433"/>
          <ac:picMkLst>
            <pc:docMk/>
            <pc:sldMk cId="440886567" sldId="277"/>
            <ac:picMk id="1026" creationId="{9F44DD7D-C58C-2A2F-24D5-63BC3C725019}"/>
          </ac:picMkLst>
        </pc:picChg>
        <pc:picChg chg="add del mod">
          <ac:chgData name="Shivit Bakrania" userId="e3bd8f1d-8d27-417e-a40d-c9a0a3fac23f" providerId="ADAL" clId="{5549F148-9757-4164-8AFA-A8B58FB3A96F}" dt="2024-05-28T20:51:05.914" v="433"/>
          <ac:picMkLst>
            <pc:docMk/>
            <pc:sldMk cId="440886567" sldId="277"/>
            <ac:picMk id="1027" creationId="{36430CDD-D8AB-600D-481A-376E4BE9C249}"/>
          </ac:picMkLst>
        </pc:picChg>
        <pc:picChg chg="add del mod">
          <ac:chgData name="Shivit Bakrania" userId="e3bd8f1d-8d27-417e-a40d-c9a0a3fac23f" providerId="ADAL" clId="{5549F148-9757-4164-8AFA-A8B58FB3A96F}" dt="2024-05-28T20:51:05.914" v="433"/>
          <ac:picMkLst>
            <pc:docMk/>
            <pc:sldMk cId="440886567" sldId="277"/>
            <ac:picMk id="1028" creationId="{DC59FE2F-6CEA-DB3F-B561-0206DCC428B4}"/>
          </ac:picMkLst>
        </pc:picChg>
        <pc:picChg chg="add del mod">
          <ac:chgData name="Shivit Bakrania" userId="e3bd8f1d-8d27-417e-a40d-c9a0a3fac23f" providerId="ADAL" clId="{5549F148-9757-4164-8AFA-A8B58FB3A96F}" dt="2024-05-28T20:51:05.914" v="433"/>
          <ac:picMkLst>
            <pc:docMk/>
            <pc:sldMk cId="440886567" sldId="277"/>
            <ac:picMk id="1029" creationId="{5BCAC6CD-4BC9-7308-05D7-7EEE510DCB4E}"/>
          </ac:picMkLst>
        </pc:picChg>
        <pc:picChg chg="add del mod">
          <ac:chgData name="Shivit Bakrania" userId="e3bd8f1d-8d27-417e-a40d-c9a0a3fac23f" providerId="ADAL" clId="{5549F148-9757-4164-8AFA-A8B58FB3A96F}" dt="2024-05-28T20:51:05.914" v="433"/>
          <ac:picMkLst>
            <pc:docMk/>
            <pc:sldMk cId="440886567" sldId="277"/>
            <ac:picMk id="1030" creationId="{341ADD80-C423-7771-AC6B-2C54E1EB1BD7}"/>
          </ac:picMkLst>
        </pc:picChg>
        <pc:picChg chg="add del mod">
          <ac:chgData name="Shivit Bakrania" userId="e3bd8f1d-8d27-417e-a40d-c9a0a3fac23f" providerId="ADAL" clId="{5549F148-9757-4164-8AFA-A8B58FB3A96F}" dt="2024-05-28T20:51:05.914" v="433"/>
          <ac:picMkLst>
            <pc:docMk/>
            <pc:sldMk cId="440886567" sldId="277"/>
            <ac:picMk id="1031" creationId="{E6D70A48-13B0-FBD3-70F1-3BBEB26557E1}"/>
          </ac:picMkLst>
        </pc:picChg>
        <pc:picChg chg="add del mod">
          <ac:chgData name="Shivit Bakrania" userId="e3bd8f1d-8d27-417e-a40d-c9a0a3fac23f" providerId="ADAL" clId="{5549F148-9757-4164-8AFA-A8B58FB3A96F}" dt="2024-05-28T20:51:05.914" v="433"/>
          <ac:picMkLst>
            <pc:docMk/>
            <pc:sldMk cId="440886567" sldId="277"/>
            <ac:picMk id="1032" creationId="{F76F7FBC-BE7E-0656-D8D1-7E427D1C60C0}"/>
          </ac:picMkLst>
        </pc:picChg>
        <pc:picChg chg="add del mod">
          <ac:chgData name="Shivit Bakrania" userId="e3bd8f1d-8d27-417e-a40d-c9a0a3fac23f" providerId="ADAL" clId="{5549F148-9757-4164-8AFA-A8B58FB3A96F}" dt="2024-05-28T20:51:05.914" v="433"/>
          <ac:picMkLst>
            <pc:docMk/>
            <pc:sldMk cId="440886567" sldId="277"/>
            <ac:picMk id="1033" creationId="{E4F57C73-4C04-9FC0-3784-C7B427993C6A}"/>
          </ac:picMkLst>
        </pc:picChg>
        <pc:picChg chg="add del mod">
          <ac:chgData name="Shivit Bakrania" userId="e3bd8f1d-8d27-417e-a40d-c9a0a3fac23f" providerId="ADAL" clId="{5549F148-9757-4164-8AFA-A8B58FB3A96F}" dt="2024-05-28T20:51:05.914" v="433"/>
          <ac:picMkLst>
            <pc:docMk/>
            <pc:sldMk cId="440886567" sldId="277"/>
            <ac:picMk id="1034" creationId="{586E6F7C-85BF-4B3E-B9F9-88D1A3B4E5D6}"/>
          </ac:picMkLst>
        </pc:picChg>
        <pc:picChg chg="add del mod">
          <ac:chgData name="Shivit Bakrania" userId="e3bd8f1d-8d27-417e-a40d-c9a0a3fac23f" providerId="ADAL" clId="{5549F148-9757-4164-8AFA-A8B58FB3A96F}" dt="2024-05-28T20:51:05.914" v="433"/>
          <ac:picMkLst>
            <pc:docMk/>
            <pc:sldMk cId="440886567" sldId="277"/>
            <ac:picMk id="1035" creationId="{F2CB08DE-3E30-F5BB-3E4F-0E2DD0EEBC46}"/>
          </ac:picMkLst>
        </pc:picChg>
        <pc:picChg chg="add del mod">
          <ac:chgData name="Shivit Bakrania" userId="e3bd8f1d-8d27-417e-a40d-c9a0a3fac23f" providerId="ADAL" clId="{5549F148-9757-4164-8AFA-A8B58FB3A96F}" dt="2024-05-28T20:51:05.914" v="433"/>
          <ac:picMkLst>
            <pc:docMk/>
            <pc:sldMk cId="440886567" sldId="277"/>
            <ac:picMk id="1036" creationId="{895EBD6D-0938-18DA-5D06-CED01C105B94}"/>
          </ac:picMkLst>
        </pc:picChg>
        <pc:picChg chg="add del mod">
          <ac:chgData name="Shivit Bakrania" userId="e3bd8f1d-8d27-417e-a40d-c9a0a3fac23f" providerId="ADAL" clId="{5549F148-9757-4164-8AFA-A8B58FB3A96F}" dt="2024-05-28T20:51:05.914" v="433"/>
          <ac:picMkLst>
            <pc:docMk/>
            <pc:sldMk cId="440886567" sldId="277"/>
            <ac:picMk id="1037" creationId="{BCB4655E-9EB3-568C-C0C1-15BD27FDDA4E}"/>
          </ac:picMkLst>
        </pc:picChg>
        <pc:picChg chg="add del mod">
          <ac:chgData name="Shivit Bakrania" userId="e3bd8f1d-8d27-417e-a40d-c9a0a3fac23f" providerId="ADAL" clId="{5549F148-9757-4164-8AFA-A8B58FB3A96F}" dt="2024-05-28T20:51:05.914" v="433"/>
          <ac:picMkLst>
            <pc:docMk/>
            <pc:sldMk cId="440886567" sldId="277"/>
            <ac:picMk id="1038" creationId="{C8A881A0-20E7-A2E8-4CBA-DB5C60FB86DF}"/>
          </ac:picMkLst>
        </pc:picChg>
        <pc:picChg chg="add del">
          <ac:chgData name="Shivit Bakrania" userId="e3bd8f1d-8d27-417e-a40d-c9a0a3fac23f" providerId="ADAL" clId="{5549F148-9757-4164-8AFA-A8B58FB3A96F}" dt="2024-05-28T20:52:26.780" v="502"/>
          <ac:picMkLst>
            <pc:docMk/>
            <pc:sldMk cId="440886567" sldId="277"/>
            <ac:picMk id="1040" creationId="{8A5817F3-834E-9FDE-C325-1FDAE6967AE4}"/>
          </ac:picMkLst>
        </pc:picChg>
        <pc:picChg chg="add del">
          <ac:chgData name="Shivit Bakrania" userId="e3bd8f1d-8d27-417e-a40d-c9a0a3fac23f" providerId="ADAL" clId="{5549F148-9757-4164-8AFA-A8B58FB3A96F}" dt="2024-05-28T20:52:26.780" v="502"/>
          <ac:picMkLst>
            <pc:docMk/>
            <pc:sldMk cId="440886567" sldId="277"/>
            <ac:picMk id="1041" creationId="{0952C6ED-ED3D-2320-C79B-A96554887CD0}"/>
          </ac:picMkLst>
        </pc:picChg>
        <pc:picChg chg="add del">
          <ac:chgData name="Shivit Bakrania" userId="e3bd8f1d-8d27-417e-a40d-c9a0a3fac23f" providerId="ADAL" clId="{5549F148-9757-4164-8AFA-A8B58FB3A96F}" dt="2024-05-28T20:52:26.780" v="502"/>
          <ac:picMkLst>
            <pc:docMk/>
            <pc:sldMk cId="440886567" sldId="277"/>
            <ac:picMk id="1042" creationId="{7206E701-DCB7-2E6D-2FA8-8D94CFB3A499}"/>
          </ac:picMkLst>
        </pc:picChg>
        <pc:picChg chg="add del">
          <ac:chgData name="Shivit Bakrania" userId="e3bd8f1d-8d27-417e-a40d-c9a0a3fac23f" providerId="ADAL" clId="{5549F148-9757-4164-8AFA-A8B58FB3A96F}" dt="2024-05-28T20:52:26.780" v="502"/>
          <ac:picMkLst>
            <pc:docMk/>
            <pc:sldMk cId="440886567" sldId="277"/>
            <ac:picMk id="1043" creationId="{2D052272-E0C2-0F3E-5589-7C0428E287DC}"/>
          </ac:picMkLst>
        </pc:picChg>
        <pc:picChg chg="add del">
          <ac:chgData name="Shivit Bakrania" userId="e3bd8f1d-8d27-417e-a40d-c9a0a3fac23f" providerId="ADAL" clId="{5549F148-9757-4164-8AFA-A8B58FB3A96F}" dt="2024-05-28T20:52:26.780" v="502"/>
          <ac:picMkLst>
            <pc:docMk/>
            <pc:sldMk cId="440886567" sldId="277"/>
            <ac:picMk id="1044" creationId="{A0231B14-7490-7C64-614D-6BDDD9636176}"/>
          </ac:picMkLst>
        </pc:picChg>
        <pc:picChg chg="add del">
          <ac:chgData name="Shivit Bakrania" userId="e3bd8f1d-8d27-417e-a40d-c9a0a3fac23f" providerId="ADAL" clId="{5549F148-9757-4164-8AFA-A8B58FB3A96F}" dt="2024-05-28T20:52:26.780" v="502"/>
          <ac:picMkLst>
            <pc:docMk/>
            <pc:sldMk cId="440886567" sldId="277"/>
            <ac:picMk id="1045" creationId="{6F1F3B95-4338-2BE2-2AB5-5BBA43F96259}"/>
          </ac:picMkLst>
        </pc:picChg>
        <pc:picChg chg="add del">
          <ac:chgData name="Shivit Bakrania" userId="e3bd8f1d-8d27-417e-a40d-c9a0a3fac23f" providerId="ADAL" clId="{5549F148-9757-4164-8AFA-A8B58FB3A96F}" dt="2024-05-28T20:52:26.780" v="502"/>
          <ac:picMkLst>
            <pc:docMk/>
            <pc:sldMk cId="440886567" sldId="277"/>
            <ac:picMk id="1046" creationId="{F3740BFF-620E-CBA8-2723-70A91F730A73}"/>
          </ac:picMkLst>
        </pc:picChg>
        <pc:picChg chg="add del">
          <ac:chgData name="Shivit Bakrania" userId="e3bd8f1d-8d27-417e-a40d-c9a0a3fac23f" providerId="ADAL" clId="{5549F148-9757-4164-8AFA-A8B58FB3A96F}" dt="2024-05-28T20:52:26.780" v="502"/>
          <ac:picMkLst>
            <pc:docMk/>
            <pc:sldMk cId="440886567" sldId="277"/>
            <ac:picMk id="1047" creationId="{EE2F9187-2102-7F9B-B13A-1D666FDD01C9}"/>
          </ac:picMkLst>
        </pc:picChg>
        <pc:picChg chg="add del">
          <ac:chgData name="Shivit Bakrania" userId="e3bd8f1d-8d27-417e-a40d-c9a0a3fac23f" providerId="ADAL" clId="{5549F148-9757-4164-8AFA-A8B58FB3A96F}" dt="2024-05-28T20:52:26.780" v="502"/>
          <ac:picMkLst>
            <pc:docMk/>
            <pc:sldMk cId="440886567" sldId="277"/>
            <ac:picMk id="1048" creationId="{78310986-9BAB-D26D-CA9D-54E473C65E82}"/>
          </ac:picMkLst>
        </pc:picChg>
        <pc:picChg chg="add del">
          <ac:chgData name="Shivit Bakrania" userId="e3bd8f1d-8d27-417e-a40d-c9a0a3fac23f" providerId="ADAL" clId="{5549F148-9757-4164-8AFA-A8B58FB3A96F}" dt="2024-05-28T20:52:26.780" v="502"/>
          <ac:picMkLst>
            <pc:docMk/>
            <pc:sldMk cId="440886567" sldId="277"/>
            <ac:picMk id="1049" creationId="{9E9D728C-28CB-7AE5-EA3B-2730001B89FF}"/>
          </ac:picMkLst>
        </pc:picChg>
        <pc:picChg chg="add del">
          <ac:chgData name="Shivit Bakrania" userId="e3bd8f1d-8d27-417e-a40d-c9a0a3fac23f" providerId="ADAL" clId="{5549F148-9757-4164-8AFA-A8B58FB3A96F}" dt="2024-05-28T20:52:49.662" v="504"/>
          <ac:picMkLst>
            <pc:docMk/>
            <pc:sldMk cId="440886567" sldId="277"/>
            <ac:picMk id="1051" creationId="{8FE7165F-F183-C369-1073-EEA12BEFD563}"/>
          </ac:picMkLst>
        </pc:picChg>
        <pc:picChg chg="add del">
          <ac:chgData name="Shivit Bakrania" userId="e3bd8f1d-8d27-417e-a40d-c9a0a3fac23f" providerId="ADAL" clId="{5549F148-9757-4164-8AFA-A8B58FB3A96F}" dt="2024-05-28T20:52:49.662" v="504"/>
          <ac:picMkLst>
            <pc:docMk/>
            <pc:sldMk cId="440886567" sldId="277"/>
            <ac:picMk id="1052" creationId="{B0723031-E68C-937D-314F-A553C98E70B9}"/>
          </ac:picMkLst>
        </pc:picChg>
        <pc:picChg chg="add del">
          <ac:chgData name="Shivit Bakrania" userId="e3bd8f1d-8d27-417e-a40d-c9a0a3fac23f" providerId="ADAL" clId="{5549F148-9757-4164-8AFA-A8B58FB3A96F}" dt="2024-05-28T20:52:49.662" v="504"/>
          <ac:picMkLst>
            <pc:docMk/>
            <pc:sldMk cId="440886567" sldId="277"/>
            <ac:picMk id="1053" creationId="{550D227E-CB0E-1B2E-3BDF-79C9CFE43D78}"/>
          </ac:picMkLst>
        </pc:picChg>
        <pc:picChg chg="add del">
          <ac:chgData name="Shivit Bakrania" userId="e3bd8f1d-8d27-417e-a40d-c9a0a3fac23f" providerId="ADAL" clId="{5549F148-9757-4164-8AFA-A8B58FB3A96F}" dt="2024-05-28T20:52:49.662" v="504"/>
          <ac:picMkLst>
            <pc:docMk/>
            <pc:sldMk cId="440886567" sldId="277"/>
            <ac:picMk id="1054" creationId="{8FC33FF9-35E7-FAE4-366C-EC3C3BAE9DBF}"/>
          </ac:picMkLst>
        </pc:picChg>
        <pc:picChg chg="add del">
          <ac:chgData name="Shivit Bakrania" userId="e3bd8f1d-8d27-417e-a40d-c9a0a3fac23f" providerId="ADAL" clId="{5549F148-9757-4164-8AFA-A8B58FB3A96F}" dt="2024-05-28T20:52:49.662" v="504"/>
          <ac:picMkLst>
            <pc:docMk/>
            <pc:sldMk cId="440886567" sldId="277"/>
            <ac:picMk id="1055" creationId="{00230474-EB66-4585-81D6-6FA6013A74F0}"/>
          </ac:picMkLst>
        </pc:picChg>
        <pc:picChg chg="add del">
          <ac:chgData name="Shivit Bakrania" userId="e3bd8f1d-8d27-417e-a40d-c9a0a3fac23f" providerId="ADAL" clId="{5549F148-9757-4164-8AFA-A8B58FB3A96F}" dt="2024-05-28T20:52:49.662" v="504"/>
          <ac:picMkLst>
            <pc:docMk/>
            <pc:sldMk cId="440886567" sldId="277"/>
            <ac:picMk id="1056" creationId="{E9DCD926-20C0-B2BF-1EEF-EFF4E569AA95}"/>
          </ac:picMkLst>
        </pc:picChg>
        <pc:picChg chg="add del">
          <ac:chgData name="Shivit Bakrania" userId="e3bd8f1d-8d27-417e-a40d-c9a0a3fac23f" providerId="ADAL" clId="{5549F148-9757-4164-8AFA-A8B58FB3A96F}" dt="2024-05-28T20:52:49.662" v="504"/>
          <ac:picMkLst>
            <pc:docMk/>
            <pc:sldMk cId="440886567" sldId="277"/>
            <ac:picMk id="1057" creationId="{C58A5384-C9EF-E3B9-FE79-9844B38191F2}"/>
          </ac:picMkLst>
        </pc:picChg>
        <pc:picChg chg="add del">
          <ac:chgData name="Shivit Bakrania" userId="e3bd8f1d-8d27-417e-a40d-c9a0a3fac23f" providerId="ADAL" clId="{5549F148-9757-4164-8AFA-A8B58FB3A96F}" dt="2024-05-28T20:52:49.662" v="504"/>
          <ac:picMkLst>
            <pc:docMk/>
            <pc:sldMk cId="440886567" sldId="277"/>
            <ac:picMk id="1058" creationId="{56032458-CCEE-3D78-D42F-F8241CBD73EB}"/>
          </ac:picMkLst>
        </pc:picChg>
        <pc:picChg chg="add del">
          <ac:chgData name="Shivit Bakrania" userId="e3bd8f1d-8d27-417e-a40d-c9a0a3fac23f" providerId="ADAL" clId="{5549F148-9757-4164-8AFA-A8B58FB3A96F}" dt="2024-05-28T20:52:49.662" v="504"/>
          <ac:picMkLst>
            <pc:docMk/>
            <pc:sldMk cId="440886567" sldId="277"/>
            <ac:picMk id="1059" creationId="{7480D366-FB76-FD03-0D33-D14ED62FE250}"/>
          </ac:picMkLst>
        </pc:picChg>
        <pc:picChg chg="add del">
          <ac:chgData name="Shivit Bakrania" userId="e3bd8f1d-8d27-417e-a40d-c9a0a3fac23f" providerId="ADAL" clId="{5549F148-9757-4164-8AFA-A8B58FB3A96F}" dt="2024-05-28T20:52:49.662" v="504"/>
          <ac:picMkLst>
            <pc:docMk/>
            <pc:sldMk cId="440886567" sldId="277"/>
            <ac:picMk id="1060" creationId="{06771220-328F-996A-5EB5-1A7CB42688D5}"/>
          </ac:picMkLst>
        </pc:picChg>
      </pc:sldChg>
      <pc:sldChg chg="addSp delSp modSp add mod modNotesTx">
        <pc:chgData name="Shivit Bakrania" userId="e3bd8f1d-8d27-417e-a40d-c9a0a3fac23f" providerId="ADAL" clId="{5549F148-9757-4164-8AFA-A8B58FB3A96F}" dt="2024-05-29T17:14:28.116" v="636"/>
        <pc:sldMkLst>
          <pc:docMk/>
          <pc:sldMk cId="567609498" sldId="278"/>
        </pc:sldMkLst>
        <pc:spChg chg="mod">
          <ac:chgData name="Shivit Bakrania" userId="e3bd8f1d-8d27-417e-a40d-c9a0a3fac23f" providerId="ADAL" clId="{5549F148-9757-4164-8AFA-A8B58FB3A96F}" dt="2024-05-28T20:57:37.097" v="617" actId="20577"/>
          <ac:spMkLst>
            <pc:docMk/>
            <pc:sldMk cId="567609498" sldId="278"/>
            <ac:spMk id="5" creationId="{00000000-0000-0000-0000-000000000000}"/>
          </ac:spMkLst>
        </pc:spChg>
        <pc:spChg chg="del">
          <ac:chgData name="Shivit Bakrania" userId="e3bd8f1d-8d27-417e-a40d-c9a0a3fac23f" providerId="ADAL" clId="{5549F148-9757-4164-8AFA-A8B58FB3A96F}" dt="2024-05-28T20:57:45.009" v="618" actId="478"/>
          <ac:spMkLst>
            <pc:docMk/>
            <pc:sldMk cId="567609498" sldId="278"/>
            <ac:spMk id="28" creationId="{4B23047A-883A-3B28-6B23-D1B5585C48CE}"/>
          </ac:spMkLst>
        </pc:spChg>
        <pc:spChg chg="del">
          <ac:chgData name="Shivit Bakrania" userId="e3bd8f1d-8d27-417e-a40d-c9a0a3fac23f" providerId="ADAL" clId="{5549F148-9757-4164-8AFA-A8B58FB3A96F}" dt="2024-05-28T20:57:45.009" v="618" actId="478"/>
          <ac:spMkLst>
            <pc:docMk/>
            <pc:sldMk cId="567609498" sldId="278"/>
            <ac:spMk id="29" creationId="{89B92A7F-852D-6133-8D15-D2A2D1F83EFC}"/>
          </ac:spMkLst>
        </pc:spChg>
        <pc:spChg chg="del">
          <ac:chgData name="Shivit Bakrania" userId="e3bd8f1d-8d27-417e-a40d-c9a0a3fac23f" providerId="ADAL" clId="{5549F148-9757-4164-8AFA-A8B58FB3A96F}" dt="2024-05-28T20:57:45.009" v="618" actId="478"/>
          <ac:spMkLst>
            <pc:docMk/>
            <pc:sldMk cId="567609498" sldId="278"/>
            <ac:spMk id="30" creationId="{3FF06CC4-4803-CAF2-DD49-E23074586C98}"/>
          </ac:spMkLst>
        </pc:spChg>
        <pc:spChg chg="add del mod">
          <ac:chgData name="Shivit Bakrania" userId="e3bd8f1d-8d27-417e-a40d-c9a0a3fac23f" providerId="ADAL" clId="{5549F148-9757-4164-8AFA-A8B58FB3A96F}" dt="2024-05-28T20:58:23.856" v="626"/>
          <ac:spMkLst>
            <pc:docMk/>
            <pc:sldMk cId="567609498" sldId="278"/>
            <ac:spMk id="44" creationId="{C736F14E-13A0-4A38-77C5-B0F3BBD6B29E}"/>
          </ac:spMkLst>
        </pc:spChg>
        <pc:spChg chg="add del mod">
          <ac:chgData name="Shivit Bakrania" userId="e3bd8f1d-8d27-417e-a40d-c9a0a3fac23f" providerId="ADAL" clId="{5549F148-9757-4164-8AFA-A8B58FB3A96F}" dt="2024-05-28T20:58:23.856" v="626"/>
          <ac:spMkLst>
            <pc:docMk/>
            <pc:sldMk cId="567609498" sldId="278"/>
            <ac:spMk id="45" creationId="{0C0FEEF6-C1E5-C111-10FD-F0DDBFBA87B3}"/>
          </ac:spMkLst>
        </pc:spChg>
        <pc:spChg chg="add del mod">
          <ac:chgData name="Shivit Bakrania" userId="e3bd8f1d-8d27-417e-a40d-c9a0a3fac23f" providerId="ADAL" clId="{5549F148-9757-4164-8AFA-A8B58FB3A96F}" dt="2024-05-28T20:58:23.856" v="626"/>
          <ac:spMkLst>
            <pc:docMk/>
            <pc:sldMk cId="567609498" sldId="278"/>
            <ac:spMk id="46" creationId="{BA1389D1-BA10-5091-7EA6-7DF77598FCA7}"/>
          </ac:spMkLst>
        </pc:spChg>
        <pc:spChg chg="add del mod">
          <ac:chgData name="Shivit Bakrania" userId="e3bd8f1d-8d27-417e-a40d-c9a0a3fac23f" providerId="ADAL" clId="{5549F148-9757-4164-8AFA-A8B58FB3A96F}" dt="2024-05-28T20:58:23.856" v="626"/>
          <ac:spMkLst>
            <pc:docMk/>
            <pc:sldMk cId="567609498" sldId="278"/>
            <ac:spMk id="47" creationId="{4A6992DC-5ADF-44C6-B080-DEED097D09E0}"/>
          </ac:spMkLst>
        </pc:spChg>
        <pc:spChg chg="add del mod">
          <ac:chgData name="Shivit Bakrania" userId="e3bd8f1d-8d27-417e-a40d-c9a0a3fac23f" providerId="ADAL" clId="{5549F148-9757-4164-8AFA-A8B58FB3A96F}" dt="2024-05-28T20:58:23.856" v="626"/>
          <ac:spMkLst>
            <pc:docMk/>
            <pc:sldMk cId="567609498" sldId="278"/>
            <ac:spMk id="48" creationId="{B6207279-E4BA-CFAA-B15E-4272946253AC}"/>
          </ac:spMkLst>
        </pc:spChg>
        <pc:spChg chg="add mod">
          <ac:chgData name="Shivit Bakrania" userId="e3bd8f1d-8d27-417e-a40d-c9a0a3fac23f" providerId="ADAL" clId="{5549F148-9757-4164-8AFA-A8B58FB3A96F}" dt="2024-05-28T20:57:59.860" v="621" actId="571"/>
          <ac:spMkLst>
            <pc:docMk/>
            <pc:sldMk cId="567609498" sldId="278"/>
            <ac:spMk id="71" creationId="{A09F464B-AB3D-29D3-23C7-7A56F1DD3442}"/>
          </ac:spMkLst>
        </pc:spChg>
        <pc:spChg chg="add mod">
          <ac:chgData name="Shivit Bakrania" userId="e3bd8f1d-8d27-417e-a40d-c9a0a3fac23f" providerId="ADAL" clId="{5549F148-9757-4164-8AFA-A8B58FB3A96F}" dt="2024-05-28T20:57:59.860" v="621" actId="571"/>
          <ac:spMkLst>
            <pc:docMk/>
            <pc:sldMk cId="567609498" sldId="278"/>
            <ac:spMk id="72" creationId="{D556562D-2792-722D-40AF-CEBD77C530DD}"/>
          </ac:spMkLst>
        </pc:spChg>
        <pc:spChg chg="add mod">
          <ac:chgData name="Shivit Bakrania" userId="e3bd8f1d-8d27-417e-a40d-c9a0a3fac23f" providerId="ADAL" clId="{5549F148-9757-4164-8AFA-A8B58FB3A96F}" dt="2024-05-28T20:57:59.860" v="621" actId="571"/>
          <ac:spMkLst>
            <pc:docMk/>
            <pc:sldMk cId="567609498" sldId="278"/>
            <ac:spMk id="73" creationId="{D326B00B-CA8B-DCAC-4CE0-703F77AF1D8E}"/>
          </ac:spMkLst>
        </pc:spChg>
        <pc:spChg chg="add mod">
          <ac:chgData name="Shivit Bakrania" userId="e3bd8f1d-8d27-417e-a40d-c9a0a3fac23f" providerId="ADAL" clId="{5549F148-9757-4164-8AFA-A8B58FB3A96F}" dt="2024-05-28T20:57:59.860" v="621" actId="571"/>
          <ac:spMkLst>
            <pc:docMk/>
            <pc:sldMk cId="567609498" sldId="278"/>
            <ac:spMk id="74" creationId="{F48A320B-C206-E628-264E-ABCA5E0CED51}"/>
          </ac:spMkLst>
        </pc:spChg>
        <pc:spChg chg="add mod">
          <ac:chgData name="Shivit Bakrania" userId="e3bd8f1d-8d27-417e-a40d-c9a0a3fac23f" providerId="ADAL" clId="{5549F148-9757-4164-8AFA-A8B58FB3A96F}" dt="2024-05-28T20:57:59.860" v="621" actId="571"/>
          <ac:spMkLst>
            <pc:docMk/>
            <pc:sldMk cId="567609498" sldId="278"/>
            <ac:spMk id="75" creationId="{886DFDCE-B758-EA53-4B39-800D2A2FA8AC}"/>
          </ac:spMkLst>
        </pc:spChg>
        <pc:spChg chg="add del mod">
          <ac:chgData name="Shivit Bakrania" userId="e3bd8f1d-8d27-417e-a40d-c9a0a3fac23f" providerId="ADAL" clId="{5549F148-9757-4164-8AFA-A8B58FB3A96F}" dt="2024-05-29T17:13:06.508" v="633" actId="478"/>
          <ac:spMkLst>
            <pc:docMk/>
            <pc:sldMk cId="567609498" sldId="278"/>
            <ac:spMk id="98" creationId="{7A8CB221-A0CC-C11F-245B-3405D7B5E80C}"/>
          </ac:spMkLst>
        </pc:spChg>
        <pc:spChg chg="add del mod">
          <ac:chgData name="Shivit Bakrania" userId="e3bd8f1d-8d27-417e-a40d-c9a0a3fac23f" providerId="ADAL" clId="{5549F148-9757-4164-8AFA-A8B58FB3A96F}" dt="2024-05-29T17:13:06.508" v="633" actId="478"/>
          <ac:spMkLst>
            <pc:docMk/>
            <pc:sldMk cId="567609498" sldId="278"/>
            <ac:spMk id="99" creationId="{C933BBC0-7553-F03D-809D-A1C8A724F21E}"/>
          </ac:spMkLst>
        </pc:spChg>
        <pc:spChg chg="add del mod">
          <ac:chgData name="Shivit Bakrania" userId="e3bd8f1d-8d27-417e-a40d-c9a0a3fac23f" providerId="ADAL" clId="{5549F148-9757-4164-8AFA-A8B58FB3A96F}" dt="2024-05-29T17:13:06.508" v="633" actId="478"/>
          <ac:spMkLst>
            <pc:docMk/>
            <pc:sldMk cId="567609498" sldId="278"/>
            <ac:spMk id="100" creationId="{03990F1D-3941-0EA4-C97B-0D3E531D3595}"/>
          </ac:spMkLst>
        </pc:spChg>
        <pc:spChg chg="add del mod">
          <ac:chgData name="Shivit Bakrania" userId="e3bd8f1d-8d27-417e-a40d-c9a0a3fac23f" providerId="ADAL" clId="{5549F148-9757-4164-8AFA-A8B58FB3A96F}" dt="2024-05-29T17:13:06.508" v="633" actId="478"/>
          <ac:spMkLst>
            <pc:docMk/>
            <pc:sldMk cId="567609498" sldId="278"/>
            <ac:spMk id="101" creationId="{5DAEA5D3-030D-722E-FA61-F639C3EB065F}"/>
          </ac:spMkLst>
        </pc:spChg>
        <pc:spChg chg="add del mod">
          <ac:chgData name="Shivit Bakrania" userId="e3bd8f1d-8d27-417e-a40d-c9a0a3fac23f" providerId="ADAL" clId="{5549F148-9757-4164-8AFA-A8B58FB3A96F}" dt="2024-05-29T17:13:06.508" v="633" actId="478"/>
          <ac:spMkLst>
            <pc:docMk/>
            <pc:sldMk cId="567609498" sldId="278"/>
            <ac:spMk id="102" creationId="{6C1FD310-2A74-4BD6-E9E4-8B838F19384D}"/>
          </ac:spMkLst>
        </pc:spChg>
        <pc:spChg chg="add del mod">
          <ac:chgData name="Shivit Bakrania" userId="e3bd8f1d-8d27-417e-a40d-c9a0a3fac23f" providerId="ADAL" clId="{5549F148-9757-4164-8AFA-A8B58FB3A96F}" dt="2024-05-29T17:12:57.395" v="630"/>
          <ac:spMkLst>
            <pc:docMk/>
            <pc:sldMk cId="567609498" sldId="278"/>
            <ac:spMk id="125" creationId="{6CF6777F-4250-4AD1-5367-220FF230FCBF}"/>
          </ac:spMkLst>
        </pc:spChg>
        <pc:spChg chg="add del mod">
          <ac:chgData name="Shivit Bakrania" userId="e3bd8f1d-8d27-417e-a40d-c9a0a3fac23f" providerId="ADAL" clId="{5549F148-9757-4164-8AFA-A8B58FB3A96F}" dt="2024-05-29T17:12:57.395" v="630"/>
          <ac:spMkLst>
            <pc:docMk/>
            <pc:sldMk cId="567609498" sldId="278"/>
            <ac:spMk id="126" creationId="{0A3C2D18-BB4B-A8FC-1785-1B1293AAFFDA}"/>
          </ac:spMkLst>
        </pc:spChg>
        <pc:spChg chg="add del mod">
          <ac:chgData name="Shivit Bakrania" userId="e3bd8f1d-8d27-417e-a40d-c9a0a3fac23f" providerId="ADAL" clId="{5549F148-9757-4164-8AFA-A8B58FB3A96F}" dt="2024-05-29T17:12:57.395" v="630"/>
          <ac:spMkLst>
            <pc:docMk/>
            <pc:sldMk cId="567609498" sldId="278"/>
            <ac:spMk id="127" creationId="{6BF94407-8A27-2573-AD9D-F248E5661FD5}"/>
          </ac:spMkLst>
        </pc:spChg>
        <pc:spChg chg="add del mod">
          <ac:chgData name="Shivit Bakrania" userId="e3bd8f1d-8d27-417e-a40d-c9a0a3fac23f" providerId="ADAL" clId="{5549F148-9757-4164-8AFA-A8B58FB3A96F}" dt="2024-05-29T17:12:57.395" v="630"/>
          <ac:spMkLst>
            <pc:docMk/>
            <pc:sldMk cId="567609498" sldId="278"/>
            <ac:spMk id="128" creationId="{20DD7870-8F9C-33AD-E0C6-FF78A806FED8}"/>
          </ac:spMkLst>
        </pc:spChg>
        <pc:spChg chg="add del mod">
          <ac:chgData name="Shivit Bakrania" userId="e3bd8f1d-8d27-417e-a40d-c9a0a3fac23f" providerId="ADAL" clId="{5549F148-9757-4164-8AFA-A8B58FB3A96F}" dt="2024-05-29T17:12:57.395" v="630"/>
          <ac:spMkLst>
            <pc:docMk/>
            <pc:sldMk cId="567609498" sldId="278"/>
            <ac:spMk id="129" creationId="{B495849F-9E3F-98FC-E04B-6C754BDC25A6}"/>
          </ac:spMkLst>
        </pc:spChg>
        <pc:spChg chg="add del mod">
          <ac:chgData name="Shivit Bakrania" userId="e3bd8f1d-8d27-417e-a40d-c9a0a3fac23f" providerId="ADAL" clId="{5549F148-9757-4164-8AFA-A8B58FB3A96F}" dt="2024-05-29T17:13:02.753" v="632"/>
          <ac:spMkLst>
            <pc:docMk/>
            <pc:sldMk cId="567609498" sldId="278"/>
            <ac:spMk id="152" creationId="{A634E0F4-0A94-0DE3-B080-ED553E3126D5}"/>
          </ac:spMkLst>
        </pc:spChg>
        <pc:spChg chg="add del mod">
          <ac:chgData name="Shivit Bakrania" userId="e3bd8f1d-8d27-417e-a40d-c9a0a3fac23f" providerId="ADAL" clId="{5549F148-9757-4164-8AFA-A8B58FB3A96F}" dt="2024-05-29T17:13:02.753" v="632"/>
          <ac:spMkLst>
            <pc:docMk/>
            <pc:sldMk cId="567609498" sldId="278"/>
            <ac:spMk id="153" creationId="{B572F078-EB7B-CB58-1BCC-A51D268DE369}"/>
          </ac:spMkLst>
        </pc:spChg>
        <pc:spChg chg="add del mod">
          <ac:chgData name="Shivit Bakrania" userId="e3bd8f1d-8d27-417e-a40d-c9a0a3fac23f" providerId="ADAL" clId="{5549F148-9757-4164-8AFA-A8B58FB3A96F}" dt="2024-05-29T17:13:02.753" v="632"/>
          <ac:spMkLst>
            <pc:docMk/>
            <pc:sldMk cId="567609498" sldId="278"/>
            <ac:spMk id="154" creationId="{50E7E43B-2E78-1614-F959-890D460CD7A6}"/>
          </ac:spMkLst>
        </pc:spChg>
        <pc:spChg chg="add del mod">
          <ac:chgData name="Shivit Bakrania" userId="e3bd8f1d-8d27-417e-a40d-c9a0a3fac23f" providerId="ADAL" clId="{5549F148-9757-4164-8AFA-A8B58FB3A96F}" dt="2024-05-29T17:13:02.753" v="632"/>
          <ac:spMkLst>
            <pc:docMk/>
            <pc:sldMk cId="567609498" sldId="278"/>
            <ac:spMk id="155" creationId="{C6D5EAB9-7704-7005-5E92-4C4E10C4FC78}"/>
          </ac:spMkLst>
        </pc:spChg>
        <pc:spChg chg="add del mod">
          <ac:chgData name="Shivit Bakrania" userId="e3bd8f1d-8d27-417e-a40d-c9a0a3fac23f" providerId="ADAL" clId="{5549F148-9757-4164-8AFA-A8B58FB3A96F}" dt="2024-05-29T17:13:02.753" v="632"/>
          <ac:spMkLst>
            <pc:docMk/>
            <pc:sldMk cId="567609498" sldId="278"/>
            <ac:spMk id="156" creationId="{18061BCD-412F-5179-E80E-7ADD5901627F}"/>
          </ac:spMkLst>
        </pc:spChg>
        <pc:spChg chg="add mod">
          <ac:chgData name="Shivit Bakrania" userId="e3bd8f1d-8d27-417e-a40d-c9a0a3fac23f" providerId="ADAL" clId="{5549F148-9757-4164-8AFA-A8B58FB3A96F}" dt="2024-05-29T17:13:41.785" v="635" actId="1076"/>
          <ac:spMkLst>
            <pc:docMk/>
            <pc:sldMk cId="567609498" sldId="278"/>
            <ac:spMk id="179" creationId="{92211086-E070-4292-32D0-6EB99DAE7827}"/>
          </ac:spMkLst>
        </pc:spChg>
        <pc:spChg chg="add mod">
          <ac:chgData name="Shivit Bakrania" userId="e3bd8f1d-8d27-417e-a40d-c9a0a3fac23f" providerId="ADAL" clId="{5549F148-9757-4164-8AFA-A8B58FB3A96F}" dt="2024-05-29T17:13:41.785" v="635" actId="1076"/>
          <ac:spMkLst>
            <pc:docMk/>
            <pc:sldMk cId="567609498" sldId="278"/>
            <ac:spMk id="180" creationId="{7897D606-35BD-6B19-FF82-D05B06B24573}"/>
          </ac:spMkLst>
        </pc:spChg>
        <pc:spChg chg="add mod">
          <ac:chgData name="Shivit Bakrania" userId="e3bd8f1d-8d27-417e-a40d-c9a0a3fac23f" providerId="ADAL" clId="{5549F148-9757-4164-8AFA-A8B58FB3A96F}" dt="2024-05-29T17:13:41.785" v="635" actId="1076"/>
          <ac:spMkLst>
            <pc:docMk/>
            <pc:sldMk cId="567609498" sldId="278"/>
            <ac:spMk id="181" creationId="{442E3349-EE32-16B3-4294-5181B123C6D2}"/>
          </ac:spMkLst>
        </pc:spChg>
        <pc:spChg chg="add mod">
          <ac:chgData name="Shivit Bakrania" userId="e3bd8f1d-8d27-417e-a40d-c9a0a3fac23f" providerId="ADAL" clId="{5549F148-9757-4164-8AFA-A8B58FB3A96F}" dt="2024-05-29T17:13:41.785" v="635" actId="1076"/>
          <ac:spMkLst>
            <pc:docMk/>
            <pc:sldMk cId="567609498" sldId="278"/>
            <ac:spMk id="182" creationId="{36B66D70-85F9-B05B-B042-EDC4FE91451F}"/>
          </ac:spMkLst>
        </pc:spChg>
        <pc:spChg chg="add mod">
          <ac:chgData name="Shivit Bakrania" userId="e3bd8f1d-8d27-417e-a40d-c9a0a3fac23f" providerId="ADAL" clId="{5549F148-9757-4164-8AFA-A8B58FB3A96F}" dt="2024-05-29T17:13:41.785" v="635" actId="1076"/>
          <ac:spMkLst>
            <pc:docMk/>
            <pc:sldMk cId="567609498" sldId="278"/>
            <ac:spMk id="183" creationId="{377346BA-500A-5BC8-5F7E-DF6AE2BB67D6}"/>
          </ac:spMkLst>
        </pc:spChg>
        <pc:picChg chg="add del mod">
          <ac:chgData name="Shivit Bakrania" userId="e3bd8f1d-8d27-417e-a40d-c9a0a3fac23f" providerId="ADAL" clId="{5549F148-9757-4164-8AFA-A8B58FB3A96F}" dt="2024-05-28T20:58:23.856" v="626"/>
          <ac:picMkLst>
            <pc:docMk/>
            <pc:sldMk cId="567609498" sldId="278"/>
            <ac:picMk id="2" creationId="{2A6B3DC1-7DF5-20B6-38B2-5729FF33B85D}"/>
          </ac:picMkLst>
        </pc:picChg>
        <pc:picChg chg="add del mod">
          <ac:chgData name="Shivit Bakrania" userId="e3bd8f1d-8d27-417e-a40d-c9a0a3fac23f" providerId="ADAL" clId="{5549F148-9757-4164-8AFA-A8B58FB3A96F}" dt="2024-05-28T20:58:23.856" v="626"/>
          <ac:picMkLst>
            <pc:docMk/>
            <pc:sldMk cId="567609498" sldId="278"/>
            <ac:picMk id="3" creationId="{D170602A-CA4F-801B-B2EB-C9806C604338}"/>
          </ac:picMkLst>
        </pc:picChg>
        <pc:picChg chg="add del mod">
          <ac:chgData name="Shivit Bakrania" userId="e3bd8f1d-8d27-417e-a40d-c9a0a3fac23f" providerId="ADAL" clId="{5549F148-9757-4164-8AFA-A8B58FB3A96F}" dt="2024-05-28T20:58:23.856" v="626"/>
          <ac:picMkLst>
            <pc:docMk/>
            <pc:sldMk cId="567609498" sldId="278"/>
            <ac:picMk id="4" creationId="{FB2ACDB3-3B2A-8A8E-B0AE-79EA6C811843}"/>
          </ac:picMkLst>
        </pc:picChg>
        <pc:picChg chg="add del mod">
          <ac:chgData name="Shivit Bakrania" userId="e3bd8f1d-8d27-417e-a40d-c9a0a3fac23f" providerId="ADAL" clId="{5549F148-9757-4164-8AFA-A8B58FB3A96F}" dt="2024-05-28T20:58:23.856" v="626"/>
          <ac:picMkLst>
            <pc:docMk/>
            <pc:sldMk cId="567609498" sldId="278"/>
            <ac:picMk id="7" creationId="{4501BBD3-202A-F616-8F77-F78F17B1CB8C}"/>
          </ac:picMkLst>
        </pc:picChg>
        <pc:picChg chg="del">
          <ac:chgData name="Shivit Bakrania" userId="e3bd8f1d-8d27-417e-a40d-c9a0a3fac23f" providerId="ADAL" clId="{5549F148-9757-4164-8AFA-A8B58FB3A96F}" dt="2024-05-28T20:57:45.009" v="618" actId="478"/>
          <ac:picMkLst>
            <pc:docMk/>
            <pc:sldMk cId="567609498" sldId="278"/>
            <ac:picMk id="9" creationId="{D49DF79F-6D0D-3F7A-00BD-B07B3E60F7DE}"/>
          </ac:picMkLst>
        </pc:picChg>
        <pc:picChg chg="add del mod">
          <ac:chgData name="Shivit Bakrania" userId="e3bd8f1d-8d27-417e-a40d-c9a0a3fac23f" providerId="ADAL" clId="{5549F148-9757-4164-8AFA-A8B58FB3A96F}" dt="2024-05-28T20:58:23.856" v="626"/>
          <ac:picMkLst>
            <pc:docMk/>
            <pc:sldMk cId="567609498" sldId="278"/>
            <ac:picMk id="10" creationId="{1F260D92-8CB0-85D9-AD30-592A7B5F97E6}"/>
          </ac:picMkLst>
        </pc:picChg>
        <pc:picChg chg="add del mod">
          <ac:chgData name="Shivit Bakrania" userId="e3bd8f1d-8d27-417e-a40d-c9a0a3fac23f" providerId="ADAL" clId="{5549F148-9757-4164-8AFA-A8B58FB3A96F}" dt="2024-05-28T20:58:23.856" v="626"/>
          <ac:picMkLst>
            <pc:docMk/>
            <pc:sldMk cId="567609498" sldId="278"/>
            <ac:picMk id="11" creationId="{01731401-0A74-E119-A34D-0AB2B910B446}"/>
          </ac:picMkLst>
        </pc:picChg>
        <pc:picChg chg="add del mod">
          <ac:chgData name="Shivit Bakrania" userId="e3bd8f1d-8d27-417e-a40d-c9a0a3fac23f" providerId="ADAL" clId="{5549F148-9757-4164-8AFA-A8B58FB3A96F}" dt="2024-05-28T20:58:23.856" v="626"/>
          <ac:picMkLst>
            <pc:docMk/>
            <pc:sldMk cId="567609498" sldId="278"/>
            <ac:picMk id="12" creationId="{2FB427C6-E50A-2ACC-8488-47925AB04D48}"/>
          </ac:picMkLst>
        </pc:picChg>
        <pc:picChg chg="add del mod">
          <ac:chgData name="Shivit Bakrania" userId="e3bd8f1d-8d27-417e-a40d-c9a0a3fac23f" providerId="ADAL" clId="{5549F148-9757-4164-8AFA-A8B58FB3A96F}" dt="2024-05-28T20:58:23.856" v="626"/>
          <ac:picMkLst>
            <pc:docMk/>
            <pc:sldMk cId="567609498" sldId="278"/>
            <ac:picMk id="13" creationId="{D6F5BFA4-BFF2-21D7-056E-89D29B0CC0AD}"/>
          </ac:picMkLst>
        </pc:picChg>
        <pc:picChg chg="add del mod">
          <ac:chgData name="Shivit Bakrania" userId="e3bd8f1d-8d27-417e-a40d-c9a0a3fac23f" providerId="ADAL" clId="{5549F148-9757-4164-8AFA-A8B58FB3A96F}" dt="2024-05-28T20:58:23.856" v="626"/>
          <ac:picMkLst>
            <pc:docMk/>
            <pc:sldMk cId="567609498" sldId="278"/>
            <ac:picMk id="14" creationId="{9BB7B64B-8755-0838-8773-5BF48CE89FE7}"/>
          </ac:picMkLst>
        </pc:picChg>
        <pc:picChg chg="del">
          <ac:chgData name="Shivit Bakrania" userId="e3bd8f1d-8d27-417e-a40d-c9a0a3fac23f" providerId="ADAL" clId="{5549F148-9757-4164-8AFA-A8B58FB3A96F}" dt="2024-05-28T20:57:45.009" v="618" actId="478"/>
          <ac:picMkLst>
            <pc:docMk/>
            <pc:sldMk cId="567609498" sldId="278"/>
            <ac:picMk id="15" creationId="{AC57DF96-E92E-0586-B33F-C9CF4AFD55C4}"/>
          </ac:picMkLst>
        </pc:picChg>
        <pc:picChg chg="del">
          <ac:chgData name="Shivit Bakrania" userId="e3bd8f1d-8d27-417e-a40d-c9a0a3fac23f" providerId="ADAL" clId="{5549F148-9757-4164-8AFA-A8B58FB3A96F}" dt="2024-05-28T20:57:45.009" v="618" actId="478"/>
          <ac:picMkLst>
            <pc:docMk/>
            <pc:sldMk cId="567609498" sldId="278"/>
            <ac:picMk id="16" creationId="{6694B498-BC1A-88AF-F0EC-7D3319D2496F}"/>
          </ac:picMkLst>
        </pc:picChg>
        <pc:picChg chg="del">
          <ac:chgData name="Shivit Bakrania" userId="e3bd8f1d-8d27-417e-a40d-c9a0a3fac23f" providerId="ADAL" clId="{5549F148-9757-4164-8AFA-A8B58FB3A96F}" dt="2024-05-28T20:57:45.009" v="618" actId="478"/>
          <ac:picMkLst>
            <pc:docMk/>
            <pc:sldMk cId="567609498" sldId="278"/>
            <ac:picMk id="17" creationId="{2CC4F0D5-3363-6E20-8FEE-14571F1FBC3F}"/>
          </ac:picMkLst>
        </pc:picChg>
        <pc:picChg chg="del">
          <ac:chgData name="Shivit Bakrania" userId="e3bd8f1d-8d27-417e-a40d-c9a0a3fac23f" providerId="ADAL" clId="{5549F148-9757-4164-8AFA-A8B58FB3A96F}" dt="2024-05-28T20:57:45.009" v="618" actId="478"/>
          <ac:picMkLst>
            <pc:docMk/>
            <pc:sldMk cId="567609498" sldId="278"/>
            <ac:picMk id="18" creationId="{14768F28-E6B6-94B4-06C5-721F8583DFF4}"/>
          </ac:picMkLst>
        </pc:picChg>
        <pc:picChg chg="del">
          <ac:chgData name="Shivit Bakrania" userId="e3bd8f1d-8d27-417e-a40d-c9a0a3fac23f" providerId="ADAL" clId="{5549F148-9757-4164-8AFA-A8B58FB3A96F}" dt="2024-05-28T20:57:45.009" v="618" actId="478"/>
          <ac:picMkLst>
            <pc:docMk/>
            <pc:sldMk cId="567609498" sldId="278"/>
            <ac:picMk id="19" creationId="{5480C11A-720B-61EB-7A36-94FA9155ED6F}"/>
          </ac:picMkLst>
        </pc:picChg>
        <pc:picChg chg="del">
          <ac:chgData name="Shivit Bakrania" userId="e3bd8f1d-8d27-417e-a40d-c9a0a3fac23f" providerId="ADAL" clId="{5549F148-9757-4164-8AFA-A8B58FB3A96F}" dt="2024-05-28T20:57:45.009" v="618" actId="478"/>
          <ac:picMkLst>
            <pc:docMk/>
            <pc:sldMk cId="567609498" sldId="278"/>
            <ac:picMk id="20" creationId="{72AA7703-45F1-49A4-78A9-2289B637F21D}"/>
          </ac:picMkLst>
        </pc:picChg>
        <pc:picChg chg="del">
          <ac:chgData name="Shivit Bakrania" userId="e3bd8f1d-8d27-417e-a40d-c9a0a3fac23f" providerId="ADAL" clId="{5549F148-9757-4164-8AFA-A8B58FB3A96F}" dt="2024-05-28T20:57:45.009" v="618" actId="478"/>
          <ac:picMkLst>
            <pc:docMk/>
            <pc:sldMk cId="567609498" sldId="278"/>
            <ac:picMk id="21" creationId="{05774D04-190C-92C3-8744-4EA4EA69B751}"/>
          </ac:picMkLst>
        </pc:picChg>
        <pc:picChg chg="del">
          <ac:chgData name="Shivit Bakrania" userId="e3bd8f1d-8d27-417e-a40d-c9a0a3fac23f" providerId="ADAL" clId="{5549F148-9757-4164-8AFA-A8B58FB3A96F}" dt="2024-05-28T20:57:45.009" v="618" actId="478"/>
          <ac:picMkLst>
            <pc:docMk/>
            <pc:sldMk cId="567609498" sldId="278"/>
            <ac:picMk id="22" creationId="{7D86F681-7A38-34A4-2ACC-A5CB8A0DD1A8}"/>
          </ac:picMkLst>
        </pc:picChg>
        <pc:picChg chg="del">
          <ac:chgData name="Shivit Bakrania" userId="e3bd8f1d-8d27-417e-a40d-c9a0a3fac23f" providerId="ADAL" clId="{5549F148-9757-4164-8AFA-A8B58FB3A96F}" dt="2024-05-28T20:57:45.009" v="618" actId="478"/>
          <ac:picMkLst>
            <pc:docMk/>
            <pc:sldMk cId="567609498" sldId="278"/>
            <ac:picMk id="23" creationId="{84B76AF7-ACC4-94C3-DD29-80C68CC0D991}"/>
          </ac:picMkLst>
        </pc:picChg>
        <pc:picChg chg="del">
          <ac:chgData name="Shivit Bakrania" userId="e3bd8f1d-8d27-417e-a40d-c9a0a3fac23f" providerId="ADAL" clId="{5549F148-9757-4164-8AFA-A8B58FB3A96F}" dt="2024-05-28T20:57:45.009" v="618" actId="478"/>
          <ac:picMkLst>
            <pc:docMk/>
            <pc:sldMk cId="567609498" sldId="278"/>
            <ac:picMk id="24" creationId="{A3D06850-478B-D377-8462-EC9796BD881C}"/>
          </ac:picMkLst>
        </pc:picChg>
        <pc:picChg chg="del">
          <ac:chgData name="Shivit Bakrania" userId="e3bd8f1d-8d27-417e-a40d-c9a0a3fac23f" providerId="ADAL" clId="{5549F148-9757-4164-8AFA-A8B58FB3A96F}" dt="2024-05-28T20:57:45.009" v="618" actId="478"/>
          <ac:picMkLst>
            <pc:docMk/>
            <pc:sldMk cId="567609498" sldId="278"/>
            <ac:picMk id="25" creationId="{5D4E89D9-3634-9FDE-31C9-990225293F4C}"/>
          </ac:picMkLst>
        </pc:picChg>
        <pc:picChg chg="del">
          <ac:chgData name="Shivit Bakrania" userId="e3bd8f1d-8d27-417e-a40d-c9a0a3fac23f" providerId="ADAL" clId="{5549F148-9757-4164-8AFA-A8B58FB3A96F}" dt="2024-05-28T20:57:45.009" v="618" actId="478"/>
          <ac:picMkLst>
            <pc:docMk/>
            <pc:sldMk cId="567609498" sldId="278"/>
            <ac:picMk id="26" creationId="{C8CCCFFD-63D5-74C3-3280-FC12F117B1E5}"/>
          </ac:picMkLst>
        </pc:picChg>
        <pc:picChg chg="del">
          <ac:chgData name="Shivit Bakrania" userId="e3bd8f1d-8d27-417e-a40d-c9a0a3fac23f" providerId="ADAL" clId="{5549F148-9757-4164-8AFA-A8B58FB3A96F}" dt="2024-05-28T20:57:45.009" v="618" actId="478"/>
          <ac:picMkLst>
            <pc:docMk/>
            <pc:sldMk cId="567609498" sldId="278"/>
            <ac:picMk id="27" creationId="{61B85F0B-DA25-D2EF-D9B7-79A3A774B508}"/>
          </ac:picMkLst>
        </pc:picChg>
        <pc:picChg chg="add del mod">
          <ac:chgData name="Shivit Bakrania" userId="e3bd8f1d-8d27-417e-a40d-c9a0a3fac23f" providerId="ADAL" clId="{5549F148-9757-4164-8AFA-A8B58FB3A96F}" dt="2024-05-28T20:58:23.856" v="626"/>
          <ac:picMkLst>
            <pc:docMk/>
            <pc:sldMk cId="567609498" sldId="278"/>
            <ac:picMk id="31" creationId="{7E0B26F3-F5CC-4F84-AF25-D29E3D034CFD}"/>
          </ac:picMkLst>
        </pc:picChg>
        <pc:picChg chg="add del mod">
          <ac:chgData name="Shivit Bakrania" userId="e3bd8f1d-8d27-417e-a40d-c9a0a3fac23f" providerId="ADAL" clId="{5549F148-9757-4164-8AFA-A8B58FB3A96F}" dt="2024-05-28T20:58:23.856" v="626"/>
          <ac:picMkLst>
            <pc:docMk/>
            <pc:sldMk cId="567609498" sldId="278"/>
            <ac:picMk id="32" creationId="{62DE5AAD-DA89-40DD-FF97-87F0EFA1C031}"/>
          </ac:picMkLst>
        </pc:picChg>
        <pc:picChg chg="add del mod">
          <ac:chgData name="Shivit Bakrania" userId="e3bd8f1d-8d27-417e-a40d-c9a0a3fac23f" providerId="ADAL" clId="{5549F148-9757-4164-8AFA-A8B58FB3A96F}" dt="2024-05-28T20:58:23.856" v="626"/>
          <ac:picMkLst>
            <pc:docMk/>
            <pc:sldMk cId="567609498" sldId="278"/>
            <ac:picMk id="33" creationId="{03938EB3-B9AF-A7B5-1A09-E2B9D7A4FDE1}"/>
          </ac:picMkLst>
        </pc:picChg>
        <pc:picChg chg="add del mod">
          <ac:chgData name="Shivit Bakrania" userId="e3bd8f1d-8d27-417e-a40d-c9a0a3fac23f" providerId="ADAL" clId="{5549F148-9757-4164-8AFA-A8B58FB3A96F}" dt="2024-05-28T20:58:23.856" v="626"/>
          <ac:picMkLst>
            <pc:docMk/>
            <pc:sldMk cId="567609498" sldId="278"/>
            <ac:picMk id="34" creationId="{F9EFECEF-88A5-85E6-1EFB-E47FE11D8D5E}"/>
          </ac:picMkLst>
        </pc:picChg>
        <pc:picChg chg="add del mod">
          <ac:chgData name="Shivit Bakrania" userId="e3bd8f1d-8d27-417e-a40d-c9a0a3fac23f" providerId="ADAL" clId="{5549F148-9757-4164-8AFA-A8B58FB3A96F}" dt="2024-05-28T20:58:23.856" v="626"/>
          <ac:picMkLst>
            <pc:docMk/>
            <pc:sldMk cId="567609498" sldId="278"/>
            <ac:picMk id="35" creationId="{24A0789C-9472-25A8-65CA-9493163C68A2}"/>
          </ac:picMkLst>
        </pc:picChg>
        <pc:picChg chg="add del mod">
          <ac:chgData name="Shivit Bakrania" userId="e3bd8f1d-8d27-417e-a40d-c9a0a3fac23f" providerId="ADAL" clId="{5549F148-9757-4164-8AFA-A8B58FB3A96F}" dt="2024-05-28T20:58:23.856" v="626"/>
          <ac:picMkLst>
            <pc:docMk/>
            <pc:sldMk cId="567609498" sldId="278"/>
            <ac:picMk id="36" creationId="{BB930F50-8D42-6CA2-B68F-1CE33A1EF292}"/>
          </ac:picMkLst>
        </pc:picChg>
        <pc:picChg chg="add del mod">
          <ac:chgData name="Shivit Bakrania" userId="e3bd8f1d-8d27-417e-a40d-c9a0a3fac23f" providerId="ADAL" clId="{5549F148-9757-4164-8AFA-A8B58FB3A96F}" dt="2024-05-28T20:58:23.856" v="626"/>
          <ac:picMkLst>
            <pc:docMk/>
            <pc:sldMk cId="567609498" sldId="278"/>
            <ac:picMk id="37" creationId="{8F4A23D3-BE1F-0C23-F7A7-1D0A55E36517}"/>
          </ac:picMkLst>
        </pc:picChg>
        <pc:picChg chg="add del mod">
          <ac:chgData name="Shivit Bakrania" userId="e3bd8f1d-8d27-417e-a40d-c9a0a3fac23f" providerId="ADAL" clId="{5549F148-9757-4164-8AFA-A8B58FB3A96F}" dt="2024-05-28T20:58:23.856" v="626"/>
          <ac:picMkLst>
            <pc:docMk/>
            <pc:sldMk cId="567609498" sldId="278"/>
            <ac:picMk id="38" creationId="{9F23B1DD-7311-199C-19C0-5133118994EF}"/>
          </ac:picMkLst>
        </pc:picChg>
        <pc:picChg chg="add del mod">
          <ac:chgData name="Shivit Bakrania" userId="e3bd8f1d-8d27-417e-a40d-c9a0a3fac23f" providerId="ADAL" clId="{5549F148-9757-4164-8AFA-A8B58FB3A96F}" dt="2024-05-28T20:58:23.856" v="626"/>
          <ac:picMkLst>
            <pc:docMk/>
            <pc:sldMk cId="567609498" sldId="278"/>
            <ac:picMk id="39" creationId="{A7182821-7140-4148-9B49-B4B5930AD1C7}"/>
          </ac:picMkLst>
        </pc:picChg>
        <pc:picChg chg="add del mod">
          <ac:chgData name="Shivit Bakrania" userId="e3bd8f1d-8d27-417e-a40d-c9a0a3fac23f" providerId="ADAL" clId="{5549F148-9757-4164-8AFA-A8B58FB3A96F}" dt="2024-05-28T20:58:23.856" v="626"/>
          <ac:picMkLst>
            <pc:docMk/>
            <pc:sldMk cId="567609498" sldId="278"/>
            <ac:picMk id="40" creationId="{51965796-C3CE-E7BC-A5A0-3B1DCA6EFD01}"/>
          </ac:picMkLst>
        </pc:picChg>
        <pc:picChg chg="add del mod">
          <ac:chgData name="Shivit Bakrania" userId="e3bd8f1d-8d27-417e-a40d-c9a0a3fac23f" providerId="ADAL" clId="{5549F148-9757-4164-8AFA-A8B58FB3A96F}" dt="2024-05-28T20:58:23.856" v="626"/>
          <ac:picMkLst>
            <pc:docMk/>
            <pc:sldMk cId="567609498" sldId="278"/>
            <ac:picMk id="41" creationId="{12F159A5-C18E-015B-716C-F2FCF417AC1D}"/>
          </ac:picMkLst>
        </pc:picChg>
        <pc:picChg chg="add del mod">
          <ac:chgData name="Shivit Bakrania" userId="e3bd8f1d-8d27-417e-a40d-c9a0a3fac23f" providerId="ADAL" clId="{5549F148-9757-4164-8AFA-A8B58FB3A96F}" dt="2024-05-28T20:58:23.856" v="626"/>
          <ac:picMkLst>
            <pc:docMk/>
            <pc:sldMk cId="567609498" sldId="278"/>
            <ac:picMk id="42" creationId="{D97C71A7-BF46-4475-4F04-DB94D4521AFE}"/>
          </ac:picMkLst>
        </pc:picChg>
        <pc:picChg chg="add del mod">
          <ac:chgData name="Shivit Bakrania" userId="e3bd8f1d-8d27-417e-a40d-c9a0a3fac23f" providerId="ADAL" clId="{5549F148-9757-4164-8AFA-A8B58FB3A96F}" dt="2024-05-28T20:58:23.856" v="626"/>
          <ac:picMkLst>
            <pc:docMk/>
            <pc:sldMk cId="567609498" sldId="278"/>
            <ac:picMk id="43" creationId="{644E0BED-B373-1AA1-EBCF-5C5D72BFDFFF}"/>
          </ac:picMkLst>
        </pc:picChg>
        <pc:picChg chg="add mod">
          <ac:chgData name="Shivit Bakrania" userId="e3bd8f1d-8d27-417e-a40d-c9a0a3fac23f" providerId="ADAL" clId="{5549F148-9757-4164-8AFA-A8B58FB3A96F}" dt="2024-05-28T20:57:59.860" v="621" actId="571"/>
          <ac:picMkLst>
            <pc:docMk/>
            <pc:sldMk cId="567609498" sldId="278"/>
            <ac:picMk id="49" creationId="{4695F09B-2D72-4C5D-20E4-0A983F86BDC7}"/>
          </ac:picMkLst>
        </pc:picChg>
        <pc:picChg chg="add mod">
          <ac:chgData name="Shivit Bakrania" userId="e3bd8f1d-8d27-417e-a40d-c9a0a3fac23f" providerId="ADAL" clId="{5549F148-9757-4164-8AFA-A8B58FB3A96F}" dt="2024-05-28T20:57:59.860" v="621" actId="571"/>
          <ac:picMkLst>
            <pc:docMk/>
            <pc:sldMk cId="567609498" sldId="278"/>
            <ac:picMk id="50" creationId="{CB331680-FBBD-A471-AAF7-851F49D04D54}"/>
          </ac:picMkLst>
        </pc:picChg>
        <pc:picChg chg="add mod">
          <ac:chgData name="Shivit Bakrania" userId="e3bd8f1d-8d27-417e-a40d-c9a0a3fac23f" providerId="ADAL" clId="{5549F148-9757-4164-8AFA-A8B58FB3A96F}" dt="2024-05-28T20:57:59.860" v="621" actId="571"/>
          <ac:picMkLst>
            <pc:docMk/>
            <pc:sldMk cId="567609498" sldId="278"/>
            <ac:picMk id="51" creationId="{56F6E105-49FC-7DDC-2110-5F74F596A1E3}"/>
          </ac:picMkLst>
        </pc:picChg>
        <pc:picChg chg="add mod">
          <ac:chgData name="Shivit Bakrania" userId="e3bd8f1d-8d27-417e-a40d-c9a0a3fac23f" providerId="ADAL" clId="{5549F148-9757-4164-8AFA-A8B58FB3A96F}" dt="2024-05-28T20:57:59.860" v="621" actId="571"/>
          <ac:picMkLst>
            <pc:docMk/>
            <pc:sldMk cId="567609498" sldId="278"/>
            <ac:picMk id="52" creationId="{66F10389-FD17-040D-4606-88744E303D1C}"/>
          </ac:picMkLst>
        </pc:picChg>
        <pc:picChg chg="add mod">
          <ac:chgData name="Shivit Bakrania" userId="e3bd8f1d-8d27-417e-a40d-c9a0a3fac23f" providerId="ADAL" clId="{5549F148-9757-4164-8AFA-A8B58FB3A96F}" dt="2024-05-28T20:57:59.860" v="621" actId="571"/>
          <ac:picMkLst>
            <pc:docMk/>
            <pc:sldMk cId="567609498" sldId="278"/>
            <ac:picMk id="53" creationId="{EFBDD770-8838-942C-E91F-A7D30112C0C0}"/>
          </ac:picMkLst>
        </pc:picChg>
        <pc:picChg chg="add mod">
          <ac:chgData name="Shivit Bakrania" userId="e3bd8f1d-8d27-417e-a40d-c9a0a3fac23f" providerId="ADAL" clId="{5549F148-9757-4164-8AFA-A8B58FB3A96F}" dt="2024-05-28T20:57:59.860" v="621" actId="571"/>
          <ac:picMkLst>
            <pc:docMk/>
            <pc:sldMk cId="567609498" sldId="278"/>
            <ac:picMk id="54" creationId="{F5840C22-9C69-0124-B76D-98D2B91AA22C}"/>
          </ac:picMkLst>
        </pc:picChg>
        <pc:picChg chg="add mod">
          <ac:chgData name="Shivit Bakrania" userId="e3bd8f1d-8d27-417e-a40d-c9a0a3fac23f" providerId="ADAL" clId="{5549F148-9757-4164-8AFA-A8B58FB3A96F}" dt="2024-05-28T20:57:59.860" v="621" actId="571"/>
          <ac:picMkLst>
            <pc:docMk/>
            <pc:sldMk cId="567609498" sldId="278"/>
            <ac:picMk id="55" creationId="{B30D7064-A71D-B2FF-1961-48F620A18E37}"/>
          </ac:picMkLst>
        </pc:picChg>
        <pc:picChg chg="add mod">
          <ac:chgData name="Shivit Bakrania" userId="e3bd8f1d-8d27-417e-a40d-c9a0a3fac23f" providerId="ADAL" clId="{5549F148-9757-4164-8AFA-A8B58FB3A96F}" dt="2024-05-28T20:57:59.860" v="621" actId="571"/>
          <ac:picMkLst>
            <pc:docMk/>
            <pc:sldMk cId="567609498" sldId="278"/>
            <ac:picMk id="56" creationId="{06D261E8-CDEB-529A-1C77-61B355A914EF}"/>
          </ac:picMkLst>
        </pc:picChg>
        <pc:picChg chg="add mod">
          <ac:chgData name="Shivit Bakrania" userId="e3bd8f1d-8d27-417e-a40d-c9a0a3fac23f" providerId="ADAL" clId="{5549F148-9757-4164-8AFA-A8B58FB3A96F}" dt="2024-05-28T20:57:59.860" v="621" actId="571"/>
          <ac:picMkLst>
            <pc:docMk/>
            <pc:sldMk cId="567609498" sldId="278"/>
            <ac:picMk id="57" creationId="{ED5CAA27-8561-EFAA-69E7-6EC3986BC673}"/>
          </ac:picMkLst>
        </pc:picChg>
        <pc:picChg chg="add mod">
          <ac:chgData name="Shivit Bakrania" userId="e3bd8f1d-8d27-417e-a40d-c9a0a3fac23f" providerId="ADAL" clId="{5549F148-9757-4164-8AFA-A8B58FB3A96F}" dt="2024-05-28T20:57:59.860" v="621" actId="571"/>
          <ac:picMkLst>
            <pc:docMk/>
            <pc:sldMk cId="567609498" sldId="278"/>
            <ac:picMk id="58" creationId="{6EB5C6FF-0030-31E0-F72F-6A5EFEF9231C}"/>
          </ac:picMkLst>
        </pc:picChg>
        <pc:picChg chg="add mod">
          <ac:chgData name="Shivit Bakrania" userId="e3bd8f1d-8d27-417e-a40d-c9a0a3fac23f" providerId="ADAL" clId="{5549F148-9757-4164-8AFA-A8B58FB3A96F}" dt="2024-05-28T20:57:59.860" v="621" actId="571"/>
          <ac:picMkLst>
            <pc:docMk/>
            <pc:sldMk cId="567609498" sldId="278"/>
            <ac:picMk id="59" creationId="{C6311E7C-3777-C4F9-9442-E48C42C48990}"/>
          </ac:picMkLst>
        </pc:picChg>
        <pc:picChg chg="add mod">
          <ac:chgData name="Shivit Bakrania" userId="e3bd8f1d-8d27-417e-a40d-c9a0a3fac23f" providerId="ADAL" clId="{5549F148-9757-4164-8AFA-A8B58FB3A96F}" dt="2024-05-28T20:57:59.860" v="621" actId="571"/>
          <ac:picMkLst>
            <pc:docMk/>
            <pc:sldMk cId="567609498" sldId="278"/>
            <ac:picMk id="60" creationId="{9183AE6B-D345-DE8A-DBBD-ED29C456DA6D}"/>
          </ac:picMkLst>
        </pc:picChg>
        <pc:picChg chg="add mod">
          <ac:chgData name="Shivit Bakrania" userId="e3bd8f1d-8d27-417e-a40d-c9a0a3fac23f" providerId="ADAL" clId="{5549F148-9757-4164-8AFA-A8B58FB3A96F}" dt="2024-05-28T20:57:59.860" v="621" actId="571"/>
          <ac:picMkLst>
            <pc:docMk/>
            <pc:sldMk cId="567609498" sldId="278"/>
            <ac:picMk id="61" creationId="{3F40E531-8AE1-FBB8-BEA1-828D7ACC8A31}"/>
          </ac:picMkLst>
        </pc:picChg>
        <pc:picChg chg="add mod">
          <ac:chgData name="Shivit Bakrania" userId="e3bd8f1d-8d27-417e-a40d-c9a0a3fac23f" providerId="ADAL" clId="{5549F148-9757-4164-8AFA-A8B58FB3A96F}" dt="2024-05-28T20:57:59.860" v="621" actId="571"/>
          <ac:picMkLst>
            <pc:docMk/>
            <pc:sldMk cId="567609498" sldId="278"/>
            <ac:picMk id="62" creationId="{6A331CB6-D7AC-24F4-A59B-73F7B903D877}"/>
          </ac:picMkLst>
        </pc:picChg>
        <pc:picChg chg="add mod">
          <ac:chgData name="Shivit Bakrania" userId="e3bd8f1d-8d27-417e-a40d-c9a0a3fac23f" providerId="ADAL" clId="{5549F148-9757-4164-8AFA-A8B58FB3A96F}" dt="2024-05-28T20:57:59.860" v="621" actId="571"/>
          <ac:picMkLst>
            <pc:docMk/>
            <pc:sldMk cId="567609498" sldId="278"/>
            <ac:picMk id="63" creationId="{C6CB14B7-C8AC-A0E1-C9C0-9909ED0D9402}"/>
          </ac:picMkLst>
        </pc:picChg>
        <pc:picChg chg="add mod">
          <ac:chgData name="Shivit Bakrania" userId="e3bd8f1d-8d27-417e-a40d-c9a0a3fac23f" providerId="ADAL" clId="{5549F148-9757-4164-8AFA-A8B58FB3A96F}" dt="2024-05-28T20:57:59.860" v="621" actId="571"/>
          <ac:picMkLst>
            <pc:docMk/>
            <pc:sldMk cId="567609498" sldId="278"/>
            <ac:picMk id="64" creationId="{97B13785-DEEF-24DE-B973-4F66C042ADE3}"/>
          </ac:picMkLst>
        </pc:picChg>
        <pc:picChg chg="add mod">
          <ac:chgData name="Shivit Bakrania" userId="e3bd8f1d-8d27-417e-a40d-c9a0a3fac23f" providerId="ADAL" clId="{5549F148-9757-4164-8AFA-A8B58FB3A96F}" dt="2024-05-28T20:57:59.860" v="621" actId="571"/>
          <ac:picMkLst>
            <pc:docMk/>
            <pc:sldMk cId="567609498" sldId="278"/>
            <ac:picMk id="65" creationId="{021E728D-EFD2-48C7-D926-3F8F05B12567}"/>
          </ac:picMkLst>
        </pc:picChg>
        <pc:picChg chg="add mod">
          <ac:chgData name="Shivit Bakrania" userId="e3bd8f1d-8d27-417e-a40d-c9a0a3fac23f" providerId="ADAL" clId="{5549F148-9757-4164-8AFA-A8B58FB3A96F}" dt="2024-05-28T20:57:59.860" v="621" actId="571"/>
          <ac:picMkLst>
            <pc:docMk/>
            <pc:sldMk cId="567609498" sldId="278"/>
            <ac:picMk id="66" creationId="{34D1882A-30FC-AAEC-AE48-29258A6D96B5}"/>
          </ac:picMkLst>
        </pc:picChg>
        <pc:picChg chg="add mod">
          <ac:chgData name="Shivit Bakrania" userId="e3bd8f1d-8d27-417e-a40d-c9a0a3fac23f" providerId="ADAL" clId="{5549F148-9757-4164-8AFA-A8B58FB3A96F}" dt="2024-05-28T20:57:59.860" v="621" actId="571"/>
          <ac:picMkLst>
            <pc:docMk/>
            <pc:sldMk cId="567609498" sldId="278"/>
            <ac:picMk id="67" creationId="{5C6F3D1C-FDBD-B51D-2443-2B2B7699EBA8}"/>
          </ac:picMkLst>
        </pc:picChg>
        <pc:picChg chg="add mod">
          <ac:chgData name="Shivit Bakrania" userId="e3bd8f1d-8d27-417e-a40d-c9a0a3fac23f" providerId="ADAL" clId="{5549F148-9757-4164-8AFA-A8B58FB3A96F}" dt="2024-05-28T20:57:59.860" v="621" actId="571"/>
          <ac:picMkLst>
            <pc:docMk/>
            <pc:sldMk cId="567609498" sldId="278"/>
            <ac:picMk id="68" creationId="{93FF2E16-9686-EBA4-78A3-CEA5F18B11A3}"/>
          </ac:picMkLst>
        </pc:picChg>
        <pc:picChg chg="add mod">
          <ac:chgData name="Shivit Bakrania" userId="e3bd8f1d-8d27-417e-a40d-c9a0a3fac23f" providerId="ADAL" clId="{5549F148-9757-4164-8AFA-A8B58FB3A96F}" dt="2024-05-28T20:57:59.860" v="621" actId="571"/>
          <ac:picMkLst>
            <pc:docMk/>
            <pc:sldMk cId="567609498" sldId="278"/>
            <ac:picMk id="69" creationId="{0893390B-D68D-5494-2F95-030A3FE6996E}"/>
          </ac:picMkLst>
        </pc:picChg>
        <pc:picChg chg="add mod">
          <ac:chgData name="Shivit Bakrania" userId="e3bd8f1d-8d27-417e-a40d-c9a0a3fac23f" providerId="ADAL" clId="{5549F148-9757-4164-8AFA-A8B58FB3A96F}" dt="2024-05-28T20:57:59.860" v="621" actId="571"/>
          <ac:picMkLst>
            <pc:docMk/>
            <pc:sldMk cId="567609498" sldId="278"/>
            <ac:picMk id="70" creationId="{41EDD26E-2D09-2F61-42CD-7A63DCC5B199}"/>
          </ac:picMkLst>
        </pc:picChg>
        <pc:picChg chg="add del mod">
          <ac:chgData name="Shivit Bakrania" userId="e3bd8f1d-8d27-417e-a40d-c9a0a3fac23f" providerId="ADAL" clId="{5549F148-9757-4164-8AFA-A8B58FB3A96F}" dt="2024-05-29T17:13:06.508" v="633" actId="478"/>
          <ac:picMkLst>
            <pc:docMk/>
            <pc:sldMk cId="567609498" sldId="278"/>
            <ac:picMk id="76" creationId="{F18F798F-D4CC-67E6-9E4B-58B247F7C54C}"/>
          </ac:picMkLst>
        </pc:picChg>
        <pc:picChg chg="add del mod">
          <ac:chgData name="Shivit Bakrania" userId="e3bd8f1d-8d27-417e-a40d-c9a0a3fac23f" providerId="ADAL" clId="{5549F148-9757-4164-8AFA-A8B58FB3A96F}" dt="2024-05-29T17:13:06.508" v="633" actId="478"/>
          <ac:picMkLst>
            <pc:docMk/>
            <pc:sldMk cId="567609498" sldId="278"/>
            <ac:picMk id="77" creationId="{A8541D16-D613-A346-62C1-9BD4B99496E4}"/>
          </ac:picMkLst>
        </pc:picChg>
        <pc:picChg chg="add del mod">
          <ac:chgData name="Shivit Bakrania" userId="e3bd8f1d-8d27-417e-a40d-c9a0a3fac23f" providerId="ADAL" clId="{5549F148-9757-4164-8AFA-A8B58FB3A96F}" dt="2024-05-29T17:13:06.508" v="633" actId="478"/>
          <ac:picMkLst>
            <pc:docMk/>
            <pc:sldMk cId="567609498" sldId="278"/>
            <ac:picMk id="78" creationId="{EE389331-2B2D-7FB2-E837-D7D81A18E351}"/>
          </ac:picMkLst>
        </pc:picChg>
        <pc:picChg chg="add del mod">
          <ac:chgData name="Shivit Bakrania" userId="e3bd8f1d-8d27-417e-a40d-c9a0a3fac23f" providerId="ADAL" clId="{5549F148-9757-4164-8AFA-A8B58FB3A96F}" dt="2024-05-29T17:13:06.508" v="633" actId="478"/>
          <ac:picMkLst>
            <pc:docMk/>
            <pc:sldMk cId="567609498" sldId="278"/>
            <ac:picMk id="79" creationId="{84961104-29B8-EE3F-1097-08398A3333FB}"/>
          </ac:picMkLst>
        </pc:picChg>
        <pc:picChg chg="add del mod">
          <ac:chgData name="Shivit Bakrania" userId="e3bd8f1d-8d27-417e-a40d-c9a0a3fac23f" providerId="ADAL" clId="{5549F148-9757-4164-8AFA-A8B58FB3A96F}" dt="2024-05-29T17:13:06.508" v="633" actId="478"/>
          <ac:picMkLst>
            <pc:docMk/>
            <pc:sldMk cId="567609498" sldId="278"/>
            <ac:picMk id="80" creationId="{734FB99A-4138-1433-8A58-701BE3E08501}"/>
          </ac:picMkLst>
        </pc:picChg>
        <pc:picChg chg="add del mod">
          <ac:chgData name="Shivit Bakrania" userId="e3bd8f1d-8d27-417e-a40d-c9a0a3fac23f" providerId="ADAL" clId="{5549F148-9757-4164-8AFA-A8B58FB3A96F}" dt="2024-05-29T17:13:06.508" v="633" actId="478"/>
          <ac:picMkLst>
            <pc:docMk/>
            <pc:sldMk cId="567609498" sldId="278"/>
            <ac:picMk id="81" creationId="{24F53822-5E2C-C34A-F11F-61A1AAC4362B}"/>
          </ac:picMkLst>
        </pc:picChg>
        <pc:picChg chg="add del mod">
          <ac:chgData name="Shivit Bakrania" userId="e3bd8f1d-8d27-417e-a40d-c9a0a3fac23f" providerId="ADAL" clId="{5549F148-9757-4164-8AFA-A8B58FB3A96F}" dt="2024-05-29T17:13:06.508" v="633" actId="478"/>
          <ac:picMkLst>
            <pc:docMk/>
            <pc:sldMk cId="567609498" sldId="278"/>
            <ac:picMk id="82" creationId="{BEDE837F-79F4-6EE3-4EA7-97BE3E467B6A}"/>
          </ac:picMkLst>
        </pc:picChg>
        <pc:picChg chg="add del mod">
          <ac:chgData name="Shivit Bakrania" userId="e3bd8f1d-8d27-417e-a40d-c9a0a3fac23f" providerId="ADAL" clId="{5549F148-9757-4164-8AFA-A8B58FB3A96F}" dt="2024-05-29T17:13:06.508" v="633" actId="478"/>
          <ac:picMkLst>
            <pc:docMk/>
            <pc:sldMk cId="567609498" sldId="278"/>
            <ac:picMk id="83" creationId="{8C85169B-7874-EB8C-38F8-27E618616375}"/>
          </ac:picMkLst>
        </pc:picChg>
        <pc:picChg chg="add del mod">
          <ac:chgData name="Shivit Bakrania" userId="e3bd8f1d-8d27-417e-a40d-c9a0a3fac23f" providerId="ADAL" clId="{5549F148-9757-4164-8AFA-A8B58FB3A96F}" dt="2024-05-29T17:13:06.508" v="633" actId="478"/>
          <ac:picMkLst>
            <pc:docMk/>
            <pc:sldMk cId="567609498" sldId="278"/>
            <ac:picMk id="84" creationId="{A8967D58-C808-813A-3724-5BE2A43372DC}"/>
          </ac:picMkLst>
        </pc:picChg>
        <pc:picChg chg="add del mod">
          <ac:chgData name="Shivit Bakrania" userId="e3bd8f1d-8d27-417e-a40d-c9a0a3fac23f" providerId="ADAL" clId="{5549F148-9757-4164-8AFA-A8B58FB3A96F}" dt="2024-05-29T17:13:06.508" v="633" actId="478"/>
          <ac:picMkLst>
            <pc:docMk/>
            <pc:sldMk cId="567609498" sldId="278"/>
            <ac:picMk id="85" creationId="{1AD7A29C-6ECE-BFFA-9BB8-4051DC02F97D}"/>
          </ac:picMkLst>
        </pc:picChg>
        <pc:picChg chg="add del mod">
          <ac:chgData name="Shivit Bakrania" userId="e3bd8f1d-8d27-417e-a40d-c9a0a3fac23f" providerId="ADAL" clId="{5549F148-9757-4164-8AFA-A8B58FB3A96F}" dt="2024-05-29T17:13:06.508" v="633" actId="478"/>
          <ac:picMkLst>
            <pc:docMk/>
            <pc:sldMk cId="567609498" sldId="278"/>
            <ac:picMk id="86" creationId="{A6BD8A2D-A590-D2AB-1BBD-3F4B08EFB193}"/>
          </ac:picMkLst>
        </pc:picChg>
        <pc:picChg chg="add del mod">
          <ac:chgData name="Shivit Bakrania" userId="e3bd8f1d-8d27-417e-a40d-c9a0a3fac23f" providerId="ADAL" clId="{5549F148-9757-4164-8AFA-A8B58FB3A96F}" dt="2024-05-29T17:13:06.508" v="633" actId="478"/>
          <ac:picMkLst>
            <pc:docMk/>
            <pc:sldMk cId="567609498" sldId="278"/>
            <ac:picMk id="87" creationId="{9E6B5502-567E-303A-AC8F-2D907763B6F7}"/>
          </ac:picMkLst>
        </pc:picChg>
        <pc:picChg chg="add del mod">
          <ac:chgData name="Shivit Bakrania" userId="e3bd8f1d-8d27-417e-a40d-c9a0a3fac23f" providerId="ADAL" clId="{5549F148-9757-4164-8AFA-A8B58FB3A96F}" dt="2024-05-29T17:13:06.508" v="633" actId="478"/>
          <ac:picMkLst>
            <pc:docMk/>
            <pc:sldMk cId="567609498" sldId="278"/>
            <ac:picMk id="88" creationId="{BFE31126-F7DC-BD05-091A-4C32CE1795D6}"/>
          </ac:picMkLst>
        </pc:picChg>
        <pc:picChg chg="add del mod">
          <ac:chgData name="Shivit Bakrania" userId="e3bd8f1d-8d27-417e-a40d-c9a0a3fac23f" providerId="ADAL" clId="{5549F148-9757-4164-8AFA-A8B58FB3A96F}" dt="2024-05-29T17:13:06.508" v="633" actId="478"/>
          <ac:picMkLst>
            <pc:docMk/>
            <pc:sldMk cId="567609498" sldId="278"/>
            <ac:picMk id="89" creationId="{664CF607-01DB-ED00-18AF-8DA19EE6C367}"/>
          </ac:picMkLst>
        </pc:picChg>
        <pc:picChg chg="add del mod">
          <ac:chgData name="Shivit Bakrania" userId="e3bd8f1d-8d27-417e-a40d-c9a0a3fac23f" providerId="ADAL" clId="{5549F148-9757-4164-8AFA-A8B58FB3A96F}" dt="2024-05-29T17:13:06.508" v="633" actId="478"/>
          <ac:picMkLst>
            <pc:docMk/>
            <pc:sldMk cId="567609498" sldId="278"/>
            <ac:picMk id="90" creationId="{E80CF446-14FD-A5BE-C43A-7BD2265D6CCD}"/>
          </ac:picMkLst>
        </pc:picChg>
        <pc:picChg chg="add del mod">
          <ac:chgData name="Shivit Bakrania" userId="e3bd8f1d-8d27-417e-a40d-c9a0a3fac23f" providerId="ADAL" clId="{5549F148-9757-4164-8AFA-A8B58FB3A96F}" dt="2024-05-29T17:13:06.508" v="633" actId="478"/>
          <ac:picMkLst>
            <pc:docMk/>
            <pc:sldMk cId="567609498" sldId="278"/>
            <ac:picMk id="91" creationId="{080C72BF-EC0D-7548-D689-2EC17D9F0B60}"/>
          </ac:picMkLst>
        </pc:picChg>
        <pc:picChg chg="add del mod">
          <ac:chgData name="Shivit Bakrania" userId="e3bd8f1d-8d27-417e-a40d-c9a0a3fac23f" providerId="ADAL" clId="{5549F148-9757-4164-8AFA-A8B58FB3A96F}" dt="2024-05-29T17:13:06.508" v="633" actId="478"/>
          <ac:picMkLst>
            <pc:docMk/>
            <pc:sldMk cId="567609498" sldId="278"/>
            <ac:picMk id="92" creationId="{53297D4D-9A70-235D-D04A-197CCB1E01F6}"/>
          </ac:picMkLst>
        </pc:picChg>
        <pc:picChg chg="add del mod">
          <ac:chgData name="Shivit Bakrania" userId="e3bd8f1d-8d27-417e-a40d-c9a0a3fac23f" providerId="ADAL" clId="{5549F148-9757-4164-8AFA-A8B58FB3A96F}" dt="2024-05-29T17:13:06.508" v="633" actId="478"/>
          <ac:picMkLst>
            <pc:docMk/>
            <pc:sldMk cId="567609498" sldId="278"/>
            <ac:picMk id="93" creationId="{FB52D704-6F8C-70BA-FDF0-4F1A4BEE7578}"/>
          </ac:picMkLst>
        </pc:picChg>
        <pc:picChg chg="add del mod">
          <ac:chgData name="Shivit Bakrania" userId="e3bd8f1d-8d27-417e-a40d-c9a0a3fac23f" providerId="ADAL" clId="{5549F148-9757-4164-8AFA-A8B58FB3A96F}" dt="2024-05-29T17:13:06.508" v="633" actId="478"/>
          <ac:picMkLst>
            <pc:docMk/>
            <pc:sldMk cId="567609498" sldId="278"/>
            <ac:picMk id="94" creationId="{9E25835B-535D-54FF-1E3E-02D878B93C0C}"/>
          </ac:picMkLst>
        </pc:picChg>
        <pc:picChg chg="add del mod">
          <ac:chgData name="Shivit Bakrania" userId="e3bd8f1d-8d27-417e-a40d-c9a0a3fac23f" providerId="ADAL" clId="{5549F148-9757-4164-8AFA-A8B58FB3A96F}" dt="2024-05-29T17:13:06.508" v="633" actId="478"/>
          <ac:picMkLst>
            <pc:docMk/>
            <pc:sldMk cId="567609498" sldId="278"/>
            <ac:picMk id="95" creationId="{3CB0309C-E828-5E4B-87CB-3FED74E702EC}"/>
          </ac:picMkLst>
        </pc:picChg>
        <pc:picChg chg="add del mod">
          <ac:chgData name="Shivit Bakrania" userId="e3bd8f1d-8d27-417e-a40d-c9a0a3fac23f" providerId="ADAL" clId="{5549F148-9757-4164-8AFA-A8B58FB3A96F}" dt="2024-05-29T17:13:06.508" v="633" actId="478"/>
          <ac:picMkLst>
            <pc:docMk/>
            <pc:sldMk cId="567609498" sldId="278"/>
            <ac:picMk id="96" creationId="{3D0EF87E-ABC1-BB4F-0958-1747120C9C16}"/>
          </ac:picMkLst>
        </pc:picChg>
        <pc:picChg chg="add del mod">
          <ac:chgData name="Shivit Bakrania" userId="e3bd8f1d-8d27-417e-a40d-c9a0a3fac23f" providerId="ADAL" clId="{5549F148-9757-4164-8AFA-A8B58FB3A96F}" dt="2024-05-29T17:13:06.508" v="633" actId="478"/>
          <ac:picMkLst>
            <pc:docMk/>
            <pc:sldMk cId="567609498" sldId="278"/>
            <ac:picMk id="97" creationId="{255CF0CF-6F6F-E892-17A9-E821A0D73610}"/>
          </ac:picMkLst>
        </pc:picChg>
        <pc:picChg chg="add del mod">
          <ac:chgData name="Shivit Bakrania" userId="e3bd8f1d-8d27-417e-a40d-c9a0a3fac23f" providerId="ADAL" clId="{5549F148-9757-4164-8AFA-A8B58FB3A96F}" dt="2024-05-29T17:12:57.395" v="630"/>
          <ac:picMkLst>
            <pc:docMk/>
            <pc:sldMk cId="567609498" sldId="278"/>
            <ac:picMk id="103" creationId="{9E762965-AF24-E283-74B3-E701552B3D63}"/>
          </ac:picMkLst>
        </pc:picChg>
        <pc:picChg chg="add del mod">
          <ac:chgData name="Shivit Bakrania" userId="e3bd8f1d-8d27-417e-a40d-c9a0a3fac23f" providerId="ADAL" clId="{5549F148-9757-4164-8AFA-A8B58FB3A96F}" dt="2024-05-29T17:12:57.395" v="630"/>
          <ac:picMkLst>
            <pc:docMk/>
            <pc:sldMk cId="567609498" sldId="278"/>
            <ac:picMk id="104" creationId="{9009E869-524D-AE5D-BB3D-3919DDA51889}"/>
          </ac:picMkLst>
        </pc:picChg>
        <pc:picChg chg="add del mod">
          <ac:chgData name="Shivit Bakrania" userId="e3bd8f1d-8d27-417e-a40d-c9a0a3fac23f" providerId="ADAL" clId="{5549F148-9757-4164-8AFA-A8B58FB3A96F}" dt="2024-05-29T17:12:57.395" v="630"/>
          <ac:picMkLst>
            <pc:docMk/>
            <pc:sldMk cId="567609498" sldId="278"/>
            <ac:picMk id="105" creationId="{8263B57A-A7C6-4293-747C-BAE23AC71B08}"/>
          </ac:picMkLst>
        </pc:picChg>
        <pc:picChg chg="add del mod">
          <ac:chgData name="Shivit Bakrania" userId="e3bd8f1d-8d27-417e-a40d-c9a0a3fac23f" providerId="ADAL" clId="{5549F148-9757-4164-8AFA-A8B58FB3A96F}" dt="2024-05-29T17:12:57.395" v="630"/>
          <ac:picMkLst>
            <pc:docMk/>
            <pc:sldMk cId="567609498" sldId="278"/>
            <ac:picMk id="106" creationId="{D3698D67-E702-2B13-95B6-7503D42D1568}"/>
          </ac:picMkLst>
        </pc:picChg>
        <pc:picChg chg="add del mod">
          <ac:chgData name="Shivit Bakrania" userId="e3bd8f1d-8d27-417e-a40d-c9a0a3fac23f" providerId="ADAL" clId="{5549F148-9757-4164-8AFA-A8B58FB3A96F}" dt="2024-05-29T17:12:57.395" v="630"/>
          <ac:picMkLst>
            <pc:docMk/>
            <pc:sldMk cId="567609498" sldId="278"/>
            <ac:picMk id="107" creationId="{2B199E99-FA6F-5023-8E5C-C5D0FCE55AB0}"/>
          </ac:picMkLst>
        </pc:picChg>
        <pc:picChg chg="add del mod">
          <ac:chgData name="Shivit Bakrania" userId="e3bd8f1d-8d27-417e-a40d-c9a0a3fac23f" providerId="ADAL" clId="{5549F148-9757-4164-8AFA-A8B58FB3A96F}" dt="2024-05-29T17:12:57.395" v="630"/>
          <ac:picMkLst>
            <pc:docMk/>
            <pc:sldMk cId="567609498" sldId="278"/>
            <ac:picMk id="108" creationId="{D4725AE5-B71A-0CF1-1F60-5CDF4AA789D3}"/>
          </ac:picMkLst>
        </pc:picChg>
        <pc:picChg chg="add del mod">
          <ac:chgData name="Shivit Bakrania" userId="e3bd8f1d-8d27-417e-a40d-c9a0a3fac23f" providerId="ADAL" clId="{5549F148-9757-4164-8AFA-A8B58FB3A96F}" dt="2024-05-29T17:12:57.395" v="630"/>
          <ac:picMkLst>
            <pc:docMk/>
            <pc:sldMk cId="567609498" sldId="278"/>
            <ac:picMk id="109" creationId="{857079B6-98C3-CAB8-F5AD-D3FFE9A24CDA}"/>
          </ac:picMkLst>
        </pc:picChg>
        <pc:picChg chg="add del mod">
          <ac:chgData name="Shivit Bakrania" userId="e3bd8f1d-8d27-417e-a40d-c9a0a3fac23f" providerId="ADAL" clId="{5549F148-9757-4164-8AFA-A8B58FB3A96F}" dt="2024-05-29T17:12:57.395" v="630"/>
          <ac:picMkLst>
            <pc:docMk/>
            <pc:sldMk cId="567609498" sldId="278"/>
            <ac:picMk id="110" creationId="{B287A2D6-1125-249B-BD58-28FD0AFF48D2}"/>
          </ac:picMkLst>
        </pc:picChg>
        <pc:picChg chg="add del mod">
          <ac:chgData name="Shivit Bakrania" userId="e3bd8f1d-8d27-417e-a40d-c9a0a3fac23f" providerId="ADAL" clId="{5549F148-9757-4164-8AFA-A8B58FB3A96F}" dt="2024-05-29T17:12:57.395" v="630"/>
          <ac:picMkLst>
            <pc:docMk/>
            <pc:sldMk cId="567609498" sldId="278"/>
            <ac:picMk id="111" creationId="{5F84D15D-E2CC-B840-4223-8FCE3F1E879A}"/>
          </ac:picMkLst>
        </pc:picChg>
        <pc:picChg chg="add del mod">
          <ac:chgData name="Shivit Bakrania" userId="e3bd8f1d-8d27-417e-a40d-c9a0a3fac23f" providerId="ADAL" clId="{5549F148-9757-4164-8AFA-A8B58FB3A96F}" dt="2024-05-29T17:12:57.395" v="630"/>
          <ac:picMkLst>
            <pc:docMk/>
            <pc:sldMk cId="567609498" sldId="278"/>
            <ac:picMk id="112" creationId="{FD2559AB-6EA8-0B67-5D40-D4858DF73A16}"/>
          </ac:picMkLst>
        </pc:picChg>
        <pc:picChg chg="add del mod">
          <ac:chgData name="Shivit Bakrania" userId="e3bd8f1d-8d27-417e-a40d-c9a0a3fac23f" providerId="ADAL" clId="{5549F148-9757-4164-8AFA-A8B58FB3A96F}" dt="2024-05-29T17:12:57.395" v="630"/>
          <ac:picMkLst>
            <pc:docMk/>
            <pc:sldMk cId="567609498" sldId="278"/>
            <ac:picMk id="113" creationId="{EC57B38B-1582-95CD-CDC8-D33E2EBC7383}"/>
          </ac:picMkLst>
        </pc:picChg>
        <pc:picChg chg="add del mod">
          <ac:chgData name="Shivit Bakrania" userId="e3bd8f1d-8d27-417e-a40d-c9a0a3fac23f" providerId="ADAL" clId="{5549F148-9757-4164-8AFA-A8B58FB3A96F}" dt="2024-05-29T17:12:57.395" v="630"/>
          <ac:picMkLst>
            <pc:docMk/>
            <pc:sldMk cId="567609498" sldId="278"/>
            <ac:picMk id="114" creationId="{17AEC1CA-0C27-534D-32A7-A78564EAF64D}"/>
          </ac:picMkLst>
        </pc:picChg>
        <pc:picChg chg="add del mod">
          <ac:chgData name="Shivit Bakrania" userId="e3bd8f1d-8d27-417e-a40d-c9a0a3fac23f" providerId="ADAL" clId="{5549F148-9757-4164-8AFA-A8B58FB3A96F}" dt="2024-05-29T17:12:57.395" v="630"/>
          <ac:picMkLst>
            <pc:docMk/>
            <pc:sldMk cId="567609498" sldId="278"/>
            <ac:picMk id="115" creationId="{0100E09E-D0A4-8B6F-E140-A836F44322F0}"/>
          </ac:picMkLst>
        </pc:picChg>
        <pc:picChg chg="add del mod">
          <ac:chgData name="Shivit Bakrania" userId="e3bd8f1d-8d27-417e-a40d-c9a0a3fac23f" providerId="ADAL" clId="{5549F148-9757-4164-8AFA-A8B58FB3A96F}" dt="2024-05-29T17:12:57.395" v="630"/>
          <ac:picMkLst>
            <pc:docMk/>
            <pc:sldMk cId="567609498" sldId="278"/>
            <ac:picMk id="116" creationId="{3300368E-88F7-CC31-AD7A-74ECDC45E009}"/>
          </ac:picMkLst>
        </pc:picChg>
        <pc:picChg chg="add del mod">
          <ac:chgData name="Shivit Bakrania" userId="e3bd8f1d-8d27-417e-a40d-c9a0a3fac23f" providerId="ADAL" clId="{5549F148-9757-4164-8AFA-A8B58FB3A96F}" dt="2024-05-29T17:12:57.395" v="630"/>
          <ac:picMkLst>
            <pc:docMk/>
            <pc:sldMk cId="567609498" sldId="278"/>
            <ac:picMk id="117" creationId="{3FE36479-1C3B-61F6-0E7D-F83DE8346708}"/>
          </ac:picMkLst>
        </pc:picChg>
        <pc:picChg chg="add del mod">
          <ac:chgData name="Shivit Bakrania" userId="e3bd8f1d-8d27-417e-a40d-c9a0a3fac23f" providerId="ADAL" clId="{5549F148-9757-4164-8AFA-A8B58FB3A96F}" dt="2024-05-29T17:12:57.395" v="630"/>
          <ac:picMkLst>
            <pc:docMk/>
            <pc:sldMk cId="567609498" sldId="278"/>
            <ac:picMk id="118" creationId="{3B25C81F-5617-8630-05B5-9E366083418F}"/>
          </ac:picMkLst>
        </pc:picChg>
        <pc:picChg chg="add del mod">
          <ac:chgData name="Shivit Bakrania" userId="e3bd8f1d-8d27-417e-a40d-c9a0a3fac23f" providerId="ADAL" clId="{5549F148-9757-4164-8AFA-A8B58FB3A96F}" dt="2024-05-29T17:12:57.395" v="630"/>
          <ac:picMkLst>
            <pc:docMk/>
            <pc:sldMk cId="567609498" sldId="278"/>
            <ac:picMk id="119" creationId="{51F37E7D-F3C2-0138-A6AC-B93A824E9319}"/>
          </ac:picMkLst>
        </pc:picChg>
        <pc:picChg chg="add del mod">
          <ac:chgData name="Shivit Bakrania" userId="e3bd8f1d-8d27-417e-a40d-c9a0a3fac23f" providerId="ADAL" clId="{5549F148-9757-4164-8AFA-A8B58FB3A96F}" dt="2024-05-29T17:12:57.395" v="630"/>
          <ac:picMkLst>
            <pc:docMk/>
            <pc:sldMk cId="567609498" sldId="278"/>
            <ac:picMk id="120" creationId="{7F56FA39-7D9C-DA82-FF9E-A600C756A14E}"/>
          </ac:picMkLst>
        </pc:picChg>
        <pc:picChg chg="add del mod">
          <ac:chgData name="Shivit Bakrania" userId="e3bd8f1d-8d27-417e-a40d-c9a0a3fac23f" providerId="ADAL" clId="{5549F148-9757-4164-8AFA-A8B58FB3A96F}" dt="2024-05-29T17:12:57.395" v="630"/>
          <ac:picMkLst>
            <pc:docMk/>
            <pc:sldMk cId="567609498" sldId="278"/>
            <ac:picMk id="121" creationId="{D4B44E5F-00F9-D30A-AB75-DB395D5CC179}"/>
          </ac:picMkLst>
        </pc:picChg>
        <pc:picChg chg="add del mod">
          <ac:chgData name="Shivit Bakrania" userId="e3bd8f1d-8d27-417e-a40d-c9a0a3fac23f" providerId="ADAL" clId="{5549F148-9757-4164-8AFA-A8B58FB3A96F}" dt="2024-05-29T17:12:57.395" v="630"/>
          <ac:picMkLst>
            <pc:docMk/>
            <pc:sldMk cId="567609498" sldId="278"/>
            <ac:picMk id="122" creationId="{B6C48A8F-8EF9-E2E1-8063-36B1C6E697F2}"/>
          </ac:picMkLst>
        </pc:picChg>
        <pc:picChg chg="add del mod">
          <ac:chgData name="Shivit Bakrania" userId="e3bd8f1d-8d27-417e-a40d-c9a0a3fac23f" providerId="ADAL" clId="{5549F148-9757-4164-8AFA-A8B58FB3A96F}" dt="2024-05-29T17:12:57.395" v="630"/>
          <ac:picMkLst>
            <pc:docMk/>
            <pc:sldMk cId="567609498" sldId="278"/>
            <ac:picMk id="123" creationId="{9526D3CF-03CD-F64F-CFB0-4C5E53AEC544}"/>
          </ac:picMkLst>
        </pc:picChg>
        <pc:picChg chg="add del mod">
          <ac:chgData name="Shivit Bakrania" userId="e3bd8f1d-8d27-417e-a40d-c9a0a3fac23f" providerId="ADAL" clId="{5549F148-9757-4164-8AFA-A8B58FB3A96F}" dt="2024-05-29T17:12:57.395" v="630"/>
          <ac:picMkLst>
            <pc:docMk/>
            <pc:sldMk cId="567609498" sldId="278"/>
            <ac:picMk id="124" creationId="{DFAEEAC2-D199-E37F-13A7-B13A312356F1}"/>
          </ac:picMkLst>
        </pc:picChg>
        <pc:picChg chg="add del mod">
          <ac:chgData name="Shivit Bakrania" userId="e3bd8f1d-8d27-417e-a40d-c9a0a3fac23f" providerId="ADAL" clId="{5549F148-9757-4164-8AFA-A8B58FB3A96F}" dt="2024-05-29T17:13:02.753" v="632"/>
          <ac:picMkLst>
            <pc:docMk/>
            <pc:sldMk cId="567609498" sldId="278"/>
            <ac:picMk id="130" creationId="{4FF7FABE-4D04-4EC4-4AFE-040C445D5B0E}"/>
          </ac:picMkLst>
        </pc:picChg>
        <pc:picChg chg="add del mod">
          <ac:chgData name="Shivit Bakrania" userId="e3bd8f1d-8d27-417e-a40d-c9a0a3fac23f" providerId="ADAL" clId="{5549F148-9757-4164-8AFA-A8B58FB3A96F}" dt="2024-05-29T17:13:02.753" v="632"/>
          <ac:picMkLst>
            <pc:docMk/>
            <pc:sldMk cId="567609498" sldId="278"/>
            <ac:picMk id="131" creationId="{022C6D59-202E-87B5-725F-4237086B2253}"/>
          </ac:picMkLst>
        </pc:picChg>
        <pc:picChg chg="add del mod">
          <ac:chgData name="Shivit Bakrania" userId="e3bd8f1d-8d27-417e-a40d-c9a0a3fac23f" providerId="ADAL" clId="{5549F148-9757-4164-8AFA-A8B58FB3A96F}" dt="2024-05-29T17:13:02.753" v="632"/>
          <ac:picMkLst>
            <pc:docMk/>
            <pc:sldMk cId="567609498" sldId="278"/>
            <ac:picMk id="132" creationId="{1A275A89-68B1-978F-CBC3-9F3BA1CCC9C4}"/>
          </ac:picMkLst>
        </pc:picChg>
        <pc:picChg chg="add del mod">
          <ac:chgData name="Shivit Bakrania" userId="e3bd8f1d-8d27-417e-a40d-c9a0a3fac23f" providerId="ADAL" clId="{5549F148-9757-4164-8AFA-A8B58FB3A96F}" dt="2024-05-29T17:13:02.753" v="632"/>
          <ac:picMkLst>
            <pc:docMk/>
            <pc:sldMk cId="567609498" sldId="278"/>
            <ac:picMk id="133" creationId="{7CCB32C8-BA35-F1A5-7B45-981B3CD5D7A4}"/>
          </ac:picMkLst>
        </pc:picChg>
        <pc:picChg chg="add del mod">
          <ac:chgData name="Shivit Bakrania" userId="e3bd8f1d-8d27-417e-a40d-c9a0a3fac23f" providerId="ADAL" clId="{5549F148-9757-4164-8AFA-A8B58FB3A96F}" dt="2024-05-29T17:13:02.753" v="632"/>
          <ac:picMkLst>
            <pc:docMk/>
            <pc:sldMk cId="567609498" sldId="278"/>
            <ac:picMk id="134" creationId="{36A7CA3B-C3C2-59F9-A034-EB7AB664932D}"/>
          </ac:picMkLst>
        </pc:picChg>
        <pc:picChg chg="add del mod">
          <ac:chgData name="Shivit Bakrania" userId="e3bd8f1d-8d27-417e-a40d-c9a0a3fac23f" providerId="ADAL" clId="{5549F148-9757-4164-8AFA-A8B58FB3A96F}" dt="2024-05-29T17:13:02.753" v="632"/>
          <ac:picMkLst>
            <pc:docMk/>
            <pc:sldMk cId="567609498" sldId="278"/>
            <ac:picMk id="135" creationId="{04CB1E00-5D3F-8552-23F0-4D5D9DD09B67}"/>
          </ac:picMkLst>
        </pc:picChg>
        <pc:picChg chg="add del mod">
          <ac:chgData name="Shivit Bakrania" userId="e3bd8f1d-8d27-417e-a40d-c9a0a3fac23f" providerId="ADAL" clId="{5549F148-9757-4164-8AFA-A8B58FB3A96F}" dt="2024-05-29T17:13:02.753" v="632"/>
          <ac:picMkLst>
            <pc:docMk/>
            <pc:sldMk cId="567609498" sldId="278"/>
            <ac:picMk id="136" creationId="{7B495F98-6A3E-B400-E095-0523FC8BB8BD}"/>
          </ac:picMkLst>
        </pc:picChg>
        <pc:picChg chg="add del mod">
          <ac:chgData name="Shivit Bakrania" userId="e3bd8f1d-8d27-417e-a40d-c9a0a3fac23f" providerId="ADAL" clId="{5549F148-9757-4164-8AFA-A8B58FB3A96F}" dt="2024-05-29T17:13:02.753" v="632"/>
          <ac:picMkLst>
            <pc:docMk/>
            <pc:sldMk cId="567609498" sldId="278"/>
            <ac:picMk id="137" creationId="{068CD13A-834A-5E8D-82A6-BC0E810B6F87}"/>
          </ac:picMkLst>
        </pc:picChg>
        <pc:picChg chg="add del mod">
          <ac:chgData name="Shivit Bakrania" userId="e3bd8f1d-8d27-417e-a40d-c9a0a3fac23f" providerId="ADAL" clId="{5549F148-9757-4164-8AFA-A8B58FB3A96F}" dt="2024-05-29T17:13:02.753" v="632"/>
          <ac:picMkLst>
            <pc:docMk/>
            <pc:sldMk cId="567609498" sldId="278"/>
            <ac:picMk id="138" creationId="{88C472CA-16DE-E119-8513-3C9D5F59F325}"/>
          </ac:picMkLst>
        </pc:picChg>
        <pc:picChg chg="add del mod">
          <ac:chgData name="Shivit Bakrania" userId="e3bd8f1d-8d27-417e-a40d-c9a0a3fac23f" providerId="ADAL" clId="{5549F148-9757-4164-8AFA-A8B58FB3A96F}" dt="2024-05-29T17:13:02.753" v="632"/>
          <ac:picMkLst>
            <pc:docMk/>
            <pc:sldMk cId="567609498" sldId="278"/>
            <ac:picMk id="139" creationId="{B9A8BF1F-6E01-E1EA-E885-49BFE260C8DF}"/>
          </ac:picMkLst>
        </pc:picChg>
        <pc:picChg chg="add del mod">
          <ac:chgData name="Shivit Bakrania" userId="e3bd8f1d-8d27-417e-a40d-c9a0a3fac23f" providerId="ADAL" clId="{5549F148-9757-4164-8AFA-A8B58FB3A96F}" dt="2024-05-29T17:13:02.753" v="632"/>
          <ac:picMkLst>
            <pc:docMk/>
            <pc:sldMk cId="567609498" sldId="278"/>
            <ac:picMk id="140" creationId="{8A618133-78BA-6AD7-17AF-0D6BA9CE0162}"/>
          </ac:picMkLst>
        </pc:picChg>
        <pc:picChg chg="add del mod">
          <ac:chgData name="Shivit Bakrania" userId="e3bd8f1d-8d27-417e-a40d-c9a0a3fac23f" providerId="ADAL" clId="{5549F148-9757-4164-8AFA-A8B58FB3A96F}" dt="2024-05-29T17:13:02.753" v="632"/>
          <ac:picMkLst>
            <pc:docMk/>
            <pc:sldMk cId="567609498" sldId="278"/>
            <ac:picMk id="141" creationId="{6A951957-348E-20C6-0498-03F088991C99}"/>
          </ac:picMkLst>
        </pc:picChg>
        <pc:picChg chg="add del mod">
          <ac:chgData name="Shivit Bakrania" userId="e3bd8f1d-8d27-417e-a40d-c9a0a3fac23f" providerId="ADAL" clId="{5549F148-9757-4164-8AFA-A8B58FB3A96F}" dt="2024-05-29T17:13:02.753" v="632"/>
          <ac:picMkLst>
            <pc:docMk/>
            <pc:sldMk cId="567609498" sldId="278"/>
            <ac:picMk id="142" creationId="{29769F31-8314-DEEB-39B0-5CC109E86720}"/>
          </ac:picMkLst>
        </pc:picChg>
        <pc:picChg chg="add del mod">
          <ac:chgData name="Shivit Bakrania" userId="e3bd8f1d-8d27-417e-a40d-c9a0a3fac23f" providerId="ADAL" clId="{5549F148-9757-4164-8AFA-A8B58FB3A96F}" dt="2024-05-29T17:13:02.753" v="632"/>
          <ac:picMkLst>
            <pc:docMk/>
            <pc:sldMk cId="567609498" sldId="278"/>
            <ac:picMk id="143" creationId="{66ADEDB4-967A-E048-DE18-518EF0C4EE2E}"/>
          </ac:picMkLst>
        </pc:picChg>
        <pc:picChg chg="add del mod">
          <ac:chgData name="Shivit Bakrania" userId="e3bd8f1d-8d27-417e-a40d-c9a0a3fac23f" providerId="ADAL" clId="{5549F148-9757-4164-8AFA-A8B58FB3A96F}" dt="2024-05-29T17:13:02.753" v="632"/>
          <ac:picMkLst>
            <pc:docMk/>
            <pc:sldMk cId="567609498" sldId="278"/>
            <ac:picMk id="144" creationId="{89C61651-8232-4FD0-6145-7BF55CB03B39}"/>
          </ac:picMkLst>
        </pc:picChg>
        <pc:picChg chg="add del mod">
          <ac:chgData name="Shivit Bakrania" userId="e3bd8f1d-8d27-417e-a40d-c9a0a3fac23f" providerId="ADAL" clId="{5549F148-9757-4164-8AFA-A8B58FB3A96F}" dt="2024-05-29T17:13:02.753" v="632"/>
          <ac:picMkLst>
            <pc:docMk/>
            <pc:sldMk cId="567609498" sldId="278"/>
            <ac:picMk id="145" creationId="{68D96E57-1FE1-68ED-CDBB-1913733B460B}"/>
          </ac:picMkLst>
        </pc:picChg>
        <pc:picChg chg="add del mod">
          <ac:chgData name="Shivit Bakrania" userId="e3bd8f1d-8d27-417e-a40d-c9a0a3fac23f" providerId="ADAL" clId="{5549F148-9757-4164-8AFA-A8B58FB3A96F}" dt="2024-05-29T17:13:02.753" v="632"/>
          <ac:picMkLst>
            <pc:docMk/>
            <pc:sldMk cId="567609498" sldId="278"/>
            <ac:picMk id="146" creationId="{DFBE9202-3C22-2596-2C44-58FEB113C0BC}"/>
          </ac:picMkLst>
        </pc:picChg>
        <pc:picChg chg="add del mod">
          <ac:chgData name="Shivit Bakrania" userId="e3bd8f1d-8d27-417e-a40d-c9a0a3fac23f" providerId="ADAL" clId="{5549F148-9757-4164-8AFA-A8B58FB3A96F}" dt="2024-05-29T17:13:02.753" v="632"/>
          <ac:picMkLst>
            <pc:docMk/>
            <pc:sldMk cId="567609498" sldId="278"/>
            <ac:picMk id="147" creationId="{4029198B-F224-3391-5BAE-FDBC6EF7B6EA}"/>
          </ac:picMkLst>
        </pc:picChg>
        <pc:picChg chg="add del mod">
          <ac:chgData name="Shivit Bakrania" userId="e3bd8f1d-8d27-417e-a40d-c9a0a3fac23f" providerId="ADAL" clId="{5549F148-9757-4164-8AFA-A8B58FB3A96F}" dt="2024-05-29T17:13:02.753" v="632"/>
          <ac:picMkLst>
            <pc:docMk/>
            <pc:sldMk cId="567609498" sldId="278"/>
            <ac:picMk id="148" creationId="{E3343C63-47F7-B0F0-7333-9E2D51D5BBEF}"/>
          </ac:picMkLst>
        </pc:picChg>
        <pc:picChg chg="add del mod">
          <ac:chgData name="Shivit Bakrania" userId="e3bd8f1d-8d27-417e-a40d-c9a0a3fac23f" providerId="ADAL" clId="{5549F148-9757-4164-8AFA-A8B58FB3A96F}" dt="2024-05-29T17:13:02.753" v="632"/>
          <ac:picMkLst>
            <pc:docMk/>
            <pc:sldMk cId="567609498" sldId="278"/>
            <ac:picMk id="149" creationId="{BBD7B8B7-B739-001D-60CA-5903E33DF3DF}"/>
          </ac:picMkLst>
        </pc:picChg>
        <pc:picChg chg="add del mod">
          <ac:chgData name="Shivit Bakrania" userId="e3bd8f1d-8d27-417e-a40d-c9a0a3fac23f" providerId="ADAL" clId="{5549F148-9757-4164-8AFA-A8B58FB3A96F}" dt="2024-05-29T17:13:02.753" v="632"/>
          <ac:picMkLst>
            <pc:docMk/>
            <pc:sldMk cId="567609498" sldId="278"/>
            <ac:picMk id="150" creationId="{1E77442E-B8BE-D2D2-C055-CFC1055F9FE1}"/>
          </ac:picMkLst>
        </pc:picChg>
        <pc:picChg chg="add del mod">
          <ac:chgData name="Shivit Bakrania" userId="e3bd8f1d-8d27-417e-a40d-c9a0a3fac23f" providerId="ADAL" clId="{5549F148-9757-4164-8AFA-A8B58FB3A96F}" dt="2024-05-29T17:13:02.753" v="632"/>
          <ac:picMkLst>
            <pc:docMk/>
            <pc:sldMk cId="567609498" sldId="278"/>
            <ac:picMk id="151" creationId="{CA12502B-BE01-E510-E207-BD0BD424E88F}"/>
          </ac:picMkLst>
        </pc:picChg>
        <pc:picChg chg="add mod">
          <ac:chgData name="Shivit Bakrania" userId="e3bd8f1d-8d27-417e-a40d-c9a0a3fac23f" providerId="ADAL" clId="{5549F148-9757-4164-8AFA-A8B58FB3A96F}" dt="2024-05-29T17:13:41.785" v="635" actId="1076"/>
          <ac:picMkLst>
            <pc:docMk/>
            <pc:sldMk cId="567609498" sldId="278"/>
            <ac:picMk id="157" creationId="{97297B67-1F99-AD50-33A7-08C856B579F4}"/>
          </ac:picMkLst>
        </pc:picChg>
        <pc:picChg chg="add mod">
          <ac:chgData name="Shivit Bakrania" userId="e3bd8f1d-8d27-417e-a40d-c9a0a3fac23f" providerId="ADAL" clId="{5549F148-9757-4164-8AFA-A8B58FB3A96F}" dt="2024-05-29T17:13:41.785" v="635" actId="1076"/>
          <ac:picMkLst>
            <pc:docMk/>
            <pc:sldMk cId="567609498" sldId="278"/>
            <ac:picMk id="158" creationId="{19D615A0-7F28-B7FD-B414-42666FFE3715}"/>
          </ac:picMkLst>
        </pc:picChg>
        <pc:picChg chg="add mod">
          <ac:chgData name="Shivit Bakrania" userId="e3bd8f1d-8d27-417e-a40d-c9a0a3fac23f" providerId="ADAL" clId="{5549F148-9757-4164-8AFA-A8B58FB3A96F}" dt="2024-05-29T17:13:41.785" v="635" actId="1076"/>
          <ac:picMkLst>
            <pc:docMk/>
            <pc:sldMk cId="567609498" sldId="278"/>
            <ac:picMk id="159" creationId="{4F908193-E626-154E-C670-5F449063B567}"/>
          </ac:picMkLst>
        </pc:picChg>
        <pc:picChg chg="add mod">
          <ac:chgData name="Shivit Bakrania" userId="e3bd8f1d-8d27-417e-a40d-c9a0a3fac23f" providerId="ADAL" clId="{5549F148-9757-4164-8AFA-A8B58FB3A96F}" dt="2024-05-29T17:13:41.785" v="635" actId="1076"/>
          <ac:picMkLst>
            <pc:docMk/>
            <pc:sldMk cId="567609498" sldId="278"/>
            <ac:picMk id="160" creationId="{69AA21D5-CA06-3A0D-B3AC-0287AEFB2E20}"/>
          </ac:picMkLst>
        </pc:picChg>
        <pc:picChg chg="add mod">
          <ac:chgData name="Shivit Bakrania" userId="e3bd8f1d-8d27-417e-a40d-c9a0a3fac23f" providerId="ADAL" clId="{5549F148-9757-4164-8AFA-A8B58FB3A96F}" dt="2024-05-29T17:13:41.785" v="635" actId="1076"/>
          <ac:picMkLst>
            <pc:docMk/>
            <pc:sldMk cId="567609498" sldId="278"/>
            <ac:picMk id="161" creationId="{678F3450-D46F-5734-2B0E-7CF45A5BF1E1}"/>
          </ac:picMkLst>
        </pc:picChg>
        <pc:picChg chg="add mod">
          <ac:chgData name="Shivit Bakrania" userId="e3bd8f1d-8d27-417e-a40d-c9a0a3fac23f" providerId="ADAL" clId="{5549F148-9757-4164-8AFA-A8B58FB3A96F}" dt="2024-05-29T17:13:41.785" v="635" actId="1076"/>
          <ac:picMkLst>
            <pc:docMk/>
            <pc:sldMk cId="567609498" sldId="278"/>
            <ac:picMk id="162" creationId="{B534F0F7-6708-5B81-A523-45A0A44F4D5D}"/>
          </ac:picMkLst>
        </pc:picChg>
        <pc:picChg chg="add mod">
          <ac:chgData name="Shivit Bakrania" userId="e3bd8f1d-8d27-417e-a40d-c9a0a3fac23f" providerId="ADAL" clId="{5549F148-9757-4164-8AFA-A8B58FB3A96F}" dt="2024-05-29T17:13:41.785" v="635" actId="1076"/>
          <ac:picMkLst>
            <pc:docMk/>
            <pc:sldMk cId="567609498" sldId="278"/>
            <ac:picMk id="163" creationId="{D62C3068-FECD-6208-B42A-03A2B312A130}"/>
          </ac:picMkLst>
        </pc:picChg>
        <pc:picChg chg="add mod">
          <ac:chgData name="Shivit Bakrania" userId="e3bd8f1d-8d27-417e-a40d-c9a0a3fac23f" providerId="ADAL" clId="{5549F148-9757-4164-8AFA-A8B58FB3A96F}" dt="2024-05-29T17:13:41.785" v="635" actId="1076"/>
          <ac:picMkLst>
            <pc:docMk/>
            <pc:sldMk cId="567609498" sldId="278"/>
            <ac:picMk id="164" creationId="{8AC70C5D-1664-8C50-9397-DDB93B4C869B}"/>
          </ac:picMkLst>
        </pc:picChg>
        <pc:picChg chg="add mod">
          <ac:chgData name="Shivit Bakrania" userId="e3bd8f1d-8d27-417e-a40d-c9a0a3fac23f" providerId="ADAL" clId="{5549F148-9757-4164-8AFA-A8B58FB3A96F}" dt="2024-05-29T17:13:41.785" v="635" actId="1076"/>
          <ac:picMkLst>
            <pc:docMk/>
            <pc:sldMk cId="567609498" sldId="278"/>
            <ac:picMk id="165" creationId="{7E75778D-D686-2BD9-4F0D-F6B66DFA5312}"/>
          </ac:picMkLst>
        </pc:picChg>
        <pc:picChg chg="add mod">
          <ac:chgData name="Shivit Bakrania" userId="e3bd8f1d-8d27-417e-a40d-c9a0a3fac23f" providerId="ADAL" clId="{5549F148-9757-4164-8AFA-A8B58FB3A96F}" dt="2024-05-29T17:13:41.785" v="635" actId="1076"/>
          <ac:picMkLst>
            <pc:docMk/>
            <pc:sldMk cId="567609498" sldId="278"/>
            <ac:picMk id="166" creationId="{FB948DFF-7F8D-5CF5-B795-FB0C61F70EEB}"/>
          </ac:picMkLst>
        </pc:picChg>
        <pc:picChg chg="add mod">
          <ac:chgData name="Shivit Bakrania" userId="e3bd8f1d-8d27-417e-a40d-c9a0a3fac23f" providerId="ADAL" clId="{5549F148-9757-4164-8AFA-A8B58FB3A96F}" dt="2024-05-29T17:13:41.785" v="635" actId="1076"/>
          <ac:picMkLst>
            <pc:docMk/>
            <pc:sldMk cId="567609498" sldId="278"/>
            <ac:picMk id="167" creationId="{5D0D7064-2A64-078B-0F68-E0DB4E405E31}"/>
          </ac:picMkLst>
        </pc:picChg>
        <pc:picChg chg="add mod">
          <ac:chgData name="Shivit Bakrania" userId="e3bd8f1d-8d27-417e-a40d-c9a0a3fac23f" providerId="ADAL" clId="{5549F148-9757-4164-8AFA-A8B58FB3A96F}" dt="2024-05-29T17:13:41.785" v="635" actId="1076"/>
          <ac:picMkLst>
            <pc:docMk/>
            <pc:sldMk cId="567609498" sldId="278"/>
            <ac:picMk id="168" creationId="{E2445E67-7DF6-5F89-8457-8B4346F4868E}"/>
          </ac:picMkLst>
        </pc:picChg>
        <pc:picChg chg="add mod">
          <ac:chgData name="Shivit Bakrania" userId="e3bd8f1d-8d27-417e-a40d-c9a0a3fac23f" providerId="ADAL" clId="{5549F148-9757-4164-8AFA-A8B58FB3A96F}" dt="2024-05-29T17:13:41.785" v="635" actId="1076"/>
          <ac:picMkLst>
            <pc:docMk/>
            <pc:sldMk cId="567609498" sldId="278"/>
            <ac:picMk id="169" creationId="{7A32E232-7E90-E1BA-C0BB-CF23562ECC24}"/>
          </ac:picMkLst>
        </pc:picChg>
        <pc:picChg chg="add mod">
          <ac:chgData name="Shivit Bakrania" userId="e3bd8f1d-8d27-417e-a40d-c9a0a3fac23f" providerId="ADAL" clId="{5549F148-9757-4164-8AFA-A8B58FB3A96F}" dt="2024-05-29T17:13:41.785" v="635" actId="1076"/>
          <ac:picMkLst>
            <pc:docMk/>
            <pc:sldMk cId="567609498" sldId="278"/>
            <ac:picMk id="170" creationId="{76E87051-50CC-3D12-E773-9E0E74E84019}"/>
          </ac:picMkLst>
        </pc:picChg>
        <pc:picChg chg="add mod">
          <ac:chgData name="Shivit Bakrania" userId="e3bd8f1d-8d27-417e-a40d-c9a0a3fac23f" providerId="ADAL" clId="{5549F148-9757-4164-8AFA-A8B58FB3A96F}" dt="2024-05-29T17:13:41.785" v="635" actId="1076"/>
          <ac:picMkLst>
            <pc:docMk/>
            <pc:sldMk cId="567609498" sldId="278"/>
            <ac:picMk id="171" creationId="{ED057E1F-DD10-DBAD-758E-254CBED82FD4}"/>
          </ac:picMkLst>
        </pc:picChg>
        <pc:picChg chg="add mod">
          <ac:chgData name="Shivit Bakrania" userId="e3bd8f1d-8d27-417e-a40d-c9a0a3fac23f" providerId="ADAL" clId="{5549F148-9757-4164-8AFA-A8B58FB3A96F}" dt="2024-05-29T17:13:41.785" v="635" actId="1076"/>
          <ac:picMkLst>
            <pc:docMk/>
            <pc:sldMk cId="567609498" sldId="278"/>
            <ac:picMk id="172" creationId="{436AA554-F40D-D8A5-2EC9-7046042249AF}"/>
          </ac:picMkLst>
        </pc:picChg>
        <pc:picChg chg="add mod">
          <ac:chgData name="Shivit Bakrania" userId="e3bd8f1d-8d27-417e-a40d-c9a0a3fac23f" providerId="ADAL" clId="{5549F148-9757-4164-8AFA-A8B58FB3A96F}" dt="2024-05-29T17:13:41.785" v="635" actId="1076"/>
          <ac:picMkLst>
            <pc:docMk/>
            <pc:sldMk cId="567609498" sldId="278"/>
            <ac:picMk id="173" creationId="{54CC1EA3-C40B-A668-9ECA-7DF09AEA80A9}"/>
          </ac:picMkLst>
        </pc:picChg>
        <pc:picChg chg="add mod">
          <ac:chgData name="Shivit Bakrania" userId="e3bd8f1d-8d27-417e-a40d-c9a0a3fac23f" providerId="ADAL" clId="{5549F148-9757-4164-8AFA-A8B58FB3A96F}" dt="2024-05-29T17:13:41.785" v="635" actId="1076"/>
          <ac:picMkLst>
            <pc:docMk/>
            <pc:sldMk cId="567609498" sldId="278"/>
            <ac:picMk id="174" creationId="{825EC67D-45B0-CD48-8EB8-FC98D66F5D2F}"/>
          </ac:picMkLst>
        </pc:picChg>
        <pc:picChg chg="add mod">
          <ac:chgData name="Shivit Bakrania" userId="e3bd8f1d-8d27-417e-a40d-c9a0a3fac23f" providerId="ADAL" clId="{5549F148-9757-4164-8AFA-A8B58FB3A96F}" dt="2024-05-29T17:13:41.785" v="635" actId="1076"/>
          <ac:picMkLst>
            <pc:docMk/>
            <pc:sldMk cId="567609498" sldId="278"/>
            <ac:picMk id="175" creationId="{B9260A0C-8210-D110-428B-E3C4CA01B2E2}"/>
          </ac:picMkLst>
        </pc:picChg>
        <pc:picChg chg="add mod">
          <ac:chgData name="Shivit Bakrania" userId="e3bd8f1d-8d27-417e-a40d-c9a0a3fac23f" providerId="ADAL" clId="{5549F148-9757-4164-8AFA-A8B58FB3A96F}" dt="2024-05-29T17:13:41.785" v="635" actId="1076"/>
          <ac:picMkLst>
            <pc:docMk/>
            <pc:sldMk cId="567609498" sldId="278"/>
            <ac:picMk id="176" creationId="{7B6F4599-EAFA-7D19-005D-D386C1D44C55}"/>
          </ac:picMkLst>
        </pc:picChg>
        <pc:picChg chg="add mod">
          <ac:chgData name="Shivit Bakrania" userId="e3bd8f1d-8d27-417e-a40d-c9a0a3fac23f" providerId="ADAL" clId="{5549F148-9757-4164-8AFA-A8B58FB3A96F}" dt="2024-05-29T17:13:41.785" v="635" actId="1076"/>
          <ac:picMkLst>
            <pc:docMk/>
            <pc:sldMk cId="567609498" sldId="278"/>
            <ac:picMk id="177" creationId="{F2515BAF-8F88-A2CA-36B9-7E51E4CF19FF}"/>
          </ac:picMkLst>
        </pc:picChg>
        <pc:picChg chg="add mod">
          <ac:chgData name="Shivit Bakrania" userId="e3bd8f1d-8d27-417e-a40d-c9a0a3fac23f" providerId="ADAL" clId="{5549F148-9757-4164-8AFA-A8B58FB3A96F}" dt="2024-05-29T17:13:41.785" v="635" actId="1076"/>
          <ac:picMkLst>
            <pc:docMk/>
            <pc:sldMk cId="567609498" sldId="278"/>
            <ac:picMk id="178" creationId="{39579BBC-6B56-EE50-C9F9-26CE4D7C149C}"/>
          </ac:picMkLst>
        </pc:picChg>
      </pc:sldChg>
      <pc:sldChg chg="addSp delSp modSp add mod modNotesTx">
        <pc:chgData name="Shivit Bakrania" userId="e3bd8f1d-8d27-417e-a40d-c9a0a3fac23f" providerId="ADAL" clId="{5549F148-9757-4164-8AFA-A8B58FB3A96F}" dt="2024-05-29T19:06:01.977" v="1079" actId="1038"/>
        <pc:sldMkLst>
          <pc:docMk/>
          <pc:sldMk cId="2570831495" sldId="279"/>
        </pc:sldMkLst>
        <pc:spChg chg="mod">
          <ac:chgData name="Shivit Bakrania" userId="e3bd8f1d-8d27-417e-a40d-c9a0a3fac23f" providerId="ADAL" clId="{5549F148-9757-4164-8AFA-A8B58FB3A96F}" dt="2024-05-29T18:59:30.478" v="675" actId="20577"/>
          <ac:spMkLst>
            <pc:docMk/>
            <pc:sldMk cId="2570831495" sldId="279"/>
            <ac:spMk id="5" creationId="{00000000-0000-0000-0000-000000000000}"/>
          </ac:spMkLst>
        </pc:spChg>
        <pc:spChg chg="del">
          <ac:chgData name="Shivit Bakrania" userId="e3bd8f1d-8d27-417e-a40d-c9a0a3fac23f" providerId="ADAL" clId="{5549F148-9757-4164-8AFA-A8B58FB3A96F}" dt="2024-05-29T17:15:07.805" v="638" actId="478"/>
          <ac:spMkLst>
            <pc:docMk/>
            <pc:sldMk cId="2570831495" sldId="279"/>
            <ac:spMk id="179" creationId="{92211086-E070-4292-32D0-6EB99DAE7827}"/>
          </ac:spMkLst>
        </pc:spChg>
        <pc:spChg chg="del">
          <ac:chgData name="Shivit Bakrania" userId="e3bd8f1d-8d27-417e-a40d-c9a0a3fac23f" providerId="ADAL" clId="{5549F148-9757-4164-8AFA-A8B58FB3A96F}" dt="2024-05-29T17:15:07.805" v="638" actId="478"/>
          <ac:spMkLst>
            <pc:docMk/>
            <pc:sldMk cId="2570831495" sldId="279"/>
            <ac:spMk id="180" creationId="{7897D606-35BD-6B19-FF82-D05B06B24573}"/>
          </ac:spMkLst>
        </pc:spChg>
        <pc:spChg chg="del">
          <ac:chgData name="Shivit Bakrania" userId="e3bd8f1d-8d27-417e-a40d-c9a0a3fac23f" providerId="ADAL" clId="{5549F148-9757-4164-8AFA-A8B58FB3A96F}" dt="2024-05-29T17:15:07.805" v="638" actId="478"/>
          <ac:spMkLst>
            <pc:docMk/>
            <pc:sldMk cId="2570831495" sldId="279"/>
            <ac:spMk id="181" creationId="{442E3349-EE32-16B3-4294-5181B123C6D2}"/>
          </ac:spMkLst>
        </pc:spChg>
        <pc:spChg chg="del">
          <ac:chgData name="Shivit Bakrania" userId="e3bd8f1d-8d27-417e-a40d-c9a0a3fac23f" providerId="ADAL" clId="{5549F148-9757-4164-8AFA-A8B58FB3A96F}" dt="2024-05-29T17:15:07.805" v="638" actId="478"/>
          <ac:spMkLst>
            <pc:docMk/>
            <pc:sldMk cId="2570831495" sldId="279"/>
            <ac:spMk id="182" creationId="{36B66D70-85F9-B05B-B042-EDC4FE91451F}"/>
          </ac:spMkLst>
        </pc:spChg>
        <pc:spChg chg="del">
          <ac:chgData name="Shivit Bakrania" userId="e3bd8f1d-8d27-417e-a40d-c9a0a3fac23f" providerId="ADAL" clId="{5549F148-9757-4164-8AFA-A8B58FB3A96F}" dt="2024-05-29T17:15:07.805" v="638" actId="478"/>
          <ac:spMkLst>
            <pc:docMk/>
            <pc:sldMk cId="2570831495" sldId="279"/>
            <ac:spMk id="183" creationId="{377346BA-500A-5BC8-5F7E-DF6AE2BB67D6}"/>
          </ac:spMkLst>
        </pc:spChg>
        <pc:picChg chg="add mod">
          <ac:chgData name="Shivit Bakrania" userId="e3bd8f1d-8d27-417e-a40d-c9a0a3fac23f" providerId="ADAL" clId="{5549F148-9757-4164-8AFA-A8B58FB3A96F}" dt="2024-05-29T18:59:03.780" v="642" actId="1076"/>
          <ac:picMkLst>
            <pc:docMk/>
            <pc:sldMk cId="2570831495" sldId="279"/>
            <ac:picMk id="2" creationId="{B4163F5E-0983-3865-74E6-C573E7364446}"/>
          </ac:picMkLst>
        </pc:picChg>
        <pc:picChg chg="add mod">
          <ac:chgData name="Shivit Bakrania" userId="e3bd8f1d-8d27-417e-a40d-c9a0a3fac23f" providerId="ADAL" clId="{5549F148-9757-4164-8AFA-A8B58FB3A96F}" dt="2024-05-29T19:06:01.977" v="1079" actId="1038"/>
          <ac:picMkLst>
            <pc:docMk/>
            <pc:sldMk cId="2570831495" sldId="279"/>
            <ac:picMk id="3" creationId="{CA368438-6D5B-AD16-1EBE-A5E23CDD8494}"/>
          </ac:picMkLst>
        </pc:picChg>
        <pc:picChg chg="del">
          <ac:chgData name="Shivit Bakrania" userId="e3bd8f1d-8d27-417e-a40d-c9a0a3fac23f" providerId="ADAL" clId="{5549F148-9757-4164-8AFA-A8B58FB3A96F}" dt="2024-05-29T17:15:07.805" v="638" actId="478"/>
          <ac:picMkLst>
            <pc:docMk/>
            <pc:sldMk cId="2570831495" sldId="279"/>
            <ac:picMk id="157" creationId="{97297B67-1F99-AD50-33A7-08C856B579F4}"/>
          </ac:picMkLst>
        </pc:picChg>
        <pc:picChg chg="del">
          <ac:chgData name="Shivit Bakrania" userId="e3bd8f1d-8d27-417e-a40d-c9a0a3fac23f" providerId="ADAL" clId="{5549F148-9757-4164-8AFA-A8B58FB3A96F}" dt="2024-05-29T17:15:07.805" v="638" actId="478"/>
          <ac:picMkLst>
            <pc:docMk/>
            <pc:sldMk cId="2570831495" sldId="279"/>
            <ac:picMk id="158" creationId="{19D615A0-7F28-B7FD-B414-42666FFE3715}"/>
          </ac:picMkLst>
        </pc:picChg>
        <pc:picChg chg="del">
          <ac:chgData name="Shivit Bakrania" userId="e3bd8f1d-8d27-417e-a40d-c9a0a3fac23f" providerId="ADAL" clId="{5549F148-9757-4164-8AFA-A8B58FB3A96F}" dt="2024-05-29T17:15:07.805" v="638" actId="478"/>
          <ac:picMkLst>
            <pc:docMk/>
            <pc:sldMk cId="2570831495" sldId="279"/>
            <ac:picMk id="159" creationId="{4F908193-E626-154E-C670-5F449063B567}"/>
          </ac:picMkLst>
        </pc:picChg>
        <pc:picChg chg="del">
          <ac:chgData name="Shivit Bakrania" userId="e3bd8f1d-8d27-417e-a40d-c9a0a3fac23f" providerId="ADAL" clId="{5549F148-9757-4164-8AFA-A8B58FB3A96F}" dt="2024-05-29T17:15:07.805" v="638" actId="478"/>
          <ac:picMkLst>
            <pc:docMk/>
            <pc:sldMk cId="2570831495" sldId="279"/>
            <ac:picMk id="160" creationId="{69AA21D5-CA06-3A0D-B3AC-0287AEFB2E20}"/>
          </ac:picMkLst>
        </pc:picChg>
        <pc:picChg chg="del">
          <ac:chgData name="Shivit Bakrania" userId="e3bd8f1d-8d27-417e-a40d-c9a0a3fac23f" providerId="ADAL" clId="{5549F148-9757-4164-8AFA-A8B58FB3A96F}" dt="2024-05-29T17:15:07.805" v="638" actId="478"/>
          <ac:picMkLst>
            <pc:docMk/>
            <pc:sldMk cId="2570831495" sldId="279"/>
            <ac:picMk id="161" creationId="{678F3450-D46F-5734-2B0E-7CF45A5BF1E1}"/>
          </ac:picMkLst>
        </pc:picChg>
        <pc:picChg chg="del">
          <ac:chgData name="Shivit Bakrania" userId="e3bd8f1d-8d27-417e-a40d-c9a0a3fac23f" providerId="ADAL" clId="{5549F148-9757-4164-8AFA-A8B58FB3A96F}" dt="2024-05-29T17:15:07.805" v="638" actId="478"/>
          <ac:picMkLst>
            <pc:docMk/>
            <pc:sldMk cId="2570831495" sldId="279"/>
            <ac:picMk id="162" creationId="{B534F0F7-6708-5B81-A523-45A0A44F4D5D}"/>
          </ac:picMkLst>
        </pc:picChg>
        <pc:picChg chg="del">
          <ac:chgData name="Shivit Bakrania" userId="e3bd8f1d-8d27-417e-a40d-c9a0a3fac23f" providerId="ADAL" clId="{5549F148-9757-4164-8AFA-A8B58FB3A96F}" dt="2024-05-29T17:15:07.805" v="638" actId="478"/>
          <ac:picMkLst>
            <pc:docMk/>
            <pc:sldMk cId="2570831495" sldId="279"/>
            <ac:picMk id="163" creationId="{D62C3068-FECD-6208-B42A-03A2B312A130}"/>
          </ac:picMkLst>
        </pc:picChg>
        <pc:picChg chg="del">
          <ac:chgData name="Shivit Bakrania" userId="e3bd8f1d-8d27-417e-a40d-c9a0a3fac23f" providerId="ADAL" clId="{5549F148-9757-4164-8AFA-A8B58FB3A96F}" dt="2024-05-29T17:15:07.805" v="638" actId="478"/>
          <ac:picMkLst>
            <pc:docMk/>
            <pc:sldMk cId="2570831495" sldId="279"/>
            <ac:picMk id="164" creationId="{8AC70C5D-1664-8C50-9397-DDB93B4C869B}"/>
          </ac:picMkLst>
        </pc:picChg>
        <pc:picChg chg="del">
          <ac:chgData name="Shivit Bakrania" userId="e3bd8f1d-8d27-417e-a40d-c9a0a3fac23f" providerId="ADAL" clId="{5549F148-9757-4164-8AFA-A8B58FB3A96F}" dt="2024-05-29T17:15:07.805" v="638" actId="478"/>
          <ac:picMkLst>
            <pc:docMk/>
            <pc:sldMk cId="2570831495" sldId="279"/>
            <ac:picMk id="165" creationId="{7E75778D-D686-2BD9-4F0D-F6B66DFA5312}"/>
          </ac:picMkLst>
        </pc:picChg>
        <pc:picChg chg="del">
          <ac:chgData name="Shivit Bakrania" userId="e3bd8f1d-8d27-417e-a40d-c9a0a3fac23f" providerId="ADAL" clId="{5549F148-9757-4164-8AFA-A8B58FB3A96F}" dt="2024-05-29T17:15:07.805" v="638" actId="478"/>
          <ac:picMkLst>
            <pc:docMk/>
            <pc:sldMk cId="2570831495" sldId="279"/>
            <ac:picMk id="166" creationId="{FB948DFF-7F8D-5CF5-B795-FB0C61F70EEB}"/>
          </ac:picMkLst>
        </pc:picChg>
        <pc:picChg chg="del">
          <ac:chgData name="Shivit Bakrania" userId="e3bd8f1d-8d27-417e-a40d-c9a0a3fac23f" providerId="ADAL" clId="{5549F148-9757-4164-8AFA-A8B58FB3A96F}" dt="2024-05-29T17:15:07.805" v="638" actId="478"/>
          <ac:picMkLst>
            <pc:docMk/>
            <pc:sldMk cId="2570831495" sldId="279"/>
            <ac:picMk id="167" creationId="{5D0D7064-2A64-078B-0F68-E0DB4E405E31}"/>
          </ac:picMkLst>
        </pc:picChg>
        <pc:picChg chg="del">
          <ac:chgData name="Shivit Bakrania" userId="e3bd8f1d-8d27-417e-a40d-c9a0a3fac23f" providerId="ADAL" clId="{5549F148-9757-4164-8AFA-A8B58FB3A96F}" dt="2024-05-29T17:15:07.805" v="638" actId="478"/>
          <ac:picMkLst>
            <pc:docMk/>
            <pc:sldMk cId="2570831495" sldId="279"/>
            <ac:picMk id="168" creationId="{E2445E67-7DF6-5F89-8457-8B4346F4868E}"/>
          </ac:picMkLst>
        </pc:picChg>
        <pc:picChg chg="del">
          <ac:chgData name="Shivit Bakrania" userId="e3bd8f1d-8d27-417e-a40d-c9a0a3fac23f" providerId="ADAL" clId="{5549F148-9757-4164-8AFA-A8B58FB3A96F}" dt="2024-05-29T17:15:07.805" v="638" actId="478"/>
          <ac:picMkLst>
            <pc:docMk/>
            <pc:sldMk cId="2570831495" sldId="279"/>
            <ac:picMk id="169" creationId="{7A32E232-7E90-E1BA-C0BB-CF23562ECC24}"/>
          </ac:picMkLst>
        </pc:picChg>
        <pc:picChg chg="del">
          <ac:chgData name="Shivit Bakrania" userId="e3bd8f1d-8d27-417e-a40d-c9a0a3fac23f" providerId="ADAL" clId="{5549F148-9757-4164-8AFA-A8B58FB3A96F}" dt="2024-05-29T17:15:07.805" v="638" actId="478"/>
          <ac:picMkLst>
            <pc:docMk/>
            <pc:sldMk cId="2570831495" sldId="279"/>
            <ac:picMk id="170" creationId="{76E87051-50CC-3D12-E773-9E0E74E84019}"/>
          </ac:picMkLst>
        </pc:picChg>
        <pc:picChg chg="del">
          <ac:chgData name="Shivit Bakrania" userId="e3bd8f1d-8d27-417e-a40d-c9a0a3fac23f" providerId="ADAL" clId="{5549F148-9757-4164-8AFA-A8B58FB3A96F}" dt="2024-05-29T17:15:07.805" v="638" actId="478"/>
          <ac:picMkLst>
            <pc:docMk/>
            <pc:sldMk cId="2570831495" sldId="279"/>
            <ac:picMk id="171" creationId="{ED057E1F-DD10-DBAD-758E-254CBED82FD4}"/>
          </ac:picMkLst>
        </pc:picChg>
        <pc:picChg chg="del">
          <ac:chgData name="Shivit Bakrania" userId="e3bd8f1d-8d27-417e-a40d-c9a0a3fac23f" providerId="ADAL" clId="{5549F148-9757-4164-8AFA-A8B58FB3A96F}" dt="2024-05-29T17:15:07.805" v="638" actId="478"/>
          <ac:picMkLst>
            <pc:docMk/>
            <pc:sldMk cId="2570831495" sldId="279"/>
            <ac:picMk id="172" creationId="{436AA554-F40D-D8A5-2EC9-7046042249AF}"/>
          </ac:picMkLst>
        </pc:picChg>
        <pc:picChg chg="del">
          <ac:chgData name="Shivit Bakrania" userId="e3bd8f1d-8d27-417e-a40d-c9a0a3fac23f" providerId="ADAL" clId="{5549F148-9757-4164-8AFA-A8B58FB3A96F}" dt="2024-05-29T17:15:07.805" v="638" actId="478"/>
          <ac:picMkLst>
            <pc:docMk/>
            <pc:sldMk cId="2570831495" sldId="279"/>
            <ac:picMk id="173" creationId="{54CC1EA3-C40B-A668-9ECA-7DF09AEA80A9}"/>
          </ac:picMkLst>
        </pc:picChg>
        <pc:picChg chg="del">
          <ac:chgData name="Shivit Bakrania" userId="e3bd8f1d-8d27-417e-a40d-c9a0a3fac23f" providerId="ADAL" clId="{5549F148-9757-4164-8AFA-A8B58FB3A96F}" dt="2024-05-29T17:15:07.805" v="638" actId="478"/>
          <ac:picMkLst>
            <pc:docMk/>
            <pc:sldMk cId="2570831495" sldId="279"/>
            <ac:picMk id="174" creationId="{825EC67D-45B0-CD48-8EB8-FC98D66F5D2F}"/>
          </ac:picMkLst>
        </pc:picChg>
        <pc:picChg chg="del">
          <ac:chgData name="Shivit Bakrania" userId="e3bd8f1d-8d27-417e-a40d-c9a0a3fac23f" providerId="ADAL" clId="{5549F148-9757-4164-8AFA-A8B58FB3A96F}" dt="2024-05-29T17:15:07.805" v="638" actId="478"/>
          <ac:picMkLst>
            <pc:docMk/>
            <pc:sldMk cId="2570831495" sldId="279"/>
            <ac:picMk id="175" creationId="{B9260A0C-8210-D110-428B-E3C4CA01B2E2}"/>
          </ac:picMkLst>
        </pc:picChg>
        <pc:picChg chg="del">
          <ac:chgData name="Shivit Bakrania" userId="e3bd8f1d-8d27-417e-a40d-c9a0a3fac23f" providerId="ADAL" clId="{5549F148-9757-4164-8AFA-A8B58FB3A96F}" dt="2024-05-29T17:15:07.805" v="638" actId="478"/>
          <ac:picMkLst>
            <pc:docMk/>
            <pc:sldMk cId="2570831495" sldId="279"/>
            <ac:picMk id="176" creationId="{7B6F4599-EAFA-7D19-005D-D386C1D44C55}"/>
          </ac:picMkLst>
        </pc:picChg>
        <pc:picChg chg="del">
          <ac:chgData name="Shivit Bakrania" userId="e3bd8f1d-8d27-417e-a40d-c9a0a3fac23f" providerId="ADAL" clId="{5549F148-9757-4164-8AFA-A8B58FB3A96F}" dt="2024-05-29T17:15:07.805" v="638" actId="478"/>
          <ac:picMkLst>
            <pc:docMk/>
            <pc:sldMk cId="2570831495" sldId="279"/>
            <ac:picMk id="177" creationId="{F2515BAF-8F88-A2CA-36B9-7E51E4CF19FF}"/>
          </ac:picMkLst>
        </pc:picChg>
        <pc:picChg chg="del">
          <ac:chgData name="Shivit Bakrania" userId="e3bd8f1d-8d27-417e-a40d-c9a0a3fac23f" providerId="ADAL" clId="{5549F148-9757-4164-8AFA-A8B58FB3A96F}" dt="2024-05-29T17:15:07.805" v="638" actId="478"/>
          <ac:picMkLst>
            <pc:docMk/>
            <pc:sldMk cId="2570831495" sldId="279"/>
            <ac:picMk id="178" creationId="{39579BBC-6B56-EE50-C9F9-26CE4D7C149C}"/>
          </ac:picMkLst>
        </pc:picChg>
      </pc:sldChg>
      <pc:sldChg chg="addSp delSp modSp add mod ord modNotesTx">
        <pc:chgData name="Shivit Bakrania" userId="e3bd8f1d-8d27-417e-a40d-c9a0a3fac23f" providerId="ADAL" clId="{5549F148-9757-4164-8AFA-A8B58FB3A96F}" dt="2024-05-29T19:09:58.888" v="1141" actId="20577"/>
        <pc:sldMkLst>
          <pc:docMk/>
          <pc:sldMk cId="1520296748" sldId="280"/>
        </pc:sldMkLst>
        <pc:spChg chg="mod">
          <ac:chgData name="Shivit Bakrania" userId="e3bd8f1d-8d27-417e-a40d-c9a0a3fac23f" providerId="ADAL" clId="{5549F148-9757-4164-8AFA-A8B58FB3A96F}" dt="2024-05-29T19:08:37.264" v="1127" actId="1076"/>
          <ac:spMkLst>
            <pc:docMk/>
            <pc:sldMk cId="1520296748" sldId="280"/>
            <ac:spMk id="4" creationId="{00000000-0000-0000-0000-000000000000}"/>
          </ac:spMkLst>
        </pc:spChg>
        <pc:spChg chg="mod">
          <ac:chgData name="Shivit Bakrania" userId="e3bd8f1d-8d27-417e-a40d-c9a0a3fac23f" providerId="ADAL" clId="{5549F148-9757-4164-8AFA-A8B58FB3A96F}" dt="2024-05-29T19:07:28.639" v="1117" actId="20577"/>
          <ac:spMkLst>
            <pc:docMk/>
            <pc:sldMk cId="1520296748" sldId="280"/>
            <ac:spMk id="5" creationId="{00000000-0000-0000-0000-000000000000}"/>
          </ac:spMkLst>
        </pc:spChg>
        <pc:spChg chg="add del">
          <ac:chgData name="Shivit Bakrania" userId="e3bd8f1d-8d27-417e-a40d-c9a0a3fac23f" providerId="ADAL" clId="{5549F148-9757-4164-8AFA-A8B58FB3A96F}" dt="2024-05-29T19:08:52.562" v="1129" actId="22"/>
          <ac:spMkLst>
            <pc:docMk/>
            <pc:sldMk cId="1520296748" sldId="280"/>
            <ac:spMk id="7" creationId="{EDB94999-6C18-7BEE-D912-D58CB4D84843}"/>
          </ac:spMkLst>
        </pc:spChg>
        <pc:spChg chg="del mod">
          <ac:chgData name="Shivit Bakrania" userId="e3bd8f1d-8d27-417e-a40d-c9a0a3fac23f" providerId="ADAL" clId="{5549F148-9757-4164-8AFA-A8B58FB3A96F}" dt="2024-05-29T19:07:36.473" v="1119" actId="478"/>
          <ac:spMkLst>
            <pc:docMk/>
            <pc:sldMk cId="1520296748" sldId="280"/>
            <ac:spMk id="14" creationId="{A1BC1713-07D1-61E1-F3FB-D5EE606F4F53}"/>
          </ac:spMkLst>
        </pc:spChg>
        <pc:picChg chg="add mod modCrop">
          <ac:chgData name="Shivit Bakrania" userId="e3bd8f1d-8d27-417e-a40d-c9a0a3fac23f" providerId="ADAL" clId="{5549F148-9757-4164-8AFA-A8B58FB3A96F}" dt="2024-05-29T19:09:42.150" v="1136" actId="1076"/>
          <ac:picMkLst>
            <pc:docMk/>
            <pc:sldMk cId="1520296748" sldId="280"/>
            <ac:picMk id="9" creationId="{6E842582-A2CC-1DB2-81DA-6A9E8A147BD1}"/>
          </ac:picMkLst>
        </pc:picChg>
      </pc:sldChg>
      <pc:sldChg chg="addSp delSp modSp add mod ord modNotesTx">
        <pc:chgData name="Shivit Bakrania" userId="e3bd8f1d-8d27-417e-a40d-c9a0a3fac23f" providerId="ADAL" clId="{5549F148-9757-4164-8AFA-A8B58FB3A96F}" dt="2024-05-29T19:15:34.979" v="1252" actId="20577"/>
        <pc:sldMkLst>
          <pc:docMk/>
          <pc:sldMk cId="3883454212" sldId="281"/>
        </pc:sldMkLst>
        <pc:spChg chg="add mod">
          <ac:chgData name="Shivit Bakrania" userId="e3bd8f1d-8d27-417e-a40d-c9a0a3fac23f" providerId="ADAL" clId="{5549F148-9757-4164-8AFA-A8B58FB3A96F}" dt="2024-05-29T19:15:04.421" v="1242" actId="1037"/>
          <ac:spMkLst>
            <pc:docMk/>
            <pc:sldMk cId="3883454212" sldId="281"/>
            <ac:spMk id="4" creationId="{DC54D9C4-9B52-070A-A69B-B31DDAF16412}"/>
          </ac:spMkLst>
        </pc:spChg>
        <pc:spChg chg="mod">
          <ac:chgData name="Shivit Bakrania" userId="e3bd8f1d-8d27-417e-a40d-c9a0a3fac23f" providerId="ADAL" clId="{5549F148-9757-4164-8AFA-A8B58FB3A96F}" dt="2024-05-29T19:10:52.264" v="1165" actId="20577"/>
          <ac:spMkLst>
            <pc:docMk/>
            <pc:sldMk cId="3883454212" sldId="281"/>
            <ac:spMk id="5" creationId="{00000000-0000-0000-0000-000000000000}"/>
          </ac:spMkLst>
        </pc:spChg>
        <pc:spChg chg="add mod">
          <ac:chgData name="Shivit Bakrania" userId="e3bd8f1d-8d27-417e-a40d-c9a0a3fac23f" providerId="ADAL" clId="{5549F148-9757-4164-8AFA-A8B58FB3A96F}" dt="2024-05-29T19:15:25.060" v="1251" actId="122"/>
          <ac:spMkLst>
            <pc:docMk/>
            <pc:sldMk cId="3883454212" sldId="281"/>
            <ac:spMk id="7" creationId="{C8EF5B65-049E-F134-FAC5-96B7ADF42C34}"/>
          </ac:spMkLst>
        </pc:spChg>
        <pc:spChg chg="add mod">
          <ac:chgData name="Shivit Bakrania" userId="e3bd8f1d-8d27-417e-a40d-c9a0a3fac23f" providerId="ADAL" clId="{5549F148-9757-4164-8AFA-A8B58FB3A96F}" dt="2024-05-29T19:14:47.061" v="1223" actId="1038"/>
          <ac:spMkLst>
            <pc:docMk/>
            <pc:sldMk cId="3883454212" sldId="281"/>
            <ac:spMk id="9" creationId="{16D8933C-29E2-14FA-34ED-74E8495671A7}"/>
          </ac:spMkLst>
        </pc:spChg>
        <pc:spChg chg="add mod">
          <ac:chgData name="Shivit Bakrania" userId="e3bd8f1d-8d27-417e-a40d-c9a0a3fac23f" providerId="ADAL" clId="{5549F148-9757-4164-8AFA-A8B58FB3A96F}" dt="2024-05-29T19:14:55.795" v="1231" actId="1038"/>
          <ac:spMkLst>
            <pc:docMk/>
            <pc:sldMk cId="3883454212" sldId="281"/>
            <ac:spMk id="10" creationId="{FCB684A6-CDD3-6D55-4002-3838E3073068}"/>
          </ac:spMkLst>
        </pc:spChg>
        <pc:spChg chg="add mod">
          <ac:chgData name="Shivit Bakrania" userId="e3bd8f1d-8d27-417e-a40d-c9a0a3fac23f" providerId="ADAL" clId="{5549F148-9757-4164-8AFA-A8B58FB3A96F}" dt="2024-05-29T19:13:59.445" v="1200" actId="1038"/>
          <ac:spMkLst>
            <pc:docMk/>
            <pc:sldMk cId="3883454212" sldId="281"/>
            <ac:spMk id="11" creationId="{CA8F5B65-790B-08C8-7F9E-31AA6B6060D3}"/>
          </ac:spMkLst>
        </pc:spChg>
        <pc:spChg chg="add mod">
          <ac:chgData name="Shivit Bakrania" userId="e3bd8f1d-8d27-417e-a40d-c9a0a3fac23f" providerId="ADAL" clId="{5549F148-9757-4164-8AFA-A8B58FB3A96F}" dt="2024-05-29T19:14:35.200" v="1214" actId="1076"/>
          <ac:spMkLst>
            <pc:docMk/>
            <pc:sldMk cId="3883454212" sldId="281"/>
            <ac:spMk id="12" creationId="{23182BEF-57E6-FF76-A4F0-A61DC80E4FD9}"/>
          </ac:spMkLst>
        </pc:spChg>
        <pc:spChg chg="add mod">
          <ac:chgData name="Shivit Bakrania" userId="e3bd8f1d-8d27-417e-a40d-c9a0a3fac23f" providerId="ADAL" clId="{5549F148-9757-4164-8AFA-A8B58FB3A96F}" dt="2024-05-29T19:14:14.860" v="1212" actId="1076"/>
          <ac:spMkLst>
            <pc:docMk/>
            <pc:sldMk cId="3883454212" sldId="281"/>
            <ac:spMk id="13" creationId="{D38186FF-93CB-797E-4E68-F2F1A0D97F61}"/>
          </ac:spMkLst>
        </pc:spChg>
        <pc:spChg chg="add mod">
          <ac:chgData name="Shivit Bakrania" userId="e3bd8f1d-8d27-417e-a40d-c9a0a3fac23f" providerId="ADAL" clId="{5549F148-9757-4164-8AFA-A8B58FB3A96F}" dt="2024-05-29T19:14:23.358" v="1213" actId="1076"/>
          <ac:spMkLst>
            <pc:docMk/>
            <pc:sldMk cId="3883454212" sldId="281"/>
            <ac:spMk id="14" creationId="{C4C78BA2-2F9B-0422-A91F-1007FDA379DA}"/>
          </ac:spMkLst>
        </pc:spChg>
        <pc:picChg chg="del">
          <ac:chgData name="Shivit Bakrania" userId="e3bd8f1d-8d27-417e-a40d-c9a0a3fac23f" providerId="ADAL" clId="{5549F148-9757-4164-8AFA-A8B58FB3A96F}" dt="2024-05-29T19:10:54.277" v="1166" actId="478"/>
          <ac:picMkLst>
            <pc:docMk/>
            <pc:sldMk cId="3883454212" sldId="281"/>
            <ac:picMk id="2" creationId="{B4163F5E-0983-3865-74E6-C573E7364446}"/>
          </ac:picMkLst>
        </pc:picChg>
        <pc:picChg chg="del">
          <ac:chgData name="Shivit Bakrania" userId="e3bd8f1d-8d27-417e-a40d-c9a0a3fac23f" providerId="ADAL" clId="{5549F148-9757-4164-8AFA-A8B58FB3A96F}" dt="2024-05-29T19:10:56.048" v="1167" actId="478"/>
          <ac:picMkLst>
            <pc:docMk/>
            <pc:sldMk cId="3883454212" sldId="281"/>
            <ac:picMk id="3" creationId="{CA368438-6D5B-AD16-1EBE-A5E23CDD8494}"/>
          </ac:picMkLst>
        </pc:picChg>
      </pc:sldChg>
      <pc:sldChg chg="modSp add mod ord modNotesTx">
        <pc:chgData name="Shivit Bakrania" userId="e3bd8f1d-8d27-417e-a40d-c9a0a3fac23f" providerId="ADAL" clId="{5549F148-9757-4164-8AFA-A8B58FB3A96F}" dt="2024-05-29T19:43:06.867" v="1498"/>
        <pc:sldMkLst>
          <pc:docMk/>
          <pc:sldMk cId="2603842141" sldId="282"/>
        </pc:sldMkLst>
        <pc:spChg chg="mod">
          <ac:chgData name="Shivit Bakrania" userId="e3bd8f1d-8d27-417e-a40d-c9a0a3fac23f" providerId="ADAL" clId="{5549F148-9757-4164-8AFA-A8B58FB3A96F}" dt="2024-05-29T19:43:06.867" v="1498"/>
          <ac:spMkLst>
            <pc:docMk/>
            <pc:sldMk cId="2603842141" sldId="282"/>
            <ac:spMk id="4" creationId="{00000000-0000-0000-0000-000000000000}"/>
          </ac:spMkLst>
        </pc:spChg>
        <pc:spChg chg="mod">
          <ac:chgData name="Shivit Bakrania" userId="e3bd8f1d-8d27-417e-a40d-c9a0a3fac23f" providerId="ADAL" clId="{5549F148-9757-4164-8AFA-A8B58FB3A96F}" dt="2024-05-29T19:17:29.762" v="1318" actId="20577"/>
          <ac:spMkLst>
            <pc:docMk/>
            <pc:sldMk cId="2603842141" sldId="282"/>
            <ac:spMk id="5" creationId="{00000000-0000-0000-0000-000000000000}"/>
          </ac:spMkLst>
        </pc:spChg>
        <pc:spChg chg="mod">
          <ac:chgData name="Shivit Bakrania" userId="e3bd8f1d-8d27-417e-a40d-c9a0a3fac23f" providerId="ADAL" clId="{5549F148-9757-4164-8AFA-A8B58FB3A96F}" dt="2024-05-29T19:43:04.758" v="1495"/>
          <ac:spMkLst>
            <pc:docMk/>
            <pc:sldMk cId="2603842141" sldId="282"/>
            <ac:spMk id="14" creationId="{A1BC1713-07D1-61E1-F3FB-D5EE606F4F53}"/>
          </ac:spMkLst>
        </pc:spChg>
      </pc:sldChg>
      <pc:sldChg chg="modSp add mod">
        <pc:chgData name="Shivit Bakrania" userId="e3bd8f1d-8d27-417e-a40d-c9a0a3fac23f" providerId="ADAL" clId="{5549F148-9757-4164-8AFA-A8B58FB3A96F}" dt="2024-05-29T19:47:07.507" v="1653" actId="20577"/>
        <pc:sldMkLst>
          <pc:docMk/>
          <pc:sldMk cId="3167665708" sldId="283"/>
        </pc:sldMkLst>
        <pc:spChg chg="mod">
          <ac:chgData name="Shivit Bakrania" userId="e3bd8f1d-8d27-417e-a40d-c9a0a3fac23f" providerId="ADAL" clId="{5549F148-9757-4164-8AFA-A8B58FB3A96F}" dt="2024-05-29T19:44:44.762" v="1510" actId="20577"/>
          <ac:spMkLst>
            <pc:docMk/>
            <pc:sldMk cId="3167665708" sldId="283"/>
            <ac:spMk id="4" creationId="{00000000-0000-0000-0000-000000000000}"/>
          </ac:spMkLst>
        </pc:spChg>
        <pc:spChg chg="mod">
          <ac:chgData name="Shivit Bakrania" userId="e3bd8f1d-8d27-417e-a40d-c9a0a3fac23f" providerId="ADAL" clId="{5549F148-9757-4164-8AFA-A8B58FB3A96F}" dt="2024-05-29T19:47:07.507" v="1653" actId="20577"/>
          <ac:spMkLst>
            <pc:docMk/>
            <pc:sldMk cId="3167665708" sldId="283"/>
            <ac:spMk id="5" creationId="{00000000-0000-0000-0000-000000000000}"/>
          </ac:spMkLst>
        </pc:spChg>
        <pc:spChg chg="mod">
          <ac:chgData name="Shivit Bakrania" userId="e3bd8f1d-8d27-417e-a40d-c9a0a3fac23f" providerId="ADAL" clId="{5549F148-9757-4164-8AFA-A8B58FB3A96F}" dt="2024-05-29T19:46:14.555" v="1617" actId="113"/>
          <ac:spMkLst>
            <pc:docMk/>
            <pc:sldMk cId="3167665708" sldId="283"/>
            <ac:spMk id="14" creationId="{A1BC1713-07D1-61E1-F3FB-D5EE606F4F53}"/>
          </ac:spMkLst>
        </pc:spChg>
      </pc:sldChg>
      <pc:sldChg chg="delSp modSp add mod modNotesTx">
        <pc:chgData name="Shivit Bakrania" userId="e3bd8f1d-8d27-417e-a40d-c9a0a3fac23f" providerId="ADAL" clId="{5549F148-9757-4164-8AFA-A8B58FB3A96F}" dt="2024-05-29T19:49:18.998" v="1755" actId="20577"/>
        <pc:sldMkLst>
          <pc:docMk/>
          <pc:sldMk cId="1738213587" sldId="284"/>
        </pc:sldMkLst>
        <pc:spChg chg="mod">
          <ac:chgData name="Shivit Bakrania" userId="e3bd8f1d-8d27-417e-a40d-c9a0a3fac23f" providerId="ADAL" clId="{5549F148-9757-4164-8AFA-A8B58FB3A96F}" dt="2024-05-29T19:48:41.264" v="1685" actId="20577"/>
          <ac:spMkLst>
            <pc:docMk/>
            <pc:sldMk cId="1738213587" sldId="284"/>
            <ac:spMk id="4" creationId="{00000000-0000-0000-0000-000000000000}"/>
          </ac:spMkLst>
        </pc:spChg>
        <pc:spChg chg="mod">
          <ac:chgData name="Shivit Bakrania" userId="e3bd8f1d-8d27-417e-a40d-c9a0a3fac23f" providerId="ADAL" clId="{5549F148-9757-4164-8AFA-A8B58FB3A96F}" dt="2024-05-29T19:49:18.998" v="1755" actId="20577"/>
          <ac:spMkLst>
            <pc:docMk/>
            <pc:sldMk cId="1738213587" sldId="284"/>
            <ac:spMk id="5" creationId="{00000000-0000-0000-0000-000000000000}"/>
          </ac:spMkLst>
        </pc:spChg>
        <pc:spChg chg="del">
          <ac:chgData name="Shivit Bakrania" userId="e3bd8f1d-8d27-417e-a40d-c9a0a3fac23f" providerId="ADAL" clId="{5549F148-9757-4164-8AFA-A8B58FB3A96F}" dt="2024-05-29T19:48:06.570" v="1678" actId="478"/>
          <ac:spMkLst>
            <pc:docMk/>
            <pc:sldMk cId="1738213587" sldId="284"/>
            <ac:spMk id="14" creationId="{A1BC1713-07D1-61E1-F3FB-D5EE606F4F53}"/>
          </ac:spMkLst>
        </pc:spChg>
      </pc:sldChg>
      <pc:sldChg chg="modSp add mod">
        <pc:chgData name="Shivit Bakrania" userId="e3bd8f1d-8d27-417e-a40d-c9a0a3fac23f" providerId="ADAL" clId="{5549F148-9757-4164-8AFA-A8B58FB3A96F}" dt="2024-05-29T19:49:34.334" v="1756"/>
        <pc:sldMkLst>
          <pc:docMk/>
          <pc:sldMk cId="3156704419" sldId="285"/>
        </pc:sldMkLst>
        <pc:spChg chg="mod">
          <ac:chgData name="Shivit Bakrania" userId="e3bd8f1d-8d27-417e-a40d-c9a0a3fac23f" providerId="ADAL" clId="{5549F148-9757-4164-8AFA-A8B58FB3A96F}" dt="2024-05-29T19:49:34.334" v="1756"/>
          <ac:spMkLst>
            <pc:docMk/>
            <pc:sldMk cId="3156704419" sldId="285"/>
            <ac:spMk id="4" creationId="{00000000-0000-0000-0000-000000000000}"/>
          </ac:spMkLst>
        </pc:spChg>
        <pc:spChg chg="mod">
          <ac:chgData name="Shivit Bakrania" userId="e3bd8f1d-8d27-417e-a40d-c9a0a3fac23f" providerId="ADAL" clId="{5549F148-9757-4164-8AFA-A8B58FB3A96F}" dt="2024-05-29T19:49:08.666" v="1734" actId="20577"/>
          <ac:spMkLst>
            <pc:docMk/>
            <pc:sldMk cId="3156704419" sldId="285"/>
            <ac:spMk id="5" creationId="{00000000-0000-0000-0000-000000000000}"/>
          </ac:spMkLst>
        </pc:spChg>
      </pc:sldChg>
      <pc:sldChg chg="modSp add mod ord modNotesTx">
        <pc:chgData name="Shivit Bakrania" userId="e3bd8f1d-8d27-417e-a40d-c9a0a3fac23f" providerId="ADAL" clId="{5549F148-9757-4164-8AFA-A8B58FB3A96F}" dt="2024-05-29T20:12:17.981" v="2752"/>
        <pc:sldMkLst>
          <pc:docMk/>
          <pc:sldMk cId="834448760" sldId="286"/>
        </pc:sldMkLst>
        <pc:spChg chg="mod">
          <ac:chgData name="Shivit Bakrania" userId="e3bd8f1d-8d27-417e-a40d-c9a0a3fac23f" providerId="ADAL" clId="{5549F148-9757-4164-8AFA-A8B58FB3A96F}" dt="2024-05-29T20:11:47.753" v="2731" actId="20577"/>
          <ac:spMkLst>
            <pc:docMk/>
            <pc:sldMk cId="834448760" sldId="286"/>
            <ac:spMk id="5" creationId="{00000000-0000-0000-0000-000000000000}"/>
          </ac:spMkLst>
        </pc:spChg>
        <pc:spChg chg="mod">
          <ac:chgData name="Shivit Bakrania" userId="e3bd8f1d-8d27-417e-a40d-c9a0a3fac23f" providerId="ADAL" clId="{5549F148-9757-4164-8AFA-A8B58FB3A96F}" dt="2024-05-29T20:12:02.593" v="2745" actId="20577"/>
          <ac:spMkLst>
            <pc:docMk/>
            <pc:sldMk cId="834448760" sldId="286"/>
            <ac:spMk id="6" creationId="{00000000-0000-0000-0000-000000000000}"/>
          </ac:spMkLst>
        </pc:spChg>
      </pc:sldChg>
      <pc:sldChg chg="addSp delSp modSp add mod ord modNotesTx">
        <pc:chgData name="Shivit Bakrania" userId="e3bd8f1d-8d27-417e-a40d-c9a0a3fac23f" providerId="ADAL" clId="{5549F148-9757-4164-8AFA-A8B58FB3A96F}" dt="2024-05-29T19:57:37.370" v="2144" actId="20577"/>
        <pc:sldMkLst>
          <pc:docMk/>
          <pc:sldMk cId="1205457356" sldId="287"/>
        </pc:sldMkLst>
        <pc:spChg chg="del">
          <ac:chgData name="Shivit Bakrania" userId="e3bd8f1d-8d27-417e-a40d-c9a0a3fac23f" providerId="ADAL" clId="{5549F148-9757-4164-8AFA-A8B58FB3A96F}" dt="2024-05-29T19:54:42.525" v="2113" actId="478"/>
          <ac:spMkLst>
            <pc:docMk/>
            <pc:sldMk cId="1205457356" sldId="287"/>
            <ac:spMk id="7" creationId="{00000000-0000-0000-0000-000000000000}"/>
          </ac:spMkLst>
        </pc:spChg>
        <pc:spChg chg="del mod">
          <ac:chgData name="Shivit Bakrania" userId="e3bd8f1d-8d27-417e-a40d-c9a0a3fac23f" providerId="ADAL" clId="{5549F148-9757-4164-8AFA-A8B58FB3A96F}" dt="2024-05-29T19:55:12.093" v="2130" actId="478"/>
          <ac:spMkLst>
            <pc:docMk/>
            <pc:sldMk cId="1205457356" sldId="287"/>
            <ac:spMk id="8" creationId="{00000000-0000-0000-0000-000000000000}"/>
          </ac:spMkLst>
        </pc:spChg>
        <pc:spChg chg="del">
          <ac:chgData name="Shivit Bakrania" userId="e3bd8f1d-8d27-417e-a40d-c9a0a3fac23f" providerId="ADAL" clId="{5549F148-9757-4164-8AFA-A8B58FB3A96F}" dt="2024-05-29T19:55:14.425" v="2131" actId="478"/>
          <ac:spMkLst>
            <pc:docMk/>
            <pc:sldMk cId="1205457356" sldId="287"/>
            <ac:spMk id="9" creationId="{00000000-0000-0000-0000-000000000000}"/>
          </ac:spMkLst>
        </pc:spChg>
        <pc:spChg chg="mod">
          <ac:chgData name="Shivit Bakrania" userId="e3bd8f1d-8d27-417e-a40d-c9a0a3fac23f" providerId="ADAL" clId="{5549F148-9757-4164-8AFA-A8B58FB3A96F}" dt="2024-05-29T19:54:54.012" v="2124" actId="1076"/>
          <ac:spMkLst>
            <pc:docMk/>
            <pc:sldMk cId="1205457356" sldId="287"/>
            <ac:spMk id="10" creationId="{00000000-0000-0000-0000-000000000000}"/>
          </ac:spMkLst>
        </pc:spChg>
        <pc:spChg chg="del mod">
          <ac:chgData name="Shivit Bakrania" userId="e3bd8f1d-8d27-417e-a40d-c9a0a3fac23f" providerId="ADAL" clId="{5549F148-9757-4164-8AFA-A8B58FB3A96F}" dt="2024-05-29T19:55:06.919" v="2128" actId="478"/>
          <ac:spMkLst>
            <pc:docMk/>
            <pc:sldMk cId="1205457356" sldId="287"/>
            <ac:spMk id="11" creationId="{00000000-0000-0000-0000-000000000000}"/>
          </ac:spMkLst>
        </pc:spChg>
        <pc:spChg chg="mod">
          <ac:chgData name="Shivit Bakrania" userId="e3bd8f1d-8d27-417e-a40d-c9a0a3fac23f" providerId="ADAL" clId="{5549F148-9757-4164-8AFA-A8B58FB3A96F}" dt="2024-05-29T19:55:45.843" v="2132"/>
          <ac:spMkLst>
            <pc:docMk/>
            <pc:sldMk cId="1205457356" sldId="287"/>
            <ac:spMk id="13" creationId="{CE2C101B-66C4-58ED-4CD5-2240AA099F04}"/>
          </ac:spMkLst>
        </pc:spChg>
        <pc:spChg chg="mod">
          <ac:chgData name="Shivit Bakrania" userId="e3bd8f1d-8d27-417e-a40d-c9a0a3fac23f" providerId="ADAL" clId="{5549F148-9757-4164-8AFA-A8B58FB3A96F}" dt="2024-05-29T19:55:45.843" v="2132"/>
          <ac:spMkLst>
            <pc:docMk/>
            <pc:sldMk cId="1205457356" sldId="287"/>
            <ac:spMk id="14" creationId="{4328BD54-3B2C-C6E9-8ABF-DFB062E406BE}"/>
          </ac:spMkLst>
        </pc:spChg>
        <pc:spChg chg="mod">
          <ac:chgData name="Shivit Bakrania" userId="e3bd8f1d-8d27-417e-a40d-c9a0a3fac23f" providerId="ADAL" clId="{5549F148-9757-4164-8AFA-A8B58FB3A96F}" dt="2024-05-29T19:55:45.843" v="2132"/>
          <ac:spMkLst>
            <pc:docMk/>
            <pc:sldMk cId="1205457356" sldId="287"/>
            <ac:spMk id="15" creationId="{386E1E52-370C-6340-5530-7335C278C036}"/>
          </ac:spMkLst>
        </pc:spChg>
        <pc:spChg chg="mod">
          <ac:chgData name="Shivit Bakrania" userId="e3bd8f1d-8d27-417e-a40d-c9a0a3fac23f" providerId="ADAL" clId="{5549F148-9757-4164-8AFA-A8B58FB3A96F}" dt="2024-05-29T19:55:45.843" v="2132"/>
          <ac:spMkLst>
            <pc:docMk/>
            <pc:sldMk cId="1205457356" sldId="287"/>
            <ac:spMk id="16" creationId="{AD109364-F1F9-0BF7-27CC-16F8CA58064D}"/>
          </ac:spMkLst>
        </pc:spChg>
        <pc:spChg chg="mod">
          <ac:chgData name="Shivit Bakrania" userId="e3bd8f1d-8d27-417e-a40d-c9a0a3fac23f" providerId="ADAL" clId="{5549F148-9757-4164-8AFA-A8B58FB3A96F}" dt="2024-05-29T19:55:45.843" v="2132"/>
          <ac:spMkLst>
            <pc:docMk/>
            <pc:sldMk cId="1205457356" sldId="287"/>
            <ac:spMk id="17" creationId="{151AFD15-EB04-CB19-9114-8A3D5179CECF}"/>
          </ac:spMkLst>
        </pc:spChg>
        <pc:spChg chg="mod">
          <ac:chgData name="Shivit Bakrania" userId="e3bd8f1d-8d27-417e-a40d-c9a0a3fac23f" providerId="ADAL" clId="{5549F148-9757-4164-8AFA-A8B58FB3A96F}" dt="2024-05-29T19:55:45.843" v="2132"/>
          <ac:spMkLst>
            <pc:docMk/>
            <pc:sldMk cId="1205457356" sldId="287"/>
            <ac:spMk id="18" creationId="{83C27E65-BF67-7EFA-D7C4-4A44A6C15AEE}"/>
          </ac:spMkLst>
        </pc:spChg>
        <pc:grpChg chg="mod">
          <ac:chgData name="Shivit Bakrania" userId="e3bd8f1d-8d27-417e-a40d-c9a0a3fac23f" providerId="ADAL" clId="{5549F148-9757-4164-8AFA-A8B58FB3A96F}" dt="2024-05-29T19:56:28.384" v="2138" actId="1076"/>
          <ac:grpSpMkLst>
            <pc:docMk/>
            <pc:sldMk cId="1205457356" sldId="287"/>
            <ac:grpSpMk id="3" creationId="{00000000-0000-0000-0000-000000000000}"/>
          </ac:grpSpMkLst>
        </pc:grpChg>
        <pc:grpChg chg="add mod">
          <ac:chgData name="Shivit Bakrania" userId="e3bd8f1d-8d27-417e-a40d-c9a0a3fac23f" providerId="ADAL" clId="{5549F148-9757-4164-8AFA-A8B58FB3A96F}" dt="2024-05-29T19:56:36.025" v="2139" actId="1076"/>
          <ac:grpSpMkLst>
            <pc:docMk/>
            <pc:sldMk cId="1205457356" sldId="287"/>
            <ac:grpSpMk id="12" creationId="{FCC06B78-D333-C58C-D8EC-7B8BF72325A5}"/>
          </ac:grpSpMkLst>
        </pc:grpChg>
        <pc:picChg chg="add del">
          <ac:chgData name="Shivit Bakrania" userId="e3bd8f1d-8d27-417e-a40d-c9a0a3fac23f" providerId="ADAL" clId="{5549F148-9757-4164-8AFA-A8B58FB3A96F}" dt="2024-05-29T19:55:00.761" v="2126" actId="478"/>
          <ac:picMkLst>
            <pc:docMk/>
            <pc:sldMk cId="1205457356" sldId="287"/>
            <ac:picMk id="5" creationId="{00000000-0000-0000-0000-000000000000}"/>
          </ac:picMkLst>
        </pc:picChg>
        <pc:picChg chg="add mod">
          <ac:chgData name="Shivit Bakrania" userId="e3bd8f1d-8d27-417e-a40d-c9a0a3fac23f" providerId="ADAL" clId="{5549F148-9757-4164-8AFA-A8B58FB3A96F}" dt="2024-05-29T19:56:21.260" v="2136" actId="14100"/>
          <ac:picMkLst>
            <pc:docMk/>
            <pc:sldMk cId="1205457356" sldId="287"/>
            <ac:picMk id="19" creationId="{5A3A217C-D7C4-EFD0-F62E-C068B11ACAD5}"/>
          </ac:picMkLst>
        </pc:picChg>
        <pc:picChg chg="add mod">
          <ac:chgData name="Shivit Bakrania" userId="e3bd8f1d-8d27-417e-a40d-c9a0a3fac23f" providerId="ADAL" clId="{5549F148-9757-4164-8AFA-A8B58FB3A96F}" dt="2024-05-29T19:57:26.715" v="2143" actId="1076"/>
          <ac:picMkLst>
            <pc:docMk/>
            <pc:sldMk cId="1205457356" sldId="287"/>
            <ac:picMk id="20" creationId="{E0DAF7CF-2D82-D18E-EAC7-9D121688A731}"/>
          </ac:picMkLst>
        </pc:picChg>
      </pc:sldChg>
      <pc:sldChg chg="delSp modSp add mod ord modNotesTx">
        <pc:chgData name="Shivit Bakrania" userId="e3bd8f1d-8d27-417e-a40d-c9a0a3fac23f" providerId="ADAL" clId="{5549F148-9757-4164-8AFA-A8B58FB3A96F}" dt="2024-05-29T20:03:14.032" v="2256" actId="207"/>
        <pc:sldMkLst>
          <pc:docMk/>
          <pc:sldMk cId="4235709195" sldId="288"/>
        </pc:sldMkLst>
        <pc:spChg chg="mod">
          <ac:chgData name="Shivit Bakrania" userId="e3bd8f1d-8d27-417e-a40d-c9a0a3fac23f" providerId="ADAL" clId="{5549F148-9757-4164-8AFA-A8B58FB3A96F}" dt="2024-05-29T20:03:14.032" v="2256" actId="207"/>
          <ac:spMkLst>
            <pc:docMk/>
            <pc:sldMk cId="4235709195" sldId="288"/>
            <ac:spMk id="4" creationId="{00000000-0000-0000-0000-000000000000}"/>
          </ac:spMkLst>
        </pc:spChg>
        <pc:spChg chg="mod">
          <ac:chgData name="Shivit Bakrania" userId="e3bd8f1d-8d27-417e-a40d-c9a0a3fac23f" providerId="ADAL" clId="{5549F148-9757-4164-8AFA-A8B58FB3A96F}" dt="2024-05-29T20:01:53.057" v="2234" actId="20577"/>
          <ac:spMkLst>
            <pc:docMk/>
            <pc:sldMk cId="4235709195" sldId="288"/>
            <ac:spMk id="5" creationId="{00000000-0000-0000-0000-000000000000}"/>
          </ac:spMkLst>
        </pc:spChg>
        <pc:spChg chg="del">
          <ac:chgData name="Shivit Bakrania" userId="e3bd8f1d-8d27-417e-a40d-c9a0a3fac23f" providerId="ADAL" clId="{5549F148-9757-4164-8AFA-A8B58FB3A96F}" dt="2024-05-29T20:01:56.659" v="2235" actId="478"/>
          <ac:spMkLst>
            <pc:docMk/>
            <pc:sldMk cId="4235709195" sldId="288"/>
            <ac:spMk id="14" creationId="{A1BC1713-07D1-61E1-F3FB-D5EE606F4F53}"/>
          </ac:spMkLst>
        </pc:spChg>
      </pc:sldChg>
      <pc:sldChg chg="add">
        <pc:chgData name="Shivit Bakrania" userId="e3bd8f1d-8d27-417e-a40d-c9a0a3fac23f" providerId="ADAL" clId="{5549F148-9757-4164-8AFA-A8B58FB3A96F}" dt="2024-05-29T20:03:24.403" v="2257" actId="2890"/>
        <pc:sldMkLst>
          <pc:docMk/>
          <pc:sldMk cId="3423999358" sldId="289"/>
        </pc:sldMkLst>
      </pc:sldChg>
      <pc:sldChg chg="addSp delSp modSp add mod ord modNotesTx">
        <pc:chgData name="Shivit Bakrania" userId="e3bd8f1d-8d27-417e-a40d-c9a0a3fac23f" providerId="ADAL" clId="{5549F148-9757-4164-8AFA-A8B58FB3A96F}" dt="2024-05-29T20:06:16.575" v="2512" actId="20577"/>
        <pc:sldMkLst>
          <pc:docMk/>
          <pc:sldMk cId="3589885806" sldId="290"/>
        </pc:sldMkLst>
        <pc:spChg chg="del">
          <ac:chgData name="Shivit Bakrania" userId="e3bd8f1d-8d27-417e-a40d-c9a0a3fac23f" providerId="ADAL" clId="{5549F148-9757-4164-8AFA-A8B58FB3A96F}" dt="2024-05-29T20:04:07.161" v="2265" actId="478"/>
          <ac:spMkLst>
            <pc:docMk/>
            <pc:sldMk cId="3589885806" sldId="290"/>
            <ac:spMk id="4" creationId="{00000000-0000-0000-0000-000000000000}"/>
          </ac:spMkLst>
        </pc:spChg>
        <pc:spChg chg="mod">
          <ac:chgData name="Shivit Bakrania" userId="e3bd8f1d-8d27-417e-a40d-c9a0a3fac23f" providerId="ADAL" clId="{5549F148-9757-4164-8AFA-A8B58FB3A96F}" dt="2024-05-29T20:04:35.069" v="2311" actId="20577"/>
          <ac:spMkLst>
            <pc:docMk/>
            <pc:sldMk cId="3589885806" sldId="290"/>
            <ac:spMk id="5" creationId="{00000000-0000-0000-0000-000000000000}"/>
          </ac:spMkLst>
        </pc:spChg>
        <pc:spChg chg="add del mod">
          <ac:chgData name="Shivit Bakrania" userId="e3bd8f1d-8d27-417e-a40d-c9a0a3fac23f" providerId="ADAL" clId="{5549F148-9757-4164-8AFA-A8B58FB3A96F}" dt="2024-05-29T20:04:08.991" v="2266" actId="478"/>
          <ac:spMkLst>
            <pc:docMk/>
            <pc:sldMk cId="3589885806" sldId="290"/>
            <ac:spMk id="7" creationId="{17F85360-DFF7-9E5B-F70D-EAA6DBAAF590}"/>
          </ac:spMkLst>
        </pc:spChg>
        <pc:spChg chg="add mod">
          <ac:chgData name="Shivit Bakrania" userId="e3bd8f1d-8d27-417e-a40d-c9a0a3fac23f" providerId="ADAL" clId="{5549F148-9757-4164-8AFA-A8B58FB3A96F}" dt="2024-05-29T20:04:59.317" v="2316" actId="1076"/>
          <ac:spMkLst>
            <pc:docMk/>
            <pc:sldMk cId="3589885806" sldId="290"/>
            <ac:spMk id="21" creationId="{73A0CE68-8E50-9A2F-ABE6-9E099010EABE}"/>
          </ac:spMkLst>
        </pc:spChg>
        <pc:spChg chg="add mod">
          <ac:chgData name="Shivit Bakrania" userId="e3bd8f1d-8d27-417e-a40d-c9a0a3fac23f" providerId="ADAL" clId="{5549F148-9757-4164-8AFA-A8B58FB3A96F}" dt="2024-05-29T20:04:59.317" v="2316" actId="1076"/>
          <ac:spMkLst>
            <pc:docMk/>
            <pc:sldMk cId="3589885806" sldId="290"/>
            <ac:spMk id="22" creationId="{56C89475-6D0E-AE15-9D23-307A420F526E}"/>
          </ac:spMkLst>
        </pc:spChg>
        <pc:spChg chg="add mod">
          <ac:chgData name="Shivit Bakrania" userId="e3bd8f1d-8d27-417e-a40d-c9a0a3fac23f" providerId="ADAL" clId="{5549F148-9757-4164-8AFA-A8B58FB3A96F}" dt="2024-05-29T20:04:59.317" v="2316" actId="1076"/>
          <ac:spMkLst>
            <pc:docMk/>
            <pc:sldMk cId="3589885806" sldId="290"/>
            <ac:spMk id="23" creationId="{76286700-DA3E-250A-1AFD-D03F027509A2}"/>
          </ac:spMkLst>
        </pc:spChg>
        <pc:spChg chg="add mod">
          <ac:chgData name="Shivit Bakrania" userId="e3bd8f1d-8d27-417e-a40d-c9a0a3fac23f" providerId="ADAL" clId="{5549F148-9757-4164-8AFA-A8B58FB3A96F}" dt="2024-05-29T20:04:59.317" v="2316" actId="1076"/>
          <ac:spMkLst>
            <pc:docMk/>
            <pc:sldMk cId="3589885806" sldId="290"/>
            <ac:spMk id="24" creationId="{695B9A4E-4699-41B9-D4C6-5529B9D07512}"/>
          </ac:spMkLst>
        </pc:spChg>
        <pc:spChg chg="add mod">
          <ac:chgData name="Shivit Bakrania" userId="e3bd8f1d-8d27-417e-a40d-c9a0a3fac23f" providerId="ADAL" clId="{5549F148-9757-4164-8AFA-A8B58FB3A96F}" dt="2024-05-29T20:04:59.317" v="2316" actId="1076"/>
          <ac:spMkLst>
            <pc:docMk/>
            <pc:sldMk cId="3589885806" sldId="290"/>
            <ac:spMk id="25" creationId="{9DFED508-A13A-D0AE-8A03-7A6E71ADB2BB}"/>
          </ac:spMkLst>
        </pc:spChg>
        <pc:spChg chg="add mod">
          <ac:chgData name="Shivit Bakrania" userId="e3bd8f1d-8d27-417e-a40d-c9a0a3fac23f" providerId="ADAL" clId="{5549F148-9757-4164-8AFA-A8B58FB3A96F}" dt="2024-05-29T20:04:59.317" v="2316" actId="1076"/>
          <ac:spMkLst>
            <pc:docMk/>
            <pc:sldMk cId="3589885806" sldId="290"/>
            <ac:spMk id="26" creationId="{74AF85A3-6404-4D85-19F3-122B34AFFBD0}"/>
          </ac:spMkLst>
        </pc:spChg>
        <pc:spChg chg="add mod">
          <ac:chgData name="Shivit Bakrania" userId="e3bd8f1d-8d27-417e-a40d-c9a0a3fac23f" providerId="ADAL" clId="{5549F148-9757-4164-8AFA-A8B58FB3A96F}" dt="2024-05-29T20:04:59.317" v="2316" actId="1076"/>
          <ac:spMkLst>
            <pc:docMk/>
            <pc:sldMk cId="3589885806" sldId="290"/>
            <ac:spMk id="27" creationId="{39BDF1DD-E0FE-5C27-2206-B73B1B2A11CE}"/>
          </ac:spMkLst>
        </pc:spChg>
        <pc:spChg chg="add mod">
          <ac:chgData name="Shivit Bakrania" userId="e3bd8f1d-8d27-417e-a40d-c9a0a3fac23f" providerId="ADAL" clId="{5549F148-9757-4164-8AFA-A8B58FB3A96F}" dt="2024-05-29T20:04:59.317" v="2316" actId="1076"/>
          <ac:spMkLst>
            <pc:docMk/>
            <pc:sldMk cId="3589885806" sldId="290"/>
            <ac:spMk id="28" creationId="{57F2D4D7-78F1-AC38-0B6F-44EB53DD4D18}"/>
          </ac:spMkLst>
        </pc:spChg>
        <pc:spChg chg="add mod">
          <ac:chgData name="Shivit Bakrania" userId="e3bd8f1d-8d27-417e-a40d-c9a0a3fac23f" providerId="ADAL" clId="{5549F148-9757-4164-8AFA-A8B58FB3A96F}" dt="2024-05-29T20:04:59.317" v="2316" actId="1076"/>
          <ac:spMkLst>
            <pc:docMk/>
            <pc:sldMk cId="3589885806" sldId="290"/>
            <ac:spMk id="29" creationId="{991A5B47-BF90-46C0-E1A4-CC8E6135038F}"/>
          </ac:spMkLst>
        </pc:spChg>
        <pc:spChg chg="add mod">
          <ac:chgData name="Shivit Bakrania" userId="e3bd8f1d-8d27-417e-a40d-c9a0a3fac23f" providerId="ADAL" clId="{5549F148-9757-4164-8AFA-A8B58FB3A96F}" dt="2024-05-29T20:04:59.317" v="2316" actId="1076"/>
          <ac:spMkLst>
            <pc:docMk/>
            <pc:sldMk cId="3589885806" sldId="290"/>
            <ac:spMk id="30" creationId="{2D707A20-8E23-20AA-42FF-39FF1B359CA5}"/>
          </ac:spMkLst>
        </pc:spChg>
        <pc:spChg chg="add mod">
          <ac:chgData name="Shivit Bakrania" userId="e3bd8f1d-8d27-417e-a40d-c9a0a3fac23f" providerId="ADAL" clId="{5549F148-9757-4164-8AFA-A8B58FB3A96F}" dt="2024-05-29T20:04:59.317" v="2316" actId="1076"/>
          <ac:spMkLst>
            <pc:docMk/>
            <pc:sldMk cId="3589885806" sldId="290"/>
            <ac:spMk id="31" creationId="{8D338E6E-10BA-FF8C-B14D-1F4D0A2A2F4D}"/>
          </ac:spMkLst>
        </pc:spChg>
        <pc:spChg chg="add mod">
          <ac:chgData name="Shivit Bakrania" userId="e3bd8f1d-8d27-417e-a40d-c9a0a3fac23f" providerId="ADAL" clId="{5549F148-9757-4164-8AFA-A8B58FB3A96F}" dt="2024-05-29T20:04:59.317" v="2316" actId="1076"/>
          <ac:spMkLst>
            <pc:docMk/>
            <pc:sldMk cId="3589885806" sldId="290"/>
            <ac:spMk id="32" creationId="{9D28445E-E527-B0F6-0004-F0E67143E30C}"/>
          </ac:spMkLst>
        </pc:spChg>
        <pc:spChg chg="mod">
          <ac:chgData name="Shivit Bakrania" userId="e3bd8f1d-8d27-417e-a40d-c9a0a3fac23f" providerId="ADAL" clId="{5549F148-9757-4164-8AFA-A8B58FB3A96F}" dt="2024-05-29T20:04:44.901" v="2312"/>
          <ac:spMkLst>
            <pc:docMk/>
            <pc:sldMk cId="3589885806" sldId="290"/>
            <ac:spMk id="39" creationId="{44EF3E38-6A9E-242F-FD71-394F3F5784BA}"/>
          </ac:spMkLst>
        </pc:spChg>
        <pc:spChg chg="mod">
          <ac:chgData name="Shivit Bakrania" userId="e3bd8f1d-8d27-417e-a40d-c9a0a3fac23f" providerId="ADAL" clId="{5549F148-9757-4164-8AFA-A8B58FB3A96F}" dt="2024-05-29T20:04:44.901" v="2312"/>
          <ac:spMkLst>
            <pc:docMk/>
            <pc:sldMk cId="3589885806" sldId="290"/>
            <ac:spMk id="41" creationId="{ADA1358F-5D08-09D8-A115-A5C9C2E48506}"/>
          </ac:spMkLst>
        </pc:spChg>
        <pc:spChg chg="mod">
          <ac:chgData name="Shivit Bakrania" userId="e3bd8f1d-8d27-417e-a40d-c9a0a3fac23f" providerId="ADAL" clId="{5549F148-9757-4164-8AFA-A8B58FB3A96F}" dt="2024-05-29T20:04:44.901" v="2312"/>
          <ac:spMkLst>
            <pc:docMk/>
            <pc:sldMk cId="3589885806" sldId="290"/>
            <ac:spMk id="43" creationId="{DB6C824F-AECF-CDD8-4868-1EDE848CB381}"/>
          </ac:spMkLst>
        </pc:spChg>
        <pc:spChg chg="mod">
          <ac:chgData name="Shivit Bakrania" userId="e3bd8f1d-8d27-417e-a40d-c9a0a3fac23f" providerId="ADAL" clId="{5549F148-9757-4164-8AFA-A8B58FB3A96F}" dt="2024-05-29T20:04:44.901" v="2312"/>
          <ac:spMkLst>
            <pc:docMk/>
            <pc:sldMk cId="3589885806" sldId="290"/>
            <ac:spMk id="50" creationId="{0E99BB85-2EBF-B66F-26F0-01D9B8C941FD}"/>
          </ac:spMkLst>
        </pc:spChg>
        <pc:spChg chg="mod">
          <ac:chgData name="Shivit Bakrania" userId="e3bd8f1d-8d27-417e-a40d-c9a0a3fac23f" providerId="ADAL" clId="{5549F148-9757-4164-8AFA-A8B58FB3A96F}" dt="2024-05-29T20:04:44.901" v="2312"/>
          <ac:spMkLst>
            <pc:docMk/>
            <pc:sldMk cId="3589885806" sldId="290"/>
            <ac:spMk id="52" creationId="{95455604-DA29-4456-3AEA-9CB246E838A4}"/>
          </ac:spMkLst>
        </pc:spChg>
        <pc:spChg chg="mod">
          <ac:chgData name="Shivit Bakrania" userId="e3bd8f1d-8d27-417e-a40d-c9a0a3fac23f" providerId="ADAL" clId="{5549F148-9757-4164-8AFA-A8B58FB3A96F}" dt="2024-05-29T20:04:44.901" v="2312"/>
          <ac:spMkLst>
            <pc:docMk/>
            <pc:sldMk cId="3589885806" sldId="290"/>
            <ac:spMk id="54" creationId="{6FF0ECD0-9FDE-EE9B-0409-8D6D30A8BD02}"/>
          </ac:spMkLst>
        </pc:spChg>
        <pc:spChg chg="mod">
          <ac:chgData name="Shivit Bakrania" userId="e3bd8f1d-8d27-417e-a40d-c9a0a3fac23f" providerId="ADAL" clId="{5549F148-9757-4164-8AFA-A8B58FB3A96F}" dt="2024-05-29T20:04:44.901" v="2312"/>
          <ac:spMkLst>
            <pc:docMk/>
            <pc:sldMk cId="3589885806" sldId="290"/>
            <ac:spMk id="60" creationId="{FA4863D9-15C0-1027-40FB-A93999BD302A}"/>
          </ac:spMkLst>
        </pc:spChg>
        <pc:spChg chg="mod">
          <ac:chgData name="Shivit Bakrania" userId="e3bd8f1d-8d27-417e-a40d-c9a0a3fac23f" providerId="ADAL" clId="{5549F148-9757-4164-8AFA-A8B58FB3A96F}" dt="2024-05-29T20:04:44.901" v="2312"/>
          <ac:spMkLst>
            <pc:docMk/>
            <pc:sldMk cId="3589885806" sldId="290"/>
            <ac:spMk id="62" creationId="{B0468839-3E2B-88F7-E2D7-7550F4666431}"/>
          </ac:spMkLst>
        </pc:spChg>
        <pc:spChg chg="mod">
          <ac:chgData name="Shivit Bakrania" userId="e3bd8f1d-8d27-417e-a40d-c9a0a3fac23f" providerId="ADAL" clId="{5549F148-9757-4164-8AFA-A8B58FB3A96F}" dt="2024-05-29T20:04:44.901" v="2312"/>
          <ac:spMkLst>
            <pc:docMk/>
            <pc:sldMk cId="3589885806" sldId="290"/>
            <ac:spMk id="65" creationId="{8555972E-70DE-E216-C3D9-8D4145992E22}"/>
          </ac:spMkLst>
        </pc:spChg>
        <pc:spChg chg="mod">
          <ac:chgData name="Shivit Bakrania" userId="e3bd8f1d-8d27-417e-a40d-c9a0a3fac23f" providerId="ADAL" clId="{5549F148-9757-4164-8AFA-A8B58FB3A96F}" dt="2024-05-29T20:04:44.901" v="2312"/>
          <ac:spMkLst>
            <pc:docMk/>
            <pc:sldMk cId="3589885806" sldId="290"/>
            <ac:spMk id="68" creationId="{6BB39AA1-8569-9ACF-C63F-2223A35D84CF}"/>
          </ac:spMkLst>
        </pc:spChg>
        <pc:spChg chg="add mod">
          <ac:chgData name="Shivit Bakrania" userId="e3bd8f1d-8d27-417e-a40d-c9a0a3fac23f" providerId="ADAL" clId="{5549F148-9757-4164-8AFA-A8B58FB3A96F}" dt="2024-05-29T20:04:59.317" v="2316" actId="1076"/>
          <ac:spMkLst>
            <pc:docMk/>
            <pc:sldMk cId="3589885806" sldId="290"/>
            <ac:spMk id="70" creationId="{0C926E93-9DCE-152A-62E4-4701E15C0F00}"/>
          </ac:spMkLst>
        </pc:spChg>
        <pc:spChg chg="add mod">
          <ac:chgData name="Shivit Bakrania" userId="e3bd8f1d-8d27-417e-a40d-c9a0a3fac23f" providerId="ADAL" clId="{5549F148-9757-4164-8AFA-A8B58FB3A96F}" dt="2024-05-29T20:04:59.317" v="2316" actId="1076"/>
          <ac:spMkLst>
            <pc:docMk/>
            <pc:sldMk cId="3589885806" sldId="290"/>
            <ac:spMk id="71" creationId="{E11C6433-D588-1CDF-D464-FCE1ACC4562C}"/>
          </ac:spMkLst>
        </pc:spChg>
        <pc:spChg chg="mod">
          <ac:chgData name="Shivit Bakrania" userId="e3bd8f1d-8d27-417e-a40d-c9a0a3fac23f" providerId="ADAL" clId="{5549F148-9757-4164-8AFA-A8B58FB3A96F}" dt="2024-05-29T20:04:44.901" v="2312"/>
          <ac:spMkLst>
            <pc:docMk/>
            <pc:sldMk cId="3589885806" sldId="290"/>
            <ac:spMk id="73" creationId="{E0B8E248-1782-BA89-5979-423249D31768}"/>
          </ac:spMkLst>
        </pc:spChg>
        <pc:spChg chg="mod">
          <ac:chgData name="Shivit Bakrania" userId="e3bd8f1d-8d27-417e-a40d-c9a0a3fac23f" providerId="ADAL" clId="{5549F148-9757-4164-8AFA-A8B58FB3A96F}" dt="2024-05-29T20:04:44.901" v="2312"/>
          <ac:spMkLst>
            <pc:docMk/>
            <pc:sldMk cId="3589885806" sldId="290"/>
            <ac:spMk id="74" creationId="{0CD4B5C5-E41E-67DF-9C0D-E9366088E77C}"/>
          </ac:spMkLst>
        </pc:spChg>
        <pc:spChg chg="mod">
          <ac:chgData name="Shivit Bakrania" userId="e3bd8f1d-8d27-417e-a40d-c9a0a3fac23f" providerId="ADAL" clId="{5549F148-9757-4164-8AFA-A8B58FB3A96F}" dt="2024-05-29T20:04:44.901" v="2312"/>
          <ac:spMkLst>
            <pc:docMk/>
            <pc:sldMk cId="3589885806" sldId="290"/>
            <ac:spMk id="76" creationId="{AF5A9C94-20B8-F1DA-0528-73905673E40F}"/>
          </ac:spMkLst>
        </pc:spChg>
        <pc:spChg chg="mod">
          <ac:chgData name="Shivit Bakrania" userId="e3bd8f1d-8d27-417e-a40d-c9a0a3fac23f" providerId="ADAL" clId="{5549F148-9757-4164-8AFA-A8B58FB3A96F}" dt="2024-05-29T20:04:44.901" v="2312"/>
          <ac:spMkLst>
            <pc:docMk/>
            <pc:sldMk cId="3589885806" sldId="290"/>
            <ac:spMk id="77" creationId="{4497A86A-67AA-6D56-AD49-8DD9162E73F0}"/>
          </ac:spMkLst>
        </pc:spChg>
        <pc:spChg chg="mod">
          <ac:chgData name="Shivit Bakrania" userId="e3bd8f1d-8d27-417e-a40d-c9a0a3fac23f" providerId="ADAL" clId="{5549F148-9757-4164-8AFA-A8B58FB3A96F}" dt="2024-05-29T20:04:44.901" v="2312"/>
          <ac:spMkLst>
            <pc:docMk/>
            <pc:sldMk cId="3589885806" sldId="290"/>
            <ac:spMk id="79" creationId="{7139D4CE-0490-1717-1892-ED594595ACA4}"/>
          </ac:spMkLst>
        </pc:spChg>
        <pc:spChg chg="mod">
          <ac:chgData name="Shivit Bakrania" userId="e3bd8f1d-8d27-417e-a40d-c9a0a3fac23f" providerId="ADAL" clId="{5549F148-9757-4164-8AFA-A8B58FB3A96F}" dt="2024-05-29T20:04:44.901" v="2312"/>
          <ac:spMkLst>
            <pc:docMk/>
            <pc:sldMk cId="3589885806" sldId="290"/>
            <ac:spMk id="82" creationId="{86405C33-1E7D-0BF7-42AD-9A996D223AAF}"/>
          </ac:spMkLst>
        </pc:spChg>
        <pc:spChg chg="mod">
          <ac:chgData name="Shivit Bakrania" userId="e3bd8f1d-8d27-417e-a40d-c9a0a3fac23f" providerId="ADAL" clId="{5549F148-9757-4164-8AFA-A8B58FB3A96F}" dt="2024-05-29T20:04:44.901" v="2312"/>
          <ac:spMkLst>
            <pc:docMk/>
            <pc:sldMk cId="3589885806" sldId="290"/>
            <ac:spMk id="85" creationId="{5D46EE83-DBD5-D8ED-C6EF-C1F173ED4956}"/>
          </ac:spMkLst>
        </pc:spChg>
        <pc:spChg chg="add mod">
          <ac:chgData name="Shivit Bakrania" userId="e3bd8f1d-8d27-417e-a40d-c9a0a3fac23f" providerId="ADAL" clId="{5549F148-9757-4164-8AFA-A8B58FB3A96F}" dt="2024-05-29T20:04:59.317" v="2316" actId="1076"/>
          <ac:spMkLst>
            <pc:docMk/>
            <pc:sldMk cId="3589885806" sldId="290"/>
            <ac:spMk id="89" creationId="{484BD5D5-6EE1-F56A-BBD3-D823925A0E2A}"/>
          </ac:spMkLst>
        </pc:spChg>
        <pc:spChg chg="add mod">
          <ac:chgData name="Shivit Bakrania" userId="e3bd8f1d-8d27-417e-a40d-c9a0a3fac23f" providerId="ADAL" clId="{5549F148-9757-4164-8AFA-A8B58FB3A96F}" dt="2024-05-29T20:04:59.317" v="2316" actId="1076"/>
          <ac:spMkLst>
            <pc:docMk/>
            <pc:sldMk cId="3589885806" sldId="290"/>
            <ac:spMk id="90" creationId="{04F7D29B-AE7C-AC90-BFB7-C42D6B31EC5D}"/>
          </ac:spMkLst>
        </pc:spChg>
        <pc:grpChg chg="add mod">
          <ac:chgData name="Shivit Bakrania" userId="e3bd8f1d-8d27-417e-a40d-c9a0a3fac23f" providerId="ADAL" clId="{5549F148-9757-4164-8AFA-A8B58FB3A96F}" dt="2024-05-29T20:04:59.317" v="2316" actId="1076"/>
          <ac:grpSpMkLst>
            <pc:docMk/>
            <pc:sldMk cId="3589885806" sldId="290"/>
            <ac:grpSpMk id="9" creationId="{97007301-A05E-75E7-E7F8-A84F5086E600}"/>
          </ac:grpSpMkLst>
        </pc:grpChg>
        <pc:grpChg chg="add mod">
          <ac:chgData name="Shivit Bakrania" userId="e3bd8f1d-8d27-417e-a40d-c9a0a3fac23f" providerId="ADAL" clId="{5549F148-9757-4164-8AFA-A8B58FB3A96F}" dt="2024-05-29T20:04:59.317" v="2316" actId="1076"/>
          <ac:grpSpMkLst>
            <pc:docMk/>
            <pc:sldMk cId="3589885806" sldId="290"/>
            <ac:grpSpMk id="16" creationId="{328F90A6-AEEC-440F-F460-FCE531E21733}"/>
          </ac:grpSpMkLst>
        </pc:grpChg>
        <pc:grpChg chg="add mod">
          <ac:chgData name="Shivit Bakrania" userId="e3bd8f1d-8d27-417e-a40d-c9a0a3fac23f" providerId="ADAL" clId="{5549F148-9757-4164-8AFA-A8B58FB3A96F}" dt="2024-05-29T20:04:59.317" v="2316" actId="1076"/>
          <ac:grpSpMkLst>
            <pc:docMk/>
            <pc:sldMk cId="3589885806" sldId="290"/>
            <ac:grpSpMk id="34" creationId="{E952E206-1B01-03D5-4E63-39B37AD10190}"/>
          </ac:grpSpMkLst>
        </pc:grpChg>
        <pc:grpChg chg="mod">
          <ac:chgData name="Shivit Bakrania" userId="e3bd8f1d-8d27-417e-a40d-c9a0a3fac23f" providerId="ADAL" clId="{5549F148-9757-4164-8AFA-A8B58FB3A96F}" dt="2024-05-29T20:04:44.901" v="2312"/>
          <ac:grpSpMkLst>
            <pc:docMk/>
            <pc:sldMk cId="3589885806" sldId="290"/>
            <ac:grpSpMk id="36" creationId="{44CC021F-5F25-C333-32C2-D3BA0E2DCB5C}"/>
          </ac:grpSpMkLst>
        </pc:grpChg>
        <pc:grpChg chg="mod">
          <ac:chgData name="Shivit Bakrania" userId="e3bd8f1d-8d27-417e-a40d-c9a0a3fac23f" providerId="ADAL" clId="{5549F148-9757-4164-8AFA-A8B58FB3A96F}" dt="2024-05-29T20:04:44.901" v="2312"/>
          <ac:grpSpMkLst>
            <pc:docMk/>
            <pc:sldMk cId="3589885806" sldId="290"/>
            <ac:grpSpMk id="37" creationId="{289AF301-2AEF-E4B8-19F0-EC7861546F09}"/>
          </ac:grpSpMkLst>
        </pc:grpChg>
        <pc:grpChg chg="mod">
          <ac:chgData name="Shivit Bakrania" userId="e3bd8f1d-8d27-417e-a40d-c9a0a3fac23f" providerId="ADAL" clId="{5549F148-9757-4164-8AFA-A8B58FB3A96F}" dt="2024-05-29T20:04:44.901" v="2312"/>
          <ac:grpSpMkLst>
            <pc:docMk/>
            <pc:sldMk cId="3589885806" sldId="290"/>
            <ac:grpSpMk id="38" creationId="{87C4C02A-962F-9B00-44F0-36F8A1BAD497}"/>
          </ac:grpSpMkLst>
        </pc:grpChg>
        <pc:grpChg chg="add mod">
          <ac:chgData name="Shivit Bakrania" userId="e3bd8f1d-8d27-417e-a40d-c9a0a3fac23f" providerId="ADAL" clId="{5549F148-9757-4164-8AFA-A8B58FB3A96F}" dt="2024-05-29T20:04:59.317" v="2316" actId="1076"/>
          <ac:grpSpMkLst>
            <pc:docMk/>
            <pc:sldMk cId="3589885806" sldId="290"/>
            <ac:grpSpMk id="45" creationId="{8F82F63C-E37E-3177-5B0A-D1AC0A3CB0E9}"/>
          </ac:grpSpMkLst>
        </pc:grpChg>
        <pc:grpChg chg="mod">
          <ac:chgData name="Shivit Bakrania" userId="e3bd8f1d-8d27-417e-a40d-c9a0a3fac23f" providerId="ADAL" clId="{5549F148-9757-4164-8AFA-A8B58FB3A96F}" dt="2024-05-29T20:04:44.901" v="2312"/>
          <ac:grpSpMkLst>
            <pc:docMk/>
            <pc:sldMk cId="3589885806" sldId="290"/>
            <ac:grpSpMk id="47" creationId="{2B065062-FA21-0F5A-096C-09D08F5BADBA}"/>
          </ac:grpSpMkLst>
        </pc:grpChg>
        <pc:grpChg chg="mod">
          <ac:chgData name="Shivit Bakrania" userId="e3bd8f1d-8d27-417e-a40d-c9a0a3fac23f" providerId="ADAL" clId="{5549F148-9757-4164-8AFA-A8B58FB3A96F}" dt="2024-05-29T20:04:44.901" v="2312"/>
          <ac:grpSpMkLst>
            <pc:docMk/>
            <pc:sldMk cId="3589885806" sldId="290"/>
            <ac:grpSpMk id="48" creationId="{3C6ACC95-9B50-221C-D9DA-B22B6115A28A}"/>
          </ac:grpSpMkLst>
        </pc:grpChg>
        <pc:grpChg chg="mod">
          <ac:chgData name="Shivit Bakrania" userId="e3bd8f1d-8d27-417e-a40d-c9a0a3fac23f" providerId="ADAL" clId="{5549F148-9757-4164-8AFA-A8B58FB3A96F}" dt="2024-05-29T20:04:44.901" v="2312"/>
          <ac:grpSpMkLst>
            <pc:docMk/>
            <pc:sldMk cId="3589885806" sldId="290"/>
            <ac:grpSpMk id="49" creationId="{3165B50A-6672-3138-98B7-18F33A589DAC}"/>
          </ac:grpSpMkLst>
        </pc:grpChg>
        <pc:grpChg chg="add mod">
          <ac:chgData name="Shivit Bakrania" userId="e3bd8f1d-8d27-417e-a40d-c9a0a3fac23f" providerId="ADAL" clId="{5549F148-9757-4164-8AFA-A8B58FB3A96F}" dt="2024-05-29T20:04:59.317" v="2316" actId="1076"/>
          <ac:grpSpMkLst>
            <pc:docMk/>
            <pc:sldMk cId="3589885806" sldId="290"/>
            <ac:grpSpMk id="56" creationId="{6FE04660-7D41-2D68-046E-A007CC76C71D}"/>
          </ac:grpSpMkLst>
        </pc:grpChg>
        <pc:grpChg chg="mod">
          <ac:chgData name="Shivit Bakrania" userId="e3bd8f1d-8d27-417e-a40d-c9a0a3fac23f" providerId="ADAL" clId="{5549F148-9757-4164-8AFA-A8B58FB3A96F}" dt="2024-05-29T20:04:44.901" v="2312"/>
          <ac:grpSpMkLst>
            <pc:docMk/>
            <pc:sldMk cId="3589885806" sldId="290"/>
            <ac:grpSpMk id="58" creationId="{7DFE98FA-BEDA-21F0-18AB-429745618CB4}"/>
          </ac:grpSpMkLst>
        </pc:grpChg>
        <pc:grpChg chg="mod">
          <ac:chgData name="Shivit Bakrania" userId="e3bd8f1d-8d27-417e-a40d-c9a0a3fac23f" providerId="ADAL" clId="{5549F148-9757-4164-8AFA-A8B58FB3A96F}" dt="2024-05-29T20:04:44.901" v="2312"/>
          <ac:grpSpMkLst>
            <pc:docMk/>
            <pc:sldMk cId="3589885806" sldId="290"/>
            <ac:grpSpMk id="59" creationId="{404638D9-16A4-15F5-A0F1-9D0C2308A728}"/>
          </ac:grpSpMkLst>
        </pc:grpChg>
        <pc:grpChg chg="add mod">
          <ac:chgData name="Shivit Bakrania" userId="e3bd8f1d-8d27-417e-a40d-c9a0a3fac23f" providerId="ADAL" clId="{5549F148-9757-4164-8AFA-A8B58FB3A96F}" dt="2024-05-29T20:04:59.317" v="2316" actId="1076"/>
          <ac:grpSpMkLst>
            <pc:docMk/>
            <pc:sldMk cId="3589885806" sldId="290"/>
            <ac:grpSpMk id="64" creationId="{9FFA0026-52BF-F403-07E4-5AC4F82E7FE6}"/>
          </ac:grpSpMkLst>
        </pc:grpChg>
        <pc:grpChg chg="add mod">
          <ac:chgData name="Shivit Bakrania" userId="e3bd8f1d-8d27-417e-a40d-c9a0a3fac23f" providerId="ADAL" clId="{5549F148-9757-4164-8AFA-A8B58FB3A96F}" dt="2024-05-29T20:04:59.317" v="2316" actId="1076"/>
          <ac:grpSpMkLst>
            <pc:docMk/>
            <pc:sldMk cId="3589885806" sldId="290"/>
            <ac:grpSpMk id="67" creationId="{AE743CA7-963A-6083-2573-E5D20B5CE692}"/>
          </ac:grpSpMkLst>
        </pc:grpChg>
        <pc:grpChg chg="add mod">
          <ac:chgData name="Shivit Bakrania" userId="e3bd8f1d-8d27-417e-a40d-c9a0a3fac23f" providerId="ADAL" clId="{5549F148-9757-4164-8AFA-A8B58FB3A96F}" dt="2024-05-29T20:04:59.317" v="2316" actId="1076"/>
          <ac:grpSpMkLst>
            <pc:docMk/>
            <pc:sldMk cId="3589885806" sldId="290"/>
            <ac:grpSpMk id="72" creationId="{81DAA5EC-FF13-91FA-541A-534841C85EFF}"/>
          </ac:grpSpMkLst>
        </pc:grpChg>
        <pc:grpChg chg="add mod">
          <ac:chgData name="Shivit Bakrania" userId="e3bd8f1d-8d27-417e-a40d-c9a0a3fac23f" providerId="ADAL" clId="{5549F148-9757-4164-8AFA-A8B58FB3A96F}" dt="2024-05-29T20:04:59.317" v="2316" actId="1076"/>
          <ac:grpSpMkLst>
            <pc:docMk/>
            <pc:sldMk cId="3589885806" sldId="290"/>
            <ac:grpSpMk id="75" creationId="{41F8C93F-5AAD-7B5B-ECA9-BE1E454F0D44}"/>
          </ac:grpSpMkLst>
        </pc:grpChg>
        <pc:grpChg chg="add mod">
          <ac:chgData name="Shivit Bakrania" userId="e3bd8f1d-8d27-417e-a40d-c9a0a3fac23f" providerId="ADAL" clId="{5549F148-9757-4164-8AFA-A8B58FB3A96F}" dt="2024-05-29T20:04:59.317" v="2316" actId="1076"/>
          <ac:grpSpMkLst>
            <pc:docMk/>
            <pc:sldMk cId="3589885806" sldId="290"/>
            <ac:grpSpMk id="78" creationId="{04E6819D-2480-EC3C-F9CC-F3486ED2B155}"/>
          </ac:grpSpMkLst>
        </pc:grpChg>
        <pc:grpChg chg="add mod">
          <ac:chgData name="Shivit Bakrania" userId="e3bd8f1d-8d27-417e-a40d-c9a0a3fac23f" providerId="ADAL" clId="{5549F148-9757-4164-8AFA-A8B58FB3A96F}" dt="2024-05-29T20:04:59.317" v="2316" actId="1076"/>
          <ac:grpSpMkLst>
            <pc:docMk/>
            <pc:sldMk cId="3589885806" sldId="290"/>
            <ac:grpSpMk id="81" creationId="{3B83D62A-C712-C069-3600-AA54BADB73CC}"/>
          </ac:grpSpMkLst>
        </pc:grpChg>
        <pc:grpChg chg="add mod">
          <ac:chgData name="Shivit Bakrania" userId="e3bd8f1d-8d27-417e-a40d-c9a0a3fac23f" providerId="ADAL" clId="{5549F148-9757-4164-8AFA-A8B58FB3A96F}" dt="2024-05-29T20:04:59.317" v="2316" actId="1076"/>
          <ac:grpSpMkLst>
            <pc:docMk/>
            <pc:sldMk cId="3589885806" sldId="290"/>
            <ac:grpSpMk id="84" creationId="{9AB1BDD4-07F6-9C9B-54A8-87BF22A0EA41}"/>
          </ac:grpSpMkLst>
        </pc:grpChg>
        <pc:graphicFrameChg chg="add mod modGraphic">
          <ac:chgData name="Shivit Bakrania" userId="e3bd8f1d-8d27-417e-a40d-c9a0a3fac23f" providerId="ADAL" clId="{5549F148-9757-4164-8AFA-A8B58FB3A96F}" dt="2024-05-29T20:04:59.317" v="2316" actId="1076"/>
          <ac:graphicFrameMkLst>
            <pc:docMk/>
            <pc:sldMk cId="3589885806" sldId="290"/>
            <ac:graphicFrameMk id="19" creationId="{2DD8B59B-6876-81D9-9F08-B2093ACC458E}"/>
          </ac:graphicFrameMkLst>
        </pc:graphicFrameChg>
        <pc:graphicFrameChg chg="add mod modGraphic">
          <ac:chgData name="Shivit Bakrania" userId="e3bd8f1d-8d27-417e-a40d-c9a0a3fac23f" providerId="ADAL" clId="{5549F148-9757-4164-8AFA-A8B58FB3A96F}" dt="2024-05-29T20:04:59.317" v="2316" actId="1076"/>
          <ac:graphicFrameMkLst>
            <pc:docMk/>
            <pc:sldMk cId="3589885806" sldId="290"/>
            <ac:graphicFrameMk id="20" creationId="{07BA3C04-77E2-B4E5-2AD4-EC06F01DA899}"/>
          </ac:graphicFrameMkLst>
        </pc:graphicFrameChg>
        <pc:picChg chg="mod">
          <ac:chgData name="Shivit Bakrania" userId="e3bd8f1d-8d27-417e-a40d-c9a0a3fac23f" providerId="ADAL" clId="{5549F148-9757-4164-8AFA-A8B58FB3A96F}" dt="2024-05-29T20:04:44.901" v="2312"/>
          <ac:picMkLst>
            <pc:docMk/>
            <pc:sldMk cId="3589885806" sldId="290"/>
            <ac:picMk id="14" creationId="{FDCD7DD9-562F-6A76-15E6-F5090B4D27D2}"/>
          </ac:picMkLst>
        </pc:picChg>
        <pc:picChg chg="mod">
          <ac:chgData name="Shivit Bakrania" userId="e3bd8f1d-8d27-417e-a40d-c9a0a3fac23f" providerId="ADAL" clId="{5549F148-9757-4164-8AFA-A8B58FB3A96F}" dt="2024-05-29T20:04:44.901" v="2312"/>
          <ac:picMkLst>
            <pc:docMk/>
            <pc:sldMk cId="3589885806" sldId="290"/>
            <ac:picMk id="15" creationId="{0DAA7269-27E3-4BDA-22CF-86FFBACD5B5C}"/>
          </ac:picMkLst>
        </pc:picChg>
        <pc:picChg chg="mod">
          <ac:chgData name="Shivit Bakrania" userId="e3bd8f1d-8d27-417e-a40d-c9a0a3fac23f" providerId="ADAL" clId="{5549F148-9757-4164-8AFA-A8B58FB3A96F}" dt="2024-05-29T20:04:44.901" v="2312"/>
          <ac:picMkLst>
            <pc:docMk/>
            <pc:sldMk cId="3589885806" sldId="290"/>
            <ac:picMk id="17" creationId="{D5BE137C-3970-55D6-984A-D37819B02379}"/>
          </ac:picMkLst>
        </pc:picChg>
        <pc:picChg chg="mod">
          <ac:chgData name="Shivit Bakrania" userId="e3bd8f1d-8d27-417e-a40d-c9a0a3fac23f" providerId="ADAL" clId="{5549F148-9757-4164-8AFA-A8B58FB3A96F}" dt="2024-05-29T20:04:44.901" v="2312"/>
          <ac:picMkLst>
            <pc:docMk/>
            <pc:sldMk cId="3589885806" sldId="290"/>
            <ac:picMk id="18" creationId="{37BF9B04-8E6D-B6FA-A478-1908201FC718}"/>
          </ac:picMkLst>
        </pc:picChg>
        <pc:picChg chg="add mod">
          <ac:chgData name="Shivit Bakrania" userId="e3bd8f1d-8d27-417e-a40d-c9a0a3fac23f" providerId="ADAL" clId="{5549F148-9757-4164-8AFA-A8B58FB3A96F}" dt="2024-05-29T20:04:59.317" v="2316" actId="1076"/>
          <ac:picMkLst>
            <pc:docMk/>
            <pc:sldMk cId="3589885806" sldId="290"/>
            <ac:picMk id="33" creationId="{E2465DA8-721C-26C4-FEB1-5E8229D2DC0A}"/>
          </ac:picMkLst>
        </pc:picChg>
        <pc:picChg chg="mod">
          <ac:chgData name="Shivit Bakrania" userId="e3bd8f1d-8d27-417e-a40d-c9a0a3fac23f" providerId="ADAL" clId="{5549F148-9757-4164-8AFA-A8B58FB3A96F}" dt="2024-05-29T20:04:44.901" v="2312"/>
          <ac:picMkLst>
            <pc:docMk/>
            <pc:sldMk cId="3589885806" sldId="290"/>
            <ac:picMk id="40" creationId="{2A8AFF40-91D5-860B-D931-0050F9D0EE3B}"/>
          </ac:picMkLst>
        </pc:picChg>
        <pc:picChg chg="mod">
          <ac:chgData name="Shivit Bakrania" userId="e3bd8f1d-8d27-417e-a40d-c9a0a3fac23f" providerId="ADAL" clId="{5549F148-9757-4164-8AFA-A8B58FB3A96F}" dt="2024-05-29T20:04:44.901" v="2312"/>
          <ac:picMkLst>
            <pc:docMk/>
            <pc:sldMk cId="3589885806" sldId="290"/>
            <ac:picMk id="42" creationId="{146534AD-B87B-653B-FFD2-A8DCE58FABC4}"/>
          </ac:picMkLst>
        </pc:picChg>
        <pc:picChg chg="mod">
          <ac:chgData name="Shivit Bakrania" userId="e3bd8f1d-8d27-417e-a40d-c9a0a3fac23f" providerId="ADAL" clId="{5549F148-9757-4164-8AFA-A8B58FB3A96F}" dt="2024-05-29T20:04:44.901" v="2312"/>
          <ac:picMkLst>
            <pc:docMk/>
            <pc:sldMk cId="3589885806" sldId="290"/>
            <ac:picMk id="44" creationId="{AE37B384-7B06-628B-1FD3-1C03DF5E0E34}"/>
          </ac:picMkLst>
        </pc:picChg>
        <pc:picChg chg="mod">
          <ac:chgData name="Shivit Bakrania" userId="e3bd8f1d-8d27-417e-a40d-c9a0a3fac23f" providerId="ADAL" clId="{5549F148-9757-4164-8AFA-A8B58FB3A96F}" dt="2024-05-29T20:04:44.901" v="2312"/>
          <ac:picMkLst>
            <pc:docMk/>
            <pc:sldMk cId="3589885806" sldId="290"/>
            <ac:picMk id="51" creationId="{848CA8E7-4FE9-6684-5497-676638450A62}"/>
          </ac:picMkLst>
        </pc:picChg>
        <pc:picChg chg="mod">
          <ac:chgData name="Shivit Bakrania" userId="e3bd8f1d-8d27-417e-a40d-c9a0a3fac23f" providerId="ADAL" clId="{5549F148-9757-4164-8AFA-A8B58FB3A96F}" dt="2024-05-29T20:04:44.901" v="2312"/>
          <ac:picMkLst>
            <pc:docMk/>
            <pc:sldMk cId="3589885806" sldId="290"/>
            <ac:picMk id="53" creationId="{15E1AADD-0A79-7F08-DB23-3BF7E99EF993}"/>
          </ac:picMkLst>
        </pc:picChg>
        <pc:picChg chg="mod">
          <ac:chgData name="Shivit Bakrania" userId="e3bd8f1d-8d27-417e-a40d-c9a0a3fac23f" providerId="ADAL" clId="{5549F148-9757-4164-8AFA-A8B58FB3A96F}" dt="2024-05-29T20:04:44.901" v="2312"/>
          <ac:picMkLst>
            <pc:docMk/>
            <pc:sldMk cId="3589885806" sldId="290"/>
            <ac:picMk id="55" creationId="{116516F4-0476-926D-DB45-EDF6475BEEFF}"/>
          </ac:picMkLst>
        </pc:picChg>
        <pc:picChg chg="mod">
          <ac:chgData name="Shivit Bakrania" userId="e3bd8f1d-8d27-417e-a40d-c9a0a3fac23f" providerId="ADAL" clId="{5549F148-9757-4164-8AFA-A8B58FB3A96F}" dt="2024-05-29T20:04:44.901" v="2312"/>
          <ac:picMkLst>
            <pc:docMk/>
            <pc:sldMk cId="3589885806" sldId="290"/>
            <ac:picMk id="61" creationId="{71451A1D-9FC3-29EC-B68A-8058DDAFC15F}"/>
          </ac:picMkLst>
        </pc:picChg>
        <pc:picChg chg="mod">
          <ac:chgData name="Shivit Bakrania" userId="e3bd8f1d-8d27-417e-a40d-c9a0a3fac23f" providerId="ADAL" clId="{5549F148-9757-4164-8AFA-A8B58FB3A96F}" dt="2024-05-29T20:04:44.901" v="2312"/>
          <ac:picMkLst>
            <pc:docMk/>
            <pc:sldMk cId="3589885806" sldId="290"/>
            <ac:picMk id="63" creationId="{4D9276A5-177C-515A-5C21-03DFC6351FEB}"/>
          </ac:picMkLst>
        </pc:picChg>
        <pc:picChg chg="mod">
          <ac:chgData name="Shivit Bakrania" userId="e3bd8f1d-8d27-417e-a40d-c9a0a3fac23f" providerId="ADAL" clId="{5549F148-9757-4164-8AFA-A8B58FB3A96F}" dt="2024-05-29T20:04:44.901" v="2312"/>
          <ac:picMkLst>
            <pc:docMk/>
            <pc:sldMk cId="3589885806" sldId="290"/>
            <ac:picMk id="66" creationId="{F4C87999-09F4-E36D-7C17-85A48A93B6F7}"/>
          </ac:picMkLst>
        </pc:picChg>
        <pc:picChg chg="mod">
          <ac:chgData name="Shivit Bakrania" userId="e3bd8f1d-8d27-417e-a40d-c9a0a3fac23f" providerId="ADAL" clId="{5549F148-9757-4164-8AFA-A8B58FB3A96F}" dt="2024-05-29T20:04:44.901" v="2312"/>
          <ac:picMkLst>
            <pc:docMk/>
            <pc:sldMk cId="3589885806" sldId="290"/>
            <ac:picMk id="69" creationId="{E644D0E4-6133-EA71-2966-9F304FB2C4E9}"/>
          </ac:picMkLst>
        </pc:picChg>
        <pc:picChg chg="mod">
          <ac:chgData name="Shivit Bakrania" userId="e3bd8f1d-8d27-417e-a40d-c9a0a3fac23f" providerId="ADAL" clId="{5549F148-9757-4164-8AFA-A8B58FB3A96F}" dt="2024-05-29T20:04:44.901" v="2312"/>
          <ac:picMkLst>
            <pc:docMk/>
            <pc:sldMk cId="3589885806" sldId="290"/>
            <ac:picMk id="80" creationId="{8D0FA057-3D80-A7FF-895E-4FD5E87F4235}"/>
          </ac:picMkLst>
        </pc:picChg>
        <pc:picChg chg="mod">
          <ac:chgData name="Shivit Bakrania" userId="e3bd8f1d-8d27-417e-a40d-c9a0a3fac23f" providerId="ADAL" clId="{5549F148-9757-4164-8AFA-A8B58FB3A96F}" dt="2024-05-29T20:04:44.901" v="2312"/>
          <ac:picMkLst>
            <pc:docMk/>
            <pc:sldMk cId="3589885806" sldId="290"/>
            <ac:picMk id="83" creationId="{62DFDC14-AC37-3F83-6019-C3E0EE123C77}"/>
          </ac:picMkLst>
        </pc:picChg>
        <pc:picChg chg="mod">
          <ac:chgData name="Shivit Bakrania" userId="e3bd8f1d-8d27-417e-a40d-c9a0a3fac23f" providerId="ADAL" clId="{5549F148-9757-4164-8AFA-A8B58FB3A96F}" dt="2024-05-29T20:04:44.901" v="2312"/>
          <ac:picMkLst>
            <pc:docMk/>
            <pc:sldMk cId="3589885806" sldId="290"/>
            <ac:picMk id="86" creationId="{F426E9DD-185F-D549-F4C2-F790DE70B39C}"/>
          </ac:picMkLst>
        </pc:picChg>
        <pc:picChg chg="add mod">
          <ac:chgData name="Shivit Bakrania" userId="e3bd8f1d-8d27-417e-a40d-c9a0a3fac23f" providerId="ADAL" clId="{5549F148-9757-4164-8AFA-A8B58FB3A96F}" dt="2024-05-29T20:04:59.317" v="2316" actId="1076"/>
          <ac:picMkLst>
            <pc:docMk/>
            <pc:sldMk cId="3589885806" sldId="290"/>
            <ac:picMk id="87" creationId="{03B1E94F-6265-7688-8C8D-8DADFAB8042C}"/>
          </ac:picMkLst>
        </pc:picChg>
        <pc:picChg chg="add mod">
          <ac:chgData name="Shivit Bakrania" userId="e3bd8f1d-8d27-417e-a40d-c9a0a3fac23f" providerId="ADAL" clId="{5549F148-9757-4164-8AFA-A8B58FB3A96F}" dt="2024-05-29T20:04:59.317" v="2316" actId="1076"/>
          <ac:picMkLst>
            <pc:docMk/>
            <pc:sldMk cId="3589885806" sldId="290"/>
            <ac:picMk id="88" creationId="{B8B96370-31E4-2CEE-2B37-9C899C35B450}"/>
          </ac:picMkLst>
        </pc:picChg>
        <pc:picChg chg="add mod">
          <ac:chgData name="Shivit Bakrania" userId="e3bd8f1d-8d27-417e-a40d-c9a0a3fac23f" providerId="ADAL" clId="{5549F148-9757-4164-8AFA-A8B58FB3A96F}" dt="2024-05-29T20:04:59.317" v="2316" actId="1076"/>
          <ac:picMkLst>
            <pc:docMk/>
            <pc:sldMk cId="3589885806" sldId="290"/>
            <ac:picMk id="91" creationId="{842044A0-37EF-3A16-C564-64A36C3AEAFB}"/>
          </ac:picMkLst>
        </pc:picChg>
        <pc:cxnChg chg="mod">
          <ac:chgData name="Shivit Bakrania" userId="e3bd8f1d-8d27-417e-a40d-c9a0a3fac23f" providerId="ADAL" clId="{5549F148-9757-4164-8AFA-A8B58FB3A96F}" dt="2024-05-29T20:04:44.901" v="2312"/>
          <ac:cxnSpMkLst>
            <pc:docMk/>
            <pc:sldMk cId="3589885806" sldId="290"/>
            <ac:cxnSpMk id="35" creationId="{D8595187-8478-B886-DDA5-868B62DCA9E2}"/>
          </ac:cxnSpMkLst>
        </pc:cxnChg>
        <pc:cxnChg chg="mod">
          <ac:chgData name="Shivit Bakrania" userId="e3bd8f1d-8d27-417e-a40d-c9a0a3fac23f" providerId="ADAL" clId="{5549F148-9757-4164-8AFA-A8B58FB3A96F}" dt="2024-05-29T20:04:44.901" v="2312"/>
          <ac:cxnSpMkLst>
            <pc:docMk/>
            <pc:sldMk cId="3589885806" sldId="290"/>
            <ac:cxnSpMk id="46" creationId="{DBDF4CE9-6F45-159B-E4C4-6C6AB3B982F7}"/>
          </ac:cxnSpMkLst>
        </pc:cxnChg>
        <pc:cxnChg chg="mod">
          <ac:chgData name="Shivit Bakrania" userId="e3bd8f1d-8d27-417e-a40d-c9a0a3fac23f" providerId="ADAL" clId="{5549F148-9757-4164-8AFA-A8B58FB3A96F}" dt="2024-05-29T20:04:44.901" v="2312"/>
          <ac:cxnSpMkLst>
            <pc:docMk/>
            <pc:sldMk cId="3589885806" sldId="290"/>
            <ac:cxnSpMk id="57" creationId="{260417BA-211F-62C5-DC20-7C526979F217}"/>
          </ac:cxnSpMkLst>
        </pc:cxnChg>
      </pc:sldChg>
      <pc:sldChg chg="addSp delSp modSp add mod ord">
        <pc:chgData name="Shivit Bakrania" userId="e3bd8f1d-8d27-417e-a40d-c9a0a3fac23f" providerId="ADAL" clId="{5549F148-9757-4164-8AFA-A8B58FB3A96F}" dt="2024-05-29T20:07:20.649" v="2557" actId="1076"/>
        <pc:sldMkLst>
          <pc:docMk/>
          <pc:sldMk cId="3020073347" sldId="291"/>
        </pc:sldMkLst>
        <pc:spChg chg="del">
          <ac:chgData name="Shivit Bakrania" userId="e3bd8f1d-8d27-417e-a40d-c9a0a3fac23f" providerId="ADAL" clId="{5549F148-9757-4164-8AFA-A8B58FB3A96F}" dt="2024-05-29T20:06:59.550" v="2554" actId="478"/>
          <ac:spMkLst>
            <pc:docMk/>
            <pc:sldMk cId="3020073347" sldId="291"/>
            <ac:spMk id="4" creationId="{00000000-0000-0000-0000-000000000000}"/>
          </ac:spMkLst>
        </pc:spChg>
        <pc:spChg chg="mod">
          <ac:chgData name="Shivit Bakrania" userId="e3bd8f1d-8d27-417e-a40d-c9a0a3fac23f" providerId="ADAL" clId="{5549F148-9757-4164-8AFA-A8B58FB3A96F}" dt="2024-05-29T20:06:55.430" v="2553" actId="20577"/>
          <ac:spMkLst>
            <pc:docMk/>
            <pc:sldMk cId="3020073347" sldId="291"/>
            <ac:spMk id="5" creationId="{00000000-0000-0000-0000-000000000000}"/>
          </ac:spMkLst>
        </pc:spChg>
        <pc:spChg chg="add del mod">
          <ac:chgData name="Shivit Bakrania" userId="e3bd8f1d-8d27-417e-a40d-c9a0a3fac23f" providerId="ADAL" clId="{5549F148-9757-4164-8AFA-A8B58FB3A96F}" dt="2024-05-29T20:07:11.013" v="2555" actId="478"/>
          <ac:spMkLst>
            <pc:docMk/>
            <pc:sldMk cId="3020073347" sldId="291"/>
            <ac:spMk id="7" creationId="{DA799E04-3BF6-8978-7F4D-4AC1849A9860}"/>
          </ac:spMkLst>
        </pc:spChg>
        <pc:spChg chg="add mod">
          <ac:chgData name="Shivit Bakrania" userId="e3bd8f1d-8d27-417e-a40d-c9a0a3fac23f" providerId="ADAL" clId="{5549F148-9757-4164-8AFA-A8B58FB3A96F}" dt="2024-05-29T20:07:20.649" v="2557" actId="1076"/>
          <ac:spMkLst>
            <pc:docMk/>
            <pc:sldMk cId="3020073347" sldId="291"/>
            <ac:spMk id="9" creationId="{00134803-9FF5-95E6-C4C4-30C5100412DD}"/>
          </ac:spMkLst>
        </pc:spChg>
        <pc:spChg chg="add mod">
          <ac:chgData name="Shivit Bakrania" userId="e3bd8f1d-8d27-417e-a40d-c9a0a3fac23f" providerId="ADAL" clId="{5549F148-9757-4164-8AFA-A8B58FB3A96F}" dt="2024-05-29T20:07:20.649" v="2557" actId="1076"/>
          <ac:spMkLst>
            <pc:docMk/>
            <pc:sldMk cId="3020073347" sldId="291"/>
            <ac:spMk id="14" creationId="{A8D386CD-492B-804C-2D19-7F6836BB8F99}"/>
          </ac:spMkLst>
        </pc:spChg>
        <pc:spChg chg="add mod">
          <ac:chgData name="Shivit Bakrania" userId="e3bd8f1d-8d27-417e-a40d-c9a0a3fac23f" providerId="ADAL" clId="{5549F148-9757-4164-8AFA-A8B58FB3A96F}" dt="2024-05-29T20:07:20.649" v="2557" actId="1076"/>
          <ac:spMkLst>
            <pc:docMk/>
            <pc:sldMk cId="3020073347" sldId="291"/>
            <ac:spMk id="15" creationId="{24FF2A3B-7456-7A74-68D1-E8D4E17FA3E9}"/>
          </ac:spMkLst>
        </pc:spChg>
        <pc:spChg chg="add mod">
          <ac:chgData name="Shivit Bakrania" userId="e3bd8f1d-8d27-417e-a40d-c9a0a3fac23f" providerId="ADAL" clId="{5549F148-9757-4164-8AFA-A8B58FB3A96F}" dt="2024-05-29T20:07:20.649" v="2557" actId="1076"/>
          <ac:spMkLst>
            <pc:docMk/>
            <pc:sldMk cId="3020073347" sldId="291"/>
            <ac:spMk id="16" creationId="{B5C7D748-B074-641F-81D1-C42EBE0A0C2F}"/>
          </ac:spMkLst>
        </pc:spChg>
        <pc:spChg chg="add mod">
          <ac:chgData name="Shivit Bakrania" userId="e3bd8f1d-8d27-417e-a40d-c9a0a3fac23f" providerId="ADAL" clId="{5549F148-9757-4164-8AFA-A8B58FB3A96F}" dt="2024-05-29T20:07:20.649" v="2557" actId="1076"/>
          <ac:spMkLst>
            <pc:docMk/>
            <pc:sldMk cId="3020073347" sldId="291"/>
            <ac:spMk id="17" creationId="{C8E50193-CE63-9280-F8E4-9F349EB4F19C}"/>
          </ac:spMkLst>
        </pc:spChg>
        <pc:spChg chg="add mod">
          <ac:chgData name="Shivit Bakrania" userId="e3bd8f1d-8d27-417e-a40d-c9a0a3fac23f" providerId="ADAL" clId="{5549F148-9757-4164-8AFA-A8B58FB3A96F}" dt="2024-05-29T20:07:20.649" v="2557" actId="1076"/>
          <ac:spMkLst>
            <pc:docMk/>
            <pc:sldMk cId="3020073347" sldId="291"/>
            <ac:spMk id="18" creationId="{6AA9FEDC-756E-B2A9-515D-7CB50735AE6A}"/>
          </ac:spMkLst>
        </pc:spChg>
        <pc:spChg chg="add mod">
          <ac:chgData name="Shivit Bakrania" userId="e3bd8f1d-8d27-417e-a40d-c9a0a3fac23f" providerId="ADAL" clId="{5549F148-9757-4164-8AFA-A8B58FB3A96F}" dt="2024-05-29T20:07:20.649" v="2557" actId="1076"/>
          <ac:spMkLst>
            <pc:docMk/>
            <pc:sldMk cId="3020073347" sldId="291"/>
            <ac:spMk id="19" creationId="{51CA4CC6-7259-5191-3E25-DA466B0932A9}"/>
          </ac:spMkLst>
        </pc:spChg>
        <pc:spChg chg="add mod">
          <ac:chgData name="Shivit Bakrania" userId="e3bd8f1d-8d27-417e-a40d-c9a0a3fac23f" providerId="ADAL" clId="{5549F148-9757-4164-8AFA-A8B58FB3A96F}" dt="2024-05-29T20:07:20.649" v="2557" actId="1076"/>
          <ac:spMkLst>
            <pc:docMk/>
            <pc:sldMk cId="3020073347" sldId="291"/>
            <ac:spMk id="20" creationId="{B4654F85-4AA9-B7D7-0631-88D7EEFF314B}"/>
          </ac:spMkLst>
        </pc:spChg>
        <pc:spChg chg="add mod">
          <ac:chgData name="Shivit Bakrania" userId="e3bd8f1d-8d27-417e-a40d-c9a0a3fac23f" providerId="ADAL" clId="{5549F148-9757-4164-8AFA-A8B58FB3A96F}" dt="2024-05-29T20:07:20.649" v="2557" actId="1076"/>
          <ac:spMkLst>
            <pc:docMk/>
            <pc:sldMk cId="3020073347" sldId="291"/>
            <ac:spMk id="21" creationId="{BAD2B97E-0DC0-4141-1940-0E09A0758C34}"/>
          </ac:spMkLst>
        </pc:spChg>
        <pc:spChg chg="add mod">
          <ac:chgData name="Shivit Bakrania" userId="e3bd8f1d-8d27-417e-a40d-c9a0a3fac23f" providerId="ADAL" clId="{5549F148-9757-4164-8AFA-A8B58FB3A96F}" dt="2024-05-29T20:07:20.649" v="2557" actId="1076"/>
          <ac:spMkLst>
            <pc:docMk/>
            <pc:sldMk cId="3020073347" sldId="291"/>
            <ac:spMk id="22" creationId="{23D22B10-966B-6CCF-0F44-B602A3012E5C}"/>
          </ac:spMkLst>
        </pc:spChg>
        <pc:spChg chg="add mod">
          <ac:chgData name="Shivit Bakrania" userId="e3bd8f1d-8d27-417e-a40d-c9a0a3fac23f" providerId="ADAL" clId="{5549F148-9757-4164-8AFA-A8B58FB3A96F}" dt="2024-05-29T20:07:20.649" v="2557" actId="1076"/>
          <ac:spMkLst>
            <pc:docMk/>
            <pc:sldMk cId="3020073347" sldId="291"/>
            <ac:spMk id="23" creationId="{5A75056E-6DDB-C963-DDE0-41DE83D0B35D}"/>
          </ac:spMkLst>
        </pc:spChg>
        <pc:spChg chg="add mod">
          <ac:chgData name="Shivit Bakrania" userId="e3bd8f1d-8d27-417e-a40d-c9a0a3fac23f" providerId="ADAL" clId="{5549F148-9757-4164-8AFA-A8B58FB3A96F}" dt="2024-05-29T20:07:20.649" v="2557" actId="1076"/>
          <ac:spMkLst>
            <pc:docMk/>
            <pc:sldMk cId="3020073347" sldId="291"/>
            <ac:spMk id="24" creationId="{8EED7714-F2E9-9CEF-E063-633D171A350F}"/>
          </ac:spMkLst>
        </pc:spChg>
        <pc:spChg chg="add mod">
          <ac:chgData name="Shivit Bakrania" userId="e3bd8f1d-8d27-417e-a40d-c9a0a3fac23f" providerId="ADAL" clId="{5549F148-9757-4164-8AFA-A8B58FB3A96F}" dt="2024-05-29T20:07:20.649" v="2557" actId="1076"/>
          <ac:spMkLst>
            <pc:docMk/>
            <pc:sldMk cId="3020073347" sldId="291"/>
            <ac:spMk id="25" creationId="{26A38F02-D41A-EFB7-5321-EF458E1D56FA}"/>
          </ac:spMkLst>
        </pc:spChg>
        <pc:spChg chg="add mod">
          <ac:chgData name="Shivit Bakrania" userId="e3bd8f1d-8d27-417e-a40d-c9a0a3fac23f" providerId="ADAL" clId="{5549F148-9757-4164-8AFA-A8B58FB3A96F}" dt="2024-05-29T20:07:20.649" v="2557" actId="1076"/>
          <ac:spMkLst>
            <pc:docMk/>
            <pc:sldMk cId="3020073347" sldId="291"/>
            <ac:spMk id="26" creationId="{305145CF-7D26-94D3-890D-FDC70534DF94}"/>
          </ac:spMkLst>
        </pc:spChg>
        <pc:spChg chg="add mod">
          <ac:chgData name="Shivit Bakrania" userId="e3bd8f1d-8d27-417e-a40d-c9a0a3fac23f" providerId="ADAL" clId="{5549F148-9757-4164-8AFA-A8B58FB3A96F}" dt="2024-05-29T20:07:20.649" v="2557" actId="1076"/>
          <ac:spMkLst>
            <pc:docMk/>
            <pc:sldMk cId="3020073347" sldId="291"/>
            <ac:spMk id="27" creationId="{68FB4371-ACBF-6ADC-A0CE-BEFB006705B9}"/>
          </ac:spMkLst>
        </pc:spChg>
        <pc:picChg chg="add mod">
          <ac:chgData name="Shivit Bakrania" userId="e3bd8f1d-8d27-417e-a40d-c9a0a3fac23f" providerId="ADAL" clId="{5549F148-9757-4164-8AFA-A8B58FB3A96F}" dt="2024-05-29T20:07:20.649" v="2557" actId="1076"/>
          <ac:picMkLst>
            <pc:docMk/>
            <pc:sldMk cId="3020073347" sldId="291"/>
            <ac:picMk id="28" creationId="{721D85A0-BE31-4C1A-3D3A-BCDAC50FCC6A}"/>
          </ac:picMkLst>
        </pc:picChg>
        <pc:picChg chg="add mod">
          <ac:chgData name="Shivit Bakrania" userId="e3bd8f1d-8d27-417e-a40d-c9a0a3fac23f" providerId="ADAL" clId="{5549F148-9757-4164-8AFA-A8B58FB3A96F}" dt="2024-05-29T20:07:20.649" v="2557" actId="1076"/>
          <ac:picMkLst>
            <pc:docMk/>
            <pc:sldMk cId="3020073347" sldId="291"/>
            <ac:picMk id="29" creationId="{D692584E-CF2F-83B3-41D1-27A623539507}"/>
          </ac:picMkLst>
        </pc:picChg>
        <pc:picChg chg="add mod">
          <ac:chgData name="Shivit Bakrania" userId="e3bd8f1d-8d27-417e-a40d-c9a0a3fac23f" providerId="ADAL" clId="{5549F148-9757-4164-8AFA-A8B58FB3A96F}" dt="2024-05-29T20:07:20.649" v="2557" actId="1076"/>
          <ac:picMkLst>
            <pc:docMk/>
            <pc:sldMk cId="3020073347" sldId="291"/>
            <ac:picMk id="30" creationId="{B5A87EA7-EEDB-BF60-19F6-57F73330CCF5}"/>
          </ac:picMkLst>
        </pc:picChg>
        <pc:picChg chg="add mod">
          <ac:chgData name="Shivit Bakrania" userId="e3bd8f1d-8d27-417e-a40d-c9a0a3fac23f" providerId="ADAL" clId="{5549F148-9757-4164-8AFA-A8B58FB3A96F}" dt="2024-05-29T20:07:20.649" v="2557" actId="1076"/>
          <ac:picMkLst>
            <pc:docMk/>
            <pc:sldMk cId="3020073347" sldId="291"/>
            <ac:picMk id="31" creationId="{B3EDABAB-FB95-5D91-24E3-FA49A45E1E1B}"/>
          </ac:picMkLst>
        </pc:picChg>
      </pc:sldChg>
      <pc:sldChg chg="modSp add mod ord">
        <pc:chgData name="Shivit Bakrania" userId="e3bd8f1d-8d27-417e-a40d-c9a0a3fac23f" providerId="ADAL" clId="{5549F148-9757-4164-8AFA-A8B58FB3A96F}" dt="2024-05-29T20:08:54.077" v="2619" actId="15"/>
        <pc:sldMkLst>
          <pc:docMk/>
          <pc:sldMk cId="471597801" sldId="292"/>
        </pc:sldMkLst>
        <pc:spChg chg="mod">
          <ac:chgData name="Shivit Bakrania" userId="e3bd8f1d-8d27-417e-a40d-c9a0a3fac23f" providerId="ADAL" clId="{5549F148-9757-4164-8AFA-A8B58FB3A96F}" dt="2024-05-29T20:08:54.077" v="2619" actId="15"/>
          <ac:spMkLst>
            <pc:docMk/>
            <pc:sldMk cId="471597801" sldId="292"/>
            <ac:spMk id="4" creationId="{00000000-0000-0000-0000-000000000000}"/>
          </ac:spMkLst>
        </pc:spChg>
        <pc:spChg chg="mod">
          <ac:chgData name="Shivit Bakrania" userId="e3bd8f1d-8d27-417e-a40d-c9a0a3fac23f" providerId="ADAL" clId="{5549F148-9757-4164-8AFA-A8B58FB3A96F}" dt="2024-05-29T20:08:08.824" v="2606" actId="20577"/>
          <ac:spMkLst>
            <pc:docMk/>
            <pc:sldMk cId="471597801" sldId="292"/>
            <ac:spMk id="5" creationId="{00000000-0000-0000-0000-000000000000}"/>
          </ac:spMkLst>
        </pc:spChg>
      </pc:sldChg>
      <pc:sldChg chg="modSp add del mod ord">
        <pc:chgData name="Shivit Bakrania" userId="e3bd8f1d-8d27-417e-a40d-c9a0a3fac23f" providerId="ADAL" clId="{5549F148-9757-4164-8AFA-A8B58FB3A96F}" dt="2024-05-29T20:07:55.915" v="2591" actId="2696"/>
        <pc:sldMkLst>
          <pc:docMk/>
          <pc:sldMk cId="1059178386" sldId="292"/>
        </pc:sldMkLst>
        <pc:spChg chg="mod">
          <ac:chgData name="Shivit Bakrania" userId="e3bd8f1d-8d27-417e-a40d-c9a0a3fac23f" providerId="ADAL" clId="{5549F148-9757-4164-8AFA-A8B58FB3A96F}" dt="2024-05-29T20:07:47" v="2590" actId="20577"/>
          <ac:spMkLst>
            <pc:docMk/>
            <pc:sldMk cId="1059178386" sldId="292"/>
            <ac:spMk id="5" creationId="{00000000-0000-0000-0000-000000000000}"/>
          </ac:spMkLst>
        </pc:spChg>
      </pc:sldChg>
    </pc:docChg>
  </pc:docChgLst>
  <pc:docChgLst>
    <pc:chgData name="Kerry Albright" userId="S::kalbright_unicef.org#ext#@undp.onmicrosoft.com::3f30dd0a-3b66-4217-90ee-835c5c6020e7" providerId="AD" clId="Web-{9BCF3DF8-283D-89E3-287A-FDBFC34F9A8B}"/>
    <pc:docChg chg="modSld">
      <pc:chgData name="Kerry Albright" userId="S::kalbright_unicef.org#ext#@undp.onmicrosoft.com::3f30dd0a-3b66-4217-90ee-835c5c6020e7" providerId="AD" clId="Web-{9BCF3DF8-283D-89E3-287A-FDBFC34F9A8B}" dt="2024-06-04T13:28:40.685" v="4" actId="1076"/>
      <pc:docMkLst>
        <pc:docMk/>
      </pc:docMkLst>
      <pc:sldChg chg="addSp modSp">
        <pc:chgData name="Kerry Albright" userId="S::kalbright_unicef.org#ext#@undp.onmicrosoft.com::3f30dd0a-3b66-4217-90ee-835c5c6020e7" providerId="AD" clId="Web-{9BCF3DF8-283D-89E3-287A-FDBFC34F9A8B}" dt="2024-06-04T13:28:40.685" v="4" actId="1076"/>
        <pc:sldMkLst>
          <pc:docMk/>
          <pc:sldMk cId="0" sldId="256"/>
        </pc:sldMkLst>
        <pc:picChg chg="add mod">
          <ac:chgData name="Kerry Albright" userId="S::kalbright_unicef.org#ext#@undp.onmicrosoft.com::3f30dd0a-3b66-4217-90ee-835c5c6020e7" providerId="AD" clId="Web-{9BCF3DF8-283D-89E3-287A-FDBFC34F9A8B}" dt="2024-06-04T13:28:40.685" v="4" actId="1076"/>
          <ac:picMkLst>
            <pc:docMk/>
            <pc:sldMk cId="0" sldId="256"/>
            <ac:picMk id="7" creationId="{FF0876FE-9637-9FD8-665B-84A25B2B2F82}"/>
          </ac:picMkLst>
        </pc:picChg>
      </pc:sldChg>
    </pc:docChg>
  </pc:docChgLst>
  <pc:docChgLst>
    <pc:chgData name="Tae Young Kim" userId="S::tae.young.kim@undp.org::0b819e8e-008e-4859-bd45-55e2b26b6217" providerId="AD" clId="Web-{D8FDA5D4-BE89-638D-83D1-06A17E208C89}"/>
    <pc:docChg chg="modSld">
      <pc:chgData name="Tae Young Kim" userId="S::tae.young.kim@undp.org::0b819e8e-008e-4859-bd45-55e2b26b6217" providerId="AD" clId="Web-{D8FDA5D4-BE89-638D-83D1-06A17E208C89}" dt="2024-06-04T13:37:05.094" v="14"/>
      <pc:docMkLst>
        <pc:docMk/>
      </pc:docMkLst>
      <pc:sldChg chg="addSp">
        <pc:chgData name="Tae Young Kim" userId="S::tae.young.kim@undp.org::0b819e8e-008e-4859-bd45-55e2b26b6217" providerId="AD" clId="Web-{D8FDA5D4-BE89-638D-83D1-06A17E208C89}" dt="2024-06-04T13:35:42.154" v="0"/>
        <pc:sldMkLst>
          <pc:docMk/>
          <pc:sldMk cId="0" sldId="257"/>
        </pc:sldMkLst>
        <pc:picChg chg="add">
          <ac:chgData name="Tae Young Kim" userId="S::tae.young.kim@undp.org::0b819e8e-008e-4859-bd45-55e2b26b6217" providerId="AD" clId="Web-{D8FDA5D4-BE89-638D-83D1-06A17E208C89}" dt="2024-06-04T13:35:42.154" v="0"/>
          <ac:picMkLst>
            <pc:docMk/>
            <pc:sldMk cId="0" sldId="257"/>
            <ac:picMk id="11" creationId="{187DA534-476B-3881-4A26-625676A11F23}"/>
          </ac:picMkLst>
        </pc:picChg>
      </pc:sldChg>
      <pc:sldChg chg="addSp">
        <pc:chgData name="Tae Young Kim" userId="S::tae.young.kim@undp.org::0b819e8e-008e-4859-bd45-55e2b26b6217" providerId="AD" clId="Web-{D8FDA5D4-BE89-638D-83D1-06A17E208C89}" dt="2024-06-04T13:35:54.935" v="2"/>
        <pc:sldMkLst>
          <pc:docMk/>
          <pc:sldMk cId="0" sldId="258"/>
        </pc:sldMkLst>
        <pc:picChg chg="add">
          <ac:chgData name="Tae Young Kim" userId="S::tae.young.kim@undp.org::0b819e8e-008e-4859-bd45-55e2b26b6217" providerId="AD" clId="Web-{D8FDA5D4-BE89-638D-83D1-06A17E208C89}" dt="2024-06-04T13:35:54.935" v="2"/>
          <ac:picMkLst>
            <pc:docMk/>
            <pc:sldMk cId="0" sldId="258"/>
            <ac:picMk id="7" creationId="{D4CAD263-252B-E109-3C03-5D06AE57C83B}"/>
          </ac:picMkLst>
        </pc:picChg>
      </pc:sldChg>
      <pc:sldChg chg="addSp">
        <pc:chgData name="Tae Young Kim" userId="S::tae.young.kim@undp.org::0b819e8e-008e-4859-bd45-55e2b26b6217" providerId="AD" clId="Web-{D8FDA5D4-BE89-638D-83D1-06A17E208C89}" dt="2024-06-04T13:35:47.201" v="1"/>
        <pc:sldMkLst>
          <pc:docMk/>
          <pc:sldMk cId="2202938018" sldId="276"/>
        </pc:sldMkLst>
        <pc:picChg chg="add">
          <ac:chgData name="Tae Young Kim" userId="S::tae.young.kim@undp.org::0b819e8e-008e-4859-bd45-55e2b26b6217" providerId="AD" clId="Web-{D8FDA5D4-BE89-638D-83D1-06A17E208C89}" dt="2024-06-04T13:35:47.201" v="1"/>
          <ac:picMkLst>
            <pc:docMk/>
            <pc:sldMk cId="2202938018" sldId="276"/>
            <ac:picMk id="11" creationId="{5B713D94-1D03-C95C-FB32-8E6D8C8B4C1D}"/>
          </ac:picMkLst>
        </pc:picChg>
      </pc:sldChg>
      <pc:sldChg chg="addSp">
        <pc:chgData name="Tae Young Kim" userId="S::tae.young.kim@undp.org::0b819e8e-008e-4859-bd45-55e2b26b6217" providerId="AD" clId="Web-{D8FDA5D4-BE89-638D-83D1-06A17E208C89}" dt="2024-06-04T13:36:13.920" v="4"/>
        <pc:sldMkLst>
          <pc:docMk/>
          <pc:sldMk cId="1520296748" sldId="280"/>
        </pc:sldMkLst>
        <pc:picChg chg="add">
          <ac:chgData name="Tae Young Kim" userId="S::tae.young.kim@undp.org::0b819e8e-008e-4859-bd45-55e2b26b6217" providerId="AD" clId="Web-{D8FDA5D4-BE89-638D-83D1-06A17E208C89}" dt="2024-06-04T13:36:13.920" v="4"/>
          <ac:picMkLst>
            <pc:docMk/>
            <pc:sldMk cId="1520296748" sldId="280"/>
            <ac:picMk id="7" creationId="{5A74DA4D-0D5E-0BEB-9AE6-8DB4D02CCAA4}"/>
          </ac:picMkLst>
        </pc:picChg>
      </pc:sldChg>
      <pc:sldChg chg="addSp">
        <pc:chgData name="Tae Young Kim" userId="S::tae.young.kim@undp.org::0b819e8e-008e-4859-bd45-55e2b26b6217" providerId="AD" clId="Web-{D8FDA5D4-BE89-638D-83D1-06A17E208C89}" dt="2024-06-04T13:36:20.077" v="5"/>
        <pc:sldMkLst>
          <pc:docMk/>
          <pc:sldMk cId="2603842141" sldId="282"/>
        </pc:sldMkLst>
        <pc:picChg chg="add">
          <ac:chgData name="Tae Young Kim" userId="S::tae.young.kim@undp.org::0b819e8e-008e-4859-bd45-55e2b26b6217" providerId="AD" clId="Web-{D8FDA5D4-BE89-638D-83D1-06A17E208C89}" dt="2024-06-04T13:36:20.077" v="5"/>
          <ac:picMkLst>
            <pc:docMk/>
            <pc:sldMk cId="2603842141" sldId="282"/>
            <ac:picMk id="7" creationId="{585C6670-5CBD-9A6A-5CD1-BE7631F68021}"/>
          </ac:picMkLst>
        </pc:picChg>
      </pc:sldChg>
      <pc:sldChg chg="addSp">
        <pc:chgData name="Tae Young Kim" userId="S::tae.young.kim@undp.org::0b819e8e-008e-4859-bd45-55e2b26b6217" providerId="AD" clId="Web-{D8FDA5D4-BE89-638D-83D1-06A17E208C89}" dt="2024-06-04T13:36:26.624" v="6"/>
        <pc:sldMkLst>
          <pc:docMk/>
          <pc:sldMk cId="3167665708" sldId="283"/>
        </pc:sldMkLst>
        <pc:picChg chg="add">
          <ac:chgData name="Tae Young Kim" userId="S::tae.young.kim@undp.org::0b819e8e-008e-4859-bd45-55e2b26b6217" providerId="AD" clId="Web-{D8FDA5D4-BE89-638D-83D1-06A17E208C89}" dt="2024-06-04T13:36:26.624" v="6"/>
          <ac:picMkLst>
            <pc:docMk/>
            <pc:sldMk cId="3167665708" sldId="283"/>
            <ac:picMk id="7" creationId="{8C9A8FD6-66CD-FF97-720F-7C75FCD7B589}"/>
          </ac:picMkLst>
        </pc:picChg>
      </pc:sldChg>
      <pc:sldChg chg="addSp">
        <pc:chgData name="Tae Young Kim" userId="S::tae.young.kim@undp.org::0b819e8e-008e-4859-bd45-55e2b26b6217" providerId="AD" clId="Web-{D8FDA5D4-BE89-638D-83D1-06A17E208C89}" dt="2024-06-04T13:36:31.718" v="7"/>
        <pc:sldMkLst>
          <pc:docMk/>
          <pc:sldMk cId="1738213587" sldId="284"/>
        </pc:sldMkLst>
        <pc:picChg chg="add">
          <ac:chgData name="Tae Young Kim" userId="S::tae.young.kim@undp.org::0b819e8e-008e-4859-bd45-55e2b26b6217" providerId="AD" clId="Web-{D8FDA5D4-BE89-638D-83D1-06A17E208C89}" dt="2024-06-04T13:36:31.718" v="7"/>
          <ac:picMkLst>
            <pc:docMk/>
            <pc:sldMk cId="1738213587" sldId="284"/>
            <ac:picMk id="7" creationId="{CE0561D5-4207-CDF1-75F0-494D125B37C5}"/>
          </ac:picMkLst>
        </pc:picChg>
      </pc:sldChg>
      <pc:sldChg chg="addSp">
        <pc:chgData name="Tae Young Kim" userId="S::tae.young.kim@undp.org::0b819e8e-008e-4859-bd45-55e2b26b6217" providerId="AD" clId="Web-{D8FDA5D4-BE89-638D-83D1-06A17E208C89}" dt="2024-06-04T13:36:35.765" v="8"/>
        <pc:sldMkLst>
          <pc:docMk/>
          <pc:sldMk cId="3156704419" sldId="285"/>
        </pc:sldMkLst>
        <pc:picChg chg="add">
          <ac:chgData name="Tae Young Kim" userId="S::tae.young.kim@undp.org::0b819e8e-008e-4859-bd45-55e2b26b6217" providerId="AD" clId="Web-{D8FDA5D4-BE89-638D-83D1-06A17E208C89}" dt="2024-06-04T13:36:35.765" v="8"/>
          <ac:picMkLst>
            <pc:docMk/>
            <pc:sldMk cId="3156704419" sldId="285"/>
            <ac:picMk id="7" creationId="{85F8781D-74FE-3DE3-73B6-A906969D115D}"/>
          </ac:picMkLst>
        </pc:picChg>
      </pc:sldChg>
      <pc:sldChg chg="addSp">
        <pc:chgData name="Tae Young Kim" userId="S::tae.young.kim@undp.org::0b819e8e-008e-4859-bd45-55e2b26b6217" providerId="AD" clId="Web-{D8FDA5D4-BE89-638D-83D1-06A17E208C89}" dt="2024-06-04T13:36:07.373" v="3"/>
        <pc:sldMkLst>
          <pc:docMk/>
          <pc:sldMk cId="834448760" sldId="286"/>
        </pc:sldMkLst>
        <pc:picChg chg="add">
          <ac:chgData name="Tae Young Kim" userId="S::tae.young.kim@undp.org::0b819e8e-008e-4859-bd45-55e2b26b6217" providerId="AD" clId="Web-{D8FDA5D4-BE89-638D-83D1-06A17E208C89}" dt="2024-06-04T13:36:07.373" v="3"/>
          <ac:picMkLst>
            <pc:docMk/>
            <pc:sldMk cId="834448760" sldId="286"/>
            <ac:picMk id="11" creationId="{2643BDB4-CFEF-6599-AEDF-07C6E5E3683D}"/>
          </ac:picMkLst>
        </pc:picChg>
      </pc:sldChg>
      <pc:sldChg chg="addSp">
        <pc:chgData name="Tae Young Kim" userId="S::tae.young.kim@undp.org::0b819e8e-008e-4859-bd45-55e2b26b6217" providerId="AD" clId="Web-{D8FDA5D4-BE89-638D-83D1-06A17E208C89}" dt="2024-06-04T13:36:40.156" v="9"/>
        <pc:sldMkLst>
          <pc:docMk/>
          <pc:sldMk cId="4235709195" sldId="288"/>
        </pc:sldMkLst>
        <pc:picChg chg="add">
          <ac:chgData name="Tae Young Kim" userId="S::tae.young.kim@undp.org::0b819e8e-008e-4859-bd45-55e2b26b6217" providerId="AD" clId="Web-{D8FDA5D4-BE89-638D-83D1-06A17E208C89}" dt="2024-06-04T13:36:40.156" v="9"/>
          <ac:picMkLst>
            <pc:docMk/>
            <pc:sldMk cId="4235709195" sldId="288"/>
            <ac:picMk id="7" creationId="{8BADF588-E524-0007-EF14-46E6532D5742}"/>
          </ac:picMkLst>
        </pc:picChg>
      </pc:sldChg>
      <pc:sldChg chg="addSp">
        <pc:chgData name="Tae Young Kim" userId="S::tae.young.kim@undp.org::0b819e8e-008e-4859-bd45-55e2b26b6217" providerId="AD" clId="Web-{D8FDA5D4-BE89-638D-83D1-06A17E208C89}" dt="2024-06-04T13:36:45.078" v="10"/>
        <pc:sldMkLst>
          <pc:docMk/>
          <pc:sldMk cId="3589885806" sldId="290"/>
        </pc:sldMkLst>
        <pc:picChg chg="add">
          <ac:chgData name="Tae Young Kim" userId="S::tae.young.kim@undp.org::0b819e8e-008e-4859-bd45-55e2b26b6217" providerId="AD" clId="Web-{D8FDA5D4-BE89-638D-83D1-06A17E208C89}" dt="2024-06-04T13:36:45.078" v="10"/>
          <ac:picMkLst>
            <pc:docMk/>
            <pc:sldMk cId="3589885806" sldId="290"/>
            <ac:picMk id="7" creationId="{64015AC3-C453-977A-5DEA-8855DC4B535C}"/>
          </ac:picMkLst>
        </pc:picChg>
      </pc:sldChg>
      <pc:sldChg chg="addSp">
        <pc:chgData name="Tae Young Kim" userId="S::tae.young.kim@undp.org::0b819e8e-008e-4859-bd45-55e2b26b6217" providerId="AD" clId="Web-{D8FDA5D4-BE89-638D-83D1-06A17E208C89}" dt="2024-06-04T13:36:58.234" v="12"/>
        <pc:sldMkLst>
          <pc:docMk/>
          <pc:sldMk cId="3020073347" sldId="291"/>
        </pc:sldMkLst>
        <pc:picChg chg="add">
          <ac:chgData name="Tae Young Kim" userId="S::tae.young.kim@undp.org::0b819e8e-008e-4859-bd45-55e2b26b6217" providerId="AD" clId="Web-{D8FDA5D4-BE89-638D-83D1-06A17E208C89}" dt="2024-06-04T13:36:58.234" v="12"/>
          <ac:picMkLst>
            <pc:docMk/>
            <pc:sldMk cId="3020073347" sldId="291"/>
            <ac:picMk id="4" creationId="{747CE530-9F8E-01D3-B705-F5E84CAAA1DA}"/>
          </ac:picMkLst>
        </pc:picChg>
      </pc:sldChg>
      <pc:sldChg chg="addSp">
        <pc:chgData name="Tae Young Kim" userId="S::tae.young.kim@undp.org::0b819e8e-008e-4859-bd45-55e2b26b6217" providerId="AD" clId="Web-{D8FDA5D4-BE89-638D-83D1-06A17E208C89}" dt="2024-06-04T13:37:02.313" v="13"/>
        <pc:sldMkLst>
          <pc:docMk/>
          <pc:sldMk cId="471597801" sldId="292"/>
        </pc:sldMkLst>
        <pc:picChg chg="add">
          <ac:chgData name="Tae Young Kim" userId="S::tae.young.kim@undp.org::0b819e8e-008e-4859-bd45-55e2b26b6217" providerId="AD" clId="Web-{D8FDA5D4-BE89-638D-83D1-06A17E208C89}" dt="2024-06-04T13:37:02.313" v="13"/>
          <ac:picMkLst>
            <pc:docMk/>
            <pc:sldMk cId="471597801" sldId="292"/>
            <ac:picMk id="7" creationId="{7A3198E1-BEE2-0A74-2848-B46914793B5C}"/>
          </ac:picMkLst>
        </pc:picChg>
      </pc:sldChg>
      <pc:sldChg chg="addSp">
        <pc:chgData name="Tae Young Kim" userId="S::tae.young.kim@undp.org::0b819e8e-008e-4859-bd45-55e2b26b6217" providerId="AD" clId="Web-{D8FDA5D4-BE89-638D-83D1-06A17E208C89}" dt="2024-06-04T13:36:50.031" v="11"/>
        <pc:sldMkLst>
          <pc:docMk/>
          <pc:sldMk cId="1928629039" sldId="293"/>
        </pc:sldMkLst>
        <pc:picChg chg="add">
          <ac:chgData name="Tae Young Kim" userId="S::tae.young.kim@undp.org::0b819e8e-008e-4859-bd45-55e2b26b6217" providerId="AD" clId="Web-{D8FDA5D4-BE89-638D-83D1-06A17E208C89}" dt="2024-06-04T13:36:50.031" v="11"/>
          <ac:picMkLst>
            <pc:docMk/>
            <pc:sldMk cId="1928629039" sldId="293"/>
            <ac:picMk id="7" creationId="{52C548A0-5BB4-87A3-88CD-D84101E3CD44}"/>
          </ac:picMkLst>
        </pc:picChg>
      </pc:sldChg>
      <pc:sldChg chg="addSp">
        <pc:chgData name="Tae Young Kim" userId="S::tae.young.kim@undp.org::0b819e8e-008e-4859-bd45-55e2b26b6217" providerId="AD" clId="Web-{D8FDA5D4-BE89-638D-83D1-06A17E208C89}" dt="2024-06-04T13:37:05.094" v="14"/>
        <pc:sldMkLst>
          <pc:docMk/>
          <pc:sldMk cId="2675264769" sldId="294"/>
        </pc:sldMkLst>
        <pc:picChg chg="add">
          <ac:chgData name="Tae Young Kim" userId="S::tae.young.kim@undp.org::0b819e8e-008e-4859-bd45-55e2b26b6217" providerId="AD" clId="Web-{D8FDA5D4-BE89-638D-83D1-06A17E208C89}" dt="2024-06-04T13:37:05.094" v="14"/>
          <ac:picMkLst>
            <pc:docMk/>
            <pc:sldMk cId="2675264769" sldId="294"/>
            <ac:picMk id="11" creationId="{00700191-7312-A12D-5FD1-31DF8E464930}"/>
          </ac:picMkLst>
        </pc:picChg>
      </pc:sldChg>
    </pc:docChg>
  </pc:docChgLst>
  <pc:docChgLst>
    <pc:chgData name="Kerry Albright" userId="S::kalbright_unicef.org#ext#@undp.onmicrosoft.com::3f30dd0a-3b66-4217-90ee-835c5c6020e7" providerId="AD" clId="Web-{72790547-6C44-2CAA-E141-E564208D0D2D}"/>
    <pc:docChg chg="modSld">
      <pc:chgData name="Kerry Albright" userId="S::kalbright_unicef.org#ext#@undp.onmicrosoft.com::3f30dd0a-3b66-4217-90ee-835c5c6020e7" providerId="AD" clId="Web-{72790547-6C44-2CAA-E141-E564208D0D2D}" dt="2024-06-03T18:48:43.670" v="17" actId="20577"/>
      <pc:docMkLst>
        <pc:docMk/>
      </pc:docMkLst>
      <pc:sldChg chg="modSp modNotes">
        <pc:chgData name="Kerry Albright" userId="S::kalbright_unicef.org#ext#@undp.onmicrosoft.com::3f30dd0a-3b66-4217-90ee-835c5c6020e7" providerId="AD" clId="Web-{72790547-6C44-2CAA-E141-E564208D0D2D}" dt="2024-06-03T18:48:43.670" v="17" actId="20577"/>
        <pc:sldMkLst>
          <pc:docMk/>
          <pc:sldMk cId="834448760" sldId="286"/>
        </pc:sldMkLst>
        <pc:spChg chg="mod">
          <ac:chgData name="Kerry Albright" userId="S::kalbright_unicef.org#ext#@undp.onmicrosoft.com::3f30dd0a-3b66-4217-90ee-835c5c6020e7" providerId="AD" clId="Web-{72790547-6C44-2CAA-E141-E564208D0D2D}" dt="2024-06-03T18:48:43.670" v="17" actId="20577"/>
          <ac:spMkLst>
            <pc:docMk/>
            <pc:sldMk cId="834448760" sldId="286"/>
            <ac:spMk id="5" creationId="{00000000-0000-0000-0000-000000000000}"/>
          </ac:spMkLst>
        </pc:spChg>
      </pc:sldChg>
    </pc:docChg>
  </pc:docChgLst>
  <pc:docChgLst>
    <pc:chgData name="lavisj@mcmaster.ca" userId="S::urn:spo:guest#lavisj@mcmaster.ca::" providerId="AD" clId="Web-{6C0EEB53-DB0F-B037-6CEA-1BB0D1742336}"/>
    <pc:docChg chg="addSld delSld modSld modSection">
      <pc:chgData name="lavisj@mcmaster.ca" userId="S::urn:spo:guest#lavisj@mcmaster.ca::" providerId="AD" clId="Web-{6C0EEB53-DB0F-B037-6CEA-1BB0D1742336}" dt="2024-06-04T09:50:36.916" v="101" actId="20577"/>
      <pc:docMkLst>
        <pc:docMk/>
      </pc:docMkLst>
      <pc:sldChg chg="del">
        <pc:chgData name="lavisj@mcmaster.ca" userId="S::urn:spo:guest#lavisj@mcmaster.ca::" providerId="AD" clId="Web-{6C0EEB53-DB0F-B037-6CEA-1BB0D1742336}" dt="2024-06-04T09:34:39.488" v="0"/>
        <pc:sldMkLst>
          <pc:docMk/>
          <pc:sldMk cId="3423999358" sldId="289"/>
        </pc:sldMkLst>
      </pc:sldChg>
      <pc:sldChg chg="addSp delSp modSp">
        <pc:chgData name="lavisj@mcmaster.ca" userId="S::urn:spo:guest#lavisj@mcmaster.ca::" providerId="AD" clId="Web-{6C0EEB53-DB0F-B037-6CEA-1BB0D1742336}" dt="2024-06-04T09:41:08.244" v="29"/>
        <pc:sldMkLst>
          <pc:docMk/>
          <pc:sldMk cId="3589885806" sldId="290"/>
        </pc:sldMkLst>
        <pc:spChg chg="mod">
          <ac:chgData name="lavisj@mcmaster.ca" userId="S::urn:spo:guest#lavisj@mcmaster.ca::" providerId="AD" clId="Web-{6C0EEB53-DB0F-B037-6CEA-1BB0D1742336}" dt="2024-06-04T09:37:47.874" v="9" actId="20577"/>
          <ac:spMkLst>
            <pc:docMk/>
            <pc:sldMk cId="3589885806" sldId="290"/>
            <ac:spMk id="5" creationId="{00000000-0000-0000-0000-000000000000}"/>
          </ac:spMkLst>
        </pc:spChg>
        <pc:spChg chg="mod">
          <ac:chgData name="lavisj@mcmaster.ca" userId="S::urn:spo:guest#lavisj@mcmaster.ca::" providerId="AD" clId="Web-{6C0EEB53-DB0F-B037-6CEA-1BB0D1742336}" dt="2024-06-04T09:37:52.702" v="15" actId="20577"/>
          <ac:spMkLst>
            <pc:docMk/>
            <pc:sldMk cId="3589885806" sldId="290"/>
            <ac:spMk id="30" creationId="{2D707A20-8E23-20AA-42FF-39FF1B359CA5}"/>
          </ac:spMkLst>
        </pc:spChg>
        <pc:grpChg chg="del">
          <ac:chgData name="lavisj@mcmaster.ca" userId="S::urn:spo:guest#lavisj@mcmaster.ca::" providerId="AD" clId="Web-{6C0EEB53-DB0F-B037-6CEA-1BB0D1742336}" dt="2024-06-04T09:39:26.035" v="21"/>
          <ac:grpSpMkLst>
            <pc:docMk/>
            <pc:sldMk cId="3589885806" sldId="290"/>
            <ac:grpSpMk id="9" creationId="{97007301-A05E-75E7-E7F8-A84F5086E600}"/>
          </ac:grpSpMkLst>
        </pc:grpChg>
        <pc:graphicFrameChg chg="add del mod">
          <ac:chgData name="lavisj@mcmaster.ca" userId="S::urn:spo:guest#lavisj@mcmaster.ca::" providerId="AD" clId="Web-{6C0EEB53-DB0F-B037-6CEA-1BB0D1742336}" dt="2024-06-04T09:39:44.802" v="22" actId="1076"/>
          <ac:graphicFrameMkLst>
            <pc:docMk/>
            <pc:sldMk cId="3589885806" sldId="290"/>
            <ac:graphicFrameMk id="4" creationId="{53042134-DA05-38B9-3975-8931CFA55B6D}"/>
          </ac:graphicFrameMkLst>
        </pc:graphicFrameChg>
        <pc:graphicFrameChg chg="add mod">
          <ac:chgData name="lavisj@mcmaster.ca" userId="S::urn:spo:guest#lavisj@mcmaster.ca::" providerId="AD" clId="Web-{6C0EEB53-DB0F-B037-6CEA-1BB0D1742336}" dt="2024-06-04T09:40:08.241" v="24" actId="1076"/>
          <ac:graphicFrameMkLst>
            <pc:docMk/>
            <pc:sldMk cId="3589885806" sldId="290"/>
            <ac:graphicFrameMk id="92" creationId="{5A4993F1-1623-7EDC-D119-890BA05157A3}"/>
          </ac:graphicFrameMkLst>
        </pc:graphicFrameChg>
        <pc:picChg chg="del topLvl">
          <ac:chgData name="lavisj@mcmaster.ca" userId="S::urn:spo:guest#lavisj@mcmaster.ca::" providerId="AD" clId="Web-{6C0EEB53-DB0F-B037-6CEA-1BB0D1742336}" dt="2024-06-04T09:39:26.035" v="21"/>
          <ac:picMkLst>
            <pc:docMk/>
            <pc:sldMk cId="3589885806" sldId="290"/>
            <ac:picMk id="14" creationId="{FDCD7DD9-562F-6A76-15E6-F5090B4D27D2}"/>
          </ac:picMkLst>
        </pc:picChg>
        <pc:picChg chg="topLvl">
          <ac:chgData name="lavisj@mcmaster.ca" userId="S::urn:spo:guest#lavisj@mcmaster.ca::" providerId="AD" clId="Web-{6C0EEB53-DB0F-B037-6CEA-1BB0D1742336}" dt="2024-06-04T09:39:26.035" v="21"/>
          <ac:picMkLst>
            <pc:docMk/>
            <pc:sldMk cId="3589885806" sldId="290"/>
            <ac:picMk id="15" creationId="{0DAA7269-27E3-4BDA-22CF-86FFBACD5B5C}"/>
          </ac:picMkLst>
        </pc:picChg>
        <pc:picChg chg="del">
          <ac:chgData name="lavisj@mcmaster.ca" userId="S::urn:spo:guest#lavisj@mcmaster.ca::" providerId="AD" clId="Web-{6C0EEB53-DB0F-B037-6CEA-1BB0D1742336}" dt="2024-06-04T09:41:08.244" v="29"/>
          <ac:picMkLst>
            <pc:docMk/>
            <pc:sldMk cId="3589885806" sldId="290"/>
            <ac:picMk id="33" creationId="{E2465DA8-721C-26C4-FEB1-5E8229D2DC0A}"/>
          </ac:picMkLst>
        </pc:picChg>
        <pc:picChg chg="add mod">
          <ac:chgData name="lavisj@mcmaster.ca" userId="S::urn:spo:guest#lavisj@mcmaster.ca::" providerId="AD" clId="Web-{6C0EEB53-DB0F-B037-6CEA-1BB0D1742336}" dt="2024-06-04T09:40:47.212" v="28" actId="1076"/>
          <ac:picMkLst>
            <pc:docMk/>
            <pc:sldMk cId="3589885806" sldId="290"/>
            <ac:picMk id="93" creationId="{B2441A6E-749E-DBD3-91BC-625622B88C4D}"/>
          </ac:picMkLst>
        </pc:picChg>
      </pc:sldChg>
      <pc:sldChg chg="modSp">
        <pc:chgData name="lavisj@mcmaster.ca" userId="S::urn:spo:guest#lavisj@mcmaster.ca::" providerId="AD" clId="Web-{6C0EEB53-DB0F-B037-6CEA-1BB0D1742336}" dt="2024-06-04T09:43:57.050" v="45" actId="20577"/>
        <pc:sldMkLst>
          <pc:docMk/>
          <pc:sldMk cId="3020073347" sldId="291"/>
        </pc:sldMkLst>
        <pc:spChg chg="mod">
          <ac:chgData name="lavisj@mcmaster.ca" userId="S::urn:spo:guest#lavisj@mcmaster.ca::" providerId="AD" clId="Web-{6C0EEB53-DB0F-B037-6CEA-1BB0D1742336}" dt="2024-06-04T09:43:57.050" v="45" actId="20577"/>
          <ac:spMkLst>
            <pc:docMk/>
            <pc:sldMk cId="3020073347" sldId="291"/>
            <ac:spMk id="5" creationId="{00000000-0000-0000-0000-000000000000}"/>
          </ac:spMkLst>
        </pc:spChg>
      </pc:sldChg>
      <pc:sldChg chg="modSp">
        <pc:chgData name="lavisj@mcmaster.ca" userId="S::urn:spo:guest#lavisj@mcmaster.ca::" providerId="AD" clId="Web-{6C0EEB53-DB0F-B037-6CEA-1BB0D1742336}" dt="2024-06-04T09:44:21.692" v="46" actId="20577"/>
        <pc:sldMkLst>
          <pc:docMk/>
          <pc:sldMk cId="471597801" sldId="292"/>
        </pc:sldMkLst>
        <pc:spChg chg="mod">
          <ac:chgData name="lavisj@mcmaster.ca" userId="S::urn:spo:guest#lavisj@mcmaster.ca::" providerId="AD" clId="Web-{6C0EEB53-DB0F-B037-6CEA-1BB0D1742336}" dt="2024-06-04T09:44:21.692" v="46" actId="20577"/>
          <ac:spMkLst>
            <pc:docMk/>
            <pc:sldMk cId="471597801" sldId="292"/>
            <ac:spMk id="4" creationId="{00000000-0000-0000-0000-000000000000}"/>
          </ac:spMkLst>
        </pc:spChg>
      </pc:sldChg>
      <pc:sldChg chg="addSp delSp modSp add replId">
        <pc:chgData name="lavisj@mcmaster.ca" userId="S::urn:spo:guest#lavisj@mcmaster.ca::" providerId="AD" clId="Web-{6C0EEB53-DB0F-B037-6CEA-1BB0D1742336}" dt="2024-06-04T09:49:11.864" v="90" actId="1076"/>
        <pc:sldMkLst>
          <pc:docMk/>
          <pc:sldMk cId="1928629039" sldId="293"/>
        </pc:sldMkLst>
        <pc:spChg chg="del">
          <ac:chgData name="lavisj@mcmaster.ca" userId="S::urn:spo:guest#lavisj@mcmaster.ca::" providerId="AD" clId="Web-{6C0EEB53-DB0F-B037-6CEA-1BB0D1742336}" dt="2024-06-04T09:45:18.117" v="79"/>
          <ac:spMkLst>
            <pc:docMk/>
            <pc:sldMk cId="1928629039" sldId="293"/>
            <ac:spMk id="21" creationId="{73A0CE68-8E50-9A2F-ABE6-9E099010EABE}"/>
          </ac:spMkLst>
        </pc:spChg>
        <pc:spChg chg="del">
          <ac:chgData name="lavisj@mcmaster.ca" userId="S::urn:spo:guest#lavisj@mcmaster.ca::" providerId="AD" clId="Web-{6C0EEB53-DB0F-B037-6CEA-1BB0D1742336}" dt="2024-06-04T09:45:18.117" v="78"/>
          <ac:spMkLst>
            <pc:docMk/>
            <pc:sldMk cId="1928629039" sldId="293"/>
            <ac:spMk id="22" creationId="{56C89475-6D0E-AE15-9D23-307A420F526E}"/>
          </ac:spMkLst>
        </pc:spChg>
        <pc:spChg chg="del">
          <ac:chgData name="lavisj@mcmaster.ca" userId="S::urn:spo:guest#lavisj@mcmaster.ca::" providerId="AD" clId="Web-{6C0EEB53-DB0F-B037-6CEA-1BB0D1742336}" dt="2024-06-04T09:45:18.117" v="77"/>
          <ac:spMkLst>
            <pc:docMk/>
            <pc:sldMk cId="1928629039" sldId="293"/>
            <ac:spMk id="23" creationId="{76286700-DA3E-250A-1AFD-D03F027509A2}"/>
          </ac:spMkLst>
        </pc:spChg>
        <pc:spChg chg="del">
          <ac:chgData name="lavisj@mcmaster.ca" userId="S::urn:spo:guest#lavisj@mcmaster.ca::" providerId="AD" clId="Web-{6C0EEB53-DB0F-B037-6CEA-1BB0D1742336}" dt="2024-06-04T09:45:18.117" v="76"/>
          <ac:spMkLst>
            <pc:docMk/>
            <pc:sldMk cId="1928629039" sldId="293"/>
            <ac:spMk id="24" creationId="{695B9A4E-4699-41B9-D4C6-5529B9D07512}"/>
          </ac:spMkLst>
        </pc:spChg>
        <pc:spChg chg="del">
          <ac:chgData name="lavisj@mcmaster.ca" userId="S::urn:spo:guest#lavisj@mcmaster.ca::" providerId="AD" clId="Web-{6C0EEB53-DB0F-B037-6CEA-1BB0D1742336}" dt="2024-06-04T09:45:18.117" v="75"/>
          <ac:spMkLst>
            <pc:docMk/>
            <pc:sldMk cId="1928629039" sldId="293"/>
            <ac:spMk id="25" creationId="{9DFED508-A13A-D0AE-8A03-7A6E71ADB2BB}"/>
          </ac:spMkLst>
        </pc:spChg>
        <pc:spChg chg="del">
          <ac:chgData name="lavisj@mcmaster.ca" userId="S::urn:spo:guest#lavisj@mcmaster.ca::" providerId="AD" clId="Web-{6C0EEB53-DB0F-B037-6CEA-1BB0D1742336}" dt="2024-06-04T09:45:18.117" v="74"/>
          <ac:spMkLst>
            <pc:docMk/>
            <pc:sldMk cId="1928629039" sldId="293"/>
            <ac:spMk id="26" creationId="{74AF85A3-6404-4D85-19F3-122B34AFFBD0}"/>
          </ac:spMkLst>
        </pc:spChg>
        <pc:spChg chg="del">
          <ac:chgData name="lavisj@mcmaster.ca" userId="S::urn:spo:guest#lavisj@mcmaster.ca::" providerId="AD" clId="Web-{6C0EEB53-DB0F-B037-6CEA-1BB0D1742336}" dt="2024-06-04T09:45:18.117" v="73"/>
          <ac:spMkLst>
            <pc:docMk/>
            <pc:sldMk cId="1928629039" sldId="293"/>
            <ac:spMk id="27" creationId="{39BDF1DD-E0FE-5C27-2206-B73B1B2A11CE}"/>
          </ac:spMkLst>
        </pc:spChg>
        <pc:spChg chg="del">
          <ac:chgData name="lavisj@mcmaster.ca" userId="S::urn:spo:guest#lavisj@mcmaster.ca::" providerId="AD" clId="Web-{6C0EEB53-DB0F-B037-6CEA-1BB0D1742336}" dt="2024-06-04T09:45:18.117" v="72"/>
          <ac:spMkLst>
            <pc:docMk/>
            <pc:sldMk cId="1928629039" sldId="293"/>
            <ac:spMk id="28" creationId="{57F2D4D7-78F1-AC38-0B6F-44EB53DD4D18}"/>
          </ac:spMkLst>
        </pc:spChg>
        <pc:spChg chg="del">
          <ac:chgData name="lavisj@mcmaster.ca" userId="S::urn:spo:guest#lavisj@mcmaster.ca::" providerId="AD" clId="Web-{6C0EEB53-DB0F-B037-6CEA-1BB0D1742336}" dt="2024-06-04T09:45:18.117" v="71"/>
          <ac:spMkLst>
            <pc:docMk/>
            <pc:sldMk cId="1928629039" sldId="293"/>
            <ac:spMk id="29" creationId="{991A5B47-BF90-46C0-E1A4-CC8E6135038F}"/>
          </ac:spMkLst>
        </pc:spChg>
        <pc:spChg chg="del">
          <ac:chgData name="lavisj@mcmaster.ca" userId="S::urn:spo:guest#lavisj@mcmaster.ca::" providerId="AD" clId="Web-{6C0EEB53-DB0F-B037-6CEA-1BB0D1742336}" dt="2024-06-04T09:45:18.117" v="70"/>
          <ac:spMkLst>
            <pc:docMk/>
            <pc:sldMk cId="1928629039" sldId="293"/>
            <ac:spMk id="30" creationId="{2D707A20-8E23-20AA-42FF-39FF1B359CA5}"/>
          </ac:spMkLst>
        </pc:spChg>
        <pc:spChg chg="del">
          <ac:chgData name="lavisj@mcmaster.ca" userId="S::urn:spo:guest#lavisj@mcmaster.ca::" providerId="AD" clId="Web-{6C0EEB53-DB0F-B037-6CEA-1BB0D1742336}" dt="2024-06-04T09:45:18.117" v="69"/>
          <ac:spMkLst>
            <pc:docMk/>
            <pc:sldMk cId="1928629039" sldId="293"/>
            <ac:spMk id="31" creationId="{8D338E6E-10BA-FF8C-B14D-1F4D0A2A2F4D}"/>
          </ac:spMkLst>
        </pc:spChg>
        <pc:spChg chg="del">
          <ac:chgData name="lavisj@mcmaster.ca" userId="S::urn:spo:guest#lavisj@mcmaster.ca::" providerId="AD" clId="Web-{6C0EEB53-DB0F-B037-6CEA-1BB0D1742336}" dt="2024-06-04T09:45:18.117" v="68"/>
          <ac:spMkLst>
            <pc:docMk/>
            <pc:sldMk cId="1928629039" sldId="293"/>
            <ac:spMk id="32" creationId="{9D28445E-E527-B0F6-0004-F0E67143E30C}"/>
          </ac:spMkLst>
        </pc:spChg>
        <pc:spChg chg="del">
          <ac:chgData name="lavisj@mcmaster.ca" userId="S::urn:spo:guest#lavisj@mcmaster.ca::" providerId="AD" clId="Web-{6C0EEB53-DB0F-B037-6CEA-1BB0D1742336}" dt="2024-06-04T09:45:18.117" v="62"/>
          <ac:spMkLst>
            <pc:docMk/>
            <pc:sldMk cId="1928629039" sldId="293"/>
            <ac:spMk id="70" creationId="{0C926E93-9DCE-152A-62E4-4701E15C0F00}"/>
          </ac:spMkLst>
        </pc:spChg>
        <pc:spChg chg="del">
          <ac:chgData name="lavisj@mcmaster.ca" userId="S::urn:spo:guest#lavisj@mcmaster.ca::" providerId="AD" clId="Web-{6C0EEB53-DB0F-B037-6CEA-1BB0D1742336}" dt="2024-06-04T09:45:18.101" v="61"/>
          <ac:spMkLst>
            <pc:docMk/>
            <pc:sldMk cId="1928629039" sldId="293"/>
            <ac:spMk id="71" creationId="{E11C6433-D588-1CDF-D464-FCE1ACC4562C}"/>
          </ac:spMkLst>
        </pc:spChg>
        <pc:spChg chg="del">
          <ac:chgData name="lavisj@mcmaster.ca" userId="S::urn:spo:guest#lavisj@mcmaster.ca::" providerId="AD" clId="Web-{6C0EEB53-DB0F-B037-6CEA-1BB0D1742336}" dt="2024-06-04T09:45:18.101" v="53"/>
          <ac:spMkLst>
            <pc:docMk/>
            <pc:sldMk cId="1928629039" sldId="293"/>
            <ac:spMk id="89" creationId="{484BD5D5-6EE1-F56A-BBD3-D823925A0E2A}"/>
          </ac:spMkLst>
        </pc:spChg>
        <pc:spChg chg="del">
          <ac:chgData name="lavisj@mcmaster.ca" userId="S::urn:spo:guest#lavisj@mcmaster.ca::" providerId="AD" clId="Web-{6C0EEB53-DB0F-B037-6CEA-1BB0D1742336}" dt="2024-06-04T09:45:18.101" v="52"/>
          <ac:spMkLst>
            <pc:docMk/>
            <pc:sldMk cId="1928629039" sldId="293"/>
            <ac:spMk id="90" creationId="{04F7D29B-AE7C-AC90-BFB7-C42D6B31EC5D}"/>
          </ac:spMkLst>
        </pc:spChg>
        <pc:grpChg chg="del">
          <ac:chgData name="lavisj@mcmaster.ca" userId="S::urn:spo:guest#lavisj@mcmaster.ca::" providerId="AD" clId="Web-{6C0EEB53-DB0F-B037-6CEA-1BB0D1742336}" dt="2024-06-04T09:45:18.117" v="82"/>
          <ac:grpSpMkLst>
            <pc:docMk/>
            <pc:sldMk cId="1928629039" sldId="293"/>
            <ac:grpSpMk id="16" creationId="{328F90A6-AEEC-440F-F460-FCE531E21733}"/>
          </ac:grpSpMkLst>
        </pc:grpChg>
        <pc:grpChg chg="del">
          <ac:chgData name="lavisj@mcmaster.ca" userId="S::urn:spo:guest#lavisj@mcmaster.ca::" providerId="AD" clId="Web-{6C0EEB53-DB0F-B037-6CEA-1BB0D1742336}" dt="2024-06-04T09:45:18.117" v="67"/>
          <ac:grpSpMkLst>
            <pc:docMk/>
            <pc:sldMk cId="1928629039" sldId="293"/>
            <ac:grpSpMk id="34" creationId="{E952E206-1B01-03D5-4E63-39B37AD10190}"/>
          </ac:grpSpMkLst>
        </pc:grpChg>
        <pc:grpChg chg="del">
          <ac:chgData name="lavisj@mcmaster.ca" userId="S::urn:spo:guest#lavisj@mcmaster.ca::" providerId="AD" clId="Web-{6C0EEB53-DB0F-B037-6CEA-1BB0D1742336}" dt="2024-06-04T09:45:18.117" v="66"/>
          <ac:grpSpMkLst>
            <pc:docMk/>
            <pc:sldMk cId="1928629039" sldId="293"/>
            <ac:grpSpMk id="45" creationId="{8F82F63C-E37E-3177-5B0A-D1AC0A3CB0E9}"/>
          </ac:grpSpMkLst>
        </pc:grpChg>
        <pc:grpChg chg="del">
          <ac:chgData name="lavisj@mcmaster.ca" userId="S::urn:spo:guest#lavisj@mcmaster.ca::" providerId="AD" clId="Web-{6C0EEB53-DB0F-B037-6CEA-1BB0D1742336}" dt="2024-06-04T09:45:18.117" v="65"/>
          <ac:grpSpMkLst>
            <pc:docMk/>
            <pc:sldMk cId="1928629039" sldId="293"/>
            <ac:grpSpMk id="56" creationId="{6FE04660-7D41-2D68-046E-A007CC76C71D}"/>
          </ac:grpSpMkLst>
        </pc:grpChg>
        <pc:grpChg chg="del">
          <ac:chgData name="lavisj@mcmaster.ca" userId="S::urn:spo:guest#lavisj@mcmaster.ca::" providerId="AD" clId="Web-{6C0EEB53-DB0F-B037-6CEA-1BB0D1742336}" dt="2024-06-04T09:45:18.117" v="64"/>
          <ac:grpSpMkLst>
            <pc:docMk/>
            <pc:sldMk cId="1928629039" sldId="293"/>
            <ac:grpSpMk id="64" creationId="{9FFA0026-52BF-F403-07E4-5AC4F82E7FE6}"/>
          </ac:grpSpMkLst>
        </pc:grpChg>
        <pc:grpChg chg="del">
          <ac:chgData name="lavisj@mcmaster.ca" userId="S::urn:spo:guest#lavisj@mcmaster.ca::" providerId="AD" clId="Web-{6C0EEB53-DB0F-B037-6CEA-1BB0D1742336}" dt="2024-06-04T09:45:18.117" v="63"/>
          <ac:grpSpMkLst>
            <pc:docMk/>
            <pc:sldMk cId="1928629039" sldId="293"/>
            <ac:grpSpMk id="67" creationId="{AE743CA7-963A-6083-2573-E5D20B5CE692}"/>
          </ac:grpSpMkLst>
        </pc:grpChg>
        <pc:grpChg chg="del">
          <ac:chgData name="lavisj@mcmaster.ca" userId="S::urn:spo:guest#lavisj@mcmaster.ca::" providerId="AD" clId="Web-{6C0EEB53-DB0F-B037-6CEA-1BB0D1742336}" dt="2024-06-04T09:45:18.101" v="60"/>
          <ac:grpSpMkLst>
            <pc:docMk/>
            <pc:sldMk cId="1928629039" sldId="293"/>
            <ac:grpSpMk id="72" creationId="{81DAA5EC-FF13-91FA-541A-534841C85EFF}"/>
          </ac:grpSpMkLst>
        </pc:grpChg>
        <pc:grpChg chg="del">
          <ac:chgData name="lavisj@mcmaster.ca" userId="S::urn:spo:guest#lavisj@mcmaster.ca::" providerId="AD" clId="Web-{6C0EEB53-DB0F-B037-6CEA-1BB0D1742336}" dt="2024-06-04T09:45:18.101" v="59"/>
          <ac:grpSpMkLst>
            <pc:docMk/>
            <pc:sldMk cId="1928629039" sldId="293"/>
            <ac:grpSpMk id="75" creationId="{41F8C93F-5AAD-7B5B-ECA9-BE1E454F0D44}"/>
          </ac:grpSpMkLst>
        </pc:grpChg>
        <pc:grpChg chg="del">
          <ac:chgData name="lavisj@mcmaster.ca" userId="S::urn:spo:guest#lavisj@mcmaster.ca::" providerId="AD" clId="Web-{6C0EEB53-DB0F-B037-6CEA-1BB0D1742336}" dt="2024-06-04T09:45:18.101" v="58"/>
          <ac:grpSpMkLst>
            <pc:docMk/>
            <pc:sldMk cId="1928629039" sldId="293"/>
            <ac:grpSpMk id="78" creationId="{04E6819D-2480-EC3C-F9CC-F3486ED2B155}"/>
          </ac:grpSpMkLst>
        </pc:grpChg>
        <pc:grpChg chg="del">
          <ac:chgData name="lavisj@mcmaster.ca" userId="S::urn:spo:guest#lavisj@mcmaster.ca::" providerId="AD" clId="Web-{6C0EEB53-DB0F-B037-6CEA-1BB0D1742336}" dt="2024-06-04T09:45:18.101" v="57"/>
          <ac:grpSpMkLst>
            <pc:docMk/>
            <pc:sldMk cId="1928629039" sldId="293"/>
            <ac:grpSpMk id="81" creationId="{3B83D62A-C712-C069-3600-AA54BADB73CC}"/>
          </ac:grpSpMkLst>
        </pc:grpChg>
        <pc:grpChg chg="del">
          <ac:chgData name="lavisj@mcmaster.ca" userId="S::urn:spo:guest#lavisj@mcmaster.ca::" providerId="AD" clId="Web-{6C0EEB53-DB0F-B037-6CEA-1BB0D1742336}" dt="2024-06-04T09:45:18.101" v="56"/>
          <ac:grpSpMkLst>
            <pc:docMk/>
            <pc:sldMk cId="1928629039" sldId="293"/>
            <ac:grpSpMk id="84" creationId="{9AB1BDD4-07F6-9C9B-54A8-87BF22A0EA41}"/>
          </ac:grpSpMkLst>
        </pc:grpChg>
        <pc:graphicFrameChg chg="del">
          <ac:chgData name="lavisj@mcmaster.ca" userId="S::urn:spo:guest#lavisj@mcmaster.ca::" providerId="AD" clId="Web-{6C0EEB53-DB0F-B037-6CEA-1BB0D1742336}" dt="2024-06-04T09:45:18.101" v="50"/>
          <ac:graphicFrameMkLst>
            <pc:docMk/>
            <pc:sldMk cId="1928629039" sldId="293"/>
            <ac:graphicFrameMk id="4" creationId="{53042134-DA05-38B9-3975-8931CFA55B6D}"/>
          </ac:graphicFrameMkLst>
        </pc:graphicFrameChg>
        <pc:graphicFrameChg chg="del">
          <ac:chgData name="lavisj@mcmaster.ca" userId="S::urn:spo:guest#lavisj@mcmaster.ca::" providerId="AD" clId="Web-{6C0EEB53-DB0F-B037-6CEA-1BB0D1742336}" dt="2024-06-04T09:45:18.117" v="81"/>
          <ac:graphicFrameMkLst>
            <pc:docMk/>
            <pc:sldMk cId="1928629039" sldId="293"/>
            <ac:graphicFrameMk id="19" creationId="{2DD8B59B-6876-81D9-9F08-B2093ACC458E}"/>
          </ac:graphicFrameMkLst>
        </pc:graphicFrameChg>
        <pc:graphicFrameChg chg="del">
          <ac:chgData name="lavisj@mcmaster.ca" userId="S::urn:spo:guest#lavisj@mcmaster.ca::" providerId="AD" clId="Web-{6C0EEB53-DB0F-B037-6CEA-1BB0D1742336}" dt="2024-06-04T09:45:18.117" v="80"/>
          <ac:graphicFrameMkLst>
            <pc:docMk/>
            <pc:sldMk cId="1928629039" sldId="293"/>
            <ac:graphicFrameMk id="20" creationId="{07BA3C04-77E2-B4E5-2AD4-EC06F01DA899}"/>
          </ac:graphicFrameMkLst>
        </pc:graphicFrameChg>
        <pc:graphicFrameChg chg="del">
          <ac:chgData name="lavisj@mcmaster.ca" userId="S::urn:spo:guest#lavisj@mcmaster.ca::" providerId="AD" clId="Web-{6C0EEB53-DB0F-B037-6CEA-1BB0D1742336}" dt="2024-06-04T09:45:18.101" v="49"/>
          <ac:graphicFrameMkLst>
            <pc:docMk/>
            <pc:sldMk cId="1928629039" sldId="293"/>
            <ac:graphicFrameMk id="92" creationId="{5A4993F1-1623-7EDC-D119-890BA05157A3}"/>
          </ac:graphicFrameMkLst>
        </pc:graphicFrameChg>
        <pc:picChg chg="add mod">
          <ac:chgData name="lavisj@mcmaster.ca" userId="S::urn:spo:guest#lavisj@mcmaster.ca::" providerId="AD" clId="Web-{6C0EEB53-DB0F-B037-6CEA-1BB0D1742336}" dt="2024-06-04T09:49:11.864" v="90" actId="1076"/>
          <ac:picMkLst>
            <pc:docMk/>
            <pc:sldMk cId="1928629039" sldId="293"/>
            <ac:picMk id="2" creationId="{BF8294CE-C435-CD50-1316-20C76E2859A9}"/>
          </ac:picMkLst>
        </pc:picChg>
        <pc:picChg chg="del">
          <ac:chgData name="lavisj@mcmaster.ca" userId="S::urn:spo:guest#lavisj@mcmaster.ca::" providerId="AD" clId="Web-{6C0EEB53-DB0F-B037-6CEA-1BB0D1742336}" dt="2024-06-04T09:45:18.117" v="83"/>
          <ac:picMkLst>
            <pc:docMk/>
            <pc:sldMk cId="1928629039" sldId="293"/>
            <ac:picMk id="15" creationId="{0DAA7269-27E3-4BDA-22CF-86FFBACD5B5C}"/>
          </ac:picMkLst>
        </pc:picChg>
        <pc:picChg chg="del">
          <ac:chgData name="lavisj@mcmaster.ca" userId="S::urn:spo:guest#lavisj@mcmaster.ca::" providerId="AD" clId="Web-{6C0EEB53-DB0F-B037-6CEA-1BB0D1742336}" dt="2024-06-04T09:45:18.101" v="55"/>
          <ac:picMkLst>
            <pc:docMk/>
            <pc:sldMk cId="1928629039" sldId="293"/>
            <ac:picMk id="87" creationId="{03B1E94F-6265-7688-8C8D-8DADFAB8042C}"/>
          </ac:picMkLst>
        </pc:picChg>
        <pc:picChg chg="del">
          <ac:chgData name="lavisj@mcmaster.ca" userId="S::urn:spo:guest#lavisj@mcmaster.ca::" providerId="AD" clId="Web-{6C0EEB53-DB0F-B037-6CEA-1BB0D1742336}" dt="2024-06-04T09:45:18.101" v="54"/>
          <ac:picMkLst>
            <pc:docMk/>
            <pc:sldMk cId="1928629039" sldId="293"/>
            <ac:picMk id="88" creationId="{B8B96370-31E4-2CEE-2B37-9C899C35B450}"/>
          </ac:picMkLst>
        </pc:picChg>
        <pc:picChg chg="del">
          <ac:chgData name="lavisj@mcmaster.ca" userId="S::urn:spo:guest#lavisj@mcmaster.ca::" providerId="AD" clId="Web-{6C0EEB53-DB0F-B037-6CEA-1BB0D1742336}" dt="2024-06-04T09:45:18.101" v="51"/>
          <ac:picMkLst>
            <pc:docMk/>
            <pc:sldMk cId="1928629039" sldId="293"/>
            <ac:picMk id="91" creationId="{842044A0-37EF-3A16-C564-64A36C3AEAFB}"/>
          </ac:picMkLst>
        </pc:picChg>
        <pc:picChg chg="del">
          <ac:chgData name="lavisj@mcmaster.ca" userId="S::urn:spo:guest#lavisj@mcmaster.ca::" providerId="AD" clId="Web-{6C0EEB53-DB0F-B037-6CEA-1BB0D1742336}" dt="2024-06-04T09:45:18.101" v="48"/>
          <ac:picMkLst>
            <pc:docMk/>
            <pc:sldMk cId="1928629039" sldId="293"/>
            <ac:picMk id="93" creationId="{B2441A6E-749E-DBD3-91BC-625622B88C4D}"/>
          </ac:picMkLst>
        </pc:picChg>
      </pc:sldChg>
      <pc:sldChg chg="modSp add replId">
        <pc:chgData name="lavisj@mcmaster.ca" userId="S::urn:spo:guest#lavisj@mcmaster.ca::" providerId="AD" clId="Web-{6C0EEB53-DB0F-B037-6CEA-1BB0D1742336}" dt="2024-06-04T09:50:36.916" v="101" actId="20577"/>
        <pc:sldMkLst>
          <pc:docMk/>
          <pc:sldMk cId="2675264769" sldId="294"/>
        </pc:sldMkLst>
        <pc:spChg chg="mod">
          <ac:chgData name="lavisj@mcmaster.ca" userId="S::urn:spo:guest#lavisj@mcmaster.ca::" providerId="AD" clId="Web-{6C0EEB53-DB0F-B037-6CEA-1BB0D1742336}" dt="2024-06-04T09:50:36.916" v="101" actId="20577"/>
          <ac:spMkLst>
            <pc:docMk/>
            <pc:sldMk cId="2675264769" sldId="294"/>
            <ac:spMk id="6" creationId="{00000000-0000-0000-0000-000000000000}"/>
          </ac:spMkLst>
        </pc:spChg>
      </pc:sldChg>
    </pc:docChg>
  </pc:docChgLst>
  <pc:docChgLst>
    <pc:chgData name="Shivit Bakrania" userId="e3bd8f1d-8d27-417e-a40d-c9a0a3fac23f" providerId="ADAL" clId="{B25E392B-5037-402A-897A-C047B76101E7}"/>
    <pc:docChg chg="custSel modSld">
      <pc:chgData name="Shivit Bakrania" userId="e3bd8f1d-8d27-417e-a40d-c9a0a3fac23f" providerId="ADAL" clId="{B25E392B-5037-402A-897A-C047B76101E7}" dt="2024-06-05T12:15:33.253" v="220" actId="20577"/>
      <pc:docMkLst>
        <pc:docMk/>
      </pc:docMkLst>
      <pc:sldChg chg="modSp mod">
        <pc:chgData name="Shivit Bakrania" userId="e3bd8f1d-8d27-417e-a40d-c9a0a3fac23f" providerId="ADAL" clId="{B25E392B-5037-402A-897A-C047B76101E7}" dt="2024-06-05T12:12:37.320" v="15" actId="20577"/>
        <pc:sldMkLst>
          <pc:docMk/>
          <pc:sldMk cId="1520296748" sldId="280"/>
        </pc:sldMkLst>
        <pc:spChg chg="mod">
          <ac:chgData name="Shivit Bakrania" userId="e3bd8f1d-8d27-417e-a40d-c9a0a3fac23f" providerId="ADAL" clId="{B25E392B-5037-402A-897A-C047B76101E7}" dt="2024-06-05T12:12:37.320" v="15" actId="20577"/>
          <ac:spMkLst>
            <pc:docMk/>
            <pc:sldMk cId="1520296748" sldId="280"/>
            <ac:spMk id="4" creationId="{00000000-0000-0000-0000-000000000000}"/>
          </ac:spMkLst>
        </pc:spChg>
      </pc:sldChg>
      <pc:sldChg chg="modNotesTx">
        <pc:chgData name="Shivit Bakrania" userId="e3bd8f1d-8d27-417e-a40d-c9a0a3fac23f" providerId="ADAL" clId="{B25E392B-5037-402A-897A-C047B76101E7}" dt="2024-06-05T12:13:18.632" v="100" actId="20577"/>
        <pc:sldMkLst>
          <pc:docMk/>
          <pc:sldMk cId="3883454212" sldId="281"/>
        </pc:sldMkLst>
      </pc:sldChg>
      <pc:sldChg chg="modNotesTx">
        <pc:chgData name="Shivit Bakrania" userId="e3bd8f1d-8d27-417e-a40d-c9a0a3fac23f" providerId="ADAL" clId="{B25E392B-5037-402A-897A-C047B76101E7}" dt="2024-06-05T12:15:33.253" v="220" actId="20577"/>
        <pc:sldMkLst>
          <pc:docMk/>
          <pc:sldMk cId="2603842141" sldId="282"/>
        </pc:sldMkLst>
      </pc:sldChg>
      <pc:sldChg chg="modSp mod">
        <pc:chgData name="Shivit Bakrania" userId="e3bd8f1d-8d27-417e-a40d-c9a0a3fac23f" providerId="ADAL" clId="{B25E392B-5037-402A-897A-C047B76101E7}" dt="2024-06-05T12:10:29.271" v="5" actId="20577"/>
        <pc:sldMkLst>
          <pc:docMk/>
          <pc:sldMk cId="834448760" sldId="286"/>
        </pc:sldMkLst>
        <pc:spChg chg="mod">
          <ac:chgData name="Shivit Bakrania" userId="e3bd8f1d-8d27-417e-a40d-c9a0a3fac23f" providerId="ADAL" clId="{B25E392B-5037-402A-897A-C047B76101E7}" dt="2024-06-05T12:10:29.271" v="5" actId="20577"/>
          <ac:spMkLst>
            <pc:docMk/>
            <pc:sldMk cId="834448760" sldId="286"/>
            <ac:spMk id="5" creationId="{00000000-0000-0000-0000-000000000000}"/>
          </ac:spMkLst>
        </pc:spChg>
      </pc:sldChg>
    </pc:docChg>
  </pc:docChgLst>
  <pc:docChgLst>
    <pc:chgData name="Shivit Bakrania" userId="S::shivit.bakrania@undp.org::e3bd8f1d-8d27-417e-a40d-c9a0a3fac23f" providerId="AD" clId="Web-{DEF47D0B-0D8F-2E9F-734F-1A3D2833F2B8}"/>
    <pc:docChg chg="addSld modSld modSection">
      <pc:chgData name="Shivit Bakrania" userId="S::shivit.bakrania@undp.org::e3bd8f1d-8d27-417e-a40d-c9a0a3fac23f" providerId="AD" clId="Web-{DEF47D0B-0D8F-2E9F-734F-1A3D2833F2B8}" dt="2024-05-28T20:33:10.544" v="482"/>
      <pc:docMkLst>
        <pc:docMk/>
      </pc:docMkLst>
      <pc:sldChg chg="addSp delSp modSp">
        <pc:chgData name="Shivit Bakrania" userId="S::shivit.bakrania@undp.org::e3bd8f1d-8d27-417e-a40d-c9a0a3fac23f" providerId="AD" clId="Web-{DEF47D0B-0D8F-2E9F-734F-1A3D2833F2B8}" dt="2024-05-28T20:11:59.775" v="106" actId="14100"/>
        <pc:sldMkLst>
          <pc:docMk/>
          <pc:sldMk cId="0" sldId="256"/>
        </pc:sldMkLst>
        <pc:spChg chg="mod">
          <ac:chgData name="Shivit Bakrania" userId="S::shivit.bakrania@undp.org::e3bd8f1d-8d27-417e-a40d-c9a0a3fac23f" providerId="AD" clId="Web-{DEF47D0B-0D8F-2E9F-734F-1A3D2833F2B8}" dt="2024-05-28T20:06:12.252" v="17" actId="14100"/>
          <ac:spMkLst>
            <pc:docMk/>
            <pc:sldMk cId="0" sldId="256"/>
            <ac:spMk id="5" creationId="{00000000-0000-0000-0000-000000000000}"/>
          </ac:spMkLst>
        </pc:spChg>
        <pc:spChg chg="mod">
          <ac:chgData name="Shivit Bakrania" userId="S::shivit.bakrania@undp.org::e3bd8f1d-8d27-417e-a40d-c9a0a3fac23f" providerId="AD" clId="Web-{DEF47D0B-0D8F-2E9F-734F-1A3D2833F2B8}" dt="2024-05-28T20:11:59.775" v="106" actId="14100"/>
          <ac:spMkLst>
            <pc:docMk/>
            <pc:sldMk cId="0" sldId="256"/>
            <ac:spMk id="6" creationId="{00000000-0000-0000-0000-000000000000}"/>
          </ac:spMkLst>
        </pc:spChg>
        <pc:spChg chg="del">
          <ac:chgData name="Shivit Bakrania" userId="S::shivit.bakrania@undp.org::e3bd8f1d-8d27-417e-a40d-c9a0a3fac23f" providerId="AD" clId="Web-{DEF47D0B-0D8F-2E9F-734F-1A3D2833F2B8}" dt="2024-05-28T20:08:59.498" v="83"/>
          <ac:spMkLst>
            <pc:docMk/>
            <pc:sldMk cId="0" sldId="256"/>
            <ac:spMk id="7" creationId="{00000000-0000-0000-0000-000000000000}"/>
          </ac:spMkLst>
        </pc:spChg>
        <pc:picChg chg="add mod">
          <ac:chgData name="Shivit Bakrania" userId="S::shivit.bakrania@undp.org::e3bd8f1d-8d27-417e-a40d-c9a0a3fac23f" providerId="AD" clId="Web-{DEF47D0B-0D8F-2E9F-734F-1A3D2833F2B8}" dt="2024-05-28T20:09:08.342" v="85" actId="1076"/>
          <ac:picMkLst>
            <pc:docMk/>
            <pc:sldMk cId="0" sldId="256"/>
            <ac:picMk id="2" creationId="{4654EDA8-BC2D-A08D-DA90-C8B1FEF0A87D}"/>
          </ac:picMkLst>
        </pc:picChg>
        <pc:picChg chg="add mod">
          <ac:chgData name="Shivit Bakrania" userId="S::shivit.bakrania@undp.org::e3bd8f1d-8d27-417e-a40d-c9a0a3fac23f" providerId="AD" clId="Web-{DEF47D0B-0D8F-2E9F-734F-1A3D2833F2B8}" dt="2024-05-28T20:11:35.054" v="94" actId="1076"/>
          <ac:picMkLst>
            <pc:docMk/>
            <pc:sldMk cId="0" sldId="256"/>
            <ac:picMk id="3" creationId="{5CA8368D-70E6-ABE6-3E98-5C20586F3784}"/>
          </ac:picMkLst>
        </pc:picChg>
        <pc:picChg chg="add mod">
          <ac:chgData name="Shivit Bakrania" userId="S::shivit.bakrania@undp.org::e3bd8f1d-8d27-417e-a40d-c9a0a3fac23f" providerId="AD" clId="Web-{DEF47D0B-0D8F-2E9F-734F-1A3D2833F2B8}" dt="2024-05-28T20:10:53.317" v="91" actId="1076"/>
          <ac:picMkLst>
            <pc:docMk/>
            <pc:sldMk cId="0" sldId="256"/>
            <ac:picMk id="8" creationId="{5BB16517-07B3-BD03-CBDC-6FEFBC3BC2BA}"/>
          </ac:picMkLst>
        </pc:picChg>
        <pc:picChg chg="add mod">
          <ac:chgData name="Shivit Bakrania" userId="S::shivit.bakrania@undp.org::e3bd8f1d-8d27-417e-a40d-c9a0a3fac23f" providerId="AD" clId="Web-{DEF47D0B-0D8F-2E9F-734F-1A3D2833F2B8}" dt="2024-05-28T20:11:40.586" v="95" actId="1076"/>
          <ac:picMkLst>
            <pc:docMk/>
            <pc:sldMk cId="0" sldId="256"/>
            <ac:picMk id="10" creationId="{BDDE92DA-7CFA-468E-73C1-F6B83D83B519}"/>
          </ac:picMkLst>
        </pc:picChg>
      </pc:sldChg>
      <pc:sldChg chg="addSp modSp modNotes">
        <pc:chgData name="Shivit Bakrania" userId="S::shivit.bakrania@undp.org::e3bd8f1d-8d27-417e-a40d-c9a0a3fac23f" providerId="AD" clId="Web-{DEF47D0B-0D8F-2E9F-734F-1A3D2833F2B8}" dt="2024-05-28T20:27:53.633" v="362" actId="20577"/>
        <pc:sldMkLst>
          <pc:docMk/>
          <pc:sldMk cId="0" sldId="257"/>
        </pc:sldMkLst>
        <pc:spChg chg="mod">
          <ac:chgData name="Shivit Bakrania" userId="S::shivit.bakrania@undp.org::e3bd8f1d-8d27-417e-a40d-c9a0a3fac23f" providerId="AD" clId="Web-{DEF47D0B-0D8F-2E9F-734F-1A3D2833F2B8}" dt="2024-05-28T20:27:53.633" v="362" actId="20577"/>
          <ac:spMkLst>
            <pc:docMk/>
            <pc:sldMk cId="0" sldId="257"/>
            <ac:spMk id="5" creationId="{00000000-0000-0000-0000-000000000000}"/>
          </ac:spMkLst>
        </pc:spChg>
        <pc:spChg chg="mod">
          <ac:chgData name="Shivit Bakrania" userId="S::shivit.bakrania@undp.org::e3bd8f1d-8d27-417e-a40d-c9a0a3fac23f" providerId="AD" clId="Web-{DEF47D0B-0D8F-2E9F-734F-1A3D2833F2B8}" dt="2024-05-28T20:16:59.169" v="120" actId="20577"/>
          <ac:spMkLst>
            <pc:docMk/>
            <pc:sldMk cId="0" sldId="257"/>
            <ac:spMk id="6" creationId="{00000000-0000-0000-0000-000000000000}"/>
          </ac:spMkLst>
        </pc:spChg>
        <pc:spChg chg="add mod">
          <ac:chgData name="Shivit Bakrania" userId="S::shivit.bakrania@undp.org::e3bd8f1d-8d27-417e-a40d-c9a0a3fac23f" providerId="AD" clId="Web-{DEF47D0B-0D8F-2E9F-734F-1A3D2833F2B8}" dt="2024-05-28T20:26:57.598" v="353" actId="1076"/>
          <ac:spMkLst>
            <pc:docMk/>
            <pc:sldMk cId="0" sldId="257"/>
            <ac:spMk id="10" creationId="{029415ED-6D1D-AD10-4F01-5271A547B6AB}"/>
          </ac:spMkLst>
        </pc:spChg>
        <pc:picChg chg="add">
          <ac:chgData name="Shivit Bakrania" userId="S::shivit.bakrania@undp.org::e3bd8f1d-8d27-417e-a40d-c9a0a3fac23f" providerId="AD" clId="Web-{DEF47D0B-0D8F-2E9F-734F-1A3D2833F2B8}" dt="2024-05-28T20:26:52.020" v="349"/>
          <ac:picMkLst>
            <pc:docMk/>
            <pc:sldMk cId="0" sldId="257"/>
            <ac:picMk id="12" creationId="{C8DFE93A-267B-F1DB-4B22-9FEF786118FB}"/>
          </ac:picMkLst>
        </pc:picChg>
        <pc:picChg chg="add">
          <ac:chgData name="Shivit Bakrania" userId="S::shivit.bakrania@undp.org::e3bd8f1d-8d27-417e-a40d-c9a0a3fac23f" providerId="AD" clId="Web-{DEF47D0B-0D8F-2E9F-734F-1A3D2833F2B8}" dt="2024-05-28T20:26:52.035" v="350"/>
          <ac:picMkLst>
            <pc:docMk/>
            <pc:sldMk cId="0" sldId="257"/>
            <ac:picMk id="14" creationId="{BE8101DE-00D3-23EC-7142-99406E277B7B}"/>
          </ac:picMkLst>
        </pc:picChg>
        <pc:picChg chg="add">
          <ac:chgData name="Shivit Bakrania" userId="S::shivit.bakrania@undp.org::e3bd8f1d-8d27-417e-a40d-c9a0a3fac23f" providerId="AD" clId="Web-{DEF47D0B-0D8F-2E9F-734F-1A3D2833F2B8}" dt="2024-05-28T20:26:52.051" v="351"/>
          <ac:picMkLst>
            <pc:docMk/>
            <pc:sldMk cId="0" sldId="257"/>
            <ac:picMk id="16" creationId="{A53121F5-9AED-CF58-F121-70E5919969C4}"/>
          </ac:picMkLst>
        </pc:picChg>
        <pc:picChg chg="add">
          <ac:chgData name="Shivit Bakrania" userId="S::shivit.bakrania@undp.org::e3bd8f1d-8d27-417e-a40d-c9a0a3fac23f" providerId="AD" clId="Web-{DEF47D0B-0D8F-2E9F-734F-1A3D2833F2B8}" dt="2024-05-28T20:26:52.067" v="352"/>
          <ac:picMkLst>
            <pc:docMk/>
            <pc:sldMk cId="0" sldId="257"/>
            <ac:picMk id="18" creationId="{3BC58B15-2F18-24AC-1A28-433661AB678F}"/>
          </ac:picMkLst>
        </pc:picChg>
      </pc:sldChg>
      <pc:sldChg chg="addSp delSp">
        <pc:chgData name="Shivit Bakrania" userId="S::shivit.bakrania@undp.org::e3bd8f1d-8d27-417e-a40d-c9a0a3fac23f" providerId="AD" clId="Web-{DEF47D0B-0D8F-2E9F-734F-1A3D2833F2B8}" dt="2024-05-28T20:33:10.544" v="482"/>
        <pc:sldMkLst>
          <pc:docMk/>
          <pc:sldMk cId="0" sldId="258"/>
        </pc:sldMkLst>
        <pc:spChg chg="add del">
          <ac:chgData name="Shivit Bakrania" userId="S::shivit.bakrania@undp.org::e3bd8f1d-8d27-417e-a40d-c9a0a3fac23f" providerId="AD" clId="Web-{DEF47D0B-0D8F-2E9F-734F-1A3D2833F2B8}" dt="2024-05-28T20:33:10.544" v="482"/>
          <ac:spMkLst>
            <pc:docMk/>
            <pc:sldMk cId="0" sldId="258"/>
            <ac:spMk id="9" creationId="{D8AC65F0-1638-F516-76D9-19963D9D07B8}"/>
          </ac:spMkLst>
        </pc:spChg>
        <pc:spChg chg="add del">
          <ac:chgData name="Shivit Bakrania" userId="S::shivit.bakrania@undp.org::e3bd8f1d-8d27-417e-a40d-c9a0a3fac23f" providerId="AD" clId="Web-{DEF47D0B-0D8F-2E9F-734F-1A3D2833F2B8}" dt="2024-05-28T20:33:10.544" v="481"/>
          <ac:spMkLst>
            <pc:docMk/>
            <pc:sldMk cId="0" sldId="258"/>
            <ac:spMk id="11" creationId="{9955F058-409F-15B2-04D1-B5A4D9294028}"/>
          </ac:spMkLst>
        </pc:spChg>
        <pc:spChg chg="add del">
          <ac:chgData name="Shivit Bakrania" userId="S::shivit.bakrania@undp.org::e3bd8f1d-8d27-417e-a40d-c9a0a3fac23f" providerId="AD" clId="Web-{DEF47D0B-0D8F-2E9F-734F-1A3D2833F2B8}" dt="2024-05-28T20:33:10.544" v="480"/>
          <ac:spMkLst>
            <pc:docMk/>
            <pc:sldMk cId="0" sldId="258"/>
            <ac:spMk id="13" creationId="{CC4D4A13-D17C-BBBB-7A9B-6CFD93288600}"/>
          </ac:spMkLst>
        </pc:spChg>
        <pc:spChg chg="add del">
          <ac:chgData name="Shivit Bakrania" userId="S::shivit.bakrania@undp.org::e3bd8f1d-8d27-417e-a40d-c9a0a3fac23f" providerId="AD" clId="Web-{DEF47D0B-0D8F-2E9F-734F-1A3D2833F2B8}" dt="2024-05-28T20:33:10.544" v="479"/>
          <ac:spMkLst>
            <pc:docMk/>
            <pc:sldMk cId="0" sldId="258"/>
            <ac:spMk id="15" creationId="{A50FEC1E-2956-89F2-C93F-68218BDC087F}"/>
          </ac:spMkLst>
        </pc:spChg>
        <pc:picChg chg="add del">
          <ac:chgData name="Shivit Bakrania" userId="S::shivit.bakrania@undp.org::e3bd8f1d-8d27-417e-a40d-c9a0a3fac23f" providerId="AD" clId="Web-{DEF47D0B-0D8F-2E9F-734F-1A3D2833F2B8}" dt="2024-05-28T20:33:10.544" v="478"/>
          <ac:picMkLst>
            <pc:docMk/>
            <pc:sldMk cId="0" sldId="258"/>
            <ac:picMk id="17" creationId="{C66F9FBA-2284-FB4A-7AF6-5B961EA238FE}"/>
          </ac:picMkLst>
        </pc:picChg>
        <pc:picChg chg="add del">
          <ac:chgData name="Shivit Bakrania" userId="S::shivit.bakrania@undp.org::e3bd8f1d-8d27-417e-a40d-c9a0a3fac23f" providerId="AD" clId="Web-{DEF47D0B-0D8F-2E9F-734F-1A3D2833F2B8}" dt="2024-05-28T20:33:10.544" v="477"/>
          <ac:picMkLst>
            <pc:docMk/>
            <pc:sldMk cId="0" sldId="258"/>
            <ac:picMk id="19" creationId="{FB39A514-D801-3C79-9A7D-D7E4E86B2E3B}"/>
          </ac:picMkLst>
        </pc:picChg>
        <pc:picChg chg="add del">
          <ac:chgData name="Shivit Bakrania" userId="S::shivit.bakrania@undp.org::e3bd8f1d-8d27-417e-a40d-c9a0a3fac23f" providerId="AD" clId="Web-{DEF47D0B-0D8F-2E9F-734F-1A3D2833F2B8}" dt="2024-05-28T20:33:10.544" v="476"/>
          <ac:picMkLst>
            <pc:docMk/>
            <pc:sldMk cId="0" sldId="258"/>
            <ac:picMk id="21" creationId="{44E90E7C-C470-FC5B-D6F8-398BFD5B8172}"/>
          </ac:picMkLst>
        </pc:picChg>
        <pc:picChg chg="add del">
          <ac:chgData name="Shivit Bakrania" userId="S::shivit.bakrania@undp.org::e3bd8f1d-8d27-417e-a40d-c9a0a3fac23f" providerId="AD" clId="Web-{DEF47D0B-0D8F-2E9F-734F-1A3D2833F2B8}" dt="2024-05-28T20:33:10.544" v="475"/>
          <ac:picMkLst>
            <pc:docMk/>
            <pc:sldMk cId="0" sldId="258"/>
            <ac:picMk id="23" creationId="{32D9022C-E3F3-F87D-1942-9382FB5E6A78}"/>
          </ac:picMkLst>
        </pc:picChg>
      </pc:sldChg>
      <pc:sldChg chg="modSp add replId">
        <pc:chgData name="Shivit Bakrania" userId="S::shivit.bakrania@undp.org::e3bd8f1d-8d27-417e-a40d-c9a0a3fac23f" providerId="AD" clId="Web-{DEF47D0B-0D8F-2E9F-734F-1A3D2833F2B8}" dt="2024-05-28T20:30:58.160" v="466" actId="20577"/>
        <pc:sldMkLst>
          <pc:docMk/>
          <pc:sldMk cId="2202938018" sldId="276"/>
        </pc:sldMkLst>
        <pc:spChg chg="mod">
          <ac:chgData name="Shivit Bakrania" userId="S::shivit.bakrania@undp.org::e3bd8f1d-8d27-417e-a40d-c9a0a3fac23f" providerId="AD" clId="Web-{DEF47D0B-0D8F-2E9F-734F-1A3D2833F2B8}" dt="2024-05-28T20:30:58.160" v="466" actId="20577"/>
          <ac:spMkLst>
            <pc:docMk/>
            <pc:sldMk cId="2202938018" sldId="276"/>
            <ac:spMk id="5" creationId="{00000000-0000-0000-0000-000000000000}"/>
          </ac:spMkLst>
        </pc:spChg>
        <pc:spChg chg="mod">
          <ac:chgData name="Shivit Bakrania" userId="S::shivit.bakrania@undp.org::e3bd8f1d-8d27-417e-a40d-c9a0a3fac23f" providerId="AD" clId="Web-{DEF47D0B-0D8F-2E9F-734F-1A3D2833F2B8}" dt="2024-05-28T20:28:20.853" v="369" actId="20577"/>
          <ac:spMkLst>
            <pc:docMk/>
            <pc:sldMk cId="2202938018" sldId="276"/>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3242C23C-36AF-4170-8FA7-30A1246EE749}" type="datetimeFigureOut">
              <a:t>6/5/2024</a:t>
            </a:fld>
            <a:endParaRPr lang="en-US"/>
          </a:p>
        </p:txBody>
      </p:sp>
      <p:sp>
        <p:nvSpPr>
          <p:cNvPr id="4" name="Slide Image Placeholder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0915EAF0-47C0-4052-AA5E-819C101B2F2C}" type="slidenum">
              <a:t>‹#›</a:t>
            </a:fld>
            <a:endParaRPr lang="en-US"/>
          </a:p>
        </p:txBody>
      </p:sp>
    </p:spTree>
    <p:extLst>
      <p:ext uri="{BB962C8B-B14F-4D97-AF65-F5344CB8AC3E}">
        <p14:creationId xmlns:p14="http://schemas.microsoft.com/office/powerpoint/2010/main" val="75156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Will</a:t>
            </a:r>
          </a:p>
        </p:txBody>
      </p:sp>
      <p:sp>
        <p:nvSpPr>
          <p:cNvPr id="4" name="Slide Number Placeholder 3"/>
          <p:cNvSpPr>
            <a:spLocks noGrp="1"/>
          </p:cNvSpPr>
          <p:nvPr>
            <p:ph type="sldNum" sz="quarter" idx="5"/>
          </p:nvPr>
        </p:nvSpPr>
        <p:spPr/>
        <p:txBody>
          <a:bodyPr/>
          <a:lstStyle/>
          <a:p>
            <a:fld id="{0915EAF0-47C0-4052-AA5E-819C101B2F2C}" type="slidenum">
              <a:t>2</a:t>
            </a:fld>
            <a:endParaRPr lang="en-US"/>
          </a:p>
        </p:txBody>
      </p:sp>
    </p:spTree>
    <p:extLst>
      <p:ext uri="{BB962C8B-B14F-4D97-AF65-F5344CB8AC3E}">
        <p14:creationId xmlns:p14="http://schemas.microsoft.com/office/powerpoint/2010/main" val="1874989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Font typeface="Arial" panose="020B0604020202020204" pitchFamily="34" charset="0"/>
              <a:buNone/>
            </a:pPr>
            <a:r>
              <a:rPr lang="en-US"/>
              <a:t>SHIV</a:t>
            </a:r>
          </a:p>
          <a:p>
            <a:pPr marL="0" lvl="0" indent="0" algn="l" rtl="0">
              <a:spcBef>
                <a:spcPts val="0"/>
              </a:spcBef>
              <a:spcAft>
                <a:spcPts val="0"/>
              </a:spcAft>
              <a:buFont typeface="Arial" panose="020B0604020202020204" pitchFamily="34" charset="0"/>
              <a:buNone/>
            </a:pPr>
            <a:endParaRPr lang="en-US"/>
          </a:p>
          <a:p>
            <a:pPr marL="0" lvl="0" indent="0" algn="l" rtl="0">
              <a:spcBef>
                <a:spcPts val="0"/>
              </a:spcBef>
              <a:spcAft>
                <a:spcPts val="0"/>
              </a:spcAft>
              <a:buFont typeface="Arial" panose="020B0604020202020204" pitchFamily="34" charset="0"/>
              <a:buNone/>
            </a:pPr>
            <a:r>
              <a:rPr lang="en-US"/>
              <a:t>Broadly reflects the approach going forward – focused on MIXED METHODS SYNTHESIS</a:t>
            </a:r>
          </a:p>
          <a:p>
            <a:pPr marL="171450" lvl="0" indent="-171450" algn="l" rtl="0">
              <a:spcBef>
                <a:spcPts val="0"/>
              </a:spcBef>
              <a:spcAft>
                <a:spcPts val="0"/>
              </a:spcAft>
              <a:buFont typeface="Arial" panose="020B0604020202020204" pitchFamily="34" charset="0"/>
              <a:buChar char="•"/>
            </a:pPr>
            <a:endParaRPr lang="en-US"/>
          </a:p>
          <a:p>
            <a:endParaRPr lang="en-US"/>
          </a:p>
        </p:txBody>
      </p:sp>
      <p:sp>
        <p:nvSpPr>
          <p:cNvPr id="4" name="Slide Number Placeholder 3"/>
          <p:cNvSpPr>
            <a:spLocks noGrp="1"/>
          </p:cNvSpPr>
          <p:nvPr>
            <p:ph type="sldNum" sz="quarter" idx="5"/>
          </p:nvPr>
        </p:nvSpPr>
        <p:spPr/>
        <p:txBody>
          <a:bodyPr/>
          <a:lstStyle/>
          <a:p>
            <a:fld id="{0915EAF0-47C0-4052-AA5E-819C101B2F2C}" type="slidenum">
              <a:rPr lang="en-US" smtClean="0"/>
              <a:t>11</a:t>
            </a:fld>
            <a:endParaRPr lang="en-US"/>
          </a:p>
        </p:txBody>
      </p:sp>
    </p:spTree>
    <p:extLst>
      <p:ext uri="{BB962C8B-B14F-4D97-AF65-F5344CB8AC3E}">
        <p14:creationId xmlns:p14="http://schemas.microsoft.com/office/powerpoint/2010/main" val="3016943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a:ea typeface="Calibri"/>
                <a:cs typeface="Calibri"/>
              </a:rPr>
              <a:t>SHIV</a:t>
            </a:r>
            <a:endParaRPr lang="en-US" sz="1800" b="0" i="0">
              <a:solidFill>
                <a:srgbClr val="444444"/>
              </a:solidFill>
              <a:effectLst/>
              <a:latin typeface="Calibri"/>
              <a:ea typeface="Calibri"/>
              <a:cs typeface="Calibri"/>
            </a:endParaRPr>
          </a:p>
          <a:p>
            <a:r>
              <a:rPr lang="en-US" b="1">
                <a:ea typeface="Calibri"/>
                <a:cs typeface="Calibri"/>
              </a:rPr>
              <a:t>Methods vs political: </a:t>
            </a:r>
          </a:p>
          <a:p>
            <a:pPr marL="285750" indent="-285750">
              <a:buFont typeface="Arial"/>
              <a:buChar char="•"/>
            </a:pPr>
            <a:r>
              <a:rPr lang="en-US" b="1" err="1">
                <a:ea typeface="Calibri"/>
                <a:cs typeface="Calibri"/>
              </a:rPr>
              <a:t>Rigour</a:t>
            </a:r>
            <a:r>
              <a:rPr lang="en-US" b="1">
                <a:ea typeface="Calibri"/>
                <a:cs typeface="Calibri"/>
              </a:rPr>
              <a:t> vs representation</a:t>
            </a:r>
            <a:r>
              <a:rPr lang="en-US">
                <a:ea typeface="Calibri"/>
                <a:cs typeface="Calibri"/>
              </a:rPr>
              <a:t>: We made an effort to adopt best practice in </a:t>
            </a:r>
            <a:r>
              <a:rPr lang="en-US" err="1">
                <a:ea typeface="Calibri"/>
                <a:cs typeface="Calibri"/>
              </a:rPr>
              <a:t>rigour</a:t>
            </a:r>
            <a:r>
              <a:rPr lang="en-US">
                <a:ea typeface="Calibri"/>
                <a:cs typeface="Calibri"/>
              </a:rPr>
              <a:t> for conducting this synthesis. At the same time, we found that partner agencies in the exercise were concerned with issues of representation of their evidence. </a:t>
            </a:r>
          </a:p>
          <a:p>
            <a:pPr marL="285750" indent="-285750">
              <a:buFont typeface="Arial"/>
              <a:buChar char="•"/>
            </a:pPr>
            <a:r>
              <a:rPr lang="en-US" b="1">
                <a:ea typeface="Calibri"/>
                <a:cs typeface="Calibri"/>
              </a:rPr>
              <a:t>Multi-agency benefits, not academic-bubble, and impacts</a:t>
            </a:r>
            <a:r>
              <a:rPr lang="en-US">
                <a:ea typeface="Calibri"/>
                <a:cs typeface="Calibri"/>
              </a:rPr>
              <a:t>: Given the nature of the coalition, a benefit was that this was a multi-agency exercise, this </a:t>
            </a:r>
            <a:r>
              <a:rPr lang="en-US" err="1">
                <a:ea typeface="Calibri" panose="020F0502020204030204"/>
                <a:cs typeface="Calibri" panose="020F0502020204030204"/>
              </a:rPr>
              <a:t>emphasises</a:t>
            </a:r>
            <a:r>
              <a:rPr lang="en-US">
                <a:ea typeface="Calibri" panose="020F0502020204030204"/>
                <a:cs typeface="Calibri" panose="020F0502020204030204"/>
              </a:rPr>
              <a:t> that we are not undertaking syntheses in an academic bubble. This also means that we had to spend considerable time building consensus on the scope and approach. </a:t>
            </a:r>
          </a:p>
          <a:p>
            <a:endParaRPr lang="en-US">
              <a:ea typeface="Calibri" panose="020F0502020204030204"/>
              <a:cs typeface="Calibri" panose="020F0502020204030204"/>
            </a:endParaRPr>
          </a:p>
          <a:p>
            <a:pPr>
              <a:buFont typeface="Arial"/>
            </a:pPr>
            <a:r>
              <a:rPr lang="en-US" b="1">
                <a:ea typeface="Calibri" panose="020F0502020204030204"/>
                <a:cs typeface="Calibri" panose="020F0502020204030204"/>
              </a:rPr>
              <a:t>Smaller scope:</a:t>
            </a:r>
            <a:r>
              <a:rPr lang="en-US">
                <a:ea typeface="Calibri" panose="020F0502020204030204"/>
                <a:cs typeface="Calibri" panose="020F0502020204030204"/>
              </a:rPr>
              <a:t> Initial approach was to conduct these magnum opus syntheses at the global level encompassing the whole pillar. A lesson was that smaller, more narrowly defined syntheses might lead to more actionable and useful lessons</a:t>
            </a:r>
          </a:p>
          <a:p>
            <a:pPr>
              <a:buFont typeface="Arial"/>
            </a:pPr>
            <a:endParaRPr lang="en-US">
              <a:ea typeface="Calibri" panose="020F0502020204030204"/>
              <a:cs typeface="Calibri" panose="020F0502020204030204"/>
            </a:endParaRPr>
          </a:p>
          <a:p>
            <a:r>
              <a:rPr lang="en-US" b="1">
                <a:ea typeface="Calibri" panose="020F0502020204030204"/>
                <a:cs typeface="Calibri" panose="020F0502020204030204"/>
              </a:rPr>
              <a:t>Regional and local – top down meeting needs:</a:t>
            </a:r>
            <a:r>
              <a:rPr lang="en-US">
                <a:ea typeface="Calibri" panose="020F0502020204030204"/>
                <a:cs typeface="Calibri" panose="020F0502020204030204"/>
              </a:rPr>
              <a:t> a challenge for the Coalition has been that with this top-down approach, how can we be more relevant to regional and local evidence needs and priorities. John later on...</a:t>
            </a:r>
          </a:p>
          <a:p>
            <a:endParaRPr lang="en-US">
              <a:ea typeface="Calibri" panose="020F0502020204030204"/>
              <a:cs typeface="Calibri" panose="020F0502020204030204"/>
            </a:endParaRPr>
          </a:p>
          <a:p>
            <a:r>
              <a:rPr lang="en-US" b="1">
                <a:ea typeface="Calibri" panose="020F0502020204030204"/>
                <a:cs typeface="Calibri" panose="020F0502020204030204"/>
              </a:rPr>
              <a:t>UN evals: </a:t>
            </a:r>
            <a:r>
              <a:rPr lang="en-US">
                <a:ea typeface="Calibri" panose="020F0502020204030204"/>
                <a:cs typeface="Calibri" panose="020F0502020204030204"/>
              </a:rPr>
              <a:t>UN evaluations are distinct in the synthesis space, and they can add value for answering questions on things like implementation and design barriers and facilitators that determine effectiveness that academically published impact evaluations often cannot</a:t>
            </a:r>
          </a:p>
          <a:p>
            <a:endParaRPr lang="en-US">
              <a:ea typeface="Calibri" panose="020F0502020204030204"/>
              <a:cs typeface="Calibri" panose="020F0502020204030204"/>
            </a:endParaRPr>
          </a:p>
          <a:p>
            <a:r>
              <a:rPr lang="en-US" b="1">
                <a:ea typeface="Calibri" panose="020F0502020204030204"/>
                <a:cs typeface="Calibri" panose="020F0502020204030204"/>
              </a:rPr>
              <a:t>Joint syntheses:</a:t>
            </a:r>
            <a:r>
              <a:rPr lang="en-US">
                <a:ea typeface="Calibri" panose="020F0502020204030204"/>
                <a:cs typeface="Calibri" panose="020F0502020204030204"/>
              </a:rPr>
              <a:t> We are really seeing the value of multi-agency syntheses at the UN. Both in terms of the knowledge and expertise we can draw on from across agencies, as well as the engagement and uptake opportunities</a:t>
            </a:r>
          </a:p>
          <a:p>
            <a:endParaRPr lang="en-US">
              <a:ea typeface="Calibri" panose="020F0502020204030204"/>
              <a:cs typeface="Calibri" panose="020F0502020204030204"/>
            </a:endParaRPr>
          </a:p>
          <a:p>
            <a:r>
              <a:rPr lang="en-US" b="1">
                <a:ea typeface="Calibri" panose="020F0502020204030204"/>
                <a:cs typeface="Calibri" panose="020F0502020204030204"/>
              </a:rPr>
              <a:t>Mandate:</a:t>
            </a:r>
            <a:r>
              <a:rPr lang="en-US">
                <a:ea typeface="Calibri" panose="020F0502020204030204"/>
                <a:cs typeface="Calibri" panose="020F0502020204030204"/>
              </a:rPr>
              <a:t> In principle, the UN system becoming more intimately involved in global efforts to facilitate EIDM brings a lot of value. This is through the mandate that UN agencies </a:t>
            </a:r>
          </a:p>
          <a:p>
            <a:endParaRPr lang="en-US">
              <a:ea typeface="Calibri" panose="020F0502020204030204"/>
              <a:cs typeface="Calibri" panose="020F0502020204030204"/>
            </a:endParaRPr>
          </a:p>
          <a:p>
            <a:r>
              <a:rPr lang="en-US" b="1">
                <a:ea typeface="Calibri" panose="020F0502020204030204"/>
                <a:cs typeface="Calibri" panose="020F0502020204030204"/>
              </a:rPr>
              <a:t>Collaboration: </a:t>
            </a:r>
            <a:r>
              <a:rPr lang="en-US">
                <a:ea typeface="Calibri" panose="020F0502020204030204"/>
                <a:cs typeface="Calibri" panose="020F0502020204030204"/>
              </a:rPr>
              <a:t>The vision of the Coalition, in terms of improving access to evidence, in a timely way, to decision-makers aligns with what much of the external evidence and synthesis community is attempting to do. We have recently experienced a renewed focus on this. </a:t>
            </a:r>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0915EAF0-47C0-4052-AA5E-819C101B2F2C}" type="slidenum">
              <a:rPr lang="en-US" smtClean="0"/>
              <a:t>12</a:t>
            </a:fld>
            <a:endParaRPr lang="en-US"/>
          </a:p>
        </p:txBody>
      </p:sp>
    </p:spTree>
    <p:extLst>
      <p:ext uri="{BB962C8B-B14F-4D97-AF65-F5344CB8AC3E}">
        <p14:creationId xmlns:p14="http://schemas.microsoft.com/office/powerpoint/2010/main" val="2010589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a:ea typeface="Calibri"/>
                <a:cs typeface="Calibri"/>
              </a:rPr>
              <a:t>SHIV</a:t>
            </a:r>
            <a:endParaRPr lang="en-US" sz="1800" b="0" i="0">
              <a:solidFill>
                <a:srgbClr val="444444"/>
              </a:solidFill>
              <a:effectLst/>
              <a:latin typeface="Calibri"/>
              <a:ea typeface="Calibri"/>
              <a:cs typeface="Calibri"/>
            </a:endParaRPr>
          </a:p>
          <a:p>
            <a:endParaRPr lang="en-US"/>
          </a:p>
          <a:p>
            <a:r>
              <a:rPr lang="en-US">
                <a:ea typeface="Calibri"/>
                <a:cs typeface="Calibri"/>
              </a:rPr>
              <a:t>[Something about how evidence maps are not novel to the global evidence community, but are novel within the UN system. There is much movement on this: from attempts by the SWEO to map UN evaluations against the SDGs to efforts by individual agencies to use maps to help identify evaluation and research priorities. We expect to see much movement this year]</a:t>
            </a:r>
          </a:p>
          <a:p>
            <a:r>
              <a:rPr lang="en-US">
                <a:ea typeface="Calibri"/>
                <a:cs typeface="Calibri"/>
              </a:rPr>
              <a:t>[Together with others, we are trying to </a:t>
            </a:r>
            <a:r>
              <a:rPr lang="en-US" err="1">
                <a:ea typeface="Calibri"/>
                <a:cs typeface="Calibri"/>
              </a:rPr>
              <a:t>socialise</a:t>
            </a:r>
            <a:r>
              <a:rPr lang="en-US">
                <a:ea typeface="Calibri"/>
                <a:cs typeface="Calibri"/>
              </a:rPr>
              <a:t> the use of evidence maps in the UN system as a tool for.....]</a:t>
            </a:r>
          </a:p>
        </p:txBody>
      </p:sp>
      <p:sp>
        <p:nvSpPr>
          <p:cNvPr id="4" name="Slide Number Placeholder 3"/>
          <p:cNvSpPr>
            <a:spLocks noGrp="1"/>
          </p:cNvSpPr>
          <p:nvPr>
            <p:ph type="sldNum" sz="quarter" idx="5"/>
          </p:nvPr>
        </p:nvSpPr>
        <p:spPr/>
        <p:txBody>
          <a:bodyPr/>
          <a:lstStyle/>
          <a:p>
            <a:fld id="{0915EAF0-47C0-4052-AA5E-819C101B2F2C}" type="slidenum">
              <a:rPr lang="en-US" smtClean="0"/>
              <a:t>13</a:t>
            </a:fld>
            <a:endParaRPr lang="en-US"/>
          </a:p>
        </p:txBody>
      </p:sp>
    </p:spTree>
    <p:extLst>
      <p:ext uri="{BB962C8B-B14F-4D97-AF65-F5344CB8AC3E}">
        <p14:creationId xmlns:p14="http://schemas.microsoft.com/office/powerpoint/2010/main" val="2238797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SHIV demos impact map</a:t>
            </a:r>
            <a:endParaRPr lang="en-US" sz="1800" b="0" i="0">
              <a:solidFill>
                <a:srgbClr val="444444"/>
              </a:solidFill>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0915EAF0-47C0-4052-AA5E-819C101B2F2C}" type="slidenum">
              <a:rPr lang="en-US" smtClean="0"/>
              <a:t>14</a:t>
            </a:fld>
            <a:endParaRPr lang="en-US"/>
          </a:p>
        </p:txBody>
      </p:sp>
    </p:spTree>
    <p:extLst>
      <p:ext uri="{BB962C8B-B14F-4D97-AF65-F5344CB8AC3E}">
        <p14:creationId xmlns:p14="http://schemas.microsoft.com/office/powerpoint/2010/main" val="2058133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SHIV demos impact map</a:t>
            </a:r>
            <a:endParaRPr lang="en-US" sz="1800" b="0" i="0">
              <a:solidFill>
                <a:srgbClr val="444444"/>
              </a:solidFill>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0915EAF0-47C0-4052-AA5E-819C101B2F2C}" type="slidenum">
              <a:rPr lang="en-US" smtClean="0"/>
              <a:t>15</a:t>
            </a:fld>
            <a:endParaRPr lang="en-US"/>
          </a:p>
        </p:txBody>
      </p:sp>
    </p:spTree>
    <p:extLst>
      <p:ext uri="{BB962C8B-B14F-4D97-AF65-F5344CB8AC3E}">
        <p14:creationId xmlns:p14="http://schemas.microsoft.com/office/powerpoint/2010/main" val="1628172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John</a:t>
            </a:r>
          </a:p>
          <a:p>
            <a:pPr algn="l" rtl="0" fontAlgn="base"/>
            <a:endParaRPr lang="en-US" b="0" i="0" u="none" strike="noStrike">
              <a:solidFill>
                <a:srgbClr val="000000"/>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0915EAF0-47C0-4052-AA5E-819C101B2F2C}" type="slidenum">
              <a:rPr lang="en-US" smtClean="0"/>
              <a:t>16</a:t>
            </a:fld>
            <a:endParaRPr lang="en-US"/>
          </a:p>
        </p:txBody>
      </p:sp>
    </p:spTree>
    <p:extLst>
      <p:ext uri="{BB962C8B-B14F-4D97-AF65-F5344CB8AC3E}">
        <p14:creationId xmlns:p14="http://schemas.microsoft.com/office/powerpoint/2010/main" val="306288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John</a:t>
            </a:r>
            <a:endParaRPr lang="en-US" sz="1800" b="0" i="0">
              <a:solidFill>
                <a:srgbClr val="444444"/>
              </a:solidFill>
              <a:effectLst/>
              <a:latin typeface="Arial" panose="020B0604020202020204" pitchFamily="34" charset="0"/>
            </a:endParaRPr>
          </a:p>
          <a:p>
            <a:r>
              <a:rPr lang="en-US"/>
              <a:t>[to make point about how </a:t>
            </a:r>
            <a:r>
              <a:rPr lang="en-CA" b="0" kern="0">
                <a:solidFill>
                  <a:schemeClr val="tx2"/>
                </a:solidFill>
                <a:latin typeface="Poppins SemiBold" panose="00000700000000000000" pitchFamily="2" charset="0"/>
                <a:cs typeface="Poppins SemiBold" panose="00000700000000000000" pitchFamily="2" charset="0"/>
                <a:sym typeface="Arial"/>
              </a:rPr>
              <a:t>we need to </a:t>
            </a:r>
            <a:r>
              <a:rPr kumimoji="0" lang="en-CA" b="0" i="0" u="none" strike="noStrike" kern="0" cap="none" spc="0" normalizeH="0" baseline="0" noProof="0">
                <a:ln>
                  <a:noFill/>
                </a:ln>
                <a:solidFill>
                  <a:schemeClr val="tx2"/>
                </a:solidFill>
                <a:effectLst/>
                <a:uLnTx/>
                <a:uFillTx/>
                <a:latin typeface="Poppins SemiBold" panose="00000700000000000000" pitchFamily="2" charset="0"/>
                <a:cs typeface="Poppins SemiBold" panose="00000700000000000000" pitchFamily="2" charset="0"/>
                <a:sym typeface="Arial"/>
              </a:rPr>
              <a:t>match diverse forms of evidence and other types of information to a given policy context and issue, while foregrounding equity considerations, and to speak about how the Coalition fits into this, and mention the fact that this needs a reorientation from how the Coalition has been operating thus far]</a:t>
            </a:r>
            <a:endParaRPr lang="en-US" b="0"/>
          </a:p>
        </p:txBody>
      </p:sp>
      <p:sp>
        <p:nvSpPr>
          <p:cNvPr id="4" name="Slide Number Placeholder 3"/>
          <p:cNvSpPr>
            <a:spLocks noGrp="1"/>
          </p:cNvSpPr>
          <p:nvPr>
            <p:ph type="sldNum" sz="quarter" idx="5"/>
          </p:nvPr>
        </p:nvSpPr>
        <p:spPr/>
        <p:txBody>
          <a:bodyPr/>
          <a:lstStyle/>
          <a:p>
            <a:fld id="{0915EAF0-47C0-4052-AA5E-819C101B2F2C}" type="slidenum">
              <a:rPr lang="en-US" smtClean="0"/>
              <a:t>17</a:t>
            </a:fld>
            <a:endParaRPr lang="en-US"/>
          </a:p>
        </p:txBody>
      </p:sp>
    </p:spTree>
    <p:extLst>
      <p:ext uri="{BB962C8B-B14F-4D97-AF65-F5344CB8AC3E}">
        <p14:creationId xmlns:p14="http://schemas.microsoft.com/office/powerpoint/2010/main" val="2555211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a:solidFill>
                  <a:srgbClr val="000000"/>
                </a:solidFill>
                <a:latin typeface="Calibri"/>
                <a:cs typeface="Calibri"/>
              </a:rPr>
              <a:t>John</a:t>
            </a:r>
            <a:endParaRPr lang="en-US" b="0" i="0">
              <a:solidFill>
                <a:srgbClr val="000000"/>
              </a:solidFill>
              <a:effectLst/>
              <a:latin typeface="Calibri"/>
              <a:cs typeface="Calibri"/>
            </a:endParaRPr>
          </a:p>
          <a:p>
            <a:endParaRPr lang="en-US"/>
          </a:p>
        </p:txBody>
      </p:sp>
      <p:sp>
        <p:nvSpPr>
          <p:cNvPr id="4" name="Slide Number Placeholder 3"/>
          <p:cNvSpPr>
            <a:spLocks noGrp="1"/>
          </p:cNvSpPr>
          <p:nvPr>
            <p:ph type="sldNum" sz="quarter" idx="5"/>
          </p:nvPr>
        </p:nvSpPr>
        <p:spPr/>
        <p:txBody>
          <a:bodyPr/>
          <a:lstStyle/>
          <a:p>
            <a:fld id="{0915EAF0-47C0-4052-AA5E-819C101B2F2C}" type="slidenum">
              <a:rPr lang="en-US" smtClean="0"/>
              <a:t>18</a:t>
            </a:fld>
            <a:endParaRPr lang="en-US"/>
          </a:p>
        </p:txBody>
      </p:sp>
    </p:spTree>
    <p:extLst>
      <p:ext uri="{BB962C8B-B14F-4D97-AF65-F5344CB8AC3E}">
        <p14:creationId xmlns:p14="http://schemas.microsoft.com/office/powerpoint/2010/main" val="3886215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John</a:t>
            </a:r>
          </a:p>
          <a:p>
            <a:pPr algn="l" rtl="0" fontAlgn="base"/>
            <a:endParaRPr lang="en-US" b="0" i="0" u="none" strike="noStrike">
              <a:solidFill>
                <a:srgbClr val="000000"/>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0915EAF0-47C0-4052-AA5E-819C101B2F2C}" type="slidenum">
              <a:rPr lang="en-US" smtClean="0"/>
              <a:t>19</a:t>
            </a:fld>
            <a:endParaRPr lang="en-US"/>
          </a:p>
        </p:txBody>
      </p:sp>
    </p:spTree>
    <p:extLst>
      <p:ext uri="{BB962C8B-B14F-4D97-AF65-F5344CB8AC3E}">
        <p14:creationId xmlns:p14="http://schemas.microsoft.com/office/powerpoint/2010/main" val="1909595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Will</a:t>
            </a:r>
          </a:p>
        </p:txBody>
      </p:sp>
      <p:sp>
        <p:nvSpPr>
          <p:cNvPr id="4" name="Slide Number Placeholder 3"/>
          <p:cNvSpPr>
            <a:spLocks noGrp="1"/>
          </p:cNvSpPr>
          <p:nvPr>
            <p:ph type="sldNum" sz="quarter" idx="5"/>
          </p:nvPr>
        </p:nvSpPr>
        <p:spPr/>
        <p:txBody>
          <a:bodyPr/>
          <a:lstStyle/>
          <a:p>
            <a:fld id="{0915EAF0-47C0-4052-AA5E-819C101B2F2C}" type="slidenum">
              <a:t>20</a:t>
            </a:fld>
            <a:endParaRPr lang="en-US"/>
          </a:p>
        </p:txBody>
      </p:sp>
    </p:spTree>
    <p:extLst>
      <p:ext uri="{BB962C8B-B14F-4D97-AF65-F5344CB8AC3E}">
        <p14:creationId xmlns:p14="http://schemas.microsoft.com/office/powerpoint/2010/main" val="3487330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Will</a:t>
            </a:r>
          </a:p>
        </p:txBody>
      </p:sp>
      <p:sp>
        <p:nvSpPr>
          <p:cNvPr id="4" name="Slide Number Placeholder 3"/>
          <p:cNvSpPr>
            <a:spLocks noGrp="1"/>
          </p:cNvSpPr>
          <p:nvPr>
            <p:ph type="sldNum" sz="quarter" idx="5"/>
          </p:nvPr>
        </p:nvSpPr>
        <p:spPr/>
        <p:txBody>
          <a:bodyPr/>
          <a:lstStyle/>
          <a:p>
            <a:fld id="{0915EAF0-47C0-4052-AA5E-819C101B2F2C}" type="slidenum">
              <a:t>3</a:t>
            </a:fld>
            <a:endParaRPr lang="en-US"/>
          </a:p>
        </p:txBody>
      </p:sp>
    </p:spTree>
    <p:extLst>
      <p:ext uri="{BB962C8B-B14F-4D97-AF65-F5344CB8AC3E}">
        <p14:creationId xmlns:p14="http://schemas.microsoft.com/office/powerpoint/2010/main" val="26650093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15EAF0-47C0-4052-AA5E-819C101B2F2C}" type="slidenum">
              <a:rPr lang="en-US" smtClean="0"/>
              <a:t>21</a:t>
            </a:fld>
            <a:endParaRPr lang="en-US"/>
          </a:p>
        </p:txBody>
      </p:sp>
    </p:spTree>
    <p:extLst>
      <p:ext uri="{BB962C8B-B14F-4D97-AF65-F5344CB8AC3E}">
        <p14:creationId xmlns:p14="http://schemas.microsoft.com/office/powerpoint/2010/main" val="3748635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Kerry</a:t>
            </a:r>
          </a:p>
          <a:p>
            <a:pPr algn="l" rtl="0" fontAlgn="base"/>
            <a:endParaRPr lang="en-US" b="0" i="0" u="none" strike="noStrike">
              <a:solidFill>
                <a:srgbClr val="000000"/>
              </a:solidFill>
              <a:effectLst/>
              <a:latin typeface="Calibri" panose="020F0502020204030204" pitchFamily="34" charset="0"/>
            </a:endParaRPr>
          </a:p>
          <a:p>
            <a:pPr marL="0" indent="0" algn="l" rtl="0" fontAlgn="base">
              <a:buFont typeface="Arial" panose="020B0604020202020204" pitchFamily="34" charset="0"/>
              <a:buNone/>
            </a:pPr>
            <a:r>
              <a:rPr lang="en-US" b="0" i="0" u="none" strike="noStrike">
                <a:solidFill>
                  <a:srgbClr val="000000"/>
                </a:solidFill>
                <a:effectLst/>
                <a:latin typeface="Calibri" panose="020F0502020204030204" pitchFamily="34" charset="0"/>
              </a:rPr>
              <a:t>Why did UNDP IEO and UNICEF initiate work on the Global SDG Synthesis Coalition?</a:t>
            </a:r>
            <a:r>
              <a:rPr lang="en-US" b="0" i="0">
                <a:solidFill>
                  <a:srgbClr val="444444"/>
                </a:solidFill>
                <a:effectLst/>
                <a:latin typeface="Calibri" panose="020F0502020204030204" pitchFamily="34" charset="0"/>
              </a:rPr>
              <a:t>​</a:t>
            </a:r>
            <a:endParaRPr lang="en-US" b="0" i="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We are already halfway to 2030, the supposed endline of the SDG, and we are far off track</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However, as the GSDR 2023 proclaims, it is possible to improve future prospects, through the use of science and evidence to inform decision-making</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There has also been a huge push and a call from the UNSG for the EOs of UN agencies to work together, in collating and making sense of the evaluative evidence base</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US" sz="1800" b="0" i="0" u="none" strike="noStrike">
                <a:solidFill>
                  <a:srgbClr val="000000"/>
                </a:solidFill>
                <a:effectLst/>
                <a:latin typeface="Calibri"/>
                <a:cs typeface="Calibri"/>
              </a:rPr>
              <a:t>Within the UN system and externally, we have a huge evidence base to draw upon. So the lack of evidence is not the issue, it’s about collating this, making it accessible, and synthesizing to draw out key findings on where transformations can occur and where efforts can be directed</a:t>
            </a:r>
            <a:r>
              <a:rPr lang="en-US" sz="1800" b="0" i="0">
                <a:solidFill>
                  <a:srgbClr val="444444"/>
                </a:solidFill>
                <a:effectLst/>
                <a:latin typeface="Calibri"/>
                <a:cs typeface="Calibri"/>
              </a:rPr>
              <a:t>​</a:t>
            </a:r>
            <a:r>
              <a:rPr lang="en-US" sz="1800">
                <a:solidFill>
                  <a:srgbClr val="444444"/>
                </a:solidFill>
                <a:latin typeface="Calibri"/>
                <a:cs typeface="Calibri"/>
              </a:rPr>
              <a:t>.</a:t>
            </a:r>
            <a:endParaRPr lang="en-US" sz="1800" b="0" i="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US" sz="1800" b="0" i="0" u="none" strike="noStrike">
                <a:solidFill>
                  <a:srgbClr val="000000"/>
                </a:solidFill>
                <a:effectLst/>
                <a:latin typeface="Calibri" panose="020F0502020204030204" pitchFamily="34" charset="0"/>
              </a:rPr>
              <a:t>This is what the Global SDG Synthesis Coalition is about…</a:t>
            </a:r>
            <a:r>
              <a:rPr lang="en-US" sz="1800" b="0" i="0">
                <a:solidFill>
                  <a:srgbClr val="444444"/>
                </a:solidFill>
                <a:effectLst/>
                <a:latin typeface="Calibri" panose="020F0502020204030204" pitchFamily="34" charset="0"/>
              </a:rPr>
              <a:t>​</a:t>
            </a:r>
            <a:endParaRPr lang="en-US" sz="1800" b="0" i="0">
              <a:solidFill>
                <a:srgbClr val="444444"/>
              </a:solidFill>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0915EAF0-47C0-4052-AA5E-819C101B2F2C}" type="slidenum">
              <a:rPr lang="en-US" smtClean="0"/>
              <a:t>4</a:t>
            </a:fld>
            <a:endParaRPr lang="en-US"/>
          </a:p>
        </p:txBody>
      </p:sp>
    </p:spTree>
    <p:extLst>
      <p:ext uri="{BB962C8B-B14F-4D97-AF65-F5344CB8AC3E}">
        <p14:creationId xmlns:p14="http://schemas.microsoft.com/office/powerpoint/2010/main" val="671308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KERRY</a:t>
            </a:r>
          </a:p>
          <a:p>
            <a:pPr algn="l" rtl="0" fontAlgn="base"/>
            <a:endParaRPr lang="en-US" b="0" i="0" u="none" strike="noStrike">
              <a:solidFill>
                <a:srgbClr val="000000"/>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Simply put, the Coalition’s mission is to ….</a:t>
            </a:r>
            <a:r>
              <a:rPr lang="en-US" b="0" i="0">
                <a:solidFill>
                  <a:srgbClr val="444444"/>
                </a:solidFill>
                <a:effectLst/>
                <a:latin typeface="Calibri" panose="020F0502020204030204" pitchFamily="34" charset="0"/>
              </a:rPr>
              <a:t>​</a:t>
            </a:r>
          </a:p>
          <a:p>
            <a:pPr algn="l" rtl="0" fontAlgn="base"/>
            <a:r>
              <a:rPr lang="en-US" b="0" i="0">
                <a:solidFill>
                  <a:srgbClr val="444444"/>
                </a:solidFill>
                <a:effectLst/>
                <a:latin typeface="Calibri" panose="020F0502020204030204" pitchFamily="34" charset="0"/>
              </a:rPr>
              <a:t>​</a:t>
            </a:r>
          </a:p>
          <a:p>
            <a:pPr algn="l" rtl="0" fontAlgn="base"/>
            <a:r>
              <a:rPr lang="en-US" b="0" i="0" u="none" strike="noStrike">
                <a:solidFill>
                  <a:srgbClr val="000000"/>
                </a:solidFill>
                <a:effectLst/>
                <a:latin typeface="Calibri" panose="020F0502020204030204" pitchFamily="34" charset="0"/>
              </a:rPr>
              <a:t>To try and create a platform for the extensive evaluative evidence base that we have, to put it in the framework of the SDGs, and to provide clear lessons to inform decision-making on the SDGs</a:t>
            </a:r>
            <a:r>
              <a:rPr lang="en-US" b="0" i="0">
                <a:solidFill>
                  <a:srgbClr val="444444"/>
                </a:solidFill>
                <a:effectLst/>
                <a:latin typeface="Calibri" panose="020F0502020204030204" pitchFamily="34" charset="0"/>
              </a:rPr>
              <a:t>​</a:t>
            </a:r>
          </a:p>
          <a:p>
            <a:pPr algn="l" rtl="0" fontAlgn="base"/>
            <a:r>
              <a:rPr lang="en-US" b="0" i="0">
                <a:solidFill>
                  <a:srgbClr val="444444"/>
                </a:solidFill>
                <a:effectLst/>
                <a:latin typeface="Calibri" panose="020F0502020204030204" pitchFamily="34" charset="0"/>
              </a:rPr>
              <a:t>​</a:t>
            </a:r>
          </a:p>
          <a:p>
            <a:pPr algn="l" rtl="0" fontAlgn="base"/>
            <a:r>
              <a:rPr lang="en-US" b="0" i="0" u="none" strike="noStrike">
                <a:solidFill>
                  <a:srgbClr val="000000"/>
                </a:solidFill>
                <a:effectLst/>
                <a:latin typeface="Calibri" panose="020F0502020204030204" pitchFamily="34" charset="0"/>
              </a:rPr>
              <a:t>To understand the scope of the evidence base we have within the UN evaluation system: since 2021, an average of 1000 evaluations has been published annually. The United Nations Evaluation Group database has nearly 25,000 records, and not all UN agency evaluations are uploaded there. </a:t>
            </a:r>
          </a:p>
          <a:p>
            <a:pPr algn="l" rtl="0" fontAlgn="base"/>
            <a:r>
              <a:rPr lang="en-US" b="0" i="0">
                <a:solidFill>
                  <a:srgbClr val="444444"/>
                </a:solidFill>
                <a:effectLst/>
                <a:latin typeface="Calibri" panose="020F0502020204030204" pitchFamily="34" charset="0"/>
              </a:rPr>
              <a:t>​</a:t>
            </a:r>
          </a:p>
          <a:p>
            <a:pPr fontAlgn="base"/>
            <a:r>
              <a:rPr lang="en-US" b="0" i="0" u="none" strike="noStrike">
                <a:solidFill>
                  <a:srgbClr val="000000"/>
                </a:solidFill>
                <a:effectLst/>
                <a:latin typeface="Calibri"/>
                <a:cs typeface="Calibri"/>
              </a:rPr>
              <a:t>That is not even considering </a:t>
            </a:r>
            <a:r>
              <a:rPr lang="en-US">
                <a:solidFill>
                  <a:srgbClr val="000000"/>
                </a:solidFill>
                <a:latin typeface="Calibri"/>
                <a:cs typeface="Calibri"/>
              </a:rPr>
              <a:t>non UN</a:t>
            </a:r>
            <a:r>
              <a:rPr lang="en-US" b="0" i="0" u="none" strike="noStrike">
                <a:solidFill>
                  <a:srgbClr val="000000"/>
                </a:solidFill>
                <a:effectLst/>
                <a:latin typeface="Calibri"/>
                <a:cs typeface="Calibri"/>
              </a:rPr>
              <a:t> research and evaluation</a:t>
            </a:r>
            <a:r>
              <a:rPr lang="en-US">
                <a:solidFill>
                  <a:srgbClr val="000000"/>
                </a:solidFill>
                <a:latin typeface="Calibri"/>
                <a:cs typeface="Calibri"/>
              </a:rPr>
              <a:t> reports</a:t>
            </a:r>
            <a:r>
              <a:rPr lang="en-US" b="0" i="0" u="none" strike="noStrike">
                <a:solidFill>
                  <a:srgbClr val="000000"/>
                </a:solidFill>
                <a:effectLst/>
                <a:latin typeface="Calibri"/>
                <a:cs typeface="Calibri"/>
              </a:rPr>
              <a:t> that </a:t>
            </a:r>
            <a:r>
              <a:rPr lang="en-US">
                <a:solidFill>
                  <a:srgbClr val="000000"/>
                </a:solidFill>
                <a:latin typeface="Calibri"/>
                <a:cs typeface="Calibri"/>
              </a:rPr>
              <a:t>speak</a:t>
            </a:r>
            <a:r>
              <a:rPr lang="en-US" b="0" i="0" u="none" strike="noStrike">
                <a:solidFill>
                  <a:srgbClr val="000000"/>
                </a:solidFill>
                <a:effectLst/>
                <a:latin typeface="Calibri"/>
                <a:cs typeface="Calibri"/>
              </a:rPr>
              <a:t> to the effectiveness of interventions and approaches to SDG targets and outcomes. </a:t>
            </a:r>
            <a:r>
              <a:rPr lang="en-US" b="0" i="0">
                <a:solidFill>
                  <a:srgbClr val="444444"/>
                </a:solidFill>
                <a:effectLst/>
                <a:latin typeface="Calibri"/>
                <a:cs typeface="Calibri"/>
              </a:rPr>
              <a:t>​</a:t>
            </a:r>
          </a:p>
          <a:p>
            <a:pPr algn="l" rtl="0" fontAlgn="base"/>
            <a:r>
              <a:rPr lang="en-US" b="0" i="0">
                <a:solidFill>
                  <a:srgbClr val="444444"/>
                </a:solidFill>
                <a:effectLst/>
                <a:latin typeface="Calibri" panose="020F0502020204030204" pitchFamily="34" charset="0"/>
              </a:rPr>
              <a:t>​</a:t>
            </a:r>
          </a:p>
          <a:p>
            <a:pPr fontAlgn="base"/>
            <a:r>
              <a:rPr lang="en-US" b="0" i="0" u="none" strike="noStrike">
                <a:solidFill>
                  <a:srgbClr val="000000"/>
                </a:solidFill>
                <a:effectLst/>
                <a:latin typeface="Calibri"/>
                <a:cs typeface="Calibri"/>
              </a:rPr>
              <a:t>So the challenge for the international community is…how do we approach this and use this </a:t>
            </a:r>
            <a:r>
              <a:rPr lang="en-US">
                <a:solidFill>
                  <a:srgbClr val="000000"/>
                </a:solidFill>
                <a:latin typeface="Calibri"/>
                <a:cs typeface="Calibri"/>
              </a:rPr>
              <a:t>untapped super</a:t>
            </a:r>
            <a:r>
              <a:rPr lang="en-US" b="0" i="0" u="none" strike="noStrike">
                <a:solidFill>
                  <a:srgbClr val="000000"/>
                </a:solidFill>
                <a:effectLst/>
                <a:latin typeface="Calibri"/>
                <a:cs typeface="Calibri"/>
              </a:rPr>
              <a:t> power that we have</a:t>
            </a:r>
            <a:r>
              <a:rPr lang="en-US">
                <a:solidFill>
                  <a:srgbClr val="000000"/>
                </a:solidFill>
                <a:latin typeface="Calibri"/>
                <a:cs typeface="Calibri"/>
              </a:rPr>
              <a:t> to turn into tangible actions to accelerate delivery/combat reversal of the SDGs?</a:t>
            </a:r>
            <a:endParaRPr lang="en-US" b="0" i="0">
              <a:solidFill>
                <a:srgbClr val="444444"/>
              </a:solidFill>
              <a:effectLst/>
              <a:latin typeface="Calibri"/>
              <a:cs typeface="Calibri"/>
            </a:endParaRPr>
          </a:p>
          <a:p>
            <a:endParaRPr lang="en-US"/>
          </a:p>
        </p:txBody>
      </p:sp>
      <p:sp>
        <p:nvSpPr>
          <p:cNvPr id="4" name="Slide Number Placeholder 3"/>
          <p:cNvSpPr>
            <a:spLocks noGrp="1"/>
          </p:cNvSpPr>
          <p:nvPr>
            <p:ph type="sldNum" sz="quarter" idx="5"/>
          </p:nvPr>
        </p:nvSpPr>
        <p:spPr/>
        <p:txBody>
          <a:bodyPr/>
          <a:lstStyle/>
          <a:p>
            <a:fld id="{0915EAF0-47C0-4052-AA5E-819C101B2F2C}" type="slidenum">
              <a:rPr lang="en-US" smtClean="0"/>
              <a:t>5</a:t>
            </a:fld>
            <a:endParaRPr lang="en-US"/>
          </a:p>
        </p:txBody>
      </p:sp>
    </p:spTree>
    <p:extLst>
      <p:ext uri="{BB962C8B-B14F-4D97-AF65-F5344CB8AC3E}">
        <p14:creationId xmlns:p14="http://schemas.microsoft.com/office/powerpoint/2010/main" val="1775368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KERRY</a:t>
            </a:r>
          </a:p>
          <a:p>
            <a:endParaRPr lang="en-US"/>
          </a:p>
          <a:p>
            <a:pPr fontAlgn="base"/>
            <a:r>
              <a:rPr lang="en-US" b="0" i="0" u="none" strike="noStrike">
                <a:solidFill>
                  <a:srgbClr val="000000"/>
                </a:solidFill>
                <a:effectLst/>
                <a:latin typeface="Calibri"/>
                <a:cs typeface="Calibri"/>
              </a:rPr>
              <a:t>The Coalition is co-led by UNDP’s and UNICEF’s Evaluation offices</a:t>
            </a:r>
            <a:r>
              <a:rPr lang="en-US">
                <a:solidFill>
                  <a:srgbClr val="000000"/>
                </a:solidFill>
                <a:latin typeface="Calibri"/>
                <a:cs typeface="Calibri"/>
              </a:rPr>
              <a:t>.  Currently comprised of 46 UN agencies, multiple member states and other civil society and private sector entities.</a:t>
            </a:r>
            <a:endParaRPr lang="en-US" b="0" i="0" u="none" strike="noStrike">
              <a:solidFill>
                <a:srgbClr val="000000"/>
              </a:solidFill>
              <a:effectLst/>
              <a:latin typeface="Calibri" panose="020F0502020204030204" pitchFamily="34" charset="0"/>
              <a:cs typeface="Calibri"/>
            </a:endParaRPr>
          </a:p>
          <a:p>
            <a:pPr algn="l" rtl="0" fontAlgn="base"/>
            <a:endParaRPr lang="en-US" b="0" i="0" u="none" strike="noStrike">
              <a:solidFill>
                <a:srgbClr val="000000"/>
              </a:solidFill>
              <a:effectLst/>
              <a:latin typeface="Calibri" panose="020F0502020204030204" pitchFamily="34" charset="0"/>
            </a:endParaRPr>
          </a:p>
          <a:p>
            <a:pPr fontAlgn="base">
              <a:defRPr/>
            </a:pPr>
            <a:r>
              <a:rPr lang="en-US" b="0" i="0" u="none" strike="noStrike">
                <a:solidFill>
                  <a:srgbClr val="000000"/>
                </a:solidFill>
                <a:effectLst/>
                <a:latin typeface="Calibri"/>
                <a:cs typeface="Calibri"/>
              </a:rPr>
              <a:t>We also count evaluation and synthesis networks as partners, including the Campbell Collaboration and the Global Commission on Evidence to Address Societal Challenges, who are part of the Coalition’s Transitional Leadership Group</a:t>
            </a:r>
            <a:r>
              <a:rPr lang="en-US">
                <a:solidFill>
                  <a:srgbClr val="000000"/>
                </a:solidFill>
                <a:latin typeface="Calibri"/>
                <a:cs typeface="Calibri"/>
              </a:rPr>
              <a:t>, as well as the newly formed UN SDG System Wide Address Societal Challenges, as well as the UN SDG System Wide Evaluation Office who collectively form part of the transitional leadership group as the Coalition evolves into the next phase of its thinking.</a:t>
            </a:r>
            <a:endParaRPr lang="en-US" b="0" i="0">
              <a:solidFill>
                <a:srgbClr val="000000"/>
              </a:solidFill>
              <a:effectLst/>
              <a:latin typeface="Times New Roman"/>
              <a:cs typeface="Times New Roman"/>
            </a:endParaRPr>
          </a:p>
          <a:p>
            <a:pPr algn="l" rtl="0" fontAlgn="base"/>
            <a:endParaRPr lang="en-US" b="0" i="0" u="none" strike="noStrike">
              <a:solidFill>
                <a:srgbClr val="000000"/>
              </a:solidFill>
              <a:effectLst/>
              <a:latin typeface="Calibri" panose="020F0502020204030204" pitchFamily="34" charset="0"/>
            </a:endParaRPr>
          </a:p>
          <a:p>
            <a:pPr algn="l" rtl="0" fontAlgn="base"/>
            <a:r>
              <a:rPr lang="en-US" b="0" i="0">
                <a:solidFill>
                  <a:srgbClr val="444444"/>
                </a:solidFill>
                <a:effectLst/>
                <a:latin typeface="Calibri" panose="020F0502020204030204" pitchFamily="34" charset="0"/>
              </a:rPr>
              <a:t>​</a:t>
            </a:r>
            <a:r>
              <a:rPr lang="en-US" b="0" i="0" u="none" strike="noStrike">
                <a:solidFill>
                  <a:srgbClr val="000000"/>
                </a:solidFill>
                <a:effectLst/>
                <a:latin typeface="Calibri" panose="020F0502020204030204" pitchFamily="34" charset="0"/>
              </a:rPr>
              <a:t>There are far too many agencies to list or show here, on this slide are some of the co-Chairs of the various </a:t>
            </a:r>
            <a:r>
              <a:rPr lang="en-US" b="0" i="0" u="none" strike="noStrike" err="1">
                <a:solidFill>
                  <a:srgbClr val="000000"/>
                </a:solidFill>
                <a:effectLst/>
                <a:latin typeface="Calibri" panose="020F0502020204030204" pitchFamily="34" charset="0"/>
              </a:rPr>
              <a:t>MGs.</a:t>
            </a:r>
            <a:r>
              <a:rPr lang="en-US" b="0" i="0" u="none" strike="noStrike">
                <a:solidFill>
                  <a:srgbClr val="000000"/>
                </a:solidFill>
                <a:effectLst/>
                <a:latin typeface="Calibri" panose="020F0502020204030204" pitchFamily="34" charset="0"/>
              </a:rPr>
              <a:t> but we currently have 46 UN and UN adjacent agencies as partners, some of whom have contributed financially, and all of whom have contributed in-kind across the work of the Coalition</a:t>
            </a:r>
            <a:r>
              <a:rPr lang="en-US" b="0" i="0">
                <a:solidFill>
                  <a:srgbClr val="444444"/>
                </a:solidFill>
                <a:effectLst/>
                <a:latin typeface="Calibri" panose="020F0502020204030204" pitchFamily="34" charset="0"/>
              </a:rPr>
              <a:t>​</a:t>
            </a:r>
          </a:p>
          <a:p>
            <a:pPr algn="l" rtl="0" fontAlgn="base"/>
            <a:r>
              <a:rPr lang="en-US" b="0" i="0">
                <a:solidFill>
                  <a:srgbClr val="444444"/>
                </a:solidFill>
                <a:effectLst/>
                <a:latin typeface="Calibri" panose="020F0502020204030204" pitchFamily="34" charset="0"/>
              </a:rPr>
              <a:t>​</a:t>
            </a:r>
          </a:p>
          <a:p>
            <a:pPr algn="l" rtl="0" fontAlgn="base"/>
            <a:r>
              <a:rPr lang="en-US" b="0" i="0" u="none" strike="noStrike">
                <a:solidFill>
                  <a:srgbClr val="000000"/>
                </a:solidFill>
                <a:effectLst/>
                <a:latin typeface="Calibri" panose="020F0502020204030204" pitchFamily="34" charset="0"/>
              </a:rPr>
              <a:t>We also have multiple member states involved. Canada has been particularly supportive, as has Spain, Ireland, Malawi, Panama and multiple others. </a:t>
            </a:r>
            <a:r>
              <a:rPr lang="en-US" b="0" i="0">
                <a:solidFill>
                  <a:srgbClr val="444444"/>
                </a:solidFill>
                <a:effectLst/>
                <a:latin typeface="Calibri" panose="020F0502020204030204" pitchFamily="34" charset="0"/>
              </a:rPr>
              <a:t>​</a:t>
            </a:r>
          </a:p>
          <a:p>
            <a:pPr algn="l" rtl="0" fontAlgn="base"/>
            <a:r>
              <a:rPr lang="en-US" b="0" i="0">
                <a:solidFill>
                  <a:srgbClr val="444444"/>
                </a:solidFill>
                <a:effectLst/>
                <a:latin typeface="Calibri" panose="020F0502020204030204" pitchFamily="34" charset="0"/>
              </a:rPr>
              <a:t>​</a:t>
            </a:r>
          </a:p>
          <a:p>
            <a:pPr algn="l" rtl="0" fontAlgn="base"/>
            <a:r>
              <a:rPr lang="en-US" b="0" i="0">
                <a:solidFill>
                  <a:srgbClr val="444444"/>
                </a:solidFill>
                <a:effectLst/>
                <a:latin typeface="Calibri" panose="020F0502020204030204" pitchFamily="34" charset="0"/>
              </a:rPr>
              <a:t>​</a:t>
            </a:r>
          </a:p>
          <a:p>
            <a:endParaRPr lang="en-US"/>
          </a:p>
        </p:txBody>
      </p:sp>
      <p:sp>
        <p:nvSpPr>
          <p:cNvPr id="4" name="Slide Number Placeholder 3"/>
          <p:cNvSpPr>
            <a:spLocks noGrp="1"/>
          </p:cNvSpPr>
          <p:nvPr>
            <p:ph type="sldNum" sz="quarter" idx="5"/>
          </p:nvPr>
        </p:nvSpPr>
        <p:spPr/>
        <p:txBody>
          <a:bodyPr/>
          <a:lstStyle/>
          <a:p>
            <a:fld id="{0915EAF0-47C0-4052-AA5E-819C101B2F2C}" type="slidenum">
              <a:rPr lang="en-US" smtClean="0"/>
              <a:t>6</a:t>
            </a:fld>
            <a:endParaRPr lang="en-US"/>
          </a:p>
        </p:txBody>
      </p:sp>
    </p:spTree>
    <p:extLst>
      <p:ext uri="{BB962C8B-B14F-4D97-AF65-F5344CB8AC3E}">
        <p14:creationId xmlns:p14="http://schemas.microsoft.com/office/powerpoint/2010/main" val="891802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KERRY</a:t>
            </a:r>
          </a:p>
          <a:p>
            <a:endParaRPr lang="en-US"/>
          </a:p>
          <a:p>
            <a:pPr marL="0" lvl="0" indent="0" algn="l" rtl="0">
              <a:spcBef>
                <a:spcPts val="0"/>
              </a:spcBef>
              <a:spcAft>
                <a:spcPts val="0"/>
              </a:spcAft>
              <a:buNone/>
            </a:pPr>
            <a:r>
              <a:rPr lang="en-US"/>
              <a:t>The Coalition is </a:t>
            </a:r>
            <a:r>
              <a:rPr lang="en-US" err="1"/>
              <a:t>organised</a:t>
            </a:r>
            <a:r>
              <a:rPr lang="en-US"/>
              <a:t> around the five SDG Pillars: Partnerships, Planet, Peace, People, Prosperity</a:t>
            </a:r>
          </a:p>
          <a:p>
            <a:pPr marL="0" lvl="0" indent="0" algn="l" rtl="0">
              <a:spcBef>
                <a:spcPts val="0"/>
              </a:spcBef>
              <a:spcAft>
                <a:spcPts val="0"/>
              </a:spcAft>
              <a:buNone/>
            </a:pPr>
            <a:endParaRPr lang="en-US"/>
          </a:p>
          <a:p>
            <a:pPr marL="0" lvl="0" indent="0" algn="l" rtl="0">
              <a:spcBef>
                <a:spcPts val="0"/>
              </a:spcBef>
              <a:spcAft>
                <a:spcPts val="0"/>
              </a:spcAft>
              <a:buNone/>
            </a:pPr>
            <a:r>
              <a:rPr lang="en-US"/>
              <a:t>Why?</a:t>
            </a:r>
          </a:p>
          <a:p>
            <a:pPr marL="457200" lvl="0" indent="-317500" algn="l" rtl="0">
              <a:spcBef>
                <a:spcPts val="0"/>
              </a:spcBef>
              <a:spcAft>
                <a:spcPts val="0"/>
              </a:spcAft>
              <a:buSzPts val="1400"/>
              <a:buChar char="-"/>
            </a:pPr>
            <a:r>
              <a:rPr lang="en-US"/>
              <a:t>Focusing on the 5 pillars allows us to </a:t>
            </a:r>
            <a:r>
              <a:rPr lang="en-US" err="1"/>
              <a:t>recognise</a:t>
            </a:r>
            <a:r>
              <a:rPr lang="en-US"/>
              <a:t> the multidimensionality of sustainable development and the interlinkages between the SDGs</a:t>
            </a:r>
          </a:p>
          <a:p>
            <a:pPr marL="457200" lvl="0" indent="-317500" algn="l" rtl="0">
              <a:spcBef>
                <a:spcPts val="0"/>
              </a:spcBef>
              <a:spcAft>
                <a:spcPts val="0"/>
              </a:spcAft>
              <a:buSzPts val="1400"/>
              <a:buChar char="-"/>
            </a:pPr>
            <a:r>
              <a:rPr lang="en-US"/>
              <a:t>We know that all SDGs are inter-linked - progress on one target may act as an accelerator for another target, we can also </a:t>
            </a:r>
            <a:r>
              <a:rPr lang="en-US" err="1"/>
              <a:t>recognise</a:t>
            </a:r>
            <a:r>
              <a:rPr lang="en-US"/>
              <a:t> that there are trade-offs between progress in one area, which may have detrimental downstream effects on another area</a:t>
            </a:r>
          </a:p>
          <a:p>
            <a:pPr marL="457200" lvl="0" indent="-317500" algn="l" rtl="0">
              <a:spcBef>
                <a:spcPts val="0"/>
              </a:spcBef>
              <a:spcAft>
                <a:spcPts val="0"/>
              </a:spcAft>
              <a:buSzPts val="1400"/>
              <a:buChar char="-"/>
            </a:pPr>
            <a:r>
              <a:rPr lang="en-US"/>
              <a:t>So conceptually, the pillars encourage us to think in an integrative, systematic and harmonized way</a:t>
            </a:r>
          </a:p>
          <a:p>
            <a:pPr marL="457200" lvl="0" indent="-317500" algn="l" rtl="0">
              <a:spcBef>
                <a:spcPts val="0"/>
              </a:spcBef>
              <a:spcAft>
                <a:spcPts val="0"/>
              </a:spcAft>
              <a:buSzPts val="1400"/>
              <a:buChar char="-"/>
            </a:pPr>
            <a:r>
              <a:rPr lang="en-US"/>
              <a:t>Cutting across these pillars are the SDG principles of universality and leave no one behind</a:t>
            </a:r>
          </a:p>
          <a:p>
            <a:pPr marL="457200" lvl="0" indent="-317500" algn="l" rtl="0">
              <a:spcBef>
                <a:spcPts val="0"/>
              </a:spcBef>
              <a:spcAft>
                <a:spcPts val="0"/>
              </a:spcAft>
              <a:buSzPts val="1400"/>
              <a:buChar char="-"/>
            </a:pPr>
            <a:r>
              <a:rPr lang="en-US"/>
              <a:t>The Pillars allow the different partners of the Coalition to coalesce around their thematic areas of interest, so each pillar, in it’s own way, is a mini-Coalition</a:t>
            </a:r>
          </a:p>
          <a:p>
            <a:pPr marL="457200" lvl="0" indent="-317500" algn="l" rtl="0">
              <a:spcBef>
                <a:spcPts val="0"/>
              </a:spcBef>
              <a:spcAft>
                <a:spcPts val="0"/>
              </a:spcAft>
              <a:buSzPts val="1400"/>
              <a:buChar char="-"/>
            </a:pPr>
            <a:r>
              <a:rPr lang="en-US"/>
              <a:t>AN IMPORTANT POINT TO MAKE HERE: IS THAT WHEN THE COALITION KICKED OFF IN 2021, THE INTENTION WAS TO UNDERTAKE A MEGA-SYNTHESIS COVERING EACH PILLAR IN ENTIRITY. THE NEW STRATEGY GOING FORWARD, WHICH JOHN LAVIS HAS BEEN PART OF DEVELOPING, IS TO UNDERTAKE SEVERAL SYNTHESES IN EACH PILLAR THAT ARE NARROW IN SCOPE AND THAT FOCUS ON SPECIFIC ACCELERATOR TOPICS OR THEMES</a:t>
            </a:r>
          </a:p>
          <a:p>
            <a:pPr marL="457200" lvl="0" indent="-317500" algn="l" rtl="0">
              <a:spcBef>
                <a:spcPts val="0"/>
              </a:spcBef>
              <a:spcAft>
                <a:spcPts val="0"/>
              </a:spcAft>
              <a:buSzPts val="1400"/>
              <a:buChar char="-"/>
            </a:pPr>
            <a:r>
              <a:rPr lang="en-US"/>
              <a:t>THIS IS BASED ON LEARNING FROM THE FIRST OF THE COALITION’S SYNTHESIS, WHICH WAS ON THE PARTNERSHIP PILLAR</a:t>
            </a:r>
          </a:p>
          <a:p>
            <a:endParaRPr lang="en-US"/>
          </a:p>
        </p:txBody>
      </p:sp>
      <p:sp>
        <p:nvSpPr>
          <p:cNvPr id="4" name="Slide Number Placeholder 3"/>
          <p:cNvSpPr>
            <a:spLocks noGrp="1"/>
          </p:cNvSpPr>
          <p:nvPr>
            <p:ph type="sldNum" sz="quarter" idx="5"/>
          </p:nvPr>
        </p:nvSpPr>
        <p:spPr/>
        <p:txBody>
          <a:bodyPr/>
          <a:lstStyle/>
          <a:p>
            <a:fld id="{0915EAF0-47C0-4052-AA5E-819C101B2F2C}" type="slidenum">
              <a:rPr lang="en-US" smtClean="0"/>
              <a:t>7</a:t>
            </a:fld>
            <a:endParaRPr lang="en-US"/>
          </a:p>
        </p:txBody>
      </p:sp>
    </p:spTree>
    <p:extLst>
      <p:ext uri="{BB962C8B-B14F-4D97-AF65-F5344CB8AC3E}">
        <p14:creationId xmlns:p14="http://schemas.microsoft.com/office/powerpoint/2010/main" val="2149003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Kerry</a:t>
            </a:r>
          </a:p>
          <a:p>
            <a:endParaRPr lang="en-US">
              <a:ea typeface="Calibri"/>
              <a:cs typeface="Calibri"/>
            </a:endParaRPr>
          </a:p>
          <a:p>
            <a:pPr marL="171450" indent="-171450">
              <a:buFont typeface="Arial"/>
              <a:buChar char="•"/>
            </a:pPr>
            <a:r>
              <a:rPr lang="en-US"/>
              <a:t>SDG Summit, 2023.</a:t>
            </a:r>
            <a:endParaRPr lang="en-US">
              <a:cs typeface="Calibri" panose="020F0502020204030204"/>
            </a:endParaRPr>
          </a:p>
          <a:p>
            <a:pPr marL="171450" indent="-171450">
              <a:buFont typeface="Arial"/>
              <a:buChar char="•"/>
            </a:pPr>
            <a:r>
              <a:rPr lang="en-US"/>
              <a:t>Summit of the Future, 2024</a:t>
            </a:r>
            <a:endParaRPr lang="en-US">
              <a:cs typeface="Calibri"/>
            </a:endParaRPr>
          </a:p>
          <a:p>
            <a:pPr marL="171450" indent="-171450">
              <a:buFont typeface="Arial"/>
              <a:buChar char="•"/>
            </a:pPr>
            <a:r>
              <a:rPr lang="en-US"/>
              <a:t>World Social Summit/Second World Summit for Social Development  2025</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0915EAF0-47C0-4052-AA5E-819C101B2F2C}" type="slidenum">
              <a:t>8</a:t>
            </a:fld>
            <a:endParaRPr lang="en-US"/>
          </a:p>
        </p:txBody>
      </p:sp>
    </p:spTree>
    <p:extLst>
      <p:ext uri="{BB962C8B-B14F-4D97-AF65-F5344CB8AC3E}">
        <p14:creationId xmlns:p14="http://schemas.microsoft.com/office/powerpoint/2010/main" val="593252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Font typeface="Arial" panose="020B0604020202020204" pitchFamily="34" charset="0"/>
              <a:buNone/>
            </a:pPr>
            <a:r>
              <a:rPr lang="en-US"/>
              <a:t>SHIV</a:t>
            </a:r>
          </a:p>
          <a:p>
            <a:pPr marL="171450" lvl="0" indent="-171450" algn="l" rtl="0">
              <a:spcBef>
                <a:spcPts val="0"/>
              </a:spcBef>
              <a:spcAft>
                <a:spcPts val="0"/>
              </a:spcAft>
              <a:buFont typeface="Arial" panose="020B0604020202020204" pitchFamily="34" charset="0"/>
              <a:buChar char="•"/>
            </a:pPr>
            <a:endParaRPr lang="en-US"/>
          </a:p>
          <a:p>
            <a:pPr marL="171450" lvl="0" indent="-171450" algn="l" rtl="0">
              <a:spcBef>
                <a:spcPts val="0"/>
              </a:spcBef>
              <a:spcAft>
                <a:spcPts val="0"/>
              </a:spcAft>
              <a:buFont typeface="Arial" panose="020B0604020202020204" pitchFamily="34" charset="0"/>
              <a:buChar char="•"/>
            </a:pPr>
            <a:r>
              <a:rPr lang="en-US"/>
              <a:t>I will talk about the Coalition’s first synthesis on the Partnership Pillar, which was launched at the UN SDG Summit in September 2023</a:t>
            </a:r>
            <a:endParaRPr lang="en-US">
              <a:ea typeface="Calibri"/>
              <a:cs typeface="Calibri"/>
            </a:endParaRPr>
          </a:p>
          <a:p>
            <a:pPr marL="171450" lvl="0" indent="-171450" algn="l" rtl="0">
              <a:spcBef>
                <a:spcPts val="0"/>
              </a:spcBef>
              <a:spcAft>
                <a:spcPts val="0"/>
              </a:spcAft>
              <a:buFont typeface="Arial" panose="020B0604020202020204" pitchFamily="34" charset="0"/>
              <a:buChar char="•"/>
            </a:pPr>
            <a:r>
              <a:rPr lang="en-US"/>
              <a:t>I want to give a sense of the methodological approach, the lessons learned, and the evidence maps we developed to accompany the synthesis, and how maps like these can be a valuable part of an evidence-informed approach to decision-making on how to accelerate progress towards the SDGs</a:t>
            </a:r>
            <a:endParaRPr lang="en-US">
              <a:ea typeface="Calibri"/>
              <a:cs typeface="Calibri"/>
            </a:endParaRPr>
          </a:p>
          <a:p>
            <a:pPr marL="171450" indent="-171450">
              <a:buFont typeface="Arial" panose="020B0604020202020204" pitchFamily="34" charset="0"/>
              <a:buChar char="•"/>
            </a:pPr>
            <a:r>
              <a:rPr lang="en-US">
                <a:ea typeface="Calibri"/>
                <a:cs typeface="Calibri"/>
              </a:rPr>
              <a:t>Won't be going into the lessons from the synthesis itself, on which we've presented on at different forums recently</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0915EAF0-47C0-4052-AA5E-819C101B2F2C}" type="slidenum">
              <a:rPr lang="en-US" smtClean="0"/>
              <a:t>9</a:t>
            </a:fld>
            <a:endParaRPr lang="en-US"/>
          </a:p>
        </p:txBody>
      </p:sp>
    </p:spTree>
    <p:extLst>
      <p:ext uri="{BB962C8B-B14F-4D97-AF65-F5344CB8AC3E}">
        <p14:creationId xmlns:p14="http://schemas.microsoft.com/office/powerpoint/2010/main" val="4103979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SHIV</a:t>
            </a:r>
          </a:p>
        </p:txBody>
      </p:sp>
      <p:sp>
        <p:nvSpPr>
          <p:cNvPr id="4" name="Slide Number Placeholder 3"/>
          <p:cNvSpPr>
            <a:spLocks noGrp="1"/>
          </p:cNvSpPr>
          <p:nvPr>
            <p:ph type="sldNum" sz="quarter" idx="5"/>
          </p:nvPr>
        </p:nvSpPr>
        <p:spPr/>
        <p:txBody>
          <a:bodyPr/>
          <a:lstStyle/>
          <a:p>
            <a:fld id="{0915EAF0-47C0-4052-AA5E-819C101B2F2C}" type="slidenum">
              <a:rPr lang="en-US" smtClean="0"/>
              <a:t>10</a:t>
            </a:fld>
            <a:endParaRPr lang="en-US"/>
          </a:p>
        </p:txBody>
      </p:sp>
    </p:spTree>
    <p:extLst>
      <p:ext uri="{BB962C8B-B14F-4D97-AF65-F5344CB8AC3E}">
        <p14:creationId xmlns:p14="http://schemas.microsoft.com/office/powerpoint/2010/main" val="25387715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8760460"/>
          </a:xfrm>
          <a:custGeom>
            <a:avLst/>
            <a:gdLst/>
            <a:ahLst/>
            <a:cxnLst/>
            <a:rect l="l" t="t" r="r" b="b"/>
            <a:pathLst>
              <a:path w="18288000" h="8760460">
                <a:moveTo>
                  <a:pt x="0" y="8759928"/>
                </a:moveTo>
                <a:lnTo>
                  <a:pt x="18287998" y="8759928"/>
                </a:lnTo>
                <a:lnTo>
                  <a:pt x="18287998" y="0"/>
                </a:lnTo>
                <a:lnTo>
                  <a:pt x="0" y="0"/>
                </a:lnTo>
                <a:lnTo>
                  <a:pt x="0" y="8759928"/>
                </a:lnTo>
                <a:close/>
              </a:path>
            </a:pathLst>
          </a:custGeom>
          <a:solidFill>
            <a:srgbClr val="F1F4FF"/>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9827257" y="0"/>
            <a:ext cx="8460742" cy="9523862"/>
          </a:xfrm>
          <a:prstGeom prst="rect">
            <a:avLst/>
          </a:prstGeom>
        </p:spPr>
      </p:pic>
      <p:sp>
        <p:nvSpPr>
          <p:cNvPr id="2" name="Holder 2"/>
          <p:cNvSpPr>
            <a:spLocks noGrp="1"/>
          </p:cNvSpPr>
          <p:nvPr>
            <p:ph type="ctrTitle"/>
          </p:nvPr>
        </p:nvSpPr>
        <p:spPr>
          <a:xfrm>
            <a:off x="915145" y="4010735"/>
            <a:ext cx="6907530" cy="2105660"/>
          </a:xfrm>
          <a:prstGeom prst="rect">
            <a:avLst/>
          </a:prstGeom>
        </p:spPr>
        <p:txBody>
          <a:bodyPr wrap="square" lIns="0" tIns="0" rIns="0" bIns="0">
            <a:spAutoFit/>
          </a:bodyPr>
          <a:lstStyle>
            <a:lvl1pPr>
              <a:defRPr sz="3650" b="1" i="0">
                <a:solidFill>
                  <a:srgbClr val="E98517"/>
                </a:solidFill>
                <a:latin typeface="DM Sans"/>
                <a:cs typeface="DM Sans"/>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sz="2400" b="0" i="0">
                <a:solidFill>
                  <a:srgbClr val="001689"/>
                </a:solidFill>
                <a:latin typeface="DM Sans"/>
                <a:cs typeface="DM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50" b="1" i="0">
                <a:solidFill>
                  <a:srgbClr val="E98517"/>
                </a:solidFill>
                <a:latin typeface="DM Sans"/>
                <a:cs typeface="DM Sans"/>
              </a:defRPr>
            </a:lvl1pPr>
          </a:lstStyle>
          <a:p>
            <a:endParaRPr/>
          </a:p>
        </p:txBody>
      </p:sp>
      <p:sp>
        <p:nvSpPr>
          <p:cNvPr id="3" name="Holder 3"/>
          <p:cNvSpPr>
            <a:spLocks noGrp="1"/>
          </p:cNvSpPr>
          <p:nvPr>
            <p:ph type="body" idx="1"/>
          </p:nvPr>
        </p:nvSpPr>
        <p:spPr/>
        <p:txBody>
          <a:bodyPr lIns="0" tIns="0" rIns="0" bIns="0"/>
          <a:lstStyle>
            <a:lvl1pPr>
              <a:defRPr sz="2400" b="0" i="0">
                <a:solidFill>
                  <a:srgbClr val="001689"/>
                </a:solidFill>
                <a:latin typeface="DM Sans"/>
                <a:cs typeface="DM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50" b="1" i="0">
                <a:solidFill>
                  <a:srgbClr val="E98517"/>
                </a:solidFill>
                <a:latin typeface="DM Sans"/>
                <a:cs typeface="DM Sans"/>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6/5/2024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3"/>
            <a:ext cx="18288000" cy="8760460"/>
          </a:xfrm>
          <a:custGeom>
            <a:avLst/>
            <a:gdLst/>
            <a:ahLst/>
            <a:cxnLst/>
            <a:rect l="l" t="t" r="r" b="b"/>
            <a:pathLst>
              <a:path w="18288000" h="8760460">
                <a:moveTo>
                  <a:pt x="0" y="8759928"/>
                </a:moveTo>
                <a:lnTo>
                  <a:pt x="18287998" y="8759928"/>
                </a:lnTo>
                <a:lnTo>
                  <a:pt x="18287998" y="0"/>
                </a:lnTo>
                <a:lnTo>
                  <a:pt x="0" y="0"/>
                </a:lnTo>
                <a:lnTo>
                  <a:pt x="0" y="8759928"/>
                </a:lnTo>
                <a:close/>
              </a:path>
            </a:pathLst>
          </a:custGeom>
          <a:solidFill>
            <a:srgbClr val="4959D4"/>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50" b="1" i="0">
                <a:solidFill>
                  <a:srgbClr val="E98517"/>
                </a:solidFill>
                <a:latin typeface="DM Sans"/>
                <a:cs typeface="DM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6/5/2024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4959D4"/>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2967119" y="0"/>
            <a:ext cx="11391899" cy="10286999"/>
          </a:xfrm>
          <a:prstGeom prst="rect">
            <a:avLst/>
          </a:prstGeom>
        </p:spPr>
      </p:pic>
      <p:pic>
        <p:nvPicPr>
          <p:cNvPr id="18" name="bg object 18"/>
          <p:cNvPicPr/>
          <p:nvPr/>
        </p:nvPicPr>
        <p:blipFill>
          <a:blip r:embed="rId3" cstate="print"/>
          <a:stretch>
            <a:fillRect/>
          </a:stretch>
        </p:blipFill>
        <p:spPr>
          <a:xfrm>
            <a:off x="0" y="0"/>
            <a:ext cx="9536989" cy="10286999"/>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6/5/2024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16000" y="810949"/>
            <a:ext cx="12533630" cy="815841"/>
          </a:xfrm>
          <a:prstGeom prst="rect">
            <a:avLst/>
          </a:prstGeom>
        </p:spPr>
        <p:txBody>
          <a:bodyPr wrap="square" lIns="0" tIns="0" rIns="0" bIns="0">
            <a:spAutoFit/>
          </a:bodyPr>
          <a:lstStyle>
            <a:lvl1pPr>
              <a:defRPr sz="3650" b="1" i="0">
                <a:solidFill>
                  <a:srgbClr val="E98517"/>
                </a:solidFill>
                <a:latin typeface="DM Sans"/>
                <a:cs typeface="DM Sans"/>
              </a:defRPr>
            </a:lvl1pPr>
          </a:lstStyle>
          <a:p>
            <a:endParaRPr/>
          </a:p>
        </p:txBody>
      </p:sp>
      <p:sp>
        <p:nvSpPr>
          <p:cNvPr id="3" name="Holder 3"/>
          <p:cNvSpPr>
            <a:spLocks noGrp="1"/>
          </p:cNvSpPr>
          <p:nvPr>
            <p:ph type="body" idx="1"/>
          </p:nvPr>
        </p:nvSpPr>
        <p:spPr>
          <a:xfrm>
            <a:off x="1016000" y="2944453"/>
            <a:ext cx="14233525" cy="4372610"/>
          </a:xfrm>
          <a:prstGeom prst="rect">
            <a:avLst/>
          </a:prstGeom>
        </p:spPr>
        <p:txBody>
          <a:bodyPr wrap="square" lIns="0" tIns="0" rIns="0" bIns="0">
            <a:spAutoFit/>
          </a:bodyPr>
          <a:lstStyle>
            <a:lvl1pPr>
              <a:defRPr sz="2400" b="0" i="0">
                <a:solidFill>
                  <a:srgbClr val="001689"/>
                </a:solidFill>
                <a:latin typeface="DM Sans"/>
                <a:cs typeface="DM Sans"/>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6/5/2024</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sdgsynthesiscoalition.org/sites/default/files/2024-01/1-12-2024-Impact%20EGM.html" TargetMode="External"/><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sdgsynthesiscoalition.org/sites/default/files/2024-01/1-12-2024-Performance%26Process%20EGM.html" TargetMode="External"/><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53.png"/></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55.svg"/><Relationship Id="rId12"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9.svg"/><Relationship Id="rId5" Type="http://schemas.openxmlformats.org/officeDocument/2006/relationships/image" Target="../media/image14.png"/><Relationship Id="rId10" Type="http://schemas.openxmlformats.org/officeDocument/2006/relationships/image" Target="../media/image58.png"/><Relationship Id="rId4" Type="http://schemas.openxmlformats.org/officeDocument/2006/relationships/image" Target="../media/image3.png"/><Relationship Id="rId9" Type="http://schemas.openxmlformats.org/officeDocument/2006/relationships/image" Target="../media/image57.svg"/></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png"/><Relationship Id="rId18" Type="http://schemas.openxmlformats.org/officeDocument/2006/relationships/image" Target="../media/image26.png"/><Relationship Id="rId3" Type="http://schemas.openxmlformats.org/officeDocument/2006/relationships/image" Target="../media/image4.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8.png"/><Relationship Id="rId2" Type="http://schemas.openxmlformats.org/officeDocument/2006/relationships/notesSlide" Target="../notesSlides/notesSlide5.xml"/><Relationship Id="rId16"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png"/><Relationship Id="rId5" Type="http://schemas.openxmlformats.org/officeDocument/2006/relationships/image" Target="../media/image16.jpeg"/><Relationship Id="rId15" Type="http://schemas.openxmlformats.org/officeDocument/2006/relationships/image" Target="../media/image25.pn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jpeg"/><Relationship Id="rId1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png"/><Relationship Id="rId3" Type="http://schemas.openxmlformats.org/officeDocument/2006/relationships/image" Target="../media/image4.png"/><Relationship Id="rId21" Type="http://schemas.openxmlformats.org/officeDocument/2006/relationships/image" Target="../media/image44.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5" Type="http://schemas.openxmlformats.org/officeDocument/2006/relationships/image" Target="../media/image48.png"/><Relationship Id="rId2" Type="http://schemas.openxmlformats.org/officeDocument/2006/relationships/notesSlide" Target="../notesSlides/notesSlide6.xml"/><Relationship Id="rId16" Type="http://schemas.openxmlformats.org/officeDocument/2006/relationships/image" Target="../media/image39.png"/><Relationship Id="rId20"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24" Type="http://schemas.openxmlformats.org/officeDocument/2006/relationships/image" Target="../media/image47.png"/><Relationship Id="rId5" Type="http://schemas.openxmlformats.org/officeDocument/2006/relationships/image" Target="../media/image28.png"/><Relationship Id="rId15" Type="http://schemas.openxmlformats.org/officeDocument/2006/relationships/image" Target="../media/image38.png"/><Relationship Id="rId23" Type="http://schemas.openxmlformats.org/officeDocument/2006/relationships/image" Target="../media/image46.png"/><Relationship Id="rId10" Type="http://schemas.openxmlformats.org/officeDocument/2006/relationships/image" Target="../media/image33.png"/><Relationship Id="rId19" Type="http://schemas.openxmlformats.org/officeDocument/2006/relationships/image" Target="../media/image42.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 Id="rId22" Type="http://schemas.openxmlformats.org/officeDocument/2006/relationships/image" Target="../media/image45.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8759928"/>
            <a:ext cx="18275935" cy="1527175"/>
          </a:xfrm>
          <a:custGeom>
            <a:avLst/>
            <a:gdLst/>
            <a:ahLst/>
            <a:cxnLst/>
            <a:rect l="l" t="t" r="r" b="b"/>
            <a:pathLst>
              <a:path w="18275935" h="1527175">
                <a:moveTo>
                  <a:pt x="0" y="0"/>
                </a:moveTo>
                <a:lnTo>
                  <a:pt x="18275497" y="0"/>
                </a:lnTo>
                <a:lnTo>
                  <a:pt x="18275497" y="1527071"/>
                </a:lnTo>
                <a:lnTo>
                  <a:pt x="0" y="1527071"/>
                </a:lnTo>
                <a:lnTo>
                  <a:pt x="0" y="0"/>
                </a:lnTo>
                <a:close/>
              </a:path>
            </a:pathLst>
          </a:custGeom>
          <a:solidFill>
            <a:srgbClr val="FFFFFF"/>
          </a:solidFill>
        </p:spPr>
        <p:txBody>
          <a:bodyPr wrap="square" lIns="0" tIns="0" rIns="0" bIns="0" rtlCol="0"/>
          <a:lstStyle/>
          <a:p>
            <a:endParaRPr/>
          </a:p>
        </p:txBody>
      </p:sp>
      <p:sp>
        <p:nvSpPr>
          <p:cNvPr id="5" name="object 5"/>
          <p:cNvSpPr txBox="1"/>
          <p:nvPr/>
        </p:nvSpPr>
        <p:spPr>
          <a:xfrm>
            <a:off x="915145" y="3543300"/>
            <a:ext cx="7607935" cy="1483291"/>
          </a:xfrm>
          <a:prstGeom prst="rect">
            <a:avLst/>
          </a:prstGeom>
        </p:spPr>
        <p:txBody>
          <a:bodyPr vert="horz" wrap="square" lIns="0" tIns="148590" rIns="0" bIns="0" rtlCol="0" anchor="t">
            <a:spAutoFit/>
          </a:bodyPr>
          <a:lstStyle/>
          <a:p>
            <a:pPr marL="12700" marR="5080">
              <a:lnSpc>
                <a:spcPts val="5100"/>
              </a:lnSpc>
              <a:spcBef>
                <a:spcPts val="1170"/>
              </a:spcBef>
            </a:pPr>
            <a:r>
              <a:rPr lang="en-US" sz="5150" b="1" spc="-10">
                <a:solidFill>
                  <a:srgbClr val="001689"/>
                </a:solidFill>
                <a:latin typeface="DM Sans"/>
                <a:cs typeface="DM Sans"/>
              </a:rPr>
              <a:t>The Global SDG Synthesis Coalition</a:t>
            </a:r>
            <a:endParaRPr sz="5150" b="1" spc="-10">
              <a:solidFill>
                <a:srgbClr val="001689"/>
              </a:solidFill>
              <a:latin typeface="DM Sans"/>
              <a:cs typeface="DM Sans"/>
            </a:endParaRPr>
          </a:p>
        </p:txBody>
      </p:sp>
      <p:sp>
        <p:nvSpPr>
          <p:cNvPr id="6" name="object 6"/>
          <p:cNvSpPr txBox="1"/>
          <p:nvPr/>
        </p:nvSpPr>
        <p:spPr>
          <a:xfrm>
            <a:off x="915145" y="5111552"/>
            <a:ext cx="7612380" cy="2372109"/>
          </a:xfrm>
          <a:prstGeom prst="rect">
            <a:avLst/>
          </a:prstGeom>
        </p:spPr>
        <p:txBody>
          <a:bodyPr vert="horz" wrap="square" lIns="0" tIns="92710" rIns="0" bIns="0" rtlCol="0" anchor="t">
            <a:spAutoFit/>
          </a:bodyPr>
          <a:lstStyle/>
          <a:p>
            <a:pPr marL="12700" marR="5080">
              <a:lnSpc>
                <a:spcPts val="3150"/>
              </a:lnSpc>
              <a:spcBef>
                <a:spcPts val="730"/>
              </a:spcBef>
            </a:pPr>
            <a:r>
              <a:rPr lang="en-US" sz="3150" spc="-10">
                <a:solidFill>
                  <a:srgbClr val="4959D4"/>
                </a:solidFill>
                <a:latin typeface="DM Sans"/>
                <a:cs typeface="DM Sans"/>
              </a:rPr>
              <a:t>How can evaluation and synthesis be more centrally placed to achieve national and global goals?</a:t>
            </a:r>
          </a:p>
          <a:p>
            <a:pPr marL="12700" marR="5080">
              <a:lnSpc>
                <a:spcPts val="3150"/>
              </a:lnSpc>
              <a:spcBef>
                <a:spcPts val="730"/>
              </a:spcBef>
            </a:pPr>
            <a:endParaRPr lang="en-US" sz="3150" spc="-10">
              <a:solidFill>
                <a:srgbClr val="4959D4"/>
              </a:solidFill>
              <a:latin typeface="DM Sans"/>
              <a:cs typeface="DM Sans"/>
            </a:endParaRPr>
          </a:p>
          <a:p>
            <a:pPr marL="12700" marR="5080">
              <a:lnSpc>
                <a:spcPts val="3150"/>
              </a:lnSpc>
              <a:spcBef>
                <a:spcPts val="730"/>
              </a:spcBef>
            </a:pPr>
            <a:r>
              <a:rPr lang="en-US" sz="3150" spc="-10">
                <a:solidFill>
                  <a:srgbClr val="4959D4"/>
                </a:solidFill>
                <a:latin typeface="DM Sans"/>
                <a:cs typeface="DM Sans"/>
              </a:rPr>
              <a:t>5 June 2024</a:t>
            </a:r>
          </a:p>
        </p:txBody>
      </p:sp>
      <p:pic>
        <p:nvPicPr>
          <p:cNvPr id="9" name="Picture 8" descr="A blue text on a black background&#10;&#10;Description automatically generated">
            <a:extLst>
              <a:ext uri="{FF2B5EF4-FFF2-40B4-BE49-F238E27FC236}">
                <a16:creationId xmlns:a16="http://schemas.microsoft.com/office/drawing/2014/main" id="{64A14DCF-E2B4-BD86-EF98-F0445DB8BE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840125"/>
            <a:ext cx="4560165" cy="1527175"/>
          </a:xfrm>
          <a:prstGeom prst="rect">
            <a:avLst/>
          </a:prstGeom>
        </p:spPr>
      </p:pic>
      <p:pic>
        <p:nvPicPr>
          <p:cNvPr id="2" name="Picture 1">
            <a:extLst>
              <a:ext uri="{FF2B5EF4-FFF2-40B4-BE49-F238E27FC236}">
                <a16:creationId xmlns:a16="http://schemas.microsoft.com/office/drawing/2014/main" id="{4654EDA8-BC2D-A08D-DA90-C8B1FEF0A87D}"/>
              </a:ext>
            </a:extLst>
          </p:cNvPr>
          <p:cNvPicPr>
            <a:picLocks noChangeAspect="1"/>
          </p:cNvPicPr>
          <p:nvPr/>
        </p:nvPicPr>
        <p:blipFill>
          <a:blip r:embed="rId3"/>
          <a:stretch>
            <a:fillRect/>
          </a:stretch>
        </p:blipFill>
        <p:spPr>
          <a:xfrm>
            <a:off x="762000" y="8987790"/>
            <a:ext cx="2590800" cy="1066800"/>
          </a:xfrm>
          <a:prstGeom prst="rect">
            <a:avLst/>
          </a:prstGeom>
        </p:spPr>
      </p:pic>
      <p:pic>
        <p:nvPicPr>
          <p:cNvPr id="3" name="Picture 2" descr="A blue text on a black background&#10;&#10;Description automatically generated">
            <a:extLst>
              <a:ext uri="{FF2B5EF4-FFF2-40B4-BE49-F238E27FC236}">
                <a16:creationId xmlns:a16="http://schemas.microsoft.com/office/drawing/2014/main" id="{5CA8368D-70E6-ABE6-3E98-5C20586F3784}"/>
              </a:ext>
            </a:extLst>
          </p:cNvPr>
          <p:cNvPicPr>
            <a:picLocks noChangeAspect="1"/>
          </p:cNvPicPr>
          <p:nvPr/>
        </p:nvPicPr>
        <p:blipFill>
          <a:blip r:embed="rId4"/>
          <a:stretch>
            <a:fillRect/>
          </a:stretch>
        </p:blipFill>
        <p:spPr>
          <a:xfrm>
            <a:off x="3965258" y="8940165"/>
            <a:ext cx="1876425" cy="1162050"/>
          </a:xfrm>
          <a:prstGeom prst="rect">
            <a:avLst/>
          </a:prstGeom>
        </p:spPr>
      </p:pic>
      <p:pic>
        <p:nvPicPr>
          <p:cNvPr id="8" name="Picture 7" descr="A close-up of a logo&#10;&#10;Description automatically generated">
            <a:extLst>
              <a:ext uri="{FF2B5EF4-FFF2-40B4-BE49-F238E27FC236}">
                <a16:creationId xmlns:a16="http://schemas.microsoft.com/office/drawing/2014/main" id="{5BB16517-07B3-BD03-CBDC-6FEFBC3BC2BA}"/>
              </a:ext>
            </a:extLst>
          </p:cNvPr>
          <p:cNvPicPr>
            <a:picLocks noChangeAspect="1"/>
          </p:cNvPicPr>
          <p:nvPr/>
        </p:nvPicPr>
        <p:blipFill>
          <a:blip r:embed="rId5"/>
          <a:stretch>
            <a:fillRect/>
          </a:stretch>
        </p:blipFill>
        <p:spPr>
          <a:xfrm>
            <a:off x="6888480" y="8907780"/>
            <a:ext cx="3825240" cy="1146810"/>
          </a:xfrm>
          <a:prstGeom prst="rect">
            <a:avLst/>
          </a:prstGeom>
        </p:spPr>
      </p:pic>
      <p:pic>
        <p:nvPicPr>
          <p:cNvPr id="10" name="Picture 9" descr="A blue text on a black background&#10;&#10;Description automatically generated">
            <a:extLst>
              <a:ext uri="{FF2B5EF4-FFF2-40B4-BE49-F238E27FC236}">
                <a16:creationId xmlns:a16="http://schemas.microsoft.com/office/drawing/2014/main" id="{BDDE92DA-7CFA-468E-73C1-F6B83D83B519}"/>
              </a:ext>
            </a:extLst>
          </p:cNvPr>
          <p:cNvPicPr>
            <a:picLocks noChangeAspect="1"/>
          </p:cNvPicPr>
          <p:nvPr/>
        </p:nvPicPr>
        <p:blipFill>
          <a:blip r:embed="rId6"/>
          <a:stretch>
            <a:fillRect/>
          </a:stretch>
        </p:blipFill>
        <p:spPr>
          <a:xfrm>
            <a:off x="11702415" y="9163050"/>
            <a:ext cx="2381250" cy="647700"/>
          </a:xfrm>
          <a:prstGeom prst="rect">
            <a:avLst/>
          </a:prstGeom>
        </p:spPr>
      </p:pic>
      <p:pic>
        <p:nvPicPr>
          <p:cNvPr id="12" name="Google Shape;82;p16" descr="A logo with blue and white text&#10;&#10;Description automatically generated">
            <a:extLst>
              <a:ext uri="{FF2B5EF4-FFF2-40B4-BE49-F238E27FC236}">
                <a16:creationId xmlns:a16="http://schemas.microsoft.com/office/drawing/2014/main" id="{D7A2D247-D39A-7E47-2332-381E8CCB0C6C}"/>
              </a:ext>
            </a:extLst>
          </p:cNvPr>
          <p:cNvPicPr preferRelativeResize="0"/>
          <p:nvPr/>
        </p:nvPicPr>
        <p:blipFill rotWithShape="1">
          <a:blip r:embed="rId7">
            <a:alphaModFix/>
          </a:blip>
          <a:srcRect l="8499" t="15988" r="19532" b="27593"/>
          <a:stretch/>
        </p:blipFill>
        <p:spPr>
          <a:xfrm>
            <a:off x="14925304" y="8991084"/>
            <a:ext cx="2548188" cy="105736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4" name="object 4"/>
          <p:cNvSpPr txBox="1">
            <a:spLocks noGrp="1"/>
          </p:cNvSpPr>
          <p:nvPr>
            <p:ph type="body" idx="1"/>
          </p:nvPr>
        </p:nvSpPr>
        <p:spPr>
          <a:xfrm>
            <a:off x="1016000" y="2269935"/>
            <a:ext cx="11252200" cy="5906744"/>
          </a:xfrm>
          <a:prstGeom prst="rect">
            <a:avLst/>
          </a:prstGeom>
        </p:spPr>
        <p:txBody>
          <a:bodyPr vert="horz" wrap="square" lIns="0" tIns="27939" rIns="0" bIns="0" rtlCol="0" anchor="t">
            <a:spAutoFit/>
          </a:bodyPr>
          <a:lstStyle/>
          <a:p>
            <a:pPr marL="342900" indent="-342900">
              <a:spcAft>
                <a:spcPts val="1200"/>
              </a:spcAft>
              <a:buFont typeface="Arial" panose="020B0604020202020204" pitchFamily="34" charset="0"/>
              <a:buChar char="•"/>
            </a:pPr>
            <a:r>
              <a:rPr lang="en-US" sz="3200">
                <a:latin typeface="Poppins"/>
                <a:cs typeface="Poppins"/>
              </a:rPr>
              <a:t>The Partnership Pillar consists of SDG-17, ‘to strengthen the means of implementation and revitalize Global Partnership for Sustainable Development’</a:t>
            </a:r>
          </a:p>
          <a:p>
            <a:pPr marL="342900" indent="-342900">
              <a:spcAft>
                <a:spcPts val="1200"/>
              </a:spcAft>
              <a:buFont typeface="Arial" panose="020B0604020202020204" pitchFamily="34" charset="0"/>
              <a:buChar char="•"/>
            </a:pPr>
            <a:r>
              <a:rPr lang="en-US" sz="3200">
                <a:latin typeface="Poppins"/>
                <a:cs typeface="Poppins"/>
              </a:rPr>
              <a:t>The Partnership Pillar has an enabling role for accelerating all other SDGs</a:t>
            </a:r>
          </a:p>
          <a:p>
            <a:pPr marL="342900" indent="-342900">
              <a:spcAft>
                <a:spcPts val="1200"/>
              </a:spcAft>
              <a:buFont typeface="Arial" panose="020B0604020202020204" pitchFamily="34" charset="0"/>
              <a:buChar char="•"/>
            </a:pPr>
            <a:r>
              <a:rPr lang="en-US" sz="3200">
                <a:latin typeface="Poppins"/>
                <a:cs typeface="Poppins"/>
              </a:rPr>
              <a:t>The 2023 UNGA SDG Summit called for a new paradigm to revitalize Global Partnerships</a:t>
            </a:r>
          </a:p>
          <a:p>
            <a:pPr marL="342900" indent="-342900">
              <a:spcAft>
                <a:spcPts val="1200"/>
              </a:spcAft>
              <a:buFont typeface="Arial" panose="020B0604020202020204" pitchFamily="34" charset="0"/>
              <a:buChar char="•"/>
            </a:pPr>
            <a:r>
              <a:rPr lang="en-US" sz="3200">
                <a:latin typeface="Poppins"/>
                <a:cs typeface="Poppins"/>
              </a:rPr>
              <a:t>Targets cover partnerships in five key areas: </a:t>
            </a:r>
            <a:r>
              <a:rPr lang="en-US" sz="3200" b="1">
                <a:latin typeface="Poppins"/>
                <a:cs typeface="Poppins"/>
              </a:rPr>
              <a:t>trade, finance, technology, capacity building, and</a:t>
            </a:r>
            <a:r>
              <a:rPr lang="en-US" sz="3200">
                <a:latin typeface="Poppins"/>
                <a:cs typeface="Poppins"/>
              </a:rPr>
              <a:t> </a:t>
            </a:r>
            <a:r>
              <a:rPr lang="en-US" sz="3200" b="1">
                <a:latin typeface="Poppins"/>
                <a:cs typeface="Poppins"/>
              </a:rPr>
              <a:t>systemic issues</a:t>
            </a:r>
          </a:p>
        </p:txBody>
      </p:sp>
      <p:sp>
        <p:nvSpPr>
          <p:cNvPr id="5" name="object 5"/>
          <p:cNvSpPr txBox="1">
            <a:spLocks noGrp="1"/>
          </p:cNvSpPr>
          <p:nvPr>
            <p:ph type="title"/>
          </p:nvPr>
        </p:nvSpPr>
        <p:spPr>
          <a:xfrm>
            <a:off x="1016000" y="810949"/>
            <a:ext cx="12533630" cy="574516"/>
          </a:xfrm>
          <a:prstGeom prst="rect">
            <a:avLst/>
          </a:prstGeom>
        </p:spPr>
        <p:txBody>
          <a:bodyPr vert="horz" wrap="square" lIns="0" tIns="12700" rIns="0" bIns="0" rtlCol="0">
            <a:spAutoFit/>
          </a:bodyPr>
          <a:lstStyle/>
          <a:p>
            <a:pPr marL="12700">
              <a:lnSpc>
                <a:spcPct val="100000"/>
              </a:lnSpc>
              <a:spcBef>
                <a:spcPts val="100"/>
              </a:spcBef>
            </a:pPr>
            <a:r>
              <a:rPr lang="en-US">
                <a:solidFill>
                  <a:srgbClr val="001689"/>
                </a:solidFill>
              </a:rPr>
              <a:t>Why begin with the Partnership Pillar?</a:t>
            </a:r>
            <a:endParaRPr spc="-20">
              <a:solidFill>
                <a:srgbClr val="001689"/>
              </a:solidFill>
            </a:endParaRPr>
          </a:p>
        </p:txBody>
      </p:sp>
      <p:sp>
        <p:nvSpPr>
          <p:cNvPr id="6" name="object 6"/>
          <p:cNvSpPr/>
          <p:nvPr/>
        </p:nvSpPr>
        <p:spPr>
          <a:xfrm>
            <a:off x="0" y="1648586"/>
            <a:ext cx="5193030" cy="38100"/>
          </a:xfrm>
          <a:custGeom>
            <a:avLst/>
            <a:gdLst/>
            <a:ahLst/>
            <a:cxnLst/>
            <a:rect l="l" t="t" r="r" b="b"/>
            <a:pathLst>
              <a:path w="5193030" h="38100">
                <a:moveTo>
                  <a:pt x="0" y="38099"/>
                </a:moveTo>
                <a:lnTo>
                  <a:pt x="0" y="0"/>
                </a:lnTo>
                <a:lnTo>
                  <a:pt x="5192612" y="0"/>
                </a:lnTo>
                <a:lnTo>
                  <a:pt x="5192612" y="38099"/>
                </a:lnTo>
                <a:lnTo>
                  <a:pt x="0" y="38099"/>
                </a:lnTo>
                <a:close/>
              </a:path>
            </a:pathLst>
          </a:custGeom>
          <a:solidFill>
            <a:srgbClr val="E98517"/>
          </a:solidFill>
        </p:spPr>
        <p:txBody>
          <a:bodyPr wrap="square" lIns="0" tIns="0" rIns="0" bIns="0" rtlCol="0"/>
          <a:lstStyle/>
          <a:p>
            <a:endParaRPr/>
          </a:p>
        </p:txBody>
      </p:sp>
      <p:pic>
        <p:nvPicPr>
          <p:cNvPr id="8" name="Picture 7" descr="A blue text on a black background&#10;&#10;Description automatically generated">
            <a:extLst>
              <a:ext uri="{FF2B5EF4-FFF2-40B4-BE49-F238E27FC236}">
                <a16:creationId xmlns:a16="http://schemas.microsoft.com/office/drawing/2014/main" id="{5A408654-781E-C6CD-61D9-EB9BA7FB6F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468102"/>
            <a:ext cx="3459858" cy="1158688"/>
          </a:xfrm>
          <a:prstGeom prst="rect">
            <a:avLst/>
          </a:prstGeom>
        </p:spPr>
      </p:pic>
      <p:pic>
        <p:nvPicPr>
          <p:cNvPr id="10" name="Picture 9">
            <a:extLst>
              <a:ext uri="{FF2B5EF4-FFF2-40B4-BE49-F238E27FC236}">
                <a16:creationId xmlns:a16="http://schemas.microsoft.com/office/drawing/2014/main" id="{294AE3B8-1E63-C16C-DE0A-296E1E453EF9}"/>
              </a:ext>
            </a:extLst>
          </p:cNvPr>
          <p:cNvPicPr>
            <a:picLocks noChangeAspect="1"/>
          </p:cNvPicPr>
          <p:nvPr/>
        </p:nvPicPr>
        <p:blipFill>
          <a:blip r:embed="rId4"/>
          <a:stretch>
            <a:fillRect/>
          </a:stretch>
        </p:blipFill>
        <p:spPr>
          <a:xfrm>
            <a:off x="762000" y="8987790"/>
            <a:ext cx="2590800" cy="1066800"/>
          </a:xfrm>
          <a:prstGeom prst="rect">
            <a:avLst/>
          </a:prstGeom>
        </p:spPr>
      </p:pic>
      <p:pic>
        <p:nvPicPr>
          <p:cNvPr id="11" name="Picture 10" descr="A blue text on a black background&#10;&#10;Description automatically generated">
            <a:extLst>
              <a:ext uri="{FF2B5EF4-FFF2-40B4-BE49-F238E27FC236}">
                <a16:creationId xmlns:a16="http://schemas.microsoft.com/office/drawing/2014/main" id="{E6A31DF1-6ED0-1975-AF4A-FB625855B553}"/>
              </a:ext>
            </a:extLst>
          </p:cNvPr>
          <p:cNvPicPr>
            <a:picLocks noChangeAspect="1"/>
          </p:cNvPicPr>
          <p:nvPr/>
        </p:nvPicPr>
        <p:blipFill>
          <a:blip r:embed="rId5"/>
          <a:stretch>
            <a:fillRect/>
          </a:stretch>
        </p:blipFill>
        <p:spPr>
          <a:xfrm>
            <a:off x="3965258" y="8940165"/>
            <a:ext cx="1876425" cy="1162050"/>
          </a:xfrm>
          <a:prstGeom prst="rect">
            <a:avLst/>
          </a:prstGeom>
        </p:spPr>
      </p:pic>
      <p:pic>
        <p:nvPicPr>
          <p:cNvPr id="12" name="Picture 11" descr="A close-up of a logo&#10;&#10;Description automatically generated">
            <a:extLst>
              <a:ext uri="{FF2B5EF4-FFF2-40B4-BE49-F238E27FC236}">
                <a16:creationId xmlns:a16="http://schemas.microsoft.com/office/drawing/2014/main" id="{79735398-D861-77FE-1031-C78DE9BFBD29}"/>
              </a:ext>
            </a:extLst>
          </p:cNvPr>
          <p:cNvPicPr>
            <a:picLocks noChangeAspect="1"/>
          </p:cNvPicPr>
          <p:nvPr/>
        </p:nvPicPr>
        <p:blipFill>
          <a:blip r:embed="rId6"/>
          <a:stretch>
            <a:fillRect/>
          </a:stretch>
        </p:blipFill>
        <p:spPr>
          <a:xfrm>
            <a:off x="6888480" y="8907780"/>
            <a:ext cx="3825240" cy="1146810"/>
          </a:xfrm>
          <a:prstGeom prst="rect">
            <a:avLst/>
          </a:prstGeom>
        </p:spPr>
      </p:pic>
      <p:pic>
        <p:nvPicPr>
          <p:cNvPr id="13" name="Picture 12" descr="A blue text on a black background&#10;&#10;Description automatically generated">
            <a:extLst>
              <a:ext uri="{FF2B5EF4-FFF2-40B4-BE49-F238E27FC236}">
                <a16:creationId xmlns:a16="http://schemas.microsoft.com/office/drawing/2014/main" id="{09169B94-9E3C-E2F2-CDC1-D8A14A7D2109}"/>
              </a:ext>
            </a:extLst>
          </p:cNvPr>
          <p:cNvPicPr>
            <a:picLocks noChangeAspect="1"/>
          </p:cNvPicPr>
          <p:nvPr/>
        </p:nvPicPr>
        <p:blipFill>
          <a:blip r:embed="rId7"/>
          <a:stretch>
            <a:fillRect/>
          </a:stretch>
        </p:blipFill>
        <p:spPr>
          <a:xfrm>
            <a:off x="11702415" y="9163050"/>
            <a:ext cx="2381250" cy="647700"/>
          </a:xfrm>
          <a:prstGeom prst="rect">
            <a:avLst/>
          </a:prstGeom>
        </p:spPr>
      </p:pic>
      <p:pic>
        <p:nvPicPr>
          <p:cNvPr id="9" name="Picture 8" descr="A logo of handshake in a circle&#10;&#10;Description automatically generated">
            <a:extLst>
              <a:ext uri="{FF2B5EF4-FFF2-40B4-BE49-F238E27FC236}">
                <a16:creationId xmlns:a16="http://schemas.microsoft.com/office/drawing/2014/main" id="{6E842582-A2CC-1DB2-81DA-6A9E8A147BD1}"/>
              </a:ext>
            </a:extLst>
          </p:cNvPr>
          <p:cNvPicPr>
            <a:picLocks noChangeAspect="1"/>
          </p:cNvPicPr>
          <p:nvPr/>
        </p:nvPicPr>
        <p:blipFill rotWithShape="1">
          <a:blip r:embed="rId8">
            <a:extLst>
              <a:ext uri="{28A0092B-C50C-407E-A947-70E740481C1C}">
                <a14:useLocalDpi xmlns:a14="http://schemas.microsoft.com/office/drawing/2010/main" val="0"/>
              </a:ext>
            </a:extLst>
          </a:blip>
          <a:srcRect l="22644" r="21775" b="41109"/>
          <a:stretch/>
        </p:blipFill>
        <p:spPr>
          <a:xfrm>
            <a:off x="13106400" y="2607704"/>
            <a:ext cx="4416871" cy="4679819"/>
          </a:xfrm>
          <a:prstGeom prst="rect">
            <a:avLst/>
          </a:prstGeom>
        </p:spPr>
      </p:pic>
      <p:pic>
        <p:nvPicPr>
          <p:cNvPr id="14" name="Google Shape;82;p16" descr="A logo with blue and white text&#10;&#10;Description automatically generated">
            <a:extLst>
              <a:ext uri="{FF2B5EF4-FFF2-40B4-BE49-F238E27FC236}">
                <a16:creationId xmlns:a16="http://schemas.microsoft.com/office/drawing/2014/main" id="{8F5C9809-BF07-74E2-CD96-9BFE44B3FB37}"/>
              </a:ext>
            </a:extLst>
          </p:cNvPr>
          <p:cNvPicPr preferRelativeResize="0"/>
          <p:nvPr/>
        </p:nvPicPr>
        <p:blipFill rotWithShape="1">
          <a:blip r:embed="rId9">
            <a:alphaModFix/>
          </a:blip>
          <a:srcRect l="8499" t="15988" r="19532" b="27593"/>
          <a:stretch/>
        </p:blipFill>
        <p:spPr>
          <a:xfrm>
            <a:off x="14925304" y="8991084"/>
            <a:ext cx="2548188" cy="1057367"/>
          </a:xfrm>
          <a:prstGeom prst="rect">
            <a:avLst/>
          </a:prstGeom>
          <a:noFill/>
          <a:ln>
            <a:noFill/>
          </a:ln>
        </p:spPr>
      </p:pic>
    </p:spTree>
    <p:extLst>
      <p:ext uri="{BB962C8B-B14F-4D97-AF65-F5344CB8AC3E}">
        <p14:creationId xmlns:p14="http://schemas.microsoft.com/office/powerpoint/2010/main" val="1520296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1016000" y="810949"/>
            <a:ext cx="12533630" cy="574516"/>
          </a:xfrm>
          <a:prstGeom prst="rect">
            <a:avLst/>
          </a:prstGeom>
        </p:spPr>
        <p:txBody>
          <a:bodyPr vert="horz" wrap="square" lIns="0" tIns="12700" rIns="0" bIns="0" rtlCol="0">
            <a:spAutoFit/>
          </a:bodyPr>
          <a:lstStyle/>
          <a:p>
            <a:pPr marL="12700">
              <a:lnSpc>
                <a:spcPct val="100000"/>
              </a:lnSpc>
              <a:spcBef>
                <a:spcPts val="100"/>
              </a:spcBef>
            </a:pPr>
            <a:r>
              <a:rPr lang="en-US">
                <a:solidFill>
                  <a:srgbClr val="001689"/>
                </a:solidFill>
              </a:rPr>
              <a:t>Methods and evidence</a:t>
            </a:r>
            <a:endParaRPr spc="-20">
              <a:solidFill>
                <a:srgbClr val="001689"/>
              </a:solidFill>
            </a:endParaRPr>
          </a:p>
        </p:txBody>
      </p:sp>
      <p:sp>
        <p:nvSpPr>
          <p:cNvPr id="6" name="object 6"/>
          <p:cNvSpPr/>
          <p:nvPr/>
        </p:nvSpPr>
        <p:spPr>
          <a:xfrm>
            <a:off x="0" y="1648586"/>
            <a:ext cx="5193030" cy="38100"/>
          </a:xfrm>
          <a:custGeom>
            <a:avLst/>
            <a:gdLst/>
            <a:ahLst/>
            <a:cxnLst/>
            <a:rect l="l" t="t" r="r" b="b"/>
            <a:pathLst>
              <a:path w="5193030" h="38100">
                <a:moveTo>
                  <a:pt x="0" y="38099"/>
                </a:moveTo>
                <a:lnTo>
                  <a:pt x="0" y="0"/>
                </a:lnTo>
                <a:lnTo>
                  <a:pt x="5192612" y="0"/>
                </a:lnTo>
                <a:lnTo>
                  <a:pt x="5192612" y="38099"/>
                </a:lnTo>
                <a:lnTo>
                  <a:pt x="0" y="38099"/>
                </a:lnTo>
                <a:close/>
              </a:path>
            </a:pathLst>
          </a:custGeom>
          <a:solidFill>
            <a:srgbClr val="E98517"/>
          </a:solidFill>
        </p:spPr>
        <p:txBody>
          <a:bodyPr wrap="square" lIns="0" tIns="0" rIns="0" bIns="0" rtlCol="0"/>
          <a:lstStyle/>
          <a:p>
            <a:endParaRPr/>
          </a:p>
        </p:txBody>
      </p:sp>
      <p:pic>
        <p:nvPicPr>
          <p:cNvPr id="8" name="Picture 7" descr="A blue text on a black background&#10;&#10;Description automatically generated">
            <a:extLst>
              <a:ext uri="{FF2B5EF4-FFF2-40B4-BE49-F238E27FC236}">
                <a16:creationId xmlns:a16="http://schemas.microsoft.com/office/drawing/2014/main" id="{5A408654-781E-C6CD-61D9-EB9BA7FB6F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468102"/>
            <a:ext cx="3459858" cy="1158688"/>
          </a:xfrm>
          <a:prstGeom prst="rect">
            <a:avLst/>
          </a:prstGeom>
        </p:spPr>
      </p:pic>
      <p:sp>
        <p:nvSpPr>
          <p:cNvPr id="4" name="Google Shape;142;p19">
            <a:extLst>
              <a:ext uri="{FF2B5EF4-FFF2-40B4-BE49-F238E27FC236}">
                <a16:creationId xmlns:a16="http://schemas.microsoft.com/office/drawing/2014/main" id="{DC54D9C4-9B52-070A-A69B-B31DDAF16412}"/>
              </a:ext>
            </a:extLst>
          </p:cNvPr>
          <p:cNvSpPr/>
          <p:nvPr/>
        </p:nvSpPr>
        <p:spPr>
          <a:xfrm>
            <a:off x="1143000" y="1871536"/>
            <a:ext cx="4932507" cy="7153342"/>
          </a:xfrm>
          <a:prstGeom prst="roundRect">
            <a:avLst>
              <a:gd name="adj" fmla="val 16667"/>
            </a:avLst>
          </a:prstGeom>
          <a:solidFill>
            <a:srgbClr val="A219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2489"/>
          </a:p>
        </p:txBody>
      </p:sp>
      <p:sp>
        <p:nvSpPr>
          <p:cNvPr id="7" name="Google Shape;143;p19">
            <a:extLst>
              <a:ext uri="{FF2B5EF4-FFF2-40B4-BE49-F238E27FC236}">
                <a16:creationId xmlns:a16="http://schemas.microsoft.com/office/drawing/2014/main" id="{C8EF5B65-049E-F134-FAC5-96B7ADF42C34}"/>
              </a:ext>
            </a:extLst>
          </p:cNvPr>
          <p:cNvSpPr txBox="1"/>
          <p:nvPr/>
        </p:nvSpPr>
        <p:spPr>
          <a:xfrm>
            <a:off x="1165901" y="2244505"/>
            <a:ext cx="4853899" cy="663279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800" b="1">
                <a:solidFill>
                  <a:schemeClr val="lt1"/>
                </a:solidFill>
                <a:latin typeface="Poppins"/>
                <a:ea typeface="Poppins"/>
                <a:cs typeface="Poppins"/>
                <a:sym typeface="Poppins"/>
              </a:rPr>
              <a:t>IMPACT EVALUATIONS/</a:t>
            </a:r>
            <a:endParaRPr sz="2800" b="1">
              <a:solidFill>
                <a:schemeClr val="lt1"/>
              </a:solidFill>
              <a:latin typeface="Poppins"/>
              <a:ea typeface="Poppins"/>
              <a:cs typeface="Poppins"/>
              <a:sym typeface="Poppins"/>
            </a:endParaRPr>
          </a:p>
          <a:p>
            <a:pPr marL="0" lvl="0" indent="0" algn="ctr" rtl="0">
              <a:spcBef>
                <a:spcPts val="0"/>
              </a:spcBef>
              <a:spcAft>
                <a:spcPts val="0"/>
              </a:spcAft>
              <a:buNone/>
            </a:pPr>
            <a:r>
              <a:rPr lang="en" sz="2800" b="1">
                <a:solidFill>
                  <a:schemeClr val="lt1"/>
                </a:solidFill>
                <a:latin typeface="Poppins"/>
                <a:ea typeface="Poppins"/>
                <a:cs typeface="Poppins"/>
                <a:sym typeface="Poppins"/>
              </a:rPr>
              <a:t>SYSTEMATIC REVIEWS</a:t>
            </a:r>
            <a:endParaRPr sz="2800" b="1">
              <a:solidFill>
                <a:schemeClr val="lt1"/>
              </a:solidFill>
              <a:latin typeface="Poppins"/>
              <a:ea typeface="Poppins"/>
              <a:cs typeface="Poppins"/>
              <a:sym typeface="Poppins"/>
            </a:endParaRPr>
          </a:p>
          <a:p>
            <a:pPr marL="0" lvl="0" indent="0" algn="ctr" rtl="0">
              <a:spcBef>
                <a:spcPts val="0"/>
              </a:spcBef>
              <a:spcAft>
                <a:spcPts val="0"/>
              </a:spcAft>
              <a:buNone/>
            </a:pPr>
            <a:endParaRPr sz="2800">
              <a:latin typeface="Poppins"/>
              <a:ea typeface="Poppins"/>
              <a:cs typeface="Poppins"/>
              <a:sym typeface="Poppins"/>
            </a:endParaRPr>
          </a:p>
          <a:p>
            <a:pPr marL="0" lvl="0" indent="0" algn="ctr" rtl="0">
              <a:spcBef>
                <a:spcPts val="0"/>
              </a:spcBef>
              <a:spcAft>
                <a:spcPts val="0"/>
              </a:spcAft>
              <a:buNone/>
            </a:pPr>
            <a:r>
              <a:rPr lang="en" sz="2800">
                <a:solidFill>
                  <a:schemeClr val="lt1"/>
                </a:solidFill>
                <a:latin typeface="Poppins"/>
                <a:ea typeface="Poppins"/>
                <a:cs typeface="Poppins"/>
                <a:sym typeface="Poppins"/>
              </a:rPr>
              <a:t>Impact and effectiveness of interventions on SDG outcomes</a:t>
            </a:r>
            <a:endParaRPr sz="2800">
              <a:solidFill>
                <a:schemeClr val="lt1"/>
              </a:solidFill>
              <a:latin typeface="Poppins"/>
              <a:ea typeface="Poppins"/>
              <a:cs typeface="Poppins"/>
              <a:sym typeface="Poppins"/>
            </a:endParaRPr>
          </a:p>
          <a:p>
            <a:pPr marL="0" lvl="0" indent="0" algn="ctr" rtl="0">
              <a:spcBef>
                <a:spcPts val="0"/>
              </a:spcBef>
              <a:spcAft>
                <a:spcPts val="0"/>
              </a:spcAft>
              <a:buNone/>
            </a:pPr>
            <a:endParaRPr sz="2800">
              <a:solidFill>
                <a:schemeClr val="lt1"/>
              </a:solidFill>
              <a:latin typeface="Poppins"/>
              <a:ea typeface="Poppins"/>
              <a:cs typeface="Poppins"/>
              <a:sym typeface="Poppins"/>
            </a:endParaRPr>
          </a:p>
          <a:p>
            <a:pPr marL="0" lvl="0" indent="0" algn="ctr" rtl="0">
              <a:spcBef>
                <a:spcPts val="0"/>
              </a:spcBef>
              <a:spcAft>
                <a:spcPts val="0"/>
              </a:spcAft>
              <a:buNone/>
            </a:pPr>
            <a:r>
              <a:rPr lang="en" sz="2800">
                <a:solidFill>
                  <a:schemeClr val="lt1"/>
                </a:solidFill>
                <a:latin typeface="Poppins"/>
                <a:ea typeface="Poppins"/>
                <a:cs typeface="Poppins"/>
                <a:sym typeface="Poppins"/>
              </a:rPr>
              <a:t>Narrative synthesis</a:t>
            </a:r>
            <a:endParaRPr sz="2800">
              <a:solidFill>
                <a:schemeClr val="lt1"/>
              </a:solidFill>
              <a:latin typeface="Poppins"/>
              <a:ea typeface="Poppins"/>
              <a:cs typeface="Poppins"/>
              <a:sym typeface="Poppins"/>
            </a:endParaRPr>
          </a:p>
          <a:p>
            <a:pPr marL="0" lvl="0" indent="0" algn="ctr" rtl="0">
              <a:spcBef>
                <a:spcPts val="0"/>
              </a:spcBef>
              <a:spcAft>
                <a:spcPts val="0"/>
              </a:spcAft>
              <a:buNone/>
            </a:pPr>
            <a:r>
              <a:rPr lang="en" sz="2800">
                <a:solidFill>
                  <a:schemeClr val="lt1"/>
                </a:solidFill>
                <a:latin typeface="Poppins"/>
                <a:ea typeface="Poppins"/>
                <a:cs typeface="Poppins"/>
                <a:sym typeface="Poppins"/>
              </a:rPr>
              <a:t>Meta-analysis (where possible) </a:t>
            </a:r>
            <a:endParaRPr sz="2800">
              <a:solidFill>
                <a:schemeClr val="lt1"/>
              </a:solidFill>
              <a:latin typeface="Poppins"/>
              <a:ea typeface="Poppins"/>
              <a:cs typeface="Poppins"/>
              <a:sym typeface="Poppins"/>
            </a:endParaRPr>
          </a:p>
          <a:p>
            <a:pPr marL="0" lvl="0" indent="0" algn="ctr" rtl="0">
              <a:spcBef>
                <a:spcPts val="0"/>
              </a:spcBef>
              <a:spcAft>
                <a:spcPts val="0"/>
              </a:spcAft>
              <a:buNone/>
            </a:pPr>
            <a:endParaRPr sz="2800">
              <a:solidFill>
                <a:schemeClr val="lt1"/>
              </a:solidFill>
              <a:latin typeface="Poppins"/>
              <a:ea typeface="Poppins"/>
              <a:cs typeface="Poppins"/>
              <a:sym typeface="Poppins"/>
            </a:endParaRPr>
          </a:p>
          <a:p>
            <a:pPr marL="0" lvl="0" indent="0" algn="ctr" rtl="0">
              <a:spcBef>
                <a:spcPts val="0"/>
              </a:spcBef>
              <a:spcAft>
                <a:spcPts val="0"/>
              </a:spcAft>
              <a:buNone/>
            </a:pPr>
            <a:r>
              <a:rPr lang="en" sz="2800">
                <a:solidFill>
                  <a:schemeClr val="lt1"/>
                </a:solidFill>
                <a:latin typeface="Poppins"/>
                <a:ea typeface="Poppins"/>
                <a:cs typeface="Poppins"/>
                <a:sym typeface="Poppins"/>
              </a:rPr>
              <a:t>External academic databases</a:t>
            </a:r>
            <a:endParaRPr sz="2800">
              <a:solidFill>
                <a:schemeClr val="lt1"/>
              </a:solidFill>
              <a:latin typeface="Poppins"/>
              <a:ea typeface="Poppins"/>
              <a:cs typeface="Poppins"/>
              <a:sym typeface="Poppins"/>
            </a:endParaRPr>
          </a:p>
        </p:txBody>
      </p:sp>
      <p:sp>
        <p:nvSpPr>
          <p:cNvPr id="9" name="Google Shape;144;p19">
            <a:extLst>
              <a:ext uri="{FF2B5EF4-FFF2-40B4-BE49-F238E27FC236}">
                <a16:creationId xmlns:a16="http://schemas.microsoft.com/office/drawing/2014/main" id="{16D8933C-29E2-14FA-34ED-74E8495671A7}"/>
              </a:ext>
            </a:extLst>
          </p:cNvPr>
          <p:cNvSpPr/>
          <p:nvPr/>
        </p:nvSpPr>
        <p:spPr>
          <a:xfrm>
            <a:off x="6421293" y="1859693"/>
            <a:ext cx="4932507" cy="7153342"/>
          </a:xfrm>
          <a:prstGeom prst="roundRect">
            <a:avLst>
              <a:gd name="adj" fmla="val 16667"/>
            </a:avLst>
          </a:prstGeom>
          <a:solidFill>
            <a:srgbClr val="19486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2489"/>
          </a:p>
        </p:txBody>
      </p:sp>
      <p:sp>
        <p:nvSpPr>
          <p:cNvPr id="10" name="Google Shape;145;p19">
            <a:extLst>
              <a:ext uri="{FF2B5EF4-FFF2-40B4-BE49-F238E27FC236}">
                <a16:creationId xmlns:a16="http://schemas.microsoft.com/office/drawing/2014/main" id="{FCB684A6-CDD3-6D55-4002-3838E3073068}"/>
              </a:ext>
            </a:extLst>
          </p:cNvPr>
          <p:cNvSpPr txBox="1"/>
          <p:nvPr/>
        </p:nvSpPr>
        <p:spPr>
          <a:xfrm>
            <a:off x="6423701" y="2202592"/>
            <a:ext cx="4853899" cy="663279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800" b="1">
                <a:solidFill>
                  <a:schemeClr val="lt1"/>
                </a:solidFill>
                <a:latin typeface="Poppins"/>
                <a:ea typeface="Poppins"/>
                <a:cs typeface="Poppins"/>
                <a:sym typeface="Poppins"/>
              </a:rPr>
              <a:t>PERFORMANCE AND PROCESS EVALUATIONS</a:t>
            </a:r>
            <a:endParaRPr sz="2800" b="1">
              <a:solidFill>
                <a:schemeClr val="lt1"/>
              </a:solidFill>
              <a:latin typeface="Poppins"/>
              <a:ea typeface="Poppins"/>
              <a:cs typeface="Poppins"/>
              <a:sym typeface="Poppins"/>
            </a:endParaRPr>
          </a:p>
          <a:p>
            <a:pPr marL="0" lvl="0" indent="0" algn="ctr" rtl="0">
              <a:spcBef>
                <a:spcPts val="0"/>
              </a:spcBef>
              <a:spcAft>
                <a:spcPts val="0"/>
              </a:spcAft>
              <a:buNone/>
            </a:pPr>
            <a:endParaRPr sz="2800">
              <a:latin typeface="Poppins"/>
              <a:ea typeface="Poppins"/>
              <a:cs typeface="Poppins"/>
              <a:sym typeface="Poppins"/>
            </a:endParaRPr>
          </a:p>
          <a:p>
            <a:pPr marL="0" lvl="0" indent="0" algn="ctr" rtl="0">
              <a:spcBef>
                <a:spcPts val="0"/>
              </a:spcBef>
              <a:spcAft>
                <a:spcPts val="0"/>
              </a:spcAft>
              <a:buNone/>
            </a:pPr>
            <a:r>
              <a:rPr lang="en" sz="2800">
                <a:solidFill>
                  <a:schemeClr val="lt1"/>
                </a:solidFill>
                <a:latin typeface="Poppins"/>
                <a:ea typeface="Poppins"/>
                <a:cs typeface="Poppins"/>
                <a:sym typeface="Poppins"/>
              </a:rPr>
              <a:t>Why and how interventions are more/less successful </a:t>
            </a:r>
            <a:endParaRPr sz="2800">
              <a:solidFill>
                <a:schemeClr val="lt1"/>
              </a:solidFill>
              <a:latin typeface="Poppins"/>
              <a:ea typeface="Poppins"/>
              <a:cs typeface="Poppins"/>
              <a:sym typeface="Poppins"/>
            </a:endParaRPr>
          </a:p>
          <a:p>
            <a:pPr marL="0" lvl="0" indent="0" algn="ctr" rtl="0">
              <a:spcBef>
                <a:spcPts val="0"/>
              </a:spcBef>
              <a:spcAft>
                <a:spcPts val="0"/>
              </a:spcAft>
              <a:buNone/>
            </a:pPr>
            <a:endParaRPr sz="2800">
              <a:solidFill>
                <a:schemeClr val="lt1"/>
              </a:solidFill>
              <a:latin typeface="Poppins"/>
              <a:ea typeface="Poppins"/>
              <a:cs typeface="Poppins"/>
              <a:sym typeface="Poppins"/>
            </a:endParaRPr>
          </a:p>
          <a:p>
            <a:pPr marL="0" lvl="0" indent="0" algn="ctr" rtl="0">
              <a:spcBef>
                <a:spcPts val="0"/>
              </a:spcBef>
              <a:spcAft>
                <a:spcPts val="0"/>
              </a:spcAft>
              <a:buNone/>
            </a:pPr>
            <a:r>
              <a:rPr lang="en" sz="2800">
                <a:solidFill>
                  <a:schemeClr val="lt1"/>
                </a:solidFill>
                <a:latin typeface="Poppins"/>
                <a:ea typeface="Poppins"/>
                <a:cs typeface="Poppins"/>
                <a:sym typeface="Poppins"/>
              </a:rPr>
              <a:t>Qualitative synthesis</a:t>
            </a:r>
            <a:endParaRPr sz="2800">
              <a:solidFill>
                <a:schemeClr val="lt1"/>
              </a:solidFill>
              <a:latin typeface="Poppins"/>
              <a:ea typeface="Poppins"/>
              <a:cs typeface="Poppins"/>
              <a:sym typeface="Poppins"/>
            </a:endParaRPr>
          </a:p>
          <a:p>
            <a:pPr marL="0" lvl="0" indent="0" algn="ctr" rtl="0">
              <a:spcBef>
                <a:spcPts val="0"/>
              </a:spcBef>
              <a:spcAft>
                <a:spcPts val="0"/>
              </a:spcAft>
              <a:buNone/>
            </a:pPr>
            <a:endParaRPr sz="2800">
              <a:solidFill>
                <a:schemeClr val="lt1"/>
              </a:solidFill>
              <a:latin typeface="Poppins"/>
              <a:ea typeface="Poppins"/>
              <a:cs typeface="Poppins"/>
              <a:sym typeface="Poppins"/>
            </a:endParaRPr>
          </a:p>
          <a:p>
            <a:pPr marL="0" lvl="0" indent="0" algn="ctr" rtl="0">
              <a:spcBef>
                <a:spcPts val="0"/>
              </a:spcBef>
              <a:spcAft>
                <a:spcPts val="0"/>
              </a:spcAft>
              <a:buNone/>
            </a:pPr>
            <a:r>
              <a:rPr lang="en" sz="2800">
                <a:solidFill>
                  <a:schemeClr val="lt1"/>
                </a:solidFill>
                <a:latin typeface="Poppins"/>
                <a:ea typeface="Poppins"/>
                <a:cs typeface="Poppins"/>
                <a:sym typeface="Poppins"/>
              </a:rPr>
              <a:t>UN, bilateral donors, member state repositories</a:t>
            </a:r>
            <a:endParaRPr sz="2800">
              <a:solidFill>
                <a:schemeClr val="lt1"/>
              </a:solidFill>
              <a:latin typeface="Poppins"/>
              <a:ea typeface="Poppins"/>
              <a:cs typeface="Poppins"/>
              <a:sym typeface="Poppins"/>
            </a:endParaRPr>
          </a:p>
        </p:txBody>
      </p:sp>
      <p:sp>
        <p:nvSpPr>
          <p:cNvPr id="11" name="Google Shape;146;p19">
            <a:extLst>
              <a:ext uri="{FF2B5EF4-FFF2-40B4-BE49-F238E27FC236}">
                <a16:creationId xmlns:a16="http://schemas.microsoft.com/office/drawing/2014/main" id="{CA8F5B65-790B-08C8-7F9E-31AA6B6060D3}"/>
              </a:ext>
            </a:extLst>
          </p:cNvPr>
          <p:cNvSpPr/>
          <p:nvPr/>
        </p:nvSpPr>
        <p:spPr>
          <a:xfrm>
            <a:off x="11679093" y="1859693"/>
            <a:ext cx="4932507" cy="3559031"/>
          </a:xfrm>
          <a:prstGeom prst="roundRect">
            <a:avLst>
              <a:gd name="adj" fmla="val 16667"/>
            </a:avLst>
          </a:prstGeom>
          <a:solidFill>
            <a:srgbClr val="3F7E44"/>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2489"/>
          </a:p>
        </p:txBody>
      </p:sp>
      <p:sp>
        <p:nvSpPr>
          <p:cNvPr id="12" name="Google Shape;147;p19">
            <a:extLst>
              <a:ext uri="{FF2B5EF4-FFF2-40B4-BE49-F238E27FC236}">
                <a16:creationId xmlns:a16="http://schemas.microsoft.com/office/drawing/2014/main" id="{23182BEF-57E6-FF76-A4F0-A61DC80E4FD9}"/>
              </a:ext>
            </a:extLst>
          </p:cNvPr>
          <p:cNvSpPr txBox="1"/>
          <p:nvPr/>
        </p:nvSpPr>
        <p:spPr>
          <a:xfrm>
            <a:off x="11637249" y="2341520"/>
            <a:ext cx="4853899" cy="295306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800" b="1">
                <a:solidFill>
                  <a:schemeClr val="lt1"/>
                </a:solidFill>
                <a:latin typeface="Poppins"/>
                <a:ea typeface="Poppins"/>
                <a:cs typeface="Poppins"/>
                <a:sym typeface="Poppins"/>
              </a:rPr>
              <a:t>VOLUNTARY NATIONAL REVIEWS</a:t>
            </a:r>
            <a:endParaRPr sz="2800" b="1">
              <a:solidFill>
                <a:schemeClr val="lt1"/>
              </a:solidFill>
              <a:latin typeface="Poppins"/>
              <a:ea typeface="Poppins"/>
              <a:cs typeface="Poppins"/>
              <a:sym typeface="Poppins"/>
            </a:endParaRPr>
          </a:p>
          <a:p>
            <a:pPr marL="0" lvl="0" indent="0" algn="ctr" rtl="0">
              <a:spcBef>
                <a:spcPts val="0"/>
              </a:spcBef>
              <a:spcAft>
                <a:spcPts val="0"/>
              </a:spcAft>
              <a:buNone/>
            </a:pPr>
            <a:endParaRPr sz="2800" b="1">
              <a:solidFill>
                <a:schemeClr val="lt1"/>
              </a:solidFill>
              <a:latin typeface="Poppins"/>
              <a:ea typeface="Poppins"/>
              <a:cs typeface="Poppins"/>
              <a:sym typeface="Poppins"/>
            </a:endParaRPr>
          </a:p>
          <a:p>
            <a:pPr marL="0" lvl="0" indent="0" algn="ctr" rtl="0">
              <a:spcBef>
                <a:spcPts val="0"/>
              </a:spcBef>
              <a:spcAft>
                <a:spcPts val="0"/>
              </a:spcAft>
              <a:buClr>
                <a:schemeClr val="dk1"/>
              </a:buClr>
              <a:buSzPts val="1100"/>
              <a:buFont typeface="Arial"/>
              <a:buNone/>
            </a:pPr>
            <a:r>
              <a:rPr lang="en" sz="2800">
                <a:solidFill>
                  <a:schemeClr val="lt1"/>
                </a:solidFill>
                <a:latin typeface="Poppins"/>
                <a:ea typeface="Poppins"/>
                <a:cs typeface="Poppins"/>
                <a:sym typeface="Poppins"/>
              </a:rPr>
              <a:t>Themes in VNR data on progress and sentiment</a:t>
            </a:r>
            <a:endParaRPr sz="2800">
              <a:solidFill>
                <a:schemeClr val="lt1"/>
              </a:solidFill>
              <a:latin typeface="Poppins"/>
              <a:ea typeface="Poppins"/>
              <a:cs typeface="Poppins"/>
              <a:sym typeface="Poppins"/>
            </a:endParaRPr>
          </a:p>
          <a:p>
            <a:pPr marL="0" lvl="0" indent="0" algn="l" rtl="0">
              <a:spcBef>
                <a:spcPts val="0"/>
              </a:spcBef>
              <a:spcAft>
                <a:spcPts val="0"/>
              </a:spcAft>
              <a:buNone/>
            </a:pPr>
            <a:endParaRPr sz="1800">
              <a:solidFill>
                <a:schemeClr val="lt1"/>
              </a:solidFill>
              <a:latin typeface="Poppins"/>
              <a:ea typeface="Poppins"/>
              <a:cs typeface="Poppins"/>
              <a:sym typeface="Poppins"/>
            </a:endParaRPr>
          </a:p>
        </p:txBody>
      </p:sp>
      <p:sp>
        <p:nvSpPr>
          <p:cNvPr id="13" name="Google Shape;148;p19">
            <a:extLst>
              <a:ext uri="{FF2B5EF4-FFF2-40B4-BE49-F238E27FC236}">
                <a16:creationId xmlns:a16="http://schemas.microsoft.com/office/drawing/2014/main" id="{D38186FF-93CB-797E-4E68-F2F1A0D97F61}"/>
              </a:ext>
            </a:extLst>
          </p:cNvPr>
          <p:cNvSpPr/>
          <p:nvPr/>
        </p:nvSpPr>
        <p:spPr>
          <a:xfrm>
            <a:off x="11679093" y="5651627"/>
            <a:ext cx="4932507" cy="3390673"/>
          </a:xfrm>
          <a:prstGeom prst="roundRect">
            <a:avLst>
              <a:gd name="adj" fmla="val 16667"/>
            </a:avLst>
          </a:prstGeom>
          <a:solidFill>
            <a:srgbClr val="C08C3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2489"/>
          </a:p>
        </p:txBody>
      </p:sp>
      <p:sp>
        <p:nvSpPr>
          <p:cNvPr id="14" name="Google Shape;149;p19">
            <a:extLst>
              <a:ext uri="{FF2B5EF4-FFF2-40B4-BE49-F238E27FC236}">
                <a16:creationId xmlns:a16="http://schemas.microsoft.com/office/drawing/2014/main" id="{C4C78BA2-2F9B-0422-A91F-1007FDA379DA}"/>
              </a:ext>
            </a:extLst>
          </p:cNvPr>
          <p:cNvSpPr txBox="1"/>
          <p:nvPr/>
        </p:nvSpPr>
        <p:spPr>
          <a:xfrm>
            <a:off x="11822450" y="6009318"/>
            <a:ext cx="4853899" cy="295306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800" b="1">
                <a:solidFill>
                  <a:schemeClr val="lt1"/>
                </a:solidFill>
                <a:latin typeface="Poppins"/>
                <a:ea typeface="Poppins"/>
                <a:cs typeface="Poppins"/>
                <a:sym typeface="Poppins"/>
              </a:rPr>
              <a:t>SDG TRACKER DATA</a:t>
            </a:r>
            <a:endParaRPr sz="2800" b="1">
              <a:solidFill>
                <a:schemeClr val="lt1"/>
              </a:solidFill>
              <a:latin typeface="Poppins"/>
              <a:ea typeface="Poppins"/>
              <a:cs typeface="Poppins"/>
              <a:sym typeface="Poppins"/>
            </a:endParaRPr>
          </a:p>
          <a:p>
            <a:pPr marL="0" lvl="0" indent="0" algn="ctr" rtl="0">
              <a:spcBef>
                <a:spcPts val="0"/>
              </a:spcBef>
              <a:spcAft>
                <a:spcPts val="0"/>
              </a:spcAft>
              <a:buNone/>
            </a:pPr>
            <a:endParaRPr sz="2800" b="1">
              <a:solidFill>
                <a:schemeClr val="lt1"/>
              </a:solidFill>
              <a:latin typeface="Poppins"/>
              <a:ea typeface="Poppins"/>
              <a:cs typeface="Poppins"/>
              <a:sym typeface="Poppins"/>
            </a:endParaRPr>
          </a:p>
          <a:p>
            <a:pPr marL="0" lvl="0" indent="0" algn="ctr" rtl="0">
              <a:spcBef>
                <a:spcPts val="0"/>
              </a:spcBef>
              <a:spcAft>
                <a:spcPts val="0"/>
              </a:spcAft>
              <a:buNone/>
            </a:pPr>
            <a:r>
              <a:rPr lang="en" sz="2800">
                <a:solidFill>
                  <a:schemeClr val="lt1"/>
                </a:solidFill>
                <a:latin typeface="Poppins"/>
                <a:ea typeface="Poppins"/>
                <a:cs typeface="Poppins"/>
                <a:sym typeface="Poppins"/>
              </a:rPr>
              <a:t>Statistical analysis to determine outliers</a:t>
            </a:r>
            <a:endParaRPr sz="2800">
              <a:solidFill>
                <a:schemeClr val="lt1"/>
              </a:solidFill>
              <a:latin typeface="Poppins"/>
              <a:ea typeface="Poppins"/>
              <a:cs typeface="Poppins"/>
              <a:sym typeface="Poppins"/>
            </a:endParaRPr>
          </a:p>
          <a:p>
            <a:pPr marL="0" lvl="0" indent="0" algn="l" rtl="0">
              <a:spcBef>
                <a:spcPts val="0"/>
              </a:spcBef>
              <a:spcAft>
                <a:spcPts val="0"/>
              </a:spcAft>
              <a:buNone/>
            </a:pPr>
            <a:endParaRPr sz="1800">
              <a:solidFill>
                <a:schemeClr val="lt1"/>
              </a:solidFill>
              <a:latin typeface="Poppins"/>
              <a:ea typeface="Poppins"/>
              <a:cs typeface="Poppins"/>
              <a:sym typeface="Poppins"/>
            </a:endParaRPr>
          </a:p>
        </p:txBody>
      </p:sp>
    </p:spTree>
    <p:extLst>
      <p:ext uri="{BB962C8B-B14F-4D97-AF65-F5344CB8AC3E}">
        <p14:creationId xmlns:p14="http://schemas.microsoft.com/office/powerpoint/2010/main" val="3883454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4" name="object 4"/>
          <p:cNvSpPr txBox="1">
            <a:spLocks noGrp="1"/>
          </p:cNvSpPr>
          <p:nvPr>
            <p:ph type="body" idx="1"/>
          </p:nvPr>
        </p:nvSpPr>
        <p:spPr>
          <a:xfrm>
            <a:off x="1016000" y="2351994"/>
            <a:ext cx="6604000" cy="6429964"/>
          </a:xfrm>
          <a:prstGeom prst="rect">
            <a:avLst/>
          </a:prstGeom>
        </p:spPr>
        <p:txBody>
          <a:bodyPr vert="horz" wrap="square" lIns="0" tIns="27939" rIns="0" bIns="0" rtlCol="0" anchor="t">
            <a:spAutoFit/>
          </a:bodyPr>
          <a:lstStyle/>
          <a:p>
            <a:pPr algn="l" rtl="0" fontAlgn="base"/>
            <a:r>
              <a:rPr lang="en-US" sz="3200" b="1" i="0" u="none" strike="noStrike">
                <a:effectLst/>
              </a:rPr>
              <a:t>Challenges</a:t>
            </a:r>
          </a:p>
          <a:p>
            <a:pPr algn="l" rtl="0" fontAlgn="base"/>
            <a:endParaRPr lang="en-US" sz="3200" i="0" u="none" strike="noStrike">
              <a:effectLst/>
              <a:latin typeface="DM Sans" pitchFamily="2" charset="0"/>
            </a:endParaRPr>
          </a:p>
          <a:p>
            <a:pPr marL="457200" indent="-457200" algn="l" rtl="0" fontAlgn="base">
              <a:buFont typeface="Arial" panose="020B0604020202020204" pitchFamily="34" charset="0"/>
              <a:buChar char="•"/>
            </a:pPr>
            <a:r>
              <a:rPr lang="en-US" sz="3200" i="0" u="none" strike="noStrike">
                <a:effectLst/>
              </a:rPr>
              <a:t>Methodological vs political considerations</a:t>
            </a:r>
            <a:r>
              <a:rPr lang="en-US" sz="3200" i="0">
                <a:effectLst/>
              </a:rPr>
              <a:t>​</a:t>
            </a:r>
          </a:p>
          <a:p>
            <a:pPr marL="457200" indent="-457200" algn="l" rtl="0" fontAlgn="base">
              <a:buFont typeface="Arial" panose="020B0604020202020204" pitchFamily="34" charset="0"/>
              <a:buChar char="•"/>
            </a:pPr>
            <a:r>
              <a:rPr lang="en-US" sz="3200"/>
              <a:t>Smaller scope leads to more actionable and useful lessons</a:t>
            </a:r>
          </a:p>
          <a:p>
            <a:pPr marL="457200" indent="-457200" algn="l">
              <a:buFont typeface="Arial" panose="020B0604020202020204" pitchFamily="34" charset="0"/>
              <a:buChar char="•"/>
            </a:pPr>
            <a:r>
              <a:rPr lang="en-US" sz="3200"/>
              <a:t>Syntheses need to more relevant and actionable at the regional and national levels </a:t>
            </a:r>
          </a:p>
          <a:p>
            <a:pPr marL="457200" indent="-457200" algn="l">
              <a:buFont typeface="Arial" panose="020B0604020202020204" pitchFamily="34" charset="0"/>
              <a:buChar char="•"/>
            </a:pPr>
            <a:r>
              <a:rPr lang="en-US" sz="3200" i="0" u="none" strike="noStrike">
                <a:effectLst/>
              </a:rPr>
              <a:t>More thought needed on audience, uptake and use</a:t>
            </a:r>
            <a:r>
              <a:rPr lang="en-US" sz="3200" i="0">
                <a:effectLst/>
              </a:rPr>
              <a:t>​</a:t>
            </a:r>
            <a:endParaRPr lang="en-US"/>
          </a:p>
          <a:p>
            <a:pPr marL="457200" indent="-457200" algn="l" rtl="0" fontAlgn="base">
              <a:buFont typeface="Arial" panose="020B0604020202020204" pitchFamily="34" charset="0"/>
              <a:buChar char="•"/>
            </a:pPr>
            <a:endParaRPr lang="en-US" sz="3200" i="0">
              <a:effectLst/>
              <a:latin typeface="DM Sans" pitchFamily="2" charset="0"/>
            </a:endParaRPr>
          </a:p>
        </p:txBody>
      </p:sp>
      <p:sp>
        <p:nvSpPr>
          <p:cNvPr id="5" name="object 5"/>
          <p:cNvSpPr txBox="1">
            <a:spLocks noGrp="1"/>
          </p:cNvSpPr>
          <p:nvPr>
            <p:ph type="title"/>
          </p:nvPr>
        </p:nvSpPr>
        <p:spPr>
          <a:xfrm>
            <a:off x="1016000" y="810949"/>
            <a:ext cx="12533630" cy="574516"/>
          </a:xfrm>
          <a:prstGeom prst="rect">
            <a:avLst/>
          </a:prstGeom>
        </p:spPr>
        <p:txBody>
          <a:bodyPr vert="horz" wrap="square" lIns="0" tIns="12700" rIns="0" bIns="0" rtlCol="0">
            <a:spAutoFit/>
          </a:bodyPr>
          <a:lstStyle/>
          <a:p>
            <a:pPr marL="12700">
              <a:lnSpc>
                <a:spcPct val="100000"/>
              </a:lnSpc>
              <a:spcBef>
                <a:spcPts val="100"/>
              </a:spcBef>
            </a:pPr>
            <a:r>
              <a:rPr lang="en-US" spc="-20">
                <a:solidFill>
                  <a:srgbClr val="001689"/>
                </a:solidFill>
              </a:rPr>
              <a:t>Opportunities and challenges</a:t>
            </a:r>
            <a:endParaRPr spc="-20">
              <a:solidFill>
                <a:srgbClr val="001689"/>
              </a:solidFill>
            </a:endParaRPr>
          </a:p>
        </p:txBody>
      </p:sp>
      <p:sp>
        <p:nvSpPr>
          <p:cNvPr id="6" name="object 6"/>
          <p:cNvSpPr/>
          <p:nvPr/>
        </p:nvSpPr>
        <p:spPr>
          <a:xfrm>
            <a:off x="0" y="1648586"/>
            <a:ext cx="5193030" cy="38100"/>
          </a:xfrm>
          <a:custGeom>
            <a:avLst/>
            <a:gdLst/>
            <a:ahLst/>
            <a:cxnLst/>
            <a:rect l="l" t="t" r="r" b="b"/>
            <a:pathLst>
              <a:path w="5193030" h="38100">
                <a:moveTo>
                  <a:pt x="0" y="38099"/>
                </a:moveTo>
                <a:lnTo>
                  <a:pt x="0" y="0"/>
                </a:lnTo>
                <a:lnTo>
                  <a:pt x="5192612" y="0"/>
                </a:lnTo>
                <a:lnTo>
                  <a:pt x="5192612" y="38099"/>
                </a:lnTo>
                <a:lnTo>
                  <a:pt x="0" y="38099"/>
                </a:lnTo>
                <a:close/>
              </a:path>
            </a:pathLst>
          </a:custGeom>
          <a:solidFill>
            <a:srgbClr val="E98517"/>
          </a:solidFill>
        </p:spPr>
        <p:txBody>
          <a:bodyPr wrap="square" lIns="0" tIns="0" rIns="0" bIns="0" rtlCol="0"/>
          <a:lstStyle/>
          <a:p>
            <a:endParaRPr/>
          </a:p>
        </p:txBody>
      </p:sp>
      <p:pic>
        <p:nvPicPr>
          <p:cNvPr id="8" name="Picture 7" descr="A blue text on a black background&#10;&#10;Description automatically generated">
            <a:extLst>
              <a:ext uri="{FF2B5EF4-FFF2-40B4-BE49-F238E27FC236}">
                <a16:creationId xmlns:a16="http://schemas.microsoft.com/office/drawing/2014/main" id="{5A408654-781E-C6CD-61D9-EB9BA7FB6F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468102"/>
            <a:ext cx="3459858" cy="1158688"/>
          </a:xfrm>
          <a:prstGeom prst="rect">
            <a:avLst/>
          </a:prstGeom>
        </p:spPr>
      </p:pic>
      <p:pic>
        <p:nvPicPr>
          <p:cNvPr id="10" name="Picture 9">
            <a:extLst>
              <a:ext uri="{FF2B5EF4-FFF2-40B4-BE49-F238E27FC236}">
                <a16:creationId xmlns:a16="http://schemas.microsoft.com/office/drawing/2014/main" id="{294AE3B8-1E63-C16C-DE0A-296E1E453EF9}"/>
              </a:ext>
            </a:extLst>
          </p:cNvPr>
          <p:cNvPicPr>
            <a:picLocks noChangeAspect="1"/>
          </p:cNvPicPr>
          <p:nvPr/>
        </p:nvPicPr>
        <p:blipFill>
          <a:blip r:embed="rId4"/>
          <a:stretch>
            <a:fillRect/>
          </a:stretch>
        </p:blipFill>
        <p:spPr>
          <a:xfrm>
            <a:off x="762000" y="8987790"/>
            <a:ext cx="2590800" cy="1066800"/>
          </a:xfrm>
          <a:prstGeom prst="rect">
            <a:avLst/>
          </a:prstGeom>
        </p:spPr>
      </p:pic>
      <p:pic>
        <p:nvPicPr>
          <p:cNvPr id="11" name="Picture 10" descr="A blue text on a black background&#10;&#10;Description automatically generated">
            <a:extLst>
              <a:ext uri="{FF2B5EF4-FFF2-40B4-BE49-F238E27FC236}">
                <a16:creationId xmlns:a16="http://schemas.microsoft.com/office/drawing/2014/main" id="{E6A31DF1-6ED0-1975-AF4A-FB625855B553}"/>
              </a:ext>
            </a:extLst>
          </p:cNvPr>
          <p:cNvPicPr>
            <a:picLocks noChangeAspect="1"/>
          </p:cNvPicPr>
          <p:nvPr/>
        </p:nvPicPr>
        <p:blipFill>
          <a:blip r:embed="rId5"/>
          <a:stretch>
            <a:fillRect/>
          </a:stretch>
        </p:blipFill>
        <p:spPr>
          <a:xfrm>
            <a:off x="3965258" y="8940165"/>
            <a:ext cx="1876425" cy="1162050"/>
          </a:xfrm>
          <a:prstGeom prst="rect">
            <a:avLst/>
          </a:prstGeom>
        </p:spPr>
      </p:pic>
      <p:pic>
        <p:nvPicPr>
          <p:cNvPr id="12" name="Picture 11" descr="A close-up of a logo&#10;&#10;Description automatically generated">
            <a:extLst>
              <a:ext uri="{FF2B5EF4-FFF2-40B4-BE49-F238E27FC236}">
                <a16:creationId xmlns:a16="http://schemas.microsoft.com/office/drawing/2014/main" id="{79735398-D861-77FE-1031-C78DE9BFBD29}"/>
              </a:ext>
            </a:extLst>
          </p:cNvPr>
          <p:cNvPicPr>
            <a:picLocks noChangeAspect="1"/>
          </p:cNvPicPr>
          <p:nvPr/>
        </p:nvPicPr>
        <p:blipFill>
          <a:blip r:embed="rId6"/>
          <a:stretch>
            <a:fillRect/>
          </a:stretch>
        </p:blipFill>
        <p:spPr>
          <a:xfrm>
            <a:off x="6888480" y="8907780"/>
            <a:ext cx="3825240" cy="1146810"/>
          </a:xfrm>
          <a:prstGeom prst="rect">
            <a:avLst/>
          </a:prstGeom>
        </p:spPr>
      </p:pic>
      <p:pic>
        <p:nvPicPr>
          <p:cNvPr id="13" name="Picture 12" descr="A blue text on a black background&#10;&#10;Description automatically generated">
            <a:extLst>
              <a:ext uri="{FF2B5EF4-FFF2-40B4-BE49-F238E27FC236}">
                <a16:creationId xmlns:a16="http://schemas.microsoft.com/office/drawing/2014/main" id="{09169B94-9E3C-E2F2-CDC1-D8A14A7D2109}"/>
              </a:ext>
            </a:extLst>
          </p:cNvPr>
          <p:cNvPicPr>
            <a:picLocks noChangeAspect="1"/>
          </p:cNvPicPr>
          <p:nvPr/>
        </p:nvPicPr>
        <p:blipFill>
          <a:blip r:embed="rId7"/>
          <a:stretch>
            <a:fillRect/>
          </a:stretch>
        </p:blipFill>
        <p:spPr>
          <a:xfrm>
            <a:off x="11702415" y="9163050"/>
            <a:ext cx="2381250" cy="647700"/>
          </a:xfrm>
          <a:prstGeom prst="rect">
            <a:avLst/>
          </a:prstGeom>
        </p:spPr>
      </p:pic>
      <p:sp>
        <p:nvSpPr>
          <p:cNvPr id="14" name="object 4">
            <a:extLst>
              <a:ext uri="{FF2B5EF4-FFF2-40B4-BE49-F238E27FC236}">
                <a16:creationId xmlns:a16="http://schemas.microsoft.com/office/drawing/2014/main" id="{A1BC1713-07D1-61E1-F3FB-D5EE606F4F53}"/>
              </a:ext>
            </a:extLst>
          </p:cNvPr>
          <p:cNvSpPr txBox="1">
            <a:spLocks/>
          </p:cNvSpPr>
          <p:nvPr/>
        </p:nvSpPr>
        <p:spPr>
          <a:xfrm>
            <a:off x="9137967" y="2348669"/>
            <a:ext cx="7061200" cy="5937522"/>
          </a:xfrm>
          <a:prstGeom prst="rect">
            <a:avLst/>
          </a:prstGeom>
        </p:spPr>
        <p:txBody>
          <a:bodyPr vert="horz" wrap="square" lIns="0" tIns="27939" rIns="0" bIns="0" rtlCol="0" anchor="t">
            <a:spAutoFit/>
          </a:bodyPr>
          <a:lstStyle>
            <a:lvl1pPr marL="0">
              <a:defRPr sz="2400" b="0" i="0">
                <a:solidFill>
                  <a:srgbClr val="001689"/>
                </a:solidFill>
                <a:latin typeface="DM Sans"/>
                <a:ea typeface="+mn-ea"/>
                <a:cs typeface="DM Sa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rtl="0" fontAlgn="base"/>
            <a:r>
              <a:rPr lang="en-US" sz="3200" b="1" i="0" u="none" strike="noStrike">
                <a:effectLst/>
              </a:rPr>
              <a:t>Opportunities</a:t>
            </a:r>
          </a:p>
          <a:p>
            <a:pPr marL="457200" indent="-457200" algn="l" rtl="0" fontAlgn="base">
              <a:buFont typeface="Arial" panose="020B0604020202020204" pitchFamily="34" charset="0"/>
              <a:buChar char="•"/>
            </a:pPr>
            <a:endParaRPr lang="en-US" sz="3200">
              <a:latin typeface="DM Sans" pitchFamily="2" charset="0"/>
            </a:endParaRPr>
          </a:p>
          <a:p>
            <a:pPr marL="457200" indent="-457200" algn="l" rtl="0" fontAlgn="base">
              <a:buFont typeface="Arial" panose="020B0604020202020204" pitchFamily="34" charset="0"/>
              <a:buChar char="•"/>
            </a:pPr>
            <a:r>
              <a:rPr lang="en-US" sz="3200" i="0" u="none" strike="noStrike">
                <a:effectLst/>
              </a:rPr>
              <a:t>Value added of UN evaluations to answer 'how' or 'why' questions</a:t>
            </a:r>
            <a:r>
              <a:rPr lang="en-US" sz="3200" i="0">
                <a:effectLst/>
              </a:rPr>
              <a:t>​</a:t>
            </a:r>
          </a:p>
          <a:p>
            <a:pPr marL="457200" indent="-457200" algn="l" rtl="0" fontAlgn="base">
              <a:buFont typeface="Arial" panose="020B0604020202020204" pitchFamily="34" charset="0"/>
              <a:buChar char="•"/>
            </a:pPr>
            <a:r>
              <a:rPr lang="en-US" sz="3200" i="0">
                <a:effectLst/>
              </a:rPr>
              <a:t>​</a:t>
            </a:r>
            <a:r>
              <a:rPr lang="en-US" sz="3200" i="0" u="none" strike="noStrike">
                <a:effectLst/>
              </a:rPr>
              <a:t>Holistic, multidimensional and multisectoral perspective </a:t>
            </a:r>
            <a:r>
              <a:rPr lang="en-US" sz="3200"/>
              <a:t>that</a:t>
            </a:r>
            <a:r>
              <a:rPr lang="en-US" sz="3200" i="0" u="none" strike="noStrike">
                <a:effectLst/>
              </a:rPr>
              <a:t> joint syntheses can provide  </a:t>
            </a:r>
            <a:r>
              <a:rPr lang="en-US" sz="3200" i="0">
                <a:effectLst/>
              </a:rPr>
              <a:t>​</a:t>
            </a:r>
          </a:p>
          <a:p>
            <a:pPr marL="457200" indent="-457200" algn="l" rtl="0" fontAlgn="base">
              <a:buFont typeface="Arial" panose="020B0604020202020204" pitchFamily="34" charset="0"/>
              <a:buChar char="•"/>
            </a:pPr>
            <a:r>
              <a:rPr lang="en-US" sz="3200" i="0" u="none" strike="noStrike">
                <a:effectLst/>
              </a:rPr>
              <a:t>Mandate and access of UN EOs to decision-makers at all levels </a:t>
            </a:r>
            <a:r>
              <a:rPr lang="en-US" sz="3200" i="0">
                <a:effectLst/>
              </a:rPr>
              <a:t>​</a:t>
            </a:r>
          </a:p>
          <a:p>
            <a:pPr marL="457200" indent="-457200" algn="l" rtl="0" fontAlgn="base">
              <a:buFont typeface="Arial" panose="020B0604020202020204" pitchFamily="34" charset="0"/>
              <a:buChar char="•"/>
            </a:pPr>
            <a:r>
              <a:rPr lang="en-US" sz="3200" i="0" u="none" strike="noStrike">
                <a:effectLst/>
              </a:rPr>
              <a:t>Collaboration with external entities is facilitating a renewed focus on evidence for the SDGs</a:t>
            </a:r>
            <a:endParaRPr lang="en-US" sz="3200" i="0">
              <a:effectLst/>
            </a:endParaRPr>
          </a:p>
        </p:txBody>
      </p:sp>
      <p:pic>
        <p:nvPicPr>
          <p:cNvPr id="9" name="Google Shape;82;p16" descr="A logo with blue and white text&#10;&#10;Description automatically generated">
            <a:extLst>
              <a:ext uri="{FF2B5EF4-FFF2-40B4-BE49-F238E27FC236}">
                <a16:creationId xmlns:a16="http://schemas.microsoft.com/office/drawing/2014/main" id="{BB776043-7BDE-39DA-52E0-2868B37E3796}"/>
              </a:ext>
            </a:extLst>
          </p:cNvPr>
          <p:cNvPicPr preferRelativeResize="0"/>
          <p:nvPr/>
        </p:nvPicPr>
        <p:blipFill rotWithShape="1">
          <a:blip r:embed="rId8">
            <a:alphaModFix/>
          </a:blip>
          <a:srcRect l="8499" t="15988" r="19532" b="27593"/>
          <a:stretch/>
        </p:blipFill>
        <p:spPr>
          <a:xfrm>
            <a:off x="14925304" y="8991084"/>
            <a:ext cx="2548188" cy="1057367"/>
          </a:xfrm>
          <a:prstGeom prst="rect">
            <a:avLst/>
          </a:prstGeom>
          <a:noFill/>
          <a:ln>
            <a:noFill/>
          </a:ln>
        </p:spPr>
      </p:pic>
    </p:spTree>
    <p:extLst>
      <p:ext uri="{BB962C8B-B14F-4D97-AF65-F5344CB8AC3E}">
        <p14:creationId xmlns:p14="http://schemas.microsoft.com/office/powerpoint/2010/main" val="2603842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4" name="object 4"/>
          <p:cNvSpPr txBox="1">
            <a:spLocks noGrp="1"/>
          </p:cNvSpPr>
          <p:nvPr>
            <p:ph type="body" idx="1"/>
          </p:nvPr>
        </p:nvSpPr>
        <p:spPr>
          <a:xfrm>
            <a:off x="1016000" y="2351994"/>
            <a:ext cx="6604000" cy="6429964"/>
          </a:xfrm>
          <a:prstGeom prst="rect">
            <a:avLst/>
          </a:prstGeom>
        </p:spPr>
        <p:txBody>
          <a:bodyPr vert="horz" wrap="square" lIns="0" tIns="27939" rIns="0" bIns="0" rtlCol="0">
            <a:spAutoFit/>
          </a:bodyPr>
          <a:lstStyle/>
          <a:p>
            <a:pPr marL="285750" indent="-285750">
              <a:buFont typeface="Arial"/>
              <a:buChar char="•"/>
            </a:pPr>
            <a:r>
              <a:rPr lang="en-US" sz="3200" b="1">
                <a:latin typeface="DM Sans" pitchFamily="2" charset="0"/>
                <a:cs typeface="Segoe UI"/>
              </a:rPr>
              <a:t>Transparency: </a:t>
            </a:r>
            <a:r>
              <a:rPr lang="en-US" sz="3200">
                <a:latin typeface="DM Sans" pitchFamily="2" charset="0"/>
                <a:cs typeface="Segoe UI"/>
              </a:rPr>
              <a:t>Providing a clear overview of the available evidence</a:t>
            </a:r>
            <a:endParaRPr lang="en-US" sz="3200" b="1">
              <a:latin typeface="DM Sans" pitchFamily="2" charset="0"/>
              <a:cs typeface="Segoe UI"/>
            </a:endParaRPr>
          </a:p>
          <a:p>
            <a:pPr marL="285750" indent="-285750">
              <a:buFont typeface="Arial"/>
              <a:buChar char="•"/>
            </a:pPr>
            <a:r>
              <a:rPr lang="en-US" sz="3200" b="1">
                <a:latin typeface="DM Sans" pitchFamily="2" charset="0"/>
                <a:cs typeface="Segoe UI"/>
              </a:rPr>
              <a:t>Decision making: </a:t>
            </a:r>
            <a:r>
              <a:rPr lang="en-US" sz="3200">
                <a:latin typeface="DM Sans" pitchFamily="2" charset="0"/>
                <a:cs typeface="Segoe UI"/>
              </a:rPr>
              <a:t>Visual representation of the existing evidence base, identifying the areas that have been well-evaluated and those that require further investigation</a:t>
            </a:r>
            <a:endParaRPr lang="en-US" sz="3200">
              <a:latin typeface="DM Sans" pitchFamily="2" charset="0"/>
              <a:cs typeface="Poppins"/>
            </a:endParaRPr>
          </a:p>
          <a:p>
            <a:pPr marL="285750" indent="-285750">
              <a:buFont typeface="Arial,Sans-Serif"/>
              <a:buChar char="•"/>
            </a:pPr>
            <a:r>
              <a:rPr lang="en-US" sz="3200" b="1">
                <a:latin typeface="DM Sans" pitchFamily="2" charset="0"/>
                <a:cs typeface="Segoe UI"/>
              </a:rPr>
              <a:t>Increased accessibility: </a:t>
            </a:r>
            <a:r>
              <a:rPr lang="en-US" sz="3200">
                <a:latin typeface="DM Sans" pitchFamily="2" charset="0"/>
                <a:cs typeface="Segoe UI"/>
              </a:rPr>
              <a:t>An accessible way for various stakeholders to understand the existing evidence</a:t>
            </a:r>
          </a:p>
        </p:txBody>
      </p:sp>
      <p:sp>
        <p:nvSpPr>
          <p:cNvPr id="5" name="object 5"/>
          <p:cNvSpPr txBox="1">
            <a:spLocks noGrp="1"/>
          </p:cNvSpPr>
          <p:nvPr>
            <p:ph type="title"/>
          </p:nvPr>
        </p:nvSpPr>
        <p:spPr>
          <a:xfrm>
            <a:off x="1016000" y="810949"/>
            <a:ext cx="12533630" cy="574516"/>
          </a:xfrm>
          <a:prstGeom prst="rect">
            <a:avLst/>
          </a:prstGeom>
        </p:spPr>
        <p:txBody>
          <a:bodyPr vert="horz" wrap="square" lIns="0" tIns="12700" rIns="0" bIns="0" rtlCol="0">
            <a:spAutoFit/>
          </a:bodyPr>
          <a:lstStyle/>
          <a:p>
            <a:pPr marL="12700">
              <a:lnSpc>
                <a:spcPct val="100000"/>
              </a:lnSpc>
              <a:spcBef>
                <a:spcPts val="100"/>
              </a:spcBef>
            </a:pPr>
            <a:r>
              <a:rPr lang="en-US" spc="-20">
                <a:solidFill>
                  <a:srgbClr val="001689"/>
                </a:solidFill>
              </a:rPr>
              <a:t>Evidence maps</a:t>
            </a:r>
            <a:endParaRPr spc="-20">
              <a:solidFill>
                <a:srgbClr val="001689"/>
              </a:solidFill>
            </a:endParaRPr>
          </a:p>
        </p:txBody>
      </p:sp>
      <p:sp>
        <p:nvSpPr>
          <p:cNvPr id="6" name="object 6"/>
          <p:cNvSpPr/>
          <p:nvPr/>
        </p:nvSpPr>
        <p:spPr>
          <a:xfrm>
            <a:off x="0" y="1648586"/>
            <a:ext cx="5193030" cy="38100"/>
          </a:xfrm>
          <a:custGeom>
            <a:avLst/>
            <a:gdLst/>
            <a:ahLst/>
            <a:cxnLst/>
            <a:rect l="l" t="t" r="r" b="b"/>
            <a:pathLst>
              <a:path w="5193030" h="38100">
                <a:moveTo>
                  <a:pt x="0" y="38099"/>
                </a:moveTo>
                <a:lnTo>
                  <a:pt x="0" y="0"/>
                </a:lnTo>
                <a:lnTo>
                  <a:pt x="5192612" y="0"/>
                </a:lnTo>
                <a:lnTo>
                  <a:pt x="5192612" y="38099"/>
                </a:lnTo>
                <a:lnTo>
                  <a:pt x="0" y="38099"/>
                </a:lnTo>
                <a:close/>
              </a:path>
            </a:pathLst>
          </a:custGeom>
          <a:solidFill>
            <a:srgbClr val="E98517"/>
          </a:solidFill>
        </p:spPr>
        <p:txBody>
          <a:bodyPr wrap="square" lIns="0" tIns="0" rIns="0" bIns="0" rtlCol="0"/>
          <a:lstStyle/>
          <a:p>
            <a:endParaRPr/>
          </a:p>
        </p:txBody>
      </p:sp>
      <p:pic>
        <p:nvPicPr>
          <p:cNvPr id="8" name="Picture 7" descr="A blue text on a black background&#10;&#10;Description automatically generated">
            <a:extLst>
              <a:ext uri="{FF2B5EF4-FFF2-40B4-BE49-F238E27FC236}">
                <a16:creationId xmlns:a16="http://schemas.microsoft.com/office/drawing/2014/main" id="{5A408654-781E-C6CD-61D9-EB9BA7FB6F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468102"/>
            <a:ext cx="3459858" cy="1158688"/>
          </a:xfrm>
          <a:prstGeom prst="rect">
            <a:avLst/>
          </a:prstGeom>
        </p:spPr>
      </p:pic>
      <p:pic>
        <p:nvPicPr>
          <p:cNvPr id="10" name="Picture 9">
            <a:extLst>
              <a:ext uri="{FF2B5EF4-FFF2-40B4-BE49-F238E27FC236}">
                <a16:creationId xmlns:a16="http://schemas.microsoft.com/office/drawing/2014/main" id="{294AE3B8-1E63-C16C-DE0A-296E1E453EF9}"/>
              </a:ext>
            </a:extLst>
          </p:cNvPr>
          <p:cNvPicPr>
            <a:picLocks noChangeAspect="1"/>
          </p:cNvPicPr>
          <p:nvPr/>
        </p:nvPicPr>
        <p:blipFill>
          <a:blip r:embed="rId4"/>
          <a:stretch>
            <a:fillRect/>
          </a:stretch>
        </p:blipFill>
        <p:spPr>
          <a:xfrm>
            <a:off x="762000" y="8987790"/>
            <a:ext cx="2590800" cy="1066800"/>
          </a:xfrm>
          <a:prstGeom prst="rect">
            <a:avLst/>
          </a:prstGeom>
        </p:spPr>
      </p:pic>
      <p:pic>
        <p:nvPicPr>
          <p:cNvPr id="11" name="Picture 10" descr="A blue text on a black background&#10;&#10;Description automatically generated">
            <a:extLst>
              <a:ext uri="{FF2B5EF4-FFF2-40B4-BE49-F238E27FC236}">
                <a16:creationId xmlns:a16="http://schemas.microsoft.com/office/drawing/2014/main" id="{E6A31DF1-6ED0-1975-AF4A-FB625855B553}"/>
              </a:ext>
            </a:extLst>
          </p:cNvPr>
          <p:cNvPicPr>
            <a:picLocks noChangeAspect="1"/>
          </p:cNvPicPr>
          <p:nvPr/>
        </p:nvPicPr>
        <p:blipFill>
          <a:blip r:embed="rId5"/>
          <a:stretch>
            <a:fillRect/>
          </a:stretch>
        </p:blipFill>
        <p:spPr>
          <a:xfrm>
            <a:off x="3965258" y="8940165"/>
            <a:ext cx="1876425" cy="1162050"/>
          </a:xfrm>
          <a:prstGeom prst="rect">
            <a:avLst/>
          </a:prstGeom>
        </p:spPr>
      </p:pic>
      <p:pic>
        <p:nvPicPr>
          <p:cNvPr id="12" name="Picture 11" descr="A close-up of a logo&#10;&#10;Description automatically generated">
            <a:extLst>
              <a:ext uri="{FF2B5EF4-FFF2-40B4-BE49-F238E27FC236}">
                <a16:creationId xmlns:a16="http://schemas.microsoft.com/office/drawing/2014/main" id="{79735398-D861-77FE-1031-C78DE9BFBD29}"/>
              </a:ext>
            </a:extLst>
          </p:cNvPr>
          <p:cNvPicPr>
            <a:picLocks noChangeAspect="1"/>
          </p:cNvPicPr>
          <p:nvPr/>
        </p:nvPicPr>
        <p:blipFill>
          <a:blip r:embed="rId6"/>
          <a:stretch>
            <a:fillRect/>
          </a:stretch>
        </p:blipFill>
        <p:spPr>
          <a:xfrm>
            <a:off x="6888480" y="8907780"/>
            <a:ext cx="3825240" cy="1146810"/>
          </a:xfrm>
          <a:prstGeom prst="rect">
            <a:avLst/>
          </a:prstGeom>
        </p:spPr>
      </p:pic>
      <p:pic>
        <p:nvPicPr>
          <p:cNvPr id="13" name="Picture 12" descr="A blue text on a black background&#10;&#10;Description automatically generated">
            <a:extLst>
              <a:ext uri="{FF2B5EF4-FFF2-40B4-BE49-F238E27FC236}">
                <a16:creationId xmlns:a16="http://schemas.microsoft.com/office/drawing/2014/main" id="{09169B94-9E3C-E2F2-CDC1-D8A14A7D2109}"/>
              </a:ext>
            </a:extLst>
          </p:cNvPr>
          <p:cNvPicPr>
            <a:picLocks noChangeAspect="1"/>
          </p:cNvPicPr>
          <p:nvPr/>
        </p:nvPicPr>
        <p:blipFill>
          <a:blip r:embed="rId7"/>
          <a:stretch>
            <a:fillRect/>
          </a:stretch>
        </p:blipFill>
        <p:spPr>
          <a:xfrm>
            <a:off x="11702415" y="9163050"/>
            <a:ext cx="2381250" cy="647700"/>
          </a:xfrm>
          <a:prstGeom prst="rect">
            <a:avLst/>
          </a:prstGeom>
        </p:spPr>
      </p:pic>
      <p:sp>
        <p:nvSpPr>
          <p:cNvPr id="14" name="object 4">
            <a:extLst>
              <a:ext uri="{FF2B5EF4-FFF2-40B4-BE49-F238E27FC236}">
                <a16:creationId xmlns:a16="http://schemas.microsoft.com/office/drawing/2014/main" id="{A1BC1713-07D1-61E1-F3FB-D5EE606F4F53}"/>
              </a:ext>
            </a:extLst>
          </p:cNvPr>
          <p:cNvSpPr txBox="1">
            <a:spLocks/>
          </p:cNvSpPr>
          <p:nvPr/>
        </p:nvSpPr>
        <p:spPr>
          <a:xfrm>
            <a:off x="9137967" y="2333429"/>
            <a:ext cx="6604000" cy="4460194"/>
          </a:xfrm>
          <a:prstGeom prst="rect">
            <a:avLst/>
          </a:prstGeom>
        </p:spPr>
        <p:txBody>
          <a:bodyPr vert="horz" wrap="square" lIns="0" tIns="27939" rIns="0" bIns="0" rtlCol="0">
            <a:spAutoFit/>
          </a:bodyPr>
          <a:lstStyle>
            <a:lvl1pPr marL="0">
              <a:defRPr sz="2400" b="0" i="0">
                <a:solidFill>
                  <a:srgbClr val="001689"/>
                </a:solidFill>
                <a:latin typeface="DM Sans"/>
                <a:ea typeface="+mn-ea"/>
                <a:cs typeface="DM Sa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buFont typeface="Arial"/>
              <a:buChar char="•"/>
            </a:pPr>
            <a:r>
              <a:rPr lang="en-US" sz="3200" b="1">
                <a:latin typeface="DM Sans" pitchFamily="2" charset="0"/>
                <a:ea typeface="Calibri"/>
                <a:cs typeface="Segoe UI"/>
              </a:rPr>
              <a:t>Evidence-informed practice:</a:t>
            </a:r>
            <a:r>
              <a:rPr lang="en-US" sz="3200">
                <a:latin typeface="DM Sans" pitchFamily="2" charset="0"/>
                <a:ea typeface="Calibri"/>
                <a:cs typeface="Segoe UI"/>
              </a:rPr>
              <a:t> providing a clear overview of the available evidence, evidence gap maps promote the use of evidence-informed practice</a:t>
            </a:r>
          </a:p>
          <a:p>
            <a:pPr marL="285750" indent="-285750">
              <a:buFont typeface="Arial"/>
              <a:buChar char="•"/>
            </a:pPr>
            <a:r>
              <a:rPr lang="en-US" sz="3200" b="1">
                <a:latin typeface="DM Sans" pitchFamily="2" charset="0"/>
                <a:ea typeface="Calibri"/>
                <a:cs typeface="Segoe UI"/>
              </a:rPr>
              <a:t>Global to local contexts: </a:t>
            </a:r>
            <a:r>
              <a:rPr lang="en-US" sz="3200">
                <a:latin typeface="DM Sans" pitchFamily="2" charset="0"/>
                <a:ea typeface="Calibri"/>
                <a:cs typeface="Segoe UI"/>
              </a:rPr>
              <a:t>Examples of co-production of maps with local and national policy makers</a:t>
            </a:r>
          </a:p>
        </p:txBody>
      </p:sp>
      <p:pic>
        <p:nvPicPr>
          <p:cNvPr id="9" name="Google Shape;82;p16" descr="A logo with blue and white text&#10;&#10;Description automatically generated">
            <a:extLst>
              <a:ext uri="{FF2B5EF4-FFF2-40B4-BE49-F238E27FC236}">
                <a16:creationId xmlns:a16="http://schemas.microsoft.com/office/drawing/2014/main" id="{6F95B4FD-9910-D3A4-6ADE-F27DE05666FC}"/>
              </a:ext>
            </a:extLst>
          </p:cNvPr>
          <p:cNvPicPr preferRelativeResize="0"/>
          <p:nvPr/>
        </p:nvPicPr>
        <p:blipFill rotWithShape="1">
          <a:blip r:embed="rId8">
            <a:alphaModFix/>
          </a:blip>
          <a:srcRect l="8499" t="15988" r="19532" b="27593"/>
          <a:stretch/>
        </p:blipFill>
        <p:spPr>
          <a:xfrm>
            <a:off x="14925304" y="8991084"/>
            <a:ext cx="2548188" cy="1057367"/>
          </a:xfrm>
          <a:prstGeom prst="rect">
            <a:avLst/>
          </a:prstGeom>
          <a:noFill/>
          <a:ln>
            <a:noFill/>
          </a:ln>
        </p:spPr>
      </p:pic>
    </p:spTree>
    <p:extLst>
      <p:ext uri="{BB962C8B-B14F-4D97-AF65-F5344CB8AC3E}">
        <p14:creationId xmlns:p14="http://schemas.microsoft.com/office/powerpoint/2010/main" val="3167665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4" name="object 4"/>
          <p:cNvSpPr txBox="1">
            <a:spLocks noGrp="1"/>
          </p:cNvSpPr>
          <p:nvPr>
            <p:ph type="body" idx="1"/>
          </p:nvPr>
        </p:nvSpPr>
        <p:spPr>
          <a:xfrm>
            <a:off x="1016000" y="2351994"/>
            <a:ext cx="6604000" cy="520654"/>
          </a:xfrm>
          <a:prstGeom prst="rect">
            <a:avLst/>
          </a:prstGeom>
        </p:spPr>
        <p:txBody>
          <a:bodyPr vert="horz" wrap="square" lIns="0" tIns="27939" rIns="0" bIns="0" rtlCol="0">
            <a:spAutoFit/>
          </a:bodyPr>
          <a:lstStyle/>
          <a:p>
            <a:r>
              <a:rPr lang="en-US" sz="3200">
                <a:latin typeface="Poppins"/>
                <a:cs typeface="Poppins"/>
                <a:hlinkClick r:id="rId3"/>
              </a:rPr>
              <a:t>Impact EGM</a:t>
            </a:r>
            <a:endParaRPr lang="en-US" sz="3200">
              <a:latin typeface="Poppins"/>
              <a:cs typeface="Poppins"/>
            </a:endParaRPr>
          </a:p>
        </p:txBody>
      </p:sp>
      <p:sp>
        <p:nvSpPr>
          <p:cNvPr id="5" name="object 5"/>
          <p:cNvSpPr txBox="1">
            <a:spLocks noGrp="1"/>
          </p:cNvSpPr>
          <p:nvPr>
            <p:ph type="title"/>
          </p:nvPr>
        </p:nvSpPr>
        <p:spPr>
          <a:xfrm>
            <a:off x="1016000" y="810949"/>
            <a:ext cx="12533630" cy="574516"/>
          </a:xfrm>
          <a:prstGeom prst="rect">
            <a:avLst/>
          </a:prstGeom>
        </p:spPr>
        <p:txBody>
          <a:bodyPr vert="horz" wrap="square" lIns="0" tIns="12700" rIns="0" bIns="0" rtlCol="0">
            <a:spAutoFit/>
          </a:bodyPr>
          <a:lstStyle/>
          <a:p>
            <a:pPr marL="12700">
              <a:lnSpc>
                <a:spcPct val="100000"/>
              </a:lnSpc>
              <a:spcBef>
                <a:spcPts val="100"/>
              </a:spcBef>
            </a:pPr>
            <a:r>
              <a:rPr lang="en-US" spc="-20">
                <a:solidFill>
                  <a:srgbClr val="001689"/>
                </a:solidFill>
              </a:rPr>
              <a:t>What works for achieving SDG17 evidence map</a:t>
            </a:r>
            <a:endParaRPr spc="-20">
              <a:solidFill>
                <a:srgbClr val="001689"/>
              </a:solidFill>
            </a:endParaRPr>
          </a:p>
        </p:txBody>
      </p:sp>
      <p:sp>
        <p:nvSpPr>
          <p:cNvPr id="6" name="object 6"/>
          <p:cNvSpPr/>
          <p:nvPr/>
        </p:nvSpPr>
        <p:spPr>
          <a:xfrm>
            <a:off x="0" y="1648586"/>
            <a:ext cx="5193030" cy="38100"/>
          </a:xfrm>
          <a:custGeom>
            <a:avLst/>
            <a:gdLst/>
            <a:ahLst/>
            <a:cxnLst/>
            <a:rect l="l" t="t" r="r" b="b"/>
            <a:pathLst>
              <a:path w="5193030" h="38100">
                <a:moveTo>
                  <a:pt x="0" y="38099"/>
                </a:moveTo>
                <a:lnTo>
                  <a:pt x="0" y="0"/>
                </a:lnTo>
                <a:lnTo>
                  <a:pt x="5192612" y="0"/>
                </a:lnTo>
                <a:lnTo>
                  <a:pt x="5192612" y="38099"/>
                </a:lnTo>
                <a:lnTo>
                  <a:pt x="0" y="38099"/>
                </a:lnTo>
                <a:close/>
              </a:path>
            </a:pathLst>
          </a:custGeom>
          <a:solidFill>
            <a:srgbClr val="E98517"/>
          </a:solidFill>
        </p:spPr>
        <p:txBody>
          <a:bodyPr wrap="square" lIns="0" tIns="0" rIns="0" bIns="0" rtlCol="0"/>
          <a:lstStyle/>
          <a:p>
            <a:endParaRPr/>
          </a:p>
        </p:txBody>
      </p:sp>
      <p:pic>
        <p:nvPicPr>
          <p:cNvPr id="8" name="Picture 7" descr="A blue text on a black background&#10;&#10;Description automatically generated">
            <a:extLst>
              <a:ext uri="{FF2B5EF4-FFF2-40B4-BE49-F238E27FC236}">
                <a16:creationId xmlns:a16="http://schemas.microsoft.com/office/drawing/2014/main" id="{5A408654-781E-C6CD-61D9-EB9BA7FB6F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49400" y="468102"/>
            <a:ext cx="3459858" cy="1158688"/>
          </a:xfrm>
          <a:prstGeom prst="rect">
            <a:avLst/>
          </a:prstGeom>
        </p:spPr>
      </p:pic>
      <p:pic>
        <p:nvPicPr>
          <p:cNvPr id="10" name="Picture 9">
            <a:extLst>
              <a:ext uri="{FF2B5EF4-FFF2-40B4-BE49-F238E27FC236}">
                <a16:creationId xmlns:a16="http://schemas.microsoft.com/office/drawing/2014/main" id="{294AE3B8-1E63-C16C-DE0A-296E1E453EF9}"/>
              </a:ext>
            </a:extLst>
          </p:cNvPr>
          <p:cNvPicPr>
            <a:picLocks noChangeAspect="1"/>
          </p:cNvPicPr>
          <p:nvPr/>
        </p:nvPicPr>
        <p:blipFill>
          <a:blip r:embed="rId5"/>
          <a:stretch>
            <a:fillRect/>
          </a:stretch>
        </p:blipFill>
        <p:spPr>
          <a:xfrm>
            <a:off x="762000" y="8987790"/>
            <a:ext cx="2590800" cy="1066800"/>
          </a:xfrm>
          <a:prstGeom prst="rect">
            <a:avLst/>
          </a:prstGeom>
        </p:spPr>
      </p:pic>
      <p:pic>
        <p:nvPicPr>
          <p:cNvPr id="11" name="Picture 10" descr="A blue text on a black background&#10;&#10;Description automatically generated">
            <a:extLst>
              <a:ext uri="{FF2B5EF4-FFF2-40B4-BE49-F238E27FC236}">
                <a16:creationId xmlns:a16="http://schemas.microsoft.com/office/drawing/2014/main" id="{E6A31DF1-6ED0-1975-AF4A-FB625855B553}"/>
              </a:ext>
            </a:extLst>
          </p:cNvPr>
          <p:cNvPicPr>
            <a:picLocks noChangeAspect="1"/>
          </p:cNvPicPr>
          <p:nvPr/>
        </p:nvPicPr>
        <p:blipFill>
          <a:blip r:embed="rId6"/>
          <a:stretch>
            <a:fillRect/>
          </a:stretch>
        </p:blipFill>
        <p:spPr>
          <a:xfrm>
            <a:off x="3965258" y="8940165"/>
            <a:ext cx="1876425" cy="1162050"/>
          </a:xfrm>
          <a:prstGeom prst="rect">
            <a:avLst/>
          </a:prstGeom>
        </p:spPr>
      </p:pic>
      <p:pic>
        <p:nvPicPr>
          <p:cNvPr id="12" name="Picture 11" descr="A close-up of a logo&#10;&#10;Description automatically generated">
            <a:extLst>
              <a:ext uri="{FF2B5EF4-FFF2-40B4-BE49-F238E27FC236}">
                <a16:creationId xmlns:a16="http://schemas.microsoft.com/office/drawing/2014/main" id="{79735398-D861-77FE-1031-C78DE9BFBD29}"/>
              </a:ext>
            </a:extLst>
          </p:cNvPr>
          <p:cNvPicPr>
            <a:picLocks noChangeAspect="1"/>
          </p:cNvPicPr>
          <p:nvPr/>
        </p:nvPicPr>
        <p:blipFill>
          <a:blip r:embed="rId7"/>
          <a:stretch>
            <a:fillRect/>
          </a:stretch>
        </p:blipFill>
        <p:spPr>
          <a:xfrm>
            <a:off x="6888480" y="8907780"/>
            <a:ext cx="3825240" cy="1146810"/>
          </a:xfrm>
          <a:prstGeom prst="rect">
            <a:avLst/>
          </a:prstGeom>
        </p:spPr>
      </p:pic>
      <p:pic>
        <p:nvPicPr>
          <p:cNvPr id="13" name="Picture 12" descr="A blue text on a black background&#10;&#10;Description automatically generated">
            <a:extLst>
              <a:ext uri="{FF2B5EF4-FFF2-40B4-BE49-F238E27FC236}">
                <a16:creationId xmlns:a16="http://schemas.microsoft.com/office/drawing/2014/main" id="{09169B94-9E3C-E2F2-CDC1-D8A14A7D2109}"/>
              </a:ext>
            </a:extLst>
          </p:cNvPr>
          <p:cNvPicPr>
            <a:picLocks noChangeAspect="1"/>
          </p:cNvPicPr>
          <p:nvPr/>
        </p:nvPicPr>
        <p:blipFill>
          <a:blip r:embed="rId8"/>
          <a:stretch>
            <a:fillRect/>
          </a:stretch>
        </p:blipFill>
        <p:spPr>
          <a:xfrm>
            <a:off x="11702415" y="9163050"/>
            <a:ext cx="2381250" cy="647700"/>
          </a:xfrm>
          <a:prstGeom prst="rect">
            <a:avLst/>
          </a:prstGeom>
        </p:spPr>
      </p:pic>
      <p:pic>
        <p:nvPicPr>
          <p:cNvPr id="9" name="Google Shape;82;p16" descr="A logo with blue and white text&#10;&#10;Description automatically generated">
            <a:extLst>
              <a:ext uri="{FF2B5EF4-FFF2-40B4-BE49-F238E27FC236}">
                <a16:creationId xmlns:a16="http://schemas.microsoft.com/office/drawing/2014/main" id="{F0135E89-2D4D-C550-C4E4-0DFD2F3B7638}"/>
              </a:ext>
            </a:extLst>
          </p:cNvPr>
          <p:cNvPicPr preferRelativeResize="0"/>
          <p:nvPr/>
        </p:nvPicPr>
        <p:blipFill rotWithShape="1">
          <a:blip r:embed="rId9">
            <a:alphaModFix/>
          </a:blip>
          <a:srcRect l="8499" t="15988" r="19532" b="27593"/>
          <a:stretch/>
        </p:blipFill>
        <p:spPr>
          <a:xfrm>
            <a:off x="14925304" y="8991084"/>
            <a:ext cx="2548188" cy="1057367"/>
          </a:xfrm>
          <a:prstGeom prst="rect">
            <a:avLst/>
          </a:prstGeom>
          <a:noFill/>
          <a:ln>
            <a:noFill/>
          </a:ln>
        </p:spPr>
      </p:pic>
    </p:spTree>
    <p:extLst>
      <p:ext uri="{BB962C8B-B14F-4D97-AF65-F5344CB8AC3E}">
        <p14:creationId xmlns:p14="http://schemas.microsoft.com/office/powerpoint/2010/main" val="1738213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4" name="object 4"/>
          <p:cNvSpPr txBox="1">
            <a:spLocks noGrp="1"/>
          </p:cNvSpPr>
          <p:nvPr>
            <p:ph type="body" idx="1"/>
          </p:nvPr>
        </p:nvSpPr>
        <p:spPr>
          <a:xfrm>
            <a:off x="1016000" y="2351994"/>
            <a:ext cx="6604000" cy="520654"/>
          </a:xfrm>
          <a:prstGeom prst="rect">
            <a:avLst/>
          </a:prstGeom>
        </p:spPr>
        <p:txBody>
          <a:bodyPr vert="horz" wrap="square" lIns="0" tIns="27939" rIns="0" bIns="0" rtlCol="0">
            <a:spAutoFit/>
          </a:bodyPr>
          <a:lstStyle/>
          <a:p>
            <a:pPr>
              <a:spcAft>
                <a:spcPts val="1200"/>
              </a:spcAft>
            </a:pPr>
            <a:r>
              <a:rPr lang="en-US" sz="3200">
                <a:latin typeface="Poppins"/>
                <a:cs typeface="Poppins"/>
                <a:hlinkClick r:id="rId3"/>
              </a:rPr>
              <a:t>Performance &amp; Process EGM</a:t>
            </a:r>
            <a:endParaRPr lang="en-US" sz="3200">
              <a:latin typeface="Poppins"/>
              <a:cs typeface="Poppins"/>
            </a:endParaRPr>
          </a:p>
        </p:txBody>
      </p:sp>
      <p:sp>
        <p:nvSpPr>
          <p:cNvPr id="5" name="object 5"/>
          <p:cNvSpPr txBox="1">
            <a:spLocks noGrp="1"/>
          </p:cNvSpPr>
          <p:nvPr>
            <p:ph type="title"/>
          </p:nvPr>
        </p:nvSpPr>
        <p:spPr>
          <a:xfrm>
            <a:off x="1016000" y="810949"/>
            <a:ext cx="12533630" cy="574516"/>
          </a:xfrm>
          <a:prstGeom prst="rect">
            <a:avLst/>
          </a:prstGeom>
        </p:spPr>
        <p:txBody>
          <a:bodyPr vert="horz" wrap="square" lIns="0" tIns="12700" rIns="0" bIns="0" rtlCol="0">
            <a:spAutoFit/>
          </a:bodyPr>
          <a:lstStyle/>
          <a:p>
            <a:pPr marL="12700">
              <a:lnSpc>
                <a:spcPct val="100000"/>
              </a:lnSpc>
              <a:spcBef>
                <a:spcPts val="100"/>
              </a:spcBef>
            </a:pPr>
            <a:r>
              <a:rPr lang="en-US" spc="-20">
                <a:solidFill>
                  <a:srgbClr val="001689"/>
                </a:solidFill>
              </a:rPr>
              <a:t>How partnerships work evidence map</a:t>
            </a:r>
            <a:endParaRPr spc="-20">
              <a:solidFill>
                <a:srgbClr val="001689"/>
              </a:solidFill>
            </a:endParaRPr>
          </a:p>
        </p:txBody>
      </p:sp>
      <p:sp>
        <p:nvSpPr>
          <p:cNvPr id="6" name="object 6"/>
          <p:cNvSpPr/>
          <p:nvPr/>
        </p:nvSpPr>
        <p:spPr>
          <a:xfrm>
            <a:off x="0" y="1648586"/>
            <a:ext cx="5193030" cy="38100"/>
          </a:xfrm>
          <a:custGeom>
            <a:avLst/>
            <a:gdLst/>
            <a:ahLst/>
            <a:cxnLst/>
            <a:rect l="l" t="t" r="r" b="b"/>
            <a:pathLst>
              <a:path w="5193030" h="38100">
                <a:moveTo>
                  <a:pt x="0" y="38099"/>
                </a:moveTo>
                <a:lnTo>
                  <a:pt x="0" y="0"/>
                </a:lnTo>
                <a:lnTo>
                  <a:pt x="5192612" y="0"/>
                </a:lnTo>
                <a:lnTo>
                  <a:pt x="5192612" y="38099"/>
                </a:lnTo>
                <a:lnTo>
                  <a:pt x="0" y="38099"/>
                </a:lnTo>
                <a:close/>
              </a:path>
            </a:pathLst>
          </a:custGeom>
          <a:solidFill>
            <a:srgbClr val="E98517"/>
          </a:solidFill>
        </p:spPr>
        <p:txBody>
          <a:bodyPr wrap="square" lIns="0" tIns="0" rIns="0" bIns="0" rtlCol="0"/>
          <a:lstStyle/>
          <a:p>
            <a:endParaRPr/>
          </a:p>
        </p:txBody>
      </p:sp>
      <p:pic>
        <p:nvPicPr>
          <p:cNvPr id="8" name="Picture 7" descr="A blue text on a black background&#10;&#10;Description automatically generated">
            <a:extLst>
              <a:ext uri="{FF2B5EF4-FFF2-40B4-BE49-F238E27FC236}">
                <a16:creationId xmlns:a16="http://schemas.microsoft.com/office/drawing/2014/main" id="{5A408654-781E-C6CD-61D9-EB9BA7FB6F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49400" y="468102"/>
            <a:ext cx="3459858" cy="1158688"/>
          </a:xfrm>
          <a:prstGeom prst="rect">
            <a:avLst/>
          </a:prstGeom>
        </p:spPr>
      </p:pic>
      <p:pic>
        <p:nvPicPr>
          <p:cNvPr id="10" name="Picture 9">
            <a:extLst>
              <a:ext uri="{FF2B5EF4-FFF2-40B4-BE49-F238E27FC236}">
                <a16:creationId xmlns:a16="http://schemas.microsoft.com/office/drawing/2014/main" id="{294AE3B8-1E63-C16C-DE0A-296E1E453EF9}"/>
              </a:ext>
            </a:extLst>
          </p:cNvPr>
          <p:cNvPicPr>
            <a:picLocks noChangeAspect="1"/>
          </p:cNvPicPr>
          <p:nvPr/>
        </p:nvPicPr>
        <p:blipFill>
          <a:blip r:embed="rId5"/>
          <a:stretch>
            <a:fillRect/>
          </a:stretch>
        </p:blipFill>
        <p:spPr>
          <a:xfrm>
            <a:off x="762000" y="8987790"/>
            <a:ext cx="2590800" cy="1066800"/>
          </a:xfrm>
          <a:prstGeom prst="rect">
            <a:avLst/>
          </a:prstGeom>
        </p:spPr>
      </p:pic>
      <p:pic>
        <p:nvPicPr>
          <p:cNvPr id="11" name="Picture 10" descr="A blue text on a black background&#10;&#10;Description automatically generated">
            <a:extLst>
              <a:ext uri="{FF2B5EF4-FFF2-40B4-BE49-F238E27FC236}">
                <a16:creationId xmlns:a16="http://schemas.microsoft.com/office/drawing/2014/main" id="{E6A31DF1-6ED0-1975-AF4A-FB625855B553}"/>
              </a:ext>
            </a:extLst>
          </p:cNvPr>
          <p:cNvPicPr>
            <a:picLocks noChangeAspect="1"/>
          </p:cNvPicPr>
          <p:nvPr/>
        </p:nvPicPr>
        <p:blipFill>
          <a:blip r:embed="rId6"/>
          <a:stretch>
            <a:fillRect/>
          </a:stretch>
        </p:blipFill>
        <p:spPr>
          <a:xfrm>
            <a:off x="3965258" y="8940165"/>
            <a:ext cx="1876425" cy="1162050"/>
          </a:xfrm>
          <a:prstGeom prst="rect">
            <a:avLst/>
          </a:prstGeom>
        </p:spPr>
      </p:pic>
      <p:pic>
        <p:nvPicPr>
          <p:cNvPr id="12" name="Picture 11" descr="A close-up of a logo&#10;&#10;Description automatically generated">
            <a:extLst>
              <a:ext uri="{FF2B5EF4-FFF2-40B4-BE49-F238E27FC236}">
                <a16:creationId xmlns:a16="http://schemas.microsoft.com/office/drawing/2014/main" id="{79735398-D861-77FE-1031-C78DE9BFBD29}"/>
              </a:ext>
            </a:extLst>
          </p:cNvPr>
          <p:cNvPicPr>
            <a:picLocks noChangeAspect="1"/>
          </p:cNvPicPr>
          <p:nvPr/>
        </p:nvPicPr>
        <p:blipFill>
          <a:blip r:embed="rId7"/>
          <a:stretch>
            <a:fillRect/>
          </a:stretch>
        </p:blipFill>
        <p:spPr>
          <a:xfrm>
            <a:off x="6888480" y="8907780"/>
            <a:ext cx="3825240" cy="1146810"/>
          </a:xfrm>
          <a:prstGeom prst="rect">
            <a:avLst/>
          </a:prstGeom>
        </p:spPr>
      </p:pic>
      <p:pic>
        <p:nvPicPr>
          <p:cNvPr id="13" name="Picture 12" descr="A blue text on a black background&#10;&#10;Description automatically generated">
            <a:extLst>
              <a:ext uri="{FF2B5EF4-FFF2-40B4-BE49-F238E27FC236}">
                <a16:creationId xmlns:a16="http://schemas.microsoft.com/office/drawing/2014/main" id="{09169B94-9E3C-E2F2-CDC1-D8A14A7D2109}"/>
              </a:ext>
            </a:extLst>
          </p:cNvPr>
          <p:cNvPicPr>
            <a:picLocks noChangeAspect="1"/>
          </p:cNvPicPr>
          <p:nvPr/>
        </p:nvPicPr>
        <p:blipFill>
          <a:blip r:embed="rId8"/>
          <a:stretch>
            <a:fillRect/>
          </a:stretch>
        </p:blipFill>
        <p:spPr>
          <a:xfrm>
            <a:off x="11702415" y="9163050"/>
            <a:ext cx="2381250" cy="647700"/>
          </a:xfrm>
          <a:prstGeom prst="rect">
            <a:avLst/>
          </a:prstGeom>
        </p:spPr>
      </p:pic>
      <p:pic>
        <p:nvPicPr>
          <p:cNvPr id="9" name="Google Shape;82;p16" descr="A logo with blue and white text&#10;&#10;Description automatically generated">
            <a:extLst>
              <a:ext uri="{FF2B5EF4-FFF2-40B4-BE49-F238E27FC236}">
                <a16:creationId xmlns:a16="http://schemas.microsoft.com/office/drawing/2014/main" id="{9B2EE3AA-F7F3-3229-CC05-2E6DDE324CA7}"/>
              </a:ext>
            </a:extLst>
          </p:cNvPr>
          <p:cNvPicPr preferRelativeResize="0"/>
          <p:nvPr/>
        </p:nvPicPr>
        <p:blipFill rotWithShape="1">
          <a:blip r:embed="rId9">
            <a:alphaModFix/>
          </a:blip>
          <a:srcRect l="8499" t="15988" r="19532" b="27593"/>
          <a:stretch/>
        </p:blipFill>
        <p:spPr>
          <a:xfrm>
            <a:off x="14925304" y="8991084"/>
            <a:ext cx="2548188" cy="1057367"/>
          </a:xfrm>
          <a:prstGeom prst="rect">
            <a:avLst/>
          </a:prstGeom>
          <a:noFill/>
          <a:ln>
            <a:noFill/>
          </a:ln>
        </p:spPr>
      </p:pic>
    </p:spTree>
    <p:extLst>
      <p:ext uri="{BB962C8B-B14F-4D97-AF65-F5344CB8AC3E}">
        <p14:creationId xmlns:p14="http://schemas.microsoft.com/office/powerpoint/2010/main" val="3156704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4" name="object 4"/>
          <p:cNvSpPr txBox="1">
            <a:spLocks noGrp="1"/>
          </p:cNvSpPr>
          <p:nvPr>
            <p:ph type="body" idx="1"/>
          </p:nvPr>
        </p:nvSpPr>
        <p:spPr>
          <a:xfrm>
            <a:off x="1016000" y="2944453"/>
            <a:ext cx="14528800" cy="5245025"/>
          </a:xfrm>
          <a:prstGeom prst="rect">
            <a:avLst/>
          </a:prstGeom>
        </p:spPr>
        <p:txBody>
          <a:bodyPr vert="horz" wrap="square" lIns="0" tIns="27939" rIns="0" bIns="0" rtlCol="0">
            <a:spAutoFit/>
          </a:bodyPr>
          <a:lstStyle/>
          <a:p>
            <a:pPr marL="457200" indent="-457200" algn="l" rtl="0" fontAlgn="base">
              <a:spcAft>
                <a:spcPts val="600"/>
              </a:spcAft>
              <a:buFont typeface="Arial" panose="020B0604020202020204" pitchFamily="34" charset="0"/>
              <a:buChar char="•"/>
            </a:pPr>
            <a:r>
              <a:rPr lang="en-US" sz="3600">
                <a:latin typeface="DM Sans" pitchFamily="2" charset="0"/>
                <a:cs typeface="Poppins" panose="00000500000000000000" pitchFamily="2" charset="0"/>
              </a:rPr>
              <a:t>When policy windows open</a:t>
            </a:r>
          </a:p>
          <a:p>
            <a:pPr marL="914400" lvl="1" indent="-457200" algn="l" rtl="0" fontAlgn="base">
              <a:spcAft>
                <a:spcPts val="600"/>
              </a:spcAft>
              <a:buFont typeface="Arial" panose="020B0604020202020204" pitchFamily="34" charset="0"/>
              <a:buChar char="•"/>
            </a:pPr>
            <a:r>
              <a:rPr lang="en-US" sz="3600">
                <a:solidFill>
                  <a:srgbClr val="001689"/>
                </a:solidFill>
                <a:latin typeface="DM Sans" pitchFamily="2" charset="0"/>
                <a:cs typeface="Poppins" panose="00000500000000000000" pitchFamily="2" charset="0"/>
              </a:rPr>
              <a:t>Policymakers need to match diverse forms of evidence and other types of information to a given policy context and issue</a:t>
            </a:r>
          </a:p>
          <a:p>
            <a:pPr marL="914400" lvl="1" indent="-457200" algn="l" rtl="0" fontAlgn="base">
              <a:spcAft>
                <a:spcPts val="600"/>
              </a:spcAft>
              <a:buFont typeface="Arial" panose="020B0604020202020204" pitchFamily="34" charset="0"/>
              <a:buChar char="•"/>
            </a:pPr>
            <a:r>
              <a:rPr lang="en-US" sz="3600">
                <a:solidFill>
                  <a:srgbClr val="001689"/>
                </a:solidFill>
                <a:latin typeface="DM Sans" pitchFamily="2" charset="0"/>
                <a:cs typeface="Poppins" panose="00000500000000000000" pitchFamily="2" charset="0"/>
              </a:rPr>
              <a:t>Technical staff need to provide ultra-rapid evidence support (drawing on existing evidence) and use a ‘general contractor’ model (creating flows of new evidence)</a:t>
            </a:r>
          </a:p>
          <a:p>
            <a:pPr marL="457200" indent="-457200" algn="l" rtl="0" fontAlgn="base">
              <a:spcAft>
                <a:spcPts val="600"/>
              </a:spcAft>
              <a:buFont typeface="Arial" panose="020B0604020202020204" pitchFamily="34" charset="0"/>
              <a:buChar char="•"/>
            </a:pPr>
            <a:r>
              <a:rPr lang="en-US" sz="3600">
                <a:latin typeface="DM Sans" pitchFamily="2" charset="0"/>
                <a:cs typeface="Poppins" panose="00000500000000000000" pitchFamily="2" charset="0"/>
              </a:rPr>
              <a:t>Evidence synthesis, especially living evidence synthesis that make available downloadable datasets, is a game-changer for ultra-rapid evidence support</a:t>
            </a:r>
          </a:p>
        </p:txBody>
      </p:sp>
      <p:sp>
        <p:nvSpPr>
          <p:cNvPr id="5" name="object 5"/>
          <p:cNvSpPr txBox="1">
            <a:spLocks noGrp="1"/>
          </p:cNvSpPr>
          <p:nvPr>
            <p:ph type="title"/>
          </p:nvPr>
        </p:nvSpPr>
        <p:spPr>
          <a:xfrm>
            <a:off x="1016000" y="810949"/>
            <a:ext cx="12533630" cy="574516"/>
          </a:xfrm>
          <a:prstGeom prst="rect">
            <a:avLst/>
          </a:prstGeom>
        </p:spPr>
        <p:txBody>
          <a:bodyPr vert="horz" wrap="square" lIns="0" tIns="12700" rIns="0" bIns="0" rtlCol="0">
            <a:spAutoFit/>
          </a:bodyPr>
          <a:lstStyle/>
          <a:p>
            <a:pPr marL="12700">
              <a:lnSpc>
                <a:spcPct val="100000"/>
              </a:lnSpc>
              <a:spcBef>
                <a:spcPts val="100"/>
              </a:spcBef>
            </a:pPr>
            <a:r>
              <a:rPr lang="en-US">
                <a:solidFill>
                  <a:srgbClr val="001689"/>
                </a:solidFill>
              </a:rPr>
              <a:t>‘Use case’ for syntheses and maps at a local level</a:t>
            </a:r>
            <a:endParaRPr spc="-20">
              <a:solidFill>
                <a:srgbClr val="001689"/>
              </a:solidFill>
            </a:endParaRPr>
          </a:p>
        </p:txBody>
      </p:sp>
      <p:sp>
        <p:nvSpPr>
          <p:cNvPr id="6" name="object 6"/>
          <p:cNvSpPr/>
          <p:nvPr/>
        </p:nvSpPr>
        <p:spPr>
          <a:xfrm>
            <a:off x="0" y="1648586"/>
            <a:ext cx="5193030" cy="38100"/>
          </a:xfrm>
          <a:custGeom>
            <a:avLst/>
            <a:gdLst/>
            <a:ahLst/>
            <a:cxnLst/>
            <a:rect l="l" t="t" r="r" b="b"/>
            <a:pathLst>
              <a:path w="5193030" h="38100">
                <a:moveTo>
                  <a:pt x="0" y="38099"/>
                </a:moveTo>
                <a:lnTo>
                  <a:pt x="0" y="0"/>
                </a:lnTo>
                <a:lnTo>
                  <a:pt x="5192612" y="0"/>
                </a:lnTo>
                <a:lnTo>
                  <a:pt x="5192612" y="38099"/>
                </a:lnTo>
                <a:lnTo>
                  <a:pt x="0" y="38099"/>
                </a:lnTo>
                <a:close/>
              </a:path>
            </a:pathLst>
          </a:custGeom>
          <a:solidFill>
            <a:srgbClr val="E98517"/>
          </a:solidFill>
        </p:spPr>
        <p:txBody>
          <a:bodyPr wrap="square" lIns="0" tIns="0" rIns="0" bIns="0" rtlCol="0"/>
          <a:lstStyle/>
          <a:p>
            <a:endParaRPr/>
          </a:p>
        </p:txBody>
      </p:sp>
      <p:pic>
        <p:nvPicPr>
          <p:cNvPr id="8" name="Picture 7" descr="A blue text on a black background&#10;&#10;Description automatically generated">
            <a:extLst>
              <a:ext uri="{FF2B5EF4-FFF2-40B4-BE49-F238E27FC236}">
                <a16:creationId xmlns:a16="http://schemas.microsoft.com/office/drawing/2014/main" id="{5A408654-781E-C6CD-61D9-EB9BA7FB6F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468102"/>
            <a:ext cx="3459858" cy="1158688"/>
          </a:xfrm>
          <a:prstGeom prst="rect">
            <a:avLst/>
          </a:prstGeom>
        </p:spPr>
      </p:pic>
      <p:pic>
        <p:nvPicPr>
          <p:cNvPr id="10" name="Picture 9">
            <a:extLst>
              <a:ext uri="{FF2B5EF4-FFF2-40B4-BE49-F238E27FC236}">
                <a16:creationId xmlns:a16="http://schemas.microsoft.com/office/drawing/2014/main" id="{294AE3B8-1E63-C16C-DE0A-296E1E453EF9}"/>
              </a:ext>
            </a:extLst>
          </p:cNvPr>
          <p:cNvPicPr>
            <a:picLocks noChangeAspect="1"/>
          </p:cNvPicPr>
          <p:nvPr/>
        </p:nvPicPr>
        <p:blipFill>
          <a:blip r:embed="rId4"/>
          <a:stretch>
            <a:fillRect/>
          </a:stretch>
        </p:blipFill>
        <p:spPr>
          <a:xfrm>
            <a:off x="762000" y="8987790"/>
            <a:ext cx="2590800" cy="1066800"/>
          </a:xfrm>
          <a:prstGeom prst="rect">
            <a:avLst/>
          </a:prstGeom>
        </p:spPr>
      </p:pic>
      <p:pic>
        <p:nvPicPr>
          <p:cNvPr id="11" name="Picture 10" descr="A blue text on a black background&#10;&#10;Description automatically generated">
            <a:extLst>
              <a:ext uri="{FF2B5EF4-FFF2-40B4-BE49-F238E27FC236}">
                <a16:creationId xmlns:a16="http://schemas.microsoft.com/office/drawing/2014/main" id="{E6A31DF1-6ED0-1975-AF4A-FB625855B553}"/>
              </a:ext>
            </a:extLst>
          </p:cNvPr>
          <p:cNvPicPr>
            <a:picLocks noChangeAspect="1"/>
          </p:cNvPicPr>
          <p:nvPr/>
        </p:nvPicPr>
        <p:blipFill>
          <a:blip r:embed="rId5"/>
          <a:stretch>
            <a:fillRect/>
          </a:stretch>
        </p:blipFill>
        <p:spPr>
          <a:xfrm>
            <a:off x="3965258" y="8940165"/>
            <a:ext cx="1876425" cy="1162050"/>
          </a:xfrm>
          <a:prstGeom prst="rect">
            <a:avLst/>
          </a:prstGeom>
        </p:spPr>
      </p:pic>
      <p:pic>
        <p:nvPicPr>
          <p:cNvPr id="12" name="Picture 11" descr="A close-up of a logo&#10;&#10;Description automatically generated">
            <a:extLst>
              <a:ext uri="{FF2B5EF4-FFF2-40B4-BE49-F238E27FC236}">
                <a16:creationId xmlns:a16="http://schemas.microsoft.com/office/drawing/2014/main" id="{79735398-D861-77FE-1031-C78DE9BFBD29}"/>
              </a:ext>
            </a:extLst>
          </p:cNvPr>
          <p:cNvPicPr>
            <a:picLocks noChangeAspect="1"/>
          </p:cNvPicPr>
          <p:nvPr/>
        </p:nvPicPr>
        <p:blipFill>
          <a:blip r:embed="rId6"/>
          <a:stretch>
            <a:fillRect/>
          </a:stretch>
        </p:blipFill>
        <p:spPr>
          <a:xfrm>
            <a:off x="6888480" y="8907780"/>
            <a:ext cx="3825240" cy="1146810"/>
          </a:xfrm>
          <a:prstGeom prst="rect">
            <a:avLst/>
          </a:prstGeom>
        </p:spPr>
      </p:pic>
      <p:pic>
        <p:nvPicPr>
          <p:cNvPr id="13" name="Picture 12" descr="A blue text on a black background&#10;&#10;Description automatically generated">
            <a:extLst>
              <a:ext uri="{FF2B5EF4-FFF2-40B4-BE49-F238E27FC236}">
                <a16:creationId xmlns:a16="http://schemas.microsoft.com/office/drawing/2014/main" id="{09169B94-9E3C-E2F2-CDC1-D8A14A7D2109}"/>
              </a:ext>
            </a:extLst>
          </p:cNvPr>
          <p:cNvPicPr>
            <a:picLocks noChangeAspect="1"/>
          </p:cNvPicPr>
          <p:nvPr/>
        </p:nvPicPr>
        <p:blipFill>
          <a:blip r:embed="rId7"/>
          <a:stretch>
            <a:fillRect/>
          </a:stretch>
        </p:blipFill>
        <p:spPr>
          <a:xfrm>
            <a:off x="11702415" y="9163050"/>
            <a:ext cx="2381250" cy="647700"/>
          </a:xfrm>
          <a:prstGeom prst="rect">
            <a:avLst/>
          </a:prstGeom>
        </p:spPr>
      </p:pic>
      <p:pic>
        <p:nvPicPr>
          <p:cNvPr id="9" name="Google Shape;82;p16" descr="A logo with blue and white text&#10;&#10;Description automatically generated">
            <a:extLst>
              <a:ext uri="{FF2B5EF4-FFF2-40B4-BE49-F238E27FC236}">
                <a16:creationId xmlns:a16="http://schemas.microsoft.com/office/drawing/2014/main" id="{792A5B4B-E211-277F-8BE7-EE23BFC02DAB}"/>
              </a:ext>
            </a:extLst>
          </p:cNvPr>
          <p:cNvPicPr preferRelativeResize="0"/>
          <p:nvPr/>
        </p:nvPicPr>
        <p:blipFill rotWithShape="1">
          <a:blip r:embed="rId8">
            <a:alphaModFix/>
          </a:blip>
          <a:srcRect l="8499" t="15988" r="19532" b="27593"/>
          <a:stretch/>
        </p:blipFill>
        <p:spPr>
          <a:xfrm>
            <a:off x="14925304" y="8991084"/>
            <a:ext cx="2548188" cy="1057367"/>
          </a:xfrm>
          <a:prstGeom prst="rect">
            <a:avLst/>
          </a:prstGeom>
          <a:noFill/>
          <a:ln>
            <a:noFill/>
          </a:ln>
        </p:spPr>
      </p:pic>
    </p:spTree>
    <p:extLst>
      <p:ext uri="{BB962C8B-B14F-4D97-AF65-F5344CB8AC3E}">
        <p14:creationId xmlns:p14="http://schemas.microsoft.com/office/powerpoint/2010/main" val="4235709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5" name="object 5"/>
          <p:cNvSpPr txBox="1">
            <a:spLocks noGrp="1"/>
          </p:cNvSpPr>
          <p:nvPr>
            <p:ph type="title"/>
          </p:nvPr>
        </p:nvSpPr>
        <p:spPr>
          <a:xfrm>
            <a:off x="1016000" y="810949"/>
            <a:ext cx="12533630" cy="574516"/>
          </a:xfrm>
          <a:prstGeom prst="rect">
            <a:avLst/>
          </a:prstGeom>
        </p:spPr>
        <p:txBody>
          <a:bodyPr vert="horz" wrap="square" lIns="0" tIns="12700" rIns="0" bIns="0" rtlCol="0" anchor="t">
            <a:spAutoFit/>
          </a:bodyPr>
          <a:lstStyle/>
          <a:p>
            <a:pPr marL="12700">
              <a:spcBef>
                <a:spcPts val="100"/>
              </a:spcBef>
            </a:pPr>
            <a:r>
              <a:rPr lang="en-US" spc="-20">
                <a:solidFill>
                  <a:srgbClr val="001689"/>
                </a:solidFill>
              </a:rPr>
              <a:t>Mapping evidence to a given policy context and issue</a:t>
            </a:r>
            <a:endParaRPr spc="-20">
              <a:solidFill>
                <a:srgbClr val="001689"/>
              </a:solidFill>
            </a:endParaRPr>
          </a:p>
        </p:txBody>
      </p:sp>
      <p:sp>
        <p:nvSpPr>
          <p:cNvPr id="6" name="object 6"/>
          <p:cNvSpPr/>
          <p:nvPr/>
        </p:nvSpPr>
        <p:spPr>
          <a:xfrm>
            <a:off x="0" y="1648586"/>
            <a:ext cx="5193030" cy="38100"/>
          </a:xfrm>
          <a:custGeom>
            <a:avLst/>
            <a:gdLst/>
            <a:ahLst/>
            <a:cxnLst/>
            <a:rect l="l" t="t" r="r" b="b"/>
            <a:pathLst>
              <a:path w="5193030" h="38100">
                <a:moveTo>
                  <a:pt x="0" y="38099"/>
                </a:moveTo>
                <a:lnTo>
                  <a:pt x="0" y="0"/>
                </a:lnTo>
                <a:lnTo>
                  <a:pt x="5192612" y="0"/>
                </a:lnTo>
                <a:lnTo>
                  <a:pt x="5192612" y="38099"/>
                </a:lnTo>
                <a:lnTo>
                  <a:pt x="0" y="38099"/>
                </a:lnTo>
                <a:close/>
              </a:path>
            </a:pathLst>
          </a:custGeom>
          <a:solidFill>
            <a:srgbClr val="E98517"/>
          </a:solidFill>
        </p:spPr>
        <p:txBody>
          <a:bodyPr wrap="square" lIns="0" tIns="0" rIns="0" bIns="0" rtlCol="0"/>
          <a:lstStyle/>
          <a:p>
            <a:endParaRPr/>
          </a:p>
        </p:txBody>
      </p:sp>
      <p:pic>
        <p:nvPicPr>
          <p:cNvPr id="8" name="Picture 7" descr="A blue text on a black background&#10;&#10;Description automatically generated">
            <a:extLst>
              <a:ext uri="{FF2B5EF4-FFF2-40B4-BE49-F238E27FC236}">
                <a16:creationId xmlns:a16="http://schemas.microsoft.com/office/drawing/2014/main" id="{5A408654-781E-C6CD-61D9-EB9BA7FB6F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468102"/>
            <a:ext cx="3459858" cy="1158688"/>
          </a:xfrm>
          <a:prstGeom prst="rect">
            <a:avLst/>
          </a:prstGeom>
        </p:spPr>
      </p:pic>
      <p:pic>
        <p:nvPicPr>
          <p:cNvPr id="10" name="Picture 9">
            <a:extLst>
              <a:ext uri="{FF2B5EF4-FFF2-40B4-BE49-F238E27FC236}">
                <a16:creationId xmlns:a16="http://schemas.microsoft.com/office/drawing/2014/main" id="{294AE3B8-1E63-C16C-DE0A-296E1E453EF9}"/>
              </a:ext>
            </a:extLst>
          </p:cNvPr>
          <p:cNvPicPr>
            <a:picLocks noChangeAspect="1"/>
          </p:cNvPicPr>
          <p:nvPr/>
        </p:nvPicPr>
        <p:blipFill>
          <a:blip r:embed="rId4"/>
          <a:stretch>
            <a:fillRect/>
          </a:stretch>
        </p:blipFill>
        <p:spPr>
          <a:xfrm>
            <a:off x="762000" y="8987790"/>
            <a:ext cx="2590800" cy="1066800"/>
          </a:xfrm>
          <a:prstGeom prst="rect">
            <a:avLst/>
          </a:prstGeom>
        </p:spPr>
      </p:pic>
      <p:pic>
        <p:nvPicPr>
          <p:cNvPr id="11" name="Picture 10" descr="A blue text on a black background&#10;&#10;Description automatically generated">
            <a:extLst>
              <a:ext uri="{FF2B5EF4-FFF2-40B4-BE49-F238E27FC236}">
                <a16:creationId xmlns:a16="http://schemas.microsoft.com/office/drawing/2014/main" id="{E6A31DF1-6ED0-1975-AF4A-FB625855B553}"/>
              </a:ext>
            </a:extLst>
          </p:cNvPr>
          <p:cNvPicPr>
            <a:picLocks noChangeAspect="1"/>
          </p:cNvPicPr>
          <p:nvPr/>
        </p:nvPicPr>
        <p:blipFill>
          <a:blip r:embed="rId5"/>
          <a:stretch>
            <a:fillRect/>
          </a:stretch>
        </p:blipFill>
        <p:spPr>
          <a:xfrm>
            <a:off x="3965258" y="8940165"/>
            <a:ext cx="1876425" cy="1162050"/>
          </a:xfrm>
          <a:prstGeom prst="rect">
            <a:avLst/>
          </a:prstGeom>
        </p:spPr>
      </p:pic>
      <p:pic>
        <p:nvPicPr>
          <p:cNvPr id="12" name="Picture 11" descr="A close-up of a logo&#10;&#10;Description automatically generated">
            <a:extLst>
              <a:ext uri="{FF2B5EF4-FFF2-40B4-BE49-F238E27FC236}">
                <a16:creationId xmlns:a16="http://schemas.microsoft.com/office/drawing/2014/main" id="{79735398-D861-77FE-1031-C78DE9BFBD29}"/>
              </a:ext>
            </a:extLst>
          </p:cNvPr>
          <p:cNvPicPr>
            <a:picLocks noChangeAspect="1"/>
          </p:cNvPicPr>
          <p:nvPr/>
        </p:nvPicPr>
        <p:blipFill>
          <a:blip r:embed="rId6"/>
          <a:stretch>
            <a:fillRect/>
          </a:stretch>
        </p:blipFill>
        <p:spPr>
          <a:xfrm>
            <a:off x="6888480" y="8907780"/>
            <a:ext cx="3825240" cy="1146810"/>
          </a:xfrm>
          <a:prstGeom prst="rect">
            <a:avLst/>
          </a:prstGeom>
        </p:spPr>
      </p:pic>
      <p:pic>
        <p:nvPicPr>
          <p:cNvPr id="13" name="Picture 12" descr="A blue text on a black background&#10;&#10;Description automatically generated">
            <a:extLst>
              <a:ext uri="{FF2B5EF4-FFF2-40B4-BE49-F238E27FC236}">
                <a16:creationId xmlns:a16="http://schemas.microsoft.com/office/drawing/2014/main" id="{09169B94-9E3C-E2F2-CDC1-D8A14A7D2109}"/>
              </a:ext>
            </a:extLst>
          </p:cNvPr>
          <p:cNvPicPr>
            <a:picLocks noChangeAspect="1"/>
          </p:cNvPicPr>
          <p:nvPr/>
        </p:nvPicPr>
        <p:blipFill>
          <a:blip r:embed="rId7"/>
          <a:stretch>
            <a:fillRect/>
          </a:stretch>
        </p:blipFill>
        <p:spPr>
          <a:xfrm>
            <a:off x="11702415" y="9163050"/>
            <a:ext cx="2381250" cy="647700"/>
          </a:xfrm>
          <a:prstGeom prst="rect">
            <a:avLst/>
          </a:prstGeom>
        </p:spPr>
      </p:pic>
      <p:pic>
        <p:nvPicPr>
          <p:cNvPr id="2" name="Picture 1" descr="A diagram of a diagram&#10;&#10;Description automatically generated">
            <a:extLst>
              <a:ext uri="{FF2B5EF4-FFF2-40B4-BE49-F238E27FC236}">
                <a16:creationId xmlns:a16="http://schemas.microsoft.com/office/drawing/2014/main" id="{BF8294CE-C435-CD50-1316-20C76E2859A9}"/>
              </a:ext>
            </a:extLst>
          </p:cNvPr>
          <p:cNvPicPr>
            <a:picLocks noChangeAspect="1"/>
          </p:cNvPicPr>
          <p:nvPr/>
        </p:nvPicPr>
        <p:blipFill>
          <a:blip r:embed="rId8"/>
          <a:stretch>
            <a:fillRect/>
          </a:stretch>
        </p:blipFill>
        <p:spPr>
          <a:xfrm>
            <a:off x="762001" y="1777833"/>
            <a:ext cx="16733920" cy="6971967"/>
          </a:xfrm>
          <a:prstGeom prst="rect">
            <a:avLst/>
          </a:prstGeom>
        </p:spPr>
      </p:pic>
      <p:pic>
        <p:nvPicPr>
          <p:cNvPr id="9" name="Google Shape;82;p16" descr="A logo with blue and white text&#10;&#10;Description automatically generated">
            <a:extLst>
              <a:ext uri="{FF2B5EF4-FFF2-40B4-BE49-F238E27FC236}">
                <a16:creationId xmlns:a16="http://schemas.microsoft.com/office/drawing/2014/main" id="{44274560-9E52-B0C4-19C7-14E0EF5BB313}"/>
              </a:ext>
            </a:extLst>
          </p:cNvPr>
          <p:cNvPicPr preferRelativeResize="0"/>
          <p:nvPr/>
        </p:nvPicPr>
        <p:blipFill rotWithShape="1">
          <a:blip r:embed="rId9">
            <a:alphaModFix/>
          </a:blip>
          <a:srcRect l="8499" t="15988" r="19532" b="27593"/>
          <a:stretch/>
        </p:blipFill>
        <p:spPr>
          <a:xfrm>
            <a:off x="14925304" y="8991084"/>
            <a:ext cx="2548188" cy="1057367"/>
          </a:xfrm>
          <a:prstGeom prst="rect">
            <a:avLst/>
          </a:prstGeom>
          <a:noFill/>
          <a:ln>
            <a:noFill/>
          </a:ln>
        </p:spPr>
      </p:pic>
    </p:spTree>
    <p:extLst>
      <p:ext uri="{BB962C8B-B14F-4D97-AF65-F5344CB8AC3E}">
        <p14:creationId xmlns:p14="http://schemas.microsoft.com/office/powerpoint/2010/main" val="1928629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5" name="object 5"/>
          <p:cNvSpPr txBox="1">
            <a:spLocks noGrp="1"/>
          </p:cNvSpPr>
          <p:nvPr>
            <p:ph type="title"/>
          </p:nvPr>
        </p:nvSpPr>
        <p:spPr>
          <a:xfrm>
            <a:off x="1016000" y="810949"/>
            <a:ext cx="12533630" cy="574516"/>
          </a:xfrm>
          <a:prstGeom prst="rect">
            <a:avLst/>
          </a:prstGeom>
        </p:spPr>
        <p:txBody>
          <a:bodyPr vert="horz" wrap="square" lIns="0" tIns="12700" rIns="0" bIns="0" rtlCol="0" anchor="t">
            <a:spAutoFit/>
          </a:bodyPr>
          <a:lstStyle/>
          <a:p>
            <a:pPr marL="12700">
              <a:spcBef>
                <a:spcPts val="100"/>
              </a:spcBef>
            </a:pPr>
            <a:r>
              <a:rPr lang="en-US" spc="-20">
                <a:solidFill>
                  <a:srgbClr val="001689"/>
                </a:solidFill>
              </a:rPr>
              <a:t>Providing timely, demand-driven evidence support</a:t>
            </a:r>
            <a:endParaRPr spc="-20">
              <a:solidFill>
                <a:srgbClr val="001689"/>
              </a:solidFill>
            </a:endParaRPr>
          </a:p>
        </p:txBody>
      </p:sp>
      <p:sp>
        <p:nvSpPr>
          <p:cNvPr id="6" name="object 6"/>
          <p:cNvSpPr/>
          <p:nvPr/>
        </p:nvSpPr>
        <p:spPr>
          <a:xfrm>
            <a:off x="0" y="1648586"/>
            <a:ext cx="5193030" cy="38100"/>
          </a:xfrm>
          <a:custGeom>
            <a:avLst/>
            <a:gdLst/>
            <a:ahLst/>
            <a:cxnLst/>
            <a:rect l="l" t="t" r="r" b="b"/>
            <a:pathLst>
              <a:path w="5193030" h="38100">
                <a:moveTo>
                  <a:pt x="0" y="38099"/>
                </a:moveTo>
                <a:lnTo>
                  <a:pt x="0" y="0"/>
                </a:lnTo>
                <a:lnTo>
                  <a:pt x="5192612" y="0"/>
                </a:lnTo>
                <a:lnTo>
                  <a:pt x="5192612" y="38099"/>
                </a:lnTo>
                <a:lnTo>
                  <a:pt x="0" y="38099"/>
                </a:lnTo>
                <a:close/>
              </a:path>
            </a:pathLst>
          </a:custGeom>
          <a:solidFill>
            <a:srgbClr val="E98517"/>
          </a:solidFill>
        </p:spPr>
        <p:txBody>
          <a:bodyPr wrap="square" lIns="0" tIns="0" rIns="0" bIns="0" rtlCol="0"/>
          <a:lstStyle/>
          <a:p>
            <a:endParaRPr/>
          </a:p>
        </p:txBody>
      </p:sp>
      <p:pic>
        <p:nvPicPr>
          <p:cNvPr id="8" name="Picture 7" descr="A blue text on a black background&#10;&#10;Description automatically generated">
            <a:extLst>
              <a:ext uri="{FF2B5EF4-FFF2-40B4-BE49-F238E27FC236}">
                <a16:creationId xmlns:a16="http://schemas.microsoft.com/office/drawing/2014/main" id="{5A408654-781E-C6CD-61D9-EB9BA7FB6F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468102"/>
            <a:ext cx="3459858" cy="1158688"/>
          </a:xfrm>
          <a:prstGeom prst="rect">
            <a:avLst/>
          </a:prstGeom>
        </p:spPr>
      </p:pic>
      <p:pic>
        <p:nvPicPr>
          <p:cNvPr id="10" name="Picture 9">
            <a:extLst>
              <a:ext uri="{FF2B5EF4-FFF2-40B4-BE49-F238E27FC236}">
                <a16:creationId xmlns:a16="http://schemas.microsoft.com/office/drawing/2014/main" id="{294AE3B8-1E63-C16C-DE0A-296E1E453EF9}"/>
              </a:ext>
            </a:extLst>
          </p:cNvPr>
          <p:cNvPicPr>
            <a:picLocks noChangeAspect="1"/>
          </p:cNvPicPr>
          <p:nvPr/>
        </p:nvPicPr>
        <p:blipFill>
          <a:blip r:embed="rId4"/>
          <a:stretch>
            <a:fillRect/>
          </a:stretch>
        </p:blipFill>
        <p:spPr>
          <a:xfrm>
            <a:off x="762000" y="8987790"/>
            <a:ext cx="2590800" cy="1066800"/>
          </a:xfrm>
          <a:prstGeom prst="rect">
            <a:avLst/>
          </a:prstGeom>
        </p:spPr>
      </p:pic>
      <p:pic>
        <p:nvPicPr>
          <p:cNvPr id="11" name="Picture 10" descr="A blue text on a black background&#10;&#10;Description automatically generated">
            <a:extLst>
              <a:ext uri="{FF2B5EF4-FFF2-40B4-BE49-F238E27FC236}">
                <a16:creationId xmlns:a16="http://schemas.microsoft.com/office/drawing/2014/main" id="{E6A31DF1-6ED0-1975-AF4A-FB625855B553}"/>
              </a:ext>
            </a:extLst>
          </p:cNvPr>
          <p:cNvPicPr>
            <a:picLocks noChangeAspect="1"/>
          </p:cNvPicPr>
          <p:nvPr/>
        </p:nvPicPr>
        <p:blipFill>
          <a:blip r:embed="rId5"/>
          <a:stretch>
            <a:fillRect/>
          </a:stretch>
        </p:blipFill>
        <p:spPr>
          <a:xfrm>
            <a:off x="3965258" y="8940165"/>
            <a:ext cx="1876425" cy="1162050"/>
          </a:xfrm>
          <a:prstGeom prst="rect">
            <a:avLst/>
          </a:prstGeom>
        </p:spPr>
      </p:pic>
      <p:pic>
        <p:nvPicPr>
          <p:cNvPr id="12" name="Picture 11" descr="A close-up of a logo&#10;&#10;Description automatically generated">
            <a:extLst>
              <a:ext uri="{FF2B5EF4-FFF2-40B4-BE49-F238E27FC236}">
                <a16:creationId xmlns:a16="http://schemas.microsoft.com/office/drawing/2014/main" id="{79735398-D861-77FE-1031-C78DE9BFBD29}"/>
              </a:ext>
            </a:extLst>
          </p:cNvPr>
          <p:cNvPicPr>
            <a:picLocks noChangeAspect="1"/>
          </p:cNvPicPr>
          <p:nvPr/>
        </p:nvPicPr>
        <p:blipFill>
          <a:blip r:embed="rId6"/>
          <a:stretch>
            <a:fillRect/>
          </a:stretch>
        </p:blipFill>
        <p:spPr>
          <a:xfrm>
            <a:off x="6888480" y="8907780"/>
            <a:ext cx="3825240" cy="1146810"/>
          </a:xfrm>
          <a:prstGeom prst="rect">
            <a:avLst/>
          </a:prstGeom>
        </p:spPr>
      </p:pic>
      <p:pic>
        <p:nvPicPr>
          <p:cNvPr id="13" name="Picture 12" descr="A blue text on a black background&#10;&#10;Description automatically generated">
            <a:extLst>
              <a:ext uri="{FF2B5EF4-FFF2-40B4-BE49-F238E27FC236}">
                <a16:creationId xmlns:a16="http://schemas.microsoft.com/office/drawing/2014/main" id="{09169B94-9E3C-E2F2-CDC1-D8A14A7D2109}"/>
              </a:ext>
            </a:extLst>
          </p:cNvPr>
          <p:cNvPicPr>
            <a:picLocks noChangeAspect="1"/>
          </p:cNvPicPr>
          <p:nvPr/>
        </p:nvPicPr>
        <p:blipFill>
          <a:blip r:embed="rId7"/>
          <a:stretch>
            <a:fillRect/>
          </a:stretch>
        </p:blipFill>
        <p:spPr>
          <a:xfrm>
            <a:off x="11702415" y="9163050"/>
            <a:ext cx="2381250" cy="647700"/>
          </a:xfrm>
          <a:prstGeom prst="rect">
            <a:avLst/>
          </a:prstGeom>
        </p:spPr>
      </p:pic>
      <p:pic>
        <p:nvPicPr>
          <p:cNvPr id="7" name="Google Shape;82;p16" descr="A logo with blue and white text&#10;&#10;Description automatically generated">
            <a:extLst>
              <a:ext uri="{FF2B5EF4-FFF2-40B4-BE49-F238E27FC236}">
                <a16:creationId xmlns:a16="http://schemas.microsoft.com/office/drawing/2014/main" id="{3E992755-56C6-CFD5-893D-385627DE9C19}"/>
              </a:ext>
            </a:extLst>
          </p:cNvPr>
          <p:cNvPicPr preferRelativeResize="0"/>
          <p:nvPr/>
        </p:nvPicPr>
        <p:blipFill rotWithShape="1">
          <a:blip r:embed="rId8">
            <a:alphaModFix/>
          </a:blip>
          <a:srcRect l="8499" t="15988" r="19532" b="27593"/>
          <a:stretch/>
        </p:blipFill>
        <p:spPr>
          <a:xfrm>
            <a:off x="14925304" y="8991084"/>
            <a:ext cx="2548188" cy="1057367"/>
          </a:xfrm>
          <a:prstGeom prst="rect">
            <a:avLst/>
          </a:prstGeom>
          <a:noFill/>
          <a:ln>
            <a:noFill/>
          </a:ln>
        </p:spPr>
      </p:pic>
      <p:pic>
        <p:nvPicPr>
          <p:cNvPr id="4" name="Picture 3">
            <a:extLst>
              <a:ext uri="{FF2B5EF4-FFF2-40B4-BE49-F238E27FC236}">
                <a16:creationId xmlns:a16="http://schemas.microsoft.com/office/drawing/2014/main" id="{3CC74455-0DDE-5943-EC61-791848176A36}"/>
              </a:ext>
            </a:extLst>
          </p:cNvPr>
          <p:cNvPicPr>
            <a:picLocks noChangeAspect="1"/>
          </p:cNvPicPr>
          <p:nvPr/>
        </p:nvPicPr>
        <p:blipFill rotWithShape="1">
          <a:blip r:embed="rId9"/>
          <a:srcRect r="364" b="-208"/>
          <a:stretch/>
        </p:blipFill>
        <p:spPr>
          <a:xfrm>
            <a:off x="1560093" y="1794373"/>
            <a:ext cx="15098991" cy="6974359"/>
          </a:xfrm>
          <a:prstGeom prst="rect">
            <a:avLst/>
          </a:prstGeom>
        </p:spPr>
      </p:pic>
    </p:spTree>
    <p:extLst>
      <p:ext uri="{BB962C8B-B14F-4D97-AF65-F5344CB8AC3E}">
        <p14:creationId xmlns:p14="http://schemas.microsoft.com/office/powerpoint/2010/main" val="3937203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4" name="object 4"/>
          <p:cNvSpPr txBox="1">
            <a:spLocks noGrp="1"/>
          </p:cNvSpPr>
          <p:nvPr>
            <p:ph type="body" idx="1"/>
          </p:nvPr>
        </p:nvSpPr>
        <p:spPr>
          <a:xfrm>
            <a:off x="1016000" y="2944453"/>
            <a:ext cx="14528800" cy="3783086"/>
          </a:xfrm>
          <a:prstGeom prst="rect">
            <a:avLst/>
          </a:prstGeom>
        </p:spPr>
        <p:txBody>
          <a:bodyPr vert="horz" wrap="square" lIns="0" tIns="27939" rIns="0" bIns="0" rtlCol="0" anchor="t">
            <a:spAutoFit/>
          </a:bodyPr>
          <a:lstStyle/>
          <a:p>
            <a:pPr marL="571500" indent="-571500" algn="l" rtl="0" fontAlgn="base">
              <a:spcAft>
                <a:spcPts val="600"/>
              </a:spcAft>
              <a:buFont typeface="Arial" panose="020B0604020202020204" pitchFamily="34" charset="0"/>
              <a:buChar char="•"/>
            </a:pPr>
            <a:r>
              <a:rPr lang="en-US" sz="3600">
                <a:latin typeface="DM Sans" pitchFamily="2" charset="0"/>
                <a:cs typeface="Poppins" panose="00000500000000000000" pitchFamily="2" charset="0"/>
              </a:rPr>
              <a:t>When supporting national development agendas</a:t>
            </a:r>
          </a:p>
          <a:p>
            <a:pPr marL="1028700" lvl="1" indent="-571500" algn="l" rtl="0" fontAlgn="base">
              <a:spcAft>
                <a:spcPts val="600"/>
              </a:spcAft>
              <a:buFont typeface="Arial" panose="020B0604020202020204" pitchFamily="34" charset="0"/>
              <a:buChar char="•"/>
            </a:pPr>
            <a:r>
              <a:rPr lang="en-US" sz="3000">
                <a:solidFill>
                  <a:srgbClr val="001689"/>
                </a:solidFill>
                <a:latin typeface="DM Sans"/>
                <a:cs typeface="Poppins"/>
              </a:rPr>
              <a:t>UN agencies need to ensure that the normative guidance and technical assistance they provide are based on the best available evidence and subjected to independent evaluation and learning</a:t>
            </a:r>
          </a:p>
          <a:p>
            <a:pPr marL="571500" indent="-571500" algn="l" rtl="0" fontAlgn="base">
              <a:spcAft>
                <a:spcPts val="600"/>
              </a:spcAft>
              <a:buFont typeface="Arial" panose="020B0604020202020204" pitchFamily="34" charset="0"/>
              <a:buChar char="•"/>
            </a:pPr>
            <a:r>
              <a:rPr lang="en-US" sz="3600">
                <a:latin typeface="DM Sans" pitchFamily="2" charset="0"/>
                <a:cs typeface="Poppins" panose="00000500000000000000" pitchFamily="2" charset="0"/>
              </a:rPr>
              <a:t>Evidence synthesis, both of independent evaluations and available scientific studies, is a game-changer for UN agencies and their work supporting member states</a:t>
            </a:r>
          </a:p>
        </p:txBody>
      </p:sp>
      <p:sp>
        <p:nvSpPr>
          <p:cNvPr id="5" name="object 5"/>
          <p:cNvSpPr txBox="1">
            <a:spLocks noGrp="1"/>
          </p:cNvSpPr>
          <p:nvPr>
            <p:ph type="title"/>
          </p:nvPr>
        </p:nvSpPr>
        <p:spPr>
          <a:xfrm>
            <a:off x="1016000" y="810949"/>
            <a:ext cx="12533630" cy="574516"/>
          </a:xfrm>
          <a:prstGeom prst="rect">
            <a:avLst/>
          </a:prstGeom>
        </p:spPr>
        <p:txBody>
          <a:bodyPr vert="horz" wrap="square" lIns="0" tIns="12700" rIns="0" bIns="0" rtlCol="0">
            <a:spAutoFit/>
          </a:bodyPr>
          <a:lstStyle/>
          <a:p>
            <a:pPr marL="12700">
              <a:lnSpc>
                <a:spcPct val="100000"/>
              </a:lnSpc>
              <a:spcBef>
                <a:spcPts val="100"/>
              </a:spcBef>
            </a:pPr>
            <a:r>
              <a:rPr lang="en-US">
                <a:solidFill>
                  <a:srgbClr val="001689"/>
                </a:solidFill>
              </a:rPr>
              <a:t>‘Use case’ for syntheses and maps at a global level</a:t>
            </a:r>
            <a:endParaRPr spc="-20">
              <a:solidFill>
                <a:srgbClr val="001689"/>
              </a:solidFill>
            </a:endParaRPr>
          </a:p>
        </p:txBody>
      </p:sp>
      <p:sp>
        <p:nvSpPr>
          <p:cNvPr id="6" name="object 6"/>
          <p:cNvSpPr/>
          <p:nvPr/>
        </p:nvSpPr>
        <p:spPr>
          <a:xfrm>
            <a:off x="0" y="1648586"/>
            <a:ext cx="5193030" cy="38100"/>
          </a:xfrm>
          <a:custGeom>
            <a:avLst/>
            <a:gdLst/>
            <a:ahLst/>
            <a:cxnLst/>
            <a:rect l="l" t="t" r="r" b="b"/>
            <a:pathLst>
              <a:path w="5193030" h="38100">
                <a:moveTo>
                  <a:pt x="0" y="38099"/>
                </a:moveTo>
                <a:lnTo>
                  <a:pt x="0" y="0"/>
                </a:lnTo>
                <a:lnTo>
                  <a:pt x="5192612" y="0"/>
                </a:lnTo>
                <a:lnTo>
                  <a:pt x="5192612" y="38099"/>
                </a:lnTo>
                <a:lnTo>
                  <a:pt x="0" y="38099"/>
                </a:lnTo>
                <a:close/>
              </a:path>
            </a:pathLst>
          </a:custGeom>
          <a:solidFill>
            <a:srgbClr val="E98517"/>
          </a:solidFill>
        </p:spPr>
        <p:txBody>
          <a:bodyPr wrap="square" lIns="0" tIns="0" rIns="0" bIns="0" rtlCol="0"/>
          <a:lstStyle/>
          <a:p>
            <a:endParaRPr/>
          </a:p>
        </p:txBody>
      </p:sp>
      <p:pic>
        <p:nvPicPr>
          <p:cNvPr id="8" name="Picture 7" descr="A blue text on a black background&#10;&#10;Description automatically generated">
            <a:extLst>
              <a:ext uri="{FF2B5EF4-FFF2-40B4-BE49-F238E27FC236}">
                <a16:creationId xmlns:a16="http://schemas.microsoft.com/office/drawing/2014/main" id="{5A408654-781E-C6CD-61D9-EB9BA7FB6F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468102"/>
            <a:ext cx="3459858" cy="1158688"/>
          </a:xfrm>
          <a:prstGeom prst="rect">
            <a:avLst/>
          </a:prstGeom>
        </p:spPr>
      </p:pic>
      <p:pic>
        <p:nvPicPr>
          <p:cNvPr id="10" name="Picture 9">
            <a:extLst>
              <a:ext uri="{FF2B5EF4-FFF2-40B4-BE49-F238E27FC236}">
                <a16:creationId xmlns:a16="http://schemas.microsoft.com/office/drawing/2014/main" id="{294AE3B8-1E63-C16C-DE0A-296E1E453EF9}"/>
              </a:ext>
            </a:extLst>
          </p:cNvPr>
          <p:cNvPicPr>
            <a:picLocks noChangeAspect="1"/>
          </p:cNvPicPr>
          <p:nvPr/>
        </p:nvPicPr>
        <p:blipFill>
          <a:blip r:embed="rId4"/>
          <a:stretch>
            <a:fillRect/>
          </a:stretch>
        </p:blipFill>
        <p:spPr>
          <a:xfrm>
            <a:off x="762000" y="8987790"/>
            <a:ext cx="2590800" cy="1066800"/>
          </a:xfrm>
          <a:prstGeom prst="rect">
            <a:avLst/>
          </a:prstGeom>
        </p:spPr>
      </p:pic>
      <p:pic>
        <p:nvPicPr>
          <p:cNvPr id="11" name="Picture 10" descr="A blue text on a black background&#10;&#10;Description automatically generated">
            <a:extLst>
              <a:ext uri="{FF2B5EF4-FFF2-40B4-BE49-F238E27FC236}">
                <a16:creationId xmlns:a16="http://schemas.microsoft.com/office/drawing/2014/main" id="{E6A31DF1-6ED0-1975-AF4A-FB625855B553}"/>
              </a:ext>
            </a:extLst>
          </p:cNvPr>
          <p:cNvPicPr>
            <a:picLocks noChangeAspect="1"/>
          </p:cNvPicPr>
          <p:nvPr/>
        </p:nvPicPr>
        <p:blipFill>
          <a:blip r:embed="rId5"/>
          <a:stretch>
            <a:fillRect/>
          </a:stretch>
        </p:blipFill>
        <p:spPr>
          <a:xfrm>
            <a:off x="3965258" y="8940165"/>
            <a:ext cx="1876425" cy="1162050"/>
          </a:xfrm>
          <a:prstGeom prst="rect">
            <a:avLst/>
          </a:prstGeom>
        </p:spPr>
      </p:pic>
      <p:pic>
        <p:nvPicPr>
          <p:cNvPr id="12" name="Picture 11" descr="A close-up of a logo&#10;&#10;Description automatically generated">
            <a:extLst>
              <a:ext uri="{FF2B5EF4-FFF2-40B4-BE49-F238E27FC236}">
                <a16:creationId xmlns:a16="http://schemas.microsoft.com/office/drawing/2014/main" id="{79735398-D861-77FE-1031-C78DE9BFBD29}"/>
              </a:ext>
            </a:extLst>
          </p:cNvPr>
          <p:cNvPicPr>
            <a:picLocks noChangeAspect="1"/>
          </p:cNvPicPr>
          <p:nvPr/>
        </p:nvPicPr>
        <p:blipFill>
          <a:blip r:embed="rId6"/>
          <a:stretch>
            <a:fillRect/>
          </a:stretch>
        </p:blipFill>
        <p:spPr>
          <a:xfrm>
            <a:off x="6888480" y="8907780"/>
            <a:ext cx="3825240" cy="1146810"/>
          </a:xfrm>
          <a:prstGeom prst="rect">
            <a:avLst/>
          </a:prstGeom>
        </p:spPr>
      </p:pic>
      <p:pic>
        <p:nvPicPr>
          <p:cNvPr id="13" name="Picture 12" descr="A blue text on a black background&#10;&#10;Description automatically generated">
            <a:extLst>
              <a:ext uri="{FF2B5EF4-FFF2-40B4-BE49-F238E27FC236}">
                <a16:creationId xmlns:a16="http://schemas.microsoft.com/office/drawing/2014/main" id="{09169B94-9E3C-E2F2-CDC1-D8A14A7D2109}"/>
              </a:ext>
            </a:extLst>
          </p:cNvPr>
          <p:cNvPicPr>
            <a:picLocks noChangeAspect="1"/>
          </p:cNvPicPr>
          <p:nvPr/>
        </p:nvPicPr>
        <p:blipFill>
          <a:blip r:embed="rId7"/>
          <a:stretch>
            <a:fillRect/>
          </a:stretch>
        </p:blipFill>
        <p:spPr>
          <a:xfrm>
            <a:off x="11702415" y="9163050"/>
            <a:ext cx="2381250" cy="647700"/>
          </a:xfrm>
          <a:prstGeom prst="rect">
            <a:avLst/>
          </a:prstGeom>
        </p:spPr>
      </p:pic>
      <p:pic>
        <p:nvPicPr>
          <p:cNvPr id="9" name="Google Shape;82;p16" descr="A logo with blue and white text&#10;&#10;Description automatically generated">
            <a:extLst>
              <a:ext uri="{FF2B5EF4-FFF2-40B4-BE49-F238E27FC236}">
                <a16:creationId xmlns:a16="http://schemas.microsoft.com/office/drawing/2014/main" id="{7C6F78A7-00F4-0DDE-A332-02501CC854BC}"/>
              </a:ext>
            </a:extLst>
          </p:cNvPr>
          <p:cNvPicPr preferRelativeResize="0"/>
          <p:nvPr/>
        </p:nvPicPr>
        <p:blipFill rotWithShape="1">
          <a:blip r:embed="rId8">
            <a:alphaModFix/>
          </a:blip>
          <a:srcRect l="8499" t="15988" r="19532" b="27593"/>
          <a:stretch/>
        </p:blipFill>
        <p:spPr>
          <a:xfrm>
            <a:off x="14925304" y="8991084"/>
            <a:ext cx="2548188" cy="1057367"/>
          </a:xfrm>
          <a:prstGeom prst="rect">
            <a:avLst/>
          </a:prstGeom>
          <a:noFill/>
          <a:ln>
            <a:noFill/>
          </a:ln>
        </p:spPr>
      </p:pic>
    </p:spTree>
    <p:extLst>
      <p:ext uri="{BB962C8B-B14F-4D97-AF65-F5344CB8AC3E}">
        <p14:creationId xmlns:p14="http://schemas.microsoft.com/office/powerpoint/2010/main" val="471597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1F4FF"/>
          </a:solidFill>
        </p:spPr>
        <p:txBody>
          <a:bodyPr wrap="square" lIns="0" tIns="0" rIns="0" bIns="0" rtlCol="0"/>
          <a:lstStyle/>
          <a:p>
            <a:endParaRPr/>
          </a:p>
        </p:txBody>
      </p:sp>
      <p:sp>
        <p:nvSpPr>
          <p:cNvPr id="4" name="object 4"/>
          <p:cNvSpPr/>
          <p:nvPr/>
        </p:nvSpPr>
        <p:spPr>
          <a:xfrm>
            <a:off x="0" y="8759928"/>
            <a:ext cx="18275935" cy="1527175"/>
          </a:xfrm>
          <a:custGeom>
            <a:avLst/>
            <a:gdLst/>
            <a:ahLst/>
            <a:cxnLst/>
            <a:rect l="l" t="t" r="r" b="b"/>
            <a:pathLst>
              <a:path w="18275935" h="1527175">
                <a:moveTo>
                  <a:pt x="0" y="0"/>
                </a:moveTo>
                <a:lnTo>
                  <a:pt x="18275497" y="0"/>
                </a:lnTo>
                <a:lnTo>
                  <a:pt x="18275497" y="1527071"/>
                </a:lnTo>
                <a:lnTo>
                  <a:pt x="0" y="1527071"/>
                </a:lnTo>
                <a:lnTo>
                  <a:pt x="0" y="0"/>
                </a:lnTo>
                <a:close/>
              </a:path>
            </a:pathLst>
          </a:custGeom>
          <a:solidFill>
            <a:srgbClr val="FFFFFF"/>
          </a:solidFill>
        </p:spPr>
        <p:txBody>
          <a:bodyPr wrap="square" lIns="0" tIns="0" rIns="0" bIns="0" rtlCol="0"/>
          <a:lstStyle/>
          <a:p>
            <a:endParaRPr/>
          </a:p>
        </p:txBody>
      </p:sp>
      <p:sp>
        <p:nvSpPr>
          <p:cNvPr id="5" name="object 5"/>
          <p:cNvSpPr txBox="1">
            <a:spLocks noGrp="1"/>
          </p:cNvSpPr>
          <p:nvPr>
            <p:ph type="body" idx="1"/>
          </p:nvPr>
        </p:nvSpPr>
        <p:spPr>
          <a:xfrm>
            <a:off x="1016000" y="2287965"/>
            <a:ext cx="14233525" cy="6489019"/>
          </a:xfrm>
          <a:prstGeom prst="rect">
            <a:avLst/>
          </a:prstGeom>
        </p:spPr>
        <p:txBody>
          <a:bodyPr vert="horz" wrap="square" lIns="0" tIns="27939" rIns="0" bIns="0" rtlCol="0" anchor="t">
            <a:spAutoFit/>
          </a:bodyPr>
          <a:lstStyle/>
          <a:p>
            <a:pPr marL="469900" marR="5080" indent="-457200">
              <a:lnSpc>
                <a:spcPct val="150000"/>
              </a:lnSpc>
              <a:spcAft>
                <a:spcPts val="1800"/>
              </a:spcAft>
              <a:buFont typeface="Arial"/>
              <a:buChar char="•"/>
            </a:pPr>
            <a:r>
              <a:rPr lang="en-US" sz="3200" spc="-10"/>
              <a:t>Overview of the Coalition</a:t>
            </a:r>
            <a:endParaRPr lang="en-US"/>
          </a:p>
          <a:p>
            <a:pPr marL="469900" marR="5080" indent="-457200">
              <a:lnSpc>
                <a:spcPct val="150000"/>
              </a:lnSpc>
              <a:spcAft>
                <a:spcPts val="1800"/>
              </a:spcAft>
              <a:buFont typeface="Arial"/>
              <a:buChar char="•"/>
            </a:pPr>
            <a:r>
              <a:rPr lang="en-US" sz="3200" spc="-10"/>
              <a:t>The value of evaluation synthesis and evidence maps for evidence informed decision making on the SDGs</a:t>
            </a:r>
          </a:p>
          <a:p>
            <a:pPr marL="469900" marR="5080" indent="-457200">
              <a:lnSpc>
                <a:spcPct val="150000"/>
              </a:lnSpc>
              <a:spcAft>
                <a:spcPts val="1800"/>
              </a:spcAft>
              <a:buFont typeface="Arial"/>
              <a:buChar char="•"/>
            </a:pPr>
            <a:r>
              <a:rPr lang="en-US" sz="3200" spc="-10"/>
              <a:t>Lessons learned from Coalition synthesis and evidence mapping efforts on the Partnership Pillar synthesis</a:t>
            </a:r>
          </a:p>
          <a:p>
            <a:pPr marL="469900" marR="5080" indent="-457200">
              <a:lnSpc>
                <a:spcPct val="150000"/>
              </a:lnSpc>
              <a:spcAft>
                <a:spcPts val="1800"/>
              </a:spcAft>
              <a:buFont typeface="Arial"/>
              <a:buChar char="•"/>
            </a:pPr>
            <a:r>
              <a:rPr lang="en-US" sz="3200" spc="-10"/>
              <a:t>Explore future approaches to co-production, engagement and uptake at the country and global levels</a:t>
            </a:r>
          </a:p>
          <a:p>
            <a:pPr marL="12700" marR="5080">
              <a:lnSpc>
                <a:spcPts val="2850"/>
              </a:lnSpc>
              <a:spcAft>
                <a:spcPts val="1800"/>
              </a:spcAft>
            </a:pPr>
            <a:endParaRPr lang="en-US" spc="-10"/>
          </a:p>
        </p:txBody>
      </p:sp>
      <p:sp>
        <p:nvSpPr>
          <p:cNvPr id="6" name="object 6"/>
          <p:cNvSpPr txBox="1">
            <a:spLocks noGrp="1"/>
          </p:cNvSpPr>
          <p:nvPr>
            <p:ph type="title"/>
          </p:nvPr>
        </p:nvSpPr>
        <p:spPr>
          <a:xfrm>
            <a:off x="1016000" y="810949"/>
            <a:ext cx="12533630" cy="574516"/>
          </a:xfrm>
          <a:prstGeom prst="rect">
            <a:avLst/>
          </a:prstGeom>
        </p:spPr>
        <p:txBody>
          <a:bodyPr vert="horz" wrap="square" lIns="0" tIns="12700" rIns="0" bIns="0" rtlCol="0" anchor="t">
            <a:spAutoFit/>
          </a:bodyPr>
          <a:lstStyle/>
          <a:p>
            <a:pPr marL="12700">
              <a:spcBef>
                <a:spcPts val="100"/>
              </a:spcBef>
            </a:pPr>
            <a:r>
              <a:rPr lang="en-US" spc="-20">
                <a:solidFill>
                  <a:srgbClr val="001689"/>
                </a:solidFill>
              </a:rPr>
              <a:t>Session objectives</a:t>
            </a:r>
          </a:p>
        </p:txBody>
      </p:sp>
      <p:sp>
        <p:nvSpPr>
          <p:cNvPr id="7" name="object 7"/>
          <p:cNvSpPr/>
          <p:nvPr/>
        </p:nvSpPr>
        <p:spPr>
          <a:xfrm>
            <a:off x="0" y="1648584"/>
            <a:ext cx="5193030" cy="38100"/>
          </a:xfrm>
          <a:custGeom>
            <a:avLst/>
            <a:gdLst/>
            <a:ahLst/>
            <a:cxnLst/>
            <a:rect l="l" t="t" r="r" b="b"/>
            <a:pathLst>
              <a:path w="5193030" h="38100">
                <a:moveTo>
                  <a:pt x="0" y="38099"/>
                </a:moveTo>
                <a:lnTo>
                  <a:pt x="0" y="0"/>
                </a:lnTo>
                <a:lnTo>
                  <a:pt x="5192612" y="0"/>
                </a:lnTo>
                <a:lnTo>
                  <a:pt x="5192612" y="38099"/>
                </a:lnTo>
                <a:lnTo>
                  <a:pt x="0" y="38099"/>
                </a:lnTo>
                <a:close/>
              </a:path>
            </a:pathLst>
          </a:custGeom>
          <a:solidFill>
            <a:srgbClr val="E98517"/>
          </a:solidFill>
        </p:spPr>
        <p:txBody>
          <a:bodyPr wrap="square" lIns="0" tIns="0" rIns="0" bIns="0" rtlCol="0"/>
          <a:lstStyle/>
          <a:p>
            <a:endParaRPr/>
          </a:p>
        </p:txBody>
      </p:sp>
      <p:sp>
        <p:nvSpPr>
          <p:cNvPr id="8" name="object 8"/>
          <p:cNvSpPr txBox="1"/>
          <p:nvPr/>
        </p:nvSpPr>
        <p:spPr>
          <a:xfrm>
            <a:off x="915145" y="9212605"/>
            <a:ext cx="4335780" cy="546735"/>
          </a:xfrm>
          <a:prstGeom prst="rect">
            <a:avLst/>
          </a:prstGeom>
        </p:spPr>
        <p:txBody>
          <a:bodyPr vert="horz" wrap="square" lIns="0" tIns="9525" rIns="0" bIns="0" rtlCol="0">
            <a:spAutoFit/>
          </a:bodyPr>
          <a:lstStyle/>
          <a:p>
            <a:pPr marL="12700">
              <a:lnSpc>
                <a:spcPct val="100000"/>
              </a:lnSpc>
              <a:spcBef>
                <a:spcPts val="75"/>
              </a:spcBef>
            </a:pPr>
            <a:r>
              <a:rPr sz="3150">
                <a:solidFill>
                  <a:srgbClr val="D9D9D9"/>
                </a:solidFill>
                <a:latin typeface="DM Sans"/>
                <a:cs typeface="DM Sans"/>
              </a:rPr>
              <a:t>Include your logos </a:t>
            </a:r>
            <a:r>
              <a:rPr sz="3150" spc="-20">
                <a:solidFill>
                  <a:srgbClr val="D9D9D9"/>
                </a:solidFill>
                <a:latin typeface="DM Sans"/>
                <a:cs typeface="DM Sans"/>
              </a:rPr>
              <a:t>here</a:t>
            </a:r>
            <a:endParaRPr sz="3150">
              <a:latin typeface="DM Sans"/>
              <a:cs typeface="DM Sans"/>
            </a:endParaRPr>
          </a:p>
        </p:txBody>
      </p:sp>
      <p:pic>
        <p:nvPicPr>
          <p:cNvPr id="9" name="Picture 8" descr="A blue text on a black background&#10;&#10;Description automatically generated">
            <a:extLst>
              <a:ext uri="{FF2B5EF4-FFF2-40B4-BE49-F238E27FC236}">
                <a16:creationId xmlns:a16="http://schemas.microsoft.com/office/drawing/2014/main" id="{5BDDED8A-3FA5-B880-2ACF-8BAFA44ED9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468102"/>
            <a:ext cx="3459858" cy="1158688"/>
          </a:xfrm>
          <a:prstGeom prst="rect">
            <a:avLst/>
          </a:prstGeom>
        </p:spPr>
      </p:pic>
      <p:sp>
        <p:nvSpPr>
          <p:cNvPr id="10" name="object 4">
            <a:extLst>
              <a:ext uri="{FF2B5EF4-FFF2-40B4-BE49-F238E27FC236}">
                <a16:creationId xmlns:a16="http://schemas.microsoft.com/office/drawing/2014/main" id="{029415ED-6D1D-AD10-4F01-5271A547B6AB}"/>
              </a:ext>
            </a:extLst>
          </p:cNvPr>
          <p:cNvSpPr/>
          <p:nvPr/>
        </p:nvSpPr>
        <p:spPr>
          <a:xfrm>
            <a:off x="0" y="8759928"/>
            <a:ext cx="18275935" cy="1527175"/>
          </a:xfrm>
          <a:custGeom>
            <a:avLst/>
            <a:gdLst/>
            <a:ahLst/>
            <a:cxnLst/>
            <a:rect l="l" t="t" r="r" b="b"/>
            <a:pathLst>
              <a:path w="18275935" h="1527175">
                <a:moveTo>
                  <a:pt x="0" y="0"/>
                </a:moveTo>
                <a:lnTo>
                  <a:pt x="18275497" y="0"/>
                </a:lnTo>
                <a:lnTo>
                  <a:pt x="18275497" y="1527071"/>
                </a:lnTo>
                <a:lnTo>
                  <a:pt x="0" y="1527071"/>
                </a:lnTo>
                <a:lnTo>
                  <a:pt x="0" y="0"/>
                </a:lnTo>
                <a:close/>
              </a:path>
            </a:pathLst>
          </a:custGeom>
          <a:solidFill>
            <a:srgbClr val="FFFFFF"/>
          </a:solidFill>
        </p:spPr>
        <p:txBody>
          <a:bodyPr wrap="square" lIns="0" tIns="0" rIns="0" bIns="0" rtlCol="0"/>
          <a:lstStyle/>
          <a:p>
            <a:endParaRPr/>
          </a:p>
        </p:txBody>
      </p:sp>
      <p:pic>
        <p:nvPicPr>
          <p:cNvPr id="12" name="Picture 11">
            <a:extLst>
              <a:ext uri="{FF2B5EF4-FFF2-40B4-BE49-F238E27FC236}">
                <a16:creationId xmlns:a16="http://schemas.microsoft.com/office/drawing/2014/main" id="{C8DFE93A-267B-F1DB-4B22-9FEF786118FB}"/>
              </a:ext>
            </a:extLst>
          </p:cNvPr>
          <p:cNvPicPr>
            <a:picLocks noChangeAspect="1"/>
          </p:cNvPicPr>
          <p:nvPr/>
        </p:nvPicPr>
        <p:blipFill>
          <a:blip r:embed="rId4"/>
          <a:stretch>
            <a:fillRect/>
          </a:stretch>
        </p:blipFill>
        <p:spPr>
          <a:xfrm>
            <a:off x="762000" y="8987790"/>
            <a:ext cx="2590800" cy="1066800"/>
          </a:xfrm>
          <a:prstGeom prst="rect">
            <a:avLst/>
          </a:prstGeom>
        </p:spPr>
      </p:pic>
      <p:pic>
        <p:nvPicPr>
          <p:cNvPr id="14" name="Picture 13" descr="A blue text on a black background&#10;&#10;Description automatically generated">
            <a:extLst>
              <a:ext uri="{FF2B5EF4-FFF2-40B4-BE49-F238E27FC236}">
                <a16:creationId xmlns:a16="http://schemas.microsoft.com/office/drawing/2014/main" id="{BE8101DE-00D3-23EC-7142-99406E277B7B}"/>
              </a:ext>
            </a:extLst>
          </p:cNvPr>
          <p:cNvPicPr>
            <a:picLocks noChangeAspect="1"/>
          </p:cNvPicPr>
          <p:nvPr/>
        </p:nvPicPr>
        <p:blipFill>
          <a:blip r:embed="rId5"/>
          <a:stretch>
            <a:fillRect/>
          </a:stretch>
        </p:blipFill>
        <p:spPr>
          <a:xfrm>
            <a:off x="3965258" y="8940165"/>
            <a:ext cx="1876425" cy="1162050"/>
          </a:xfrm>
          <a:prstGeom prst="rect">
            <a:avLst/>
          </a:prstGeom>
        </p:spPr>
      </p:pic>
      <p:pic>
        <p:nvPicPr>
          <p:cNvPr id="16" name="Picture 15" descr="A close-up of a logo&#10;&#10;Description automatically generated">
            <a:extLst>
              <a:ext uri="{FF2B5EF4-FFF2-40B4-BE49-F238E27FC236}">
                <a16:creationId xmlns:a16="http://schemas.microsoft.com/office/drawing/2014/main" id="{A53121F5-9AED-CF58-F121-70E5919969C4}"/>
              </a:ext>
            </a:extLst>
          </p:cNvPr>
          <p:cNvPicPr>
            <a:picLocks noChangeAspect="1"/>
          </p:cNvPicPr>
          <p:nvPr/>
        </p:nvPicPr>
        <p:blipFill>
          <a:blip r:embed="rId6"/>
          <a:stretch>
            <a:fillRect/>
          </a:stretch>
        </p:blipFill>
        <p:spPr>
          <a:xfrm>
            <a:off x="6888480" y="8907780"/>
            <a:ext cx="3825240" cy="1146810"/>
          </a:xfrm>
          <a:prstGeom prst="rect">
            <a:avLst/>
          </a:prstGeom>
        </p:spPr>
      </p:pic>
      <p:pic>
        <p:nvPicPr>
          <p:cNvPr id="18" name="Picture 17" descr="A blue text on a black background&#10;&#10;Description automatically generated">
            <a:extLst>
              <a:ext uri="{FF2B5EF4-FFF2-40B4-BE49-F238E27FC236}">
                <a16:creationId xmlns:a16="http://schemas.microsoft.com/office/drawing/2014/main" id="{3BC58B15-2F18-24AC-1A28-433661AB678F}"/>
              </a:ext>
            </a:extLst>
          </p:cNvPr>
          <p:cNvPicPr>
            <a:picLocks noChangeAspect="1"/>
          </p:cNvPicPr>
          <p:nvPr/>
        </p:nvPicPr>
        <p:blipFill>
          <a:blip r:embed="rId7"/>
          <a:stretch>
            <a:fillRect/>
          </a:stretch>
        </p:blipFill>
        <p:spPr>
          <a:xfrm>
            <a:off x="11702415" y="9163050"/>
            <a:ext cx="2381250" cy="647700"/>
          </a:xfrm>
          <a:prstGeom prst="rect">
            <a:avLst/>
          </a:prstGeom>
        </p:spPr>
      </p:pic>
      <p:pic>
        <p:nvPicPr>
          <p:cNvPr id="17" name="Google Shape;82;p16" descr="A logo with blue and white text&#10;&#10;Description automatically generated">
            <a:extLst>
              <a:ext uri="{FF2B5EF4-FFF2-40B4-BE49-F238E27FC236}">
                <a16:creationId xmlns:a16="http://schemas.microsoft.com/office/drawing/2014/main" id="{1C0CDD5D-F1DE-050F-1C9E-CA291C3FFC8A}"/>
              </a:ext>
            </a:extLst>
          </p:cNvPr>
          <p:cNvPicPr preferRelativeResize="0"/>
          <p:nvPr/>
        </p:nvPicPr>
        <p:blipFill rotWithShape="1">
          <a:blip r:embed="rId8">
            <a:alphaModFix/>
          </a:blip>
          <a:srcRect l="8499" t="15988" r="19532" b="27593"/>
          <a:stretch/>
        </p:blipFill>
        <p:spPr>
          <a:xfrm>
            <a:off x="14925304" y="8991084"/>
            <a:ext cx="2548188" cy="105736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1F4FF"/>
          </a:solidFill>
        </p:spPr>
        <p:txBody>
          <a:bodyPr wrap="square" lIns="0" tIns="0" rIns="0" bIns="0" rtlCol="0"/>
          <a:lstStyle/>
          <a:p>
            <a:endParaRPr/>
          </a:p>
        </p:txBody>
      </p:sp>
      <p:sp>
        <p:nvSpPr>
          <p:cNvPr id="4" name="object 4"/>
          <p:cNvSpPr/>
          <p:nvPr/>
        </p:nvSpPr>
        <p:spPr>
          <a:xfrm>
            <a:off x="0" y="8759928"/>
            <a:ext cx="18275935" cy="1527175"/>
          </a:xfrm>
          <a:custGeom>
            <a:avLst/>
            <a:gdLst/>
            <a:ahLst/>
            <a:cxnLst/>
            <a:rect l="l" t="t" r="r" b="b"/>
            <a:pathLst>
              <a:path w="18275935" h="1527175">
                <a:moveTo>
                  <a:pt x="0" y="0"/>
                </a:moveTo>
                <a:lnTo>
                  <a:pt x="18275497" y="0"/>
                </a:lnTo>
                <a:lnTo>
                  <a:pt x="18275497" y="1527071"/>
                </a:lnTo>
                <a:lnTo>
                  <a:pt x="0" y="1527071"/>
                </a:lnTo>
                <a:lnTo>
                  <a:pt x="0" y="0"/>
                </a:lnTo>
                <a:close/>
              </a:path>
            </a:pathLst>
          </a:custGeom>
          <a:solidFill>
            <a:srgbClr val="FFFFFF"/>
          </a:solidFill>
        </p:spPr>
        <p:txBody>
          <a:bodyPr wrap="square" lIns="0" tIns="0" rIns="0" bIns="0" rtlCol="0"/>
          <a:lstStyle/>
          <a:p>
            <a:endParaRPr/>
          </a:p>
        </p:txBody>
      </p:sp>
      <p:sp>
        <p:nvSpPr>
          <p:cNvPr id="5" name="object 5"/>
          <p:cNvSpPr txBox="1">
            <a:spLocks noGrp="1"/>
          </p:cNvSpPr>
          <p:nvPr>
            <p:ph type="body" idx="1"/>
          </p:nvPr>
        </p:nvSpPr>
        <p:spPr>
          <a:xfrm>
            <a:off x="1016000" y="2944453"/>
            <a:ext cx="14233525" cy="5668282"/>
          </a:xfrm>
          <a:prstGeom prst="rect">
            <a:avLst/>
          </a:prstGeom>
        </p:spPr>
        <p:txBody>
          <a:bodyPr vert="horz" wrap="square" lIns="0" tIns="27939" rIns="0" bIns="0" rtlCol="0" anchor="t">
            <a:spAutoFit/>
          </a:bodyPr>
          <a:lstStyle/>
          <a:p>
            <a:pPr marL="469900" marR="5080" indent="-457200">
              <a:lnSpc>
                <a:spcPct val="150000"/>
              </a:lnSpc>
              <a:spcBef>
                <a:spcPts val="200"/>
              </a:spcBef>
              <a:buFont typeface="Arial"/>
              <a:buChar char="•"/>
            </a:pPr>
            <a:r>
              <a:rPr lang="en-US" sz="3200" spc="-10"/>
              <a:t>Overview of the Coalition</a:t>
            </a:r>
            <a:endParaRPr lang="en-US"/>
          </a:p>
          <a:p>
            <a:pPr marL="469900" marR="5080" indent="-457200">
              <a:lnSpc>
                <a:spcPct val="150000"/>
              </a:lnSpc>
              <a:spcBef>
                <a:spcPts val="200"/>
              </a:spcBef>
              <a:buFont typeface="Arial"/>
              <a:buChar char="•"/>
            </a:pPr>
            <a:r>
              <a:rPr lang="en-US" sz="3200" spc="-10"/>
              <a:t>The value of evaluation synthesis and evidence maps for evidence informed decision making on the SDGs</a:t>
            </a:r>
          </a:p>
          <a:p>
            <a:pPr marL="469900" marR="5080" indent="-457200">
              <a:lnSpc>
                <a:spcPct val="150000"/>
              </a:lnSpc>
              <a:spcBef>
                <a:spcPts val="200"/>
              </a:spcBef>
              <a:buFont typeface="Arial"/>
              <a:buChar char="•"/>
            </a:pPr>
            <a:r>
              <a:rPr lang="en-US" sz="3200" spc="-10"/>
              <a:t>Lessons learned from Coalition synthesis and evidence mapping efforts on the Partnership Pillar synthesis</a:t>
            </a:r>
          </a:p>
          <a:p>
            <a:pPr marL="469900" marR="5080" indent="-457200">
              <a:lnSpc>
                <a:spcPct val="150000"/>
              </a:lnSpc>
              <a:spcBef>
                <a:spcPts val="200"/>
              </a:spcBef>
              <a:buFont typeface="Arial"/>
              <a:buChar char="•"/>
            </a:pPr>
            <a:r>
              <a:rPr lang="en-US" sz="3200" spc="-10"/>
              <a:t>Explore future approaches to co-production, engagement and uptake at the country and global levels</a:t>
            </a:r>
          </a:p>
          <a:p>
            <a:pPr marL="12700" marR="5080">
              <a:lnSpc>
                <a:spcPts val="2850"/>
              </a:lnSpc>
              <a:spcBef>
                <a:spcPts val="219"/>
              </a:spcBef>
            </a:pPr>
            <a:endParaRPr lang="en-US" spc="-10"/>
          </a:p>
        </p:txBody>
      </p:sp>
      <p:sp>
        <p:nvSpPr>
          <p:cNvPr id="6" name="object 6"/>
          <p:cNvSpPr txBox="1">
            <a:spLocks noGrp="1"/>
          </p:cNvSpPr>
          <p:nvPr>
            <p:ph type="title"/>
          </p:nvPr>
        </p:nvSpPr>
        <p:spPr>
          <a:xfrm>
            <a:off x="1016000" y="810949"/>
            <a:ext cx="12533630" cy="574516"/>
          </a:xfrm>
          <a:prstGeom prst="rect">
            <a:avLst/>
          </a:prstGeom>
        </p:spPr>
        <p:txBody>
          <a:bodyPr vert="horz" wrap="square" lIns="0" tIns="12700" rIns="0" bIns="0" rtlCol="0" anchor="t">
            <a:spAutoFit/>
          </a:bodyPr>
          <a:lstStyle/>
          <a:p>
            <a:pPr marL="12700">
              <a:spcBef>
                <a:spcPts val="100"/>
              </a:spcBef>
            </a:pPr>
            <a:r>
              <a:rPr lang="en-US" spc="-20">
                <a:solidFill>
                  <a:srgbClr val="001689"/>
                </a:solidFill>
              </a:rPr>
              <a:t>Any questions or comments about what we've covered?</a:t>
            </a:r>
          </a:p>
        </p:txBody>
      </p:sp>
      <p:sp>
        <p:nvSpPr>
          <p:cNvPr id="7" name="object 7"/>
          <p:cNvSpPr/>
          <p:nvPr/>
        </p:nvSpPr>
        <p:spPr>
          <a:xfrm>
            <a:off x="0" y="1648584"/>
            <a:ext cx="5193030" cy="38100"/>
          </a:xfrm>
          <a:custGeom>
            <a:avLst/>
            <a:gdLst/>
            <a:ahLst/>
            <a:cxnLst/>
            <a:rect l="l" t="t" r="r" b="b"/>
            <a:pathLst>
              <a:path w="5193030" h="38100">
                <a:moveTo>
                  <a:pt x="0" y="38099"/>
                </a:moveTo>
                <a:lnTo>
                  <a:pt x="0" y="0"/>
                </a:lnTo>
                <a:lnTo>
                  <a:pt x="5192612" y="0"/>
                </a:lnTo>
                <a:lnTo>
                  <a:pt x="5192612" y="38099"/>
                </a:lnTo>
                <a:lnTo>
                  <a:pt x="0" y="38099"/>
                </a:lnTo>
                <a:close/>
              </a:path>
            </a:pathLst>
          </a:custGeom>
          <a:solidFill>
            <a:srgbClr val="E98517"/>
          </a:solidFill>
        </p:spPr>
        <p:txBody>
          <a:bodyPr wrap="square" lIns="0" tIns="0" rIns="0" bIns="0" rtlCol="0"/>
          <a:lstStyle/>
          <a:p>
            <a:endParaRPr/>
          </a:p>
        </p:txBody>
      </p:sp>
      <p:sp>
        <p:nvSpPr>
          <p:cNvPr id="8" name="object 8"/>
          <p:cNvSpPr txBox="1"/>
          <p:nvPr/>
        </p:nvSpPr>
        <p:spPr>
          <a:xfrm>
            <a:off x="915145" y="9212605"/>
            <a:ext cx="4335780" cy="546735"/>
          </a:xfrm>
          <a:prstGeom prst="rect">
            <a:avLst/>
          </a:prstGeom>
        </p:spPr>
        <p:txBody>
          <a:bodyPr vert="horz" wrap="square" lIns="0" tIns="9525" rIns="0" bIns="0" rtlCol="0">
            <a:spAutoFit/>
          </a:bodyPr>
          <a:lstStyle/>
          <a:p>
            <a:pPr marL="12700">
              <a:lnSpc>
                <a:spcPct val="100000"/>
              </a:lnSpc>
              <a:spcBef>
                <a:spcPts val="75"/>
              </a:spcBef>
            </a:pPr>
            <a:r>
              <a:rPr sz="3150">
                <a:solidFill>
                  <a:srgbClr val="D9D9D9"/>
                </a:solidFill>
                <a:latin typeface="DM Sans"/>
                <a:cs typeface="DM Sans"/>
              </a:rPr>
              <a:t>Include your logos </a:t>
            </a:r>
            <a:r>
              <a:rPr sz="3150" spc="-20">
                <a:solidFill>
                  <a:srgbClr val="D9D9D9"/>
                </a:solidFill>
                <a:latin typeface="DM Sans"/>
                <a:cs typeface="DM Sans"/>
              </a:rPr>
              <a:t>here</a:t>
            </a:r>
            <a:endParaRPr sz="3150">
              <a:latin typeface="DM Sans"/>
              <a:cs typeface="DM Sans"/>
            </a:endParaRPr>
          </a:p>
        </p:txBody>
      </p:sp>
      <p:pic>
        <p:nvPicPr>
          <p:cNvPr id="9" name="Picture 8" descr="A blue text on a black background&#10;&#10;Description automatically generated">
            <a:extLst>
              <a:ext uri="{FF2B5EF4-FFF2-40B4-BE49-F238E27FC236}">
                <a16:creationId xmlns:a16="http://schemas.microsoft.com/office/drawing/2014/main" id="{5BDDED8A-3FA5-B880-2ACF-8BAFA44ED9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468102"/>
            <a:ext cx="3459858" cy="1158688"/>
          </a:xfrm>
          <a:prstGeom prst="rect">
            <a:avLst/>
          </a:prstGeom>
        </p:spPr>
      </p:pic>
      <p:sp>
        <p:nvSpPr>
          <p:cNvPr id="10" name="object 4">
            <a:extLst>
              <a:ext uri="{FF2B5EF4-FFF2-40B4-BE49-F238E27FC236}">
                <a16:creationId xmlns:a16="http://schemas.microsoft.com/office/drawing/2014/main" id="{029415ED-6D1D-AD10-4F01-5271A547B6AB}"/>
              </a:ext>
            </a:extLst>
          </p:cNvPr>
          <p:cNvSpPr/>
          <p:nvPr/>
        </p:nvSpPr>
        <p:spPr>
          <a:xfrm>
            <a:off x="0" y="8759928"/>
            <a:ext cx="18275935" cy="1527175"/>
          </a:xfrm>
          <a:custGeom>
            <a:avLst/>
            <a:gdLst/>
            <a:ahLst/>
            <a:cxnLst/>
            <a:rect l="l" t="t" r="r" b="b"/>
            <a:pathLst>
              <a:path w="18275935" h="1527175">
                <a:moveTo>
                  <a:pt x="0" y="0"/>
                </a:moveTo>
                <a:lnTo>
                  <a:pt x="18275497" y="0"/>
                </a:lnTo>
                <a:lnTo>
                  <a:pt x="18275497" y="1527071"/>
                </a:lnTo>
                <a:lnTo>
                  <a:pt x="0" y="1527071"/>
                </a:lnTo>
                <a:lnTo>
                  <a:pt x="0" y="0"/>
                </a:lnTo>
                <a:close/>
              </a:path>
            </a:pathLst>
          </a:custGeom>
          <a:solidFill>
            <a:srgbClr val="FFFFFF"/>
          </a:solidFill>
        </p:spPr>
        <p:txBody>
          <a:bodyPr wrap="square" lIns="0" tIns="0" rIns="0" bIns="0" rtlCol="0"/>
          <a:lstStyle/>
          <a:p>
            <a:endParaRPr/>
          </a:p>
        </p:txBody>
      </p:sp>
      <p:pic>
        <p:nvPicPr>
          <p:cNvPr id="12" name="Picture 11">
            <a:extLst>
              <a:ext uri="{FF2B5EF4-FFF2-40B4-BE49-F238E27FC236}">
                <a16:creationId xmlns:a16="http://schemas.microsoft.com/office/drawing/2014/main" id="{C8DFE93A-267B-F1DB-4B22-9FEF786118FB}"/>
              </a:ext>
            </a:extLst>
          </p:cNvPr>
          <p:cNvPicPr>
            <a:picLocks noChangeAspect="1"/>
          </p:cNvPicPr>
          <p:nvPr/>
        </p:nvPicPr>
        <p:blipFill>
          <a:blip r:embed="rId4"/>
          <a:stretch>
            <a:fillRect/>
          </a:stretch>
        </p:blipFill>
        <p:spPr>
          <a:xfrm>
            <a:off x="762000" y="8987790"/>
            <a:ext cx="2590800" cy="1066800"/>
          </a:xfrm>
          <a:prstGeom prst="rect">
            <a:avLst/>
          </a:prstGeom>
        </p:spPr>
      </p:pic>
      <p:pic>
        <p:nvPicPr>
          <p:cNvPr id="14" name="Picture 13" descr="A blue text on a black background&#10;&#10;Description automatically generated">
            <a:extLst>
              <a:ext uri="{FF2B5EF4-FFF2-40B4-BE49-F238E27FC236}">
                <a16:creationId xmlns:a16="http://schemas.microsoft.com/office/drawing/2014/main" id="{BE8101DE-00D3-23EC-7142-99406E277B7B}"/>
              </a:ext>
            </a:extLst>
          </p:cNvPr>
          <p:cNvPicPr>
            <a:picLocks noChangeAspect="1"/>
          </p:cNvPicPr>
          <p:nvPr/>
        </p:nvPicPr>
        <p:blipFill>
          <a:blip r:embed="rId5"/>
          <a:stretch>
            <a:fillRect/>
          </a:stretch>
        </p:blipFill>
        <p:spPr>
          <a:xfrm>
            <a:off x="3965258" y="8940165"/>
            <a:ext cx="1876425" cy="1162050"/>
          </a:xfrm>
          <a:prstGeom prst="rect">
            <a:avLst/>
          </a:prstGeom>
        </p:spPr>
      </p:pic>
      <p:pic>
        <p:nvPicPr>
          <p:cNvPr id="16" name="Picture 15" descr="A close-up of a logo&#10;&#10;Description automatically generated">
            <a:extLst>
              <a:ext uri="{FF2B5EF4-FFF2-40B4-BE49-F238E27FC236}">
                <a16:creationId xmlns:a16="http://schemas.microsoft.com/office/drawing/2014/main" id="{A53121F5-9AED-CF58-F121-70E5919969C4}"/>
              </a:ext>
            </a:extLst>
          </p:cNvPr>
          <p:cNvPicPr>
            <a:picLocks noChangeAspect="1"/>
          </p:cNvPicPr>
          <p:nvPr/>
        </p:nvPicPr>
        <p:blipFill>
          <a:blip r:embed="rId6"/>
          <a:stretch>
            <a:fillRect/>
          </a:stretch>
        </p:blipFill>
        <p:spPr>
          <a:xfrm>
            <a:off x="6888480" y="8907780"/>
            <a:ext cx="3825240" cy="1146810"/>
          </a:xfrm>
          <a:prstGeom prst="rect">
            <a:avLst/>
          </a:prstGeom>
        </p:spPr>
      </p:pic>
      <p:pic>
        <p:nvPicPr>
          <p:cNvPr id="18" name="Picture 17" descr="A blue text on a black background&#10;&#10;Description automatically generated">
            <a:extLst>
              <a:ext uri="{FF2B5EF4-FFF2-40B4-BE49-F238E27FC236}">
                <a16:creationId xmlns:a16="http://schemas.microsoft.com/office/drawing/2014/main" id="{3BC58B15-2F18-24AC-1A28-433661AB678F}"/>
              </a:ext>
            </a:extLst>
          </p:cNvPr>
          <p:cNvPicPr>
            <a:picLocks noChangeAspect="1"/>
          </p:cNvPicPr>
          <p:nvPr/>
        </p:nvPicPr>
        <p:blipFill>
          <a:blip r:embed="rId7"/>
          <a:stretch>
            <a:fillRect/>
          </a:stretch>
        </p:blipFill>
        <p:spPr>
          <a:xfrm>
            <a:off x="11702415" y="9163050"/>
            <a:ext cx="2381250" cy="647700"/>
          </a:xfrm>
          <a:prstGeom prst="rect">
            <a:avLst/>
          </a:prstGeom>
        </p:spPr>
      </p:pic>
      <p:pic>
        <p:nvPicPr>
          <p:cNvPr id="13" name="Google Shape;82;p16" descr="A logo with blue and white text&#10;&#10;Description automatically generated">
            <a:extLst>
              <a:ext uri="{FF2B5EF4-FFF2-40B4-BE49-F238E27FC236}">
                <a16:creationId xmlns:a16="http://schemas.microsoft.com/office/drawing/2014/main" id="{261E89F8-B33A-6D2D-CA0D-1B24A94AC2C1}"/>
              </a:ext>
            </a:extLst>
          </p:cNvPr>
          <p:cNvPicPr preferRelativeResize="0"/>
          <p:nvPr/>
        </p:nvPicPr>
        <p:blipFill rotWithShape="1">
          <a:blip r:embed="rId8">
            <a:alphaModFix/>
          </a:blip>
          <a:srcRect l="8499" t="15988" r="19532" b="27593"/>
          <a:stretch/>
        </p:blipFill>
        <p:spPr>
          <a:xfrm>
            <a:off x="14925304" y="8991084"/>
            <a:ext cx="2548188" cy="1057367"/>
          </a:xfrm>
          <a:prstGeom prst="rect">
            <a:avLst/>
          </a:prstGeom>
          <a:noFill/>
          <a:ln>
            <a:noFill/>
          </a:ln>
        </p:spPr>
      </p:pic>
    </p:spTree>
    <p:extLst>
      <p:ext uri="{BB962C8B-B14F-4D97-AF65-F5344CB8AC3E}">
        <p14:creationId xmlns:p14="http://schemas.microsoft.com/office/powerpoint/2010/main" val="2675264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4959D4"/>
          </a:solidFill>
        </p:spPr>
        <p:txBody>
          <a:bodyPr wrap="square" lIns="0" tIns="0" rIns="0" bIns="0" rtlCol="0"/>
          <a:lstStyle/>
          <a:p>
            <a:endParaRPr/>
          </a:p>
        </p:txBody>
      </p:sp>
      <p:grpSp>
        <p:nvGrpSpPr>
          <p:cNvPr id="3" name="object 3"/>
          <p:cNvGrpSpPr/>
          <p:nvPr/>
        </p:nvGrpSpPr>
        <p:grpSpPr>
          <a:xfrm>
            <a:off x="0" y="0"/>
            <a:ext cx="17176169" cy="10286999"/>
            <a:chOff x="0" y="0"/>
            <a:chExt cx="17176169" cy="10286999"/>
          </a:xfrm>
        </p:grpSpPr>
        <p:pic>
          <p:nvPicPr>
            <p:cNvPr id="4" name="object 4"/>
            <p:cNvPicPr/>
            <p:nvPr/>
          </p:nvPicPr>
          <p:blipFill>
            <a:blip r:embed="rId3" cstate="print"/>
            <a:stretch>
              <a:fillRect/>
            </a:stretch>
          </p:blipFill>
          <p:spPr>
            <a:xfrm>
              <a:off x="2967119" y="0"/>
              <a:ext cx="11391899" cy="10286999"/>
            </a:xfrm>
            <a:prstGeom prst="rect">
              <a:avLst/>
            </a:prstGeom>
          </p:spPr>
        </p:pic>
        <p:pic>
          <p:nvPicPr>
            <p:cNvPr id="5" name="object 5"/>
            <p:cNvPicPr/>
            <p:nvPr/>
          </p:nvPicPr>
          <p:blipFill>
            <a:blip r:embed="rId4" cstate="print"/>
            <a:stretch>
              <a:fillRect/>
            </a:stretch>
          </p:blipFill>
          <p:spPr>
            <a:xfrm>
              <a:off x="0" y="0"/>
              <a:ext cx="9536989" cy="10286999"/>
            </a:xfrm>
            <a:prstGeom prst="rect">
              <a:avLst/>
            </a:prstGeom>
          </p:spPr>
        </p:pic>
        <p:pic>
          <p:nvPicPr>
            <p:cNvPr id="6" name="object 6"/>
            <p:cNvPicPr/>
            <p:nvPr/>
          </p:nvPicPr>
          <p:blipFill>
            <a:blip r:embed="rId5">
              <a:extLst>
                <a:ext uri="{28A0092B-C50C-407E-A947-70E740481C1C}">
                  <a14:useLocalDpi xmlns:a14="http://schemas.microsoft.com/office/drawing/2010/main" val="0"/>
                </a:ext>
              </a:extLst>
            </a:blip>
            <a:srcRect/>
            <a:stretch/>
          </p:blipFill>
          <p:spPr>
            <a:xfrm>
              <a:off x="13419369" y="2592416"/>
              <a:ext cx="3756800" cy="5267324"/>
            </a:xfrm>
            <a:prstGeom prst="rect">
              <a:avLst/>
            </a:prstGeom>
          </p:spPr>
        </p:pic>
      </p:grpSp>
      <p:sp>
        <p:nvSpPr>
          <p:cNvPr id="10" name="object 10"/>
          <p:cNvSpPr txBox="1">
            <a:spLocks noGrp="1"/>
          </p:cNvSpPr>
          <p:nvPr>
            <p:ph type="title"/>
          </p:nvPr>
        </p:nvSpPr>
        <p:spPr>
          <a:xfrm>
            <a:off x="1857937" y="2068134"/>
            <a:ext cx="8281034" cy="615618"/>
          </a:xfrm>
          <a:prstGeom prst="rect">
            <a:avLst/>
          </a:prstGeom>
        </p:spPr>
        <p:txBody>
          <a:bodyPr vert="horz" wrap="square" lIns="0" tIns="90805" rIns="0" bIns="0" rtlCol="0">
            <a:spAutoFit/>
          </a:bodyPr>
          <a:lstStyle/>
          <a:p>
            <a:pPr marL="12700" marR="5080">
              <a:lnSpc>
                <a:spcPts val="3979"/>
              </a:lnSpc>
              <a:spcBef>
                <a:spcPts val="715"/>
              </a:spcBef>
            </a:pPr>
            <a:r>
              <a:rPr lang="en-US" sz="3800" spc="-75">
                <a:solidFill>
                  <a:srgbClr val="F1F4FF"/>
                </a:solidFill>
              </a:rPr>
              <a:t>Thank you!</a:t>
            </a:r>
            <a:endParaRPr sz="3800"/>
          </a:p>
        </p:txBody>
      </p:sp>
      <p:grpSp>
        <p:nvGrpSpPr>
          <p:cNvPr id="12" name="Group 7">
            <a:extLst>
              <a:ext uri="{FF2B5EF4-FFF2-40B4-BE49-F238E27FC236}">
                <a16:creationId xmlns:a16="http://schemas.microsoft.com/office/drawing/2014/main" id="{FCC06B78-D333-C58C-D8EC-7B8BF72325A5}"/>
              </a:ext>
            </a:extLst>
          </p:cNvPr>
          <p:cNvGrpSpPr/>
          <p:nvPr/>
        </p:nvGrpSpPr>
        <p:grpSpPr>
          <a:xfrm>
            <a:off x="2967119" y="8455888"/>
            <a:ext cx="3495834" cy="648403"/>
            <a:chOff x="768540" y="301754"/>
            <a:chExt cx="6639898" cy="1296804"/>
          </a:xfrm>
        </p:grpSpPr>
        <p:sp>
          <p:nvSpPr>
            <p:cNvPr id="13" name="Freeform 9">
              <a:extLst>
                <a:ext uri="{FF2B5EF4-FFF2-40B4-BE49-F238E27FC236}">
                  <a16:creationId xmlns:a16="http://schemas.microsoft.com/office/drawing/2014/main" id="{CE2C101B-66C4-58ED-4CD5-2240AA099F04}"/>
                </a:ext>
              </a:extLst>
            </p:cNvPr>
            <p:cNvSpPr/>
            <p:nvPr/>
          </p:nvSpPr>
          <p:spPr>
            <a:xfrm>
              <a:off x="7104880" y="410323"/>
              <a:ext cx="303558" cy="303558"/>
            </a:xfrm>
            <a:custGeom>
              <a:avLst/>
              <a:gdLst/>
              <a:ahLst/>
              <a:cxnLst/>
              <a:rect l="l" t="t" r="r" b="b"/>
              <a:pathLst>
                <a:path w="303558" h="303558">
                  <a:moveTo>
                    <a:pt x="0" y="0"/>
                  </a:moveTo>
                  <a:lnTo>
                    <a:pt x="303558" y="0"/>
                  </a:lnTo>
                  <a:lnTo>
                    <a:pt x="303558" y="303558"/>
                  </a:lnTo>
                  <a:lnTo>
                    <a:pt x="0" y="3035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Freeform 10">
              <a:extLst>
                <a:ext uri="{FF2B5EF4-FFF2-40B4-BE49-F238E27FC236}">
                  <a16:creationId xmlns:a16="http://schemas.microsoft.com/office/drawing/2014/main" id="{4328BD54-3B2C-C6E9-8ABF-DFB062E406BE}"/>
                </a:ext>
              </a:extLst>
            </p:cNvPr>
            <p:cNvSpPr/>
            <p:nvPr/>
          </p:nvSpPr>
          <p:spPr>
            <a:xfrm>
              <a:off x="7104880" y="798681"/>
              <a:ext cx="303558" cy="303558"/>
            </a:xfrm>
            <a:custGeom>
              <a:avLst/>
              <a:gdLst/>
              <a:ahLst/>
              <a:cxnLst/>
              <a:rect l="l" t="t" r="r" b="b"/>
              <a:pathLst>
                <a:path w="303558" h="303558">
                  <a:moveTo>
                    <a:pt x="0" y="0"/>
                  </a:moveTo>
                  <a:lnTo>
                    <a:pt x="303558" y="0"/>
                  </a:lnTo>
                  <a:lnTo>
                    <a:pt x="303558" y="303558"/>
                  </a:lnTo>
                  <a:lnTo>
                    <a:pt x="0" y="30355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5" name="Freeform 11">
              <a:extLst>
                <a:ext uri="{FF2B5EF4-FFF2-40B4-BE49-F238E27FC236}">
                  <a16:creationId xmlns:a16="http://schemas.microsoft.com/office/drawing/2014/main" id="{386E1E52-370C-6340-5530-7335C278C036}"/>
                </a:ext>
              </a:extLst>
            </p:cNvPr>
            <p:cNvSpPr/>
            <p:nvPr/>
          </p:nvSpPr>
          <p:spPr>
            <a:xfrm>
              <a:off x="7112216" y="1245547"/>
              <a:ext cx="296222" cy="296222"/>
            </a:xfrm>
            <a:custGeom>
              <a:avLst/>
              <a:gdLst/>
              <a:ahLst/>
              <a:cxnLst/>
              <a:rect l="l" t="t" r="r" b="b"/>
              <a:pathLst>
                <a:path w="296222" h="296222">
                  <a:moveTo>
                    <a:pt x="0" y="0"/>
                  </a:moveTo>
                  <a:lnTo>
                    <a:pt x="296222" y="0"/>
                  </a:lnTo>
                  <a:lnTo>
                    <a:pt x="296222" y="296222"/>
                  </a:lnTo>
                  <a:lnTo>
                    <a:pt x="0" y="29622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6" name="TextBox 12">
              <a:extLst>
                <a:ext uri="{FF2B5EF4-FFF2-40B4-BE49-F238E27FC236}">
                  <a16:creationId xmlns:a16="http://schemas.microsoft.com/office/drawing/2014/main" id="{AD109364-F1F9-0BF7-27CC-16F8CA58064D}"/>
                </a:ext>
              </a:extLst>
            </p:cNvPr>
            <p:cNvSpPr txBox="1"/>
            <p:nvPr/>
          </p:nvSpPr>
          <p:spPr>
            <a:xfrm>
              <a:off x="2211425" y="301754"/>
              <a:ext cx="4659577" cy="950903"/>
            </a:xfrm>
            <a:prstGeom prst="rect">
              <a:avLst/>
            </a:prstGeom>
          </p:spPr>
          <p:txBody>
            <a:bodyPr lIns="0" tIns="0" rIns="0" bIns="0" rtlCol="0" anchor="t">
              <a:spAutoFit/>
            </a:bodyPr>
            <a:lstStyle/>
            <a:p>
              <a:pPr algn="ctr">
                <a:lnSpc>
                  <a:spcPts val="1911"/>
                </a:lnSpc>
              </a:pPr>
              <a:r>
                <a:rPr lang="en-US" sz="1365" u="sng">
                  <a:solidFill>
                    <a:srgbClr val="000000"/>
                  </a:solidFill>
                  <a:latin typeface="Poppins Bold"/>
                </a:rPr>
                <a:t>sdgsynthesiscoalition.org</a:t>
              </a:r>
            </a:p>
          </p:txBody>
        </p:sp>
        <p:sp>
          <p:nvSpPr>
            <p:cNvPr id="17" name="TextBox 13">
              <a:extLst>
                <a:ext uri="{FF2B5EF4-FFF2-40B4-BE49-F238E27FC236}">
                  <a16:creationId xmlns:a16="http://schemas.microsoft.com/office/drawing/2014/main" id="{151AFD15-EB04-CB19-9114-8A3D5179CECF}"/>
                </a:ext>
              </a:extLst>
            </p:cNvPr>
            <p:cNvSpPr txBox="1"/>
            <p:nvPr/>
          </p:nvSpPr>
          <p:spPr>
            <a:xfrm>
              <a:off x="4008814" y="716652"/>
              <a:ext cx="2847974" cy="463590"/>
            </a:xfrm>
            <a:prstGeom prst="rect">
              <a:avLst/>
            </a:prstGeom>
          </p:spPr>
          <p:txBody>
            <a:bodyPr lIns="0" tIns="0" rIns="0" bIns="0" rtlCol="0" anchor="t">
              <a:spAutoFit/>
            </a:bodyPr>
            <a:lstStyle/>
            <a:p>
              <a:pPr algn="ctr">
                <a:lnSpc>
                  <a:spcPts val="1911"/>
                </a:lnSpc>
              </a:pPr>
              <a:r>
                <a:rPr lang="en-US" sz="1365">
                  <a:solidFill>
                    <a:srgbClr val="000000"/>
                  </a:solidFill>
                  <a:latin typeface="Poppins Bold"/>
                </a:rPr>
                <a:t>@SDGSynthesis</a:t>
              </a:r>
            </a:p>
          </p:txBody>
        </p:sp>
        <p:sp>
          <p:nvSpPr>
            <p:cNvPr id="18" name="TextBox 14">
              <a:extLst>
                <a:ext uri="{FF2B5EF4-FFF2-40B4-BE49-F238E27FC236}">
                  <a16:creationId xmlns:a16="http://schemas.microsoft.com/office/drawing/2014/main" id="{83C27E65-BF67-7EFA-D7C4-4A44A6C15AEE}"/>
                </a:ext>
              </a:extLst>
            </p:cNvPr>
            <p:cNvSpPr txBox="1"/>
            <p:nvPr/>
          </p:nvSpPr>
          <p:spPr>
            <a:xfrm>
              <a:off x="768540" y="1134969"/>
              <a:ext cx="6203552" cy="463589"/>
            </a:xfrm>
            <a:prstGeom prst="rect">
              <a:avLst/>
            </a:prstGeom>
          </p:spPr>
          <p:txBody>
            <a:bodyPr lIns="0" tIns="0" rIns="0" bIns="0" rtlCol="0" anchor="t">
              <a:spAutoFit/>
            </a:bodyPr>
            <a:lstStyle/>
            <a:p>
              <a:pPr algn="ctr">
                <a:lnSpc>
                  <a:spcPts val="1911"/>
                </a:lnSpc>
              </a:pPr>
              <a:r>
                <a:rPr lang="en-US" sz="1365">
                  <a:solidFill>
                    <a:srgbClr val="000000"/>
                  </a:solidFill>
                  <a:latin typeface="Poppins Bold"/>
                </a:rPr>
                <a:t>The Global SDG Synthesis Coalition</a:t>
              </a:r>
            </a:p>
          </p:txBody>
        </p:sp>
      </p:grpSp>
      <p:pic>
        <p:nvPicPr>
          <p:cNvPr id="19" name="Picture 18">
            <a:extLst>
              <a:ext uri="{FF2B5EF4-FFF2-40B4-BE49-F238E27FC236}">
                <a16:creationId xmlns:a16="http://schemas.microsoft.com/office/drawing/2014/main" id="{5A3A217C-D7C4-EFD0-F62E-C068B11ACAD5}"/>
              </a:ext>
            </a:extLst>
          </p:cNvPr>
          <p:cNvPicPr>
            <a:picLocks noChangeAspect="1"/>
          </p:cNvPicPr>
          <p:nvPr/>
        </p:nvPicPr>
        <p:blipFill>
          <a:blip r:embed="rId12"/>
          <a:stretch>
            <a:fillRect/>
          </a:stretch>
        </p:blipFill>
        <p:spPr>
          <a:xfrm>
            <a:off x="1857937" y="3302521"/>
            <a:ext cx="4619063" cy="4619063"/>
          </a:xfrm>
          <a:prstGeom prst="rect">
            <a:avLst/>
          </a:prstGeom>
        </p:spPr>
      </p:pic>
      <p:pic>
        <p:nvPicPr>
          <p:cNvPr id="20" name="Picture 19">
            <a:extLst>
              <a:ext uri="{FF2B5EF4-FFF2-40B4-BE49-F238E27FC236}">
                <a16:creationId xmlns:a16="http://schemas.microsoft.com/office/drawing/2014/main" id="{E0DAF7CF-2D82-D18E-EAC7-9D121688A731}"/>
              </a:ext>
            </a:extLst>
          </p:cNvPr>
          <p:cNvPicPr>
            <a:picLocks noChangeAspect="1"/>
          </p:cNvPicPr>
          <p:nvPr/>
        </p:nvPicPr>
        <p:blipFill>
          <a:blip r:embed="rId13"/>
          <a:stretch>
            <a:fillRect/>
          </a:stretch>
        </p:blipFill>
        <p:spPr>
          <a:xfrm>
            <a:off x="6604329" y="4748422"/>
            <a:ext cx="5206673" cy="2143924"/>
          </a:xfrm>
          <a:prstGeom prst="rect">
            <a:avLst/>
          </a:prstGeom>
        </p:spPr>
      </p:pic>
    </p:spTree>
    <p:extLst>
      <p:ext uri="{BB962C8B-B14F-4D97-AF65-F5344CB8AC3E}">
        <p14:creationId xmlns:p14="http://schemas.microsoft.com/office/powerpoint/2010/main" val="1205457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3"/>
            <a:ext cx="18287998" cy="10286996"/>
            <a:chOff x="0" y="3"/>
            <a:chExt cx="18287998" cy="10286996"/>
          </a:xfrm>
        </p:grpSpPr>
        <p:pic>
          <p:nvPicPr>
            <p:cNvPr id="3" name="object 3"/>
            <p:cNvPicPr/>
            <p:nvPr/>
          </p:nvPicPr>
          <p:blipFill rotWithShape="1">
            <a:blip r:embed="rId2">
              <a:extLst>
                <a:ext uri="{28A0092B-C50C-407E-A947-70E740481C1C}">
                  <a14:useLocalDpi xmlns:a14="http://schemas.microsoft.com/office/drawing/2010/main" val="0"/>
                </a:ext>
              </a:extLst>
            </a:blip>
            <a:srcRect t="31368"/>
            <a:stretch/>
          </p:blipFill>
          <p:spPr>
            <a:xfrm>
              <a:off x="5503205" y="1622233"/>
              <a:ext cx="7269480" cy="6995282"/>
            </a:xfrm>
            <a:prstGeom prst="rect">
              <a:avLst/>
            </a:prstGeom>
          </p:spPr>
        </p:pic>
        <p:pic>
          <p:nvPicPr>
            <p:cNvPr id="4" name="object 4"/>
            <p:cNvPicPr/>
            <p:nvPr/>
          </p:nvPicPr>
          <p:blipFill>
            <a:blip r:embed="rId3" cstate="print"/>
            <a:stretch>
              <a:fillRect/>
            </a:stretch>
          </p:blipFill>
          <p:spPr>
            <a:xfrm>
              <a:off x="14492535" y="5773325"/>
              <a:ext cx="3795463" cy="4513674"/>
            </a:xfrm>
            <a:prstGeom prst="rect">
              <a:avLst/>
            </a:prstGeom>
          </p:spPr>
        </p:pic>
        <p:pic>
          <p:nvPicPr>
            <p:cNvPr id="5" name="object 5"/>
            <p:cNvPicPr/>
            <p:nvPr/>
          </p:nvPicPr>
          <p:blipFill>
            <a:blip r:embed="rId4" cstate="print"/>
            <a:stretch>
              <a:fillRect/>
            </a:stretch>
          </p:blipFill>
          <p:spPr>
            <a:xfrm>
              <a:off x="0" y="3"/>
              <a:ext cx="3877882" cy="5053750"/>
            </a:xfrm>
            <a:prstGeom prst="rect">
              <a:avLst/>
            </a:prstGeom>
          </p:spPr>
        </p:pic>
      </p:grpSp>
      <p:sp>
        <p:nvSpPr>
          <p:cNvPr id="6" name="object 6"/>
          <p:cNvSpPr txBox="1">
            <a:spLocks noGrp="1"/>
          </p:cNvSpPr>
          <p:nvPr>
            <p:ph type="title"/>
          </p:nvPr>
        </p:nvSpPr>
        <p:spPr>
          <a:prstGeom prst="rect">
            <a:avLst/>
          </a:prstGeom>
        </p:spPr>
        <p:txBody>
          <a:bodyPr vert="horz" wrap="square" lIns="0" tIns="176040" rIns="0" bIns="0" rtlCol="0">
            <a:spAutoFit/>
          </a:bodyPr>
          <a:lstStyle/>
          <a:p>
            <a:pPr marL="6253480">
              <a:lnSpc>
                <a:spcPct val="100000"/>
              </a:lnSpc>
              <a:spcBef>
                <a:spcPts val="114"/>
              </a:spcBef>
            </a:pPr>
            <a:r>
              <a:rPr lang="en-GB" sz="4050"/>
              <a:t>3</a:t>
            </a:r>
            <a:r>
              <a:rPr sz="4050" spc="-5"/>
              <a:t> </a:t>
            </a:r>
            <a:r>
              <a:rPr sz="4050"/>
              <a:t>-</a:t>
            </a:r>
            <a:r>
              <a:rPr lang="en-GB" sz="4050"/>
              <a:t> 7</a:t>
            </a:r>
            <a:r>
              <a:rPr sz="4050" spc="-10"/>
              <a:t> </a:t>
            </a:r>
            <a:r>
              <a:rPr sz="4050"/>
              <a:t>June</a:t>
            </a:r>
            <a:r>
              <a:rPr sz="4050" spc="-5"/>
              <a:t> </a:t>
            </a:r>
            <a:r>
              <a:rPr sz="4050" spc="-50"/>
              <a:t>2</a:t>
            </a:r>
            <a:r>
              <a:rPr lang="en-GB" sz="4050" spc="-50"/>
              <a:t>024</a:t>
            </a:r>
            <a:endParaRPr sz="4050"/>
          </a:p>
        </p:txBody>
      </p:sp>
      <p:grpSp>
        <p:nvGrpSpPr>
          <p:cNvPr id="7" name="object 7"/>
          <p:cNvGrpSpPr/>
          <p:nvPr/>
        </p:nvGrpSpPr>
        <p:grpSpPr>
          <a:xfrm>
            <a:off x="0" y="1280362"/>
            <a:ext cx="18275935" cy="9006840"/>
            <a:chOff x="0" y="1280362"/>
            <a:chExt cx="18275935" cy="9006840"/>
          </a:xfrm>
        </p:grpSpPr>
        <p:sp>
          <p:nvSpPr>
            <p:cNvPr id="8" name="object 8"/>
            <p:cNvSpPr/>
            <p:nvPr/>
          </p:nvSpPr>
          <p:spPr>
            <a:xfrm>
              <a:off x="5503205" y="1356547"/>
              <a:ext cx="1562735" cy="0"/>
            </a:xfrm>
            <a:custGeom>
              <a:avLst/>
              <a:gdLst/>
              <a:ahLst/>
              <a:cxnLst/>
              <a:rect l="l" t="t" r="r" b="b"/>
              <a:pathLst>
                <a:path w="1562734">
                  <a:moveTo>
                    <a:pt x="0" y="0"/>
                  </a:moveTo>
                  <a:lnTo>
                    <a:pt x="1562239" y="0"/>
                  </a:lnTo>
                </a:path>
              </a:pathLst>
            </a:custGeom>
            <a:ln w="38099">
              <a:solidFill>
                <a:srgbClr val="F6F6FF"/>
              </a:solidFill>
            </a:ln>
          </p:spPr>
          <p:txBody>
            <a:bodyPr wrap="square" lIns="0" tIns="0" rIns="0" bIns="0" rtlCol="0"/>
            <a:lstStyle/>
            <a:p>
              <a:endParaRPr/>
            </a:p>
          </p:txBody>
        </p:sp>
        <p:sp>
          <p:nvSpPr>
            <p:cNvPr id="9" name="object 9"/>
            <p:cNvSpPr/>
            <p:nvPr/>
          </p:nvSpPr>
          <p:spPr>
            <a:xfrm>
              <a:off x="6989331" y="1299397"/>
              <a:ext cx="76200" cy="114300"/>
            </a:xfrm>
            <a:custGeom>
              <a:avLst/>
              <a:gdLst/>
              <a:ahLst/>
              <a:cxnLst/>
              <a:rect l="l" t="t" r="r" b="b"/>
              <a:pathLst>
                <a:path w="76200" h="114300">
                  <a:moveTo>
                    <a:pt x="0" y="0"/>
                  </a:moveTo>
                  <a:lnTo>
                    <a:pt x="76114" y="57149"/>
                  </a:lnTo>
                  <a:lnTo>
                    <a:pt x="0" y="114299"/>
                  </a:lnTo>
                </a:path>
              </a:pathLst>
            </a:custGeom>
            <a:ln w="38070">
              <a:solidFill>
                <a:srgbClr val="F6F6FF"/>
              </a:solidFill>
            </a:ln>
          </p:spPr>
          <p:txBody>
            <a:bodyPr wrap="square" lIns="0" tIns="0" rIns="0" bIns="0" rtlCol="0"/>
            <a:lstStyle/>
            <a:p>
              <a:endParaRPr/>
            </a:p>
          </p:txBody>
        </p:sp>
        <p:sp>
          <p:nvSpPr>
            <p:cNvPr id="10" name="object 10"/>
            <p:cNvSpPr/>
            <p:nvPr/>
          </p:nvSpPr>
          <p:spPr>
            <a:xfrm>
              <a:off x="11300175" y="1356547"/>
              <a:ext cx="1562735" cy="0"/>
            </a:xfrm>
            <a:custGeom>
              <a:avLst/>
              <a:gdLst/>
              <a:ahLst/>
              <a:cxnLst/>
              <a:rect l="l" t="t" r="r" b="b"/>
              <a:pathLst>
                <a:path w="1562734">
                  <a:moveTo>
                    <a:pt x="1562239" y="0"/>
                  </a:moveTo>
                  <a:lnTo>
                    <a:pt x="0" y="0"/>
                  </a:lnTo>
                </a:path>
              </a:pathLst>
            </a:custGeom>
            <a:ln w="38099">
              <a:solidFill>
                <a:srgbClr val="F6F6FF"/>
              </a:solidFill>
            </a:ln>
          </p:spPr>
          <p:txBody>
            <a:bodyPr wrap="square" lIns="0" tIns="0" rIns="0" bIns="0" rtlCol="0"/>
            <a:lstStyle/>
            <a:p>
              <a:endParaRPr/>
            </a:p>
          </p:txBody>
        </p:sp>
        <p:sp>
          <p:nvSpPr>
            <p:cNvPr id="11" name="object 11"/>
            <p:cNvSpPr/>
            <p:nvPr/>
          </p:nvSpPr>
          <p:spPr>
            <a:xfrm>
              <a:off x="11300175" y="1299397"/>
              <a:ext cx="76200" cy="114300"/>
            </a:xfrm>
            <a:custGeom>
              <a:avLst/>
              <a:gdLst/>
              <a:ahLst/>
              <a:cxnLst/>
              <a:rect l="l" t="t" r="r" b="b"/>
              <a:pathLst>
                <a:path w="76200" h="114300">
                  <a:moveTo>
                    <a:pt x="76114" y="114299"/>
                  </a:moveTo>
                  <a:lnTo>
                    <a:pt x="0" y="57149"/>
                  </a:lnTo>
                  <a:lnTo>
                    <a:pt x="76114" y="0"/>
                  </a:lnTo>
                </a:path>
              </a:pathLst>
            </a:custGeom>
            <a:ln w="38070">
              <a:solidFill>
                <a:srgbClr val="F6F6FF"/>
              </a:solidFill>
            </a:ln>
          </p:spPr>
          <p:txBody>
            <a:bodyPr wrap="square" lIns="0" tIns="0" rIns="0" bIns="0" rtlCol="0"/>
            <a:lstStyle/>
            <a:p>
              <a:endParaRPr/>
            </a:p>
          </p:txBody>
        </p:sp>
        <p:sp>
          <p:nvSpPr>
            <p:cNvPr id="12" name="object 12"/>
            <p:cNvSpPr/>
            <p:nvPr/>
          </p:nvSpPr>
          <p:spPr>
            <a:xfrm>
              <a:off x="0" y="8759930"/>
              <a:ext cx="18275935" cy="1527175"/>
            </a:xfrm>
            <a:custGeom>
              <a:avLst/>
              <a:gdLst/>
              <a:ahLst/>
              <a:cxnLst/>
              <a:rect l="l" t="t" r="r" b="b"/>
              <a:pathLst>
                <a:path w="18275935" h="1527175">
                  <a:moveTo>
                    <a:pt x="0" y="0"/>
                  </a:moveTo>
                  <a:lnTo>
                    <a:pt x="18275497" y="0"/>
                  </a:lnTo>
                  <a:lnTo>
                    <a:pt x="18275497" y="1527068"/>
                  </a:lnTo>
                  <a:lnTo>
                    <a:pt x="0" y="1527068"/>
                  </a:lnTo>
                  <a:lnTo>
                    <a:pt x="0" y="0"/>
                  </a:lnTo>
                  <a:close/>
                </a:path>
              </a:pathLst>
            </a:custGeom>
            <a:solidFill>
              <a:srgbClr val="FFFFFF"/>
            </a:solidFill>
          </p:spPr>
          <p:txBody>
            <a:bodyPr wrap="square" lIns="0" tIns="0" rIns="0" bIns="0" rtlCol="0"/>
            <a:lstStyle/>
            <a:p>
              <a:endParaRPr/>
            </a:p>
          </p:txBody>
        </p:sp>
      </p:grpSp>
      <p:sp>
        <p:nvSpPr>
          <p:cNvPr id="13" name="object 13"/>
          <p:cNvSpPr txBox="1"/>
          <p:nvPr/>
        </p:nvSpPr>
        <p:spPr>
          <a:xfrm>
            <a:off x="915145" y="9212608"/>
            <a:ext cx="1009015" cy="546735"/>
          </a:xfrm>
          <a:prstGeom prst="rect">
            <a:avLst/>
          </a:prstGeom>
        </p:spPr>
        <p:txBody>
          <a:bodyPr vert="horz" wrap="square" lIns="0" tIns="9525" rIns="0" bIns="0" rtlCol="0">
            <a:spAutoFit/>
          </a:bodyPr>
          <a:lstStyle/>
          <a:p>
            <a:pPr marL="12700">
              <a:lnSpc>
                <a:spcPct val="100000"/>
              </a:lnSpc>
              <a:spcBef>
                <a:spcPts val="75"/>
              </a:spcBef>
            </a:pPr>
            <a:r>
              <a:rPr sz="3150" spc="-10">
                <a:solidFill>
                  <a:srgbClr val="D9D9D9"/>
                </a:solidFill>
                <a:latin typeface="DM Sans"/>
                <a:cs typeface="DM Sans"/>
              </a:rPr>
              <a:t>logos</a:t>
            </a:r>
            <a:endParaRPr sz="3150">
              <a:latin typeface="DM Sans"/>
              <a:cs typeface="DM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1F4FF"/>
          </a:solidFill>
        </p:spPr>
        <p:txBody>
          <a:bodyPr wrap="square" lIns="0" tIns="0" rIns="0" bIns="0" rtlCol="0"/>
          <a:lstStyle/>
          <a:p>
            <a:endParaRPr/>
          </a:p>
        </p:txBody>
      </p:sp>
      <p:sp>
        <p:nvSpPr>
          <p:cNvPr id="4" name="object 4"/>
          <p:cNvSpPr/>
          <p:nvPr/>
        </p:nvSpPr>
        <p:spPr>
          <a:xfrm>
            <a:off x="0" y="8759928"/>
            <a:ext cx="18275935" cy="1527175"/>
          </a:xfrm>
          <a:custGeom>
            <a:avLst/>
            <a:gdLst/>
            <a:ahLst/>
            <a:cxnLst/>
            <a:rect l="l" t="t" r="r" b="b"/>
            <a:pathLst>
              <a:path w="18275935" h="1527175">
                <a:moveTo>
                  <a:pt x="0" y="0"/>
                </a:moveTo>
                <a:lnTo>
                  <a:pt x="18275497" y="0"/>
                </a:lnTo>
                <a:lnTo>
                  <a:pt x="18275497" y="1527071"/>
                </a:lnTo>
                <a:lnTo>
                  <a:pt x="0" y="1527071"/>
                </a:lnTo>
                <a:lnTo>
                  <a:pt x="0" y="0"/>
                </a:lnTo>
                <a:close/>
              </a:path>
            </a:pathLst>
          </a:custGeom>
          <a:solidFill>
            <a:srgbClr val="FFFFFF"/>
          </a:solidFill>
        </p:spPr>
        <p:txBody>
          <a:bodyPr wrap="square" lIns="0" tIns="0" rIns="0" bIns="0" rtlCol="0"/>
          <a:lstStyle/>
          <a:p>
            <a:endParaRPr/>
          </a:p>
        </p:txBody>
      </p:sp>
      <p:sp>
        <p:nvSpPr>
          <p:cNvPr id="6" name="object 6"/>
          <p:cNvSpPr txBox="1">
            <a:spLocks noGrp="1"/>
          </p:cNvSpPr>
          <p:nvPr>
            <p:ph type="title"/>
          </p:nvPr>
        </p:nvSpPr>
        <p:spPr>
          <a:xfrm>
            <a:off x="1016000" y="810949"/>
            <a:ext cx="12533630" cy="574516"/>
          </a:xfrm>
          <a:prstGeom prst="rect">
            <a:avLst/>
          </a:prstGeom>
        </p:spPr>
        <p:txBody>
          <a:bodyPr vert="horz" wrap="square" lIns="0" tIns="12700" rIns="0" bIns="0" rtlCol="0" anchor="t">
            <a:spAutoFit/>
          </a:bodyPr>
          <a:lstStyle/>
          <a:p>
            <a:pPr marL="12700">
              <a:spcBef>
                <a:spcPts val="100"/>
              </a:spcBef>
            </a:pPr>
            <a:r>
              <a:rPr lang="en-US" spc="-20">
                <a:solidFill>
                  <a:srgbClr val="001689"/>
                </a:solidFill>
              </a:rPr>
              <a:t>The panel</a:t>
            </a:r>
          </a:p>
        </p:txBody>
      </p:sp>
      <p:sp>
        <p:nvSpPr>
          <p:cNvPr id="7" name="object 7"/>
          <p:cNvSpPr/>
          <p:nvPr/>
        </p:nvSpPr>
        <p:spPr>
          <a:xfrm>
            <a:off x="0" y="1648584"/>
            <a:ext cx="5193030" cy="38100"/>
          </a:xfrm>
          <a:custGeom>
            <a:avLst/>
            <a:gdLst/>
            <a:ahLst/>
            <a:cxnLst/>
            <a:rect l="l" t="t" r="r" b="b"/>
            <a:pathLst>
              <a:path w="5193030" h="38100">
                <a:moveTo>
                  <a:pt x="0" y="38099"/>
                </a:moveTo>
                <a:lnTo>
                  <a:pt x="0" y="0"/>
                </a:lnTo>
                <a:lnTo>
                  <a:pt x="5192612" y="0"/>
                </a:lnTo>
                <a:lnTo>
                  <a:pt x="5192612" y="38099"/>
                </a:lnTo>
                <a:lnTo>
                  <a:pt x="0" y="38099"/>
                </a:lnTo>
                <a:close/>
              </a:path>
            </a:pathLst>
          </a:custGeom>
          <a:solidFill>
            <a:srgbClr val="E98517"/>
          </a:solidFill>
        </p:spPr>
        <p:txBody>
          <a:bodyPr wrap="square" lIns="0" tIns="0" rIns="0" bIns="0" rtlCol="0"/>
          <a:lstStyle/>
          <a:p>
            <a:endParaRPr/>
          </a:p>
        </p:txBody>
      </p:sp>
      <p:sp>
        <p:nvSpPr>
          <p:cNvPr id="8" name="object 8"/>
          <p:cNvSpPr txBox="1"/>
          <p:nvPr/>
        </p:nvSpPr>
        <p:spPr>
          <a:xfrm>
            <a:off x="915145" y="9212605"/>
            <a:ext cx="4335780" cy="546735"/>
          </a:xfrm>
          <a:prstGeom prst="rect">
            <a:avLst/>
          </a:prstGeom>
        </p:spPr>
        <p:txBody>
          <a:bodyPr vert="horz" wrap="square" lIns="0" tIns="9525" rIns="0" bIns="0" rtlCol="0">
            <a:spAutoFit/>
          </a:bodyPr>
          <a:lstStyle/>
          <a:p>
            <a:pPr marL="12700">
              <a:lnSpc>
                <a:spcPct val="100000"/>
              </a:lnSpc>
              <a:spcBef>
                <a:spcPts val="75"/>
              </a:spcBef>
            </a:pPr>
            <a:r>
              <a:rPr sz="3150">
                <a:solidFill>
                  <a:srgbClr val="D9D9D9"/>
                </a:solidFill>
                <a:latin typeface="DM Sans"/>
                <a:cs typeface="DM Sans"/>
              </a:rPr>
              <a:t>Include your logos </a:t>
            </a:r>
            <a:r>
              <a:rPr sz="3150" spc="-20">
                <a:solidFill>
                  <a:srgbClr val="D9D9D9"/>
                </a:solidFill>
                <a:latin typeface="DM Sans"/>
                <a:cs typeface="DM Sans"/>
              </a:rPr>
              <a:t>here</a:t>
            </a:r>
            <a:endParaRPr sz="3150">
              <a:latin typeface="DM Sans"/>
              <a:cs typeface="DM Sans"/>
            </a:endParaRPr>
          </a:p>
        </p:txBody>
      </p:sp>
      <p:pic>
        <p:nvPicPr>
          <p:cNvPr id="9" name="Picture 8" descr="A blue text on a black background&#10;&#10;Description automatically generated">
            <a:extLst>
              <a:ext uri="{FF2B5EF4-FFF2-40B4-BE49-F238E27FC236}">
                <a16:creationId xmlns:a16="http://schemas.microsoft.com/office/drawing/2014/main" id="{5BDDED8A-3FA5-B880-2ACF-8BAFA44ED9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468102"/>
            <a:ext cx="3459858" cy="1158688"/>
          </a:xfrm>
          <a:prstGeom prst="rect">
            <a:avLst/>
          </a:prstGeom>
        </p:spPr>
      </p:pic>
      <p:sp>
        <p:nvSpPr>
          <p:cNvPr id="10" name="object 4">
            <a:extLst>
              <a:ext uri="{FF2B5EF4-FFF2-40B4-BE49-F238E27FC236}">
                <a16:creationId xmlns:a16="http://schemas.microsoft.com/office/drawing/2014/main" id="{029415ED-6D1D-AD10-4F01-5271A547B6AB}"/>
              </a:ext>
            </a:extLst>
          </p:cNvPr>
          <p:cNvSpPr/>
          <p:nvPr/>
        </p:nvSpPr>
        <p:spPr>
          <a:xfrm>
            <a:off x="0" y="8759928"/>
            <a:ext cx="18275935" cy="1527175"/>
          </a:xfrm>
          <a:custGeom>
            <a:avLst/>
            <a:gdLst/>
            <a:ahLst/>
            <a:cxnLst/>
            <a:rect l="l" t="t" r="r" b="b"/>
            <a:pathLst>
              <a:path w="18275935" h="1527175">
                <a:moveTo>
                  <a:pt x="0" y="0"/>
                </a:moveTo>
                <a:lnTo>
                  <a:pt x="18275497" y="0"/>
                </a:lnTo>
                <a:lnTo>
                  <a:pt x="18275497" y="1527071"/>
                </a:lnTo>
                <a:lnTo>
                  <a:pt x="0" y="1527071"/>
                </a:lnTo>
                <a:lnTo>
                  <a:pt x="0" y="0"/>
                </a:lnTo>
                <a:close/>
              </a:path>
            </a:pathLst>
          </a:custGeom>
          <a:solidFill>
            <a:srgbClr val="FFFFFF"/>
          </a:solidFill>
        </p:spPr>
        <p:txBody>
          <a:bodyPr wrap="square" lIns="0" tIns="0" rIns="0" bIns="0" rtlCol="0"/>
          <a:lstStyle/>
          <a:p>
            <a:endParaRPr/>
          </a:p>
        </p:txBody>
      </p:sp>
      <p:pic>
        <p:nvPicPr>
          <p:cNvPr id="12" name="Picture 11">
            <a:extLst>
              <a:ext uri="{FF2B5EF4-FFF2-40B4-BE49-F238E27FC236}">
                <a16:creationId xmlns:a16="http://schemas.microsoft.com/office/drawing/2014/main" id="{C8DFE93A-267B-F1DB-4B22-9FEF786118FB}"/>
              </a:ext>
            </a:extLst>
          </p:cNvPr>
          <p:cNvPicPr>
            <a:picLocks noChangeAspect="1"/>
          </p:cNvPicPr>
          <p:nvPr/>
        </p:nvPicPr>
        <p:blipFill>
          <a:blip r:embed="rId4"/>
          <a:stretch>
            <a:fillRect/>
          </a:stretch>
        </p:blipFill>
        <p:spPr>
          <a:xfrm>
            <a:off x="762000" y="8987790"/>
            <a:ext cx="2590800" cy="1066800"/>
          </a:xfrm>
          <a:prstGeom prst="rect">
            <a:avLst/>
          </a:prstGeom>
        </p:spPr>
      </p:pic>
      <p:pic>
        <p:nvPicPr>
          <p:cNvPr id="14" name="Picture 13" descr="A blue text on a black background&#10;&#10;Description automatically generated">
            <a:extLst>
              <a:ext uri="{FF2B5EF4-FFF2-40B4-BE49-F238E27FC236}">
                <a16:creationId xmlns:a16="http://schemas.microsoft.com/office/drawing/2014/main" id="{BE8101DE-00D3-23EC-7142-99406E277B7B}"/>
              </a:ext>
            </a:extLst>
          </p:cNvPr>
          <p:cNvPicPr>
            <a:picLocks noChangeAspect="1"/>
          </p:cNvPicPr>
          <p:nvPr/>
        </p:nvPicPr>
        <p:blipFill>
          <a:blip r:embed="rId5"/>
          <a:stretch>
            <a:fillRect/>
          </a:stretch>
        </p:blipFill>
        <p:spPr>
          <a:xfrm>
            <a:off x="3965258" y="8940165"/>
            <a:ext cx="1876425" cy="1162050"/>
          </a:xfrm>
          <a:prstGeom prst="rect">
            <a:avLst/>
          </a:prstGeom>
        </p:spPr>
      </p:pic>
      <p:pic>
        <p:nvPicPr>
          <p:cNvPr id="16" name="Picture 15" descr="A close-up of a logo&#10;&#10;Description automatically generated">
            <a:extLst>
              <a:ext uri="{FF2B5EF4-FFF2-40B4-BE49-F238E27FC236}">
                <a16:creationId xmlns:a16="http://schemas.microsoft.com/office/drawing/2014/main" id="{A53121F5-9AED-CF58-F121-70E5919969C4}"/>
              </a:ext>
            </a:extLst>
          </p:cNvPr>
          <p:cNvPicPr>
            <a:picLocks noChangeAspect="1"/>
          </p:cNvPicPr>
          <p:nvPr/>
        </p:nvPicPr>
        <p:blipFill>
          <a:blip r:embed="rId6"/>
          <a:stretch>
            <a:fillRect/>
          </a:stretch>
        </p:blipFill>
        <p:spPr>
          <a:xfrm>
            <a:off x="6888480" y="8907780"/>
            <a:ext cx="3825240" cy="1146810"/>
          </a:xfrm>
          <a:prstGeom prst="rect">
            <a:avLst/>
          </a:prstGeom>
        </p:spPr>
      </p:pic>
      <p:pic>
        <p:nvPicPr>
          <p:cNvPr id="18" name="Picture 17" descr="A blue text on a black background&#10;&#10;Description automatically generated">
            <a:extLst>
              <a:ext uri="{FF2B5EF4-FFF2-40B4-BE49-F238E27FC236}">
                <a16:creationId xmlns:a16="http://schemas.microsoft.com/office/drawing/2014/main" id="{3BC58B15-2F18-24AC-1A28-433661AB678F}"/>
              </a:ext>
            </a:extLst>
          </p:cNvPr>
          <p:cNvPicPr>
            <a:picLocks noChangeAspect="1"/>
          </p:cNvPicPr>
          <p:nvPr/>
        </p:nvPicPr>
        <p:blipFill>
          <a:blip r:embed="rId7"/>
          <a:stretch>
            <a:fillRect/>
          </a:stretch>
        </p:blipFill>
        <p:spPr>
          <a:xfrm>
            <a:off x="11702415" y="9163050"/>
            <a:ext cx="2381250" cy="647700"/>
          </a:xfrm>
          <a:prstGeom prst="rect">
            <a:avLst/>
          </a:prstGeom>
        </p:spPr>
      </p:pic>
      <p:pic>
        <p:nvPicPr>
          <p:cNvPr id="13" name="Google Shape;82;p16" descr="A logo with blue and white text&#10;&#10;Description automatically generated">
            <a:extLst>
              <a:ext uri="{FF2B5EF4-FFF2-40B4-BE49-F238E27FC236}">
                <a16:creationId xmlns:a16="http://schemas.microsoft.com/office/drawing/2014/main" id="{ECB4B016-D969-A7AE-4939-01620D1482D6}"/>
              </a:ext>
            </a:extLst>
          </p:cNvPr>
          <p:cNvPicPr preferRelativeResize="0"/>
          <p:nvPr/>
        </p:nvPicPr>
        <p:blipFill rotWithShape="1">
          <a:blip r:embed="rId8">
            <a:alphaModFix/>
          </a:blip>
          <a:srcRect l="8499" t="15988" r="19532" b="27593"/>
          <a:stretch/>
        </p:blipFill>
        <p:spPr>
          <a:xfrm>
            <a:off x="14925304" y="8991084"/>
            <a:ext cx="2548188" cy="1057367"/>
          </a:xfrm>
          <a:prstGeom prst="rect">
            <a:avLst/>
          </a:prstGeom>
          <a:noFill/>
          <a:ln>
            <a:noFill/>
          </a:ln>
        </p:spPr>
      </p:pic>
      <p:pic>
        <p:nvPicPr>
          <p:cNvPr id="11" name="Picture 10" descr="A person in a suit&#10;&#10;Description automatically generated">
            <a:extLst>
              <a:ext uri="{FF2B5EF4-FFF2-40B4-BE49-F238E27FC236}">
                <a16:creationId xmlns:a16="http://schemas.microsoft.com/office/drawing/2014/main" id="{633B8CE7-0B0D-8F0E-9263-8A80DB456AF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00516" y="2460707"/>
            <a:ext cx="2417293" cy="2417293"/>
          </a:xfrm>
          <a:prstGeom prst="ellipse">
            <a:avLst/>
          </a:prstGeom>
        </p:spPr>
      </p:pic>
      <p:pic>
        <p:nvPicPr>
          <p:cNvPr id="17" name="Picture 16" descr="A person smiling for a picture&#10;&#10;Description automatically generated">
            <a:extLst>
              <a:ext uri="{FF2B5EF4-FFF2-40B4-BE49-F238E27FC236}">
                <a16:creationId xmlns:a16="http://schemas.microsoft.com/office/drawing/2014/main" id="{FB787FD7-4573-6AA5-F859-C25C57A9E35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8649" y="5407235"/>
            <a:ext cx="2417293" cy="2417293"/>
          </a:xfrm>
          <a:prstGeom prst="ellipse">
            <a:avLst/>
          </a:prstGeom>
        </p:spPr>
      </p:pic>
      <p:pic>
        <p:nvPicPr>
          <p:cNvPr id="20" name="Picture 19" descr="A person in a suit&#10;&#10;Description automatically generated">
            <a:extLst>
              <a:ext uri="{FF2B5EF4-FFF2-40B4-BE49-F238E27FC236}">
                <a16:creationId xmlns:a16="http://schemas.microsoft.com/office/drawing/2014/main" id="{885EE26A-8C74-1005-6CD3-F5A31674AD7D}"/>
              </a:ext>
            </a:extLst>
          </p:cNvPr>
          <p:cNvPicPr>
            <a:picLocks noChangeAspect="1"/>
          </p:cNvPicPr>
          <p:nvPr/>
        </p:nvPicPr>
        <p:blipFill rotWithShape="1">
          <a:blip r:embed="rId11">
            <a:extLst>
              <a:ext uri="{28A0092B-C50C-407E-A947-70E740481C1C}">
                <a14:useLocalDpi xmlns:a14="http://schemas.microsoft.com/office/drawing/2010/main" val="0"/>
              </a:ext>
            </a:extLst>
          </a:blip>
          <a:srcRect l="22167" t="759" r="12007" b="33414"/>
          <a:stretch/>
        </p:blipFill>
        <p:spPr>
          <a:xfrm>
            <a:off x="566768" y="2460707"/>
            <a:ext cx="2417293" cy="2417293"/>
          </a:xfrm>
          <a:prstGeom prst="ellipse">
            <a:avLst/>
          </a:prstGeom>
        </p:spPr>
      </p:pic>
      <p:pic>
        <p:nvPicPr>
          <p:cNvPr id="22" name="Picture 21" descr="A person wearing glasses and a black jacket&#10;&#10;Description automatically generated">
            <a:extLst>
              <a:ext uri="{FF2B5EF4-FFF2-40B4-BE49-F238E27FC236}">
                <a16:creationId xmlns:a16="http://schemas.microsoft.com/office/drawing/2014/main" id="{5AC4762A-E710-2362-43C1-25EC98881293}"/>
              </a:ext>
            </a:extLst>
          </p:cNvPr>
          <p:cNvPicPr>
            <a:picLocks noChangeAspect="1"/>
          </p:cNvPicPr>
          <p:nvPr/>
        </p:nvPicPr>
        <p:blipFill rotWithShape="1">
          <a:blip r:embed="rId12">
            <a:extLst>
              <a:ext uri="{28A0092B-C50C-407E-A947-70E740481C1C}">
                <a14:useLocalDpi xmlns:a14="http://schemas.microsoft.com/office/drawing/2010/main" val="0"/>
              </a:ext>
            </a:extLst>
          </a:blip>
          <a:srcRect l="8592" t="16561" b="22307"/>
          <a:stretch/>
        </p:blipFill>
        <p:spPr>
          <a:xfrm>
            <a:off x="9660981" y="5396759"/>
            <a:ext cx="2438244" cy="2438244"/>
          </a:xfrm>
          <a:prstGeom prst="ellipse">
            <a:avLst/>
          </a:prstGeom>
        </p:spPr>
      </p:pic>
      <p:sp>
        <p:nvSpPr>
          <p:cNvPr id="23" name="object 5">
            <a:extLst>
              <a:ext uri="{FF2B5EF4-FFF2-40B4-BE49-F238E27FC236}">
                <a16:creationId xmlns:a16="http://schemas.microsoft.com/office/drawing/2014/main" id="{9FC6E7B5-57BD-B277-E415-69418B13642D}"/>
              </a:ext>
            </a:extLst>
          </p:cNvPr>
          <p:cNvSpPr txBox="1">
            <a:spLocks/>
          </p:cNvSpPr>
          <p:nvPr/>
        </p:nvSpPr>
        <p:spPr>
          <a:xfrm>
            <a:off x="3141684" y="2799853"/>
            <a:ext cx="5872480" cy="1739001"/>
          </a:xfrm>
          <a:prstGeom prst="rect">
            <a:avLst/>
          </a:prstGeom>
        </p:spPr>
        <p:txBody>
          <a:bodyPr vert="horz" wrap="square" lIns="0" tIns="27939" rIns="0" bIns="0" rtlCol="0" anchor="t">
            <a:spAutoFit/>
          </a:bodyPr>
          <a:lstStyle>
            <a:lvl1pPr marL="0">
              <a:defRPr sz="2400" b="0" i="0">
                <a:solidFill>
                  <a:srgbClr val="001689"/>
                </a:solidFill>
                <a:latin typeface="DM Sans"/>
                <a:ea typeface="+mn-ea"/>
                <a:cs typeface="DM Sa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5080" algn="l">
              <a:lnSpc>
                <a:spcPct val="150000"/>
              </a:lnSpc>
              <a:spcBef>
                <a:spcPts val="200"/>
              </a:spcBef>
            </a:pPr>
            <a:r>
              <a:rPr lang="en-US" sz="3200" b="1" spc="-10"/>
              <a:t>Will Moy</a:t>
            </a:r>
          </a:p>
          <a:p>
            <a:pPr marL="12700" marR="5080" algn="l">
              <a:lnSpc>
                <a:spcPct val="150000"/>
              </a:lnSpc>
              <a:spcBef>
                <a:spcPts val="200"/>
              </a:spcBef>
            </a:pPr>
            <a:r>
              <a:rPr lang="en-US" spc="-10"/>
              <a:t>CEO, Campbell Collaboration</a:t>
            </a:r>
          </a:p>
          <a:p>
            <a:pPr marL="12700" marR="5080" algn="l">
              <a:lnSpc>
                <a:spcPts val="2850"/>
              </a:lnSpc>
              <a:spcBef>
                <a:spcPts val="219"/>
              </a:spcBef>
            </a:pPr>
            <a:endParaRPr lang="en-US" spc="-10"/>
          </a:p>
        </p:txBody>
      </p:sp>
      <p:sp>
        <p:nvSpPr>
          <p:cNvPr id="24" name="object 5">
            <a:extLst>
              <a:ext uri="{FF2B5EF4-FFF2-40B4-BE49-F238E27FC236}">
                <a16:creationId xmlns:a16="http://schemas.microsoft.com/office/drawing/2014/main" id="{1E338FAC-B0BC-E753-8C49-2C2BB8EC9A9F}"/>
              </a:ext>
            </a:extLst>
          </p:cNvPr>
          <p:cNvSpPr txBox="1">
            <a:spLocks/>
          </p:cNvSpPr>
          <p:nvPr/>
        </p:nvSpPr>
        <p:spPr>
          <a:xfrm>
            <a:off x="3281771" y="5690917"/>
            <a:ext cx="5872480" cy="1849929"/>
          </a:xfrm>
          <a:prstGeom prst="rect">
            <a:avLst/>
          </a:prstGeom>
        </p:spPr>
        <p:txBody>
          <a:bodyPr vert="horz" wrap="square" lIns="0" tIns="27939" rIns="0" bIns="0" rtlCol="0" anchor="t">
            <a:spAutoFit/>
          </a:bodyPr>
          <a:lstStyle>
            <a:lvl1pPr marL="0">
              <a:defRPr sz="2400" b="0" i="0">
                <a:solidFill>
                  <a:srgbClr val="001689"/>
                </a:solidFill>
                <a:latin typeface="DM Sans"/>
                <a:ea typeface="+mn-ea"/>
                <a:cs typeface="DM Sa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5080" algn="l">
              <a:lnSpc>
                <a:spcPct val="150000"/>
              </a:lnSpc>
              <a:spcBef>
                <a:spcPts val="200"/>
              </a:spcBef>
            </a:pPr>
            <a:r>
              <a:rPr lang="en-US" sz="3200" b="1" spc="-10"/>
              <a:t>Shivit Bakrania</a:t>
            </a:r>
          </a:p>
          <a:p>
            <a:pPr marL="12700" marR="5080" algn="l">
              <a:lnSpc>
                <a:spcPct val="150000"/>
              </a:lnSpc>
              <a:spcBef>
                <a:spcPts val="200"/>
              </a:spcBef>
            </a:pPr>
            <a:r>
              <a:rPr lang="en-US" spc="-10"/>
              <a:t>Senior Evaluation Synthesis Specialist, UNDP IEO</a:t>
            </a:r>
          </a:p>
        </p:txBody>
      </p:sp>
      <p:sp>
        <p:nvSpPr>
          <p:cNvPr id="25" name="object 5">
            <a:extLst>
              <a:ext uri="{FF2B5EF4-FFF2-40B4-BE49-F238E27FC236}">
                <a16:creationId xmlns:a16="http://schemas.microsoft.com/office/drawing/2014/main" id="{DE681EDE-8F77-7225-65A1-3049FD773C4A}"/>
              </a:ext>
            </a:extLst>
          </p:cNvPr>
          <p:cNvSpPr txBox="1">
            <a:spLocks/>
          </p:cNvSpPr>
          <p:nvPr/>
        </p:nvSpPr>
        <p:spPr>
          <a:xfrm>
            <a:off x="12573143" y="2467390"/>
            <a:ext cx="5299221" cy="2403927"/>
          </a:xfrm>
          <a:prstGeom prst="rect">
            <a:avLst/>
          </a:prstGeom>
        </p:spPr>
        <p:txBody>
          <a:bodyPr vert="horz" wrap="square" lIns="0" tIns="27939" rIns="0" bIns="0" rtlCol="0" anchor="t">
            <a:spAutoFit/>
          </a:bodyPr>
          <a:lstStyle>
            <a:lvl1pPr marL="0">
              <a:defRPr sz="2400" b="0" i="0">
                <a:solidFill>
                  <a:srgbClr val="001689"/>
                </a:solidFill>
                <a:latin typeface="DM Sans"/>
                <a:ea typeface="+mn-ea"/>
                <a:cs typeface="DM Sa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5080" algn="l">
              <a:lnSpc>
                <a:spcPct val="150000"/>
              </a:lnSpc>
              <a:spcBef>
                <a:spcPts val="200"/>
              </a:spcBef>
            </a:pPr>
            <a:r>
              <a:rPr lang="en-US" sz="3200" b="1" spc="-10"/>
              <a:t>John </a:t>
            </a:r>
            <a:r>
              <a:rPr lang="en-US" sz="3200" b="1" spc="-10" err="1"/>
              <a:t>Lavis</a:t>
            </a:r>
            <a:endParaRPr lang="en-US" sz="3200" b="1" spc="-10"/>
          </a:p>
          <a:p>
            <a:pPr marL="12700" marR="5080" algn="l">
              <a:lnSpc>
                <a:spcPct val="150000"/>
              </a:lnSpc>
              <a:spcBef>
                <a:spcPts val="200"/>
              </a:spcBef>
            </a:pPr>
            <a:r>
              <a:rPr lang="en-US" spc="-10"/>
              <a:t>Co-lead, Global Commission on Evidence to Address Societal Challenges</a:t>
            </a:r>
          </a:p>
        </p:txBody>
      </p:sp>
      <p:sp>
        <p:nvSpPr>
          <p:cNvPr id="26" name="object 5">
            <a:extLst>
              <a:ext uri="{FF2B5EF4-FFF2-40B4-BE49-F238E27FC236}">
                <a16:creationId xmlns:a16="http://schemas.microsoft.com/office/drawing/2014/main" id="{C20FE3EC-A40A-E322-87CF-81744F5C31CF}"/>
              </a:ext>
            </a:extLst>
          </p:cNvPr>
          <p:cNvSpPr txBox="1">
            <a:spLocks/>
          </p:cNvSpPr>
          <p:nvPr/>
        </p:nvSpPr>
        <p:spPr>
          <a:xfrm>
            <a:off x="12357400" y="5690917"/>
            <a:ext cx="5872480" cy="1849929"/>
          </a:xfrm>
          <a:prstGeom prst="rect">
            <a:avLst/>
          </a:prstGeom>
        </p:spPr>
        <p:txBody>
          <a:bodyPr vert="horz" wrap="square" lIns="0" tIns="27939" rIns="0" bIns="0" rtlCol="0" anchor="t">
            <a:spAutoFit/>
          </a:bodyPr>
          <a:lstStyle>
            <a:lvl1pPr marL="0">
              <a:defRPr sz="2400" b="0" i="0">
                <a:solidFill>
                  <a:srgbClr val="001689"/>
                </a:solidFill>
                <a:latin typeface="DM Sans"/>
                <a:ea typeface="+mn-ea"/>
                <a:cs typeface="DM Sa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5080" algn="l">
              <a:lnSpc>
                <a:spcPct val="150000"/>
              </a:lnSpc>
              <a:spcBef>
                <a:spcPts val="200"/>
              </a:spcBef>
            </a:pPr>
            <a:r>
              <a:rPr lang="en-US" sz="3200" b="1" spc="-10"/>
              <a:t>Kerry Albright</a:t>
            </a:r>
          </a:p>
          <a:p>
            <a:pPr marL="12700" marR="5080" algn="l">
              <a:lnSpc>
                <a:spcPct val="150000"/>
              </a:lnSpc>
              <a:spcBef>
                <a:spcPts val="200"/>
              </a:spcBef>
            </a:pPr>
            <a:r>
              <a:rPr lang="en-US" spc="-10"/>
              <a:t>Principal Adviser/Deputy Director, UNICEF Evaluation Office</a:t>
            </a:r>
          </a:p>
        </p:txBody>
      </p:sp>
    </p:spTree>
    <p:extLst>
      <p:ext uri="{BB962C8B-B14F-4D97-AF65-F5344CB8AC3E}">
        <p14:creationId xmlns:p14="http://schemas.microsoft.com/office/powerpoint/2010/main" val="2202938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4" name="object 4"/>
          <p:cNvSpPr txBox="1">
            <a:spLocks noGrp="1"/>
          </p:cNvSpPr>
          <p:nvPr>
            <p:ph type="body" idx="1"/>
          </p:nvPr>
        </p:nvSpPr>
        <p:spPr>
          <a:xfrm>
            <a:off x="1016001" y="2944453"/>
            <a:ext cx="6604000" cy="5429691"/>
          </a:xfrm>
          <a:prstGeom prst="rect">
            <a:avLst/>
          </a:prstGeom>
        </p:spPr>
        <p:txBody>
          <a:bodyPr vert="horz" wrap="square" lIns="0" tIns="27939" rIns="0" bIns="0" rtlCol="0">
            <a:spAutoFit/>
          </a:bodyPr>
          <a:lstStyle/>
          <a:p>
            <a:pPr algn="l" rtl="0" fontAlgn="base">
              <a:spcAft>
                <a:spcPts val="600"/>
              </a:spcAft>
            </a:pPr>
            <a:r>
              <a:rPr lang="en-US" sz="2800" b="1" i="0" u="none" strike="noStrike">
                <a:effectLst/>
                <a:latin typeface="DM Sans" pitchFamily="2" charset="0"/>
              </a:rPr>
              <a:t>The world is far off track…</a:t>
            </a:r>
            <a:r>
              <a:rPr lang="en-US" sz="2800" b="0" i="0">
                <a:effectLst/>
                <a:latin typeface="DM Sans" pitchFamily="2" charset="0"/>
              </a:rPr>
              <a:t>​</a:t>
            </a:r>
          </a:p>
          <a:p>
            <a:pPr algn="l" rtl="0" fontAlgn="base">
              <a:spcAft>
                <a:spcPts val="600"/>
              </a:spcAft>
            </a:pPr>
            <a:r>
              <a:rPr lang="en-US" sz="2800" b="0" i="0" u="none" strike="noStrike">
                <a:effectLst/>
                <a:latin typeface="DM Sans" pitchFamily="2" charset="0"/>
              </a:rPr>
              <a:t>140 targets with data show only about 12% are on track</a:t>
            </a:r>
            <a:r>
              <a:rPr lang="en-US" sz="2800" b="0" i="0">
                <a:effectLst/>
                <a:latin typeface="DM Sans" pitchFamily="2" charset="0"/>
              </a:rPr>
              <a:t>​</a:t>
            </a:r>
          </a:p>
          <a:p>
            <a:pPr algn="l" rtl="0" fontAlgn="base">
              <a:spcAft>
                <a:spcPts val="600"/>
              </a:spcAft>
            </a:pPr>
            <a:r>
              <a:rPr lang="en-US" sz="2800" b="0" i="0" u="none" strike="noStrike">
                <a:effectLst/>
                <a:latin typeface="DM Sans" pitchFamily="2" charset="0"/>
              </a:rPr>
              <a:t>Close to half are moderately or severely off track</a:t>
            </a:r>
            <a:r>
              <a:rPr lang="en-US" sz="2800" b="0" i="0">
                <a:effectLst/>
                <a:latin typeface="DM Sans" pitchFamily="2" charset="0"/>
              </a:rPr>
              <a:t>​</a:t>
            </a:r>
          </a:p>
          <a:p>
            <a:pPr algn="l" rtl="0" fontAlgn="base">
              <a:spcAft>
                <a:spcPts val="600"/>
              </a:spcAft>
            </a:pPr>
            <a:r>
              <a:rPr lang="en-US" sz="2800" b="0" i="0" u="none" strike="noStrike">
                <a:effectLst/>
                <a:latin typeface="DM Sans" pitchFamily="2" charset="0"/>
              </a:rPr>
              <a:t>30% have either seen no movement or regressed below the 2015 baseline. </a:t>
            </a:r>
            <a:r>
              <a:rPr lang="en-US" sz="2800" b="0" i="0">
                <a:effectLst/>
                <a:latin typeface="DM Sans" pitchFamily="2" charset="0"/>
              </a:rPr>
              <a:t>​</a:t>
            </a:r>
          </a:p>
          <a:p>
            <a:pPr algn="l" rtl="0" fontAlgn="base">
              <a:spcAft>
                <a:spcPts val="600"/>
              </a:spcAft>
            </a:pPr>
            <a:r>
              <a:rPr lang="en-US" sz="2800" b="1" i="0" u="none" strike="noStrike">
                <a:effectLst/>
                <a:latin typeface="DM Sans" pitchFamily="2" charset="0"/>
              </a:rPr>
              <a:t>Based on current trends, the world will not achieve any SDGs even by 2050</a:t>
            </a:r>
            <a:r>
              <a:rPr lang="en-US" sz="2800" b="0" i="0">
                <a:effectLst/>
                <a:latin typeface="DM Sans" pitchFamily="2" charset="0"/>
              </a:rPr>
              <a:t>​</a:t>
            </a:r>
          </a:p>
          <a:p>
            <a:pPr algn="l" rtl="0" fontAlgn="base"/>
            <a:r>
              <a:rPr lang="en-US" sz="2800" b="0" i="0">
                <a:effectLst/>
                <a:latin typeface="DM Sans" pitchFamily="2" charset="0"/>
              </a:rPr>
              <a:t>​</a:t>
            </a:r>
          </a:p>
          <a:p>
            <a:pPr algn="l" rtl="0" fontAlgn="base"/>
            <a:r>
              <a:rPr lang="en-US" sz="1800" b="0" i="1" u="none" strike="noStrike">
                <a:effectLst/>
                <a:latin typeface="DM Sans" pitchFamily="2" charset="0"/>
              </a:rPr>
              <a:t>2023 HLPF Political Declaration</a:t>
            </a:r>
            <a:r>
              <a:rPr lang="en-US" sz="1800" b="0" i="0">
                <a:effectLst/>
                <a:latin typeface="DM Sans" pitchFamily="2" charset="0"/>
              </a:rPr>
              <a:t>​</a:t>
            </a:r>
          </a:p>
        </p:txBody>
      </p:sp>
      <p:sp>
        <p:nvSpPr>
          <p:cNvPr id="5" name="object 5"/>
          <p:cNvSpPr txBox="1">
            <a:spLocks noGrp="1"/>
          </p:cNvSpPr>
          <p:nvPr>
            <p:ph type="title"/>
          </p:nvPr>
        </p:nvSpPr>
        <p:spPr>
          <a:xfrm>
            <a:off x="1016000" y="810949"/>
            <a:ext cx="12533630" cy="574516"/>
          </a:xfrm>
          <a:prstGeom prst="rect">
            <a:avLst/>
          </a:prstGeom>
        </p:spPr>
        <p:txBody>
          <a:bodyPr vert="horz" wrap="square" lIns="0" tIns="12700" rIns="0" bIns="0" rtlCol="0">
            <a:spAutoFit/>
          </a:bodyPr>
          <a:lstStyle/>
          <a:p>
            <a:pPr marL="12700">
              <a:lnSpc>
                <a:spcPct val="100000"/>
              </a:lnSpc>
              <a:spcBef>
                <a:spcPts val="100"/>
              </a:spcBef>
            </a:pPr>
            <a:r>
              <a:rPr lang="en-US">
                <a:solidFill>
                  <a:srgbClr val="001689"/>
                </a:solidFill>
              </a:rPr>
              <a:t>Why? Collective failure</a:t>
            </a:r>
            <a:endParaRPr spc="-20">
              <a:solidFill>
                <a:srgbClr val="001689"/>
              </a:solidFill>
            </a:endParaRPr>
          </a:p>
        </p:txBody>
      </p:sp>
      <p:sp>
        <p:nvSpPr>
          <p:cNvPr id="6" name="object 6"/>
          <p:cNvSpPr/>
          <p:nvPr/>
        </p:nvSpPr>
        <p:spPr>
          <a:xfrm>
            <a:off x="0" y="1648586"/>
            <a:ext cx="5193030" cy="38100"/>
          </a:xfrm>
          <a:custGeom>
            <a:avLst/>
            <a:gdLst/>
            <a:ahLst/>
            <a:cxnLst/>
            <a:rect l="l" t="t" r="r" b="b"/>
            <a:pathLst>
              <a:path w="5193030" h="38100">
                <a:moveTo>
                  <a:pt x="0" y="38099"/>
                </a:moveTo>
                <a:lnTo>
                  <a:pt x="0" y="0"/>
                </a:lnTo>
                <a:lnTo>
                  <a:pt x="5192612" y="0"/>
                </a:lnTo>
                <a:lnTo>
                  <a:pt x="5192612" y="38099"/>
                </a:lnTo>
                <a:lnTo>
                  <a:pt x="0" y="38099"/>
                </a:lnTo>
                <a:close/>
              </a:path>
            </a:pathLst>
          </a:custGeom>
          <a:solidFill>
            <a:srgbClr val="E98517"/>
          </a:solidFill>
        </p:spPr>
        <p:txBody>
          <a:bodyPr wrap="square" lIns="0" tIns="0" rIns="0" bIns="0" rtlCol="0"/>
          <a:lstStyle/>
          <a:p>
            <a:endParaRPr/>
          </a:p>
        </p:txBody>
      </p:sp>
      <p:pic>
        <p:nvPicPr>
          <p:cNvPr id="8" name="Picture 7" descr="A blue text on a black background&#10;&#10;Description automatically generated">
            <a:extLst>
              <a:ext uri="{FF2B5EF4-FFF2-40B4-BE49-F238E27FC236}">
                <a16:creationId xmlns:a16="http://schemas.microsoft.com/office/drawing/2014/main" id="{5A408654-781E-C6CD-61D9-EB9BA7FB6F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468102"/>
            <a:ext cx="3459858" cy="1158688"/>
          </a:xfrm>
          <a:prstGeom prst="rect">
            <a:avLst/>
          </a:prstGeom>
        </p:spPr>
      </p:pic>
      <p:pic>
        <p:nvPicPr>
          <p:cNvPr id="10" name="Picture 9">
            <a:extLst>
              <a:ext uri="{FF2B5EF4-FFF2-40B4-BE49-F238E27FC236}">
                <a16:creationId xmlns:a16="http://schemas.microsoft.com/office/drawing/2014/main" id="{294AE3B8-1E63-C16C-DE0A-296E1E453EF9}"/>
              </a:ext>
            </a:extLst>
          </p:cNvPr>
          <p:cNvPicPr>
            <a:picLocks noChangeAspect="1"/>
          </p:cNvPicPr>
          <p:nvPr/>
        </p:nvPicPr>
        <p:blipFill>
          <a:blip r:embed="rId4"/>
          <a:stretch>
            <a:fillRect/>
          </a:stretch>
        </p:blipFill>
        <p:spPr>
          <a:xfrm>
            <a:off x="762000" y="8987790"/>
            <a:ext cx="2590800" cy="1066800"/>
          </a:xfrm>
          <a:prstGeom prst="rect">
            <a:avLst/>
          </a:prstGeom>
        </p:spPr>
      </p:pic>
      <p:pic>
        <p:nvPicPr>
          <p:cNvPr id="11" name="Picture 10" descr="A blue text on a black background&#10;&#10;Description automatically generated">
            <a:extLst>
              <a:ext uri="{FF2B5EF4-FFF2-40B4-BE49-F238E27FC236}">
                <a16:creationId xmlns:a16="http://schemas.microsoft.com/office/drawing/2014/main" id="{E6A31DF1-6ED0-1975-AF4A-FB625855B553}"/>
              </a:ext>
            </a:extLst>
          </p:cNvPr>
          <p:cNvPicPr>
            <a:picLocks noChangeAspect="1"/>
          </p:cNvPicPr>
          <p:nvPr/>
        </p:nvPicPr>
        <p:blipFill>
          <a:blip r:embed="rId5"/>
          <a:stretch>
            <a:fillRect/>
          </a:stretch>
        </p:blipFill>
        <p:spPr>
          <a:xfrm>
            <a:off x="3965258" y="8940165"/>
            <a:ext cx="1876425" cy="1162050"/>
          </a:xfrm>
          <a:prstGeom prst="rect">
            <a:avLst/>
          </a:prstGeom>
        </p:spPr>
      </p:pic>
      <p:pic>
        <p:nvPicPr>
          <p:cNvPr id="12" name="Picture 11" descr="A close-up of a logo&#10;&#10;Description automatically generated">
            <a:extLst>
              <a:ext uri="{FF2B5EF4-FFF2-40B4-BE49-F238E27FC236}">
                <a16:creationId xmlns:a16="http://schemas.microsoft.com/office/drawing/2014/main" id="{79735398-D861-77FE-1031-C78DE9BFBD29}"/>
              </a:ext>
            </a:extLst>
          </p:cNvPr>
          <p:cNvPicPr>
            <a:picLocks noChangeAspect="1"/>
          </p:cNvPicPr>
          <p:nvPr/>
        </p:nvPicPr>
        <p:blipFill>
          <a:blip r:embed="rId6"/>
          <a:stretch>
            <a:fillRect/>
          </a:stretch>
        </p:blipFill>
        <p:spPr>
          <a:xfrm>
            <a:off x="6888480" y="8907780"/>
            <a:ext cx="3825240" cy="1146810"/>
          </a:xfrm>
          <a:prstGeom prst="rect">
            <a:avLst/>
          </a:prstGeom>
        </p:spPr>
      </p:pic>
      <p:pic>
        <p:nvPicPr>
          <p:cNvPr id="13" name="Picture 12" descr="A blue text on a black background&#10;&#10;Description automatically generated">
            <a:extLst>
              <a:ext uri="{FF2B5EF4-FFF2-40B4-BE49-F238E27FC236}">
                <a16:creationId xmlns:a16="http://schemas.microsoft.com/office/drawing/2014/main" id="{09169B94-9E3C-E2F2-CDC1-D8A14A7D2109}"/>
              </a:ext>
            </a:extLst>
          </p:cNvPr>
          <p:cNvPicPr>
            <a:picLocks noChangeAspect="1"/>
          </p:cNvPicPr>
          <p:nvPr/>
        </p:nvPicPr>
        <p:blipFill>
          <a:blip r:embed="rId7"/>
          <a:stretch>
            <a:fillRect/>
          </a:stretch>
        </p:blipFill>
        <p:spPr>
          <a:xfrm>
            <a:off x="11702415" y="9163050"/>
            <a:ext cx="2381250" cy="647700"/>
          </a:xfrm>
          <a:prstGeom prst="rect">
            <a:avLst/>
          </a:prstGeom>
        </p:spPr>
      </p:pic>
      <p:sp>
        <p:nvSpPr>
          <p:cNvPr id="14" name="object 4">
            <a:extLst>
              <a:ext uri="{FF2B5EF4-FFF2-40B4-BE49-F238E27FC236}">
                <a16:creationId xmlns:a16="http://schemas.microsoft.com/office/drawing/2014/main" id="{A1BC1713-07D1-61E1-F3FB-D5EE606F4F53}"/>
              </a:ext>
            </a:extLst>
          </p:cNvPr>
          <p:cNvSpPr txBox="1">
            <a:spLocks/>
          </p:cNvSpPr>
          <p:nvPr/>
        </p:nvSpPr>
        <p:spPr>
          <a:xfrm>
            <a:off x="8764256" y="2944452"/>
            <a:ext cx="6604000" cy="5783634"/>
          </a:xfrm>
          <a:prstGeom prst="rect">
            <a:avLst/>
          </a:prstGeom>
        </p:spPr>
        <p:txBody>
          <a:bodyPr vert="horz" wrap="square" lIns="0" tIns="27939" rIns="0" bIns="0" rtlCol="0">
            <a:spAutoFit/>
          </a:bodyPr>
          <a:lstStyle>
            <a:lvl1pPr marL="0">
              <a:defRPr sz="2400" b="0" i="0">
                <a:solidFill>
                  <a:srgbClr val="001689"/>
                </a:solidFill>
                <a:latin typeface="DM Sans"/>
                <a:ea typeface="+mn-ea"/>
                <a:cs typeface="DM San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rtl="0" fontAlgn="base">
              <a:spcAft>
                <a:spcPts val="600"/>
              </a:spcAft>
            </a:pPr>
            <a:r>
              <a:rPr lang="en-US" sz="2800" b="1" i="0" u="none" strike="noStrike">
                <a:effectLst/>
                <a:latin typeface="DM Sans" pitchFamily="2" charset="0"/>
              </a:rPr>
              <a:t>But it is possible to improve future prospects…</a:t>
            </a:r>
            <a:r>
              <a:rPr lang="en-US" sz="2800" b="0" i="0">
                <a:effectLst/>
                <a:latin typeface="DM Sans" pitchFamily="2" charset="0"/>
              </a:rPr>
              <a:t>​</a:t>
            </a:r>
          </a:p>
          <a:p>
            <a:pPr algn="l" rtl="0" fontAlgn="base">
              <a:spcAft>
                <a:spcPts val="600"/>
              </a:spcAft>
            </a:pPr>
            <a:r>
              <a:rPr lang="en-US" sz="2800" b="0" i="0" u="none" strike="noStrike">
                <a:effectLst/>
                <a:latin typeface="DM Sans" pitchFamily="2" charset="0"/>
              </a:rPr>
              <a:t>Science that is multidisciplinary, equitably and inclusively produced, openly shared, widely trusted and embraced, and socially robust and relevant to society, provides the foundation for the transformations the world needs.</a:t>
            </a:r>
            <a:r>
              <a:rPr lang="en-US" sz="2800" b="0" i="0">
                <a:effectLst/>
                <a:latin typeface="DM Sans" pitchFamily="2" charset="0"/>
              </a:rPr>
              <a:t>​</a:t>
            </a:r>
          </a:p>
          <a:p>
            <a:pPr algn="l" rtl="0" fontAlgn="base">
              <a:spcAft>
                <a:spcPts val="600"/>
              </a:spcAft>
            </a:pPr>
            <a:r>
              <a:rPr lang="en-US" sz="2800" b="0" i="0">
                <a:effectLst/>
                <a:latin typeface="DM Sans" pitchFamily="2" charset="0"/>
              </a:rPr>
              <a:t>​</a:t>
            </a:r>
          </a:p>
          <a:p>
            <a:pPr algn="l" rtl="0" fontAlgn="base">
              <a:spcAft>
                <a:spcPts val="600"/>
              </a:spcAft>
            </a:pPr>
            <a:r>
              <a:rPr lang="en-US" sz="1800" b="0" i="1" u="none" strike="noStrike">
                <a:effectLst/>
                <a:latin typeface="DM Sans" pitchFamily="2" charset="0"/>
              </a:rPr>
              <a:t>Global Sustainable Development Report 2023</a:t>
            </a:r>
            <a:endParaRPr lang="en-US" sz="1800" b="0" i="0">
              <a:effectLst/>
              <a:latin typeface="DM Sans" pitchFamily="2" charset="0"/>
            </a:endParaRPr>
          </a:p>
          <a:p>
            <a:pPr algn="l" rtl="0" fontAlgn="base"/>
            <a:r>
              <a:rPr lang="en-US" sz="2800">
                <a:latin typeface="DM Sans" pitchFamily="2" charset="0"/>
              </a:rPr>
              <a:t>​</a:t>
            </a:r>
          </a:p>
        </p:txBody>
      </p:sp>
      <p:pic>
        <p:nvPicPr>
          <p:cNvPr id="9" name="Google Shape;82;p16" descr="A logo with blue and white text&#10;&#10;Description automatically generated">
            <a:extLst>
              <a:ext uri="{FF2B5EF4-FFF2-40B4-BE49-F238E27FC236}">
                <a16:creationId xmlns:a16="http://schemas.microsoft.com/office/drawing/2014/main" id="{C18CF0F8-6763-BFF5-6C85-F3296BC574B2}"/>
              </a:ext>
            </a:extLst>
          </p:cNvPr>
          <p:cNvPicPr preferRelativeResize="0"/>
          <p:nvPr/>
        </p:nvPicPr>
        <p:blipFill rotWithShape="1">
          <a:blip r:embed="rId8">
            <a:alphaModFix/>
          </a:blip>
          <a:srcRect l="8499" t="15988" r="19532" b="27593"/>
          <a:stretch/>
        </p:blipFill>
        <p:spPr>
          <a:xfrm>
            <a:off x="14925304" y="8991084"/>
            <a:ext cx="2548188" cy="105736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4959D4"/>
          </a:solidFill>
        </p:spPr>
        <p:txBody>
          <a:bodyPr wrap="square" lIns="0" tIns="0" rIns="0" bIns="0" rtlCol="0"/>
          <a:lstStyle/>
          <a:p>
            <a:endParaRPr/>
          </a:p>
        </p:txBody>
      </p:sp>
      <p:grpSp>
        <p:nvGrpSpPr>
          <p:cNvPr id="3" name="object 3"/>
          <p:cNvGrpSpPr/>
          <p:nvPr/>
        </p:nvGrpSpPr>
        <p:grpSpPr>
          <a:xfrm>
            <a:off x="0" y="0"/>
            <a:ext cx="17176169" cy="10286999"/>
            <a:chOff x="0" y="0"/>
            <a:chExt cx="17176169" cy="10286999"/>
          </a:xfrm>
        </p:grpSpPr>
        <p:pic>
          <p:nvPicPr>
            <p:cNvPr id="4" name="object 4"/>
            <p:cNvPicPr/>
            <p:nvPr/>
          </p:nvPicPr>
          <p:blipFill>
            <a:blip r:embed="rId3" cstate="print"/>
            <a:stretch>
              <a:fillRect/>
            </a:stretch>
          </p:blipFill>
          <p:spPr>
            <a:xfrm>
              <a:off x="2967119" y="0"/>
              <a:ext cx="11391899" cy="10286999"/>
            </a:xfrm>
            <a:prstGeom prst="rect">
              <a:avLst/>
            </a:prstGeom>
          </p:spPr>
        </p:pic>
        <p:pic>
          <p:nvPicPr>
            <p:cNvPr id="5" name="object 5"/>
            <p:cNvPicPr/>
            <p:nvPr/>
          </p:nvPicPr>
          <p:blipFill>
            <a:blip r:embed="rId4" cstate="print"/>
            <a:stretch>
              <a:fillRect/>
            </a:stretch>
          </p:blipFill>
          <p:spPr>
            <a:xfrm>
              <a:off x="0" y="0"/>
              <a:ext cx="9536989" cy="10286999"/>
            </a:xfrm>
            <a:prstGeom prst="rect">
              <a:avLst/>
            </a:prstGeom>
          </p:spPr>
        </p:pic>
        <p:pic>
          <p:nvPicPr>
            <p:cNvPr id="6" name="object 6"/>
            <p:cNvPicPr/>
            <p:nvPr/>
          </p:nvPicPr>
          <p:blipFill>
            <a:blip r:embed="rId5">
              <a:extLst>
                <a:ext uri="{28A0092B-C50C-407E-A947-70E740481C1C}">
                  <a14:useLocalDpi xmlns:a14="http://schemas.microsoft.com/office/drawing/2010/main" val="0"/>
                </a:ext>
              </a:extLst>
            </a:blip>
            <a:srcRect/>
            <a:stretch/>
          </p:blipFill>
          <p:spPr>
            <a:xfrm>
              <a:off x="13419369" y="2592416"/>
              <a:ext cx="3756800" cy="5267324"/>
            </a:xfrm>
            <a:prstGeom prst="rect">
              <a:avLst/>
            </a:prstGeom>
          </p:spPr>
        </p:pic>
        <p:sp>
          <p:nvSpPr>
            <p:cNvPr id="7" name="object 7"/>
            <p:cNvSpPr/>
            <p:nvPr/>
          </p:nvSpPr>
          <p:spPr>
            <a:xfrm>
              <a:off x="1451546" y="1886520"/>
              <a:ext cx="742950" cy="561975"/>
            </a:xfrm>
            <a:custGeom>
              <a:avLst/>
              <a:gdLst/>
              <a:ahLst/>
              <a:cxnLst/>
              <a:rect l="l" t="t" r="r" b="b"/>
              <a:pathLst>
                <a:path w="742950" h="561975">
                  <a:moveTo>
                    <a:pt x="349135" y="396709"/>
                  </a:moveTo>
                  <a:lnTo>
                    <a:pt x="341134" y="347370"/>
                  </a:lnTo>
                  <a:lnTo>
                    <a:pt x="318858" y="304507"/>
                  </a:lnTo>
                  <a:lnTo>
                    <a:pt x="284899" y="270713"/>
                  </a:lnTo>
                  <a:lnTo>
                    <a:pt x="241833" y="248539"/>
                  </a:lnTo>
                  <a:lnTo>
                    <a:pt x="192252" y="240576"/>
                  </a:lnTo>
                  <a:lnTo>
                    <a:pt x="166484" y="242697"/>
                  </a:lnTo>
                  <a:lnTo>
                    <a:pt x="142074" y="248831"/>
                  </a:lnTo>
                  <a:lnTo>
                    <a:pt x="119354" y="258597"/>
                  </a:lnTo>
                  <a:lnTo>
                    <a:pt x="98640" y="271653"/>
                  </a:lnTo>
                  <a:lnTo>
                    <a:pt x="103441" y="236918"/>
                  </a:lnTo>
                  <a:lnTo>
                    <a:pt x="135267" y="167436"/>
                  </a:lnTo>
                  <a:lnTo>
                    <a:pt x="162331" y="132689"/>
                  </a:lnTo>
                  <a:lnTo>
                    <a:pt x="196850" y="97955"/>
                  </a:lnTo>
                  <a:lnTo>
                    <a:pt x="238836" y="63207"/>
                  </a:lnTo>
                  <a:lnTo>
                    <a:pt x="288302" y="28460"/>
                  </a:lnTo>
                  <a:lnTo>
                    <a:pt x="269875" y="0"/>
                  </a:lnTo>
                  <a:lnTo>
                    <a:pt x="218605" y="33705"/>
                  </a:lnTo>
                  <a:lnTo>
                    <a:pt x="172720" y="68059"/>
                  </a:lnTo>
                  <a:lnTo>
                    <a:pt x="132245" y="103073"/>
                  </a:lnTo>
                  <a:lnTo>
                    <a:pt x="97155" y="138734"/>
                  </a:lnTo>
                  <a:lnTo>
                    <a:pt x="67475" y="175044"/>
                  </a:lnTo>
                  <a:lnTo>
                    <a:pt x="43180" y="212001"/>
                  </a:lnTo>
                  <a:lnTo>
                    <a:pt x="24295" y="249618"/>
                  </a:lnTo>
                  <a:lnTo>
                    <a:pt x="10795" y="287870"/>
                  </a:lnTo>
                  <a:lnTo>
                    <a:pt x="2705" y="326783"/>
                  </a:lnTo>
                  <a:lnTo>
                    <a:pt x="0" y="366344"/>
                  </a:lnTo>
                  <a:lnTo>
                    <a:pt x="3136" y="409663"/>
                  </a:lnTo>
                  <a:lnTo>
                    <a:pt x="12522" y="448017"/>
                  </a:lnTo>
                  <a:lnTo>
                    <a:pt x="50088" y="509803"/>
                  </a:lnTo>
                  <a:lnTo>
                    <a:pt x="106819" y="548741"/>
                  </a:lnTo>
                  <a:lnTo>
                    <a:pt x="176847" y="561708"/>
                  </a:lnTo>
                  <a:lnTo>
                    <a:pt x="213334" y="559104"/>
                  </a:lnTo>
                  <a:lnTo>
                    <a:pt x="275183" y="538251"/>
                  </a:lnTo>
                  <a:lnTo>
                    <a:pt x="321119" y="498068"/>
                  </a:lnTo>
                  <a:lnTo>
                    <a:pt x="344639" y="447687"/>
                  </a:lnTo>
                  <a:lnTo>
                    <a:pt x="347573" y="418820"/>
                  </a:lnTo>
                  <a:lnTo>
                    <a:pt x="347497" y="418020"/>
                  </a:lnTo>
                  <a:lnTo>
                    <a:pt x="348449" y="411048"/>
                  </a:lnTo>
                  <a:lnTo>
                    <a:pt x="349135" y="403999"/>
                  </a:lnTo>
                  <a:lnTo>
                    <a:pt x="349135" y="396709"/>
                  </a:lnTo>
                  <a:close/>
                </a:path>
                <a:path w="742950" h="561975">
                  <a:moveTo>
                    <a:pt x="742950" y="396722"/>
                  </a:moveTo>
                  <a:lnTo>
                    <a:pt x="734961" y="347383"/>
                  </a:lnTo>
                  <a:lnTo>
                    <a:pt x="712685" y="304507"/>
                  </a:lnTo>
                  <a:lnTo>
                    <a:pt x="678726" y="270700"/>
                  </a:lnTo>
                  <a:lnTo>
                    <a:pt x="635673" y="248526"/>
                  </a:lnTo>
                  <a:lnTo>
                    <a:pt x="586092" y="240563"/>
                  </a:lnTo>
                  <a:lnTo>
                    <a:pt x="557085" y="243243"/>
                  </a:lnTo>
                  <a:lnTo>
                    <a:pt x="529869" y="250977"/>
                  </a:lnTo>
                  <a:lnTo>
                    <a:pt x="504913" y="263232"/>
                  </a:lnTo>
                  <a:lnTo>
                    <a:pt x="482663" y="279539"/>
                  </a:lnTo>
                  <a:lnTo>
                    <a:pt x="482663" y="278574"/>
                  </a:lnTo>
                  <a:lnTo>
                    <a:pt x="482511" y="277761"/>
                  </a:lnTo>
                  <a:lnTo>
                    <a:pt x="482511" y="276771"/>
                  </a:lnTo>
                  <a:lnTo>
                    <a:pt x="498030" y="205828"/>
                  </a:lnTo>
                  <a:lnTo>
                    <a:pt x="517436" y="170357"/>
                  </a:lnTo>
                  <a:lnTo>
                    <a:pt x="544601" y="134874"/>
                  </a:lnTo>
                  <a:lnTo>
                    <a:pt x="579526" y="99390"/>
                  </a:lnTo>
                  <a:lnTo>
                    <a:pt x="622211" y="63919"/>
                  </a:lnTo>
                  <a:lnTo>
                    <a:pt x="672668" y="28435"/>
                  </a:lnTo>
                  <a:lnTo>
                    <a:pt x="654253" y="0"/>
                  </a:lnTo>
                  <a:lnTo>
                    <a:pt x="602970" y="33705"/>
                  </a:lnTo>
                  <a:lnTo>
                    <a:pt x="557098" y="68059"/>
                  </a:lnTo>
                  <a:lnTo>
                    <a:pt x="516610" y="103073"/>
                  </a:lnTo>
                  <a:lnTo>
                    <a:pt x="481520" y="138734"/>
                  </a:lnTo>
                  <a:lnTo>
                    <a:pt x="451840" y="175044"/>
                  </a:lnTo>
                  <a:lnTo>
                    <a:pt x="427545" y="212013"/>
                  </a:lnTo>
                  <a:lnTo>
                    <a:pt x="408647" y="249618"/>
                  </a:lnTo>
                  <a:lnTo>
                    <a:pt x="395160" y="287883"/>
                  </a:lnTo>
                  <a:lnTo>
                    <a:pt x="387057" y="326809"/>
                  </a:lnTo>
                  <a:lnTo>
                    <a:pt x="384365" y="366382"/>
                  </a:lnTo>
                  <a:lnTo>
                    <a:pt x="387489" y="409689"/>
                  </a:lnTo>
                  <a:lnTo>
                    <a:pt x="396887" y="448043"/>
                  </a:lnTo>
                  <a:lnTo>
                    <a:pt x="434467" y="509828"/>
                  </a:lnTo>
                  <a:lnTo>
                    <a:pt x="491185" y="548779"/>
                  </a:lnTo>
                  <a:lnTo>
                    <a:pt x="561200" y="561746"/>
                  </a:lnTo>
                  <a:lnTo>
                    <a:pt x="597687" y="559142"/>
                  </a:lnTo>
                  <a:lnTo>
                    <a:pt x="659549" y="538264"/>
                  </a:lnTo>
                  <a:lnTo>
                    <a:pt x="692785" y="511759"/>
                  </a:lnTo>
                  <a:lnTo>
                    <a:pt x="699465" y="504532"/>
                  </a:lnTo>
                  <a:lnTo>
                    <a:pt x="701484" y="502196"/>
                  </a:lnTo>
                  <a:lnTo>
                    <a:pt x="703948" y="499960"/>
                  </a:lnTo>
                  <a:lnTo>
                    <a:pt x="705815" y="497522"/>
                  </a:lnTo>
                  <a:lnTo>
                    <a:pt x="721360" y="475703"/>
                  </a:lnTo>
                  <a:lnTo>
                    <a:pt x="733044" y="451345"/>
                  </a:lnTo>
                  <a:lnTo>
                    <a:pt x="740397" y="424878"/>
                  </a:lnTo>
                  <a:lnTo>
                    <a:pt x="742950" y="396722"/>
                  </a:lnTo>
                  <a:close/>
                </a:path>
              </a:pathLst>
            </a:custGeom>
            <a:solidFill>
              <a:srgbClr val="F1F4FF">
                <a:alpha val="49798"/>
              </a:srgbClr>
            </a:solidFill>
          </p:spPr>
          <p:txBody>
            <a:bodyPr wrap="square" lIns="0" tIns="0" rIns="0" bIns="0" rtlCol="0"/>
            <a:lstStyle/>
            <a:p>
              <a:endParaRPr/>
            </a:p>
          </p:txBody>
        </p:sp>
      </p:grpSp>
      <p:sp>
        <p:nvSpPr>
          <p:cNvPr id="8" name="object 8"/>
          <p:cNvSpPr txBox="1"/>
          <p:nvPr/>
        </p:nvSpPr>
        <p:spPr>
          <a:xfrm>
            <a:off x="1857937" y="7721195"/>
            <a:ext cx="3018863" cy="359073"/>
          </a:xfrm>
          <a:prstGeom prst="rect">
            <a:avLst/>
          </a:prstGeom>
        </p:spPr>
        <p:txBody>
          <a:bodyPr vert="horz" wrap="square" lIns="0" tIns="12700" rIns="0" bIns="0" rtlCol="0">
            <a:spAutoFit/>
          </a:bodyPr>
          <a:lstStyle/>
          <a:p>
            <a:pPr marL="12700">
              <a:lnSpc>
                <a:spcPts val="2735"/>
              </a:lnSpc>
              <a:spcBef>
                <a:spcPts val="100"/>
              </a:spcBef>
            </a:pPr>
            <a:r>
              <a:rPr lang="en-US" sz="2300" b="1">
                <a:solidFill>
                  <a:srgbClr val="F1F4FF"/>
                </a:solidFill>
                <a:latin typeface="DM Sans"/>
                <a:cs typeface="DM Sans"/>
              </a:rPr>
              <a:t>MISSION STATEMENT</a:t>
            </a:r>
            <a:endParaRPr lang="en-US" sz="2300">
              <a:latin typeface="DM Sans"/>
              <a:cs typeface="DM Sans"/>
            </a:endParaRPr>
          </a:p>
        </p:txBody>
      </p:sp>
      <p:sp>
        <p:nvSpPr>
          <p:cNvPr id="9" name="object 9"/>
          <p:cNvSpPr/>
          <p:nvPr/>
        </p:nvSpPr>
        <p:spPr>
          <a:xfrm>
            <a:off x="1870637" y="7413145"/>
            <a:ext cx="1343025" cy="40640"/>
          </a:xfrm>
          <a:custGeom>
            <a:avLst/>
            <a:gdLst/>
            <a:ahLst/>
            <a:cxnLst/>
            <a:rect l="l" t="t" r="r" b="b"/>
            <a:pathLst>
              <a:path w="1343025" h="40640">
                <a:moveTo>
                  <a:pt x="0" y="0"/>
                </a:moveTo>
                <a:lnTo>
                  <a:pt x="1342810" y="0"/>
                </a:lnTo>
                <a:lnTo>
                  <a:pt x="1342810" y="40139"/>
                </a:lnTo>
                <a:lnTo>
                  <a:pt x="0" y="40139"/>
                </a:lnTo>
                <a:lnTo>
                  <a:pt x="0" y="0"/>
                </a:lnTo>
                <a:close/>
              </a:path>
            </a:pathLst>
          </a:custGeom>
          <a:solidFill>
            <a:srgbClr val="F1F1FF"/>
          </a:solidFill>
        </p:spPr>
        <p:txBody>
          <a:bodyPr wrap="square" lIns="0" tIns="0" rIns="0" bIns="0" rtlCol="0"/>
          <a:lstStyle/>
          <a:p>
            <a:endParaRPr/>
          </a:p>
        </p:txBody>
      </p:sp>
      <p:sp>
        <p:nvSpPr>
          <p:cNvPr id="10" name="object 10"/>
          <p:cNvSpPr txBox="1">
            <a:spLocks noGrp="1"/>
          </p:cNvSpPr>
          <p:nvPr>
            <p:ph type="title"/>
          </p:nvPr>
        </p:nvSpPr>
        <p:spPr>
          <a:xfrm>
            <a:off x="1857937" y="4035360"/>
            <a:ext cx="8281034" cy="1641540"/>
          </a:xfrm>
          <a:prstGeom prst="rect">
            <a:avLst/>
          </a:prstGeom>
        </p:spPr>
        <p:txBody>
          <a:bodyPr vert="horz" wrap="square" lIns="0" tIns="90805" rIns="0" bIns="0" rtlCol="0">
            <a:spAutoFit/>
          </a:bodyPr>
          <a:lstStyle/>
          <a:p>
            <a:pPr marL="12700" marR="5080">
              <a:lnSpc>
                <a:spcPts val="3979"/>
              </a:lnSpc>
              <a:spcBef>
                <a:spcPts val="715"/>
              </a:spcBef>
            </a:pPr>
            <a:r>
              <a:rPr lang="en-US" sz="3800" spc="-75">
                <a:solidFill>
                  <a:srgbClr val="F1F4FF"/>
                </a:solidFill>
              </a:rPr>
              <a:t>Harnessing the power of evaluation and synthesis to accelerate the achievement of the 2030 agenda</a:t>
            </a:r>
            <a:r>
              <a:rPr sz="3800" spc="-10">
                <a:solidFill>
                  <a:srgbClr val="F1F4FF"/>
                </a:solidFill>
              </a:rPr>
              <a:t>.</a:t>
            </a:r>
            <a:endParaRPr sz="3800"/>
          </a:p>
        </p:txBody>
      </p:sp>
      <p:sp>
        <p:nvSpPr>
          <p:cNvPr id="11" name="object 11"/>
          <p:cNvSpPr txBox="1"/>
          <p:nvPr/>
        </p:nvSpPr>
        <p:spPr>
          <a:xfrm>
            <a:off x="1857937" y="4055010"/>
            <a:ext cx="7920355" cy="615618"/>
          </a:xfrm>
          <a:prstGeom prst="rect">
            <a:avLst/>
          </a:prstGeom>
        </p:spPr>
        <p:txBody>
          <a:bodyPr vert="horz" wrap="square" lIns="0" tIns="90805" rIns="0" bIns="0" rtlCol="0">
            <a:spAutoFit/>
          </a:bodyPr>
          <a:lstStyle/>
          <a:p>
            <a:pPr marL="12700" marR="5080">
              <a:lnSpc>
                <a:spcPts val="3979"/>
              </a:lnSpc>
              <a:spcBef>
                <a:spcPts val="715"/>
              </a:spcBef>
            </a:pPr>
            <a:r>
              <a:rPr sz="3800" b="1" spc="-10">
                <a:solidFill>
                  <a:srgbClr val="F1F4FF"/>
                </a:solidFill>
                <a:latin typeface="DM Sans"/>
                <a:cs typeface="DM Sans"/>
              </a:rPr>
              <a:t>.</a:t>
            </a:r>
            <a:endParaRPr sz="3800">
              <a:latin typeface="DM Sans"/>
              <a:cs typeface="DM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1016000" y="810949"/>
            <a:ext cx="12533630" cy="574516"/>
          </a:xfrm>
          <a:prstGeom prst="rect">
            <a:avLst/>
          </a:prstGeom>
        </p:spPr>
        <p:txBody>
          <a:bodyPr vert="horz" wrap="square" lIns="0" tIns="12700" rIns="0" bIns="0" rtlCol="0">
            <a:spAutoFit/>
          </a:bodyPr>
          <a:lstStyle/>
          <a:p>
            <a:pPr marL="12700">
              <a:lnSpc>
                <a:spcPct val="100000"/>
              </a:lnSpc>
              <a:spcBef>
                <a:spcPts val="100"/>
              </a:spcBef>
            </a:pPr>
            <a:r>
              <a:rPr lang="en-US">
                <a:solidFill>
                  <a:srgbClr val="001689"/>
                </a:solidFill>
              </a:rPr>
              <a:t>Who? </a:t>
            </a:r>
            <a:endParaRPr spc="-20">
              <a:solidFill>
                <a:srgbClr val="001689"/>
              </a:solidFill>
            </a:endParaRPr>
          </a:p>
        </p:txBody>
      </p:sp>
      <p:sp>
        <p:nvSpPr>
          <p:cNvPr id="6" name="object 6"/>
          <p:cNvSpPr/>
          <p:nvPr/>
        </p:nvSpPr>
        <p:spPr>
          <a:xfrm>
            <a:off x="0" y="1648586"/>
            <a:ext cx="5193030" cy="38100"/>
          </a:xfrm>
          <a:custGeom>
            <a:avLst/>
            <a:gdLst/>
            <a:ahLst/>
            <a:cxnLst/>
            <a:rect l="l" t="t" r="r" b="b"/>
            <a:pathLst>
              <a:path w="5193030" h="38100">
                <a:moveTo>
                  <a:pt x="0" y="38099"/>
                </a:moveTo>
                <a:lnTo>
                  <a:pt x="0" y="0"/>
                </a:lnTo>
                <a:lnTo>
                  <a:pt x="5192612" y="0"/>
                </a:lnTo>
                <a:lnTo>
                  <a:pt x="5192612" y="38099"/>
                </a:lnTo>
                <a:lnTo>
                  <a:pt x="0" y="38099"/>
                </a:lnTo>
                <a:close/>
              </a:path>
            </a:pathLst>
          </a:custGeom>
          <a:solidFill>
            <a:srgbClr val="E98517"/>
          </a:solidFill>
        </p:spPr>
        <p:txBody>
          <a:bodyPr wrap="square" lIns="0" tIns="0" rIns="0" bIns="0" rtlCol="0"/>
          <a:lstStyle/>
          <a:p>
            <a:endParaRPr/>
          </a:p>
        </p:txBody>
      </p:sp>
      <p:pic>
        <p:nvPicPr>
          <p:cNvPr id="8" name="Picture 7" descr="A blue text on a black background&#10;&#10;Description automatically generated">
            <a:extLst>
              <a:ext uri="{FF2B5EF4-FFF2-40B4-BE49-F238E27FC236}">
                <a16:creationId xmlns:a16="http://schemas.microsoft.com/office/drawing/2014/main" id="{5A408654-781E-C6CD-61D9-EB9BA7FB6F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468102"/>
            <a:ext cx="3459858" cy="1158688"/>
          </a:xfrm>
          <a:prstGeom prst="rect">
            <a:avLst/>
          </a:prstGeom>
        </p:spPr>
      </p:pic>
      <p:pic>
        <p:nvPicPr>
          <p:cNvPr id="9" name="Google Shape;85;p16">
            <a:extLst>
              <a:ext uri="{FF2B5EF4-FFF2-40B4-BE49-F238E27FC236}">
                <a16:creationId xmlns:a16="http://schemas.microsoft.com/office/drawing/2014/main" id="{D49DF79F-6D0D-3F7A-00BD-B07B3E60F7DE}"/>
              </a:ext>
            </a:extLst>
          </p:cNvPr>
          <p:cNvPicPr preferRelativeResize="0"/>
          <p:nvPr/>
        </p:nvPicPr>
        <p:blipFill>
          <a:blip r:embed="rId4">
            <a:alphaModFix/>
          </a:blip>
          <a:stretch>
            <a:fillRect/>
          </a:stretch>
        </p:blipFill>
        <p:spPr>
          <a:xfrm>
            <a:off x="5822511" y="6798351"/>
            <a:ext cx="1543854" cy="437975"/>
          </a:xfrm>
          <a:prstGeom prst="rect">
            <a:avLst/>
          </a:prstGeom>
          <a:noFill/>
          <a:ln>
            <a:noFill/>
          </a:ln>
        </p:spPr>
      </p:pic>
      <p:pic>
        <p:nvPicPr>
          <p:cNvPr id="15" name="Google Shape;86;p16">
            <a:extLst>
              <a:ext uri="{FF2B5EF4-FFF2-40B4-BE49-F238E27FC236}">
                <a16:creationId xmlns:a16="http://schemas.microsoft.com/office/drawing/2014/main" id="{AC57DF96-E92E-0586-B33F-C9CF4AFD55C4}"/>
              </a:ext>
            </a:extLst>
          </p:cNvPr>
          <p:cNvPicPr preferRelativeResize="0"/>
          <p:nvPr/>
        </p:nvPicPr>
        <p:blipFill>
          <a:blip r:embed="rId5">
            <a:alphaModFix/>
          </a:blip>
          <a:stretch>
            <a:fillRect/>
          </a:stretch>
        </p:blipFill>
        <p:spPr>
          <a:xfrm>
            <a:off x="7585827" y="6630591"/>
            <a:ext cx="1160250" cy="773510"/>
          </a:xfrm>
          <a:prstGeom prst="rect">
            <a:avLst/>
          </a:prstGeom>
          <a:noFill/>
          <a:ln>
            <a:noFill/>
          </a:ln>
        </p:spPr>
      </p:pic>
      <p:pic>
        <p:nvPicPr>
          <p:cNvPr id="16" name="Google Shape;87;p16">
            <a:extLst>
              <a:ext uri="{FF2B5EF4-FFF2-40B4-BE49-F238E27FC236}">
                <a16:creationId xmlns:a16="http://schemas.microsoft.com/office/drawing/2014/main" id="{6694B498-BC1A-88AF-F0EC-7D3319D2496F}"/>
              </a:ext>
            </a:extLst>
          </p:cNvPr>
          <p:cNvPicPr preferRelativeResize="0"/>
          <p:nvPr/>
        </p:nvPicPr>
        <p:blipFill>
          <a:blip r:embed="rId6">
            <a:alphaModFix/>
          </a:blip>
          <a:stretch>
            <a:fillRect/>
          </a:stretch>
        </p:blipFill>
        <p:spPr>
          <a:xfrm>
            <a:off x="9185002" y="6630589"/>
            <a:ext cx="1279453" cy="773500"/>
          </a:xfrm>
          <a:prstGeom prst="rect">
            <a:avLst/>
          </a:prstGeom>
          <a:noFill/>
          <a:ln>
            <a:noFill/>
          </a:ln>
        </p:spPr>
      </p:pic>
      <p:pic>
        <p:nvPicPr>
          <p:cNvPr id="17" name="Google Shape;88;p16">
            <a:extLst>
              <a:ext uri="{FF2B5EF4-FFF2-40B4-BE49-F238E27FC236}">
                <a16:creationId xmlns:a16="http://schemas.microsoft.com/office/drawing/2014/main" id="{2CC4F0D5-3363-6E20-8FEE-14571F1FBC3F}"/>
              </a:ext>
            </a:extLst>
          </p:cNvPr>
          <p:cNvPicPr preferRelativeResize="0"/>
          <p:nvPr/>
        </p:nvPicPr>
        <p:blipFill>
          <a:blip r:embed="rId7">
            <a:alphaModFix/>
          </a:blip>
          <a:stretch>
            <a:fillRect/>
          </a:stretch>
        </p:blipFill>
        <p:spPr>
          <a:xfrm>
            <a:off x="10779992" y="6870353"/>
            <a:ext cx="1489961" cy="437975"/>
          </a:xfrm>
          <a:prstGeom prst="rect">
            <a:avLst/>
          </a:prstGeom>
          <a:noFill/>
          <a:ln>
            <a:noFill/>
          </a:ln>
        </p:spPr>
      </p:pic>
      <p:pic>
        <p:nvPicPr>
          <p:cNvPr id="18" name="Google Shape;89;p16">
            <a:extLst>
              <a:ext uri="{FF2B5EF4-FFF2-40B4-BE49-F238E27FC236}">
                <a16:creationId xmlns:a16="http://schemas.microsoft.com/office/drawing/2014/main" id="{14768F28-E6B6-94B4-06C5-721F8583DFF4}"/>
              </a:ext>
            </a:extLst>
          </p:cNvPr>
          <p:cNvPicPr preferRelativeResize="0"/>
          <p:nvPr/>
        </p:nvPicPr>
        <p:blipFill>
          <a:blip r:embed="rId8">
            <a:alphaModFix/>
          </a:blip>
          <a:stretch>
            <a:fillRect/>
          </a:stretch>
        </p:blipFill>
        <p:spPr>
          <a:xfrm>
            <a:off x="12379817" y="6905443"/>
            <a:ext cx="1650274" cy="368648"/>
          </a:xfrm>
          <a:prstGeom prst="rect">
            <a:avLst/>
          </a:prstGeom>
          <a:noFill/>
          <a:ln>
            <a:noFill/>
          </a:ln>
        </p:spPr>
      </p:pic>
      <p:pic>
        <p:nvPicPr>
          <p:cNvPr id="19" name="Google Shape;90;p16">
            <a:extLst>
              <a:ext uri="{FF2B5EF4-FFF2-40B4-BE49-F238E27FC236}">
                <a16:creationId xmlns:a16="http://schemas.microsoft.com/office/drawing/2014/main" id="{5480C11A-720B-61EB-7A36-94FA9155ED6F}"/>
              </a:ext>
            </a:extLst>
          </p:cNvPr>
          <p:cNvPicPr preferRelativeResize="0"/>
          <p:nvPr/>
        </p:nvPicPr>
        <p:blipFill>
          <a:blip r:embed="rId9">
            <a:alphaModFix/>
          </a:blip>
          <a:stretch>
            <a:fillRect/>
          </a:stretch>
        </p:blipFill>
        <p:spPr>
          <a:xfrm>
            <a:off x="6177368" y="7511445"/>
            <a:ext cx="888601" cy="888601"/>
          </a:xfrm>
          <a:prstGeom prst="rect">
            <a:avLst/>
          </a:prstGeom>
          <a:noFill/>
          <a:ln>
            <a:noFill/>
          </a:ln>
        </p:spPr>
      </p:pic>
      <p:pic>
        <p:nvPicPr>
          <p:cNvPr id="20" name="Google Shape;91;p16">
            <a:extLst>
              <a:ext uri="{FF2B5EF4-FFF2-40B4-BE49-F238E27FC236}">
                <a16:creationId xmlns:a16="http://schemas.microsoft.com/office/drawing/2014/main" id="{72AA7703-45F1-49A4-78A9-2289B637F21D}"/>
              </a:ext>
            </a:extLst>
          </p:cNvPr>
          <p:cNvPicPr preferRelativeResize="0"/>
          <p:nvPr/>
        </p:nvPicPr>
        <p:blipFill>
          <a:blip r:embed="rId10">
            <a:alphaModFix/>
          </a:blip>
          <a:stretch>
            <a:fillRect/>
          </a:stretch>
        </p:blipFill>
        <p:spPr>
          <a:xfrm>
            <a:off x="7373662" y="7688640"/>
            <a:ext cx="1584587" cy="572700"/>
          </a:xfrm>
          <a:prstGeom prst="rect">
            <a:avLst/>
          </a:prstGeom>
          <a:noFill/>
          <a:ln>
            <a:noFill/>
          </a:ln>
        </p:spPr>
      </p:pic>
      <p:pic>
        <p:nvPicPr>
          <p:cNvPr id="21" name="Google Shape;92;p16">
            <a:extLst>
              <a:ext uri="{FF2B5EF4-FFF2-40B4-BE49-F238E27FC236}">
                <a16:creationId xmlns:a16="http://schemas.microsoft.com/office/drawing/2014/main" id="{05774D04-190C-92C3-8744-4EA4EA69B751}"/>
              </a:ext>
            </a:extLst>
          </p:cNvPr>
          <p:cNvPicPr preferRelativeResize="0"/>
          <p:nvPr/>
        </p:nvPicPr>
        <p:blipFill>
          <a:blip r:embed="rId11">
            <a:alphaModFix/>
          </a:blip>
          <a:stretch>
            <a:fillRect/>
          </a:stretch>
        </p:blipFill>
        <p:spPr>
          <a:xfrm>
            <a:off x="9300875" y="7511466"/>
            <a:ext cx="1090100" cy="927030"/>
          </a:xfrm>
          <a:prstGeom prst="rect">
            <a:avLst/>
          </a:prstGeom>
          <a:noFill/>
          <a:ln>
            <a:noFill/>
          </a:ln>
        </p:spPr>
      </p:pic>
      <p:pic>
        <p:nvPicPr>
          <p:cNvPr id="22" name="Google Shape;93;p16">
            <a:extLst>
              <a:ext uri="{FF2B5EF4-FFF2-40B4-BE49-F238E27FC236}">
                <a16:creationId xmlns:a16="http://schemas.microsoft.com/office/drawing/2014/main" id="{7D86F681-7A38-34A4-2ACC-A5CB8A0DD1A8}"/>
              </a:ext>
            </a:extLst>
          </p:cNvPr>
          <p:cNvPicPr preferRelativeResize="0"/>
          <p:nvPr/>
        </p:nvPicPr>
        <p:blipFill>
          <a:blip r:embed="rId12">
            <a:alphaModFix/>
          </a:blip>
          <a:stretch>
            <a:fillRect/>
          </a:stretch>
        </p:blipFill>
        <p:spPr>
          <a:xfrm>
            <a:off x="10820400" y="7658100"/>
            <a:ext cx="1409150" cy="633753"/>
          </a:xfrm>
          <a:prstGeom prst="rect">
            <a:avLst/>
          </a:prstGeom>
          <a:noFill/>
          <a:ln>
            <a:noFill/>
          </a:ln>
        </p:spPr>
      </p:pic>
      <p:pic>
        <p:nvPicPr>
          <p:cNvPr id="23" name="Google Shape;94;p16">
            <a:extLst>
              <a:ext uri="{FF2B5EF4-FFF2-40B4-BE49-F238E27FC236}">
                <a16:creationId xmlns:a16="http://schemas.microsoft.com/office/drawing/2014/main" id="{84B76AF7-ACC4-94C3-DD29-80C68CC0D991}"/>
              </a:ext>
            </a:extLst>
          </p:cNvPr>
          <p:cNvPicPr preferRelativeResize="0"/>
          <p:nvPr/>
        </p:nvPicPr>
        <p:blipFill>
          <a:blip r:embed="rId13">
            <a:alphaModFix/>
          </a:blip>
          <a:stretch>
            <a:fillRect/>
          </a:stretch>
        </p:blipFill>
        <p:spPr>
          <a:xfrm>
            <a:off x="12741443" y="7511445"/>
            <a:ext cx="927025" cy="927025"/>
          </a:xfrm>
          <a:prstGeom prst="rect">
            <a:avLst/>
          </a:prstGeom>
          <a:noFill/>
          <a:ln>
            <a:noFill/>
          </a:ln>
        </p:spPr>
      </p:pic>
      <p:pic>
        <p:nvPicPr>
          <p:cNvPr id="24" name="Google Shape;82;p16">
            <a:extLst>
              <a:ext uri="{FF2B5EF4-FFF2-40B4-BE49-F238E27FC236}">
                <a16:creationId xmlns:a16="http://schemas.microsoft.com/office/drawing/2014/main" id="{A3D06850-478B-D377-8462-EC9796BD881C}"/>
              </a:ext>
            </a:extLst>
          </p:cNvPr>
          <p:cNvPicPr preferRelativeResize="0"/>
          <p:nvPr/>
        </p:nvPicPr>
        <p:blipFill rotWithShape="1">
          <a:blip r:embed="rId14">
            <a:alphaModFix/>
          </a:blip>
          <a:srcRect l="8499" t="15988" r="19532" b="27593"/>
          <a:stretch/>
        </p:blipFill>
        <p:spPr>
          <a:xfrm>
            <a:off x="5721146" y="2794820"/>
            <a:ext cx="2227346" cy="927025"/>
          </a:xfrm>
          <a:prstGeom prst="rect">
            <a:avLst/>
          </a:prstGeom>
          <a:noFill/>
          <a:ln>
            <a:noFill/>
          </a:ln>
        </p:spPr>
      </p:pic>
      <p:pic>
        <p:nvPicPr>
          <p:cNvPr id="25" name="Google Shape;84;p16">
            <a:extLst>
              <a:ext uri="{FF2B5EF4-FFF2-40B4-BE49-F238E27FC236}">
                <a16:creationId xmlns:a16="http://schemas.microsoft.com/office/drawing/2014/main" id="{5D4E89D9-3634-9FDE-31C9-990225293F4C}"/>
              </a:ext>
            </a:extLst>
          </p:cNvPr>
          <p:cNvPicPr preferRelativeResize="0"/>
          <p:nvPr/>
        </p:nvPicPr>
        <p:blipFill>
          <a:blip r:embed="rId15">
            <a:alphaModFix/>
          </a:blip>
          <a:stretch>
            <a:fillRect/>
          </a:stretch>
        </p:blipFill>
        <p:spPr>
          <a:xfrm>
            <a:off x="8425246" y="2794823"/>
            <a:ext cx="1409150" cy="867017"/>
          </a:xfrm>
          <a:prstGeom prst="rect">
            <a:avLst/>
          </a:prstGeom>
          <a:noFill/>
          <a:ln>
            <a:noFill/>
          </a:ln>
        </p:spPr>
      </p:pic>
      <p:pic>
        <p:nvPicPr>
          <p:cNvPr id="26" name="Picture 25" descr="A close-up of a logo&#10;&#10;Description automatically generated">
            <a:extLst>
              <a:ext uri="{FF2B5EF4-FFF2-40B4-BE49-F238E27FC236}">
                <a16:creationId xmlns:a16="http://schemas.microsoft.com/office/drawing/2014/main" id="{C8CCCFFD-63D5-74C3-3280-FC12F117B1E5}"/>
              </a:ext>
            </a:extLst>
          </p:cNvPr>
          <p:cNvPicPr>
            <a:picLocks noChangeAspect="1"/>
          </p:cNvPicPr>
          <p:nvPr/>
        </p:nvPicPr>
        <p:blipFill>
          <a:blip r:embed="rId16"/>
          <a:stretch>
            <a:fillRect/>
          </a:stretch>
        </p:blipFill>
        <p:spPr>
          <a:xfrm>
            <a:off x="5823793" y="4391176"/>
            <a:ext cx="2472857" cy="741364"/>
          </a:xfrm>
          <a:prstGeom prst="rect">
            <a:avLst/>
          </a:prstGeom>
        </p:spPr>
      </p:pic>
      <p:pic>
        <p:nvPicPr>
          <p:cNvPr id="27" name="Picture 26" descr="A blue text on a black background&#10;&#10;Description automatically generated">
            <a:extLst>
              <a:ext uri="{FF2B5EF4-FFF2-40B4-BE49-F238E27FC236}">
                <a16:creationId xmlns:a16="http://schemas.microsoft.com/office/drawing/2014/main" id="{61B85F0B-DA25-D2EF-D9B7-79A3A774B508}"/>
              </a:ext>
            </a:extLst>
          </p:cNvPr>
          <p:cNvPicPr>
            <a:picLocks noChangeAspect="1"/>
          </p:cNvPicPr>
          <p:nvPr/>
        </p:nvPicPr>
        <p:blipFill>
          <a:blip r:embed="rId17"/>
          <a:stretch>
            <a:fillRect/>
          </a:stretch>
        </p:blipFill>
        <p:spPr>
          <a:xfrm>
            <a:off x="8958249" y="4498514"/>
            <a:ext cx="2381250" cy="647700"/>
          </a:xfrm>
          <a:prstGeom prst="rect">
            <a:avLst/>
          </a:prstGeom>
        </p:spPr>
      </p:pic>
      <p:sp>
        <p:nvSpPr>
          <p:cNvPr id="28" name="object 5">
            <a:extLst>
              <a:ext uri="{FF2B5EF4-FFF2-40B4-BE49-F238E27FC236}">
                <a16:creationId xmlns:a16="http://schemas.microsoft.com/office/drawing/2014/main" id="{4B23047A-883A-3B28-6B23-D1B5585C48CE}"/>
              </a:ext>
            </a:extLst>
          </p:cNvPr>
          <p:cNvSpPr txBox="1">
            <a:spLocks/>
          </p:cNvSpPr>
          <p:nvPr/>
        </p:nvSpPr>
        <p:spPr>
          <a:xfrm>
            <a:off x="1099550" y="2933206"/>
            <a:ext cx="12533630" cy="574516"/>
          </a:xfrm>
          <a:prstGeom prst="rect">
            <a:avLst/>
          </a:prstGeom>
        </p:spPr>
        <p:txBody>
          <a:bodyPr vert="horz" wrap="square" lIns="0" tIns="12700" rIns="0" bIns="0" rtlCol="0">
            <a:spAutoFit/>
          </a:bodyPr>
          <a:lstStyle>
            <a:lvl1pPr>
              <a:defRPr sz="3650" b="1" i="0">
                <a:solidFill>
                  <a:srgbClr val="E98517"/>
                </a:solidFill>
                <a:latin typeface="DM Sans"/>
                <a:ea typeface="+mj-ea"/>
                <a:cs typeface="DM Sans"/>
              </a:defRPr>
            </a:lvl1pPr>
          </a:lstStyle>
          <a:p>
            <a:pPr marL="12700">
              <a:spcBef>
                <a:spcPts val="100"/>
              </a:spcBef>
            </a:pPr>
            <a:r>
              <a:rPr lang="en-US">
                <a:solidFill>
                  <a:srgbClr val="001689"/>
                </a:solidFill>
              </a:rPr>
              <a:t>Co-leads</a:t>
            </a:r>
            <a:endParaRPr lang="en-US" spc="-20">
              <a:solidFill>
                <a:srgbClr val="001689"/>
              </a:solidFill>
            </a:endParaRPr>
          </a:p>
        </p:txBody>
      </p:sp>
      <p:sp>
        <p:nvSpPr>
          <p:cNvPr id="29" name="object 5">
            <a:extLst>
              <a:ext uri="{FF2B5EF4-FFF2-40B4-BE49-F238E27FC236}">
                <a16:creationId xmlns:a16="http://schemas.microsoft.com/office/drawing/2014/main" id="{89B92A7F-852D-6133-8D15-D2A2D1F83EFC}"/>
              </a:ext>
            </a:extLst>
          </p:cNvPr>
          <p:cNvSpPr txBox="1">
            <a:spLocks/>
          </p:cNvSpPr>
          <p:nvPr/>
        </p:nvSpPr>
        <p:spPr>
          <a:xfrm>
            <a:off x="1099550" y="4186138"/>
            <a:ext cx="4310650" cy="1136208"/>
          </a:xfrm>
          <a:prstGeom prst="rect">
            <a:avLst/>
          </a:prstGeom>
        </p:spPr>
        <p:txBody>
          <a:bodyPr vert="horz" wrap="square" lIns="0" tIns="12700" rIns="0" bIns="0" rtlCol="0">
            <a:spAutoFit/>
          </a:bodyPr>
          <a:lstStyle>
            <a:lvl1pPr>
              <a:defRPr sz="3650" b="1" i="0">
                <a:solidFill>
                  <a:srgbClr val="E98517"/>
                </a:solidFill>
                <a:latin typeface="DM Sans"/>
                <a:ea typeface="+mj-ea"/>
                <a:cs typeface="DM Sans"/>
              </a:defRPr>
            </a:lvl1pPr>
          </a:lstStyle>
          <a:p>
            <a:pPr marL="12700">
              <a:spcBef>
                <a:spcPts val="100"/>
              </a:spcBef>
            </a:pPr>
            <a:r>
              <a:rPr lang="en-US">
                <a:solidFill>
                  <a:srgbClr val="001689"/>
                </a:solidFill>
              </a:rPr>
              <a:t>Transitional Leadership </a:t>
            </a:r>
            <a:endParaRPr lang="en-US" spc="-20">
              <a:solidFill>
                <a:srgbClr val="001689"/>
              </a:solidFill>
            </a:endParaRPr>
          </a:p>
        </p:txBody>
      </p:sp>
      <p:sp>
        <p:nvSpPr>
          <p:cNvPr id="30" name="object 5">
            <a:extLst>
              <a:ext uri="{FF2B5EF4-FFF2-40B4-BE49-F238E27FC236}">
                <a16:creationId xmlns:a16="http://schemas.microsoft.com/office/drawing/2014/main" id="{3FF06CC4-4803-CAF2-DD49-E23074586C98}"/>
              </a:ext>
            </a:extLst>
          </p:cNvPr>
          <p:cNvSpPr txBox="1">
            <a:spLocks/>
          </p:cNvSpPr>
          <p:nvPr/>
        </p:nvSpPr>
        <p:spPr>
          <a:xfrm>
            <a:off x="1083892" y="6740224"/>
            <a:ext cx="4310650" cy="574516"/>
          </a:xfrm>
          <a:prstGeom prst="rect">
            <a:avLst/>
          </a:prstGeom>
        </p:spPr>
        <p:txBody>
          <a:bodyPr vert="horz" wrap="square" lIns="0" tIns="12700" rIns="0" bIns="0" rtlCol="0">
            <a:spAutoFit/>
          </a:bodyPr>
          <a:lstStyle>
            <a:lvl1pPr>
              <a:defRPr sz="3650" b="1" i="0">
                <a:solidFill>
                  <a:srgbClr val="E98517"/>
                </a:solidFill>
                <a:latin typeface="DM Sans"/>
                <a:ea typeface="+mj-ea"/>
                <a:cs typeface="DM Sans"/>
              </a:defRPr>
            </a:lvl1pPr>
          </a:lstStyle>
          <a:p>
            <a:pPr marL="12700">
              <a:spcBef>
                <a:spcPts val="100"/>
              </a:spcBef>
            </a:pPr>
            <a:r>
              <a:rPr lang="en-US">
                <a:solidFill>
                  <a:srgbClr val="001689"/>
                </a:solidFill>
              </a:rPr>
              <a:t>Co-chairs</a:t>
            </a:r>
            <a:endParaRPr lang="en-US" spc="-20">
              <a:solidFill>
                <a:srgbClr val="001689"/>
              </a:solidFill>
            </a:endParaRPr>
          </a:p>
        </p:txBody>
      </p:sp>
      <p:pic>
        <p:nvPicPr>
          <p:cNvPr id="2" name="Picture 1" descr="A blue flag with a logo&#10;&#10;Description automatically generated">
            <a:extLst>
              <a:ext uri="{FF2B5EF4-FFF2-40B4-BE49-F238E27FC236}">
                <a16:creationId xmlns:a16="http://schemas.microsoft.com/office/drawing/2014/main" id="{10A7D676-EAC5-C3E0-94AF-200DBF692236}"/>
              </a:ext>
            </a:extLst>
          </p:cNvPr>
          <p:cNvPicPr>
            <a:picLocks noChangeAspect="1"/>
          </p:cNvPicPr>
          <p:nvPr/>
        </p:nvPicPr>
        <p:blipFill>
          <a:blip r:embed="rId18"/>
          <a:stretch>
            <a:fillRect/>
          </a:stretch>
        </p:blipFill>
        <p:spPr>
          <a:xfrm>
            <a:off x="11881538" y="3986572"/>
            <a:ext cx="1699225" cy="1353075"/>
          </a:xfrm>
          <a:prstGeom prst="rect">
            <a:avLst/>
          </a:prstGeom>
        </p:spPr>
      </p:pic>
    </p:spTree>
    <p:extLst>
      <p:ext uri="{BB962C8B-B14F-4D97-AF65-F5344CB8AC3E}">
        <p14:creationId xmlns:p14="http://schemas.microsoft.com/office/powerpoint/2010/main" val="440886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1016000" y="810949"/>
            <a:ext cx="12533630" cy="574516"/>
          </a:xfrm>
          <a:prstGeom prst="rect">
            <a:avLst/>
          </a:prstGeom>
        </p:spPr>
        <p:txBody>
          <a:bodyPr vert="horz" wrap="square" lIns="0" tIns="12700" rIns="0" bIns="0" rtlCol="0">
            <a:spAutoFit/>
          </a:bodyPr>
          <a:lstStyle/>
          <a:p>
            <a:pPr marL="12700">
              <a:lnSpc>
                <a:spcPct val="100000"/>
              </a:lnSpc>
              <a:spcBef>
                <a:spcPts val="100"/>
              </a:spcBef>
            </a:pPr>
            <a:r>
              <a:rPr lang="en-US">
                <a:solidFill>
                  <a:srgbClr val="001689"/>
                </a:solidFill>
              </a:rPr>
              <a:t>How? The Pillar Approach</a:t>
            </a:r>
            <a:endParaRPr spc="-20">
              <a:solidFill>
                <a:srgbClr val="001689"/>
              </a:solidFill>
            </a:endParaRPr>
          </a:p>
        </p:txBody>
      </p:sp>
      <p:sp>
        <p:nvSpPr>
          <p:cNvPr id="6" name="object 6"/>
          <p:cNvSpPr/>
          <p:nvPr/>
        </p:nvSpPr>
        <p:spPr>
          <a:xfrm>
            <a:off x="0" y="1648586"/>
            <a:ext cx="5193030" cy="38100"/>
          </a:xfrm>
          <a:custGeom>
            <a:avLst/>
            <a:gdLst/>
            <a:ahLst/>
            <a:cxnLst/>
            <a:rect l="l" t="t" r="r" b="b"/>
            <a:pathLst>
              <a:path w="5193030" h="38100">
                <a:moveTo>
                  <a:pt x="0" y="38099"/>
                </a:moveTo>
                <a:lnTo>
                  <a:pt x="0" y="0"/>
                </a:lnTo>
                <a:lnTo>
                  <a:pt x="5192612" y="0"/>
                </a:lnTo>
                <a:lnTo>
                  <a:pt x="5192612" y="38099"/>
                </a:lnTo>
                <a:lnTo>
                  <a:pt x="0" y="38099"/>
                </a:lnTo>
                <a:close/>
              </a:path>
            </a:pathLst>
          </a:custGeom>
          <a:solidFill>
            <a:srgbClr val="E98517"/>
          </a:solidFill>
        </p:spPr>
        <p:txBody>
          <a:bodyPr wrap="square" lIns="0" tIns="0" rIns="0" bIns="0" rtlCol="0"/>
          <a:lstStyle/>
          <a:p>
            <a:endParaRPr/>
          </a:p>
        </p:txBody>
      </p:sp>
      <p:pic>
        <p:nvPicPr>
          <p:cNvPr id="8" name="Picture 7" descr="A blue text on a black background&#10;&#10;Description automatically generated">
            <a:extLst>
              <a:ext uri="{FF2B5EF4-FFF2-40B4-BE49-F238E27FC236}">
                <a16:creationId xmlns:a16="http://schemas.microsoft.com/office/drawing/2014/main" id="{5A408654-781E-C6CD-61D9-EB9BA7FB6F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468102"/>
            <a:ext cx="3459858" cy="1158688"/>
          </a:xfrm>
          <a:prstGeom prst="rect">
            <a:avLst/>
          </a:prstGeom>
        </p:spPr>
      </p:pic>
      <p:pic>
        <p:nvPicPr>
          <p:cNvPr id="157" name="Google Shape;102;p17">
            <a:extLst>
              <a:ext uri="{FF2B5EF4-FFF2-40B4-BE49-F238E27FC236}">
                <a16:creationId xmlns:a16="http://schemas.microsoft.com/office/drawing/2014/main" id="{97297B67-1F99-AD50-33A7-08C856B579F4}"/>
              </a:ext>
            </a:extLst>
          </p:cNvPr>
          <p:cNvPicPr preferRelativeResize="0"/>
          <p:nvPr/>
        </p:nvPicPr>
        <p:blipFill>
          <a:blip r:embed="rId4">
            <a:alphaModFix/>
          </a:blip>
          <a:stretch>
            <a:fillRect/>
          </a:stretch>
        </p:blipFill>
        <p:spPr>
          <a:xfrm>
            <a:off x="3332885" y="3809559"/>
            <a:ext cx="1981200" cy="1981200"/>
          </a:xfrm>
          <a:prstGeom prst="rect">
            <a:avLst/>
          </a:prstGeom>
          <a:noFill/>
          <a:ln>
            <a:noFill/>
          </a:ln>
        </p:spPr>
      </p:pic>
      <p:pic>
        <p:nvPicPr>
          <p:cNvPr id="158" name="Google Shape;103;p17">
            <a:extLst>
              <a:ext uri="{FF2B5EF4-FFF2-40B4-BE49-F238E27FC236}">
                <a16:creationId xmlns:a16="http://schemas.microsoft.com/office/drawing/2014/main" id="{19D615A0-7F28-B7FD-B414-42666FFE3715}"/>
              </a:ext>
            </a:extLst>
          </p:cNvPr>
          <p:cNvPicPr preferRelativeResize="0"/>
          <p:nvPr/>
        </p:nvPicPr>
        <p:blipFill>
          <a:blip r:embed="rId5">
            <a:alphaModFix/>
          </a:blip>
          <a:stretch>
            <a:fillRect/>
          </a:stretch>
        </p:blipFill>
        <p:spPr>
          <a:xfrm>
            <a:off x="7790152" y="3809559"/>
            <a:ext cx="1981200" cy="1981200"/>
          </a:xfrm>
          <a:prstGeom prst="rect">
            <a:avLst/>
          </a:prstGeom>
          <a:noFill/>
          <a:ln>
            <a:noFill/>
          </a:ln>
        </p:spPr>
      </p:pic>
      <p:pic>
        <p:nvPicPr>
          <p:cNvPr id="159" name="Google Shape;104;p17">
            <a:extLst>
              <a:ext uri="{FF2B5EF4-FFF2-40B4-BE49-F238E27FC236}">
                <a16:creationId xmlns:a16="http://schemas.microsoft.com/office/drawing/2014/main" id="{4F908193-E626-154E-C670-5F449063B567}"/>
              </a:ext>
            </a:extLst>
          </p:cNvPr>
          <p:cNvPicPr preferRelativeResize="0"/>
          <p:nvPr/>
        </p:nvPicPr>
        <p:blipFill>
          <a:blip r:embed="rId6">
            <a:alphaModFix/>
          </a:blip>
          <a:stretch>
            <a:fillRect/>
          </a:stretch>
        </p:blipFill>
        <p:spPr>
          <a:xfrm>
            <a:off x="10018785" y="3809559"/>
            <a:ext cx="1981200" cy="1981200"/>
          </a:xfrm>
          <a:prstGeom prst="rect">
            <a:avLst/>
          </a:prstGeom>
          <a:noFill/>
          <a:ln>
            <a:noFill/>
          </a:ln>
        </p:spPr>
      </p:pic>
      <p:pic>
        <p:nvPicPr>
          <p:cNvPr id="160" name="Google Shape;105;p17">
            <a:extLst>
              <a:ext uri="{FF2B5EF4-FFF2-40B4-BE49-F238E27FC236}">
                <a16:creationId xmlns:a16="http://schemas.microsoft.com/office/drawing/2014/main" id="{69AA21D5-CA06-3A0D-B3AC-0287AEFB2E20}"/>
              </a:ext>
            </a:extLst>
          </p:cNvPr>
          <p:cNvPicPr preferRelativeResize="0"/>
          <p:nvPr/>
        </p:nvPicPr>
        <p:blipFill>
          <a:blip r:embed="rId7">
            <a:alphaModFix/>
          </a:blip>
          <a:stretch>
            <a:fillRect/>
          </a:stretch>
        </p:blipFill>
        <p:spPr>
          <a:xfrm>
            <a:off x="5561518" y="3809559"/>
            <a:ext cx="1981200" cy="1981200"/>
          </a:xfrm>
          <a:prstGeom prst="rect">
            <a:avLst/>
          </a:prstGeom>
          <a:noFill/>
          <a:ln>
            <a:noFill/>
          </a:ln>
        </p:spPr>
      </p:pic>
      <p:pic>
        <p:nvPicPr>
          <p:cNvPr id="161" name="Google Shape;106;p17">
            <a:extLst>
              <a:ext uri="{FF2B5EF4-FFF2-40B4-BE49-F238E27FC236}">
                <a16:creationId xmlns:a16="http://schemas.microsoft.com/office/drawing/2014/main" id="{678F3450-D46F-5734-2B0E-7CF45A5BF1E1}"/>
              </a:ext>
            </a:extLst>
          </p:cNvPr>
          <p:cNvPicPr preferRelativeResize="0"/>
          <p:nvPr/>
        </p:nvPicPr>
        <p:blipFill>
          <a:blip r:embed="rId8">
            <a:alphaModFix/>
          </a:blip>
          <a:stretch>
            <a:fillRect/>
          </a:stretch>
        </p:blipFill>
        <p:spPr>
          <a:xfrm>
            <a:off x="12247418" y="3809559"/>
            <a:ext cx="1981200" cy="1981200"/>
          </a:xfrm>
          <a:prstGeom prst="rect">
            <a:avLst/>
          </a:prstGeom>
          <a:noFill/>
          <a:ln>
            <a:noFill/>
          </a:ln>
        </p:spPr>
      </p:pic>
      <p:pic>
        <p:nvPicPr>
          <p:cNvPr id="162" name="Google Shape;107;p17">
            <a:extLst>
              <a:ext uri="{FF2B5EF4-FFF2-40B4-BE49-F238E27FC236}">
                <a16:creationId xmlns:a16="http://schemas.microsoft.com/office/drawing/2014/main" id="{B534F0F7-6708-5B81-A523-45A0A44F4D5D}"/>
              </a:ext>
            </a:extLst>
          </p:cNvPr>
          <p:cNvPicPr preferRelativeResize="0"/>
          <p:nvPr/>
        </p:nvPicPr>
        <p:blipFill>
          <a:blip r:embed="rId9">
            <a:alphaModFix/>
          </a:blip>
          <a:stretch>
            <a:fillRect/>
          </a:stretch>
        </p:blipFill>
        <p:spPr>
          <a:xfrm>
            <a:off x="10362938" y="5905493"/>
            <a:ext cx="609625" cy="609671"/>
          </a:xfrm>
          <a:prstGeom prst="rect">
            <a:avLst/>
          </a:prstGeom>
          <a:noFill/>
          <a:ln>
            <a:noFill/>
          </a:ln>
        </p:spPr>
      </p:pic>
      <p:pic>
        <p:nvPicPr>
          <p:cNvPr id="163" name="Google Shape;108;p17">
            <a:extLst>
              <a:ext uri="{FF2B5EF4-FFF2-40B4-BE49-F238E27FC236}">
                <a16:creationId xmlns:a16="http://schemas.microsoft.com/office/drawing/2014/main" id="{D62C3068-FECD-6208-B42A-03A2B312A130}"/>
              </a:ext>
            </a:extLst>
          </p:cNvPr>
          <p:cNvPicPr preferRelativeResize="0"/>
          <p:nvPr/>
        </p:nvPicPr>
        <p:blipFill>
          <a:blip r:embed="rId10">
            <a:alphaModFix/>
          </a:blip>
          <a:stretch>
            <a:fillRect/>
          </a:stretch>
        </p:blipFill>
        <p:spPr>
          <a:xfrm>
            <a:off x="11046221" y="5905494"/>
            <a:ext cx="609625" cy="609625"/>
          </a:xfrm>
          <a:prstGeom prst="rect">
            <a:avLst/>
          </a:prstGeom>
          <a:noFill/>
          <a:ln>
            <a:noFill/>
          </a:ln>
        </p:spPr>
      </p:pic>
      <p:pic>
        <p:nvPicPr>
          <p:cNvPr id="164" name="Google Shape;109;p17">
            <a:extLst>
              <a:ext uri="{FF2B5EF4-FFF2-40B4-BE49-F238E27FC236}">
                <a16:creationId xmlns:a16="http://schemas.microsoft.com/office/drawing/2014/main" id="{8AC70C5D-1664-8C50-9397-DDB93B4C869B}"/>
              </a:ext>
            </a:extLst>
          </p:cNvPr>
          <p:cNvPicPr preferRelativeResize="0"/>
          <p:nvPr/>
        </p:nvPicPr>
        <p:blipFill>
          <a:blip r:embed="rId11">
            <a:alphaModFix/>
          </a:blip>
          <a:stretch>
            <a:fillRect/>
          </a:stretch>
        </p:blipFill>
        <p:spPr>
          <a:xfrm>
            <a:off x="10362936" y="6591300"/>
            <a:ext cx="609628" cy="609628"/>
          </a:xfrm>
          <a:prstGeom prst="rect">
            <a:avLst/>
          </a:prstGeom>
          <a:noFill/>
          <a:ln>
            <a:noFill/>
          </a:ln>
        </p:spPr>
      </p:pic>
      <p:pic>
        <p:nvPicPr>
          <p:cNvPr id="165" name="Google Shape;110;p17">
            <a:extLst>
              <a:ext uri="{FF2B5EF4-FFF2-40B4-BE49-F238E27FC236}">
                <a16:creationId xmlns:a16="http://schemas.microsoft.com/office/drawing/2014/main" id="{7E75778D-D686-2BD9-4F0D-F6B66DFA5312}"/>
              </a:ext>
            </a:extLst>
          </p:cNvPr>
          <p:cNvPicPr preferRelativeResize="0"/>
          <p:nvPr/>
        </p:nvPicPr>
        <p:blipFill>
          <a:blip r:embed="rId12">
            <a:alphaModFix/>
          </a:blip>
          <a:stretch>
            <a:fillRect/>
          </a:stretch>
        </p:blipFill>
        <p:spPr>
          <a:xfrm>
            <a:off x="11046220" y="6591300"/>
            <a:ext cx="609628" cy="609628"/>
          </a:xfrm>
          <a:prstGeom prst="rect">
            <a:avLst/>
          </a:prstGeom>
          <a:noFill/>
          <a:ln>
            <a:noFill/>
          </a:ln>
        </p:spPr>
      </p:pic>
      <p:pic>
        <p:nvPicPr>
          <p:cNvPr id="166" name="Google Shape;111;p17">
            <a:extLst>
              <a:ext uri="{FF2B5EF4-FFF2-40B4-BE49-F238E27FC236}">
                <a16:creationId xmlns:a16="http://schemas.microsoft.com/office/drawing/2014/main" id="{FB948DFF-7F8D-5CF5-B795-FB0C61F70EEB}"/>
              </a:ext>
            </a:extLst>
          </p:cNvPr>
          <p:cNvPicPr preferRelativeResize="0"/>
          <p:nvPr/>
        </p:nvPicPr>
        <p:blipFill>
          <a:blip r:embed="rId13">
            <a:alphaModFix/>
          </a:blip>
          <a:stretch>
            <a:fillRect/>
          </a:stretch>
        </p:blipFill>
        <p:spPr>
          <a:xfrm>
            <a:off x="10689615" y="7277067"/>
            <a:ext cx="609628" cy="609628"/>
          </a:xfrm>
          <a:prstGeom prst="rect">
            <a:avLst/>
          </a:prstGeom>
          <a:noFill/>
          <a:ln>
            <a:noFill/>
          </a:ln>
        </p:spPr>
      </p:pic>
      <p:pic>
        <p:nvPicPr>
          <p:cNvPr id="167" name="Google Shape;112;p17">
            <a:extLst>
              <a:ext uri="{FF2B5EF4-FFF2-40B4-BE49-F238E27FC236}">
                <a16:creationId xmlns:a16="http://schemas.microsoft.com/office/drawing/2014/main" id="{5D0D7064-2A64-078B-0F68-E0DB4E405E31}"/>
              </a:ext>
            </a:extLst>
          </p:cNvPr>
          <p:cNvPicPr preferRelativeResize="0"/>
          <p:nvPr/>
        </p:nvPicPr>
        <p:blipFill>
          <a:blip r:embed="rId14">
            <a:alphaModFix/>
          </a:blip>
          <a:stretch>
            <a:fillRect/>
          </a:stretch>
        </p:blipFill>
        <p:spPr>
          <a:xfrm>
            <a:off x="4018656" y="5905493"/>
            <a:ext cx="609635" cy="609635"/>
          </a:xfrm>
          <a:prstGeom prst="rect">
            <a:avLst/>
          </a:prstGeom>
          <a:noFill/>
          <a:ln>
            <a:noFill/>
          </a:ln>
        </p:spPr>
      </p:pic>
      <p:pic>
        <p:nvPicPr>
          <p:cNvPr id="168" name="Google Shape;113;p17">
            <a:extLst>
              <a:ext uri="{FF2B5EF4-FFF2-40B4-BE49-F238E27FC236}">
                <a16:creationId xmlns:a16="http://schemas.microsoft.com/office/drawing/2014/main" id="{E2445E67-7DF6-5F89-8457-8B4346F4868E}"/>
              </a:ext>
            </a:extLst>
          </p:cNvPr>
          <p:cNvPicPr preferRelativeResize="0"/>
          <p:nvPr/>
        </p:nvPicPr>
        <p:blipFill>
          <a:blip r:embed="rId15">
            <a:alphaModFix/>
          </a:blip>
          <a:stretch>
            <a:fillRect/>
          </a:stretch>
        </p:blipFill>
        <p:spPr>
          <a:xfrm>
            <a:off x="5901722" y="5905526"/>
            <a:ext cx="609635" cy="609635"/>
          </a:xfrm>
          <a:prstGeom prst="rect">
            <a:avLst/>
          </a:prstGeom>
          <a:noFill/>
          <a:ln>
            <a:noFill/>
          </a:ln>
        </p:spPr>
      </p:pic>
      <p:pic>
        <p:nvPicPr>
          <p:cNvPr id="169" name="Google Shape;114;p17">
            <a:extLst>
              <a:ext uri="{FF2B5EF4-FFF2-40B4-BE49-F238E27FC236}">
                <a16:creationId xmlns:a16="http://schemas.microsoft.com/office/drawing/2014/main" id="{7A32E232-7E90-E1BA-C0BB-CF23562ECC24}"/>
              </a:ext>
            </a:extLst>
          </p:cNvPr>
          <p:cNvPicPr preferRelativeResize="0"/>
          <p:nvPr/>
        </p:nvPicPr>
        <p:blipFill>
          <a:blip r:embed="rId16">
            <a:alphaModFix/>
          </a:blip>
          <a:stretch>
            <a:fillRect/>
          </a:stretch>
        </p:blipFill>
        <p:spPr>
          <a:xfrm>
            <a:off x="6592889" y="5905543"/>
            <a:ext cx="609635" cy="609635"/>
          </a:xfrm>
          <a:prstGeom prst="rect">
            <a:avLst/>
          </a:prstGeom>
          <a:noFill/>
          <a:ln>
            <a:noFill/>
          </a:ln>
        </p:spPr>
      </p:pic>
      <p:pic>
        <p:nvPicPr>
          <p:cNvPr id="170" name="Google Shape;115;p17">
            <a:extLst>
              <a:ext uri="{FF2B5EF4-FFF2-40B4-BE49-F238E27FC236}">
                <a16:creationId xmlns:a16="http://schemas.microsoft.com/office/drawing/2014/main" id="{76E87051-50CC-3D12-E773-9E0E74E84019}"/>
              </a:ext>
            </a:extLst>
          </p:cNvPr>
          <p:cNvPicPr preferRelativeResize="0"/>
          <p:nvPr/>
        </p:nvPicPr>
        <p:blipFill>
          <a:blip r:embed="rId17">
            <a:alphaModFix/>
          </a:blip>
          <a:stretch>
            <a:fillRect/>
          </a:stretch>
        </p:blipFill>
        <p:spPr>
          <a:xfrm>
            <a:off x="5901724" y="6591311"/>
            <a:ext cx="609635" cy="609625"/>
          </a:xfrm>
          <a:prstGeom prst="rect">
            <a:avLst/>
          </a:prstGeom>
          <a:noFill/>
          <a:ln>
            <a:noFill/>
          </a:ln>
        </p:spPr>
      </p:pic>
      <p:pic>
        <p:nvPicPr>
          <p:cNvPr id="171" name="Google Shape;116;p17">
            <a:extLst>
              <a:ext uri="{FF2B5EF4-FFF2-40B4-BE49-F238E27FC236}">
                <a16:creationId xmlns:a16="http://schemas.microsoft.com/office/drawing/2014/main" id="{ED057E1F-DD10-DBAD-758E-254CBED82FD4}"/>
              </a:ext>
            </a:extLst>
          </p:cNvPr>
          <p:cNvPicPr preferRelativeResize="0"/>
          <p:nvPr/>
        </p:nvPicPr>
        <p:blipFill>
          <a:blip r:embed="rId18">
            <a:alphaModFix/>
          </a:blip>
          <a:stretch>
            <a:fillRect/>
          </a:stretch>
        </p:blipFill>
        <p:spPr>
          <a:xfrm>
            <a:off x="6592890" y="6591311"/>
            <a:ext cx="609635" cy="609625"/>
          </a:xfrm>
          <a:prstGeom prst="rect">
            <a:avLst/>
          </a:prstGeom>
          <a:noFill/>
          <a:ln>
            <a:noFill/>
          </a:ln>
        </p:spPr>
      </p:pic>
      <p:pic>
        <p:nvPicPr>
          <p:cNvPr id="172" name="Google Shape;117;p17">
            <a:extLst>
              <a:ext uri="{FF2B5EF4-FFF2-40B4-BE49-F238E27FC236}">
                <a16:creationId xmlns:a16="http://schemas.microsoft.com/office/drawing/2014/main" id="{436AA554-F40D-D8A5-2EC9-7046042249AF}"/>
              </a:ext>
            </a:extLst>
          </p:cNvPr>
          <p:cNvPicPr preferRelativeResize="0"/>
          <p:nvPr/>
        </p:nvPicPr>
        <p:blipFill>
          <a:blip r:embed="rId19">
            <a:alphaModFix/>
          </a:blip>
          <a:stretch>
            <a:fillRect/>
          </a:stretch>
        </p:blipFill>
        <p:spPr>
          <a:xfrm>
            <a:off x="6266390" y="7277077"/>
            <a:ext cx="609600" cy="609595"/>
          </a:xfrm>
          <a:prstGeom prst="rect">
            <a:avLst/>
          </a:prstGeom>
          <a:noFill/>
          <a:ln>
            <a:noFill/>
          </a:ln>
        </p:spPr>
      </p:pic>
      <p:pic>
        <p:nvPicPr>
          <p:cNvPr id="173" name="Google Shape;118;p17">
            <a:extLst>
              <a:ext uri="{FF2B5EF4-FFF2-40B4-BE49-F238E27FC236}">
                <a16:creationId xmlns:a16="http://schemas.microsoft.com/office/drawing/2014/main" id="{54CC1EA3-C40B-A668-9ECA-7DF09AEA80A9}"/>
              </a:ext>
            </a:extLst>
          </p:cNvPr>
          <p:cNvPicPr preferRelativeResize="0"/>
          <p:nvPr/>
        </p:nvPicPr>
        <p:blipFill>
          <a:blip r:embed="rId20">
            <a:alphaModFix/>
          </a:blip>
          <a:stretch>
            <a:fillRect/>
          </a:stretch>
        </p:blipFill>
        <p:spPr>
          <a:xfrm>
            <a:off x="12584790" y="5923426"/>
            <a:ext cx="609635" cy="609635"/>
          </a:xfrm>
          <a:prstGeom prst="rect">
            <a:avLst/>
          </a:prstGeom>
          <a:noFill/>
          <a:ln>
            <a:noFill/>
          </a:ln>
        </p:spPr>
      </p:pic>
      <p:pic>
        <p:nvPicPr>
          <p:cNvPr id="174" name="Google Shape;119;p17">
            <a:extLst>
              <a:ext uri="{FF2B5EF4-FFF2-40B4-BE49-F238E27FC236}">
                <a16:creationId xmlns:a16="http://schemas.microsoft.com/office/drawing/2014/main" id="{825EC67D-45B0-CD48-8EB8-FC98D66F5D2F}"/>
              </a:ext>
            </a:extLst>
          </p:cNvPr>
          <p:cNvPicPr preferRelativeResize="0"/>
          <p:nvPr/>
        </p:nvPicPr>
        <p:blipFill>
          <a:blip r:embed="rId21">
            <a:alphaModFix/>
          </a:blip>
          <a:stretch>
            <a:fillRect/>
          </a:stretch>
        </p:blipFill>
        <p:spPr>
          <a:xfrm>
            <a:off x="13281624" y="5923359"/>
            <a:ext cx="609600" cy="609600"/>
          </a:xfrm>
          <a:prstGeom prst="rect">
            <a:avLst/>
          </a:prstGeom>
          <a:noFill/>
          <a:ln>
            <a:noFill/>
          </a:ln>
        </p:spPr>
      </p:pic>
      <p:pic>
        <p:nvPicPr>
          <p:cNvPr id="175" name="Google Shape;120;p17">
            <a:extLst>
              <a:ext uri="{FF2B5EF4-FFF2-40B4-BE49-F238E27FC236}">
                <a16:creationId xmlns:a16="http://schemas.microsoft.com/office/drawing/2014/main" id="{B9260A0C-8210-D110-428B-E3C4CA01B2E2}"/>
              </a:ext>
            </a:extLst>
          </p:cNvPr>
          <p:cNvPicPr preferRelativeResize="0"/>
          <p:nvPr/>
        </p:nvPicPr>
        <p:blipFill>
          <a:blip r:embed="rId22">
            <a:alphaModFix/>
          </a:blip>
          <a:stretch>
            <a:fillRect/>
          </a:stretch>
        </p:blipFill>
        <p:spPr>
          <a:xfrm>
            <a:off x="12584790" y="6609159"/>
            <a:ext cx="609635" cy="609635"/>
          </a:xfrm>
          <a:prstGeom prst="rect">
            <a:avLst/>
          </a:prstGeom>
          <a:noFill/>
          <a:ln>
            <a:noFill/>
          </a:ln>
        </p:spPr>
      </p:pic>
      <p:pic>
        <p:nvPicPr>
          <p:cNvPr id="176" name="Google Shape;121;p17">
            <a:extLst>
              <a:ext uri="{FF2B5EF4-FFF2-40B4-BE49-F238E27FC236}">
                <a16:creationId xmlns:a16="http://schemas.microsoft.com/office/drawing/2014/main" id="{7B6F4599-EAFA-7D19-005D-D386C1D44C55}"/>
              </a:ext>
            </a:extLst>
          </p:cNvPr>
          <p:cNvPicPr preferRelativeResize="0"/>
          <p:nvPr/>
        </p:nvPicPr>
        <p:blipFill>
          <a:blip r:embed="rId23">
            <a:alphaModFix/>
          </a:blip>
          <a:stretch>
            <a:fillRect/>
          </a:stretch>
        </p:blipFill>
        <p:spPr>
          <a:xfrm>
            <a:off x="13281606" y="6609177"/>
            <a:ext cx="609635" cy="609635"/>
          </a:xfrm>
          <a:prstGeom prst="rect">
            <a:avLst/>
          </a:prstGeom>
          <a:noFill/>
          <a:ln>
            <a:noFill/>
          </a:ln>
        </p:spPr>
      </p:pic>
      <p:pic>
        <p:nvPicPr>
          <p:cNvPr id="177" name="Google Shape;122;p17">
            <a:extLst>
              <a:ext uri="{FF2B5EF4-FFF2-40B4-BE49-F238E27FC236}">
                <a16:creationId xmlns:a16="http://schemas.microsoft.com/office/drawing/2014/main" id="{F2515BAF-8F88-A2CA-36B9-7E51E4CF19FF}"/>
              </a:ext>
            </a:extLst>
          </p:cNvPr>
          <p:cNvPicPr preferRelativeResize="0"/>
          <p:nvPr/>
        </p:nvPicPr>
        <p:blipFill>
          <a:blip r:embed="rId24">
            <a:alphaModFix/>
          </a:blip>
          <a:stretch>
            <a:fillRect/>
          </a:stretch>
        </p:blipFill>
        <p:spPr>
          <a:xfrm>
            <a:off x="12933824" y="7295059"/>
            <a:ext cx="609635" cy="609635"/>
          </a:xfrm>
          <a:prstGeom prst="rect">
            <a:avLst/>
          </a:prstGeom>
          <a:noFill/>
          <a:ln>
            <a:noFill/>
          </a:ln>
        </p:spPr>
      </p:pic>
      <p:pic>
        <p:nvPicPr>
          <p:cNvPr id="178" name="Google Shape;123;p17">
            <a:extLst>
              <a:ext uri="{FF2B5EF4-FFF2-40B4-BE49-F238E27FC236}">
                <a16:creationId xmlns:a16="http://schemas.microsoft.com/office/drawing/2014/main" id="{39579BBC-6B56-EE50-C9F9-26CE4D7C149C}"/>
              </a:ext>
            </a:extLst>
          </p:cNvPr>
          <p:cNvPicPr preferRelativeResize="0"/>
          <p:nvPr/>
        </p:nvPicPr>
        <p:blipFill>
          <a:blip r:embed="rId25">
            <a:alphaModFix/>
          </a:blip>
          <a:stretch>
            <a:fillRect/>
          </a:stretch>
        </p:blipFill>
        <p:spPr>
          <a:xfrm>
            <a:off x="8477906" y="5923410"/>
            <a:ext cx="609635" cy="609635"/>
          </a:xfrm>
          <a:prstGeom prst="rect">
            <a:avLst/>
          </a:prstGeom>
          <a:noFill/>
          <a:ln>
            <a:noFill/>
          </a:ln>
        </p:spPr>
      </p:pic>
      <p:sp>
        <p:nvSpPr>
          <p:cNvPr id="179" name="Google Shape;124;p17">
            <a:extLst>
              <a:ext uri="{FF2B5EF4-FFF2-40B4-BE49-F238E27FC236}">
                <a16:creationId xmlns:a16="http://schemas.microsoft.com/office/drawing/2014/main" id="{92211086-E070-4292-32D0-6EB99DAE7827}"/>
              </a:ext>
            </a:extLst>
          </p:cNvPr>
          <p:cNvSpPr/>
          <p:nvPr/>
        </p:nvSpPr>
        <p:spPr>
          <a:xfrm>
            <a:off x="3443685" y="3339226"/>
            <a:ext cx="1759600" cy="355600"/>
          </a:xfrm>
          <a:prstGeom prst="roundRect">
            <a:avLst>
              <a:gd name="adj" fmla="val 16667"/>
            </a:avLst>
          </a:prstGeom>
          <a:solidFill>
            <a:srgbClr val="1B3668"/>
          </a:solidFill>
          <a:ln>
            <a:noFill/>
          </a:ln>
        </p:spPr>
        <p:txBody>
          <a:bodyPr spcFirstLastPara="1" wrap="square" lIns="121900" tIns="121900" rIns="121900" bIns="121900" anchor="ctr" anchorCtr="0">
            <a:noAutofit/>
          </a:bodyPr>
          <a:lstStyle/>
          <a:p>
            <a:pPr algn="ctr"/>
            <a:r>
              <a:rPr lang="en" b="1">
                <a:solidFill>
                  <a:schemeClr val="lt1"/>
                </a:solidFill>
                <a:latin typeface="Poppins"/>
                <a:ea typeface="Poppins"/>
                <a:cs typeface="Poppins"/>
                <a:sym typeface="Poppins"/>
              </a:rPr>
              <a:t>Partnership</a:t>
            </a:r>
            <a:endParaRPr b="1">
              <a:solidFill>
                <a:schemeClr val="lt1"/>
              </a:solidFill>
              <a:latin typeface="Poppins"/>
              <a:ea typeface="Poppins"/>
              <a:cs typeface="Poppins"/>
              <a:sym typeface="Poppins"/>
            </a:endParaRPr>
          </a:p>
        </p:txBody>
      </p:sp>
      <p:sp>
        <p:nvSpPr>
          <p:cNvPr id="180" name="Google Shape;125;p17">
            <a:extLst>
              <a:ext uri="{FF2B5EF4-FFF2-40B4-BE49-F238E27FC236}">
                <a16:creationId xmlns:a16="http://schemas.microsoft.com/office/drawing/2014/main" id="{7897D606-35BD-6B19-FF82-D05B06B24573}"/>
              </a:ext>
            </a:extLst>
          </p:cNvPr>
          <p:cNvSpPr/>
          <p:nvPr/>
        </p:nvSpPr>
        <p:spPr>
          <a:xfrm>
            <a:off x="5672318" y="3339193"/>
            <a:ext cx="1759600" cy="355600"/>
          </a:xfrm>
          <a:prstGeom prst="roundRect">
            <a:avLst>
              <a:gd name="adj" fmla="val 16667"/>
            </a:avLst>
          </a:prstGeom>
          <a:solidFill>
            <a:srgbClr val="4B783E"/>
          </a:solidFill>
          <a:ln>
            <a:noFill/>
          </a:ln>
        </p:spPr>
        <p:txBody>
          <a:bodyPr spcFirstLastPara="1" wrap="square" lIns="121900" tIns="121900" rIns="121900" bIns="121900" anchor="ctr" anchorCtr="0">
            <a:noAutofit/>
          </a:bodyPr>
          <a:lstStyle/>
          <a:p>
            <a:pPr algn="ctr"/>
            <a:r>
              <a:rPr lang="en" b="1">
                <a:solidFill>
                  <a:schemeClr val="lt1"/>
                </a:solidFill>
                <a:latin typeface="Poppins"/>
                <a:ea typeface="Poppins"/>
                <a:cs typeface="Poppins"/>
                <a:sym typeface="Poppins"/>
              </a:rPr>
              <a:t>Planet</a:t>
            </a:r>
            <a:endParaRPr b="1">
              <a:solidFill>
                <a:schemeClr val="lt1"/>
              </a:solidFill>
              <a:latin typeface="Poppins"/>
              <a:ea typeface="Poppins"/>
              <a:cs typeface="Poppins"/>
              <a:sym typeface="Poppins"/>
            </a:endParaRPr>
          </a:p>
        </p:txBody>
      </p:sp>
      <p:sp>
        <p:nvSpPr>
          <p:cNvPr id="181" name="Google Shape;126;p17">
            <a:extLst>
              <a:ext uri="{FF2B5EF4-FFF2-40B4-BE49-F238E27FC236}">
                <a16:creationId xmlns:a16="http://schemas.microsoft.com/office/drawing/2014/main" id="{442E3349-EE32-16B3-4294-5181B123C6D2}"/>
              </a:ext>
            </a:extLst>
          </p:cNvPr>
          <p:cNvSpPr/>
          <p:nvPr/>
        </p:nvSpPr>
        <p:spPr>
          <a:xfrm>
            <a:off x="7900952" y="3339226"/>
            <a:ext cx="1759600" cy="355600"/>
          </a:xfrm>
          <a:prstGeom prst="roundRect">
            <a:avLst>
              <a:gd name="adj" fmla="val 16667"/>
            </a:avLst>
          </a:prstGeom>
          <a:solidFill>
            <a:srgbClr val="005488"/>
          </a:solidFill>
          <a:ln>
            <a:noFill/>
          </a:ln>
        </p:spPr>
        <p:txBody>
          <a:bodyPr spcFirstLastPara="1" wrap="square" lIns="121900" tIns="121900" rIns="121900" bIns="121900" anchor="ctr" anchorCtr="0">
            <a:noAutofit/>
          </a:bodyPr>
          <a:lstStyle/>
          <a:p>
            <a:pPr algn="ctr"/>
            <a:r>
              <a:rPr lang="en" b="1">
                <a:solidFill>
                  <a:schemeClr val="lt1"/>
                </a:solidFill>
                <a:latin typeface="Poppins"/>
                <a:ea typeface="Poppins"/>
                <a:cs typeface="Poppins"/>
                <a:sym typeface="Poppins"/>
              </a:rPr>
              <a:t>Peace</a:t>
            </a:r>
            <a:endParaRPr b="1">
              <a:solidFill>
                <a:schemeClr val="lt1"/>
              </a:solidFill>
              <a:latin typeface="Poppins"/>
              <a:ea typeface="Poppins"/>
              <a:cs typeface="Poppins"/>
              <a:sym typeface="Poppins"/>
            </a:endParaRPr>
          </a:p>
        </p:txBody>
      </p:sp>
      <p:sp>
        <p:nvSpPr>
          <p:cNvPr id="182" name="Google Shape;127;p17">
            <a:extLst>
              <a:ext uri="{FF2B5EF4-FFF2-40B4-BE49-F238E27FC236}">
                <a16:creationId xmlns:a16="http://schemas.microsoft.com/office/drawing/2014/main" id="{36B66D70-85F9-B05B-B042-EDC4FE91451F}"/>
              </a:ext>
            </a:extLst>
          </p:cNvPr>
          <p:cNvSpPr/>
          <p:nvPr/>
        </p:nvSpPr>
        <p:spPr>
          <a:xfrm>
            <a:off x="10129585" y="3339226"/>
            <a:ext cx="1759600" cy="355600"/>
          </a:xfrm>
          <a:prstGeom prst="roundRect">
            <a:avLst>
              <a:gd name="adj" fmla="val 16667"/>
            </a:avLst>
          </a:prstGeom>
          <a:solidFill>
            <a:srgbClr val="EA1C2C"/>
          </a:solidFill>
          <a:ln>
            <a:noFill/>
          </a:ln>
        </p:spPr>
        <p:txBody>
          <a:bodyPr spcFirstLastPara="1" wrap="square" lIns="121900" tIns="121900" rIns="121900" bIns="121900" anchor="ctr" anchorCtr="0">
            <a:noAutofit/>
          </a:bodyPr>
          <a:lstStyle/>
          <a:p>
            <a:pPr algn="ctr"/>
            <a:r>
              <a:rPr lang="en" b="1">
                <a:solidFill>
                  <a:schemeClr val="lt1"/>
                </a:solidFill>
                <a:latin typeface="Poppins"/>
                <a:ea typeface="Poppins"/>
                <a:cs typeface="Poppins"/>
                <a:sym typeface="Poppins"/>
              </a:rPr>
              <a:t>People</a:t>
            </a:r>
            <a:endParaRPr b="1">
              <a:solidFill>
                <a:schemeClr val="lt1"/>
              </a:solidFill>
              <a:latin typeface="Poppins"/>
              <a:ea typeface="Poppins"/>
              <a:cs typeface="Poppins"/>
              <a:sym typeface="Poppins"/>
            </a:endParaRPr>
          </a:p>
        </p:txBody>
      </p:sp>
      <p:sp>
        <p:nvSpPr>
          <p:cNvPr id="183" name="Google Shape;128;p17">
            <a:extLst>
              <a:ext uri="{FF2B5EF4-FFF2-40B4-BE49-F238E27FC236}">
                <a16:creationId xmlns:a16="http://schemas.microsoft.com/office/drawing/2014/main" id="{377346BA-500A-5BC8-5F7E-DF6AE2BB67D6}"/>
              </a:ext>
            </a:extLst>
          </p:cNvPr>
          <p:cNvSpPr/>
          <p:nvPr/>
        </p:nvSpPr>
        <p:spPr>
          <a:xfrm>
            <a:off x="12358218" y="3339226"/>
            <a:ext cx="1759600" cy="355600"/>
          </a:xfrm>
          <a:prstGeom prst="roundRect">
            <a:avLst>
              <a:gd name="adj" fmla="val 16667"/>
            </a:avLst>
          </a:prstGeom>
          <a:solidFill>
            <a:srgbClr val="DF1A82"/>
          </a:solidFill>
          <a:ln>
            <a:noFill/>
          </a:ln>
        </p:spPr>
        <p:txBody>
          <a:bodyPr spcFirstLastPara="1" wrap="square" lIns="121900" tIns="121900" rIns="121900" bIns="121900" anchor="ctr" anchorCtr="0">
            <a:noAutofit/>
          </a:bodyPr>
          <a:lstStyle/>
          <a:p>
            <a:pPr algn="ctr"/>
            <a:r>
              <a:rPr lang="en" b="1">
                <a:solidFill>
                  <a:schemeClr val="lt1"/>
                </a:solidFill>
                <a:latin typeface="Poppins"/>
                <a:ea typeface="Poppins"/>
                <a:cs typeface="Poppins"/>
                <a:sym typeface="Poppins"/>
              </a:rPr>
              <a:t>Prosperity</a:t>
            </a:r>
            <a:endParaRPr b="1">
              <a:solidFill>
                <a:schemeClr val="lt1"/>
              </a:solidFill>
              <a:latin typeface="Poppins"/>
              <a:ea typeface="Poppins"/>
              <a:cs typeface="Poppins"/>
              <a:sym typeface="Poppins"/>
            </a:endParaRPr>
          </a:p>
        </p:txBody>
      </p:sp>
    </p:spTree>
    <p:extLst>
      <p:ext uri="{BB962C8B-B14F-4D97-AF65-F5344CB8AC3E}">
        <p14:creationId xmlns:p14="http://schemas.microsoft.com/office/powerpoint/2010/main" val="567609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1F4FF"/>
          </a:solidFill>
        </p:spPr>
        <p:txBody>
          <a:bodyPr wrap="square" lIns="0" tIns="0" rIns="0" bIns="0" rtlCol="0"/>
          <a:lstStyle/>
          <a:p>
            <a:endParaRPr/>
          </a:p>
        </p:txBody>
      </p:sp>
      <p:sp>
        <p:nvSpPr>
          <p:cNvPr id="4" name="object 4"/>
          <p:cNvSpPr/>
          <p:nvPr/>
        </p:nvSpPr>
        <p:spPr>
          <a:xfrm>
            <a:off x="0" y="8759928"/>
            <a:ext cx="18275935" cy="1527175"/>
          </a:xfrm>
          <a:custGeom>
            <a:avLst/>
            <a:gdLst/>
            <a:ahLst/>
            <a:cxnLst/>
            <a:rect l="l" t="t" r="r" b="b"/>
            <a:pathLst>
              <a:path w="18275935" h="1527175">
                <a:moveTo>
                  <a:pt x="0" y="0"/>
                </a:moveTo>
                <a:lnTo>
                  <a:pt x="18275497" y="0"/>
                </a:lnTo>
                <a:lnTo>
                  <a:pt x="18275497" y="1527071"/>
                </a:lnTo>
                <a:lnTo>
                  <a:pt x="0" y="1527071"/>
                </a:lnTo>
                <a:lnTo>
                  <a:pt x="0" y="0"/>
                </a:lnTo>
                <a:close/>
              </a:path>
            </a:pathLst>
          </a:custGeom>
          <a:solidFill>
            <a:srgbClr val="FFFFFF"/>
          </a:solidFill>
        </p:spPr>
        <p:txBody>
          <a:bodyPr wrap="square" lIns="0" tIns="0" rIns="0" bIns="0" rtlCol="0"/>
          <a:lstStyle/>
          <a:p>
            <a:endParaRPr/>
          </a:p>
        </p:txBody>
      </p:sp>
      <p:sp>
        <p:nvSpPr>
          <p:cNvPr id="5" name="object 5"/>
          <p:cNvSpPr txBox="1">
            <a:spLocks noGrp="1"/>
          </p:cNvSpPr>
          <p:nvPr>
            <p:ph type="body" idx="1"/>
          </p:nvPr>
        </p:nvSpPr>
        <p:spPr>
          <a:xfrm>
            <a:off x="1016000" y="2112119"/>
            <a:ext cx="14233525" cy="6237669"/>
          </a:xfrm>
          <a:prstGeom prst="rect">
            <a:avLst/>
          </a:prstGeom>
        </p:spPr>
        <p:txBody>
          <a:bodyPr vert="horz" wrap="square" lIns="0" tIns="27939" rIns="0" bIns="0" rtlCol="0" anchor="t">
            <a:spAutoFit/>
          </a:bodyPr>
          <a:lstStyle/>
          <a:p>
            <a:pPr marL="914400" lvl="1" indent="-457200">
              <a:spcAft>
                <a:spcPts val="1800"/>
              </a:spcAft>
              <a:buFont typeface="Arial" panose="020B0604020202020204" pitchFamily="34" charset="0"/>
              <a:buChar char="•"/>
            </a:pPr>
            <a:r>
              <a:rPr lang="en-US" sz="3200">
                <a:solidFill>
                  <a:srgbClr val="001689"/>
                </a:solidFill>
                <a:latin typeface="DM Sans" pitchFamily="2" charset="0"/>
                <a:cs typeface="Poppins"/>
              </a:rPr>
              <a:t>Partnership pillar synthesis launched in 2023</a:t>
            </a:r>
          </a:p>
          <a:p>
            <a:pPr marL="914400" lvl="1" indent="-457200">
              <a:spcAft>
                <a:spcPts val="1800"/>
              </a:spcAft>
              <a:buFont typeface="Arial" panose="020B0604020202020204" pitchFamily="34" charset="0"/>
              <a:buChar char="•"/>
            </a:pPr>
            <a:r>
              <a:rPr lang="en-US" sz="3200">
                <a:solidFill>
                  <a:srgbClr val="001689"/>
                </a:solidFill>
                <a:latin typeface="DM Sans" pitchFamily="2" charset="0"/>
                <a:cs typeface="Poppins"/>
              </a:rPr>
              <a:t>The first Peace pillar synthesis (violence prevention and peacebuilding)</a:t>
            </a:r>
          </a:p>
          <a:p>
            <a:pPr marL="914400" lvl="1" indent="-457200">
              <a:spcAft>
                <a:spcPts val="1800"/>
              </a:spcAft>
              <a:buFont typeface="Arial" panose="020B0604020202020204" pitchFamily="34" charset="0"/>
              <a:buChar char="•"/>
            </a:pPr>
            <a:r>
              <a:rPr lang="en-US" sz="3200">
                <a:solidFill>
                  <a:srgbClr val="001689"/>
                </a:solidFill>
                <a:latin typeface="DM Sans" pitchFamily="2" charset="0"/>
                <a:cs typeface="Poppins"/>
              </a:rPr>
              <a:t>The first People pillar synthesis (social protection approaches to leaving no one behind)</a:t>
            </a:r>
          </a:p>
          <a:p>
            <a:pPr marL="914400" lvl="1" indent="-457200">
              <a:spcAft>
                <a:spcPts val="1800"/>
              </a:spcAft>
              <a:buFont typeface="Arial" panose="020B0604020202020204" pitchFamily="34" charset="0"/>
              <a:buChar char="•"/>
            </a:pPr>
            <a:r>
              <a:rPr lang="en-US" sz="3200">
                <a:solidFill>
                  <a:srgbClr val="001689"/>
                </a:solidFill>
                <a:latin typeface="DM Sans"/>
                <a:cs typeface="Poppins"/>
              </a:rPr>
              <a:t>Keeping the syntheses ‘living’ to 2030 and beyond</a:t>
            </a:r>
            <a:endParaRPr lang="en-US" sz="3200">
              <a:solidFill>
                <a:srgbClr val="001689"/>
              </a:solidFill>
              <a:latin typeface="DM Sans" pitchFamily="2" charset="0"/>
              <a:cs typeface="Poppins"/>
            </a:endParaRPr>
          </a:p>
          <a:p>
            <a:pPr marL="914400" lvl="1" indent="-457200">
              <a:spcAft>
                <a:spcPts val="1800"/>
              </a:spcAft>
              <a:buFont typeface="Arial" panose="020B0604020202020204" pitchFamily="34" charset="0"/>
              <a:buChar char="•"/>
            </a:pPr>
            <a:r>
              <a:rPr lang="en-US" sz="3200">
                <a:solidFill>
                  <a:srgbClr val="001689"/>
                </a:solidFill>
                <a:latin typeface="DM Sans" pitchFamily="2" charset="0"/>
                <a:cs typeface="Poppins"/>
              </a:rPr>
              <a:t>An online, interactive SDG open evidence portal utilizing AI</a:t>
            </a:r>
          </a:p>
          <a:p>
            <a:pPr marL="914400" lvl="1" indent="-457200">
              <a:spcAft>
                <a:spcPts val="1800"/>
              </a:spcAft>
              <a:buFont typeface="Arial" panose="020B0604020202020204" pitchFamily="34" charset="0"/>
              <a:buChar char="•"/>
            </a:pPr>
            <a:r>
              <a:rPr lang="en-US" sz="3200">
                <a:solidFill>
                  <a:srgbClr val="001689"/>
                </a:solidFill>
                <a:latin typeface="DM Sans" pitchFamily="2" charset="0"/>
                <a:cs typeface="Poppins"/>
              </a:rPr>
              <a:t>Towards a global evidence ecosystem for accelerating progress on the SDGs and beyond…</a:t>
            </a:r>
          </a:p>
          <a:p>
            <a:pPr marL="12700" marR="5080">
              <a:lnSpc>
                <a:spcPts val="2850"/>
              </a:lnSpc>
              <a:spcBef>
                <a:spcPts val="219"/>
              </a:spcBef>
              <a:spcAft>
                <a:spcPts val="1800"/>
              </a:spcAft>
            </a:pPr>
            <a:endParaRPr lang="en-US" spc="-10"/>
          </a:p>
        </p:txBody>
      </p:sp>
      <p:sp>
        <p:nvSpPr>
          <p:cNvPr id="6" name="object 6"/>
          <p:cNvSpPr txBox="1">
            <a:spLocks noGrp="1"/>
          </p:cNvSpPr>
          <p:nvPr>
            <p:ph type="title"/>
          </p:nvPr>
        </p:nvSpPr>
        <p:spPr>
          <a:xfrm>
            <a:off x="1016000" y="810949"/>
            <a:ext cx="12533630" cy="574516"/>
          </a:xfrm>
          <a:prstGeom prst="rect">
            <a:avLst/>
          </a:prstGeom>
        </p:spPr>
        <p:txBody>
          <a:bodyPr vert="horz" wrap="square" lIns="0" tIns="12700" rIns="0" bIns="0" rtlCol="0" anchor="t">
            <a:spAutoFit/>
          </a:bodyPr>
          <a:lstStyle/>
          <a:p>
            <a:pPr marL="12700">
              <a:spcBef>
                <a:spcPts val="100"/>
              </a:spcBef>
            </a:pPr>
            <a:r>
              <a:rPr lang="en-US" spc="-20">
                <a:solidFill>
                  <a:srgbClr val="001689"/>
                </a:solidFill>
              </a:rPr>
              <a:t>Where are we? What’s next?</a:t>
            </a:r>
          </a:p>
        </p:txBody>
      </p:sp>
      <p:sp>
        <p:nvSpPr>
          <p:cNvPr id="7" name="object 7"/>
          <p:cNvSpPr/>
          <p:nvPr/>
        </p:nvSpPr>
        <p:spPr>
          <a:xfrm>
            <a:off x="0" y="1648584"/>
            <a:ext cx="5193030" cy="38100"/>
          </a:xfrm>
          <a:custGeom>
            <a:avLst/>
            <a:gdLst/>
            <a:ahLst/>
            <a:cxnLst/>
            <a:rect l="l" t="t" r="r" b="b"/>
            <a:pathLst>
              <a:path w="5193030" h="38100">
                <a:moveTo>
                  <a:pt x="0" y="38099"/>
                </a:moveTo>
                <a:lnTo>
                  <a:pt x="0" y="0"/>
                </a:lnTo>
                <a:lnTo>
                  <a:pt x="5192612" y="0"/>
                </a:lnTo>
                <a:lnTo>
                  <a:pt x="5192612" y="38099"/>
                </a:lnTo>
                <a:lnTo>
                  <a:pt x="0" y="38099"/>
                </a:lnTo>
                <a:close/>
              </a:path>
            </a:pathLst>
          </a:custGeom>
          <a:solidFill>
            <a:srgbClr val="E98517"/>
          </a:solidFill>
        </p:spPr>
        <p:txBody>
          <a:bodyPr wrap="square" lIns="0" tIns="0" rIns="0" bIns="0" rtlCol="0"/>
          <a:lstStyle/>
          <a:p>
            <a:endParaRPr/>
          </a:p>
        </p:txBody>
      </p:sp>
      <p:sp>
        <p:nvSpPr>
          <p:cNvPr id="8" name="object 8"/>
          <p:cNvSpPr txBox="1"/>
          <p:nvPr/>
        </p:nvSpPr>
        <p:spPr>
          <a:xfrm>
            <a:off x="915145" y="9212605"/>
            <a:ext cx="4335780" cy="546735"/>
          </a:xfrm>
          <a:prstGeom prst="rect">
            <a:avLst/>
          </a:prstGeom>
        </p:spPr>
        <p:txBody>
          <a:bodyPr vert="horz" wrap="square" lIns="0" tIns="9525" rIns="0" bIns="0" rtlCol="0">
            <a:spAutoFit/>
          </a:bodyPr>
          <a:lstStyle/>
          <a:p>
            <a:pPr marL="12700">
              <a:lnSpc>
                <a:spcPct val="100000"/>
              </a:lnSpc>
              <a:spcBef>
                <a:spcPts val="75"/>
              </a:spcBef>
            </a:pPr>
            <a:r>
              <a:rPr sz="3150">
                <a:solidFill>
                  <a:srgbClr val="D9D9D9"/>
                </a:solidFill>
                <a:latin typeface="DM Sans"/>
                <a:cs typeface="DM Sans"/>
              </a:rPr>
              <a:t>Include your logos </a:t>
            </a:r>
            <a:r>
              <a:rPr sz="3150" spc="-20">
                <a:solidFill>
                  <a:srgbClr val="D9D9D9"/>
                </a:solidFill>
                <a:latin typeface="DM Sans"/>
                <a:cs typeface="DM Sans"/>
              </a:rPr>
              <a:t>here</a:t>
            </a:r>
            <a:endParaRPr sz="3150">
              <a:latin typeface="DM Sans"/>
              <a:cs typeface="DM Sans"/>
            </a:endParaRPr>
          </a:p>
        </p:txBody>
      </p:sp>
      <p:pic>
        <p:nvPicPr>
          <p:cNvPr id="9" name="Picture 8" descr="A blue text on a black background&#10;&#10;Description automatically generated">
            <a:extLst>
              <a:ext uri="{FF2B5EF4-FFF2-40B4-BE49-F238E27FC236}">
                <a16:creationId xmlns:a16="http://schemas.microsoft.com/office/drawing/2014/main" id="{5BDDED8A-3FA5-B880-2ACF-8BAFA44ED9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468102"/>
            <a:ext cx="3459858" cy="1158688"/>
          </a:xfrm>
          <a:prstGeom prst="rect">
            <a:avLst/>
          </a:prstGeom>
        </p:spPr>
      </p:pic>
      <p:sp>
        <p:nvSpPr>
          <p:cNvPr id="10" name="object 4">
            <a:extLst>
              <a:ext uri="{FF2B5EF4-FFF2-40B4-BE49-F238E27FC236}">
                <a16:creationId xmlns:a16="http://schemas.microsoft.com/office/drawing/2014/main" id="{029415ED-6D1D-AD10-4F01-5271A547B6AB}"/>
              </a:ext>
            </a:extLst>
          </p:cNvPr>
          <p:cNvSpPr/>
          <p:nvPr/>
        </p:nvSpPr>
        <p:spPr>
          <a:xfrm>
            <a:off x="0" y="8759928"/>
            <a:ext cx="18275935" cy="1527175"/>
          </a:xfrm>
          <a:custGeom>
            <a:avLst/>
            <a:gdLst/>
            <a:ahLst/>
            <a:cxnLst/>
            <a:rect l="l" t="t" r="r" b="b"/>
            <a:pathLst>
              <a:path w="18275935" h="1527175">
                <a:moveTo>
                  <a:pt x="0" y="0"/>
                </a:moveTo>
                <a:lnTo>
                  <a:pt x="18275497" y="0"/>
                </a:lnTo>
                <a:lnTo>
                  <a:pt x="18275497" y="1527071"/>
                </a:lnTo>
                <a:lnTo>
                  <a:pt x="0" y="1527071"/>
                </a:lnTo>
                <a:lnTo>
                  <a:pt x="0" y="0"/>
                </a:lnTo>
                <a:close/>
              </a:path>
            </a:pathLst>
          </a:custGeom>
          <a:solidFill>
            <a:srgbClr val="FFFFFF"/>
          </a:solidFill>
        </p:spPr>
        <p:txBody>
          <a:bodyPr wrap="square" lIns="0" tIns="0" rIns="0" bIns="0" rtlCol="0"/>
          <a:lstStyle/>
          <a:p>
            <a:endParaRPr/>
          </a:p>
        </p:txBody>
      </p:sp>
      <p:pic>
        <p:nvPicPr>
          <p:cNvPr id="12" name="Picture 11">
            <a:extLst>
              <a:ext uri="{FF2B5EF4-FFF2-40B4-BE49-F238E27FC236}">
                <a16:creationId xmlns:a16="http://schemas.microsoft.com/office/drawing/2014/main" id="{C8DFE93A-267B-F1DB-4B22-9FEF786118FB}"/>
              </a:ext>
            </a:extLst>
          </p:cNvPr>
          <p:cNvPicPr>
            <a:picLocks noChangeAspect="1"/>
          </p:cNvPicPr>
          <p:nvPr/>
        </p:nvPicPr>
        <p:blipFill>
          <a:blip r:embed="rId4"/>
          <a:stretch>
            <a:fillRect/>
          </a:stretch>
        </p:blipFill>
        <p:spPr>
          <a:xfrm>
            <a:off x="762000" y="8987790"/>
            <a:ext cx="2590800" cy="1066800"/>
          </a:xfrm>
          <a:prstGeom prst="rect">
            <a:avLst/>
          </a:prstGeom>
        </p:spPr>
      </p:pic>
      <p:pic>
        <p:nvPicPr>
          <p:cNvPr id="14" name="Picture 13" descr="A blue text on a black background&#10;&#10;Description automatically generated">
            <a:extLst>
              <a:ext uri="{FF2B5EF4-FFF2-40B4-BE49-F238E27FC236}">
                <a16:creationId xmlns:a16="http://schemas.microsoft.com/office/drawing/2014/main" id="{BE8101DE-00D3-23EC-7142-99406E277B7B}"/>
              </a:ext>
            </a:extLst>
          </p:cNvPr>
          <p:cNvPicPr>
            <a:picLocks noChangeAspect="1"/>
          </p:cNvPicPr>
          <p:nvPr/>
        </p:nvPicPr>
        <p:blipFill>
          <a:blip r:embed="rId5"/>
          <a:stretch>
            <a:fillRect/>
          </a:stretch>
        </p:blipFill>
        <p:spPr>
          <a:xfrm>
            <a:off x="3965258" y="8940165"/>
            <a:ext cx="1876425" cy="1162050"/>
          </a:xfrm>
          <a:prstGeom prst="rect">
            <a:avLst/>
          </a:prstGeom>
        </p:spPr>
      </p:pic>
      <p:pic>
        <p:nvPicPr>
          <p:cNvPr id="16" name="Picture 15" descr="A close-up of a logo&#10;&#10;Description automatically generated">
            <a:extLst>
              <a:ext uri="{FF2B5EF4-FFF2-40B4-BE49-F238E27FC236}">
                <a16:creationId xmlns:a16="http://schemas.microsoft.com/office/drawing/2014/main" id="{A53121F5-9AED-CF58-F121-70E5919969C4}"/>
              </a:ext>
            </a:extLst>
          </p:cNvPr>
          <p:cNvPicPr>
            <a:picLocks noChangeAspect="1"/>
          </p:cNvPicPr>
          <p:nvPr/>
        </p:nvPicPr>
        <p:blipFill>
          <a:blip r:embed="rId6"/>
          <a:stretch>
            <a:fillRect/>
          </a:stretch>
        </p:blipFill>
        <p:spPr>
          <a:xfrm>
            <a:off x="6888480" y="8907780"/>
            <a:ext cx="3825240" cy="1146810"/>
          </a:xfrm>
          <a:prstGeom prst="rect">
            <a:avLst/>
          </a:prstGeom>
        </p:spPr>
      </p:pic>
      <p:pic>
        <p:nvPicPr>
          <p:cNvPr id="18" name="Picture 17" descr="A blue text on a black background&#10;&#10;Description automatically generated">
            <a:extLst>
              <a:ext uri="{FF2B5EF4-FFF2-40B4-BE49-F238E27FC236}">
                <a16:creationId xmlns:a16="http://schemas.microsoft.com/office/drawing/2014/main" id="{3BC58B15-2F18-24AC-1A28-433661AB678F}"/>
              </a:ext>
            </a:extLst>
          </p:cNvPr>
          <p:cNvPicPr>
            <a:picLocks noChangeAspect="1"/>
          </p:cNvPicPr>
          <p:nvPr/>
        </p:nvPicPr>
        <p:blipFill>
          <a:blip r:embed="rId7"/>
          <a:stretch>
            <a:fillRect/>
          </a:stretch>
        </p:blipFill>
        <p:spPr>
          <a:xfrm>
            <a:off x="11702415" y="9163050"/>
            <a:ext cx="2381250" cy="647700"/>
          </a:xfrm>
          <a:prstGeom prst="rect">
            <a:avLst/>
          </a:prstGeom>
        </p:spPr>
      </p:pic>
      <p:pic>
        <p:nvPicPr>
          <p:cNvPr id="13" name="Google Shape;82;p16" descr="A logo with blue and white text&#10;&#10;Description automatically generated">
            <a:extLst>
              <a:ext uri="{FF2B5EF4-FFF2-40B4-BE49-F238E27FC236}">
                <a16:creationId xmlns:a16="http://schemas.microsoft.com/office/drawing/2014/main" id="{3D80A04A-1959-D0BA-049E-1E89D86E54F5}"/>
              </a:ext>
            </a:extLst>
          </p:cNvPr>
          <p:cNvPicPr preferRelativeResize="0"/>
          <p:nvPr/>
        </p:nvPicPr>
        <p:blipFill rotWithShape="1">
          <a:blip r:embed="rId8">
            <a:alphaModFix/>
          </a:blip>
          <a:srcRect l="8499" t="15988" r="19532" b="27593"/>
          <a:stretch/>
        </p:blipFill>
        <p:spPr>
          <a:xfrm>
            <a:off x="14925304" y="8991084"/>
            <a:ext cx="2548188" cy="1057367"/>
          </a:xfrm>
          <a:prstGeom prst="rect">
            <a:avLst/>
          </a:prstGeom>
          <a:noFill/>
          <a:ln>
            <a:noFill/>
          </a:ln>
        </p:spPr>
      </p:pic>
    </p:spTree>
    <p:extLst>
      <p:ext uri="{BB962C8B-B14F-4D97-AF65-F5344CB8AC3E}">
        <p14:creationId xmlns:p14="http://schemas.microsoft.com/office/powerpoint/2010/main" val="834448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1016000" y="810949"/>
            <a:ext cx="12533630" cy="574516"/>
          </a:xfrm>
          <a:prstGeom prst="rect">
            <a:avLst/>
          </a:prstGeom>
        </p:spPr>
        <p:txBody>
          <a:bodyPr vert="horz" wrap="square" lIns="0" tIns="12700" rIns="0" bIns="0" rtlCol="0">
            <a:spAutoFit/>
          </a:bodyPr>
          <a:lstStyle/>
          <a:p>
            <a:pPr marL="12700">
              <a:lnSpc>
                <a:spcPct val="100000"/>
              </a:lnSpc>
              <a:spcBef>
                <a:spcPts val="100"/>
              </a:spcBef>
            </a:pPr>
            <a:r>
              <a:rPr lang="en-US">
                <a:solidFill>
                  <a:srgbClr val="001689"/>
                </a:solidFill>
              </a:rPr>
              <a:t>The Partnership Pillar synthesis</a:t>
            </a:r>
            <a:endParaRPr spc="-20">
              <a:solidFill>
                <a:srgbClr val="001689"/>
              </a:solidFill>
            </a:endParaRPr>
          </a:p>
        </p:txBody>
      </p:sp>
      <p:sp>
        <p:nvSpPr>
          <p:cNvPr id="6" name="object 6"/>
          <p:cNvSpPr/>
          <p:nvPr/>
        </p:nvSpPr>
        <p:spPr>
          <a:xfrm>
            <a:off x="0" y="1648586"/>
            <a:ext cx="5193030" cy="38100"/>
          </a:xfrm>
          <a:custGeom>
            <a:avLst/>
            <a:gdLst/>
            <a:ahLst/>
            <a:cxnLst/>
            <a:rect l="l" t="t" r="r" b="b"/>
            <a:pathLst>
              <a:path w="5193030" h="38100">
                <a:moveTo>
                  <a:pt x="0" y="38099"/>
                </a:moveTo>
                <a:lnTo>
                  <a:pt x="0" y="0"/>
                </a:lnTo>
                <a:lnTo>
                  <a:pt x="5192612" y="0"/>
                </a:lnTo>
                <a:lnTo>
                  <a:pt x="5192612" y="38099"/>
                </a:lnTo>
                <a:lnTo>
                  <a:pt x="0" y="38099"/>
                </a:lnTo>
                <a:close/>
              </a:path>
            </a:pathLst>
          </a:custGeom>
          <a:solidFill>
            <a:srgbClr val="E98517"/>
          </a:solidFill>
        </p:spPr>
        <p:txBody>
          <a:bodyPr wrap="square" lIns="0" tIns="0" rIns="0" bIns="0" rtlCol="0"/>
          <a:lstStyle/>
          <a:p>
            <a:endParaRPr/>
          </a:p>
        </p:txBody>
      </p:sp>
      <p:pic>
        <p:nvPicPr>
          <p:cNvPr id="8" name="Picture 7" descr="A blue text on a black background&#10;&#10;Description automatically generated">
            <a:extLst>
              <a:ext uri="{FF2B5EF4-FFF2-40B4-BE49-F238E27FC236}">
                <a16:creationId xmlns:a16="http://schemas.microsoft.com/office/drawing/2014/main" id="{5A408654-781E-C6CD-61D9-EB9BA7FB6F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9400" y="468102"/>
            <a:ext cx="3459858" cy="1158688"/>
          </a:xfrm>
          <a:prstGeom prst="rect">
            <a:avLst/>
          </a:prstGeom>
        </p:spPr>
      </p:pic>
      <p:pic>
        <p:nvPicPr>
          <p:cNvPr id="2" name="Picture 1" descr="A colorful cover with white text&#10;&#10;Description automatically generated">
            <a:extLst>
              <a:ext uri="{FF2B5EF4-FFF2-40B4-BE49-F238E27FC236}">
                <a16:creationId xmlns:a16="http://schemas.microsoft.com/office/drawing/2014/main" id="{B4163F5E-0983-3865-74E6-C573E7364446}"/>
              </a:ext>
            </a:extLst>
          </p:cNvPr>
          <p:cNvPicPr>
            <a:picLocks noChangeAspect="1"/>
          </p:cNvPicPr>
          <p:nvPr/>
        </p:nvPicPr>
        <p:blipFill rotWithShape="1">
          <a:blip r:embed="rId4"/>
          <a:srcRect r="1467"/>
          <a:stretch/>
        </p:blipFill>
        <p:spPr>
          <a:xfrm>
            <a:off x="2141383" y="2057215"/>
            <a:ext cx="5020906" cy="7172483"/>
          </a:xfrm>
          <a:prstGeom prst="rect">
            <a:avLst/>
          </a:prstGeom>
        </p:spPr>
      </p:pic>
      <p:pic>
        <p:nvPicPr>
          <p:cNvPr id="3" name="Picture 2" descr="A blue and green background with white text&#10;&#10;Description automatically generated">
            <a:extLst>
              <a:ext uri="{FF2B5EF4-FFF2-40B4-BE49-F238E27FC236}">
                <a16:creationId xmlns:a16="http://schemas.microsoft.com/office/drawing/2014/main" id="{CA368438-6D5B-AD16-1EBE-A5E23CDD8494}"/>
              </a:ext>
            </a:extLst>
          </p:cNvPr>
          <p:cNvPicPr>
            <a:picLocks noChangeAspect="1"/>
          </p:cNvPicPr>
          <p:nvPr/>
        </p:nvPicPr>
        <p:blipFill>
          <a:blip r:embed="rId5"/>
          <a:stretch>
            <a:fillRect/>
          </a:stretch>
        </p:blipFill>
        <p:spPr>
          <a:xfrm>
            <a:off x="10096357" y="2057215"/>
            <a:ext cx="5524643" cy="7174371"/>
          </a:xfrm>
          <a:prstGeom prst="rect">
            <a:avLst/>
          </a:prstGeom>
        </p:spPr>
      </p:pic>
    </p:spTree>
    <p:extLst>
      <p:ext uri="{BB962C8B-B14F-4D97-AF65-F5344CB8AC3E}">
        <p14:creationId xmlns:p14="http://schemas.microsoft.com/office/powerpoint/2010/main" val="25708314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aa8e2a3-148b-49de-bdc0-1d9fb2c0c165">
      <Terms xmlns="http://schemas.microsoft.com/office/infopath/2007/PartnerControls"/>
    </lcf76f155ced4ddcb4097134ff3c332f>
    <TaxCatchAll xmlns="9d5e6f84-5843-49cc-89a8-d7ee1a91518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E0108AA174E5B41A8331CBA9F36F27E" ma:contentTypeVersion="15" ma:contentTypeDescription="Create a new document." ma:contentTypeScope="" ma:versionID="f37c0bb84bec238bd3ca450ebc2571a2">
  <xsd:schema xmlns:xsd="http://www.w3.org/2001/XMLSchema" xmlns:xs="http://www.w3.org/2001/XMLSchema" xmlns:p="http://schemas.microsoft.com/office/2006/metadata/properties" xmlns:ns2="9aa8e2a3-148b-49de-bdc0-1d9fb2c0c165" xmlns:ns3="9d5e6f84-5843-49cc-89a8-d7ee1a915182" targetNamespace="http://schemas.microsoft.com/office/2006/metadata/properties" ma:root="true" ma:fieldsID="edd66d72385662f0aea95102e53bbaa9" ns2:_="" ns3:_="">
    <xsd:import namespace="9aa8e2a3-148b-49de-bdc0-1d9fb2c0c165"/>
    <xsd:import namespace="9d5e6f84-5843-49cc-89a8-d7ee1a91518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a8e2a3-148b-49de-bdc0-1d9fb2c0c1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f8ebb0a5-c57d-4c3a-bec7-8a38252dd05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5e6f84-5843-49cc-89a8-d7ee1a91518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6228fd1-6eef-40f4-b049-6e671a314f8d}" ma:internalName="TaxCatchAll" ma:showField="CatchAllData" ma:web="9d5e6f84-5843-49cc-89a8-d7ee1a9151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FD4AB6-8472-43AD-82A1-EC885A1E9642}">
  <ds:schemaRefs>
    <ds:schemaRef ds:uri="9aa8e2a3-148b-49de-bdc0-1d9fb2c0c165"/>
    <ds:schemaRef ds:uri="9d5e6f84-5843-49cc-89a8-d7ee1a91518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645F17B-AF94-4B26-850F-602266D3DF88}">
  <ds:schemaRefs>
    <ds:schemaRef ds:uri="9aa8e2a3-148b-49de-bdc0-1d9fb2c0c165"/>
    <ds:schemaRef ds:uri="9d5e6f84-5843-49cc-89a8-d7ee1a91518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18BE181-0FF1-4F2E-B40A-CF069A0B68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Custom</PresentationFormat>
  <Slides>22</Slides>
  <Notes>20</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Session objectives</vt:lpstr>
      <vt:lpstr>The panel</vt:lpstr>
      <vt:lpstr>Why? Collective failure</vt:lpstr>
      <vt:lpstr>Harnessing the power of evaluation and synthesis to accelerate the achievement of the 2030 agenda.</vt:lpstr>
      <vt:lpstr>Who? </vt:lpstr>
      <vt:lpstr>How? The Pillar Approach</vt:lpstr>
      <vt:lpstr>Where are we? What’s next?</vt:lpstr>
      <vt:lpstr>The Partnership Pillar synthesis</vt:lpstr>
      <vt:lpstr>Why begin with the Partnership Pillar?</vt:lpstr>
      <vt:lpstr>Methods and evidence</vt:lpstr>
      <vt:lpstr>Opportunities and challenges</vt:lpstr>
      <vt:lpstr>Evidence maps</vt:lpstr>
      <vt:lpstr>What works for achieving SDG17 evidence map</vt:lpstr>
      <vt:lpstr>How partnerships work evidence map</vt:lpstr>
      <vt:lpstr>‘Use case’ for syntheses and maps at a local level</vt:lpstr>
      <vt:lpstr>Mapping evidence to a given policy context and issue</vt:lpstr>
      <vt:lpstr>Providing timely, demand-driven evidence support</vt:lpstr>
      <vt:lpstr>‘Use case’ for syntheses and maps at a global level</vt:lpstr>
      <vt:lpstr>Any questions or comments about what we've covered?</vt:lpstr>
      <vt:lpstr>Thank you!</vt:lpstr>
      <vt:lpstr>3 - 7 June 2024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gLOCAL23 Slides Deck</dc:title>
  <dc:creator>GEI</dc:creator>
  <cp:keywords>DAFd2QjGQ3g,BAEdEyFh6Uk</cp:keywords>
  <cp:revision>1</cp:revision>
  <dcterms:created xsi:type="dcterms:W3CDTF">2023-03-23T11:16:43Z</dcterms:created>
  <dcterms:modified xsi:type="dcterms:W3CDTF">2024-06-05T12:16:01Z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2023-03-23T00:00:00Z</vt:filetime>
  </property>
  <property fmtid="{D5CDD505-2E9C-101B-9397-08002B2CF9AE}" pid="3" name="Creator">
    <vt:lpwstr>Canva</vt:lpwstr>
  </property>
  <property fmtid="{D5CDD505-2E9C-101B-9397-08002B2CF9AE}" pid="4" name="Producer">
    <vt:lpwstr>Canva</vt:lpwstr>
  </property>
  <property fmtid="{D5CDD505-2E9C-101B-9397-08002B2CF9AE}" pid="5" name="LastSaved">
    <vt:filetime>2023-03-23T00:00:00Z</vt:filetime>
  </property>
  <property fmtid="{D5CDD505-2E9C-101B-9397-08002B2CF9AE}" pid="6" name="ContentTypeId">
    <vt:lpwstr>0x010100CE0108AA174E5B41A8331CBA9F36F27E</vt:lpwstr>
  </property>
  <property fmtid="{D5CDD505-2E9C-101B-9397-08002B2CF9AE}" pid="7" name="MediaServiceImageTags">
    <vt:lpwstr/>
  </property>
</Properties>
</file>