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58" r:id="rId9"/>
    <p:sldId id="269" r:id="rId10"/>
    <p:sldId id="270" r:id="rId11"/>
    <p:sldId id="271" r:id="rId12"/>
    <p:sldId id="272" r:id="rId13"/>
    <p:sldId id="564" r:id="rId14"/>
    <p:sldId id="566" r:id="rId15"/>
    <p:sldId id="565" r:id="rId16"/>
    <p:sldId id="259" r:id="rId17"/>
    <p:sldId id="262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6F6"/>
    <a:srgbClr val="1A88B8"/>
    <a:srgbClr val="C0E3BF"/>
    <a:srgbClr val="4FAD4D"/>
    <a:srgbClr val="239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02F36-51BD-3755-B426-B2439DFB650B}" v="3" dt="2024-06-05T12:54:20.697"/>
    <p1510:client id="{BB7BABB5-7CB3-4FC4-9506-07EEE3A882F3}" v="792" dt="2024-06-05T14:27:56.842"/>
    <p1510:client id="{D63513A0-083F-BB4D-B72E-2E058DAB182F}" v="231" dt="2024-06-05T12:59:27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F7BCC-2F1C-49E8-8520-EC5EEA647C92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6D0C631-CCA9-4E00-86BD-6D2D58ABF097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err="1"/>
            <a:t>Circonscire</a:t>
          </a:r>
          <a:r>
            <a:rPr lang="en-US"/>
            <a:t> la mission </a:t>
          </a:r>
          <a:endParaRPr lang="fr-FR"/>
        </a:p>
        <a:p>
          <a:pPr marL="0"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/>
        </a:p>
      </dgm:t>
    </dgm:pt>
    <dgm:pt modelId="{93A7AD84-9200-4DEC-BC0C-853BA62ED958}" type="parTrans" cxnId="{304317C8-3806-4890-AC1D-AE02E0F70352}">
      <dgm:prSet/>
      <dgm:spPr/>
      <dgm:t>
        <a:bodyPr/>
        <a:lstStyle/>
        <a:p>
          <a:endParaRPr lang="fr-FR"/>
        </a:p>
      </dgm:t>
    </dgm:pt>
    <dgm:pt modelId="{0E742B85-104B-44A5-BC1A-40279200D447}" type="sibTrans" cxnId="{304317C8-3806-4890-AC1D-AE02E0F70352}">
      <dgm:prSet/>
      <dgm:spPr/>
      <dgm:t>
        <a:bodyPr/>
        <a:lstStyle/>
        <a:p>
          <a:endParaRPr lang="fr-FR"/>
        </a:p>
      </dgm:t>
    </dgm:pt>
    <dgm:pt modelId="{F8479064-DDD5-4CB5-8B51-8EDDF63F3E67}">
      <dgm:prSet phldrT="[Texte]" custT="1"/>
      <dgm:spPr/>
      <dgm:t>
        <a:bodyPr/>
        <a:lstStyle/>
        <a:p>
          <a:r>
            <a:rPr lang="fr-FR" sz="1600"/>
            <a:t>Définir un horizon temporel, </a:t>
          </a:r>
        </a:p>
      </dgm:t>
    </dgm:pt>
    <dgm:pt modelId="{B10420CB-3844-4A70-BC98-CE33D807E6E0}" type="parTrans" cxnId="{87E31A8D-1650-4A58-AE83-92E511C04FFC}">
      <dgm:prSet/>
      <dgm:spPr/>
      <dgm:t>
        <a:bodyPr/>
        <a:lstStyle/>
        <a:p>
          <a:endParaRPr lang="fr-FR"/>
        </a:p>
      </dgm:t>
    </dgm:pt>
    <dgm:pt modelId="{1D484205-D86E-4978-9AE3-5C32977816E6}" type="sibTrans" cxnId="{87E31A8D-1650-4A58-AE83-92E511C04FFC}">
      <dgm:prSet/>
      <dgm:spPr/>
      <dgm:t>
        <a:bodyPr/>
        <a:lstStyle/>
        <a:p>
          <a:endParaRPr lang="fr-FR"/>
        </a:p>
      </dgm:t>
    </dgm:pt>
    <dgm:pt modelId="{CC1BBDBA-D6A4-4BA7-9E0C-32802F7C7E0D}">
      <dgm:prSet phldrT="[Texte]"/>
      <dgm:spPr/>
      <dgm:t>
        <a:bodyPr/>
        <a:lstStyle/>
        <a:p>
          <a:r>
            <a:rPr lang="fr-FR"/>
            <a:t>Elaborer les TDRs</a:t>
          </a:r>
        </a:p>
      </dgm:t>
    </dgm:pt>
    <dgm:pt modelId="{73A34D08-B883-4664-ACE7-6A8EA2B65646}" type="parTrans" cxnId="{9E9B6CA9-0242-4733-A30F-28094001716D}">
      <dgm:prSet/>
      <dgm:spPr/>
      <dgm:t>
        <a:bodyPr/>
        <a:lstStyle/>
        <a:p>
          <a:endParaRPr lang="fr-FR"/>
        </a:p>
      </dgm:t>
    </dgm:pt>
    <dgm:pt modelId="{C0F496B1-39CF-44CD-8673-388A4BAFC205}" type="sibTrans" cxnId="{9E9B6CA9-0242-4733-A30F-28094001716D}">
      <dgm:prSet/>
      <dgm:spPr/>
      <dgm:t>
        <a:bodyPr/>
        <a:lstStyle/>
        <a:p>
          <a:endParaRPr lang="fr-FR"/>
        </a:p>
      </dgm:t>
    </dgm:pt>
    <dgm:pt modelId="{181BBA98-D7C4-4BA9-A1EA-D6FF87214449}">
      <dgm:prSet phldrT="[Texte]"/>
      <dgm:spPr/>
      <dgm:t>
        <a:bodyPr/>
        <a:lstStyle/>
        <a:p>
          <a:r>
            <a:rPr lang="fr-FR"/>
            <a:t>Orientation méthodologique</a:t>
          </a:r>
        </a:p>
      </dgm:t>
    </dgm:pt>
    <dgm:pt modelId="{8F96321C-020A-4D75-9EC3-6834FE2CB3EF}" type="parTrans" cxnId="{C53D143B-8385-40B6-B95F-ED907190AEFF}">
      <dgm:prSet/>
      <dgm:spPr/>
      <dgm:t>
        <a:bodyPr/>
        <a:lstStyle/>
        <a:p>
          <a:endParaRPr lang="fr-FR"/>
        </a:p>
      </dgm:t>
    </dgm:pt>
    <dgm:pt modelId="{D8263E8A-3F5A-4849-9338-EC5385D1517C}" type="sibTrans" cxnId="{C53D143B-8385-40B6-B95F-ED907190AEFF}">
      <dgm:prSet/>
      <dgm:spPr/>
      <dgm:t>
        <a:bodyPr/>
        <a:lstStyle/>
        <a:p>
          <a:endParaRPr lang="fr-FR"/>
        </a:p>
      </dgm:t>
    </dgm:pt>
    <dgm:pt modelId="{FA357914-57AA-4AF4-8456-718859B8F929}">
      <dgm:prSet phldrT="[Texte]"/>
      <dgm:spPr/>
      <dgm:t>
        <a:bodyPr/>
        <a:lstStyle/>
        <a:p>
          <a:r>
            <a:rPr lang="fr-FR"/>
            <a:t>Recrutement du consultant</a:t>
          </a:r>
        </a:p>
      </dgm:t>
    </dgm:pt>
    <dgm:pt modelId="{584791F7-3BD5-46E9-BB84-11229A33352A}" type="parTrans" cxnId="{795C33F1-62CD-4708-94EB-5C3EBD7FAB9B}">
      <dgm:prSet/>
      <dgm:spPr/>
      <dgm:t>
        <a:bodyPr/>
        <a:lstStyle/>
        <a:p>
          <a:endParaRPr lang="fr-FR"/>
        </a:p>
      </dgm:t>
    </dgm:pt>
    <dgm:pt modelId="{1E8506CC-9369-4980-99F8-20BE8D3B7502}" type="sibTrans" cxnId="{795C33F1-62CD-4708-94EB-5C3EBD7FAB9B}">
      <dgm:prSet/>
      <dgm:spPr/>
      <dgm:t>
        <a:bodyPr/>
        <a:lstStyle/>
        <a:p>
          <a:endParaRPr lang="fr-FR"/>
        </a:p>
      </dgm:t>
    </dgm:pt>
    <dgm:pt modelId="{0C98B895-54E2-4AA4-98E4-3BDCC974B6C7}">
      <dgm:prSet phldrT="[Texte]" custT="1"/>
      <dgm:spPr/>
      <dgm:t>
        <a:bodyPr/>
        <a:lstStyle/>
        <a:p>
          <a:r>
            <a:rPr lang="fr-FR" sz="1600"/>
            <a:t>Analyse des offres, </a:t>
          </a:r>
        </a:p>
      </dgm:t>
    </dgm:pt>
    <dgm:pt modelId="{1B0FD7F8-1F23-484A-9041-1E7B606E0304}" type="parTrans" cxnId="{4FA34DA8-19BA-4F39-8BF6-195323C7CB05}">
      <dgm:prSet/>
      <dgm:spPr/>
      <dgm:t>
        <a:bodyPr/>
        <a:lstStyle/>
        <a:p>
          <a:endParaRPr lang="fr-FR"/>
        </a:p>
      </dgm:t>
    </dgm:pt>
    <dgm:pt modelId="{78C647B3-04AC-4333-8CB6-D7A01FDA56CF}" type="sibTrans" cxnId="{4FA34DA8-19BA-4F39-8BF6-195323C7CB05}">
      <dgm:prSet/>
      <dgm:spPr/>
      <dgm:t>
        <a:bodyPr/>
        <a:lstStyle/>
        <a:p>
          <a:endParaRPr lang="fr-FR"/>
        </a:p>
      </dgm:t>
    </dgm:pt>
    <dgm:pt modelId="{4AD52042-55F2-4889-A1A1-82A4D90BF6FF}">
      <dgm:prSet phldrT="[Texte]" custT="1"/>
      <dgm:spPr/>
      <dgm:t>
        <a:bodyPr/>
        <a:lstStyle/>
        <a:p>
          <a:r>
            <a:rPr lang="fr-FR" sz="1600"/>
            <a:t>Sélection du consultant </a:t>
          </a:r>
        </a:p>
      </dgm:t>
    </dgm:pt>
    <dgm:pt modelId="{60F06B90-D8B2-4880-8E29-C8F09F39056E}" type="parTrans" cxnId="{CA4864E2-110F-4796-8C49-96991CC328B1}">
      <dgm:prSet/>
      <dgm:spPr/>
      <dgm:t>
        <a:bodyPr/>
        <a:lstStyle/>
        <a:p>
          <a:endParaRPr lang="fr-FR"/>
        </a:p>
      </dgm:t>
    </dgm:pt>
    <dgm:pt modelId="{B3AAFEE0-B0BB-4099-B0C3-75D74A90CE63}" type="sibTrans" cxnId="{CA4864E2-110F-4796-8C49-96991CC328B1}">
      <dgm:prSet/>
      <dgm:spPr/>
      <dgm:t>
        <a:bodyPr/>
        <a:lstStyle/>
        <a:p>
          <a:endParaRPr lang="fr-FR"/>
        </a:p>
      </dgm:t>
    </dgm:pt>
    <dgm:pt modelId="{0E00450A-E441-43B2-A6F6-C35BD20E7BD7}">
      <dgm:prSet phldrT="[Texte]" custT="1"/>
      <dgm:spPr/>
      <dgm:t>
        <a:bodyPr/>
        <a:lstStyle/>
        <a:p>
          <a:r>
            <a:rPr lang="fr-FR" sz="1600"/>
            <a:t>Choisir et catégoriser les rapports d’évaluation </a:t>
          </a:r>
        </a:p>
      </dgm:t>
    </dgm:pt>
    <dgm:pt modelId="{5E1EE977-8BED-481D-BB66-348FD245BF16}" type="parTrans" cxnId="{8E48B2B3-7083-4144-90C5-517FB0322028}">
      <dgm:prSet/>
      <dgm:spPr/>
      <dgm:t>
        <a:bodyPr/>
        <a:lstStyle/>
        <a:p>
          <a:endParaRPr lang="fr-FR"/>
        </a:p>
      </dgm:t>
    </dgm:pt>
    <dgm:pt modelId="{3670DACF-E919-4EF5-B321-5D078062EEB9}" type="sibTrans" cxnId="{8E48B2B3-7083-4144-90C5-517FB0322028}">
      <dgm:prSet/>
      <dgm:spPr/>
      <dgm:t>
        <a:bodyPr/>
        <a:lstStyle/>
        <a:p>
          <a:endParaRPr lang="fr-FR"/>
        </a:p>
      </dgm:t>
    </dgm:pt>
    <dgm:pt modelId="{19B27A7B-B267-40DE-9EBB-796AC73684AC}">
      <dgm:prSet phldrT="[Texte]"/>
      <dgm:spPr/>
      <dgm:t>
        <a:bodyPr/>
        <a:lstStyle/>
        <a:p>
          <a:endParaRPr lang="fr-FR"/>
        </a:p>
      </dgm:t>
    </dgm:pt>
    <dgm:pt modelId="{A88A06E6-A2CF-435E-8B12-8FA9BDA2EAB6}" type="parTrans" cxnId="{ABF92C7F-3337-4165-AB97-6B041D99454A}">
      <dgm:prSet/>
      <dgm:spPr/>
      <dgm:t>
        <a:bodyPr/>
        <a:lstStyle/>
        <a:p>
          <a:endParaRPr lang="fr-FR"/>
        </a:p>
      </dgm:t>
    </dgm:pt>
    <dgm:pt modelId="{A0EFA1A0-9D04-4E0A-960C-11DAA33C1C70}" type="sibTrans" cxnId="{ABF92C7F-3337-4165-AB97-6B041D99454A}">
      <dgm:prSet/>
      <dgm:spPr/>
      <dgm:t>
        <a:bodyPr/>
        <a:lstStyle/>
        <a:p>
          <a:endParaRPr lang="fr-FR"/>
        </a:p>
      </dgm:t>
    </dgm:pt>
    <dgm:pt modelId="{F0399AEA-AA67-44E5-81AC-45E7974C689F}">
      <dgm:prSet phldrT="[Texte]"/>
      <dgm:spPr/>
      <dgm:t>
        <a:bodyPr/>
        <a:lstStyle/>
        <a:p>
          <a:r>
            <a:rPr lang="fr-FR"/>
            <a:t>Objectifs et résultats de la mission</a:t>
          </a:r>
        </a:p>
      </dgm:t>
    </dgm:pt>
    <dgm:pt modelId="{57A23069-E141-4A32-8F7B-2B0C81BD0EB8}" type="parTrans" cxnId="{31471BB0-1870-4777-983F-A12315C21B7B}">
      <dgm:prSet/>
      <dgm:spPr/>
      <dgm:t>
        <a:bodyPr/>
        <a:lstStyle/>
        <a:p>
          <a:endParaRPr lang="fr-FR"/>
        </a:p>
      </dgm:t>
    </dgm:pt>
    <dgm:pt modelId="{7BFB5556-68A9-4596-8432-03DD6CED56D0}" type="sibTrans" cxnId="{31471BB0-1870-4777-983F-A12315C21B7B}">
      <dgm:prSet/>
      <dgm:spPr/>
      <dgm:t>
        <a:bodyPr/>
        <a:lstStyle/>
        <a:p>
          <a:endParaRPr lang="fr-FR"/>
        </a:p>
      </dgm:t>
    </dgm:pt>
    <dgm:pt modelId="{742B33E5-79C6-4CB3-AB2C-5F8D47871DE9}">
      <dgm:prSet phldrT="[Texte]"/>
      <dgm:spPr/>
      <dgm:t>
        <a:bodyPr/>
        <a:lstStyle/>
        <a:p>
          <a:r>
            <a:rPr lang="fr-FR"/>
            <a:t>Livrables </a:t>
          </a:r>
        </a:p>
      </dgm:t>
    </dgm:pt>
    <dgm:pt modelId="{C59A5A56-228E-40DC-A551-11CE4A4F4F49}" type="parTrans" cxnId="{4DD8E1E4-C39F-4927-9BD1-ED4E16EF7541}">
      <dgm:prSet/>
      <dgm:spPr/>
      <dgm:t>
        <a:bodyPr/>
        <a:lstStyle/>
        <a:p>
          <a:endParaRPr lang="fr-FR"/>
        </a:p>
      </dgm:t>
    </dgm:pt>
    <dgm:pt modelId="{F3687CEC-D256-4BC1-A86E-48109DB2B853}" type="sibTrans" cxnId="{4DD8E1E4-C39F-4927-9BD1-ED4E16EF7541}">
      <dgm:prSet/>
      <dgm:spPr/>
      <dgm:t>
        <a:bodyPr/>
        <a:lstStyle/>
        <a:p>
          <a:endParaRPr lang="fr-FR"/>
        </a:p>
      </dgm:t>
    </dgm:pt>
    <dgm:pt modelId="{D8AD43CD-2A90-4794-BF11-FF5066EE1E3B}">
      <dgm:prSet phldrT="[Texte]"/>
      <dgm:spPr/>
      <dgm:t>
        <a:bodyPr/>
        <a:lstStyle/>
        <a:p>
          <a:r>
            <a:rPr lang="fr-FR"/>
            <a:t>Calendrier</a:t>
          </a:r>
        </a:p>
      </dgm:t>
    </dgm:pt>
    <dgm:pt modelId="{D2056539-F7A6-41AE-9E69-F529A32C2716}" type="parTrans" cxnId="{61BC2F0D-E714-4E4A-BFC0-CE6C431F25EA}">
      <dgm:prSet/>
      <dgm:spPr/>
      <dgm:t>
        <a:bodyPr/>
        <a:lstStyle/>
        <a:p>
          <a:endParaRPr lang="fr-FR"/>
        </a:p>
      </dgm:t>
    </dgm:pt>
    <dgm:pt modelId="{04953A7B-E222-4288-92F1-3FC04601C644}" type="sibTrans" cxnId="{61BC2F0D-E714-4E4A-BFC0-CE6C431F25EA}">
      <dgm:prSet/>
      <dgm:spPr/>
      <dgm:t>
        <a:bodyPr/>
        <a:lstStyle/>
        <a:p>
          <a:endParaRPr lang="fr-FR"/>
        </a:p>
      </dgm:t>
    </dgm:pt>
    <dgm:pt modelId="{264CD227-C29A-4F4B-9D1E-414C2F337455}">
      <dgm:prSet phldrT="[Texte]" custT="1"/>
      <dgm:spPr/>
      <dgm:t>
        <a:bodyPr/>
        <a:lstStyle/>
        <a:p>
          <a:r>
            <a:rPr lang="fr-FR" sz="1600"/>
            <a:t>Contractualisation</a:t>
          </a:r>
        </a:p>
      </dgm:t>
    </dgm:pt>
    <dgm:pt modelId="{A787DD8E-3B33-416C-B9E0-9BED0821F6D6}" type="parTrans" cxnId="{7490988D-529E-410D-977E-1012888D989C}">
      <dgm:prSet/>
      <dgm:spPr/>
      <dgm:t>
        <a:bodyPr/>
        <a:lstStyle/>
        <a:p>
          <a:endParaRPr lang="fr-FR"/>
        </a:p>
      </dgm:t>
    </dgm:pt>
    <dgm:pt modelId="{979AC099-DEDD-4264-9DA2-6F36D93DA236}" type="sibTrans" cxnId="{7490988D-529E-410D-977E-1012888D989C}">
      <dgm:prSet/>
      <dgm:spPr/>
      <dgm:t>
        <a:bodyPr/>
        <a:lstStyle/>
        <a:p>
          <a:endParaRPr lang="fr-FR"/>
        </a:p>
      </dgm:t>
    </dgm:pt>
    <dgm:pt modelId="{E0E983F7-8468-4870-BDF5-398A8AE21910}" type="pres">
      <dgm:prSet presAssocID="{82FF7BCC-2F1C-49E8-8520-EC5EEA647C92}" presName="Name0" presStyleCnt="0">
        <dgm:presLayoutVars>
          <dgm:dir/>
          <dgm:animLvl val="lvl"/>
          <dgm:resizeHandles val="exact"/>
        </dgm:presLayoutVars>
      </dgm:prSet>
      <dgm:spPr/>
    </dgm:pt>
    <dgm:pt modelId="{B0018077-8FF1-475B-8B32-4F6CE77F095A}" type="pres">
      <dgm:prSet presAssocID="{82FF7BCC-2F1C-49E8-8520-EC5EEA647C92}" presName="tSp" presStyleCnt="0"/>
      <dgm:spPr/>
    </dgm:pt>
    <dgm:pt modelId="{F48BE5A6-4B06-4231-8F0D-CC36BD1D0FE1}" type="pres">
      <dgm:prSet presAssocID="{82FF7BCC-2F1C-49E8-8520-EC5EEA647C92}" presName="bSp" presStyleCnt="0"/>
      <dgm:spPr/>
    </dgm:pt>
    <dgm:pt modelId="{1C4DBE65-B355-4AB8-8405-176DD6B41992}" type="pres">
      <dgm:prSet presAssocID="{82FF7BCC-2F1C-49E8-8520-EC5EEA647C92}" presName="process" presStyleCnt="0"/>
      <dgm:spPr/>
    </dgm:pt>
    <dgm:pt modelId="{3ACC4A9B-B580-493F-8F73-DA822EDEA5DF}" type="pres">
      <dgm:prSet presAssocID="{A6D0C631-CCA9-4E00-86BD-6D2D58ABF097}" presName="composite1" presStyleCnt="0"/>
      <dgm:spPr/>
    </dgm:pt>
    <dgm:pt modelId="{DA240289-3D9F-4670-A3FF-565FD94C59F3}" type="pres">
      <dgm:prSet presAssocID="{A6D0C631-CCA9-4E00-86BD-6D2D58ABF097}" presName="dummyNode1" presStyleLbl="node1" presStyleIdx="0" presStyleCnt="3"/>
      <dgm:spPr/>
    </dgm:pt>
    <dgm:pt modelId="{C2D0CF2B-908B-4E0D-BB29-C2C7A262ADA6}" type="pres">
      <dgm:prSet presAssocID="{A6D0C631-CCA9-4E00-86BD-6D2D58ABF097}" presName="childNode1" presStyleLbl="bgAcc1" presStyleIdx="0" presStyleCnt="3" custScaleY="63936" custLinFactNeighborX="-1179" custLinFactNeighborY="11908">
        <dgm:presLayoutVars>
          <dgm:bulletEnabled val="1"/>
        </dgm:presLayoutVars>
      </dgm:prSet>
      <dgm:spPr/>
    </dgm:pt>
    <dgm:pt modelId="{744DE49B-76A9-4A71-BCE7-6F6546D5EB6E}" type="pres">
      <dgm:prSet presAssocID="{A6D0C631-CCA9-4E00-86BD-6D2D58ABF097}" presName="childNode1tx" presStyleLbl="bgAcc1" presStyleIdx="0" presStyleCnt="3">
        <dgm:presLayoutVars>
          <dgm:bulletEnabled val="1"/>
        </dgm:presLayoutVars>
      </dgm:prSet>
      <dgm:spPr/>
    </dgm:pt>
    <dgm:pt modelId="{6C1C0890-2ECF-4307-A196-A57FB3854116}" type="pres">
      <dgm:prSet presAssocID="{A6D0C631-CCA9-4E00-86BD-6D2D58ABF097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50DDF65-4839-421B-A071-FF70FEBA3694}" type="pres">
      <dgm:prSet presAssocID="{A6D0C631-CCA9-4E00-86BD-6D2D58ABF097}" presName="connSite1" presStyleCnt="0"/>
      <dgm:spPr/>
    </dgm:pt>
    <dgm:pt modelId="{C2918A54-A716-4281-9F3F-A529BD56B6BE}" type="pres">
      <dgm:prSet presAssocID="{0E742B85-104B-44A5-BC1A-40279200D447}" presName="Name9" presStyleLbl="sibTrans2D1" presStyleIdx="0" presStyleCnt="2"/>
      <dgm:spPr/>
    </dgm:pt>
    <dgm:pt modelId="{66AEA3EF-EBB7-4D09-9B89-49644090E620}" type="pres">
      <dgm:prSet presAssocID="{CC1BBDBA-D6A4-4BA7-9E0C-32802F7C7E0D}" presName="composite2" presStyleCnt="0"/>
      <dgm:spPr/>
    </dgm:pt>
    <dgm:pt modelId="{4AAA486B-3A60-45B7-A8FE-5F2175A3743F}" type="pres">
      <dgm:prSet presAssocID="{CC1BBDBA-D6A4-4BA7-9E0C-32802F7C7E0D}" presName="dummyNode2" presStyleLbl="node1" presStyleIdx="0" presStyleCnt="3"/>
      <dgm:spPr/>
    </dgm:pt>
    <dgm:pt modelId="{5A18E74C-501C-4987-B4FB-6B795859525A}" type="pres">
      <dgm:prSet presAssocID="{CC1BBDBA-D6A4-4BA7-9E0C-32802F7C7E0D}" presName="childNode2" presStyleLbl="bgAcc1" presStyleIdx="1" presStyleCnt="3" custScaleX="127841" custScaleY="88879">
        <dgm:presLayoutVars>
          <dgm:bulletEnabled val="1"/>
        </dgm:presLayoutVars>
      </dgm:prSet>
      <dgm:spPr/>
    </dgm:pt>
    <dgm:pt modelId="{DC509AA5-302C-4DAE-A86D-268BB194C411}" type="pres">
      <dgm:prSet presAssocID="{CC1BBDBA-D6A4-4BA7-9E0C-32802F7C7E0D}" presName="childNode2tx" presStyleLbl="bgAcc1" presStyleIdx="1" presStyleCnt="3">
        <dgm:presLayoutVars>
          <dgm:bulletEnabled val="1"/>
        </dgm:presLayoutVars>
      </dgm:prSet>
      <dgm:spPr/>
    </dgm:pt>
    <dgm:pt modelId="{D73E7785-18C5-46C3-8AC3-DB5807798B57}" type="pres">
      <dgm:prSet presAssocID="{CC1BBDBA-D6A4-4BA7-9E0C-32802F7C7E0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185B23A-2D6C-4A75-B032-0E1D6C3FD2A1}" type="pres">
      <dgm:prSet presAssocID="{CC1BBDBA-D6A4-4BA7-9E0C-32802F7C7E0D}" presName="connSite2" presStyleCnt="0"/>
      <dgm:spPr/>
    </dgm:pt>
    <dgm:pt modelId="{8543C338-1963-4FAF-ADBF-F87422934B59}" type="pres">
      <dgm:prSet presAssocID="{C0F496B1-39CF-44CD-8673-388A4BAFC205}" presName="Name18" presStyleLbl="sibTrans2D1" presStyleIdx="1" presStyleCnt="2"/>
      <dgm:spPr/>
    </dgm:pt>
    <dgm:pt modelId="{9B79AC98-E1F0-496D-82EC-937203E830E2}" type="pres">
      <dgm:prSet presAssocID="{FA357914-57AA-4AF4-8456-718859B8F929}" presName="composite1" presStyleCnt="0"/>
      <dgm:spPr/>
    </dgm:pt>
    <dgm:pt modelId="{220C8405-904F-4667-A8D3-1CD9649A10E6}" type="pres">
      <dgm:prSet presAssocID="{FA357914-57AA-4AF4-8456-718859B8F929}" presName="dummyNode1" presStyleLbl="node1" presStyleIdx="1" presStyleCnt="3"/>
      <dgm:spPr/>
    </dgm:pt>
    <dgm:pt modelId="{BFF4061D-D721-4A8D-8CE4-399EFF0C5799}" type="pres">
      <dgm:prSet presAssocID="{FA357914-57AA-4AF4-8456-718859B8F929}" presName="childNode1" presStyleLbl="bgAcc1" presStyleIdx="2" presStyleCnt="3" custScaleX="110351" custScaleY="60743" custLinFactNeighborX="2861" custLinFactNeighborY="16848">
        <dgm:presLayoutVars>
          <dgm:bulletEnabled val="1"/>
        </dgm:presLayoutVars>
      </dgm:prSet>
      <dgm:spPr/>
    </dgm:pt>
    <dgm:pt modelId="{A840E802-0D66-41A4-BBFC-F3320539E255}" type="pres">
      <dgm:prSet presAssocID="{FA357914-57AA-4AF4-8456-718859B8F929}" presName="childNode1tx" presStyleLbl="bgAcc1" presStyleIdx="2" presStyleCnt="3">
        <dgm:presLayoutVars>
          <dgm:bulletEnabled val="1"/>
        </dgm:presLayoutVars>
      </dgm:prSet>
      <dgm:spPr/>
    </dgm:pt>
    <dgm:pt modelId="{7D78DE36-FD83-4A70-B70E-0EEEDC2ADD0E}" type="pres">
      <dgm:prSet presAssocID="{FA357914-57AA-4AF4-8456-718859B8F92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2D6ACEC6-4816-4CD9-9BE4-CBABC8C02F2D}" type="pres">
      <dgm:prSet presAssocID="{FA357914-57AA-4AF4-8456-718859B8F929}" presName="connSite1" presStyleCnt="0"/>
      <dgm:spPr/>
    </dgm:pt>
  </dgm:ptLst>
  <dgm:cxnLst>
    <dgm:cxn modelId="{61BC2F0D-E714-4E4A-BFC0-CE6C431F25EA}" srcId="{CC1BBDBA-D6A4-4BA7-9E0C-32802F7C7E0D}" destId="{D8AD43CD-2A90-4794-BF11-FF5066EE1E3B}" srcOrd="3" destOrd="0" parTransId="{D2056539-F7A6-41AE-9E69-F529A32C2716}" sibTransId="{04953A7B-E222-4288-92F1-3FC04601C644}"/>
    <dgm:cxn modelId="{B227E317-57C0-4D38-BD54-F6DA44627C8E}" type="presOf" srcId="{4AD52042-55F2-4889-A1A1-82A4D90BF6FF}" destId="{A840E802-0D66-41A4-BBFC-F3320539E255}" srcOrd="1" destOrd="1" presId="urn:microsoft.com/office/officeart/2005/8/layout/hProcess4"/>
    <dgm:cxn modelId="{1F43CE23-5A14-46E8-8E1E-53A7D2761E3D}" type="presOf" srcId="{D8AD43CD-2A90-4794-BF11-FF5066EE1E3B}" destId="{5A18E74C-501C-4987-B4FB-6B795859525A}" srcOrd="0" destOrd="3" presId="urn:microsoft.com/office/officeart/2005/8/layout/hProcess4"/>
    <dgm:cxn modelId="{68DFAB2F-43AA-41D7-B480-9C33AE1055D2}" type="presOf" srcId="{FA357914-57AA-4AF4-8456-718859B8F929}" destId="{7D78DE36-FD83-4A70-B70E-0EEEDC2ADD0E}" srcOrd="0" destOrd="0" presId="urn:microsoft.com/office/officeart/2005/8/layout/hProcess4"/>
    <dgm:cxn modelId="{C53D143B-8385-40B6-B95F-ED907190AEFF}" srcId="{CC1BBDBA-D6A4-4BA7-9E0C-32802F7C7E0D}" destId="{181BBA98-D7C4-4BA9-A1EA-D6FF87214449}" srcOrd="1" destOrd="0" parTransId="{8F96321C-020A-4D75-9EC3-6834FE2CB3EF}" sibTransId="{D8263E8A-3F5A-4849-9338-EC5385D1517C}"/>
    <dgm:cxn modelId="{5A5E4F3D-7192-45B3-89D7-949D9DCC4187}" type="presOf" srcId="{82FF7BCC-2F1C-49E8-8520-EC5EEA647C92}" destId="{E0E983F7-8468-4870-BDF5-398A8AE21910}" srcOrd="0" destOrd="0" presId="urn:microsoft.com/office/officeart/2005/8/layout/hProcess4"/>
    <dgm:cxn modelId="{8087443E-D79E-4319-8803-BC196BA45B28}" type="presOf" srcId="{0E742B85-104B-44A5-BC1A-40279200D447}" destId="{C2918A54-A716-4281-9F3F-A529BD56B6BE}" srcOrd="0" destOrd="0" presId="urn:microsoft.com/office/officeart/2005/8/layout/hProcess4"/>
    <dgm:cxn modelId="{EA1C6A44-55B3-44A1-BC68-0BEFB1AA8BB0}" type="presOf" srcId="{264CD227-C29A-4F4B-9D1E-414C2F337455}" destId="{A840E802-0D66-41A4-BBFC-F3320539E255}" srcOrd="1" destOrd="2" presId="urn:microsoft.com/office/officeart/2005/8/layout/hProcess4"/>
    <dgm:cxn modelId="{13405564-887C-4A91-A474-57ADDD97CC5A}" type="presOf" srcId="{742B33E5-79C6-4CB3-AB2C-5F8D47871DE9}" destId="{DC509AA5-302C-4DAE-A86D-268BB194C411}" srcOrd="1" destOrd="2" presId="urn:microsoft.com/office/officeart/2005/8/layout/hProcess4"/>
    <dgm:cxn modelId="{C134CB6D-E49A-44DA-BAE1-78A144AE2319}" type="presOf" srcId="{CC1BBDBA-D6A4-4BA7-9E0C-32802F7C7E0D}" destId="{D73E7785-18C5-46C3-8AC3-DB5807798B57}" srcOrd="0" destOrd="0" presId="urn:microsoft.com/office/officeart/2005/8/layout/hProcess4"/>
    <dgm:cxn modelId="{716D5050-A0EF-4E20-8FC4-2A315F632FFA}" type="presOf" srcId="{F8479064-DDD5-4CB5-8B51-8EDDF63F3E67}" destId="{C2D0CF2B-908B-4E0D-BB29-C2C7A262ADA6}" srcOrd="0" destOrd="0" presId="urn:microsoft.com/office/officeart/2005/8/layout/hProcess4"/>
    <dgm:cxn modelId="{D7C9F453-970D-4670-AF29-5B29C8786478}" type="presOf" srcId="{181BBA98-D7C4-4BA9-A1EA-D6FF87214449}" destId="{DC509AA5-302C-4DAE-A86D-268BB194C411}" srcOrd="1" destOrd="1" presId="urn:microsoft.com/office/officeart/2005/8/layout/hProcess4"/>
    <dgm:cxn modelId="{ABF92C7F-3337-4165-AB97-6B041D99454A}" srcId="{CC1BBDBA-D6A4-4BA7-9E0C-32802F7C7E0D}" destId="{19B27A7B-B267-40DE-9EBB-796AC73684AC}" srcOrd="4" destOrd="0" parTransId="{A88A06E6-A2CF-435E-8B12-8FA9BDA2EAB6}" sibTransId="{A0EFA1A0-9D04-4E0A-960C-11DAA33C1C70}"/>
    <dgm:cxn modelId="{DC58F281-823F-4602-96BF-C8C6C328143A}" type="presOf" srcId="{F0399AEA-AA67-44E5-81AC-45E7974C689F}" destId="{DC509AA5-302C-4DAE-A86D-268BB194C411}" srcOrd="1" destOrd="0" presId="urn:microsoft.com/office/officeart/2005/8/layout/hProcess4"/>
    <dgm:cxn modelId="{DD2ED38A-A677-41B9-82D6-8A2A4C774CD2}" type="presOf" srcId="{D8AD43CD-2A90-4794-BF11-FF5066EE1E3B}" destId="{DC509AA5-302C-4DAE-A86D-268BB194C411}" srcOrd="1" destOrd="3" presId="urn:microsoft.com/office/officeart/2005/8/layout/hProcess4"/>
    <dgm:cxn modelId="{F054628B-243D-4B76-8DA7-82298C242FA1}" type="presOf" srcId="{0C98B895-54E2-4AA4-98E4-3BDCC974B6C7}" destId="{BFF4061D-D721-4A8D-8CE4-399EFF0C5799}" srcOrd="0" destOrd="0" presId="urn:microsoft.com/office/officeart/2005/8/layout/hProcess4"/>
    <dgm:cxn modelId="{87E31A8D-1650-4A58-AE83-92E511C04FFC}" srcId="{A6D0C631-CCA9-4E00-86BD-6D2D58ABF097}" destId="{F8479064-DDD5-4CB5-8B51-8EDDF63F3E67}" srcOrd="0" destOrd="0" parTransId="{B10420CB-3844-4A70-BC98-CE33D807E6E0}" sibTransId="{1D484205-D86E-4978-9AE3-5C32977816E6}"/>
    <dgm:cxn modelId="{7490988D-529E-410D-977E-1012888D989C}" srcId="{FA357914-57AA-4AF4-8456-718859B8F929}" destId="{264CD227-C29A-4F4B-9D1E-414C2F337455}" srcOrd="2" destOrd="0" parTransId="{A787DD8E-3B33-416C-B9E0-9BED0821F6D6}" sibTransId="{979AC099-DEDD-4264-9DA2-6F36D93DA236}"/>
    <dgm:cxn modelId="{E3BA9190-42F8-418A-AE84-486625640BFB}" type="presOf" srcId="{C0F496B1-39CF-44CD-8673-388A4BAFC205}" destId="{8543C338-1963-4FAF-ADBF-F87422934B59}" srcOrd="0" destOrd="0" presId="urn:microsoft.com/office/officeart/2005/8/layout/hProcess4"/>
    <dgm:cxn modelId="{3815969B-2E17-4B0E-9146-48F1785B553C}" type="presOf" srcId="{F0399AEA-AA67-44E5-81AC-45E7974C689F}" destId="{5A18E74C-501C-4987-B4FB-6B795859525A}" srcOrd="0" destOrd="0" presId="urn:microsoft.com/office/officeart/2005/8/layout/hProcess4"/>
    <dgm:cxn modelId="{BE0C5D9C-20AB-4990-8AE8-F0D0166756F7}" type="presOf" srcId="{264CD227-C29A-4F4B-9D1E-414C2F337455}" destId="{BFF4061D-D721-4A8D-8CE4-399EFF0C5799}" srcOrd="0" destOrd="2" presId="urn:microsoft.com/office/officeart/2005/8/layout/hProcess4"/>
    <dgm:cxn modelId="{4FA34DA8-19BA-4F39-8BF6-195323C7CB05}" srcId="{FA357914-57AA-4AF4-8456-718859B8F929}" destId="{0C98B895-54E2-4AA4-98E4-3BDCC974B6C7}" srcOrd="0" destOrd="0" parTransId="{1B0FD7F8-1F23-484A-9041-1E7B606E0304}" sibTransId="{78C647B3-04AC-4333-8CB6-D7A01FDA56CF}"/>
    <dgm:cxn modelId="{9E9B6CA9-0242-4733-A30F-28094001716D}" srcId="{82FF7BCC-2F1C-49E8-8520-EC5EEA647C92}" destId="{CC1BBDBA-D6A4-4BA7-9E0C-32802F7C7E0D}" srcOrd="1" destOrd="0" parTransId="{73A34D08-B883-4664-ACE7-6A8EA2B65646}" sibTransId="{C0F496B1-39CF-44CD-8673-388A4BAFC205}"/>
    <dgm:cxn modelId="{6B71ADAB-294F-4E22-9CDB-C3A804F42389}" type="presOf" srcId="{19B27A7B-B267-40DE-9EBB-796AC73684AC}" destId="{DC509AA5-302C-4DAE-A86D-268BB194C411}" srcOrd="1" destOrd="4" presId="urn:microsoft.com/office/officeart/2005/8/layout/hProcess4"/>
    <dgm:cxn modelId="{31471BB0-1870-4777-983F-A12315C21B7B}" srcId="{CC1BBDBA-D6A4-4BA7-9E0C-32802F7C7E0D}" destId="{F0399AEA-AA67-44E5-81AC-45E7974C689F}" srcOrd="0" destOrd="0" parTransId="{57A23069-E141-4A32-8F7B-2B0C81BD0EB8}" sibTransId="{7BFB5556-68A9-4596-8432-03DD6CED56D0}"/>
    <dgm:cxn modelId="{8E48B2B3-7083-4144-90C5-517FB0322028}" srcId="{A6D0C631-CCA9-4E00-86BD-6D2D58ABF097}" destId="{0E00450A-E441-43B2-A6F6-C35BD20E7BD7}" srcOrd="1" destOrd="0" parTransId="{5E1EE977-8BED-481D-BB66-348FD245BF16}" sibTransId="{3670DACF-E919-4EF5-B321-5D078062EEB9}"/>
    <dgm:cxn modelId="{6EDA06B4-3D40-4EF5-B20D-EEF7A05BD708}" type="presOf" srcId="{F8479064-DDD5-4CB5-8B51-8EDDF63F3E67}" destId="{744DE49B-76A9-4A71-BCE7-6F6546D5EB6E}" srcOrd="1" destOrd="0" presId="urn:microsoft.com/office/officeart/2005/8/layout/hProcess4"/>
    <dgm:cxn modelId="{304317C8-3806-4890-AC1D-AE02E0F70352}" srcId="{82FF7BCC-2F1C-49E8-8520-EC5EEA647C92}" destId="{A6D0C631-CCA9-4E00-86BD-6D2D58ABF097}" srcOrd="0" destOrd="0" parTransId="{93A7AD84-9200-4DEC-BC0C-853BA62ED958}" sibTransId="{0E742B85-104B-44A5-BC1A-40279200D447}"/>
    <dgm:cxn modelId="{8B2E80D3-5F8D-487A-B2FD-2521B1EF5E1B}" type="presOf" srcId="{19B27A7B-B267-40DE-9EBB-796AC73684AC}" destId="{5A18E74C-501C-4987-B4FB-6B795859525A}" srcOrd="0" destOrd="4" presId="urn:microsoft.com/office/officeart/2005/8/layout/hProcess4"/>
    <dgm:cxn modelId="{B4FF84D8-765A-40FD-9F5D-23EE208EC7BB}" type="presOf" srcId="{742B33E5-79C6-4CB3-AB2C-5F8D47871DE9}" destId="{5A18E74C-501C-4987-B4FB-6B795859525A}" srcOrd="0" destOrd="2" presId="urn:microsoft.com/office/officeart/2005/8/layout/hProcess4"/>
    <dgm:cxn modelId="{BEA0B3DE-C532-446C-BC4B-EACAC96A61CC}" type="presOf" srcId="{0E00450A-E441-43B2-A6F6-C35BD20E7BD7}" destId="{C2D0CF2B-908B-4E0D-BB29-C2C7A262ADA6}" srcOrd="0" destOrd="1" presId="urn:microsoft.com/office/officeart/2005/8/layout/hProcess4"/>
    <dgm:cxn modelId="{D6DBAFE0-DC8A-4AE6-B48E-0F2C34A89960}" type="presOf" srcId="{0C98B895-54E2-4AA4-98E4-3BDCC974B6C7}" destId="{A840E802-0D66-41A4-BBFC-F3320539E255}" srcOrd="1" destOrd="0" presId="urn:microsoft.com/office/officeart/2005/8/layout/hProcess4"/>
    <dgm:cxn modelId="{CA4864E2-110F-4796-8C49-96991CC328B1}" srcId="{FA357914-57AA-4AF4-8456-718859B8F929}" destId="{4AD52042-55F2-4889-A1A1-82A4D90BF6FF}" srcOrd="1" destOrd="0" parTransId="{60F06B90-D8B2-4880-8E29-C8F09F39056E}" sibTransId="{B3AAFEE0-B0BB-4099-B0C3-75D74A90CE63}"/>
    <dgm:cxn modelId="{4DD8E1E4-C39F-4927-9BD1-ED4E16EF7541}" srcId="{CC1BBDBA-D6A4-4BA7-9E0C-32802F7C7E0D}" destId="{742B33E5-79C6-4CB3-AB2C-5F8D47871DE9}" srcOrd="2" destOrd="0" parTransId="{C59A5A56-228E-40DC-A551-11CE4A4F4F49}" sibTransId="{F3687CEC-D256-4BC1-A86E-48109DB2B853}"/>
    <dgm:cxn modelId="{55343CEA-4C16-4D9B-95B4-BD09F7CFA03F}" type="presOf" srcId="{181BBA98-D7C4-4BA9-A1EA-D6FF87214449}" destId="{5A18E74C-501C-4987-B4FB-6B795859525A}" srcOrd="0" destOrd="1" presId="urn:microsoft.com/office/officeart/2005/8/layout/hProcess4"/>
    <dgm:cxn modelId="{795C33F1-62CD-4708-94EB-5C3EBD7FAB9B}" srcId="{82FF7BCC-2F1C-49E8-8520-EC5EEA647C92}" destId="{FA357914-57AA-4AF4-8456-718859B8F929}" srcOrd="2" destOrd="0" parTransId="{584791F7-3BD5-46E9-BB84-11229A33352A}" sibTransId="{1E8506CC-9369-4980-99F8-20BE8D3B7502}"/>
    <dgm:cxn modelId="{30204CF6-5B9A-4068-BAEF-E67B736AA432}" type="presOf" srcId="{A6D0C631-CCA9-4E00-86BD-6D2D58ABF097}" destId="{6C1C0890-2ECF-4307-A196-A57FB3854116}" srcOrd="0" destOrd="0" presId="urn:microsoft.com/office/officeart/2005/8/layout/hProcess4"/>
    <dgm:cxn modelId="{2B22D8F9-EC29-45FA-BE7B-09363728BCC4}" type="presOf" srcId="{0E00450A-E441-43B2-A6F6-C35BD20E7BD7}" destId="{744DE49B-76A9-4A71-BCE7-6F6546D5EB6E}" srcOrd="1" destOrd="1" presId="urn:microsoft.com/office/officeart/2005/8/layout/hProcess4"/>
    <dgm:cxn modelId="{92B841FE-4E5F-4999-BBF9-2DB3DAB46094}" type="presOf" srcId="{4AD52042-55F2-4889-A1A1-82A4D90BF6FF}" destId="{BFF4061D-D721-4A8D-8CE4-399EFF0C5799}" srcOrd="0" destOrd="1" presId="urn:microsoft.com/office/officeart/2005/8/layout/hProcess4"/>
    <dgm:cxn modelId="{ABA848E5-40AB-403A-8303-5EEACB75C233}" type="presParOf" srcId="{E0E983F7-8468-4870-BDF5-398A8AE21910}" destId="{B0018077-8FF1-475B-8B32-4F6CE77F095A}" srcOrd="0" destOrd="0" presId="urn:microsoft.com/office/officeart/2005/8/layout/hProcess4"/>
    <dgm:cxn modelId="{B04E54B5-2E01-4445-A4A3-6BB79EEC9417}" type="presParOf" srcId="{E0E983F7-8468-4870-BDF5-398A8AE21910}" destId="{F48BE5A6-4B06-4231-8F0D-CC36BD1D0FE1}" srcOrd="1" destOrd="0" presId="urn:microsoft.com/office/officeart/2005/8/layout/hProcess4"/>
    <dgm:cxn modelId="{E05369E9-39A7-4A21-A05B-7062D39A73BD}" type="presParOf" srcId="{E0E983F7-8468-4870-BDF5-398A8AE21910}" destId="{1C4DBE65-B355-4AB8-8405-176DD6B41992}" srcOrd="2" destOrd="0" presId="urn:microsoft.com/office/officeart/2005/8/layout/hProcess4"/>
    <dgm:cxn modelId="{168B0EA2-35A6-4CB7-8834-73FF5EA9B952}" type="presParOf" srcId="{1C4DBE65-B355-4AB8-8405-176DD6B41992}" destId="{3ACC4A9B-B580-493F-8F73-DA822EDEA5DF}" srcOrd="0" destOrd="0" presId="urn:microsoft.com/office/officeart/2005/8/layout/hProcess4"/>
    <dgm:cxn modelId="{01B5FFAB-5CB4-480E-9E28-EFB3E3060066}" type="presParOf" srcId="{3ACC4A9B-B580-493F-8F73-DA822EDEA5DF}" destId="{DA240289-3D9F-4670-A3FF-565FD94C59F3}" srcOrd="0" destOrd="0" presId="urn:microsoft.com/office/officeart/2005/8/layout/hProcess4"/>
    <dgm:cxn modelId="{26C15CE8-0903-4C60-B092-68C01A8D5E9A}" type="presParOf" srcId="{3ACC4A9B-B580-493F-8F73-DA822EDEA5DF}" destId="{C2D0CF2B-908B-4E0D-BB29-C2C7A262ADA6}" srcOrd="1" destOrd="0" presId="urn:microsoft.com/office/officeart/2005/8/layout/hProcess4"/>
    <dgm:cxn modelId="{A2EB685A-2519-4E3D-9932-2710B2163DE5}" type="presParOf" srcId="{3ACC4A9B-B580-493F-8F73-DA822EDEA5DF}" destId="{744DE49B-76A9-4A71-BCE7-6F6546D5EB6E}" srcOrd="2" destOrd="0" presId="urn:microsoft.com/office/officeart/2005/8/layout/hProcess4"/>
    <dgm:cxn modelId="{9DA02DAC-B035-487D-997E-92CEE145C72A}" type="presParOf" srcId="{3ACC4A9B-B580-493F-8F73-DA822EDEA5DF}" destId="{6C1C0890-2ECF-4307-A196-A57FB3854116}" srcOrd="3" destOrd="0" presId="urn:microsoft.com/office/officeart/2005/8/layout/hProcess4"/>
    <dgm:cxn modelId="{03E6908A-88CD-43F4-9875-200866C3B4DB}" type="presParOf" srcId="{3ACC4A9B-B580-493F-8F73-DA822EDEA5DF}" destId="{150DDF65-4839-421B-A071-FF70FEBA3694}" srcOrd="4" destOrd="0" presId="urn:microsoft.com/office/officeart/2005/8/layout/hProcess4"/>
    <dgm:cxn modelId="{5C1109E8-C3AF-465B-88CA-F7C85B2EB09E}" type="presParOf" srcId="{1C4DBE65-B355-4AB8-8405-176DD6B41992}" destId="{C2918A54-A716-4281-9F3F-A529BD56B6BE}" srcOrd="1" destOrd="0" presId="urn:microsoft.com/office/officeart/2005/8/layout/hProcess4"/>
    <dgm:cxn modelId="{68982E64-FC26-4E09-8DC1-3744E4B32082}" type="presParOf" srcId="{1C4DBE65-B355-4AB8-8405-176DD6B41992}" destId="{66AEA3EF-EBB7-4D09-9B89-49644090E620}" srcOrd="2" destOrd="0" presId="urn:microsoft.com/office/officeart/2005/8/layout/hProcess4"/>
    <dgm:cxn modelId="{1A95D2D2-6320-445A-98D2-9CFDB85D62DA}" type="presParOf" srcId="{66AEA3EF-EBB7-4D09-9B89-49644090E620}" destId="{4AAA486B-3A60-45B7-A8FE-5F2175A3743F}" srcOrd="0" destOrd="0" presId="urn:microsoft.com/office/officeart/2005/8/layout/hProcess4"/>
    <dgm:cxn modelId="{C4F8A8C7-E32F-4B58-A55E-DA99B2E3934C}" type="presParOf" srcId="{66AEA3EF-EBB7-4D09-9B89-49644090E620}" destId="{5A18E74C-501C-4987-B4FB-6B795859525A}" srcOrd="1" destOrd="0" presId="urn:microsoft.com/office/officeart/2005/8/layout/hProcess4"/>
    <dgm:cxn modelId="{2DB087E7-F8F6-453B-A439-D696A7C99185}" type="presParOf" srcId="{66AEA3EF-EBB7-4D09-9B89-49644090E620}" destId="{DC509AA5-302C-4DAE-A86D-268BB194C411}" srcOrd="2" destOrd="0" presId="urn:microsoft.com/office/officeart/2005/8/layout/hProcess4"/>
    <dgm:cxn modelId="{1048572B-3936-4D2C-A9B0-694D30076C72}" type="presParOf" srcId="{66AEA3EF-EBB7-4D09-9B89-49644090E620}" destId="{D73E7785-18C5-46C3-8AC3-DB5807798B57}" srcOrd="3" destOrd="0" presId="urn:microsoft.com/office/officeart/2005/8/layout/hProcess4"/>
    <dgm:cxn modelId="{27E30AD6-7C94-48C0-B90B-02BB31AEB5BC}" type="presParOf" srcId="{66AEA3EF-EBB7-4D09-9B89-49644090E620}" destId="{6185B23A-2D6C-4A75-B032-0E1D6C3FD2A1}" srcOrd="4" destOrd="0" presId="urn:microsoft.com/office/officeart/2005/8/layout/hProcess4"/>
    <dgm:cxn modelId="{6B058CC4-FD12-4528-96E5-EB00357974FB}" type="presParOf" srcId="{1C4DBE65-B355-4AB8-8405-176DD6B41992}" destId="{8543C338-1963-4FAF-ADBF-F87422934B59}" srcOrd="3" destOrd="0" presId="urn:microsoft.com/office/officeart/2005/8/layout/hProcess4"/>
    <dgm:cxn modelId="{73900F8B-A05D-44D9-A5E8-8D7A99AF2FB2}" type="presParOf" srcId="{1C4DBE65-B355-4AB8-8405-176DD6B41992}" destId="{9B79AC98-E1F0-496D-82EC-937203E830E2}" srcOrd="4" destOrd="0" presId="urn:microsoft.com/office/officeart/2005/8/layout/hProcess4"/>
    <dgm:cxn modelId="{370A9B42-BE1D-4803-A401-8CB0344C731B}" type="presParOf" srcId="{9B79AC98-E1F0-496D-82EC-937203E830E2}" destId="{220C8405-904F-4667-A8D3-1CD9649A10E6}" srcOrd="0" destOrd="0" presId="urn:microsoft.com/office/officeart/2005/8/layout/hProcess4"/>
    <dgm:cxn modelId="{A115FC58-5015-4E9E-8011-0A2D71B2F3BA}" type="presParOf" srcId="{9B79AC98-E1F0-496D-82EC-937203E830E2}" destId="{BFF4061D-D721-4A8D-8CE4-399EFF0C5799}" srcOrd="1" destOrd="0" presId="urn:microsoft.com/office/officeart/2005/8/layout/hProcess4"/>
    <dgm:cxn modelId="{19EA4F24-EFBE-44D7-8F2B-55F190098C18}" type="presParOf" srcId="{9B79AC98-E1F0-496D-82EC-937203E830E2}" destId="{A840E802-0D66-41A4-BBFC-F3320539E255}" srcOrd="2" destOrd="0" presId="urn:microsoft.com/office/officeart/2005/8/layout/hProcess4"/>
    <dgm:cxn modelId="{C8DF00B0-84CD-4A98-8A50-CB62E805B1A5}" type="presParOf" srcId="{9B79AC98-E1F0-496D-82EC-937203E830E2}" destId="{7D78DE36-FD83-4A70-B70E-0EEEDC2ADD0E}" srcOrd="3" destOrd="0" presId="urn:microsoft.com/office/officeart/2005/8/layout/hProcess4"/>
    <dgm:cxn modelId="{8B4443CA-0085-47F5-8CE8-8AC0F226F5F9}" type="presParOf" srcId="{9B79AC98-E1F0-496D-82EC-937203E830E2}" destId="{2D6ACEC6-4816-4CD9-9BE4-CBABC8C02F2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F7BCC-2F1C-49E8-8520-EC5EEA647C92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A6D0C631-CCA9-4E00-86BD-6D2D58ABF097}">
      <dgm:prSet phldrT="[Texte]"/>
      <dgm:spPr/>
      <dgm:t>
        <a:bodyPr/>
        <a:lstStyle/>
        <a:p>
          <a:pPr marL="0"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err="1"/>
            <a:t>Cadrage</a:t>
          </a:r>
          <a:r>
            <a:rPr lang="en-US"/>
            <a:t> de la mission </a:t>
          </a:r>
          <a:endParaRPr lang="fr-FR"/>
        </a:p>
      </dgm:t>
    </dgm:pt>
    <dgm:pt modelId="{93A7AD84-9200-4DEC-BC0C-853BA62ED958}" type="parTrans" cxnId="{304317C8-3806-4890-AC1D-AE02E0F70352}">
      <dgm:prSet/>
      <dgm:spPr/>
      <dgm:t>
        <a:bodyPr/>
        <a:lstStyle/>
        <a:p>
          <a:endParaRPr lang="fr-FR"/>
        </a:p>
      </dgm:t>
    </dgm:pt>
    <dgm:pt modelId="{0E742B85-104B-44A5-BC1A-40279200D447}" type="sibTrans" cxnId="{304317C8-3806-4890-AC1D-AE02E0F70352}">
      <dgm:prSet/>
      <dgm:spPr/>
      <dgm:t>
        <a:bodyPr/>
        <a:lstStyle/>
        <a:p>
          <a:endParaRPr lang="fr-FR"/>
        </a:p>
      </dgm:t>
    </dgm:pt>
    <dgm:pt modelId="{F8479064-DDD5-4CB5-8B51-8EDDF63F3E67}">
      <dgm:prSet phldrT="[Texte]" custT="1"/>
      <dgm:spPr/>
      <dgm:t>
        <a:bodyPr/>
        <a:lstStyle/>
        <a:p>
          <a:r>
            <a:rPr lang="en-US" sz="1800" b="0"/>
            <a:t>Clarification des attendus de la mission,</a:t>
          </a:r>
          <a:endParaRPr lang="fr-FR" sz="1800" b="0"/>
        </a:p>
      </dgm:t>
    </dgm:pt>
    <dgm:pt modelId="{B10420CB-3844-4A70-BC98-CE33D807E6E0}" type="parTrans" cxnId="{87E31A8D-1650-4A58-AE83-92E511C04FFC}">
      <dgm:prSet/>
      <dgm:spPr/>
      <dgm:t>
        <a:bodyPr/>
        <a:lstStyle/>
        <a:p>
          <a:endParaRPr lang="fr-FR"/>
        </a:p>
      </dgm:t>
    </dgm:pt>
    <dgm:pt modelId="{1D484205-D86E-4978-9AE3-5C32977816E6}" type="sibTrans" cxnId="{87E31A8D-1650-4A58-AE83-92E511C04FFC}">
      <dgm:prSet/>
      <dgm:spPr/>
      <dgm:t>
        <a:bodyPr/>
        <a:lstStyle/>
        <a:p>
          <a:endParaRPr lang="fr-FR"/>
        </a:p>
      </dgm:t>
    </dgm:pt>
    <dgm:pt modelId="{CC1BBDBA-D6A4-4BA7-9E0C-32802F7C7E0D}">
      <dgm:prSet phldrT="[Texte]"/>
      <dgm:spPr/>
      <dgm:t>
        <a:bodyPr/>
        <a:lstStyle/>
        <a:p>
          <a:r>
            <a:rPr lang="fr-FR"/>
            <a:t>Collecte de données et rédaction</a:t>
          </a:r>
        </a:p>
      </dgm:t>
    </dgm:pt>
    <dgm:pt modelId="{73A34D08-B883-4664-ACE7-6A8EA2B65646}" type="parTrans" cxnId="{9E9B6CA9-0242-4733-A30F-28094001716D}">
      <dgm:prSet/>
      <dgm:spPr/>
      <dgm:t>
        <a:bodyPr/>
        <a:lstStyle/>
        <a:p>
          <a:endParaRPr lang="fr-FR"/>
        </a:p>
      </dgm:t>
    </dgm:pt>
    <dgm:pt modelId="{C0F496B1-39CF-44CD-8673-388A4BAFC205}" type="sibTrans" cxnId="{9E9B6CA9-0242-4733-A30F-28094001716D}">
      <dgm:prSet/>
      <dgm:spPr/>
      <dgm:t>
        <a:bodyPr/>
        <a:lstStyle/>
        <a:p>
          <a:endParaRPr lang="fr-FR"/>
        </a:p>
      </dgm:t>
    </dgm:pt>
    <dgm:pt modelId="{FA357914-57AA-4AF4-8456-718859B8F929}">
      <dgm:prSet phldrT="[Texte]"/>
      <dgm:spPr/>
      <dgm:t>
        <a:bodyPr/>
        <a:lstStyle/>
        <a:p>
          <a:r>
            <a:rPr lang="fr-FR"/>
            <a:t>Revue et validation</a:t>
          </a:r>
        </a:p>
      </dgm:t>
    </dgm:pt>
    <dgm:pt modelId="{584791F7-3BD5-46E9-BB84-11229A33352A}" type="parTrans" cxnId="{795C33F1-62CD-4708-94EB-5C3EBD7FAB9B}">
      <dgm:prSet/>
      <dgm:spPr/>
      <dgm:t>
        <a:bodyPr/>
        <a:lstStyle/>
        <a:p>
          <a:endParaRPr lang="fr-FR"/>
        </a:p>
      </dgm:t>
    </dgm:pt>
    <dgm:pt modelId="{1E8506CC-9369-4980-99F8-20BE8D3B7502}" type="sibTrans" cxnId="{795C33F1-62CD-4708-94EB-5C3EBD7FAB9B}">
      <dgm:prSet/>
      <dgm:spPr/>
      <dgm:t>
        <a:bodyPr/>
        <a:lstStyle/>
        <a:p>
          <a:endParaRPr lang="fr-FR"/>
        </a:p>
      </dgm:t>
    </dgm:pt>
    <dgm:pt modelId="{0C98B895-54E2-4AA4-98E4-3BDCC974B6C7}">
      <dgm:prSet phldrT="[Texte]" custT="1"/>
      <dgm:spPr/>
      <dgm:t>
        <a:bodyPr/>
        <a:lstStyle/>
        <a:p>
          <a:r>
            <a:rPr lang="fr-FR" sz="1800"/>
            <a:t>Feedbacks</a:t>
          </a:r>
        </a:p>
      </dgm:t>
    </dgm:pt>
    <dgm:pt modelId="{1B0FD7F8-1F23-484A-9041-1E7B606E0304}" type="parTrans" cxnId="{4FA34DA8-19BA-4F39-8BF6-195323C7CB05}">
      <dgm:prSet/>
      <dgm:spPr/>
      <dgm:t>
        <a:bodyPr/>
        <a:lstStyle/>
        <a:p>
          <a:endParaRPr lang="fr-FR"/>
        </a:p>
      </dgm:t>
    </dgm:pt>
    <dgm:pt modelId="{78C647B3-04AC-4333-8CB6-D7A01FDA56CF}" type="sibTrans" cxnId="{4FA34DA8-19BA-4F39-8BF6-195323C7CB05}">
      <dgm:prSet/>
      <dgm:spPr/>
      <dgm:t>
        <a:bodyPr/>
        <a:lstStyle/>
        <a:p>
          <a:endParaRPr lang="fr-FR"/>
        </a:p>
      </dgm:t>
    </dgm:pt>
    <dgm:pt modelId="{19B27A7B-B267-40DE-9EBB-796AC73684AC}">
      <dgm:prSet phldrT="[Texte]"/>
      <dgm:spPr/>
      <dgm:t>
        <a:bodyPr/>
        <a:lstStyle/>
        <a:p>
          <a:endParaRPr lang="fr-FR" sz="1100"/>
        </a:p>
      </dgm:t>
    </dgm:pt>
    <dgm:pt modelId="{A88A06E6-A2CF-435E-8B12-8FA9BDA2EAB6}" type="parTrans" cxnId="{ABF92C7F-3337-4165-AB97-6B041D99454A}">
      <dgm:prSet/>
      <dgm:spPr/>
      <dgm:t>
        <a:bodyPr/>
        <a:lstStyle/>
        <a:p>
          <a:endParaRPr lang="fr-FR"/>
        </a:p>
      </dgm:t>
    </dgm:pt>
    <dgm:pt modelId="{A0EFA1A0-9D04-4E0A-960C-11DAA33C1C70}" type="sibTrans" cxnId="{ABF92C7F-3337-4165-AB97-6B041D99454A}">
      <dgm:prSet/>
      <dgm:spPr/>
      <dgm:t>
        <a:bodyPr/>
        <a:lstStyle/>
        <a:p>
          <a:endParaRPr lang="fr-FR"/>
        </a:p>
      </dgm:t>
    </dgm:pt>
    <dgm:pt modelId="{F0399AEA-AA67-44E5-81AC-45E7974C689F}">
      <dgm:prSet phldrT="[Texte]" custT="1"/>
      <dgm:spPr/>
      <dgm:t>
        <a:bodyPr/>
        <a:lstStyle/>
        <a:p>
          <a:r>
            <a:rPr lang="fr-FR" sz="1600"/>
            <a:t>Missions de collecte, </a:t>
          </a:r>
        </a:p>
      </dgm:t>
    </dgm:pt>
    <dgm:pt modelId="{57A23069-E141-4A32-8F7B-2B0C81BD0EB8}" type="parTrans" cxnId="{31471BB0-1870-4777-983F-A12315C21B7B}">
      <dgm:prSet/>
      <dgm:spPr/>
      <dgm:t>
        <a:bodyPr/>
        <a:lstStyle/>
        <a:p>
          <a:endParaRPr lang="fr-FR"/>
        </a:p>
      </dgm:t>
    </dgm:pt>
    <dgm:pt modelId="{7BFB5556-68A9-4596-8432-03DD6CED56D0}" type="sibTrans" cxnId="{31471BB0-1870-4777-983F-A12315C21B7B}">
      <dgm:prSet/>
      <dgm:spPr/>
      <dgm:t>
        <a:bodyPr/>
        <a:lstStyle/>
        <a:p>
          <a:endParaRPr lang="fr-FR"/>
        </a:p>
      </dgm:t>
    </dgm:pt>
    <dgm:pt modelId="{4C16E5F1-A301-48D0-B05B-905F5A1050A1}">
      <dgm:prSet phldrT="[Texte]" custT="1"/>
      <dgm:spPr/>
      <dgm:t>
        <a:bodyPr/>
        <a:lstStyle/>
        <a:p>
          <a:r>
            <a:rPr lang="en-US" sz="1800" b="0"/>
            <a:t>Validation de la méthodologie, </a:t>
          </a:r>
          <a:endParaRPr lang="fr-FR" sz="1800" b="0"/>
        </a:p>
      </dgm:t>
    </dgm:pt>
    <dgm:pt modelId="{9503424A-8600-437D-A566-73FAD06ABA6D}" type="parTrans" cxnId="{2FC56567-1D4B-41FA-A88A-53B4BC398BB4}">
      <dgm:prSet/>
      <dgm:spPr/>
      <dgm:t>
        <a:bodyPr/>
        <a:lstStyle/>
        <a:p>
          <a:endParaRPr lang="fr-FR"/>
        </a:p>
      </dgm:t>
    </dgm:pt>
    <dgm:pt modelId="{18A50D01-5E58-449D-BD14-874DC28CE68E}" type="sibTrans" cxnId="{2FC56567-1D4B-41FA-A88A-53B4BC398BB4}">
      <dgm:prSet/>
      <dgm:spPr/>
      <dgm:t>
        <a:bodyPr/>
        <a:lstStyle/>
        <a:p>
          <a:endParaRPr lang="fr-FR"/>
        </a:p>
      </dgm:t>
    </dgm:pt>
    <dgm:pt modelId="{7261E76C-C400-481D-A4A5-444B024D310A}">
      <dgm:prSet phldrT="[Texte]" custT="1"/>
      <dgm:spPr/>
      <dgm:t>
        <a:bodyPr/>
        <a:lstStyle/>
        <a:p>
          <a:r>
            <a:rPr lang="en-US" sz="1800" b="0"/>
            <a:t>Validation du calendrier de mise en oeuvre</a:t>
          </a:r>
          <a:endParaRPr lang="fr-FR" sz="1800" b="0"/>
        </a:p>
      </dgm:t>
    </dgm:pt>
    <dgm:pt modelId="{69CEBA0F-D4C9-4834-A49D-969B23D7399F}" type="parTrans" cxnId="{128F3D19-67B8-4E03-A292-7606DB71A153}">
      <dgm:prSet/>
      <dgm:spPr/>
      <dgm:t>
        <a:bodyPr/>
        <a:lstStyle/>
        <a:p>
          <a:endParaRPr lang="fr-FR"/>
        </a:p>
      </dgm:t>
    </dgm:pt>
    <dgm:pt modelId="{6713BD21-9532-47A3-A4E3-FDD909D083E7}" type="sibTrans" cxnId="{128F3D19-67B8-4E03-A292-7606DB71A153}">
      <dgm:prSet/>
      <dgm:spPr/>
      <dgm:t>
        <a:bodyPr/>
        <a:lstStyle/>
        <a:p>
          <a:endParaRPr lang="fr-FR"/>
        </a:p>
      </dgm:t>
    </dgm:pt>
    <dgm:pt modelId="{29F60021-2C16-4D02-BC80-D224878C715A}">
      <dgm:prSet phldrT="[Texte]" custT="1"/>
      <dgm:spPr/>
      <dgm:t>
        <a:bodyPr/>
        <a:lstStyle/>
        <a:p>
          <a:r>
            <a:rPr lang="fr-FR" sz="1800" b="0"/>
            <a:t>Note de cadrage / rapport de démarrage</a:t>
          </a:r>
        </a:p>
      </dgm:t>
    </dgm:pt>
    <dgm:pt modelId="{54D2950B-43E7-4632-84BD-7428DFC029AD}" type="parTrans" cxnId="{06C1DDB8-D6FF-47DD-9FD2-7D802F02C489}">
      <dgm:prSet/>
      <dgm:spPr/>
      <dgm:t>
        <a:bodyPr/>
        <a:lstStyle/>
        <a:p>
          <a:endParaRPr lang="fr-FR"/>
        </a:p>
      </dgm:t>
    </dgm:pt>
    <dgm:pt modelId="{5200DEC4-E2CC-4195-A9AC-D1D2C0FAF3D5}" type="sibTrans" cxnId="{06C1DDB8-D6FF-47DD-9FD2-7D802F02C489}">
      <dgm:prSet/>
      <dgm:spPr/>
      <dgm:t>
        <a:bodyPr/>
        <a:lstStyle/>
        <a:p>
          <a:endParaRPr lang="fr-FR"/>
        </a:p>
      </dgm:t>
    </dgm:pt>
    <dgm:pt modelId="{74A77B8F-A02C-41A6-9827-3EF3C962B9B6}">
      <dgm:prSet phldrT="[Texte]" custT="1"/>
      <dgm:spPr/>
      <dgm:t>
        <a:bodyPr/>
        <a:lstStyle/>
        <a:p>
          <a:r>
            <a:rPr lang="fr-FR" sz="1600"/>
            <a:t>Rédaction du rapport de collecte.</a:t>
          </a:r>
        </a:p>
      </dgm:t>
    </dgm:pt>
    <dgm:pt modelId="{D23B48F8-47A8-4D76-9DA3-995D3B0DF4D3}" type="parTrans" cxnId="{183C601E-9E58-48C1-8ECD-AF34CE92B81D}">
      <dgm:prSet/>
      <dgm:spPr/>
      <dgm:t>
        <a:bodyPr/>
        <a:lstStyle/>
        <a:p>
          <a:endParaRPr lang="fr-FR"/>
        </a:p>
      </dgm:t>
    </dgm:pt>
    <dgm:pt modelId="{6E50C379-7765-498C-A881-8C13680FD080}" type="sibTrans" cxnId="{183C601E-9E58-48C1-8ECD-AF34CE92B81D}">
      <dgm:prSet/>
      <dgm:spPr/>
      <dgm:t>
        <a:bodyPr/>
        <a:lstStyle/>
        <a:p>
          <a:endParaRPr lang="fr-FR"/>
        </a:p>
      </dgm:t>
    </dgm:pt>
    <dgm:pt modelId="{13004A86-9D4A-480B-AD9C-6C6E2D29F4DA}">
      <dgm:prSet phldrT="[Texte]" custT="1"/>
      <dgm:spPr/>
      <dgm:t>
        <a:bodyPr/>
        <a:lstStyle/>
        <a:p>
          <a:r>
            <a:rPr lang="fr-FR" sz="1600"/>
            <a:t>Rédaction du rapport provisoire de la méta évaluation</a:t>
          </a:r>
          <a:r>
            <a:rPr lang="fr-FR" sz="1100"/>
            <a:t>	</a:t>
          </a:r>
        </a:p>
      </dgm:t>
    </dgm:pt>
    <dgm:pt modelId="{136F5366-7EC7-46DF-8C66-B5AC8EB91AD3}" type="parTrans" cxnId="{8770BB2D-1538-4A61-A4A9-3829074774A0}">
      <dgm:prSet/>
      <dgm:spPr/>
      <dgm:t>
        <a:bodyPr/>
        <a:lstStyle/>
        <a:p>
          <a:endParaRPr lang="fr-FR"/>
        </a:p>
      </dgm:t>
    </dgm:pt>
    <dgm:pt modelId="{9B59809D-F318-441D-9393-C4A85FBC84BD}" type="sibTrans" cxnId="{8770BB2D-1538-4A61-A4A9-3829074774A0}">
      <dgm:prSet/>
      <dgm:spPr/>
      <dgm:t>
        <a:bodyPr/>
        <a:lstStyle/>
        <a:p>
          <a:endParaRPr lang="fr-FR"/>
        </a:p>
      </dgm:t>
    </dgm:pt>
    <dgm:pt modelId="{10B0BAFD-6E8F-42B1-ACC3-2AAB262EC0EA}">
      <dgm:prSet phldrT="[Texte]" custT="1"/>
      <dgm:spPr/>
      <dgm:t>
        <a:bodyPr/>
        <a:lstStyle/>
        <a:p>
          <a:r>
            <a:rPr lang="fr-FR" sz="1800"/>
            <a:t>Amélioration du rapport</a:t>
          </a:r>
        </a:p>
      </dgm:t>
    </dgm:pt>
    <dgm:pt modelId="{E002583D-A600-477C-9B35-2FFF2B63F5AA}" type="parTrans" cxnId="{A0B07676-A3F4-4F28-85B8-9F80B954038D}">
      <dgm:prSet/>
      <dgm:spPr/>
      <dgm:t>
        <a:bodyPr/>
        <a:lstStyle/>
        <a:p>
          <a:endParaRPr lang="fr-FR"/>
        </a:p>
      </dgm:t>
    </dgm:pt>
    <dgm:pt modelId="{7C883B03-14DB-4EC6-BA1F-DA3E2EB3FFEA}" type="sibTrans" cxnId="{A0B07676-A3F4-4F28-85B8-9F80B954038D}">
      <dgm:prSet/>
      <dgm:spPr/>
      <dgm:t>
        <a:bodyPr/>
        <a:lstStyle/>
        <a:p>
          <a:endParaRPr lang="fr-FR"/>
        </a:p>
      </dgm:t>
    </dgm:pt>
    <dgm:pt modelId="{D9C3465E-36BC-4028-AFB5-9CB2943D534B}">
      <dgm:prSet phldrT="[Texte]"/>
      <dgm:spPr/>
      <dgm:t>
        <a:bodyPr/>
        <a:lstStyle/>
        <a:p>
          <a:endParaRPr lang="fr-FR" sz="1100"/>
        </a:p>
      </dgm:t>
    </dgm:pt>
    <dgm:pt modelId="{F7970EC5-57FD-40EF-BD98-C2373959546B}" type="parTrans" cxnId="{A80CEDFB-005F-4B08-A599-91F304CBA0C8}">
      <dgm:prSet/>
      <dgm:spPr/>
      <dgm:t>
        <a:bodyPr/>
        <a:lstStyle/>
        <a:p>
          <a:endParaRPr lang="fr-FR"/>
        </a:p>
      </dgm:t>
    </dgm:pt>
    <dgm:pt modelId="{79A9C24C-32D4-494A-AECF-8CE1A5391FE8}" type="sibTrans" cxnId="{A80CEDFB-005F-4B08-A599-91F304CBA0C8}">
      <dgm:prSet/>
      <dgm:spPr/>
      <dgm:t>
        <a:bodyPr/>
        <a:lstStyle/>
        <a:p>
          <a:endParaRPr lang="fr-FR"/>
        </a:p>
      </dgm:t>
    </dgm:pt>
    <dgm:pt modelId="{E0E983F7-8468-4870-BDF5-398A8AE21910}" type="pres">
      <dgm:prSet presAssocID="{82FF7BCC-2F1C-49E8-8520-EC5EEA647C92}" presName="Name0" presStyleCnt="0">
        <dgm:presLayoutVars>
          <dgm:dir/>
          <dgm:animLvl val="lvl"/>
          <dgm:resizeHandles val="exact"/>
        </dgm:presLayoutVars>
      </dgm:prSet>
      <dgm:spPr/>
    </dgm:pt>
    <dgm:pt modelId="{B0018077-8FF1-475B-8B32-4F6CE77F095A}" type="pres">
      <dgm:prSet presAssocID="{82FF7BCC-2F1C-49E8-8520-EC5EEA647C92}" presName="tSp" presStyleCnt="0"/>
      <dgm:spPr/>
    </dgm:pt>
    <dgm:pt modelId="{F48BE5A6-4B06-4231-8F0D-CC36BD1D0FE1}" type="pres">
      <dgm:prSet presAssocID="{82FF7BCC-2F1C-49E8-8520-EC5EEA647C92}" presName="bSp" presStyleCnt="0"/>
      <dgm:spPr/>
    </dgm:pt>
    <dgm:pt modelId="{1C4DBE65-B355-4AB8-8405-176DD6B41992}" type="pres">
      <dgm:prSet presAssocID="{82FF7BCC-2F1C-49E8-8520-EC5EEA647C92}" presName="process" presStyleCnt="0"/>
      <dgm:spPr/>
    </dgm:pt>
    <dgm:pt modelId="{3ACC4A9B-B580-493F-8F73-DA822EDEA5DF}" type="pres">
      <dgm:prSet presAssocID="{A6D0C631-CCA9-4E00-86BD-6D2D58ABF097}" presName="composite1" presStyleCnt="0"/>
      <dgm:spPr/>
    </dgm:pt>
    <dgm:pt modelId="{DA240289-3D9F-4670-A3FF-565FD94C59F3}" type="pres">
      <dgm:prSet presAssocID="{A6D0C631-CCA9-4E00-86BD-6D2D58ABF097}" presName="dummyNode1" presStyleLbl="node1" presStyleIdx="0" presStyleCnt="3"/>
      <dgm:spPr/>
    </dgm:pt>
    <dgm:pt modelId="{C2D0CF2B-908B-4E0D-BB29-C2C7A262ADA6}" type="pres">
      <dgm:prSet presAssocID="{A6D0C631-CCA9-4E00-86BD-6D2D58ABF097}" presName="childNode1" presStyleLbl="bgAcc1" presStyleIdx="0" presStyleCnt="3" custScaleX="184141" custScaleY="117004" custLinFactNeighborX="-1495" custLinFactNeighborY="-7670">
        <dgm:presLayoutVars>
          <dgm:bulletEnabled val="1"/>
        </dgm:presLayoutVars>
      </dgm:prSet>
      <dgm:spPr/>
    </dgm:pt>
    <dgm:pt modelId="{744DE49B-76A9-4A71-BCE7-6F6546D5EB6E}" type="pres">
      <dgm:prSet presAssocID="{A6D0C631-CCA9-4E00-86BD-6D2D58ABF097}" presName="childNode1tx" presStyleLbl="bgAcc1" presStyleIdx="0" presStyleCnt="3">
        <dgm:presLayoutVars>
          <dgm:bulletEnabled val="1"/>
        </dgm:presLayoutVars>
      </dgm:prSet>
      <dgm:spPr/>
    </dgm:pt>
    <dgm:pt modelId="{6C1C0890-2ECF-4307-A196-A57FB3854116}" type="pres">
      <dgm:prSet presAssocID="{A6D0C631-CCA9-4E00-86BD-6D2D58ABF097}" presName="parentNode1" presStyleLbl="node1" presStyleIdx="0" presStyleCnt="3" custLinFactNeighborX="3304" custLinFactNeighborY="47083">
        <dgm:presLayoutVars>
          <dgm:chMax val="1"/>
          <dgm:bulletEnabled val="1"/>
        </dgm:presLayoutVars>
      </dgm:prSet>
      <dgm:spPr/>
    </dgm:pt>
    <dgm:pt modelId="{150DDF65-4839-421B-A071-FF70FEBA3694}" type="pres">
      <dgm:prSet presAssocID="{A6D0C631-CCA9-4E00-86BD-6D2D58ABF097}" presName="connSite1" presStyleCnt="0"/>
      <dgm:spPr/>
    </dgm:pt>
    <dgm:pt modelId="{C2918A54-A716-4281-9F3F-A529BD56B6BE}" type="pres">
      <dgm:prSet presAssocID="{0E742B85-104B-44A5-BC1A-40279200D447}" presName="Name9" presStyleLbl="sibTrans2D1" presStyleIdx="0" presStyleCnt="2"/>
      <dgm:spPr/>
    </dgm:pt>
    <dgm:pt modelId="{66AEA3EF-EBB7-4D09-9B89-49644090E620}" type="pres">
      <dgm:prSet presAssocID="{CC1BBDBA-D6A4-4BA7-9E0C-32802F7C7E0D}" presName="composite2" presStyleCnt="0"/>
      <dgm:spPr/>
    </dgm:pt>
    <dgm:pt modelId="{4AAA486B-3A60-45B7-A8FE-5F2175A3743F}" type="pres">
      <dgm:prSet presAssocID="{CC1BBDBA-D6A4-4BA7-9E0C-32802F7C7E0D}" presName="dummyNode2" presStyleLbl="node1" presStyleIdx="0" presStyleCnt="3"/>
      <dgm:spPr/>
    </dgm:pt>
    <dgm:pt modelId="{5A18E74C-501C-4987-B4FB-6B795859525A}" type="pres">
      <dgm:prSet presAssocID="{CC1BBDBA-D6A4-4BA7-9E0C-32802F7C7E0D}" presName="childNode2" presStyleLbl="bgAcc1" presStyleIdx="1" presStyleCnt="3" custScaleX="125192" custScaleY="131491" custLinFactNeighborX="2576" custLinFactNeighborY="19362">
        <dgm:presLayoutVars>
          <dgm:bulletEnabled val="1"/>
        </dgm:presLayoutVars>
      </dgm:prSet>
      <dgm:spPr/>
    </dgm:pt>
    <dgm:pt modelId="{DC509AA5-302C-4DAE-A86D-268BB194C411}" type="pres">
      <dgm:prSet presAssocID="{CC1BBDBA-D6A4-4BA7-9E0C-32802F7C7E0D}" presName="childNode2tx" presStyleLbl="bgAcc1" presStyleIdx="1" presStyleCnt="3">
        <dgm:presLayoutVars>
          <dgm:bulletEnabled val="1"/>
        </dgm:presLayoutVars>
      </dgm:prSet>
      <dgm:spPr/>
    </dgm:pt>
    <dgm:pt modelId="{D73E7785-18C5-46C3-8AC3-DB5807798B57}" type="pres">
      <dgm:prSet presAssocID="{CC1BBDBA-D6A4-4BA7-9E0C-32802F7C7E0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185B23A-2D6C-4A75-B032-0E1D6C3FD2A1}" type="pres">
      <dgm:prSet presAssocID="{CC1BBDBA-D6A4-4BA7-9E0C-32802F7C7E0D}" presName="connSite2" presStyleCnt="0"/>
      <dgm:spPr/>
    </dgm:pt>
    <dgm:pt modelId="{8543C338-1963-4FAF-ADBF-F87422934B59}" type="pres">
      <dgm:prSet presAssocID="{C0F496B1-39CF-44CD-8673-388A4BAFC205}" presName="Name18" presStyleLbl="sibTrans2D1" presStyleIdx="1" presStyleCnt="2"/>
      <dgm:spPr/>
    </dgm:pt>
    <dgm:pt modelId="{9B79AC98-E1F0-496D-82EC-937203E830E2}" type="pres">
      <dgm:prSet presAssocID="{FA357914-57AA-4AF4-8456-718859B8F929}" presName="composite1" presStyleCnt="0"/>
      <dgm:spPr/>
    </dgm:pt>
    <dgm:pt modelId="{220C8405-904F-4667-A8D3-1CD9649A10E6}" type="pres">
      <dgm:prSet presAssocID="{FA357914-57AA-4AF4-8456-718859B8F929}" presName="dummyNode1" presStyleLbl="node1" presStyleIdx="1" presStyleCnt="3"/>
      <dgm:spPr/>
    </dgm:pt>
    <dgm:pt modelId="{BFF4061D-D721-4A8D-8CE4-399EFF0C5799}" type="pres">
      <dgm:prSet presAssocID="{FA357914-57AA-4AF4-8456-718859B8F929}" presName="childNode1" presStyleLbl="bgAcc1" presStyleIdx="2" presStyleCnt="3">
        <dgm:presLayoutVars>
          <dgm:bulletEnabled val="1"/>
        </dgm:presLayoutVars>
      </dgm:prSet>
      <dgm:spPr/>
    </dgm:pt>
    <dgm:pt modelId="{A840E802-0D66-41A4-BBFC-F3320539E255}" type="pres">
      <dgm:prSet presAssocID="{FA357914-57AA-4AF4-8456-718859B8F929}" presName="childNode1tx" presStyleLbl="bgAcc1" presStyleIdx="2" presStyleCnt="3">
        <dgm:presLayoutVars>
          <dgm:bulletEnabled val="1"/>
        </dgm:presLayoutVars>
      </dgm:prSet>
      <dgm:spPr/>
    </dgm:pt>
    <dgm:pt modelId="{7D78DE36-FD83-4A70-B70E-0EEEDC2ADD0E}" type="pres">
      <dgm:prSet presAssocID="{FA357914-57AA-4AF4-8456-718859B8F92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2D6ACEC6-4816-4CD9-9BE4-CBABC8C02F2D}" type="pres">
      <dgm:prSet presAssocID="{FA357914-57AA-4AF4-8456-718859B8F929}" presName="connSite1" presStyleCnt="0"/>
      <dgm:spPr/>
    </dgm:pt>
  </dgm:ptLst>
  <dgm:cxnLst>
    <dgm:cxn modelId="{1EE1F107-99AA-4C0C-A590-DB1C722F7289}" type="presOf" srcId="{4C16E5F1-A301-48D0-B05B-905F5A1050A1}" destId="{C2D0CF2B-908B-4E0D-BB29-C2C7A262ADA6}" srcOrd="0" destOrd="1" presId="urn:microsoft.com/office/officeart/2005/8/layout/hProcess4"/>
    <dgm:cxn modelId="{128F3D19-67B8-4E03-A292-7606DB71A153}" srcId="{A6D0C631-CCA9-4E00-86BD-6D2D58ABF097}" destId="{7261E76C-C400-481D-A4A5-444B024D310A}" srcOrd="2" destOrd="0" parTransId="{69CEBA0F-D4C9-4834-A49D-969B23D7399F}" sibTransId="{6713BD21-9532-47A3-A4E3-FDD909D083E7}"/>
    <dgm:cxn modelId="{183C601E-9E58-48C1-8ECD-AF34CE92B81D}" srcId="{CC1BBDBA-D6A4-4BA7-9E0C-32802F7C7E0D}" destId="{74A77B8F-A02C-41A6-9827-3EF3C962B9B6}" srcOrd="1" destOrd="0" parTransId="{D23B48F8-47A8-4D76-9DA3-995D3B0DF4D3}" sibTransId="{6E50C379-7765-498C-A881-8C13680FD080}"/>
    <dgm:cxn modelId="{0CD6EA27-3FB7-4D8D-9DD2-45D2CEE27077}" type="presOf" srcId="{29F60021-2C16-4D02-BC80-D224878C715A}" destId="{C2D0CF2B-908B-4E0D-BB29-C2C7A262ADA6}" srcOrd="0" destOrd="3" presId="urn:microsoft.com/office/officeart/2005/8/layout/hProcess4"/>
    <dgm:cxn modelId="{8770BB2D-1538-4A61-A4A9-3829074774A0}" srcId="{CC1BBDBA-D6A4-4BA7-9E0C-32802F7C7E0D}" destId="{13004A86-9D4A-480B-AD9C-6C6E2D29F4DA}" srcOrd="2" destOrd="0" parTransId="{136F5366-7EC7-46DF-8C66-B5AC8EB91AD3}" sibTransId="{9B59809D-F318-441D-9393-C4A85FBC84BD}"/>
    <dgm:cxn modelId="{68DFAB2F-43AA-41D7-B480-9C33AE1055D2}" type="presOf" srcId="{FA357914-57AA-4AF4-8456-718859B8F929}" destId="{7D78DE36-FD83-4A70-B70E-0EEEDC2ADD0E}" srcOrd="0" destOrd="0" presId="urn:microsoft.com/office/officeart/2005/8/layout/hProcess4"/>
    <dgm:cxn modelId="{824D5333-A029-41F3-AA34-69D7B5D08FE4}" type="presOf" srcId="{7261E76C-C400-481D-A4A5-444B024D310A}" destId="{744DE49B-76A9-4A71-BCE7-6F6546D5EB6E}" srcOrd="1" destOrd="2" presId="urn:microsoft.com/office/officeart/2005/8/layout/hProcess4"/>
    <dgm:cxn modelId="{5A5E4F3D-7192-45B3-89D7-949D9DCC4187}" type="presOf" srcId="{82FF7BCC-2F1C-49E8-8520-EC5EEA647C92}" destId="{E0E983F7-8468-4870-BDF5-398A8AE21910}" srcOrd="0" destOrd="0" presId="urn:microsoft.com/office/officeart/2005/8/layout/hProcess4"/>
    <dgm:cxn modelId="{8087443E-D79E-4319-8803-BC196BA45B28}" type="presOf" srcId="{0E742B85-104B-44A5-BC1A-40279200D447}" destId="{C2918A54-A716-4281-9F3F-A529BD56B6BE}" srcOrd="0" destOrd="0" presId="urn:microsoft.com/office/officeart/2005/8/layout/hProcess4"/>
    <dgm:cxn modelId="{C46F735E-900E-4A35-984E-D7F626AB610E}" type="presOf" srcId="{74A77B8F-A02C-41A6-9827-3EF3C962B9B6}" destId="{DC509AA5-302C-4DAE-A86D-268BB194C411}" srcOrd="1" destOrd="1" presId="urn:microsoft.com/office/officeart/2005/8/layout/hProcess4"/>
    <dgm:cxn modelId="{2FC56567-1D4B-41FA-A88A-53B4BC398BB4}" srcId="{A6D0C631-CCA9-4E00-86BD-6D2D58ABF097}" destId="{4C16E5F1-A301-48D0-B05B-905F5A1050A1}" srcOrd="1" destOrd="0" parTransId="{9503424A-8600-437D-A566-73FAD06ABA6D}" sibTransId="{18A50D01-5E58-449D-BD14-874DC28CE68E}"/>
    <dgm:cxn modelId="{80CD6A68-EDBF-496E-A564-F4F9CC8BAB45}" type="presOf" srcId="{D9C3465E-36BC-4028-AFB5-9CB2943D534B}" destId="{A840E802-0D66-41A4-BBFC-F3320539E255}" srcOrd="1" destOrd="2" presId="urn:microsoft.com/office/officeart/2005/8/layout/hProcess4"/>
    <dgm:cxn modelId="{ED90986A-4D64-4330-AA24-B80CA7B32825}" type="presOf" srcId="{7261E76C-C400-481D-A4A5-444B024D310A}" destId="{C2D0CF2B-908B-4E0D-BB29-C2C7A262ADA6}" srcOrd="0" destOrd="2" presId="urn:microsoft.com/office/officeart/2005/8/layout/hProcess4"/>
    <dgm:cxn modelId="{8FDFAA4A-AD73-4ADE-9DA9-47A72A8AA323}" type="presOf" srcId="{13004A86-9D4A-480B-AD9C-6C6E2D29F4DA}" destId="{5A18E74C-501C-4987-B4FB-6B795859525A}" srcOrd="0" destOrd="2" presId="urn:microsoft.com/office/officeart/2005/8/layout/hProcess4"/>
    <dgm:cxn modelId="{C134CB6D-E49A-44DA-BAE1-78A144AE2319}" type="presOf" srcId="{CC1BBDBA-D6A4-4BA7-9E0C-32802F7C7E0D}" destId="{D73E7785-18C5-46C3-8AC3-DB5807798B57}" srcOrd="0" destOrd="0" presId="urn:microsoft.com/office/officeart/2005/8/layout/hProcess4"/>
    <dgm:cxn modelId="{75A1506E-BA6B-4E45-8D30-2619697EA68A}" type="presOf" srcId="{D9C3465E-36BC-4028-AFB5-9CB2943D534B}" destId="{BFF4061D-D721-4A8D-8CE4-399EFF0C5799}" srcOrd="0" destOrd="2" presId="urn:microsoft.com/office/officeart/2005/8/layout/hProcess4"/>
    <dgm:cxn modelId="{716D5050-A0EF-4E20-8FC4-2A315F632FFA}" type="presOf" srcId="{F8479064-DDD5-4CB5-8B51-8EDDF63F3E67}" destId="{C2D0CF2B-908B-4E0D-BB29-C2C7A262ADA6}" srcOrd="0" destOrd="0" presId="urn:microsoft.com/office/officeart/2005/8/layout/hProcess4"/>
    <dgm:cxn modelId="{8E4C1352-A43D-4AD0-A287-92A870F2B7D6}" type="presOf" srcId="{74A77B8F-A02C-41A6-9827-3EF3C962B9B6}" destId="{5A18E74C-501C-4987-B4FB-6B795859525A}" srcOrd="0" destOrd="1" presId="urn:microsoft.com/office/officeart/2005/8/layout/hProcess4"/>
    <dgm:cxn modelId="{A0B07676-A3F4-4F28-85B8-9F80B954038D}" srcId="{FA357914-57AA-4AF4-8456-718859B8F929}" destId="{10B0BAFD-6E8F-42B1-ACC3-2AAB262EC0EA}" srcOrd="1" destOrd="0" parTransId="{E002583D-A600-477C-9B35-2FFF2B63F5AA}" sibTransId="{7C883B03-14DB-4EC6-BA1F-DA3E2EB3FFEA}"/>
    <dgm:cxn modelId="{ABF92C7F-3337-4165-AB97-6B041D99454A}" srcId="{CC1BBDBA-D6A4-4BA7-9E0C-32802F7C7E0D}" destId="{19B27A7B-B267-40DE-9EBB-796AC73684AC}" srcOrd="3" destOrd="0" parTransId="{A88A06E6-A2CF-435E-8B12-8FA9BDA2EAB6}" sibTransId="{A0EFA1A0-9D04-4E0A-960C-11DAA33C1C70}"/>
    <dgm:cxn modelId="{DC58F281-823F-4602-96BF-C8C6C328143A}" type="presOf" srcId="{F0399AEA-AA67-44E5-81AC-45E7974C689F}" destId="{DC509AA5-302C-4DAE-A86D-268BB194C411}" srcOrd="1" destOrd="0" presId="urn:microsoft.com/office/officeart/2005/8/layout/hProcess4"/>
    <dgm:cxn modelId="{D8C51B86-1D98-4583-A35B-E72D9AEA21E8}" type="presOf" srcId="{29F60021-2C16-4D02-BC80-D224878C715A}" destId="{744DE49B-76A9-4A71-BCE7-6F6546D5EB6E}" srcOrd="1" destOrd="3" presId="urn:microsoft.com/office/officeart/2005/8/layout/hProcess4"/>
    <dgm:cxn modelId="{E585F88A-2CEF-4231-9491-A51B00B22578}" type="presOf" srcId="{4C16E5F1-A301-48D0-B05B-905F5A1050A1}" destId="{744DE49B-76A9-4A71-BCE7-6F6546D5EB6E}" srcOrd="1" destOrd="1" presId="urn:microsoft.com/office/officeart/2005/8/layout/hProcess4"/>
    <dgm:cxn modelId="{F054628B-243D-4B76-8DA7-82298C242FA1}" type="presOf" srcId="{0C98B895-54E2-4AA4-98E4-3BDCC974B6C7}" destId="{BFF4061D-D721-4A8D-8CE4-399EFF0C5799}" srcOrd="0" destOrd="0" presId="urn:microsoft.com/office/officeart/2005/8/layout/hProcess4"/>
    <dgm:cxn modelId="{87E31A8D-1650-4A58-AE83-92E511C04FFC}" srcId="{A6D0C631-CCA9-4E00-86BD-6D2D58ABF097}" destId="{F8479064-DDD5-4CB5-8B51-8EDDF63F3E67}" srcOrd="0" destOrd="0" parTransId="{B10420CB-3844-4A70-BC98-CE33D807E6E0}" sibTransId="{1D484205-D86E-4978-9AE3-5C32977816E6}"/>
    <dgm:cxn modelId="{E3BA9190-42F8-418A-AE84-486625640BFB}" type="presOf" srcId="{C0F496B1-39CF-44CD-8673-388A4BAFC205}" destId="{8543C338-1963-4FAF-ADBF-F87422934B59}" srcOrd="0" destOrd="0" presId="urn:microsoft.com/office/officeart/2005/8/layout/hProcess4"/>
    <dgm:cxn modelId="{3815969B-2E17-4B0E-9146-48F1785B553C}" type="presOf" srcId="{F0399AEA-AA67-44E5-81AC-45E7974C689F}" destId="{5A18E74C-501C-4987-B4FB-6B795859525A}" srcOrd="0" destOrd="0" presId="urn:microsoft.com/office/officeart/2005/8/layout/hProcess4"/>
    <dgm:cxn modelId="{63C7D9A3-558D-4771-8F7F-3001F04DAD89}" type="presOf" srcId="{10B0BAFD-6E8F-42B1-ACC3-2AAB262EC0EA}" destId="{BFF4061D-D721-4A8D-8CE4-399EFF0C5799}" srcOrd="0" destOrd="1" presId="urn:microsoft.com/office/officeart/2005/8/layout/hProcess4"/>
    <dgm:cxn modelId="{4FA34DA8-19BA-4F39-8BF6-195323C7CB05}" srcId="{FA357914-57AA-4AF4-8456-718859B8F929}" destId="{0C98B895-54E2-4AA4-98E4-3BDCC974B6C7}" srcOrd="0" destOrd="0" parTransId="{1B0FD7F8-1F23-484A-9041-1E7B606E0304}" sibTransId="{78C647B3-04AC-4333-8CB6-D7A01FDA56CF}"/>
    <dgm:cxn modelId="{9E9B6CA9-0242-4733-A30F-28094001716D}" srcId="{82FF7BCC-2F1C-49E8-8520-EC5EEA647C92}" destId="{CC1BBDBA-D6A4-4BA7-9E0C-32802F7C7E0D}" srcOrd="1" destOrd="0" parTransId="{73A34D08-B883-4664-ACE7-6A8EA2B65646}" sibTransId="{C0F496B1-39CF-44CD-8673-388A4BAFC205}"/>
    <dgm:cxn modelId="{6B71ADAB-294F-4E22-9CDB-C3A804F42389}" type="presOf" srcId="{19B27A7B-B267-40DE-9EBB-796AC73684AC}" destId="{DC509AA5-302C-4DAE-A86D-268BB194C411}" srcOrd="1" destOrd="3" presId="urn:microsoft.com/office/officeart/2005/8/layout/hProcess4"/>
    <dgm:cxn modelId="{31471BB0-1870-4777-983F-A12315C21B7B}" srcId="{CC1BBDBA-D6A4-4BA7-9E0C-32802F7C7E0D}" destId="{F0399AEA-AA67-44E5-81AC-45E7974C689F}" srcOrd="0" destOrd="0" parTransId="{57A23069-E141-4A32-8F7B-2B0C81BD0EB8}" sibTransId="{7BFB5556-68A9-4596-8432-03DD6CED56D0}"/>
    <dgm:cxn modelId="{6EDA06B4-3D40-4EF5-B20D-EEF7A05BD708}" type="presOf" srcId="{F8479064-DDD5-4CB5-8B51-8EDDF63F3E67}" destId="{744DE49B-76A9-4A71-BCE7-6F6546D5EB6E}" srcOrd="1" destOrd="0" presId="urn:microsoft.com/office/officeart/2005/8/layout/hProcess4"/>
    <dgm:cxn modelId="{06C1DDB8-D6FF-47DD-9FD2-7D802F02C489}" srcId="{A6D0C631-CCA9-4E00-86BD-6D2D58ABF097}" destId="{29F60021-2C16-4D02-BC80-D224878C715A}" srcOrd="3" destOrd="0" parTransId="{54D2950B-43E7-4632-84BD-7428DFC029AD}" sibTransId="{5200DEC4-E2CC-4195-A9AC-D1D2C0FAF3D5}"/>
    <dgm:cxn modelId="{304317C8-3806-4890-AC1D-AE02E0F70352}" srcId="{82FF7BCC-2F1C-49E8-8520-EC5EEA647C92}" destId="{A6D0C631-CCA9-4E00-86BD-6D2D58ABF097}" srcOrd="0" destOrd="0" parTransId="{93A7AD84-9200-4DEC-BC0C-853BA62ED958}" sibTransId="{0E742B85-104B-44A5-BC1A-40279200D447}"/>
    <dgm:cxn modelId="{7A1E95CF-6147-48BF-B6FD-A81A5BA4B738}" type="presOf" srcId="{10B0BAFD-6E8F-42B1-ACC3-2AAB262EC0EA}" destId="{A840E802-0D66-41A4-BBFC-F3320539E255}" srcOrd="1" destOrd="1" presId="urn:microsoft.com/office/officeart/2005/8/layout/hProcess4"/>
    <dgm:cxn modelId="{8B2E80D3-5F8D-487A-B2FD-2521B1EF5E1B}" type="presOf" srcId="{19B27A7B-B267-40DE-9EBB-796AC73684AC}" destId="{5A18E74C-501C-4987-B4FB-6B795859525A}" srcOrd="0" destOrd="3" presId="urn:microsoft.com/office/officeart/2005/8/layout/hProcess4"/>
    <dgm:cxn modelId="{208C02DA-276C-4A63-8057-822D67569DFD}" type="presOf" srcId="{13004A86-9D4A-480B-AD9C-6C6E2D29F4DA}" destId="{DC509AA5-302C-4DAE-A86D-268BB194C411}" srcOrd="1" destOrd="2" presId="urn:microsoft.com/office/officeart/2005/8/layout/hProcess4"/>
    <dgm:cxn modelId="{D6DBAFE0-DC8A-4AE6-B48E-0F2C34A89960}" type="presOf" srcId="{0C98B895-54E2-4AA4-98E4-3BDCC974B6C7}" destId="{A840E802-0D66-41A4-BBFC-F3320539E255}" srcOrd="1" destOrd="0" presId="urn:microsoft.com/office/officeart/2005/8/layout/hProcess4"/>
    <dgm:cxn modelId="{795C33F1-62CD-4708-94EB-5C3EBD7FAB9B}" srcId="{82FF7BCC-2F1C-49E8-8520-EC5EEA647C92}" destId="{FA357914-57AA-4AF4-8456-718859B8F929}" srcOrd="2" destOrd="0" parTransId="{584791F7-3BD5-46E9-BB84-11229A33352A}" sibTransId="{1E8506CC-9369-4980-99F8-20BE8D3B7502}"/>
    <dgm:cxn modelId="{30204CF6-5B9A-4068-BAEF-E67B736AA432}" type="presOf" srcId="{A6D0C631-CCA9-4E00-86BD-6D2D58ABF097}" destId="{6C1C0890-2ECF-4307-A196-A57FB3854116}" srcOrd="0" destOrd="0" presId="urn:microsoft.com/office/officeart/2005/8/layout/hProcess4"/>
    <dgm:cxn modelId="{A80CEDFB-005F-4B08-A599-91F304CBA0C8}" srcId="{FA357914-57AA-4AF4-8456-718859B8F929}" destId="{D9C3465E-36BC-4028-AFB5-9CB2943D534B}" srcOrd="2" destOrd="0" parTransId="{F7970EC5-57FD-40EF-BD98-C2373959546B}" sibTransId="{79A9C24C-32D4-494A-AECF-8CE1A5391FE8}"/>
    <dgm:cxn modelId="{ABA848E5-40AB-403A-8303-5EEACB75C233}" type="presParOf" srcId="{E0E983F7-8468-4870-BDF5-398A8AE21910}" destId="{B0018077-8FF1-475B-8B32-4F6CE77F095A}" srcOrd="0" destOrd="0" presId="urn:microsoft.com/office/officeart/2005/8/layout/hProcess4"/>
    <dgm:cxn modelId="{B04E54B5-2E01-4445-A4A3-6BB79EEC9417}" type="presParOf" srcId="{E0E983F7-8468-4870-BDF5-398A8AE21910}" destId="{F48BE5A6-4B06-4231-8F0D-CC36BD1D0FE1}" srcOrd="1" destOrd="0" presId="urn:microsoft.com/office/officeart/2005/8/layout/hProcess4"/>
    <dgm:cxn modelId="{E05369E9-39A7-4A21-A05B-7062D39A73BD}" type="presParOf" srcId="{E0E983F7-8468-4870-BDF5-398A8AE21910}" destId="{1C4DBE65-B355-4AB8-8405-176DD6B41992}" srcOrd="2" destOrd="0" presId="urn:microsoft.com/office/officeart/2005/8/layout/hProcess4"/>
    <dgm:cxn modelId="{168B0EA2-35A6-4CB7-8834-73FF5EA9B952}" type="presParOf" srcId="{1C4DBE65-B355-4AB8-8405-176DD6B41992}" destId="{3ACC4A9B-B580-493F-8F73-DA822EDEA5DF}" srcOrd="0" destOrd="0" presId="urn:microsoft.com/office/officeart/2005/8/layout/hProcess4"/>
    <dgm:cxn modelId="{01B5FFAB-5CB4-480E-9E28-EFB3E3060066}" type="presParOf" srcId="{3ACC4A9B-B580-493F-8F73-DA822EDEA5DF}" destId="{DA240289-3D9F-4670-A3FF-565FD94C59F3}" srcOrd="0" destOrd="0" presId="urn:microsoft.com/office/officeart/2005/8/layout/hProcess4"/>
    <dgm:cxn modelId="{26C15CE8-0903-4C60-B092-68C01A8D5E9A}" type="presParOf" srcId="{3ACC4A9B-B580-493F-8F73-DA822EDEA5DF}" destId="{C2D0CF2B-908B-4E0D-BB29-C2C7A262ADA6}" srcOrd="1" destOrd="0" presId="urn:microsoft.com/office/officeart/2005/8/layout/hProcess4"/>
    <dgm:cxn modelId="{A2EB685A-2519-4E3D-9932-2710B2163DE5}" type="presParOf" srcId="{3ACC4A9B-B580-493F-8F73-DA822EDEA5DF}" destId="{744DE49B-76A9-4A71-BCE7-6F6546D5EB6E}" srcOrd="2" destOrd="0" presId="urn:microsoft.com/office/officeart/2005/8/layout/hProcess4"/>
    <dgm:cxn modelId="{9DA02DAC-B035-487D-997E-92CEE145C72A}" type="presParOf" srcId="{3ACC4A9B-B580-493F-8F73-DA822EDEA5DF}" destId="{6C1C0890-2ECF-4307-A196-A57FB3854116}" srcOrd="3" destOrd="0" presId="urn:microsoft.com/office/officeart/2005/8/layout/hProcess4"/>
    <dgm:cxn modelId="{03E6908A-88CD-43F4-9875-200866C3B4DB}" type="presParOf" srcId="{3ACC4A9B-B580-493F-8F73-DA822EDEA5DF}" destId="{150DDF65-4839-421B-A071-FF70FEBA3694}" srcOrd="4" destOrd="0" presId="urn:microsoft.com/office/officeart/2005/8/layout/hProcess4"/>
    <dgm:cxn modelId="{5C1109E8-C3AF-465B-88CA-F7C85B2EB09E}" type="presParOf" srcId="{1C4DBE65-B355-4AB8-8405-176DD6B41992}" destId="{C2918A54-A716-4281-9F3F-A529BD56B6BE}" srcOrd="1" destOrd="0" presId="urn:microsoft.com/office/officeart/2005/8/layout/hProcess4"/>
    <dgm:cxn modelId="{68982E64-FC26-4E09-8DC1-3744E4B32082}" type="presParOf" srcId="{1C4DBE65-B355-4AB8-8405-176DD6B41992}" destId="{66AEA3EF-EBB7-4D09-9B89-49644090E620}" srcOrd="2" destOrd="0" presId="urn:microsoft.com/office/officeart/2005/8/layout/hProcess4"/>
    <dgm:cxn modelId="{1A95D2D2-6320-445A-98D2-9CFDB85D62DA}" type="presParOf" srcId="{66AEA3EF-EBB7-4D09-9B89-49644090E620}" destId="{4AAA486B-3A60-45B7-A8FE-5F2175A3743F}" srcOrd="0" destOrd="0" presId="urn:microsoft.com/office/officeart/2005/8/layout/hProcess4"/>
    <dgm:cxn modelId="{C4F8A8C7-E32F-4B58-A55E-DA99B2E3934C}" type="presParOf" srcId="{66AEA3EF-EBB7-4D09-9B89-49644090E620}" destId="{5A18E74C-501C-4987-B4FB-6B795859525A}" srcOrd="1" destOrd="0" presId="urn:microsoft.com/office/officeart/2005/8/layout/hProcess4"/>
    <dgm:cxn modelId="{2DB087E7-F8F6-453B-A439-D696A7C99185}" type="presParOf" srcId="{66AEA3EF-EBB7-4D09-9B89-49644090E620}" destId="{DC509AA5-302C-4DAE-A86D-268BB194C411}" srcOrd="2" destOrd="0" presId="urn:microsoft.com/office/officeart/2005/8/layout/hProcess4"/>
    <dgm:cxn modelId="{1048572B-3936-4D2C-A9B0-694D30076C72}" type="presParOf" srcId="{66AEA3EF-EBB7-4D09-9B89-49644090E620}" destId="{D73E7785-18C5-46C3-8AC3-DB5807798B57}" srcOrd="3" destOrd="0" presId="urn:microsoft.com/office/officeart/2005/8/layout/hProcess4"/>
    <dgm:cxn modelId="{27E30AD6-7C94-48C0-B90B-02BB31AEB5BC}" type="presParOf" srcId="{66AEA3EF-EBB7-4D09-9B89-49644090E620}" destId="{6185B23A-2D6C-4A75-B032-0E1D6C3FD2A1}" srcOrd="4" destOrd="0" presId="urn:microsoft.com/office/officeart/2005/8/layout/hProcess4"/>
    <dgm:cxn modelId="{6B058CC4-FD12-4528-96E5-EB00357974FB}" type="presParOf" srcId="{1C4DBE65-B355-4AB8-8405-176DD6B41992}" destId="{8543C338-1963-4FAF-ADBF-F87422934B59}" srcOrd="3" destOrd="0" presId="urn:microsoft.com/office/officeart/2005/8/layout/hProcess4"/>
    <dgm:cxn modelId="{73900F8B-A05D-44D9-A5E8-8D7A99AF2FB2}" type="presParOf" srcId="{1C4DBE65-B355-4AB8-8405-176DD6B41992}" destId="{9B79AC98-E1F0-496D-82EC-937203E830E2}" srcOrd="4" destOrd="0" presId="urn:microsoft.com/office/officeart/2005/8/layout/hProcess4"/>
    <dgm:cxn modelId="{370A9B42-BE1D-4803-A401-8CB0344C731B}" type="presParOf" srcId="{9B79AC98-E1F0-496D-82EC-937203E830E2}" destId="{220C8405-904F-4667-A8D3-1CD9649A10E6}" srcOrd="0" destOrd="0" presId="urn:microsoft.com/office/officeart/2005/8/layout/hProcess4"/>
    <dgm:cxn modelId="{A115FC58-5015-4E9E-8011-0A2D71B2F3BA}" type="presParOf" srcId="{9B79AC98-E1F0-496D-82EC-937203E830E2}" destId="{BFF4061D-D721-4A8D-8CE4-399EFF0C5799}" srcOrd="1" destOrd="0" presId="urn:microsoft.com/office/officeart/2005/8/layout/hProcess4"/>
    <dgm:cxn modelId="{19EA4F24-EFBE-44D7-8F2B-55F190098C18}" type="presParOf" srcId="{9B79AC98-E1F0-496D-82EC-937203E830E2}" destId="{A840E802-0D66-41A4-BBFC-F3320539E255}" srcOrd="2" destOrd="0" presId="urn:microsoft.com/office/officeart/2005/8/layout/hProcess4"/>
    <dgm:cxn modelId="{C8DF00B0-84CD-4A98-8A50-CB62E805B1A5}" type="presParOf" srcId="{9B79AC98-E1F0-496D-82EC-937203E830E2}" destId="{7D78DE36-FD83-4A70-B70E-0EEEDC2ADD0E}" srcOrd="3" destOrd="0" presId="urn:microsoft.com/office/officeart/2005/8/layout/hProcess4"/>
    <dgm:cxn modelId="{8B4443CA-0085-47F5-8CE8-8AC0F226F5F9}" type="presParOf" srcId="{9B79AC98-E1F0-496D-82EC-937203E830E2}" destId="{2D6ACEC6-4816-4CD9-9BE4-CBABC8C02F2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F7BCC-2F1C-49E8-8520-EC5EEA647C92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A6D0C631-CCA9-4E00-86BD-6D2D58ABF097}">
      <dgm:prSet phldrT="[Texte]"/>
      <dgm:spPr/>
      <dgm:t>
        <a:bodyPr/>
        <a:lstStyle/>
        <a:p>
          <a:pPr marL="0"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Validation des </a:t>
          </a:r>
          <a:r>
            <a:rPr lang="en-US" err="1"/>
            <a:t>résultats</a:t>
          </a:r>
          <a:r>
            <a:rPr lang="en-US"/>
            <a:t> de la </a:t>
          </a:r>
          <a:r>
            <a:rPr lang="en-US" err="1"/>
            <a:t>méta</a:t>
          </a:r>
          <a:r>
            <a:rPr lang="en-US"/>
            <a:t> </a:t>
          </a:r>
          <a:r>
            <a:rPr lang="en-US" err="1"/>
            <a:t>évaluation</a:t>
          </a:r>
          <a:endParaRPr lang="fr-FR"/>
        </a:p>
      </dgm:t>
    </dgm:pt>
    <dgm:pt modelId="{93A7AD84-9200-4DEC-BC0C-853BA62ED958}" type="parTrans" cxnId="{304317C8-3806-4890-AC1D-AE02E0F70352}">
      <dgm:prSet/>
      <dgm:spPr/>
      <dgm:t>
        <a:bodyPr/>
        <a:lstStyle/>
        <a:p>
          <a:endParaRPr lang="fr-FR"/>
        </a:p>
      </dgm:t>
    </dgm:pt>
    <dgm:pt modelId="{0E742B85-104B-44A5-BC1A-40279200D447}" type="sibTrans" cxnId="{304317C8-3806-4890-AC1D-AE02E0F70352}">
      <dgm:prSet/>
      <dgm:spPr/>
      <dgm:t>
        <a:bodyPr/>
        <a:lstStyle/>
        <a:p>
          <a:endParaRPr lang="fr-FR"/>
        </a:p>
      </dgm:t>
    </dgm:pt>
    <dgm:pt modelId="{F8479064-DDD5-4CB5-8B51-8EDDF63F3E67}">
      <dgm:prSet phldrT="[Texte]" custT="1"/>
      <dgm:spPr/>
      <dgm:t>
        <a:bodyPr/>
        <a:lstStyle/>
        <a:p>
          <a:r>
            <a:rPr lang="fr-FR" sz="1400"/>
            <a:t>Organiser un atelier de validation afin d’avoir l’adhésion de l’ensemble des parties prenantes. </a:t>
          </a:r>
        </a:p>
      </dgm:t>
    </dgm:pt>
    <dgm:pt modelId="{B10420CB-3844-4A70-BC98-CE33D807E6E0}" type="parTrans" cxnId="{87E31A8D-1650-4A58-AE83-92E511C04FFC}">
      <dgm:prSet/>
      <dgm:spPr/>
      <dgm:t>
        <a:bodyPr/>
        <a:lstStyle/>
        <a:p>
          <a:endParaRPr lang="fr-FR"/>
        </a:p>
      </dgm:t>
    </dgm:pt>
    <dgm:pt modelId="{1D484205-D86E-4978-9AE3-5C32977816E6}" type="sibTrans" cxnId="{87E31A8D-1650-4A58-AE83-92E511C04FFC}">
      <dgm:prSet/>
      <dgm:spPr/>
      <dgm:t>
        <a:bodyPr/>
        <a:lstStyle/>
        <a:p>
          <a:endParaRPr lang="fr-FR"/>
        </a:p>
      </dgm:t>
    </dgm:pt>
    <dgm:pt modelId="{CC1BBDBA-D6A4-4BA7-9E0C-32802F7C7E0D}">
      <dgm:prSet phldrT="[Texte]"/>
      <dgm:spPr/>
      <dgm:t>
        <a:bodyPr/>
        <a:lstStyle/>
        <a:p>
          <a:r>
            <a:rPr lang="fr-FR"/>
            <a:t>Suivi de la mise en œuvre des recommandations</a:t>
          </a:r>
        </a:p>
      </dgm:t>
    </dgm:pt>
    <dgm:pt modelId="{73A34D08-B883-4664-ACE7-6A8EA2B65646}" type="parTrans" cxnId="{9E9B6CA9-0242-4733-A30F-28094001716D}">
      <dgm:prSet/>
      <dgm:spPr/>
      <dgm:t>
        <a:bodyPr/>
        <a:lstStyle/>
        <a:p>
          <a:endParaRPr lang="fr-FR"/>
        </a:p>
      </dgm:t>
    </dgm:pt>
    <dgm:pt modelId="{C0F496B1-39CF-44CD-8673-388A4BAFC205}" type="sibTrans" cxnId="{9E9B6CA9-0242-4733-A30F-28094001716D}">
      <dgm:prSet/>
      <dgm:spPr/>
      <dgm:t>
        <a:bodyPr/>
        <a:lstStyle/>
        <a:p>
          <a:endParaRPr lang="fr-FR"/>
        </a:p>
      </dgm:t>
    </dgm:pt>
    <dgm:pt modelId="{F0399AEA-AA67-44E5-81AC-45E7974C689F}">
      <dgm:prSet phldrT="[Texte]" custT="1"/>
      <dgm:spPr/>
      <dgm:t>
        <a:bodyPr/>
        <a:lstStyle/>
        <a:p>
          <a:r>
            <a:rPr lang="fr-FR" sz="1600"/>
            <a:t>Mettre en place un dispositif de suivi des recommandations en veillant à l’implication des parties prenantes </a:t>
          </a:r>
        </a:p>
      </dgm:t>
    </dgm:pt>
    <dgm:pt modelId="{57A23069-E141-4A32-8F7B-2B0C81BD0EB8}" type="parTrans" cxnId="{31471BB0-1870-4777-983F-A12315C21B7B}">
      <dgm:prSet/>
      <dgm:spPr/>
      <dgm:t>
        <a:bodyPr/>
        <a:lstStyle/>
        <a:p>
          <a:endParaRPr lang="fr-FR"/>
        </a:p>
      </dgm:t>
    </dgm:pt>
    <dgm:pt modelId="{7BFB5556-68A9-4596-8432-03DD6CED56D0}" type="sibTrans" cxnId="{31471BB0-1870-4777-983F-A12315C21B7B}">
      <dgm:prSet/>
      <dgm:spPr/>
      <dgm:t>
        <a:bodyPr/>
        <a:lstStyle/>
        <a:p>
          <a:endParaRPr lang="fr-FR"/>
        </a:p>
      </dgm:t>
    </dgm:pt>
    <dgm:pt modelId="{E0E983F7-8468-4870-BDF5-398A8AE21910}" type="pres">
      <dgm:prSet presAssocID="{82FF7BCC-2F1C-49E8-8520-EC5EEA647C92}" presName="Name0" presStyleCnt="0">
        <dgm:presLayoutVars>
          <dgm:dir/>
          <dgm:animLvl val="lvl"/>
          <dgm:resizeHandles val="exact"/>
        </dgm:presLayoutVars>
      </dgm:prSet>
      <dgm:spPr/>
    </dgm:pt>
    <dgm:pt modelId="{B0018077-8FF1-475B-8B32-4F6CE77F095A}" type="pres">
      <dgm:prSet presAssocID="{82FF7BCC-2F1C-49E8-8520-EC5EEA647C92}" presName="tSp" presStyleCnt="0"/>
      <dgm:spPr/>
    </dgm:pt>
    <dgm:pt modelId="{F48BE5A6-4B06-4231-8F0D-CC36BD1D0FE1}" type="pres">
      <dgm:prSet presAssocID="{82FF7BCC-2F1C-49E8-8520-EC5EEA647C92}" presName="bSp" presStyleCnt="0"/>
      <dgm:spPr/>
    </dgm:pt>
    <dgm:pt modelId="{1C4DBE65-B355-4AB8-8405-176DD6B41992}" type="pres">
      <dgm:prSet presAssocID="{82FF7BCC-2F1C-49E8-8520-EC5EEA647C92}" presName="process" presStyleCnt="0"/>
      <dgm:spPr/>
    </dgm:pt>
    <dgm:pt modelId="{3ACC4A9B-B580-493F-8F73-DA822EDEA5DF}" type="pres">
      <dgm:prSet presAssocID="{A6D0C631-CCA9-4E00-86BD-6D2D58ABF097}" presName="composite1" presStyleCnt="0"/>
      <dgm:spPr/>
    </dgm:pt>
    <dgm:pt modelId="{DA240289-3D9F-4670-A3FF-565FD94C59F3}" type="pres">
      <dgm:prSet presAssocID="{A6D0C631-CCA9-4E00-86BD-6D2D58ABF097}" presName="dummyNode1" presStyleLbl="node1" presStyleIdx="0" presStyleCnt="2"/>
      <dgm:spPr/>
    </dgm:pt>
    <dgm:pt modelId="{C2D0CF2B-908B-4E0D-BB29-C2C7A262ADA6}" type="pres">
      <dgm:prSet presAssocID="{A6D0C631-CCA9-4E00-86BD-6D2D58ABF097}" presName="childNode1" presStyleLbl="bgAcc1" presStyleIdx="0" presStyleCnt="2" custScaleX="136772" custScaleY="76760" custLinFactNeighborX="522" custLinFactNeighborY="8056">
        <dgm:presLayoutVars>
          <dgm:bulletEnabled val="1"/>
        </dgm:presLayoutVars>
      </dgm:prSet>
      <dgm:spPr/>
    </dgm:pt>
    <dgm:pt modelId="{744DE49B-76A9-4A71-BCE7-6F6546D5EB6E}" type="pres">
      <dgm:prSet presAssocID="{A6D0C631-CCA9-4E00-86BD-6D2D58ABF097}" presName="childNode1tx" presStyleLbl="bgAcc1" presStyleIdx="0" presStyleCnt="2">
        <dgm:presLayoutVars>
          <dgm:bulletEnabled val="1"/>
        </dgm:presLayoutVars>
      </dgm:prSet>
      <dgm:spPr/>
    </dgm:pt>
    <dgm:pt modelId="{6C1C0890-2ECF-4307-A196-A57FB3854116}" type="pres">
      <dgm:prSet presAssocID="{A6D0C631-CCA9-4E00-86BD-6D2D58ABF097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150DDF65-4839-421B-A071-FF70FEBA3694}" type="pres">
      <dgm:prSet presAssocID="{A6D0C631-CCA9-4E00-86BD-6D2D58ABF097}" presName="connSite1" presStyleCnt="0"/>
      <dgm:spPr/>
    </dgm:pt>
    <dgm:pt modelId="{C2918A54-A716-4281-9F3F-A529BD56B6BE}" type="pres">
      <dgm:prSet presAssocID="{0E742B85-104B-44A5-BC1A-40279200D447}" presName="Name9" presStyleLbl="sibTrans2D1" presStyleIdx="0" presStyleCnt="1" custAng="21301103" custLinFactNeighborX="17278" custLinFactNeighborY="-4561"/>
      <dgm:spPr/>
    </dgm:pt>
    <dgm:pt modelId="{66AEA3EF-EBB7-4D09-9B89-49644090E620}" type="pres">
      <dgm:prSet presAssocID="{CC1BBDBA-D6A4-4BA7-9E0C-32802F7C7E0D}" presName="composite2" presStyleCnt="0"/>
      <dgm:spPr/>
    </dgm:pt>
    <dgm:pt modelId="{4AAA486B-3A60-45B7-A8FE-5F2175A3743F}" type="pres">
      <dgm:prSet presAssocID="{CC1BBDBA-D6A4-4BA7-9E0C-32802F7C7E0D}" presName="dummyNode2" presStyleLbl="node1" presStyleIdx="0" presStyleCnt="2"/>
      <dgm:spPr/>
    </dgm:pt>
    <dgm:pt modelId="{5A18E74C-501C-4987-B4FB-6B795859525A}" type="pres">
      <dgm:prSet presAssocID="{CC1BBDBA-D6A4-4BA7-9E0C-32802F7C7E0D}" presName="childNode2" presStyleLbl="bgAcc1" presStyleIdx="1" presStyleCnt="2" custScaleX="171612" custScaleY="78852" custLinFactNeighborX="914" custLinFactNeighborY="13320">
        <dgm:presLayoutVars>
          <dgm:bulletEnabled val="1"/>
        </dgm:presLayoutVars>
      </dgm:prSet>
      <dgm:spPr/>
    </dgm:pt>
    <dgm:pt modelId="{DC509AA5-302C-4DAE-A86D-268BB194C411}" type="pres">
      <dgm:prSet presAssocID="{CC1BBDBA-D6A4-4BA7-9E0C-32802F7C7E0D}" presName="childNode2tx" presStyleLbl="bgAcc1" presStyleIdx="1" presStyleCnt="2">
        <dgm:presLayoutVars>
          <dgm:bulletEnabled val="1"/>
        </dgm:presLayoutVars>
      </dgm:prSet>
      <dgm:spPr/>
    </dgm:pt>
    <dgm:pt modelId="{D73E7785-18C5-46C3-8AC3-DB5807798B57}" type="pres">
      <dgm:prSet presAssocID="{CC1BBDBA-D6A4-4BA7-9E0C-32802F7C7E0D}" presName="parentNode2" presStyleLbl="node1" presStyleIdx="1" presStyleCnt="2" custLinFactY="100000" custLinFactNeighborX="14951" custLinFactNeighborY="136231">
        <dgm:presLayoutVars>
          <dgm:chMax val="0"/>
          <dgm:bulletEnabled val="1"/>
        </dgm:presLayoutVars>
      </dgm:prSet>
      <dgm:spPr/>
    </dgm:pt>
    <dgm:pt modelId="{6185B23A-2D6C-4A75-B032-0E1D6C3FD2A1}" type="pres">
      <dgm:prSet presAssocID="{CC1BBDBA-D6A4-4BA7-9E0C-32802F7C7E0D}" presName="connSite2" presStyleCnt="0"/>
      <dgm:spPr/>
    </dgm:pt>
  </dgm:ptLst>
  <dgm:cxnLst>
    <dgm:cxn modelId="{5A5E4F3D-7192-45B3-89D7-949D9DCC4187}" type="presOf" srcId="{82FF7BCC-2F1C-49E8-8520-EC5EEA647C92}" destId="{E0E983F7-8468-4870-BDF5-398A8AE21910}" srcOrd="0" destOrd="0" presId="urn:microsoft.com/office/officeart/2005/8/layout/hProcess4"/>
    <dgm:cxn modelId="{8087443E-D79E-4319-8803-BC196BA45B28}" type="presOf" srcId="{0E742B85-104B-44A5-BC1A-40279200D447}" destId="{C2918A54-A716-4281-9F3F-A529BD56B6BE}" srcOrd="0" destOrd="0" presId="urn:microsoft.com/office/officeart/2005/8/layout/hProcess4"/>
    <dgm:cxn modelId="{C134CB6D-E49A-44DA-BAE1-78A144AE2319}" type="presOf" srcId="{CC1BBDBA-D6A4-4BA7-9E0C-32802F7C7E0D}" destId="{D73E7785-18C5-46C3-8AC3-DB5807798B57}" srcOrd="0" destOrd="0" presId="urn:microsoft.com/office/officeart/2005/8/layout/hProcess4"/>
    <dgm:cxn modelId="{716D5050-A0EF-4E20-8FC4-2A315F632FFA}" type="presOf" srcId="{F8479064-DDD5-4CB5-8B51-8EDDF63F3E67}" destId="{C2D0CF2B-908B-4E0D-BB29-C2C7A262ADA6}" srcOrd="0" destOrd="0" presId="urn:microsoft.com/office/officeart/2005/8/layout/hProcess4"/>
    <dgm:cxn modelId="{DC58F281-823F-4602-96BF-C8C6C328143A}" type="presOf" srcId="{F0399AEA-AA67-44E5-81AC-45E7974C689F}" destId="{DC509AA5-302C-4DAE-A86D-268BB194C411}" srcOrd="1" destOrd="0" presId="urn:microsoft.com/office/officeart/2005/8/layout/hProcess4"/>
    <dgm:cxn modelId="{87E31A8D-1650-4A58-AE83-92E511C04FFC}" srcId="{A6D0C631-CCA9-4E00-86BD-6D2D58ABF097}" destId="{F8479064-DDD5-4CB5-8B51-8EDDF63F3E67}" srcOrd="0" destOrd="0" parTransId="{B10420CB-3844-4A70-BC98-CE33D807E6E0}" sibTransId="{1D484205-D86E-4978-9AE3-5C32977816E6}"/>
    <dgm:cxn modelId="{3815969B-2E17-4B0E-9146-48F1785B553C}" type="presOf" srcId="{F0399AEA-AA67-44E5-81AC-45E7974C689F}" destId="{5A18E74C-501C-4987-B4FB-6B795859525A}" srcOrd="0" destOrd="0" presId="urn:microsoft.com/office/officeart/2005/8/layout/hProcess4"/>
    <dgm:cxn modelId="{9E9B6CA9-0242-4733-A30F-28094001716D}" srcId="{82FF7BCC-2F1C-49E8-8520-EC5EEA647C92}" destId="{CC1BBDBA-D6A4-4BA7-9E0C-32802F7C7E0D}" srcOrd="1" destOrd="0" parTransId="{73A34D08-B883-4664-ACE7-6A8EA2B65646}" sibTransId="{C0F496B1-39CF-44CD-8673-388A4BAFC205}"/>
    <dgm:cxn modelId="{31471BB0-1870-4777-983F-A12315C21B7B}" srcId="{CC1BBDBA-D6A4-4BA7-9E0C-32802F7C7E0D}" destId="{F0399AEA-AA67-44E5-81AC-45E7974C689F}" srcOrd="0" destOrd="0" parTransId="{57A23069-E141-4A32-8F7B-2B0C81BD0EB8}" sibTransId="{7BFB5556-68A9-4596-8432-03DD6CED56D0}"/>
    <dgm:cxn modelId="{6EDA06B4-3D40-4EF5-B20D-EEF7A05BD708}" type="presOf" srcId="{F8479064-DDD5-4CB5-8B51-8EDDF63F3E67}" destId="{744DE49B-76A9-4A71-BCE7-6F6546D5EB6E}" srcOrd="1" destOrd="0" presId="urn:microsoft.com/office/officeart/2005/8/layout/hProcess4"/>
    <dgm:cxn modelId="{304317C8-3806-4890-AC1D-AE02E0F70352}" srcId="{82FF7BCC-2F1C-49E8-8520-EC5EEA647C92}" destId="{A6D0C631-CCA9-4E00-86BD-6D2D58ABF097}" srcOrd="0" destOrd="0" parTransId="{93A7AD84-9200-4DEC-BC0C-853BA62ED958}" sibTransId="{0E742B85-104B-44A5-BC1A-40279200D447}"/>
    <dgm:cxn modelId="{30204CF6-5B9A-4068-BAEF-E67B736AA432}" type="presOf" srcId="{A6D0C631-CCA9-4E00-86BD-6D2D58ABF097}" destId="{6C1C0890-2ECF-4307-A196-A57FB3854116}" srcOrd="0" destOrd="0" presId="urn:microsoft.com/office/officeart/2005/8/layout/hProcess4"/>
    <dgm:cxn modelId="{ABA848E5-40AB-403A-8303-5EEACB75C233}" type="presParOf" srcId="{E0E983F7-8468-4870-BDF5-398A8AE21910}" destId="{B0018077-8FF1-475B-8B32-4F6CE77F095A}" srcOrd="0" destOrd="0" presId="urn:microsoft.com/office/officeart/2005/8/layout/hProcess4"/>
    <dgm:cxn modelId="{B04E54B5-2E01-4445-A4A3-6BB79EEC9417}" type="presParOf" srcId="{E0E983F7-8468-4870-BDF5-398A8AE21910}" destId="{F48BE5A6-4B06-4231-8F0D-CC36BD1D0FE1}" srcOrd="1" destOrd="0" presId="urn:microsoft.com/office/officeart/2005/8/layout/hProcess4"/>
    <dgm:cxn modelId="{E05369E9-39A7-4A21-A05B-7062D39A73BD}" type="presParOf" srcId="{E0E983F7-8468-4870-BDF5-398A8AE21910}" destId="{1C4DBE65-B355-4AB8-8405-176DD6B41992}" srcOrd="2" destOrd="0" presId="urn:microsoft.com/office/officeart/2005/8/layout/hProcess4"/>
    <dgm:cxn modelId="{168B0EA2-35A6-4CB7-8834-73FF5EA9B952}" type="presParOf" srcId="{1C4DBE65-B355-4AB8-8405-176DD6B41992}" destId="{3ACC4A9B-B580-493F-8F73-DA822EDEA5DF}" srcOrd="0" destOrd="0" presId="urn:microsoft.com/office/officeart/2005/8/layout/hProcess4"/>
    <dgm:cxn modelId="{01B5FFAB-5CB4-480E-9E28-EFB3E3060066}" type="presParOf" srcId="{3ACC4A9B-B580-493F-8F73-DA822EDEA5DF}" destId="{DA240289-3D9F-4670-A3FF-565FD94C59F3}" srcOrd="0" destOrd="0" presId="urn:microsoft.com/office/officeart/2005/8/layout/hProcess4"/>
    <dgm:cxn modelId="{26C15CE8-0903-4C60-B092-68C01A8D5E9A}" type="presParOf" srcId="{3ACC4A9B-B580-493F-8F73-DA822EDEA5DF}" destId="{C2D0CF2B-908B-4E0D-BB29-C2C7A262ADA6}" srcOrd="1" destOrd="0" presId="urn:microsoft.com/office/officeart/2005/8/layout/hProcess4"/>
    <dgm:cxn modelId="{A2EB685A-2519-4E3D-9932-2710B2163DE5}" type="presParOf" srcId="{3ACC4A9B-B580-493F-8F73-DA822EDEA5DF}" destId="{744DE49B-76A9-4A71-BCE7-6F6546D5EB6E}" srcOrd="2" destOrd="0" presId="urn:microsoft.com/office/officeart/2005/8/layout/hProcess4"/>
    <dgm:cxn modelId="{9DA02DAC-B035-487D-997E-92CEE145C72A}" type="presParOf" srcId="{3ACC4A9B-B580-493F-8F73-DA822EDEA5DF}" destId="{6C1C0890-2ECF-4307-A196-A57FB3854116}" srcOrd="3" destOrd="0" presId="urn:microsoft.com/office/officeart/2005/8/layout/hProcess4"/>
    <dgm:cxn modelId="{03E6908A-88CD-43F4-9875-200866C3B4DB}" type="presParOf" srcId="{3ACC4A9B-B580-493F-8F73-DA822EDEA5DF}" destId="{150DDF65-4839-421B-A071-FF70FEBA3694}" srcOrd="4" destOrd="0" presId="urn:microsoft.com/office/officeart/2005/8/layout/hProcess4"/>
    <dgm:cxn modelId="{5C1109E8-C3AF-465B-88CA-F7C85B2EB09E}" type="presParOf" srcId="{1C4DBE65-B355-4AB8-8405-176DD6B41992}" destId="{C2918A54-A716-4281-9F3F-A529BD56B6BE}" srcOrd="1" destOrd="0" presId="urn:microsoft.com/office/officeart/2005/8/layout/hProcess4"/>
    <dgm:cxn modelId="{68982E64-FC26-4E09-8DC1-3744E4B32082}" type="presParOf" srcId="{1C4DBE65-B355-4AB8-8405-176DD6B41992}" destId="{66AEA3EF-EBB7-4D09-9B89-49644090E620}" srcOrd="2" destOrd="0" presId="urn:microsoft.com/office/officeart/2005/8/layout/hProcess4"/>
    <dgm:cxn modelId="{1A95D2D2-6320-445A-98D2-9CFDB85D62DA}" type="presParOf" srcId="{66AEA3EF-EBB7-4D09-9B89-49644090E620}" destId="{4AAA486B-3A60-45B7-A8FE-5F2175A3743F}" srcOrd="0" destOrd="0" presId="urn:microsoft.com/office/officeart/2005/8/layout/hProcess4"/>
    <dgm:cxn modelId="{C4F8A8C7-E32F-4B58-A55E-DA99B2E3934C}" type="presParOf" srcId="{66AEA3EF-EBB7-4D09-9B89-49644090E620}" destId="{5A18E74C-501C-4987-B4FB-6B795859525A}" srcOrd="1" destOrd="0" presId="urn:microsoft.com/office/officeart/2005/8/layout/hProcess4"/>
    <dgm:cxn modelId="{2DB087E7-F8F6-453B-A439-D696A7C99185}" type="presParOf" srcId="{66AEA3EF-EBB7-4D09-9B89-49644090E620}" destId="{DC509AA5-302C-4DAE-A86D-268BB194C411}" srcOrd="2" destOrd="0" presId="urn:microsoft.com/office/officeart/2005/8/layout/hProcess4"/>
    <dgm:cxn modelId="{1048572B-3936-4D2C-A9B0-694D30076C72}" type="presParOf" srcId="{66AEA3EF-EBB7-4D09-9B89-49644090E620}" destId="{D73E7785-18C5-46C3-8AC3-DB5807798B57}" srcOrd="3" destOrd="0" presId="urn:microsoft.com/office/officeart/2005/8/layout/hProcess4"/>
    <dgm:cxn modelId="{27E30AD6-7C94-48C0-B90B-02BB31AEB5BC}" type="presParOf" srcId="{66AEA3EF-EBB7-4D09-9B89-49644090E620}" destId="{6185B23A-2D6C-4A75-B032-0E1D6C3FD2A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8DF09B-A5AC-4555-BDAF-8C49ECE4E4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D7CE7-7986-4507-990E-938B4B171FD0}">
      <dgm:prSet/>
      <dgm:spPr/>
      <dgm:t>
        <a:bodyPr/>
        <a:lstStyle/>
        <a:p>
          <a:r>
            <a:rPr lang="en-US" err="1"/>
            <a:t>Garder</a:t>
          </a:r>
          <a:r>
            <a:rPr lang="en-US"/>
            <a:t> </a:t>
          </a:r>
          <a:r>
            <a:rPr lang="en-US" err="1"/>
            <a:t>une</a:t>
          </a:r>
          <a:r>
            <a:rPr lang="en-US"/>
            <a:t> dose de </a:t>
          </a:r>
          <a:r>
            <a:rPr lang="en-US" err="1"/>
            <a:t>flexibilité</a:t>
          </a:r>
          <a:r>
            <a:rPr lang="en-US"/>
            <a:t> par rapport aux </a:t>
          </a:r>
          <a:r>
            <a:rPr lang="en-US" err="1"/>
            <a:t>objectifs</a:t>
          </a:r>
          <a:r>
            <a:rPr lang="en-US"/>
            <a:t> de la mission et adapter le processus au </a:t>
          </a:r>
          <a:r>
            <a:rPr lang="en-US" err="1"/>
            <a:t>contexte</a:t>
          </a:r>
          <a:r>
            <a:rPr lang="en-US"/>
            <a:t> de mise </a:t>
          </a:r>
          <a:r>
            <a:rPr lang="en-US" err="1"/>
            <a:t>en</a:t>
          </a:r>
          <a:r>
            <a:rPr lang="en-US"/>
            <a:t> oeuvre</a:t>
          </a:r>
        </a:p>
      </dgm:t>
    </dgm:pt>
    <dgm:pt modelId="{66B9D1DA-59AC-4D90-BFB6-5BFC876D447B}" type="parTrans" cxnId="{99B3F10F-899D-4573-A595-73691635F4E5}">
      <dgm:prSet/>
      <dgm:spPr/>
      <dgm:t>
        <a:bodyPr/>
        <a:lstStyle/>
        <a:p>
          <a:endParaRPr lang="en-US"/>
        </a:p>
      </dgm:t>
    </dgm:pt>
    <dgm:pt modelId="{8FDBC7A5-3B2C-46A2-8A65-7FBD249030C2}" type="sibTrans" cxnId="{99B3F10F-899D-4573-A595-73691635F4E5}">
      <dgm:prSet/>
      <dgm:spPr/>
      <dgm:t>
        <a:bodyPr/>
        <a:lstStyle/>
        <a:p>
          <a:endParaRPr lang="en-US"/>
        </a:p>
      </dgm:t>
    </dgm:pt>
    <dgm:pt modelId="{33B9D517-8357-416F-878E-7C0CF7BD80B4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/>
            <a:t>Assurer </a:t>
          </a:r>
          <a:r>
            <a:rPr lang="en-US" err="1"/>
            <a:t>une</a:t>
          </a:r>
          <a:r>
            <a:rPr lang="en-US"/>
            <a:t> forte implication des parties </a:t>
          </a:r>
          <a:r>
            <a:rPr lang="en-US" err="1"/>
            <a:t>prenantes</a:t>
          </a:r>
          <a:r>
            <a:rPr lang="en-US"/>
            <a:t> à </a:t>
          </a:r>
          <a:r>
            <a:rPr lang="en-US" err="1"/>
            <a:t>toutes</a:t>
          </a:r>
          <a:r>
            <a:rPr lang="en-US"/>
            <a:t> les étapes du processus pour </a:t>
          </a:r>
          <a:r>
            <a:rPr lang="en-US" err="1"/>
            <a:t>une</a:t>
          </a:r>
          <a:r>
            <a:rPr lang="en-US"/>
            <a:t> </a:t>
          </a:r>
          <a:r>
            <a:rPr lang="en-US" err="1"/>
            <a:t>meilleure</a:t>
          </a:r>
          <a:r>
            <a:rPr lang="en-US"/>
            <a:t> </a:t>
          </a:r>
          <a:r>
            <a:rPr lang="en-US" err="1"/>
            <a:t>adhésion</a:t>
          </a:r>
          <a:r>
            <a:rPr lang="en-US"/>
            <a:t> aux </a:t>
          </a:r>
          <a:r>
            <a:rPr lang="en-US" err="1"/>
            <a:t>résultats</a:t>
          </a:r>
          <a:r>
            <a:rPr lang="en-US"/>
            <a:t> et </a:t>
          </a:r>
          <a:r>
            <a:rPr lang="en-US" err="1"/>
            <a:t>recommandations</a:t>
          </a:r>
          <a:endParaRPr lang="en-US"/>
        </a:p>
      </dgm:t>
    </dgm:pt>
    <dgm:pt modelId="{51199E0D-1A60-4940-9058-715FB69AD431}" type="parTrans" cxnId="{9855A5DE-E306-420D-A84B-DF5C2CECFA07}">
      <dgm:prSet/>
      <dgm:spPr/>
      <dgm:t>
        <a:bodyPr/>
        <a:lstStyle/>
        <a:p>
          <a:endParaRPr lang="en-US"/>
        </a:p>
      </dgm:t>
    </dgm:pt>
    <dgm:pt modelId="{5ACC32C5-3132-46D3-8775-A5E371872F80}" type="sibTrans" cxnId="{9855A5DE-E306-420D-A84B-DF5C2CECFA07}">
      <dgm:prSet/>
      <dgm:spPr/>
      <dgm:t>
        <a:bodyPr/>
        <a:lstStyle/>
        <a:p>
          <a:endParaRPr lang="en-US"/>
        </a:p>
      </dgm:t>
    </dgm:pt>
    <dgm:pt modelId="{EAA92906-DCBC-0448-AFA6-D22A19DC8824}">
      <dgm:prSet/>
      <dgm:spPr/>
      <dgm:t>
        <a:bodyPr/>
        <a:lstStyle/>
        <a:p>
          <a:r>
            <a:rPr lang="fr-CA"/>
            <a:t>Apprentissage et capitalisation : La méta évaluation doit servir de fondement pour l'apprentissage et la capitalisation </a:t>
          </a:r>
        </a:p>
      </dgm:t>
    </dgm:pt>
    <dgm:pt modelId="{86BD828D-28BA-474D-85B0-75BECB467588}" type="parTrans" cxnId="{605839BF-8402-0345-9AEF-1D7A82A2D6B6}">
      <dgm:prSet/>
      <dgm:spPr/>
      <dgm:t>
        <a:bodyPr/>
        <a:lstStyle/>
        <a:p>
          <a:endParaRPr lang="fr-CA"/>
        </a:p>
      </dgm:t>
    </dgm:pt>
    <dgm:pt modelId="{7A99449A-BF0E-1E47-AB88-CC27BE9757C1}" type="sibTrans" cxnId="{605839BF-8402-0345-9AEF-1D7A82A2D6B6}">
      <dgm:prSet/>
      <dgm:spPr/>
      <dgm:t>
        <a:bodyPr/>
        <a:lstStyle/>
        <a:p>
          <a:endParaRPr lang="fr-CA"/>
        </a:p>
      </dgm:t>
    </dgm:pt>
    <dgm:pt modelId="{153CC4BF-7E40-44F8-AC62-E149D51977F0}" type="pres">
      <dgm:prSet presAssocID="{2F8DF09B-A5AC-4555-BDAF-8C49ECE4E4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2460DE-3887-4202-8641-918D84274843}" type="pres">
      <dgm:prSet presAssocID="{C0ED7CE7-7986-4507-990E-938B4B171FD0}" presName="hierRoot1" presStyleCnt="0"/>
      <dgm:spPr/>
    </dgm:pt>
    <dgm:pt modelId="{DFCB77F1-8AEE-4A08-817B-83B1DD24512E}" type="pres">
      <dgm:prSet presAssocID="{C0ED7CE7-7986-4507-990E-938B4B171FD0}" presName="composite" presStyleCnt="0"/>
      <dgm:spPr/>
    </dgm:pt>
    <dgm:pt modelId="{6266A1D1-31C1-457C-BA83-DE35B63AC894}" type="pres">
      <dgm:prSet presAssocID="{C0ED7CE7-7986-4507-990E-938B4B171FD0}" presName="background" presStyleLbl="node0" presStyleIdx="0" presStyleCnt="3"/>
      <dgm:spPr/>
    </dgm:pt>
    <dgm:pt modelId="{8DA65FEB-BCCD-4CFE-9783-6F0AF9EE9B61}" type="pres">
      <dgm:prSet presAssocID="{C0ED7CE7-7986-4507-990E-938B4B171FD0}" presName="text" presStyleLbl="fgAcc0" presStyleIdx="0" presStyleCnt="3">
        <dgm:presLayoutVars>
          <dgm:chPref val="3"/>
        </dgm:presLayoutVars>
      </dgm:prSet>
      <dgm:spPr/>
    </dgm:pt>
    <dgm:pt modelId="{A3E7495C-9312-47FC-8517-D818D971A4C0}" type="pres">
      <dgm:prSet presAssocID="{C0ED7CE7-7986-4507-990E-938B4B171FD0}" presName="hierChild2" presStyleCnt="0"/>
      <dgm:spPr/>
    </dgm:pt>
    <dgm:pt modelId="{8F23E917-4DF2-4A25-A968-CB85B6D7FD88}" type="pres">
      <dgm:prSet presAssocID="{33B9D517-8357-416F-878E-7C0CF7BD80B4}" presName="hierRoot1" presStyleCnt="0"/>
      <dgm:spPr/>
    </dgm:pt>
    <dgm:pt modelId="{B2313B0D-F258-432B-8A74-74301349E05E}" type="pres">
      <dgm:prSet presAssocID="{33B9D517-8357-416F-878E-7C0CF7BD80B4}" presName="composite" presStyleCnt="0"/>
      <dgm:spPr/>
    </dgm:pt>
    <dgm:pt modelId="{06851F4C-6218-4C28-B13D-04AB633B1396}" type="pres">
      <dgm:prSet presAssocID="{33B9D517-8357-416F-878E-7C0CF7BD80B4}" presName="background" presStyleLbl="node0" presStyleIdx="1" presStyleCnt="3"/>
      <dgm:spPr/>
    </dgm:pt>
    <dgm:pt modelId="{4A24EC10-8558-4382-B606-B6A307FE8FD5}" type="pres">
      <dgm:prSet presAssocID="{33B9D517-8357-416F-878E-7C0CF7BD80B4}" presName="text" presStyleLbl="fgAcc0" presStyleIdx="1" presStyleCnt="3">
        <dgm:presLayoutVars>
          <dgm:chPref val="3"/>
        </dgm:presLayoutVars>
      </dgm:prSet>
      <dgm:spPr/>
    </dgm:pt>
    <dgm:pt modelId="{36B822B5-CC48-4130-A857-E8482A53F5B5}" type="pres">
      <dgm:prSet presAssocID="{33B9D517-8357-416F-878E-7C0CF7BD80B4}" presName="hierChild2" presStyleCnt="0"/>
      <dgm:spPr/>
    </dgm:pt>
    <dgm:pt modelId="{8B741A71-FC08-CD4F-A91E-F530DFB741B1}" type="pres">
      <dgm:prSet presAssocID="{EAA92906-DCBC-0448-AFA6-D22A19DC8824}" presName="hierRoot1" presStyleCnt="0"/>
      <dgm:spPr/>
    </dgm:pt>
    <dgm:pt modelId="{7F3E2B59-99C7-3947-A654-F124154470BD}" type="pres">
      <dgm:prSet presAssocID="{EAA92906-DCBC-0448-AFA6-D22A19DC8824}" presName="composite" presStyleCnt="0"/>
      <dgm:spPr/>
    </dgm:pt>
    <dgm:pt modelId="{0CEAF225-F1E0-1F4D-9A0A-585C13AEACC6}" type="pres">
      <dgm:prSet presAssocID="{EAA92906-DCBC-0448-AFA6-D22A19DC8824}" presName="background" presStyleLbl="node0" presStyleIdx="2" presStyleCnt="3"/>
      <dgm:spPr/>
    </dgm:pt>
    <dgm:pt modelId="{D226BA38-774E-804B-9D19-03360351A34D}" type="pres">
      <dgm:prSet presAssocID="{EAA92906-DCBC-0448-AFA6-D22A19DC8824}" presName="text" presStyleLbl="fgAcc0" presStyleIdx="2" presStyleCnt="3">
        <dgm:presLayoutVars>
          <dgm:chPref val="3"/>
        </dgm:presLayoutVars>
      </dgm:prSet>
      <dgm:spPr/>
    </dgm:pt>
    <dgm:pt modelId="{3791831A-F915-1E4A-9BDD-5968A544885E}" type="pres">
      <dgm:prSet presAssocID="{EAA92906-DCBC-0448-AFA6-D22A19DC8824}" presName="hierChild2" presStyleCnt="0"/>
      <dgm:spPr/>
    </dgm:pt>
  </dgm:ptLst>
  <dgm:cxnLst>
    <dgm:cxn modelId="{E43BAC02-E977-4531-9369-ED70EA871FC8}" type="presOf" srcId="{2F8DF09B-A5AC-4555-BDAF-8C49ECE4E42F}" destId="{153CC4BF-7E40-44F8-AC62-E149D51977F0}" srcOrd="0" destOrd="0" presId="urn:microsoft.com/office/officeart/2005/8/layout/hierarchy1"/>
    <dgm:cxn modelId="{99B3F10F-899D-4573-A595-73691635F4E5}" srcId="{2F8DF09B-A5AC-4555-BDAF-8C49ECE4E42F}" destId="{C0ED7CE7-7986-4507-990E-938B4B171FD0}" srcOrd="0" destOrd="0" parTransId="{66B9D1DA-59AC-4D90-BFB6-5BFC876D447B}" sibTransId="{8FDBC7A5-3B2C-46A2-8A65-7FBD249030C2}"/>
    <dgm:cxn modelId="{AD61DB1F-EDEC-BB4E-B2DB-A0C2FE2A0366}" type="presOf" srcId="{EAA92906-DCBC-0448-AFA6-D22A19DC8824}" destId="{D226BA38-774E-804B-9D19-03360351A34D}" srcOrd="0" destOrd="0" presId="urn:microsoft.com/office/officeart/2005/8/layout/hierarchy1"/>
    <dgm:cxn modelId="{57714C67-5869-470D-AEB9-798BEF0A6464}" type="presOf" srcId="{33B9D517-8357-416F-878E-7C0CF7BD80B4}" destId="{4A24EC10-8558-4382-B606-B6A307FE8FD5}" srcOrd="0" destOrd="0" presId="urn:microsoft.com/office/officeart/2005/8/layout/hierarchy1"/>
    <dgm:cxn modelId="{605839BF-8402-0345-9AEF-1D7A82A2D6B6}" srcId="{2F8DF09B-A5AC-4555-BDAF-8C49ECE4E42F}" destId="{EAA92906-DCBC-0448-AFA6-D22A19DC8824}" srcOrd="2" destOrd="0" parTransId="{86BD828D-28BA-474D-85B0-75BECB467588}" sibTransId="{7A99449A-BF0E-1E47-AB88-CC27BE9757C1}"/>
    <dgm:cxn modelId="{3694D0CD-CA52-442B-9A7C-1FD2C801A55A}" type="presOf" srcId="{C0ED7CE7-7986-4507-990E-938B4B171FD0}" destId="{8DA65FEB-BCCD-4CFE-9783-6F0AF9EE9B61}" srcOrd="0" destOrd="0" presId="urn:microsoft.com/office/officeart/2005/8/layout/hierarchy1"/>
    <dgm:cxn modelId="{9855A5DE-E306-420D-A84B-DF5C2CECFA07}" srcId="{2F8DF09B-A5AC-4555-BDAF-8C49ECE4E42F}" destId="{33B9D517-8357-416F-878E-7C0CF7BD80B4}" srcOrd="1" destOrd="0" parTransId="{51199E0D-1A60-4940-9058-715FB69AD431}" sibTransId="{5ACC32C5-3132-46D3-8775-A5E371872F80}"/>
    <dgm:cxn modelId="{B037F114-E0BA-486E-BF76-0191BC6F1B24}" type="presParOf" srcId="{153CC4BF-7E40-44F8-AC62-E149D51977F0}" destId="{ED2460DE-3887-4202-8641-918D84274843}" srcOrd="0" destOrd="0" presId="urn:microsoft.com/office/officeart/2005/8/layout/hierarchy1"/>
    <dgm:cxn modelId="{21D3B62F-40BC-47AB-A324-6D0B311C555F}" type="presParOf" srcId="{ED2460DE-3887-4202-8641-918D84274843}" destId="{DFCB77F1-8AEE-4A08-817B-83B1DD24512E}" srcOrd="0" destOrd="0" presId="urn:microsoft.com/office/officeart/2005/8/layout/hierarchy1"/>
    <dgm:cxn modelId="{F88C1AEB-6560-4558-A674-EAFDD475F4AB}" type="presParOf" srcId="{DFCB77F1-8AEE-4A08-817B-83B1DD24512E}" destId="{6266A1D1-31C1-457C-BA83-DE35B63AC894}" srcOrd="0" destOrd="0" presId="urn:microsoft.com/office/officeart/2005/8/layout/hierarchy1"/>
    <dgm:cxn modelId="{5EE40FA9-93FE-45CB-B4F5-F9E36E5E600C}" type="presParOf" srcId="{DFCB77F1-8AEE-4A08-817B-83B1DD24512E}" destId="{8DA65FEB-BCCD-4CFE-9783-6F0AF9EE9B61}" srcOrd="1" destOrd="0" presId="urn:microsoft.com/office/officeart/2005/8/layout/hierarchy1"/>
    <dgm:cxn modelId="{72EE059A-B4F2-4581-81BB-4617D89167DF}" type="presParOf" srcId="{ED2460DE-3887-4202-8641-918D84274843}" destId="{A3E7495C-9312-47FC-8517-D818D971A4C0}" srcOrd="1" destOrd="0" presId="urn:microsoft.com/office/officeart/2005/8/layout/hierarchy1"/>
    <dgm:cxn modelId="{C9936B65-7C18-4057-B311-80F81285D172}" type="presParOf" srcId="{153CC4BF-7E40-44F8-AC62-E149D51977F0}" destId="{8F23E917-4DF2-4A25-A968-CB85B6D7FD88}" srcOrd="1" destOrd="0" presId="urn:microsoft.com/office/officeart/2005/8/layout/hierarchy1"/>
    <dgm:cxn modelId="{E0FAE149-1917-46F6-B275-AC4E8AD5953D}" type="presParOf" srcId="{8F23E917-4DF2-4A25-A968-CB85B6D7FD88}" destId="{B2313B0D-F258-432B-8A74-74301349E05E}" srcOrd="0" destOrd="0" presId="urn:microsoft.com/office/officeart/2005/8/layout/hierarchy1"/>
    <dgm:cxn modelId="{85B384EB-C1CB-4CEC-A224-C88B25C3450C}" type="presParOf" srcId="{B2313B0D-F258-432B-8A74-74301349E05E}" destId="{06851F4C-6218-4C28-B13D-04AB633B1396}" srcOrd="0" destOrd="0" presId="urn:microsoft.com/office/officeart/2005/8/layout/hierarchy1"/>
    <dgm:cxn modelId="{3F17997F-F6A7-4D92-85A2-1CC3E97E035A}" type="presParOf" srcId="{B2313B0D-F258-432B-8A74-74301349E05E}" destId="{4A24EC10-8558-4382-B606-B6A307FE8FD5}" srcOrd="1" destOrd="0" presId="urn:microsoft.com/office/officeart/2005/8/layout/hierarchy1"/>
    <dgm:cxn modelId="{60FB2A75-4259-4F1E-AC01-928718435633}" type="presParOf" srcId="{8F23E917-4DF2-4A25-A968-CB85B6D7FD88}" destId="{36B822B5-CC48-4130-A857-E8482A53F5B5}" srcOrd="1" destOrd="0" presId="urn:microsoft.com/office/officeart/2005/8/layout/hierarchy1"/>
    <dgm:cxn modelId="{5A9F0BAD-DD79-E84B-90C3-270B84E5AE2E}" type="presParOf" srcId="{153CC4BF-7E40-44F8-AC62-E149D51977F0}" destId="{8B741A71-FC08-CD4F-A91E-F530DFB741B1}" srcOrd="2" destOrd="0" presId="urn:microsoft.com/office/officeart/2005/8/layout/hierarchy1"/>
    <dgm:cxn modelId="{4C895BB2-3BA4-2D4A-9F73-5F1CE99022BF}" type="presParOf" srcId="{8B741A71-FC08-CD4F-A91E-F530DFB741B1}" destId="{7F3E2B59-99C7-3947-A654-F124154470BD}" srcOrd="0" destOrd="0" presId="urn:microsoft.com/office/officeart/2005/8/layout/hierarchy1"/>
    <dgm:cxn modelId="{EF51A48E-CE22-C14A-9EF6-C2DFF5B7B570}" type="presParOf" srcId="{7F3E2B59-99C7-3947-A654-F124154470BD}" destId="{0CEAF225-F1E0-1F4D-9A0A-585C13AEACC6}" srcOrd="0" destOrd="0" presId="urn:microsoft.com/office/officeart/2005/8/layout/hierarchy1"/>
    <dgm:cxn modelId="{19F4EB2F-7ECB-304E-BF11-A53E7496411A}" type="presParOf" srcId="{7F3E2B59-99C7-3947-A654-F124154470BD}" destId="{D226BA38-774E-804B-9D19-03360351A34D}" srcOrd="1" destOrd="0" presId="urn:microsoft.com/office/officeart/2005/8/layout/hierarchy1"/>
    <dgm:cxn modelId="{D50F5D37-A2FC-094F-B3D7-0C2456A8C5C1}" type="presParOf" srcId="{8B741A71-FC08-CD4F-A91E-F530DFB741B1}" destId="{3791831A-F915-1E4A-9BDD-5968A54488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0CF2B-908B-4E0D-BB29-C2C7A262ADA6}">
      <dsp:nvSpPr>
        <dsp:cNvPr id="0" name=""/>
        <dsp:cNvSpPr/>
      </dsp:nvSpPr>
      <dsp:spPr>
        <a:xfrm>
          <a:off x="0" y="2283859"/>
          <a:ext cx="2571568" cy="1356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Définir un horizon temporel,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Choisir et catégoriser les rapports d’évaluation </a:t>
          </a:r>
        </a:p>
      </dsp:txBody>
      <dsp:txXfrm>
        <a:off x="31207" y="2315066"/>
        <a:ext cx="2509154" cy="1003082"/>
      </dsp:txXfrm>
    </dsp:sp>
    <dsp:sp modelId="{C2918A54-A716-4281-9F3F-A529BD56B6BE}">
      <dsp:nvSpPr>
        <dsp:cNvPr id="0" name=""/>
        <dsp:cNvSpPr/>
      </dsp:nvSpPr>
      <dsp:spPr>
        <a:xfrm>
          <a:off x="1426938" y="1877620"/>
          <a:ext cx="3200425" cy="3200425"/>
        </a:xfrm>
        <a:prstGeom prst="leftCircularArrow">
          <a:avLst>
            <a:gd name="adj1" fmla="val 2602"/>
            <a:gd name="adj2" fmla="val 316110"/>
            <a:gd name="adj3" fmla="val 2089416"/>
            <a:gd name="adj4" fmla="val 9022284"/>
            <a:gd name="adj5" fmla="val 30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C0890-2ECF-4307-A196-A57FB3854116}">
      <dsp:nvSpPr>
        <dsp:cNvPr id="0" name=""/>
        <dsp:cNvSpPr/>
      </dsp:nvSpPr>
      <dsp:spPr>
        <a:xfrm>
          <a:off x="571673" y="3315335"/>
          <a:ext cx="2285838" cy="909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err="1"/>
            <a:t>Circonscire</a:t>
          </a:r>
          <a:r>
            <a:rPr lang="en-US" sz="1900" kern="1200"/>
            <a:t> la mission </a:t>
          </a:r>
          <a:endParaRPr lang="fr-FR" sz="1900" kern="1200"/>
        </a:p>
        <a:p>
          <a:pPr marL="0"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98297" y="3341959"/>
        <a:ext cx="2232590" cy="855754"/>
      </dsp:txXfrm>
    </dsp:sp>
    <dsp:sp modelId="{5A18E74C-501C-4987-B4FB-6B795859525A}">
      <dsp:nvSpPr>
        <dsp:cNvPr id="0" name=""/>
        <dsp:cNvSpPr/>
      </dsp:nvSpPr>
      <dsp:spPr>
        <a:xfrm>
          <a:off x="3254080" y="1766769"/>
          <a:ext cx="3287518" cy="1885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Objectifs et résultats de la mission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Orientation méthodologique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Livrables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Calendrier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/>
        </a:p>
      </dsp:txBody>
      <dsp:txXfrm>
        <a:off x="3297462" y="2214107"/>
        <a:ext cx="3200754" cy="1394408"/>
      </dsp:txXfrm>
    </dsp:sp>
    <dsp:sp modelId="{8543C338-1963-4FAF-ADBF-F87422934B59}">
      <dsp:nvSpPr>
        <dsp:cNvPr id="0" name=""/>
        <dsp:cNvSpPr/>
      </dsp:nvSpPr>
      <dsp:spPr>
        <a:xfrm>
          <a:off x="4907263" y="447934"/>
          <a:ext cx="3464769" cy="3464769"/>
        </a:xfrm>
        <a:prstGeom prst="circularArrow">
          <a:avLst>
            <a:gd name="adj1" fmla="val 2404"/>
            <a:gd name="adj2" fmla="val 290652"/>
            <a:gd name="adj3" fmla="val 19972330"/>
            <a:gd name="adj4" fmla="val 13014003"/>
            <a:gd name="adj5" fmla="val 28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E7785-18C5-46C3-8AC3-DB5807798B57}">
      <dsp:nvSpPr>
        <dsp:cNvPr id="0" name=""/>
        <dsp:cNvSpPr/>
      </dsp:nvSpPr>
      <dsp:spPr>
        <a:xfrm>
          <a:off x="4183515" y="1194329"/>
          <a:ext cx="2285838" cy="9090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Elaborer les TDRs</a:t>
          </a:r>
        </a:p>
      </dsp:txBody>
      <dsp:txXfrm>
        <a:off x="4210139" y="1220953"/>
        <a:ext cx="2232590" cy="855754"/>
      </dsp:txXfrm>
    </dsp:sp>
    <dsp:sp modelId="{BFF4061D-D721-4A8D-8CE4-399EFF0C5799}">
      <dsp:nvSpPr>
        <dsp:cNvPr id="0" name=""/>
        <dsp:cNvSpPr/>
      </dsp:nvSpPr>
      <dsp:spPr>
        <a:xfrm>
          <a:off x="7011741" y="2422499"/>
          <a:ext cx="2837751" cy="1288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Analyse des offres,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Sélection du consultant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Contractualisation</a:t>
          </a:r>
        </a:p>
      </dsp:txBody>
      <dsp:txXfrm>
        <a:off x="7041390" y="2452148"/>
        <a:ext cx="2778453" cy="952986"/>
      </dsp:txXfrm>
    </dsp:sp>
    <dsp:sp modelId="{7D78DE36-FD83-4A70-B70E-0EEEDC2ADD0E}">
      <dsp:nvSpPr>
        <dsp:cNvPr id="0" name=""/>
        <dsp:cNvSpPr/>
      </dsp:nvSpPr>
      <dsp:spPr>
        <a:xfrm>
          <a:off x="7642719" y="3315335"/>
          <a:ext cx="2285838" cy="909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Recrutement du consultant</a:t>
          </a:r>
        </a:p>
      </dsp:txBody>
      <dsp:txXfrm>
        <a:off x="7669343" y="3341959"/>
        <a:ext cx="2232590" cy="855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0CF2B-908B-4E0D-BB29-C2C7A262ADA6}">
      <dsp:nvSpPr>
        <dsp:cNvPr id="0" name=""/>
        <dsp:cNvSpPr/>
      </dsp:nvSpPr>
      <dsp:spPr>
        <a:xfrm>
          <a:off x="0" y="1538527"/>
          <a:ext cx="3953811" cy="2072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Clarification des attendus de la mission,</a:t>
          </a:r>
          <a:endParaRPr lang="fr-FR" sz="1800" b="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Validation de la méthodologie, </a:t>
          </a:r>
          <a:endParaRPr lang="fr-FR" sz="1800" b="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Validation du calendrier de mise en oeuvre</a:t>
          </a:r>
          <a:endParaRPr lang="fr-FR" sz="1800" b="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/>
            <a:t>Note de cadrage / rapport de démarrage</a:t>
          </a:r>
        </a:p>
      </dsp:txBody>
      <dsp:txXfrm>
        <a:off x="47685" y="1586212"/>
        <a:ext cx="3858441" cy="1532705"/>
      </dsp:txXfrm>
    </dsp:sp>
    <dsp:sp modelId="{C2918A54-A716-4281-9F3F-A529BD56B6BE}">
      <dsp:nvSpPr>
        <dsp:cNvPr id="0" name=""/>
        <dsp:cNvSpPr/>
      </dsp:nvSpPr>
      <dsp:spPr>
        <a:xfrm>
          <a:off x="2116121" y="1836084"/>
          <a:ext cx="3382180" cy="3382180"/>
        </a:xfrm>
        <a:prstGeom prst="leftCircularArrow">
          <a:avLst>
            <a:gd name="adj1" fmla="val 2006"/>
            <a:gd name="adj2" fmla="val 240349"/>
            <a:gd name="adj3" fmla="val 1999311"/>
            <a:gd name="adj4" fmla="val 9007940"/>
            <a:gd name="adj5" fmla="val 23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C0890-2ECF-4307-A196-A57FB3854116}">
      <dsp:nvSpPr>
        <dsp:cNvPr id="0" name=""/>
        <dsp:cNvSpPr/>
      </dsp:nvSpPr>
      <dsp:spPr>
        <a:xfrm>
          <a:off x="1450174" y="3573750"/>
          <a:ext cx="1908591" cy="7589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Cadrage</a:t>
          </a:r>
          <a:r>
            <a:rPr lang="en-US" sz="1700" kern="1200"/>
            <a:t> de la mission </a:t>
          </a:r>
          <a:endParaRPr lang="fr-FR" sz="1700" kern="1200"/>
        </a:p>
      </dsp:txBody>
      <dsp:txXfrm>
        <a:off x="1472404" y="3595980"/>
        <a:ext cx="1864131" cy="714523"/>
      </dsp:txXfrm>
    </dsp:sp>
    <dsp:sp modelId="{5A18E74C-501C-4987-B4FB-6B795859525A}">
      <dsp:nvSpPr>
        <dsp:cNvPr id="0" name=""/>
        <dsp:cNvSpPr/>
      </dsp:nvSpPr>
      <dsp:spPr>
        <a:xfrm>
          <a:off x="4338824" y="1885907"/>
          <a:ext cx="2688079" cy="2328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Missions de collecte,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Rédaction du rapport de collecte.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Rédaction du rapport provisoire de la méta évaluation</a:t>
          </a:r>
          <a:r>
            <a:rPr lang="fr-FR" sz="1100" kern="1200"/>
            <a:t>	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/>
        </a:p>
      </dsp:txBody>
      <dsp:txXfrm>
        <a:off x="4392413" y="2438494"/>
        <a:ext cx="2580901" cy="1722480"/>
      </dsp:txXfrm>
    </dsp:sp>
    <dsp:sp modelId="{8543C338-1963-4FAF-ADBF-F87422934B59}">
      <dsp:nvSpPr>
        <dsp:cNvPr id="0" name=""/>
        <dsp:cNvSpPr/>
      </dsp:nvSpPr>
      <dsp:spPr>
        <a:xfrm>
          <a:off x="5749638" y="742303"/>
          <a:ext cx="2626593" cy="2626593"/>
        </a:xfrm>
        <a:prstGeom prst="circularArrow">
          <a:avLst>
            <a:gd name="adj1" fmla="val 2583"/>
            <a:gd name="adj2" fmla="val 313633"/>
            <a:gd name="adj3" fmla="val 19514032"/>
            <a:gd name="adj4" fmla="val 12578686"/>
            <a:gd name="adj5" fmla="val 3013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E7785-18C5-46C3-8AC3-DB5807798B57}">
      <dsp:nvSpPr>
        <dsp:cNvPr id="0" name=""/>
        <dsp:cNvSpPr/>
      </dsp:nvSpPr>
      <dsp:spPr>
        <a:xfrm>
          <a:off x="5031118" y="1442368"/>
          <a:ext cx="1908591" cy="758983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Collecte de données et rédaction</a:t>
          </a:r>
        </a:p>
      </dsp:txBody>
      <dsp:txXfrm>
        <a:off x="5053348" y="1464598"/>
        <a:ext cx="1864131" cy="714523"/>
      </dsp:txXfrm>
    </dsp:sp>
    <dsp:sp modelId="{BFF4061D-D721-4A8D-8CE4-399EFF0C5799}">
      <dsp:nvSpPr>
        <dsp:cNvPr id="0" name=""/>
        <dsp:cNvSpPr/>
      </dsp:nvSpPr>
      <dsp:spPr>
        <a:xfrm>
          <a:off x="7294651" y="1823852"/>
          <a:ext cx="2147165" cy="1770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Feedbacks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Amélioration du rapport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/>
        </a:p>
      </dsp:txBody>
      <dsp:txXfrm>
        <a:off x="7335406" y="1864607"/>
        <a:ext cx="2065655" cy="1309960"/>
      </dsp:txXfrm>
    </dsp:sp>
    <dsp:sp modelId="{7D78DE36-FD83-4A70-B70E-0EEEDC2ADD0E}">
      <dsp:nvSpPr>
        <dsp:cNvPr id="0" name=""/>
        <dsp:cNvSpPr/>
      </dsp:nvSpPr>
      <dsp:spPr>
        <a:xfrm>
          <a:off x="7771799" y="3215322"/>
          <a:ext cx="1908591" cy="758983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Revue et validation</a:t>
          </a:r>
        </a:p>
      </dsp:txBody>
      <dsp:txXfrm>
        <a:off x="7794029" y="3237552"/>
        <a:ext cx="1864131" cy="714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0CF2B-908B-4E0D-BB29-C2C7A262ADA6}">
      <dsp:nvSpPr>
        <dsp:cNvPr id="0" name=""/>
        <dsp:cNvSpPr/>
      </dsp:nvSpPr>
      <dsp:spPr>
        <a:xfrm>
          <a:off x="14745" y="1678446"/>
          <a:ext cx="3438143" cy="15914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Organiser un atelier de validation afin d’avoir l’adhésion de l’ensemble des parties prenantes. </a:t>
          </a:r>
        </a:p>
      </dsp:txBody>
      <dsp:txXfrm>
        <a:off x="51370" y="1715071"/>
        <a:ext cx="3364893" cy="1177211"/>
      </dsp:txXfrm>
    </dsp:sp>
    <dsp:sp modelId="{C2918A54-A716-4281-9F3F-A529BD56B6BE}">
      <dsp:nvSpPr>
        <dsp:cNvPr id="0" name=""/>
        <dsp:cNvSpPr/>
      </dsp:nvSpPr>
      <dsp:spPr>
        <a:xfrm rot="21301103">
          <a:off x="2563998" y="829518"/>
          <a:ext cx="3962308" cy="3962308"/>
        </a:xfrm>
        <a:prstGeom prst="leftCircularArrow">
          <a:avLst>
            <a:gd name="adj1" fmla="val 1975"/>
            <a:gd name="adj2" fmla="val 236496"/>
            <a:gd name="adj3" fmla="val 2296936"/>
            <a:gd name="adj4" fmla="val 9309418"/>
            <a:gd name="adj5" fmla="val 230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C0890-2ECF-4307-A196-A57FB3854116}">
      <dsp:nvSpPr>
        <dsp:cNvPr id="0" name=""/>
        <dsp:cNvSpPr/>
      </dsp:nvSpPr>
      <dsp:spPr>
        <a:xfrm>
          <a:off x="1022423" y="2899549"/>
          <a:ext cx="2234468" cy="8885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Validation des </a:t>
          </a:r>
          <a:r>
            <a:rPr lang="en-US" sz="1800" kern="1200" err="1"/>
            <a:t>résultats</a:t>
          </a:r>
          <a:r>
            <a:rPr lang="en-US" sz="1800" kern="1200"/>
            <a:t> de la </a:t>
          </a:r>
          <a:r>
            <a:rPr lang="en-US" sz="1800" kern="1200" err="1"/>
            <a:t>méta</a:t>
          </a:r>
          <a:r>
            <a:rPr lang="en-US" sz="1800" kern="1200"/>
            <a:t> </a:t>
          </a:r>
          <a:r>
            <a:rPr lang="en-US" sz="1800" kern="1200" err="1"/>
            <a:t>évaluation</a:t>
          </a:r>
          <a:endParaRPr lang="fr-FR" sz="1800" kern="1200"/>
        </a:p>
      </dsp:txBody>
      <dsp:txXfrm>
        <a:off x="1048448" y="2925574"/>
        <a:ext cx="2182418" cy="836524"/>
      </dsp:txXfrm>
    </dsp:sp>
    <dsp:sp modelId="{5A18E74C-501C-4987-B4FB-6B795859525A}">
      <dsp:nvSpPr>
        <dsp:cNvPr id="0" name=""/>
        <dsp:cNvSpPr/>
      </dsp:nvSpPr>
      <dsp:spPr>
        <a:xfrm>
          <a:off x="3814056" y="1765900"/>
          <a:ext cx="4313943" cy="16348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Mettre en place un dispositif de suivi des recommandations en veillant à l’implication des parties prenantes </a:t>
          </a:r>
        </a:p>
      </dsp:txBody>
      <dsp:txXfrm>
        <a:off x="3851679" y="2153852"/>
        <a:ext cx="4238697" cy="1209295"/>
      </dsp:txXfrm>
    </dsp:sp>
    <dsp:sp modelId="{D73E7785-18C5-46C3-8AC3-DB5807798B57}">
      <dsp:nvSpPr>
        <dsp:cNvPr id="0" name=""/>
        <dsp:cNvSpPr/>
      </dsp:nvSpPr>
      <dsp:spPr>
        <a:xfrm>
          <a:off x="5605208" y="2925297"/>
          <a:ext cx="2234468" cy="8885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Suivi de la mise en œuvre des recommandations</a:t>
          </a:r>
        </a:p>
      </dsp:txBody>
      <dsp:txXfrm>
        <a:off x="5631233" y="2951322"/>
        <a:ext cx="2182418" cy="836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6A1D1-31C1-457C-BA83-DE35B63AC894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65FEB-BCCD-4CFE-9783-6F0AF9EE9B61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Garder</a:t>
          </a:r>
          <a:r>
            <a:rPr lang="en-US" sz="1700" kern="1200"/>
            <a:t> </a:t>
          </a:r>
          <a:r>
            <a:rPr lang="en-US" sz="1700" kern="1200" err="1"/>
            <a:t>une</a:t>
          </a:r>
          <a:r>
            <a:rPr lang="en-US" sz="1700" kern="1200"/>
            <a:t> dose de </a:t>
          </a:r>
          <a:r>
            <a:rPr lang="en-US" sz="1700" kern="1200" err="1"/>
            <a:t>flexibilité</a:t>
          </a:r>
          <a:r>
            <a:rPr lang="en-US" sz="1700" kern="1200"/>
            <a:t> par rapport aux </a:t>
          </a:r>
          <a:r>
            <a:rPr lang="en-US" sz="1700" kern="1200" err="1"/>
            <a:t>objectifs</a:t>
          </a:r>
          <a:r>
            <a:rPr lang="en-US" sz="1700" kern="1200"/>
            <a:t> de la mission et adapter le processus au </a:t>
          </a:r>
          <a:r>
            <a:rPr lang="en-US" sz="1700" kern="1200" err="1"/>
            <a:t>contexte</a:t>
          </a:r>
          <a:r>
            <a:rPr lang="en-US" sz="1700" kern="1200"/>
            <a:t> de mise </a:t>
          </a:r>
          <a:r>
            <a:rPr lang="en-US" sz="1700" kern="1200" err="1"/>
            <a:t>en</a:t>
          </a:r>
          <a:r>
            <a:rPr lang="en-US" sz="1700" kern="1200"/>
            <a:t> oeuvre</a:t>
          </a:r>
        </a:p>
      </dsp:txBody>
      <dsp:txXfrm>
        <a:off x="378614" y="886531"/>
        <a:ext cx="2810360" cy="1744948"/>
      </dsp:txXfrm>
    </dsp:sp>
    <dsp:sp modelId="{06851F4C-6218-4C28-B13D-04AB633B139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4EC10-8558-4382-B606-B6A307FE8FD5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Assurer </a:t>
          </a:r>
          <a:r>
            <a:rPr lang="en-US" sz="1700" kern="1200" err="1"/>
            <a:t>une</a:t>
          </a:r>
          <a:r>
            <a:rPr lang="en-US" sz="1700" kern="1200"/>
            <a:t> forte implication des parties </a:t>
          </a:r>
          <a:r>
            <a:rPr lang="en-US" sz="1700" kern="1200" err="1"/>
            <a:t>prenantes</a:t>
          </a:r>
          <a:r>
            <a:rPr lang="en-US" sz="1700" kern="1200"/>
            <a:t> à </a:t>
          </a:r>
          <a:r>
            <a:rPr lang="en-US" sz="1700" kern="1200" err="1"/>
            <a:t>toutes</a:t>
          </a:r>
          <a:r>
            <a:rPr lang="en-US" sz="1700" kern="1200"/>
            <a:t> les étapes du processus pour </a:t>
          </a:r>
          <a:r>
            <a:rPr lang="en-US" sz="1700" kern="1200" err="1"/>
            <a:t>une</a:t>
          </a:r>
          <a:r>
            <a:rPr lang="en-US" sz="1700" kern="1200"/>
            <a:t> </a:t>
          </a:r>
          <a:r>
            <a:rPr lang="en-US" sz="1700" kern="1200" err="1"/>
            <a:t>meilleure</a:t>
          </a:r>
          <a:r>
            <a:rPr lang="en-US" sz="1700" kern="1200"/>
            <a:t> </a:t>
          </a:r>
          <a:r>
            <a:rPr lang="en-US" sz="1700" kern="1200" err="1"/>
            <a:t>adhésion</a:t>
          </a:r>
          <a:r>
            <a:rPr lang="en-US" sz="1700" kern="1200"/>
            <a:t> aux </a:t>
          </a:r>
          <a:r>
            <a:rPr lang="en-US" sz="1700" kern="1200" err="1"/>
            <a:t>résultats</a:t>
          </a:r>
          <a:r>
            <a:rPr lang="en-US" sz="1700" kern="1200"/>
            <a:t> et </a:t>
          </a:r>
          <a:r>
            <a:rPr lang="en-US" sz="1700" kern="1200" err="1"/>
            <a:t>recommandations</a:t>
          </a:r>
          <a:endParaRPr lang="en-US" sz="1700" kern="1200"/>
        </a:p>
      </dsp:txBody>
      <dsp:txXfrm>
        <a:off x="3946203" y="886531"/>
        <a:ext cx="2810360" cy="1744948"/>
      </dsp:txXfrm>
    </dsp:sp>
    <dsp:sp modelId="{0CEAF225-F1E0-1F4D-9A0A-585C13AEACC6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6BA38-774E-804B-9D19-03360351A34D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Apprentissage et capitalisation : La méta évaluation doit servir de fondement pour l'apprentissage et la capitalisation 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9EF42-E7DA-47FC-B0D1-6325E419D85B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AF1AC-5515-4AB2-9317-DB0B639A5EB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1DFA0B0-D263-491A-1330-679F5B2C0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B138A2-331F-C8A7-669C-A9AA7B8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5245" y="2949605"/>
            <a:ext cx="2467652" cy="32127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DF3E21-FBB0-8EF0-9961-E0E1C58CFB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5" y="222330"/>
            <a:ext cx="3888420" cy="1198929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CCE1478-284C-9A48-CE5D-487E10328F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0225" y="1900238"/>
            <a:ext cx="2735263" cy="3479800"/>
          </a:xfrm>
          <a:prstGeom prst="roundRect">
            <a:avLst>
              <a:gd name="adj" fmla="val 15369"/>
            </a:avLst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D64A89A-6749-D4E0-22E9-4C2A0117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95" y="878889"/>
            <a:ext cx="4043686" cy="272544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513899-86EF-4CEF-0802-567C5D8B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496" y="3722317"/>
            <a:ext cx="4043686" cy="1757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0E3B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152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C042E9-5526-87FD-2F68-DF8FDD1DB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46D323-D083-3291-F074-EC59486A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887"/>
            <a:ext cx="10515600" cy="863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A8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897D0-186D-6679-EDC3-427714F4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3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10A71-B449-383A-2A48-CCFDD3F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124" y="6090528"/>
            <a:ext cx="701336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56748C-0270-4CD9-9FC2-82063B5AF12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8D71D4-3FC0-861C-1B1B-AE49AB5A7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3" y="168676"/>
            <a:ext cx="2134738" cy="6582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F187DE-8C79-EAEA-F0F8-72352CA669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9" y="6013374"/>
            <a:ext cx="1786925" cy="597831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A75E3BB2-819B-F2D5-9DE1-9C566B1D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456" y="6082097"/>
            <a:ext cx="699560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C042E9-5526-87FD-2F68-DF8FDD1DB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46D323-D083-3291-F074-EC59486A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887"/>
            <a:ext cx="10515600" cy="863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A8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897D0-186D-6679-EDC3-427714F4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3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10A71-B449-383A-2A48-CCFDD3F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124" y="6090528"/>
            <a:ext cx="701336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56748C-0270-4CD9-9FC2-82063B5AF12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8D71D4-3FC0-861C-1B1B-AE49AB5A7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3" y="168676"/>
            <a:ext cx="2134738" cy="6582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F187DE-8C79-EAEA-F0F8-72352CA669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9" y="6013374"/>
            <a:ext cx="1786925" cy="597831"/>
          </a:xfrm>
          <a:prstGeom prst="rect">
            <a:avLst/>
          </a:prstGeom>
        </p:spPr>
      </p:pic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66A306E-C6F2-B44C-B9EF-7EF81F2C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456" y="6082097"/>
            <a:ext cx="699560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C042E9-5526-87FD-2F68-DF8FDD1DB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46D323-D083-3291-F074-EC59486A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887"/>
            <a:ext cx="10515600" cy="863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2394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897D0-186D-6679-EDC3-427714F4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3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5BCF0-E1FE-21CC-2725-1C008E91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456" y="6082097"/>
            <a:ext cx="699560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10A71-B449-383A-2A48-CCFDD3F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124" y="6090528"/>
            <a:ext cx="701336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56748C-0270-4CD9-9FC2-82063B5AF12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8D71D4-3FC0-861C-1B1B-AE49AB5A7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3" y="168676"/>
            <a:ext cx="2134738" cy="6582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F187DE-8C79-EAEA-F0F8-72352CA669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9" y="6013374"/>
            <a:ext cx="1786925" cy="5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4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C042E9-5526-87FD-2F68-DF8FDD1DB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7" y="429"/>
            <a:ext cx="12187766" cy="685714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10A71-B449-383A-2A48-CCFDD3F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124" y="6090528"/>
            <a:ext cx="701336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56748C-0270-4CD9-9FC2-82063B5AF12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8D71D4-3FC0-861C-1B1B-AE49AB5A7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3" y="168676"/>
            <a:ext cx="2134738" cy="6582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F187DE-8C79-EAEA-F0F8-72352CA669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39" y="5362115"/>
            <a:ext cx="984192" cy="128136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6F28B8C-7298-9F2C-07D9-8F2EFE97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9" y="1231545"/>
            <a:ext cx="6007001" cy="21974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A36FFBA-1230-DF86-1D30-589258C27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539" y="3479984"/>
            <a:ext cx="6708337" cy="1757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0E3B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795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C042E9-5526-87FD-2F68-DF8FDD1DB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7" y="858"/>
            <a:ext cx="12187766" cy="685628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10A71-B449-383A-2A48-CCFDD3F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124" y="6090528"/>
            <a:ext cx="701336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56748C-0270-4CD9-9FC2-82063B5AF12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8D71D4-3FC0-861C-1B1B-AE49AB5A7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3" y="168676"/>
            <a:ext cx="2134738" cy="65821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6F28B8C-7298-9F2C-07D9-8F2EFE97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9" y="1231545"/>
            <a:ext cx="6007001" cy="21974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A36FFBA-1230-DF86-1D30-589258C27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539" y="3479984"/>
            <a:ext cx="6708337" cy="1757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2E6F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CEAFC1-BC4A-862F-6EE1-90FDB54153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39" y="5362115"/>
            <a:ext cx="984192" cy="12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C042E9-5526-87FD-2F68-DF8FDD1DB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" y="858"/>
            <a:ext cx="12187764" cy="685628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10A71-B449-383A-2A48-CCFDD3F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124" y="6090528"/>
            <a:ext cx="701336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56748C-0270-4CD9-9FC2-82063B5AF12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8D71D4-3FC0-861C-1B1B-AE49AB5A7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3" y="168676"/>
            <a:ext cx="2134738" cy="65821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6F28B8C-7298-9F2C-07D9-8F2EFE97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9" y="1231545"/>
            <a:ext cx="6007001" cy="21974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A36FFBA-1230-DF86-1D30-589258C27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539" y="3479984"/>
            <a:ext cx="6104655" cy="1757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2E6F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4A5FC2-6F44-09CD-9D44-3FCF2DDB67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9" y="6013374"/>
            <a:ext cx="1786925" cy="597831"/>
          </a:xfrm>
          <a:prstGeom prst="rect">
            <a:avLst/>
          </a:prstGeom>
        </p:spPr>
      </p:pic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9D397391-6E57-B336-A5E7-3496AE8F0A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3660" y="1190593"/>
            <a:ext cx="4997052" cy="4476814"/>
          </a:xfrm>
          <a:custGeom>
            <a:avLst/>
            <a:gdLst>
              <a:gd name="connsiteX0" fmla="*/ 0 w 4999500"/>
              <a:gd name="connsiteY0" fmla="*/ 0 h 4521200"/>
              <a:gd name="connsiteX1" fmla="*/ 0 w 4999500"/>
              <a:gd name="connsiteY1" fmla="*/ 0 h 4521200"/>
              <a:gd name="connsiteX2" fmla="*/ 4999500 w 4999500"/>
              <a:gd name="connsiteY2" fmla="*/ 0 h 4521200"/>
              <a:gd name="connsiteX3" fmla="*/ 4999500 w 4999500"/>
              <a:gd name="connsiteY3" fmla="*/ 0 h 4521200"/>
              <a:gd name="connsiteX4" fmla="*/ 4999500 w 4999500"/>
              <a:gd name="connsiteY4" fmla="*/ 4521200 h 4521200"/>
              <a:gd name="connsiteX5" fmla="*/ 4999500 w 4999500"/>
              <a:gd name="connsiteY5" fmla="*/ 4521200 h 4521200"/>
              <a:gd name="connsiteX6" fmla="*/ 0 w 4999500"/>
              <a:gd name="connsiteY6" fmla="*/ 4521200 h 4521200"/>
              <a:gd name="connsiteX7" fmla="*/ 0 w 4999500"/>
              <a:gd name="connsiteY7" fmla="*/ 4521200 h 4521200"/>
              <a:gd name="connsiteX8" fmla="*/ 0 w 4999500"/>
              <a:gd name="connsiteY8" fmla="*/ 0 h 4521200"/>
              <a:gd name="connsiteX0" fmla="*/ 0 w 5026133"/>
              <a:gd name="connsiteY0" fmla="*/ 1269507 h 4521200"/>
              <a:gd name="connsiteX1" fmla="*/ 26633 w 5026133"/>
              <a:gd name="connsiteY1" fmla="*/ 0 h 4521200"/>
              <a:gd name="connsiteX2" fmla="*/ 5026133 w 5026133"/>
              <a:gd name="connsiteY2" fmla="*/ 0 h 4521200"/>
              <a:gd name="connsiteX3" fmla="*/ 5026133 w 5026133"/>
              <a:gd name="connsiteY3" fmla="*/ 0 h 4521200"/>
              <a:gd name="connsiteX4" fmla="*/ 5026133 w 5026133"/>
              <a:gd name="connsiteY4" fmla="*/ 4521200 h 4521200"/>
              <a:gd name="connsiteX5" fmla="*/ 5026133 w 5026133"/>
              <a:gd name="connsiteY5" fmla="*/ 4521200 h 4521200"/>
              <a:gd name="connsiteX6" fmla="*/ 26633 w 5026133"/>
              <a:gd name="connsiteY6" fmla="*/ 4521200 h 4521200"/>
              <a:gd name="connsiteX7" fmla="*/ 26633 w 5026133"/>
              <a:gd name="connsiteY7" fmla="*/ 4521200 h 4521200"/>
              <a:gd name="connsiteX8" fmla="*/ 0 w 5026133"/>
              <a:gd name="connsiteY8" fmla="*/ 1269507 h 4521200"/>
              <a:gd name="connsiteX0" fmla="*/ 0 w 5026133"/>
              <a:gd name="connsiteY0" fmla="*/ 1269507 h 4521200"/>
              <a:gd name="connsiteX1" fmla="*/ 1571348 w 5026133"/>
              <a:gd name="connsiteY1" fmla="*/ 142042 h 4521200"/>
              <a:gd name="connsiteX2" fmla="*/ 5026133 w 5026133"/>
              <a:gd name="connsiteY2" fmla="*/ 0 h 4521200"/>
              <a:gd name="connsiteX3" fmla="*/ 5026133 w 5026133"/>
              <a:gd name="connsiteY3" fmla="*/ 0 h 4521200"/>
              <a:gd name="connsiteX4" fmla="*/ 5026133 w 5026133"/>
              <a:gd name="connsiteY4" fmla="*/ 4521200 h 4521200"/>
              <a:gd name="connsiteX5" fmla="*/ 5026133 w 5026133"/>
              <a:gd name="connsiteY5" fmla="*/ 4521200 h 4521200"/>
              <a:gd name="connsiteX6" fmla="*/ 26633 w 5026133"/>
              <a:gd name="connsiteY6" fmla="*/ 4521200 h 4521200"/>
              <a:gd name="connsiteX7" fmla="*/ 26633 w 5026133"/>
              <a:gd name="connsiteY7" fmla="*/ 4521200 h 4521200"/>
              <a:gd name="connsiteX8" fmla="*/ 0 w 5026133"/>
              <a:gd name="connsiteY8" fmla="*/ 1269507 h 4521200"/>
              <a:gd name="connsiteX0" fmla="*/ 0 w 5026133"/>
              <a:gd name="connsiteY0" fmla="*/ 1269507 h 4521200"/>
              <a:gd name="connsiteX1" fmla="*/ 1571348 w 5026133"/>
              <a:gd name="connsiteY1" fmla="*/ 142042 h 4521200"/>
              <a:gd name="connsiteX2" fmla="*/ 5026133 w 5026133"/>
              <a:gd name="connsiteY2" fmla="*/ 0 h 4521200"/>
              <a:gd name="connsiteX3" fmla="*/ 5026133 w 5026133"/>
              <a:gd name="connsiteY3" fmla="*/ 0 h 4521200"/>
              <a:gd name="connsiteX4" fmla="*/ 5026133 w 5026133"/>
              <a:gd name="connsiteY4" fmla="*/ 4521200 h 4521200"/>
              <a:gd name="connsiteX5" fmla="*/ 5026133 w 5026133"/>
              <a:gd name="connsiteY5" fmla="*/ 4521200 h 4521200"/>
              <a:gd name="connsiteX6" fmla="*/ 26633 w 5026133"/>
              <a:gd name="connsiteY6" fmla="*/ 4521200 h 4521200"/>
              <a:gd name="connsiteX7" fmla="*/ 26633 w 5026133"/>
              <a:gd name="connsiteY7" fmla="*/ 4521200 h 4521200"/>
              <a:gd name="connsiteX8" fmla="*/ 0 w 5026133"/>
              <a:gd name="connsiteY8" fmla="*/ 1269507 h 4521200"/>
              <a:gd name="connsiteX0" fmla="*/ 5372 w 5031505"/>
              <a:gd name="connsiteY0" fmla="*/ 1269507 h 4521200"/>
              <a:gd name="connsiteX1" fmla="*/ 1576720 w 5031505"/>
              <a:gd name="connsiteY1" fmla="*/ 142042 h 4521200"/>
              <a:gd name="connsiteX2" fmla="*/ 5031505 w 5031505"/>
              <a:gd name="connsiteY2" fmla="*/ 0 h 4521200"/>
              <a:gd name="connsiteX3" fmla="*/ 5031505 w 5031505"/>
              <a:gd name="connsiteY3" fmla="*/ 0 h 4521200"/>
              <a:gd name="connsiteX4" fmla="*/ 5031505 w 5031505"/>
              <a:gd name="connsiteY4" fmla="*/ 4521200 h 4521200"/>
              <a:gd name="connsiteX5" fmla="*/ 5031505 w 5031505"/>
              <a:gd name="connsiteY5" fmla="*/ 4521200 h 4521200"/>
              <a:gd name="connsiteX6" fmla="*/ 32005 w 5031505"/>
              <a:gd name="connsiteY6" fmla="*/ 4521200 h 4521200"/>
              <a:gd name="connsiteX7" fmla="*/ 32005 w 5031505"/>
              <a:gd name="connsiteY7" fmla="*/ 4521200 h 4521200"/>
              <a:gd name="connsiteX8" fmla="*/ 5372 w 5031505"/>
              <a:gd name="connsiteY8" fmla="*/ 1269507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365 w 4999865"/>
              <a:gd name="connsiteY6" fmla="*/ 4521200 h 4521200"/>
              <a:gd name="connsiteX7" fmla="*/ 365 w 4999865"/>
              <a:gd name="connsiteY7" fmla="*/ 4521200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365 w 4999865"/>
              <a:gd name="connsiteY6" fmla="*/ 4521200 h 4521200"/>
              <a:gd name="connsiteX7" fmla="*/ 683946 w 4999865"/>
              <a:gd name="connsiteY7" fmla="*/ 3953030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683946 w 4999865"/>
              <a:gd name="connsiteY7" fmla="*/ 3953030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133530 w 4999865"/>
              <a:gd name="connsiteY7" fmla="*/ 3926397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488637 w 4999865"/>
              <a:gd name="connsiteY7" fmla="*/ 4086195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488637 w 4999865"/>
              <a:gd name="connsiteY7" fmla="*/ 4086195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488637 w 4999865"/>
              <a:gd name="connsiteY7" fmla="*/ 4086195 h 4521200"/>
              <a:gd name="connsiteX8" fmla="*/ 9242 w 4999865"/>
              <a:gd name="connsiteY8" fmla="*/ 2290439 h 4521200"/>
              <a:gd name="connsiteX0" fmla="*/ 9242 w 4999865"/>
              <a:gd name="connsiteY0" fmla="*/ 2290439 h 4559664"/>
              <a:gd name="connsiteX1" fmla="*/ 1545080 w 4999865"/>
              <a:gd name="connsiteY1" fmla="*/ 142042 h 4559664"/>
              <a:gd name="connsiteX2" fmla="*/ 4999865 w 4999865"/>
              <a:gd name="connsiteY2" fmla="*/ 0 h 4559664"/>
              <a:gd name="connsiteX3" fmla="*/ 4999865 w 4999865"/>
              <a:gd name="connsiteY3" fmla="*/ 0 h 4559664"/>
              <a:gd name="connsiteX4" fmla="*/ 4999865 w 4999865"/>
              <a:gd name="connsiteY4" fmla="*/ 4521200 h 4559664"/>
              <a:gd name="connsiteX5" fmla="*/ 4999865 w 4999865"/>
              <a:gd name="connsiteY5" fmla="*/ 4521200 h 4559664"/>
              <a:gd name="connsiteX6" fmla="*/ 2592645 w 4999865"/>
              <a:gd name="connsiteY6" fmla="*/ 4512323 h 4559664"/>
              <a:gd name="connsiteX7" fmla="*/ 1136707 w 4999865"/>
              <a:gd name="connsiteY7" fmla="*/ 4263748 h 4559664"/>
              <a:gd name="connsiteX8" fmla="*/ 9242 w 4999865"/>
              <a:gd name="connsiteY8" fmla="*/ 2290439 h 4559664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1136707 w 4999865"/>
              <a:gd name="connsiteY7" fmla="*/ 4263748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814587 w 4999865"/>
              <a:gd name="connsiteY6" fmla="*/ 4432424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814587 w 4999865"/>
              <a:gd name="connsiteY6" fmla="*/ 4432424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814587 w 4999865"/>
              <a:gd name="connsiteY6" fmla="*/ 4432424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48541"/>
              <a:gd name="connsiteX1" fmla="*/ 1545080 w 4999865"/>
              <a:gd name="connsiteY1" fmla="*/ 142042 h 4548541"/>
              <a:gd name="connsiteX2" fmla="*/ 4999865 w 4999865"/>
              <a:gd name="connsiteY2" fmla="*/ 0 h 4548541"/>
              <a:gd name="connsiteX3" fmla="*/ 4999865 w 4999865"/>
              <a:gd name="connsiteY3" fmla="*/ 0 h 4548541"/>
              <a:gd name="connsiteX4" fmla="*/ 4999865 w 4999865"/>
              <a:gd name="connsiteY4" fmla="*/ 4521200 h 4548541"/>
              <a:gd name="connsiteX5" fmla="*/ 4999865 w 4999865"/>
              <a:gd name="connsiteY5" fmla="*/ 4521200 h 4548541"/>
              <a:gd name="connsiteX6" fmla="*/ 2867853 w 4999865"/>
              <a:gd name="connsiteY6" fmla="*/ 4538956 h 4548541"/>
              <a:gd name="connsiteX7" fmla="*/ 754967 w 4999865"/>
              <a:gd name="connsiteY7" fmla="*/ 4210482 h 4548541"/>
              <a:gd name="connsiteX8" fmla="*/ 9242 w 4999865"/>
              <a:gd name="connsiteY8" fmla="*/ 2290439 h 4548541"/>
              <a:gd name="connsiteX0" fmla="*/ 9242 w 4999865"/>
              <a:gd name="connsiteY0" fmla="*/ 2290439 h 4538956"/>
              <a:gd name="connsiteX1" fmla="*/ 1545080 w 4999865"/>
              <a:gd name="connsiteY1" fmla="*/ 142042 h 4538956"/>
              <a:gd name="connsiteX2" fmla="*/ 4999865 w 4999865"/>
              <a:gd name="connsiteY2" fmla="*/ 0 h 4538956"/>
              <a:gd name="connsiteX3" fmla="*/ 4999865 w 4999865"/>
              <a:gd name="connsiteY3" fmla="*/ 0 h 4538956"/>
              <a:gd name="connsiteX4" fmla="*/ 4999865 w 4999865"/>
              <a:gd name="connsiteY4" fmla="*/ 4521200 h 4538956"/>
              <a:gd name="connsiteX5" fmla="*/ 4999865 w 4999865"/>
              <a:gd name="connsiteY5" fmla="*/ 4521200 h 4538956"/>
              <a:gd name="connsiteX6" fmla="*/ 2867853 w 4999865"/>
              <a:gd name="connsiteY6" fmla="*/ 4538956 h 4538956"/>
              <a:gd name="connsiteX7" fmla="*/ 754967 w 4999865"/>
              <a:gd name="connsiteY7" fmla="*/ 4210482 h 4538956"/>
              <a:gd name="connsiteX8" fmla="*/ 9242 w 4999865"/>
              <a:gd name="connsiteY8" fmla="*/ 2290439 h 4538956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4119605 w 4999865"/>
              <a:gd name="connsiteY6" fmla="*/ 4512323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4119605 w 4999865"/>
              <a:gd name="connsiteY6" fmla="*/ 4512323 h 4521200"/>
              <a:gd name="connsiteX7" fmla="*/ 1260994 w 4999865"/>
              <a:gd name="connsiteY7" fmla="*/ 4121705 h 4521200"/>
              <a:gd name="connsiteX8" fmla="*/ 9242 w 4999865"/>
              <a:gd name="connsiteY8" fmla="*/ 2290439 h 4521200"/>
              <a:gd name="connsiteX0" fmla="*/ 106938 w 4715822"/>
              <a:gd name="connsiteY0" fmla="*/ 2423604 h 4521200"/>
              <a:gd name="connsiteX1" fmla="*/ 1261037 w 4715822"/>
              <a:gd name="connsiteY1" fmla="*/ 142042 h 4521200"/>
              <a:gd name="connsiteX2" fmla="*/ 4715822 w 4715822"/>
              <a:gd name="connsiteY2" fmla="*/ 0 h 4521200"/>
              <a:gd name="connsiteX3" fmla="*/ 4715822 w 4715822"/>
              <a:gd name="connsiteY3" fmla="*/ 0 h 4521200"/>
              <a:gd name="connsiteX4" fmla="*/ 4715822 w 4715822"/>
              <a:gd name="connsiteY4" fmla="*/ 4521200 h 4521200"/>
              <a:gd name="connsiteX5" fmla="*/ 4715822 w 4715822"/>
              <a:gd name="connsiteY5" fmla="*/ 4521200 h 4521200"/>
              <a:gd name="connsiteX6" fmla="*/ 3835562 w 4715822"/>
              <a:gd name="connsiteY6" fmla="*/ 4512323 h 4521200"/>
              <a:gd name="connsiteX7" fmla="*/ 976951 w 4715822"/>
              <a:gd name="connsiteY7" fmla="*/ 4121705 h 4521200"/>
              <a:gd name="connsiteX8" fmla="*/ 106938 w 4715822"/>
              <a:gd name="connsiteY8" fmla="*/ 2423604 h 4521200"/>
              <a:gd name="connsiteX0" fmla="*/ 106938 w 4715822"/>
              <a:gd name="connsiteY0" fmla="*/ 2423604 h 4521200"/>
              <a:gd name="connsiteX1" fmla="*/ 1261037 w 4715822"/>
              <a:gd name="connsiteY1" fmla="*/ 142042 h 4521200"/>
              <a:gd name="connsiteX2" fmla="*/ 4715822 w 4715822"/>
              <a:gd name="connsiteY2" fmla="*/ 0 h 4521200"/>
              <a:gd name="connsiteX3" fmla="*/ 4715822 w 4715822"/>
              <a:gd name="connsiteY3" fmla="*/ 0 h 4521200"/>
              <a:gd name="connsiteX4" fmla="*/ 4715822 w 4715822"/>
              <a:gd name="connsiteY4" fmla="*/ 4521200 h 4521200"/>
              <a:gd name="connsiteX5" fmla="*/ 4715822 w 4715822"/>
              <a:gd name="connsiteY5" fmla="*/ 4521200 h 4521200"/>
              <a:gd name="connsiteX6" fmla="*/ 3835562 w 4715822"/>
              <a:gd name="connsiteY6" fmla="*/ 4512323 h 4521200"/>
              <a:gd name="connsiteX7" fmla="*/ 976951 w 4715822"/>
              <a:gd name="connsiteY7" fmla="*/ 4121705 h 4521200"/>
              <a:gd name="connsiteX8" fmla="*/ 106938 w 4715822"/>
              <a:gd name="connsiteY8" fmla="*/ 2423604 h 4521200"/>
              <a:gd name="connsiteX0" fmla="*/ 265024 w 4003895"/>
              <a:gd name="connsiteY0" fmla="*/ 4121705 h 4521200"/>
              <a:gd name="connsiteX1" fmla="*/ 549110 w 4003895"/>
              <a:gd name="connsiteY1" fmla="*/ 142042 h 4521200"/>
              <a:gd name="connsiteX2" fmla="*/ 4003895 w 4003895"/>
              <a:gd name="connsiteY2" fmla="*/ 0 h 4521200"/>
              <a:gd name="connsiteX3" fmla="*/ 4003895 w 4003895"/>
              <a:gd name="connsiteY3" fmla="*/ 0 h 4521200"/>
              <a:gd name="connsiteX4" fmla="*/ 4003895 w 4003895"/>
              <a:gd name="connsiteY4" fmla="*/ 4521200 h 4521200"/>
              <a:gd name="connsiteX5" fmla="*/ 4003895 w 4003895"/>
              <a:gd name="connsiteY5" fmla="*/ 4521200 h 4521200"/>
              <a:gd name="connsiteX6" fmla="*/ 3123635 w 4003895"/>
              <a:gd name="connsiteY6" fmla="*/ 4512323 h 4521200"/>
              <a:gd name="connsiteX7" fmla="*/ 265024 w 4003895"/>
              <a:gd name="connsiteY7" fmla="*/ 4121705 h 4521200"/>
              <a:gd name="connsiteX0" fmla="*/ 932707 w 4671578"/>
              <a:gd name="connsiteY0" fmla="*/ 4121705 h 4521200"/>
              <a:gd name="connsiteX1" fmla="*/ 1216793 w 4671578"/>
              <a:gd name="connsiteY1" fmla="*/ 142042 h 4521200"/>
              <a:gd name="connsiteX2" fmla="*/ 4671578 w 4671578"/>
              <a:gd name="connsiteY2" fmla="*/ 0 h 4521200"/>
              <a:gd name="connsiteX3" fmla="*/ 4671578 w 4671578"/>
              <a:gd name="connsiteY3" fmla="*/ 0 h 4521200"/>
              <a:gd name="connsiteX4" fmla="*/ 4671578 w 4671578"/>
              <a:gd name="connsiteY4" fmla="*/ 4521200 h 4521200"/>
              <a:gd name="connsiteX5" fmla="*/ 4671578 w 4671578"/>
              <a:gd name="connsiteY5" fmla="*/ 4521200 h 4521200"/>
              <a:gd name="connsiteX6" fmla="*/ 3791318 w 4671578"/>
              <a:gd name="connsiteY6" fmla="*/ 4512323 h 4521200"/>
              <a:gd name="connsiteX7" fmla="*/ 932707 w 4671578"/>
              <a:gd name="connsiteY7" fmla="*/ 4121705 h 4521200"/>
              <a:gd name="connsiteX0" fmla="*/ 932707 w 4671578"/>
              <a:gd name="connsiteY0" fmla="*/ 4121705 h 4521200"/>
              <a:gd name="connsiteX1" fmla="*/ 1216793 w 4671578"/>
              <a:gd name="connsiteY1" fmla="*/ 142042 h 4521200"/>
              <a:gd name="connsiteX2" fmla="*/ 4671578 w 4671578"/>
              <a:gd name="connsiteY2" fmla="*/ 0 h 4521200"/>
              <a:gd name="connsiteX3" fmla="*/ 4671578 w 4671578"/>
              <a:gd name="connsiteY3" fmla="*/ 0 h 4521200"/>
              <a:gd name="connsiteX4" fmla="*/ 4671578 w 4671578"/>
              <a:gd name="connsiteY4" fmla="*/ 4521200 h 4521200"/>
              <a:gd name="connsiteX5" fmla="*/ 4671578 w 4671578"/>
              <a:gd name="connsiteY5" fmla="*/ 4521200 h 4521200"/>
              <a:gd name="connsiteX6" fmla="*/ 3791318 w 4671578"/>
              <a:gd name="connsiteY6" fmla="*/ 4512323 h 4521200"/>
              <a:gd name="connsiteX7" fmla="*/ 932707 w 4671578"/>
              <a:gd name="connsiteY7" fmla="*/ 4121705 h 4521200"/>
              <a:gd name="connsiteX0" fmla="*/ 1081749 w 4820620"/>
              <a:gd name="connsiteY0" fmla="*/ 4121705 h 4521200"/>
              <a:gd name="connsiteX1" fmla="*/ 1365835 w 4820620"/>
              <a:gd name="connsiteY1" fmla="*/ 142042 h 4521200"/>
              <a:gd name="connsiteX2" fmla="*/ 4820620 w 4820620"/>
              <a:gd name="connsiteY2" fmla="*/ 0 h 4521200"/>
              <a:gd name="connsiteX3" fmla="*/ 4820620 w 4820620"/>
              <a:gd name="connsiteY3" fmla="*/ 0 h 4521200"/>
              <a:gd name="connsiteX4" fmla="*/ 4820620 w 4820620"/>
              <a:gd name="connsiteY4" fmla="*/ 4521200 h 4521200"/>
              <a:gd name="connsiteX5" fmla="*/ 4820620 w 4820620"/>
              <a:gd name="connsiteY5" fmla="*/ 4521200 h 4521200"/>
              <a:gd name="connsiteX6" fmla="*/ 3940360 w 4820620"/>
              <a:gd name="connsiteY6" fmla="*/ 4512323 h 4521200"/>
              <a:gd name="connsiteX7" fmla="*/ 1081749 w 4820620"/>
              <a:gd name="connsiteY7" fmla="*/ 4121705 h 4521200"/>
              <a:gd name="connsiteX0" fmla="*/ 1081749 w 4820620"/>
              <a:gd name="connsiteY0" fmla="*/ 4121705 h 4521200"/>
              <a:gd name="connsiteX1" fmla="*/ 1365835 w 4820620"/>
              <a:gd name="connsiteY1" fmla="*/ 142042 h 4521200"/>
              <a:gd name="connsiteX2" fmla="*/ 4820620 w 4820620"/>
              <a:gd name="connsiteY2" fmla="*/ 0 h 4521200"/>
              <a:gd name="connsiteX3" fmla="*/ 4820620 w 4820620"/>
              <a:gd name="connsiteY3" fmla="*/ 168675 h 4521200"/>
              <a:gd name="connsiteX4" fmla="*/ 4820620 w 4820620"/>
              <a:gd name="connsiteY4" fmla="*/ 4521200 h 4521200"/>
              <a:gd name="connsiteX5" fmla="*/ 4820620 w 4820620"/>
              <a:gd name="connsiteY5" fmla="*/ 4521200 h 4521200"/>
              <a:gd name="connsiteX6" fmla="*/ 3940360 w 4820620"/>
              <a:gd name="connsiteY6" fmla="*/ 4512323 h 4521200"/>
              <a:gd name="connsiteX7" fmla="*/ 1081749 w 4820620"/>
              <a:gd name="connsiteY7" fmla="*/ 4121705 h 4521200"/>
              <a:gd name="connsiteX0" fmla="*/ 1081749 w 4820620"/>
              <a:gd name="connsiteY0" fmla="*/ 4121705 h 4521200"/>
              <a:gd name="connsiteX1" fmla="*/ 1365835 w 4820620"/>
              <a:gd name="connsiteY1" fmla="*/ 142042 h 4521200"/>
              <a:gd name="connsiteX2" fmla="*/ 4820620 w 4820620"/>
              <a:gd name="connsiteY2" fmla="*/ 0 h 4521200"/>
              <a:gd name="connsiteX3" fmla="*/ 4820620 w 4820620"/>
              <a:gd name="connsiteY3" fmla="*/ 1154096 h 4521200"/>
              <a:gd name="connsiteX4" fmla="*/ 4820620 w 4820620"/>
              <a:gd name="connsiteY4" fmla="*/ 4521200 h 4521200"/>
              <a:gd name="connsiteX5" fmla="*/ 4820620 w 4820620"/>
              <a:gd name="connsiteY5" fmla="*/ 4521200 h 4521200"/>
              <a:gd name="connsiteX6" fmla="*/ 3940360 w 4820620"/>
              <a:gd name="connsiteY6" fmla="*/ 4512323 h 4521200"/>
              <a:gd name="connsiteX7" fmla="*/ 1081749 w 4820620"/>
              <a:gd name="connsiteY7" fmla="*/ 4121705 h 4521200"/>
              <a:gd name="connsiteX0" fmla="*/ 1081749 w 4838376"/>
              <a:gd name="connsiteY0" fmla="*/ 4050683 h 4450178"/>
              <a:gd name="connsiteX1" fmla="*/ 1365835 w 4838376"/>
              <a:gd name="connsiteY1" fmla="*/ 71020 h 4450178"/>
              <a:gd name="connsiteX2" fmla="*/ 4838376 w 4838376"/>
              <a:gd name="connsiteY2" fmla="*/ 0 h 4450178"/>
              <a:gd name="connsiteX3" fmla="*/ 4820620 w 4838376"/>
              <a:gd name="connsiteY3" fmla="*/ 1083074 h 4450178"/>
              <a:gd name="connsiteX4" fmla="*/ 4820620 w 4838376"/>
              <a:gd name="connsiteY4" fmla="*/ 4450178 h 4450178"/>
              <a:gd name="connsiteX5" fmla="*/ 4820620 w 4838376"/>
              <a:gd name="connsiteY5" fmla="*/ 4450178 h 4450178"/>
              <a:gd name="connsiteX6" fmla="*/ 3940360 w 4838376"/>
              <a:gd name="connsiteY6" fmla="*/ 4441301 h 4450178"/>
              <a:gd name="connsiteX7" fmla="*/ 1081749 w 4838376"/>
              <a:gd name="connsiteY7" fmla="*/ 4050683 h 4450178"/>
              <a:gd name="connsiteX0" fmla="*/ 1084910 w 4841537"/>
              <a:gd name="connsiteY0" fmla="*/ 4050683 h 4450178"/>
              <a:gd name="connsiteX1" fmla="*/ 1360118 w 4841537"/>
              <a:gd name="connsiteY1" fmla="*/ 71020 h 4450178"/>
              <a:gd name="connsiteX2" fmla="*/ 4841537 w 4841537"/>
              <a:gd name="connsiteY2" fmla="*/ 0 h 4450178"/>
              <a:gd name="connsiteX3" fmla="*/ 4823781 w 4841537"/>
              <a:gd name="connsiteY3" fmla="*/ 1083074 h 4450178"/>
              <a:gd name="connsiteX4" fmla="*/ 4823781 w 4841537"/>
              <a:gd name="connsiteY4" fmla="*/ 4450178 h 4450178"/>
              <a:gd name="connsiteX5" fmla="*/ 4823781 w 4841537"/>
              <a:gd name="connsiteY5" fmla="*/ 4450178 h 4450178"/>
              <a:gd name="connsiteX6" fmla="*/ 3943521 w 4841537"/>
              <a:gd name="connsiteY6" fmla="*/ 4441301 h 4450178"/>
              <a:gd name="connsiteX7" fmla="*/ 1084910 w 4841537"/>
              <a:gd name="connsiteY7" fmla="*/ 4050683 h 4450178"/>
              <a:gd name="connsiteX0" fmla="*/ 998999 w 5013079"/>
              <a:gd name="connsiteY0" fmla="*/ 4015172 h 4450178"/>
              <a:gd name="connsiteX1" fmla="*/ 1531660 w 5013079"/>
              <a:gd name="connsiteY1" fmla="*/ 71020 h 4450178"/>
              <a:gd name="connsiteX2" fmla="*/ 5013079 w 5013079"/>
              <a:gd name="connsiteY2" fmla="*/ 0 h 4450178"/>
              <a:gd name="connsiteX3" fmla="*/ 4995323 w 5013079"/>
              <a:gd name="connsiteY3" fmla="*/ 1083074 h 4450178"/>
              <a:gd name="connsiteX4" fmla="*/ 4995323 w 5013079"/>
              <a:gd name="connsiteY4" fmla="*/ 4450178 h 4450178"/>
              <a:gd name="connsiteX5" fmla="*/ 4995323 w 5013079"/>
              <a:gd name="connsiteY5" fmla="*/ 4450178 h 4450178"/>
              <a:gd name="connsiteX6" fmla="*/ 4115063 w 5013079"/>
              <a:gd name="connsiteY6" fmla="*/ 4441301 h 4450178"/>
              <a:gd name="connsiteX7" fmla="*/ 998999 w 5013079"/>
              <a:gd name="connsiteY7" fmla="*/ 4015172 h 4450178"/>
              <a:gd name="connsiteX0" fmla="*/ 847738 w 4861818"/>
              <a:gd name="connsiteY0" fmla="*/ 4041807 h 4476813"/>
              <a:gd name="connsiteX1" fmla="*/ 1939692 w 4861818"/>
              <a:gd name="connsiteY1" fmla="*/ 0 h 4476813"/>
              <a:gd name="connsiteX2" fmla="*/ 4861818 w 4861818"/>
              <a:gd name="connsiteY2" fmla="*/ 26635 h 4476813"/>
              <a:gd name="connsiteX3" fmla="*/ 4844062 w 4861818"/>
              <a:gd name="connsiteY3" fmla="*/ 1109709 h 4476813"/>
              <a:gd name="connsiteX4" fmla="*/ 4844062 w 4861818"/>
              <a:gd name="connsiteY4" fmla="*/ 4476813 h 4476813"/>
              <a:gd name="connsiteX5" fmla="*/ 4844062 w 4861818"/>
              <a:gd name="connsiteY5" fmla="*/ 4476813 h 4476813"/>
              <a:gd name="connsiteX6" fmla="*/ 3963802 w 4861818"/>
              <a:gd name="connsiteY6" fmla="*/ 4467936 h 4476813"/>
              <a:gd name="connsiteX7" fmla="*/ 847738 w 4861818"/>
              <a:gd name="connsiteY7" fmla="*/ 4041807 h 4476813"/>
              <a:gd name="connsiteX0" fmla="*/ 881047 w 4895127"/>
              <a:gd name="connsiteY0" fmla="*/ 4041807 h 4476813"/>
              <a:gd name="connsiteX1" fmla="*/ 1973001 w 4895127"/>
              <a:gd name="connsiteY1" fmla="*/ 0 h 4476813"/>
              <a:gd name="connsiteX2" fmla="*/ 4895127 w 4895127"/>
              <a:gd name="connsiteY2" fmla="*/ 26635 h 4476813"/>
              <a:gd name="connsiteX3" fmla="*/ 4877371 w 4895127"/>
              <a:gd name="connsiteY3" fmla="*/ 1109709 h 4476813"/>
              <a:gd name="connsiteX4" fmla="*/ 4877371 w 4895127"/>
              <a:gd name="connsiteY4" fmla="*/ 4476813 h 4476813"/>
              <a:gd name="connsiteX5" fmla="*/ 4877371 w 4895127"/>
              <a:gd name="connsiteY5" fmla="*/ 4476813 h 4476813"/>
              <a:gd name="connsiteX6" fmla="*/ 3997111 w 4895127"/>
              <a:gd name="connsiteY6" fmla="*/ 4467936 h 4476813"/>
              <a:gd name="connsiteX7" fmla="*/ 881047 w 4895127"/>
              <a:gd name="connsiteY7" fmla="*/ 4041807 h 4476813"/>
              <a:gd name="connsiteX0" fmla="*/ 881047 w 4895127"/>
              <a:gd name="connsiteY0" fmla="*/ 4041807 h 4476813"/>
              <a:gd name="connsiteX1" fmla="*/ 1973001 w 4895127"/>
              <a:gd name="connsiteY1" fmla="*/ 0 h 4476813"/>
              <a:gd name="connsiteX2" fmla="*/ 4895127 w 4895127"/>
              <a:gd name="connsiteY2" fmla="*/ 26635 h 4476813"/>
              <a:gd name="connsiteX3" fmla="*/ 4877371 w 4895127"/>
              <a:gd name="connsiteY3" fmla="*/ 1109709 h 4476813"/>
              <a:gd name="connsiteX4" fmla="*/ 4877371 w 4895127"/>
              <a:gd name="connsiteY4" fmla="*/ 4476813 h 4476813"/>
              <a:gd name="connsiteX5" fmla="*/ 4877371 w 4895127"/>
              <a:gd name="connsiteY5" fmla="*/ 4476813 h 4476813"/>
              <a:gd name="connsiteX6" fmla="*/ 3997111 w 4895127"/>
              <a:gd name="connsiteY6" fmla="*/ 4467936 h 4476813"/>
              <a:gd name="connsiteX7" fmla="*/ 881047 w 4895127"/>
              <a:gd name="connsiteY7" fmla="*/ 4041807 h 4476813"/>
              <a:gd name="connsiteX0" fmla="*/ 881047 w 4895127"/>
              <a:gd name="connsiteY0" fmla="*/ 4086194 h 4521200"/>
              <a:gd name="connsiteX1" fmla="*/ 1973001 w 4895127"/>
              <a:gd name="connsiteY1" fmla="*/ 44387 h 4521200"/>
              <a:gd name="connsiteX2" fmla="*/ 4895127 w 4895127"/>
              <a:gd name="connsiteY2" fmla="*/ 0 h 4521200"/>
              <a:gd name="connsiteX3" fmla="*/ 4877371 w 4895127"/>
              <a:gd name="connsiteY3" fmla="*/ 1154096 h 4521200"/>
              <a:gd name="connsiteX4" fmla="*/ 4877371 w 4895127"/>
              <a:gd name="connsiteY4" fmla="*/ 4521200 h 4521200"/>
              <a:gd name="connsiteX5" fmla="*/ 4877371 w 4895127"/>
              <a:gd name="connsiteY5" fmla="*/ 4521200 h 4521200"/>
              <a:gd name="connsiteX6" fmla="*/ 3997111 w 4895127"/>
              <a:gd name="connsiteY6" fmla="*/ 4512323 h 4521200"/>
              <a:gd name="connsiteX7" fmla="*/ 881047 w 4895127"/>
              <a:gd name="connsiteY7" fmla="*/ 4086194 h 4521200"/>
              <a:gd name="connsiteX0" fmla="*/ 881047 w 4912882"/>
              <a:gd name="connsiteY0" fmla="*/ 4086194 h 4530078"/>
              <a:gd name="connsiteX1" fmla="*/ 1973001 w 4912882"/>
              <a:gd name="connsiteY1" fmla="*/ 44387 h 4530078"/>
              <a:gd name="connsiteX2" fmla="*/ 4895127 w 4912882"/>
              <a:gd name="connsiteY2" fmla="*/ 0 h 4530078"/>
              <a:gd name="connsiteX3" fmla="*/ 4877371 w 4912882"/>
              <a:gd name="connsiteY3" fmla="*/ 1154096 h 4530078"/>
              <a:gd name="connsiteX4" fmla="*/ 4877371 w 4912882"/>
              <a:gd name="connsiteY4" fmla="*/ 4521200 h 4530078"/>
              <a:gd name="connsiteX5" fmla="*/ 4912882 w 4912882"/>
              <a:gd name="connsiteY5" fmla="*/ 4530078 h 4530078"/>
              <a:gd name="connsiteX6" fmla="*/ 3997111 w 4912882"/>
              <a:gd name="connsiteY6" fmla="*/ 4512323 h 4530078"/>
              <a:gd name="connsiteX7" fmla="*/ 881047 w 4912882"/>
              <a:gd name="connsiteY7" fmla="*/ 4086194 h 4530078"/>
              <a:gd name="connsiteX0" fmla="*/ 881047 w 4895127"/>
              <a:gd name="connsiteY0" fmla="*/ 4086194 h 4521200"/>
              <a:gd name="connsiteX1" fmla="*/ 1973001 w 4895127"/>
              <a:gd name="connsiteY1" fmla="*/ 44387 h 4521200"/>
              <a:gd name="connsiteX2" fmla="*/ 4895127 w 4895127"/>
              <a:gd name="connsiteY2" fmla="*/ 0 h 4521200"/>
              <a:gd name="connsiteX3" fmla="*/ 4877371 w 4895127"/>
              <a:gd name="connsiteY3" fmla="*/ 1154096 h 4521200"/>
              <a:gd name="connsiteX4" fmla="*/ 4877371 w 4895127"/>
              <a:gd name="connsiteY4" fmla="*/ 4521200 h 4521200"/>
              <a:gd name="connsiteX5" fmla="*/ 4761961 w 4895127"/>
              <a:gd name="connsiteY5" fmla="*/ 4494567 h 4521200"/>
              <a:gd name="connsiteX6" fmla="*/ 3997111 w 4895127"/>
              <a:gd name="connsiteY6" fmla="*/ 4512323 h 4521200"/>
              <a:gd name="connsiteX7" fmla="*/ 881047 w 4895127"/>
              <a:gd name="connsiteY7" fmla="*/ 4086194 h 4521200"/>
              <a:gd name="connsiteX0" fmla="*/ 881047 w 4895127"/>
              <a:gd name="connsiteY0" fmla="*/ 4086194 h 4521201"/>
              <a:gd name="connsiteX1" fmla="*/ 1973001 w 4895127"/>
              <a:gd name="connsiteY1" fmla="*/ 44387 h 4521201"/>
              <a:gd name="connsiteX2" fmla="*/ 4895127 w 4895127"/>
              <a:gd name="connsiteY2" fmla="*/ 0 h 4521201"/>
              <a:gd name="connsiteX3" fmla="*/ 4877371 w 4895127"/>
              <a:gd name="connsiteY3" fmla="*/ 1154096 h 4521201"/>
              <a:gd name="connsiteX4" fmla="*/ 4877371 w 4895127"/>
              <a:gd name="connsiteY4" fmla="*/ 4521200 h 4521201"/>
              <a:gd name="connsiteX5" fmla="*/ 4761961 w 4895127"/>
              <a:gd name="connsiteY5" fmla="*/ 4494567 h 4521201"/>
              <a:gd name="connsiteX6" fmla="*/ 3730781 w 4895127"/>
              <a:gd name="connsiteY6" fmla="*/ 4521201 h 4521201"/>
              <a:gd name="connsiteX7" fmla="*/ 881047 w 4895127"/>
              <a:gd name="connsiteY7" fmla="*/ 4086194 h 4521201"/>
              <a:gd name="connsiteX0" fmla="*/ 881047 w 5081558"/>
              <a:gd name="connsiteY0" fmla="*/ 4086194 h 4521201"/>
              <a:gd name="connsiteX1" fmla="*/ 1973001 w 5081558"/>
              <a:gd name="connsiteY1" fmla="*/ 44387 h 4521201"/>
              <a:gd name="connsiteX2" fmla="*/ 4895127 w 5081558"/>
              <a:gd name="connsiteY2" fmla="*/ 0 h 4521201"/>
              <a:gd name="connsiteX3" fmla="*/ 4877371 w 5081558"/>
              <a:gd name="connsiteY3" fmla="*/ 1154096 h 4521201"/>
              <a:gd name="connsiteX4" fmla="*/ 5081558 w 5081558"/>
              <a:gd name="connsiteY4" fmla="*/ 4512323 h 4521201"/>
              <a:gd name="connsiteX5" fmla="*/ 4761961 w 5081558"/>
              <a:gd name="connsiteY5" fmla="*/ 4494567 h 4521201"/>
              <a:gd name="connsiteX6" fmla="*/ 3730781 w 5081558"/>
              <a:gd name="connsiteY6" fmla="*/ 4521201 h 4521201"/>
              <a:gd name="connsiteX7" fmla="*/ 881047 w 5081558"/>
              <a:gd name="connsiteY7" fmla="*/ 4086194 h 4521201"/>
              <a:gd name="connsiteX0" fmla="*/ 881047 w 5081558"/>
              <a:gd name="connsiteY0" fmla="*/ 4086194 h 4521201"/>
              <a:gd name="connsiteX1" fmla="*/ 1973001 w 5081558"/>
              <a:gd name="connsiteY1" fmla="*/ 44387 h 4521201"/>
              <a:gd name="connsiteX2" fmla="*/ 4895127 w 5081558"/>
              <a:gd name="connsiteY2" fmla="*/ 0 h 4521201"/>
              <a:gd name="connsiteX3" fmla="*/ 4877371 w 5081558"/>
              <a:gd name="connsiteY3" fmla="*/ 1154096 h 4521201"/>
              <a:gd name="connsiteX4" fmla="*/ 5081558 w 5081558"/>
              <a:gd name="connsiteY4" fmla="*/ 4512323 h 4521201"/>
              <a:gd name="connsiteX5" fmla="*/ 4779716 w 5081558"/>
              <a:gd name="connsiteY5" fmla="*/ 4521200 h 4521201"/>
              <a:gd name="connsiteX6" fmla="*/ 3730781 w 5081558"/>
              <a:gd name="connsiteY6" fmla="*/ 4521201 h 4521201"/>
              <a:gd name="connsiteX7" fmla="*/ 881047 w 5081558"/>
              <a:gd name="connsiteY7" fmla="*/ 4086194 h 4521201"/>
              <a:gd name="connsiteX0" fmla="*/ 881047 w 5081558"/>
              <a:gd name="connsiteY0" fmla="*/ 4086194 h 4522908"/>
              <a:gd name="connsiteX1" fmla="*/ 1973001 w 5081558"/>
              <a:gd name="connsiteY1" fmla="*/ 44387 h 4522908"/>
              <a:gd name="connsiteX2" fmla="*/ 4895127 w 5081558"/>
              <a:gd name="connsiteY2" fmla="*/ 0 h 4522908"/>
              <a:gd name="connsiteX3" fmla="*/ 4877371 w 5081558"/>
              <a:gd name="connsiteY3" fmla="*/ 1154096 h 4522908"/>
              <a:gd name="connsiteX4" fmla="*/ 5081558 w 5081558"/>
              <a:gd name="connsiteY4" fmla="*/ 4512323 h 4522908"/>
              <a:gd name="connsiteX5" fmla="*/ 4779716 w 5081558"/>
              <a:gd name="connsiteY5" fmla="*/ 4521200 h 4522908"/>
              <a:gd name="connsiteX6" fmla="*/ 3730781 w 5081558"/>
              <a:gd name="connsiteY6" fmla="*/ 4521201 h 4522908"/>
              <a:gd name="connsiteX7" fmla="*/ 881047 w 5081558"/>
              <a:gd name="connsiteY7" fmla="*/ 4086194 h 4522908"/>
              <a:gd name="connsiteX0" fmla="*/ 976658 w 5177169"/>
              <a:gd name="connsiteY0" fmla="*/ 4086194 h 4522908"/>
              <a:gd name="connsiteX1" fmla="*/ 2068612 w 5177169"/>
              <a:gd name="connsiteY1" fmla="*/ 44387 h 4522908"/>
              <a:gd name="connsiteX2" fmla="*/ 4990738 w 5177169"/>
              <a:gd name="connsiteY2" fmla="*/ 0 h 4522908"/>
              <a:gd name="connsiteX3" fmla="*/ 4972982 w 5177169"/>
              <a:gd name="connsiteY3" fmla="*/ 1154096 h 4522908"/>
              <a:gd name="connsiteX4" fmla="*/ 5177169 w 5177169"/>
              <a:gd name="connsiteY4" fmla="*/ 4512323 h 4522908"/>
              <a:gd name="connsiteX5" fmla="*/ 4875327 w 5177169"/>
              <a:gd name="connsiteY5" fmla="*/ 4521200 h 4522908"/>
              <a:gd name="connsiteX6" fmla="*/ 3826392 w 5177169"/>
              <a:gd name="connsiteY6" fmla="*/ 4521201 h 4522908"/>
              <a:gd name="connsiteX7" fmla="*/ 976658 w 5177169"/>
              <a:gd name="connsiteY7" fmla="*/ 4086194 h 4522908"/>
              <a:gd name="connsiteX0" fmla="*/ 976658 w 5177169"/>
              <a:gd name="connsiteY0" fmla="*/ 4041807 h 4478521"/>
              <a:gd name="connsiteX1" fmla="*/ 2068612 w 5177169"/>
              <a:gd name="connsiteY1" fmla="*/ 0 h 4478521"/>
              <a:gd name="connsiteX2" fmla="*/ 4990738 w 5177169"/>
              <a:gd name="connsiteY2" fmla="*/ 8879 h 4478521"/>
              <a:gd name="connsiteX3" fmla="*/ 4972982 w 5177169"/>
              <a:gd name="connsiteY3" fmla="*/ 1109709 h 4478521"/>
              <a:gd name="connsiteX4" fmla="*/ 5177169 w 5177169"/>
              <a:gd name="connsiteY4" fmla="*/ 4467936 h 4478521"/>
              <a:gd name="connsiteX5" fmla="*/ 4875327 w 5177169"/>
              <a:gd name="connsiteY5" fmla="*/ 4476813 h 4478521"/>
              <a:gd name="connsiteX6" fmla="*/ 3826392 w 5177169"/>
              <a:gd name="connsiteY6" fmla="*/ 4476814 h 4478521"/>
              <a:gd name="connsiteX7" fmla="*/ 976658 w 5177169"/>
              <a:gd name="connsiteY7" fmla="*/ 4041807 h 4478521"/>
              <a:gd name="connsiteX0" fmla="*/ 1013720 w 5089943"/>
              <a:gd name="connsiteY0" fmla="*/ 4148339 h 4484382"/>
              <a:gd name="connsiteX1" fmla="*/ 1981386 w 5089943"/>
              <a:gd name="connsiteY1" fmla="*/ 0 h 4484382"/>
              <a:gd name="connsiteX2" fmla="*/ 4903512 w 5089943"/>
              <a:gd name="connsiteY2" fmla="*/ 8879 h 4484382"/>
              <a:gd name="connsiteX3" fmla="*/ 4885756 w 5089943"/>
              <a:gd name="connsiteY3" fmla="*/ 1109709 h 4484382"/>
              <a:gd name="connsiteX4" fmla="*/ 5089943 w 5089943"/>
              <a:gd name="connsiteY4" fmla="*/ 4467936 h 4484382"/>
              <a:gd name="connsiteX5" fmla="*/ 4788101 w 5089943"/>
              <a:gd name="connsiteY5" fmla="*/ 4476813 h 4484382"/>
              <a:gd name="connsiteX6" fmla="*/ 3739166 w 5089943"/>
              <a:gd name="connsiteY6" fmla="*/ 4476814 h 4484382"/>
              <a:gd name="connsiteX7" fmla="*/ 1013720 w 5089943"/>
              <a:gd name="connsiteY7" fmla="*/ 4148339 h 4484382"/>
              <a:gd name="connsiteX0" fmla="*/ 974095 w 5183483"/>
              <a:gd name="connsiteY0" fmla="*/ 4095073 h 4478521"/>
              <a:gd name="connsiteX1" fmla="*/ 2074926 w 5183483"/>
              <a:gd name="connsiteY1" fmla="*/ 0 h 4478521"/>
              <a:gd name="connsiteX2" fmla="*/ 4997052 w 5183483"/>
              <a:gd name="connsiteY2" fmla="*/ 8879 h 4478521"/>
              <a:gd name="connsiteX3" fmla="*/ 4979296 w 5183483"/>
              <a:gd name="connsiteY3" fmla="*/ 1109709 h 4478521"/>
              <a:gd name="connsiteX4" fmla="*/ 5183483 w 5183483"/>
              <a:gd name="connsiteY4" fmla="*/ 4467936 h 4478521"/>
              <a:gd name="connsiteX5" fmla="*/ 4881641 w 5183483"/>
              <a:gd name="connsiteY5" fmla="*/ 4476813 h 4478521"/>
              <a:gd name="connsiteX6" fmla="*/ 3832706 w 5183483"/>
              <a:gd name="connsiteY6" fmla="*/ 4476814 h 4478521"/>
              <a:gd name="connsiteX7" fmla="*/ 974095 w 5183483"/>
              <a:gd name="connsiteY7" fmla="*/ 4095073 h 4478521"/>
              <a:gd name="connsiteX0" fmla="*/ 974095 w 4997052"/>
              <a:gd name="connsiteY0" fmla="*/ 4095073 h 4478521"/>
              <a:gd name="connsiteX1" fmla="*/ 2074926 w 4997052"/>
              <a:gd name="connsiteY1" fmla="*/ 0 h 4478521"/>
              <a:gd name="connsiteX2" fmla="*/ 4997052 w 4997052"/>
              <a:gd name="connsiteY2" fmla="*/ 8879 h 4478521"/>
              <a:gd name="connsiteX3" fmla="*/ 4979296 w 4997052"/>
              <a:gd name="connsiteY3" fmla="*/ 1109709 h 4478521"/>
              <a:gd name="connsiteX4" fmla="*/ 4881641 w 4997052"/>
              <a:gd name="connsiteY4" fmla="*/ 4476813 h 4478521"/>
              <a:gd name="connsiteX5" fmla="*/ 3832706 w 4997052"/>
              <a:gd name="connsiteY5" fmla="*/ 4476814 h 4478521"/>
              <a:gd name="connsiteX6" fmla="*/ 974095 w 4997052"/>
              <a:gd name="connsiteY6" fmla="*/ 4095073 h 4478521"/>
              <a:gd name="connsiteX0" fmla="*/ 974095 w 4997052"/>
              <a:gd name="connsiteY0" fmla="*/ 4095073 h 4478521"/>
              <a:gd name="connsiteX1" fmla="*/ 2074926 w 4997052"/>
              <a:gd name="connsiteY1" fmla="*/ 0 h 4478521"/>
              <a:gd name="connsiteX2" fmla="*/ 4997052 w 4997052"/>
              <a:gd name="connsiteY2" fmla="*/ 8879 h 4478521"/>
              <a:gd name="connsiteX3" fmla="*/ 4979296 w 4997052"/>
              <a:gd name="connsiteY3" fmla="*/ 1109709 h 4478521"/>
              <a:gd name="connsiteX4" fmla="*/ 4988173 w 4997052"/>
              <a:gd name="connsiteY4" fmla="*/ 4476813 h 4478521"/>
              <a:gd name="connsiteX5" fmla="*/ 3832706 w 4997052"/>
              <a:gd name="connsiteY5" fmla="*/ 4476814 h 4478521"/>
              <a:gd name="connsiteX6" fmla="*/ 974095 w 4997052"/>
              <a:gd name="connsiteY6" fmla="*/ 4095073 h 4478521"/>
              <a:gd name="connsiteX0" fmla="*/ 974095 w 4997052"/>
              <a:gd name="connsiteY0" fmla="*/ 4095073 h 4476814"/>
              <a:gd name="connsiteX1" fmla="*/ 2074926 w 4997052"/>
              <a:gd name="connsiteY1" fmla="*/ 0 h 4476814"/>
              <a:gd name="connsiteX2" fmla="*/ 4997052 w 4997052"/>
              <a:gd name="connsiteY2" fmla="*/ 8879 h 4476814"/>
              <a:gd name="connsiteX3" fmla="*/ 4979296 w 4997052"/>
              <a:gd name="connsiteY3" fmla="*/ 1109709 h 4476814"/>
              <a:gd name="connsiteX4" fmla="*/ 4988173 w 4997052"/>
              <a:gd name="connsiteY4" fmla="*/ 4476813 h 4476814"/>
              <a:gd name="connsiteX5" fmla="*/ 3832706 w 4997052"/>
              <a:gd name="connsiteY5" fmla="*/ 4476814 h 4476814"/>
              <a:gd name="connsiteX6" fmla="*/ 974095 w 4997052"/>
              <a:gd name="connsiteY6" fmla="*/ 4095073 h 4476814"/>
              <a:gd name="connsiteX0" fmla="*/ 974095 w 4997052"/>
              <a:gd name="connsiteY0" fmla="*/ 4095073 h 4476814"/>
              <a:gd name="connsiteX1" fmla="*/ 2074926 w 4997052"/>
              <a:gd name="connsiteY1" fmla="*/ 0 h 4476814"/>
              <a:gd name="connsiteX2" fmla="*/ 4997052 w 4997052"/>
              <a:gd name="connsiteY2" fmla="*/ 8879 h 4476814"/>
              <a:gd name="connsiteX3" fmla="*/ 4979296 w 4997052"/>
              <a:gd name="connsiteY3" fmla="*/ 1109709 h 4476814"/>
              <a:gd name="connsiteX4" fmla="*/ 4988173 w 4997052"/>
              <a:gd name="connsiteY4" fmla="*/ 4476813 h 4476814"/>
              <a:gd name="connsiteX5" fmla="*/ 3832706 w 4997052"/>
              <a:gd name="connsiteY5" fmla="*/ 4476814 h 4476814"/>
              <a:gd name="connsiteX6" fmla="*/ 974095 w 4997052"/>
              <a:gd name="connsiteY6" fmla="*/ 4095073 h 447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7052" h="4476814">
                <a:moveTo>
                  <a:pt x="974095" y="4095073"/>
                </a:moveTo>
                <a:cubicBezTo>
                  <a:pt x="-973074" y="2470048"/>
                  <a:pt x="315439" y="3370"/>
                  <a:pt x="2074926" y="0"/>
                </a:cubicBezTo>
                <a:lnTo>
                  <a:pt x="4997052" y="8879"/>
                </a:lnTo>
                <a:lnTo>
                  <a:pt x="4979296" y="1109709"/>
                </a:lnTo>
                <a:lnTo>
                  <a:pt x="4988173" y="4476813"/>
                </a:lnTo>
                <a:lnTo>
                  <a:pt x="3832706" y="4476814"/>
                </a:lnTo>
                <a:cubicBezTo>
                  <a:pt x="3335557" y="4459057"/>
                  <a:pt x="1568898" y="4530079"/>
                  <a:pt x="974095" y="409507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84BAF34-FEE0-7B6A-202A-DCEFC61B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62" y="6085166"/>
            <a:ext cx="699560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C042E9-5526-87FD-2F68-DF8FDD1DB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" y="858"/>
            <a:ext cx="12187764" cy="685628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10A71-B449-383A-2A48-CCFDD3F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124" y="6090528"/>
            <a:ext cx="701336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56748C-0270-4CD9-9FC2-82063B5AF12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8D71D4-3FC0-861C-1B1B-AE49AB5A7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3" y="168676"/>
            <a:ext cx="2134738" cy="65821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84A5FC2-6F44-09CD-9D44-3FCF2DDB67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9" y="6013374"/>
            <a:ext cx="1786925" cy="597831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C7FDFE0-091E-F06F-F871-315692E7D7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3660" y="1190593"/>
            <a:ext cx="4997052" cy="4476814"/>
          </a:xfrm>
          <a:custGeom>
            <a:avLst/>
            <a:gdLst>
              <a:gd name="connsiteX0" fmla="*/ 0 w 4999500"/>
              <a:gd name="connsiteY0" fmla="*/ 0 h 4521200"/>
              <a:gd name="connsiteX1" fmla="*/ 0 w 4999500"/>
              <a:gd name="connsiteY1" fmla="*/ 0 h 4521200"/>
              <a:gd name="connsiteX2" fmla="*/ 4999500 w 4999500"/>
              <a:gd name="connsiteY2" fmla="*/ 0 h 4521200"/>
              <a:gd name="connsiteX3" fmla="*/ 4999500 w 4999500"/>
              <a:gd name="connsiteY3" fmla="*/ 0 h 4521200"/>
              <a:gd name="connsiteX4" fmla="*/ 4999500 w 4999500"/>
              <a:gd name="connsiteY4" fmla="*/ 4521200 h 4521200"/>
              <a:gd name="connsiteX5" fmla="*/ 4999500 w 4999500"/>
              <a:gd name="connsiteY5" fmla="*/ 4521200 h 4521200"/>
              <a:gd name="connsiteX6" fmla="*/ 0 w 4999500"/>
              <a:gd name="connsiteY6" fmla="*/ 4521200 h 4521200"/>
              <a:gd name="connsiteX7" fmla="*/ 0 w 4999500"/>
              <a:gd name="connsiteY7" fmla="*/ 4521200 h 4521200"/>
              <a:gd name="connsiteX8" fmla="*/ 0 w 4999500"/>
              <a:gd name="connsiteY8" fmla="*/ 0 h 4521200"/>
              <a:gd name="connsiteX0" fmla="*/ 0 w 5026133"/>
              <a:gd name="connsiteY0" fmla="*/ 1269507 h 4521200"/>
              <a:gd name="connsiteX1" fmla="*/ 26633 w 5026133"/>
              <a:gd name="connsiteY1" fmla="*/ 0 h 4521200"/>
              <a:gd name="connsiteX2" fmla="*/ 5026133 w 5026133"/>
              <a:gd name="connsiteY2" fmla="*/ 0 h 4521200"/>
              <a:gd name="connsiteX3" fmla="*/ 5026133 w 5026133"/>
              <a:gd name="connsiteY3" fmla="*/ 0 h 4521200"/>
              <a:gd name="connsiteX4" fmla="*/ 5026133 w 5026133"/>
              <a:gd name="connsiteY4" fmla="*/ 4521200 h 4521200"/>
              <a:gd name="connsiteX5" fmla="*/ 5026133 w 5026133"/>
              <a:gd name="connsiteY5" fmla="*/ 4521200 h 4521200"/>
              <a:gd name="connsiteX6" fmla="*/ 26633 w 5026133"/>
              <a:gd name="connsiteY6" fmla="*/ 4521200 h 4521200"/>
              <a:gd name="connsiteX7" fmla="*/ 26633 w 5026133"/>
              <a:gd name="connsiteY7" fmla="*/ 4521200 h 4521200"/>
              <a:gd name="connsiteX8" fmla="*/ 0 w 5026133"/>
              <a:gd name="connsiteY8" fmla="*/ 1269507 h 4521200"/>
              <a:gd name="connsiteX0" fmla="*/ 0 w 5026133"/>
              <a:gd name="connsiteY0" fmla="*/ 1269507 h 4521200"/>
              <a:gd name="connsiteX1" fmla="*/ 1571348 w 5026133"/>
              <a:gd name="connsiteY1" fmla="*/ 142042 h 4521200"/>
              <a:gd name="connsiteX2" fmla="*/ 5026133 w 5026133"/>
              <a:gd name="connsiteY2" fmla="*/ 0 h 4521200"/>
              <a:gd name="connsiteX3" fmla="*/ 5026133 w 5026133"/>
              <a:gd name="connsiteY3" fmla="*/ 0 h 4521200"/>
              <a:gd name="connsiteX4" fmla="*/ 5026133 w 5026133"/>
              <a:gd name="connsiteY4" fmla="*/ 4521200 h 4521200"/>
              <a:gd name="connsiteX5" fmla="*/ 5026133 w 5026133"/>
              <a:gd name="connsiteY5" fmla="*/ 4521200 h 4521200"/>
              <a:gd name="connsiteX6" fmla="*/ 26633 w 5026133"/>
              <a:gd name="connsiteY6" fmla="*/ 4521200 h 4521200"/>
              <a:gd name="connsiteX7" fmla="*/ 26633 w 5026133"/>
              <a:gd name="connsiteY7" fmla="*/ 4521200 h 4521200"/>
              <a:gd name="connsiteX8" fmla="*/ 0 w 5026133"/>
              <a:gd name="connsiteY8" fmla="*/ 1269507 h 4521200"/>
              <a:gd name="connsiteX0" fmla="*/ 0 w 5026133"/>
              <a:gd name="connsiteY0" fmla="*/ 1269507 h 4521200"/>
              <a:gd name="connsiteX1" fmla="*/ 1571348 w 5026133"/>
              <a:gd name="connsiteY1" fmla="*/ 142042 h 4521200"/>
              <a:gd name="connsiteX2" fmla="*/ 5026133 w 5026133"/>
              <a:gd name="connsiteY2" fmla="*/ 0 h 4521200"/>
              <a:gd name="connsiteX3" fmla="*/ 5026133 w 5026133"/>
              <a:gd name="connsiteY3" fmla="*/ 0 h 4521200"/>
              <a:gd name="connsiteX4" fmla="*/ 5026133 w 5026133"/>
              <a:gd name="connsiteY4" fmla="*/ 4521200 h 4521200"/>
              <a:gd name="connsiteX5" fmla="*/ 5026133 w 5026133"/>
              <a:gd name="connsiteY5" fmla="*/ 4521200 h 4521200"/>
              <a:gd name="connsiteX6" fmla="*/ 26633 w 5026133"/>
              <a:gd name="connsiteY6" fmla="*/ 4521200 h 4521200"/>
              <a:gd name="connsiteX7" fmla="*/ 26633 w 5026133"/>
              <a:gd name="connsiteY7" fmla="*/ 4521200 h 4521200"/>
              <a:gd name="connsiteX8" fmla="*/ 0 w 5026133"/>
              <a:gd name="connsiteY8" fmla="*/ 1269507 h 4521200"/>
              <a:gd name="connsiteX0" fmla="*/ 5372 w 5031505"/>
              <a:gd name="connsiteY0" fmla="*/ 1269507 h 4521200"/>
              <a:gd name="connsiteX1" fmla="*/ 1576720 w 5031505"/>
              <a:gd name="connsiteY1" fmla="*/ 142042 h 4521200"/>
              <a:gd name="connsiteX2" fmla="*/ 5031505 w 5031505"/>
              <a:gd name="connsiteY2" fmla="*/ 0 h 4521200"/>
              <a:gd name="connsiteX3" fmla="*/ 5031505 w 5031505"/>
              <a:gd name="connsiteY3" fmla="*/ 0 h 4521200"/>
              <a:gd name="connsiteX4" fmla="*/ 5031505 w 5031505"/>
              <a:gd name="connsiteY4" fmla="*/ 4521200 h 4521200"/>
              <a:gd name="connsiteX5" fmla="*/ 5031505 w 5031505"/>
              <a:gd name="connsiteY5" fmla="*/ 4521200 h 4521200"/>
              <a:gd name="connsiteX6" fmla="*/ 32005 w 5031505"/>
              <a:gd name="connsiteY6" fmla="*/ 4521200 h 4521200"/>
              <a:gd name="connsiteX7" fmla="*/ 32005 w 5031505"/>
              <a:gd name="connsiteY7" fmla="*/ 4521200 h 4521200"/>
              <a:gd name="connsiteX8" fmla="*/ 5372 w 5031505"/>
              <a:gd name="connsiteY8" fmla="*/ 1269507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365 w 4999865"/>
              <a:gd name="connsiteY6" fmla="*/ 4521200 h 4521200"/>
              <a:gd name="connsiteX7" fmla="*/ 365 w 4999865"/>
              <a:gd name="connsiteY7" fmla="*/ 4521200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365 w 4999865"/>
              <a:gd name="connsiteY6" fmla="*/ 4521200 h 4521200"/>
              <a:gd name="connsiteX7" fmla="*/ 683946 w 4999865"/>
              <a:gd name="connsiteY7" fmla="*/ 3953030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683946 w 4999865"/>
              <a:gd name="connsiteY7" fmla="*/ 3953030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133530 w 4999865"/>
              <a:gd name="connsiteY7" fmla="*/ 3926397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488637 w 4999865"/>
              <a:gd name="connsiteY7" fmla="*/ 4086195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488637 w 4999865"/>
              <a:gd name="connsiteY7" fmla="*/ 4086195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488637 w 4999865"/>
              <a:gd name="connsiteY7" fmla="*/ 4086195 h 4521200"/>
              <a:gd name="connsiteX8" fmla="*/ 9242 w 4999865"/>
              <a:gd name="connsiteY8" fmla="*/ 2290439 h 4521200"/>
              <a:gd name="connsiteX0" fmla="*/ 9242 w 4999865"/>
              <a:gd name="connsiteY0" fmla="*/ 2290439 h 4559664"/>
              <a:gd name="connsiteX1" fmla="*/ 1545080 w 4999865"/>
              <a:gd name="connsiteY1" fmla="*/ 142042 h 4559664"/>
              <a:gd name="connsiteX2" fmla="*/ 4999865 w 4999865"/>
              <a:gd name="connsiteY2" fmla="*/ 0 h 4559664"/>
              <a:gd name="connsiteX3" fmla="*/ 4999865 w 4999865"/>
              <a:gd name="connsiteY3" fmla="*/ 0 h 4559664"/>
              <a:gd name="connsiteX4" fmla="*/ 4999865 w 4999865"/>
              <a:gd name="connsiteY4" fmla="*/ 4521200 h 4559664"/>
              <a:gd name="connsiteX5" fmla="*/ 4999865 w 4999865"/>
              <a:gd name="connsiteY5" fmla="*/ 4521200 h 4559664"/>
              <a:gd name="connsiteX6" fmla="*/ 2592645 w 4999865"/>
              <a:gd name="connsiteY6" fmla="*/ 4512323 h 4559664"/>
              <a:gd name="connsiteX7" fmla="*/ 1136707 w 4999865"/>
              <a:gd name="connsiteY7" fmla="*/ 4263748 h 4559664"/>
              <a:gd name="connsiteX8" fmla="*/ 9242 w 4999865"/>
              <a:gd name="connsiteY8" fmla="*/ 2290439 h 4559664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1136707 w 4999865"/>
              <a:gd name="connsiteY7" fmla="*/ 4263748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592645 w 4999865"/>
              <a:gd name="connsiteY6" fmla="*/ 4512323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814587 w 4999865"/>
              <a:gd name="connsiteY6" fmla="*/ 4432424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814587 w 4999865"/>
              <a:gd name="connsiteY6" fmla="*/ 4432424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2814587 w 4999865"/>
              <a:gd name="connsiteY6" fmla="*/ 4432424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48541"/>
              <a:gd name="connsiteX1" fmla="*/ 1545080 w 4999865"/>
              <a:gd name="connsiteY1" fmla="*/ 142042 h 4548541"/>
              <a:gd name="connsiteX2" fmla="*/ 4999865 w 4999865"/>
              <a:gd name="connsiteY2" fmla="*/ 0 h 4548541"/>
              <a:gd name="connsiteX3" fmla="*/ 4999865 w 4999865"/>
              <a:gd name="connsiteY3" fmla="*/ 0 h 4548541"/>
              <a:gd name="connsiteX4" fmla="*/ 4999865 w 4999865"/>
              <a:gd name="connsiteY4" fmla="*/ 4521200 h 4548541"/>
              <a:gd name="connsiteX5" fmla="*/ 4999865 w 4999865"/>
              <a:gd name="connsiteY5" fmla="*/ 4521200 h 4548541"/>
              <a:gd name="connsiteX6" fmla="*/ 2867853 w 4999865"/>
              <a:gd name="connsiteY6" fmla="*/ 4538956 h 4548541"/>
              <a:gd name="connsiteX7" fmla="*/ 754967 w 4999865"/>
              <a:gd name="connsiteY7" fmla="*/ 4210482 h 4548541"/>
              <a:gd name="connsiteX8" fmla="*/ 9242 w 4999865"/>
              <a:gd name="connsiteY8" fmla="*/ 2290439 h 4548541"/>
              <a:gd name="connsiteX0" fmla="*/ 9242 w 4999865"/>
              <a:gd name="connsiteY0" fmla="*/ 2290439 h 4538956"/>
              <a:gd name="connsiteX1" fmla="*/ 1545080 w 4999865"/>
              <a:gd name="connsiteY1" fmla="*/ 142042 h 4538956"/>
              <a:gd name="connsiteX2" fmla="*/ 4999865 w 4999865"/>
              <a:gd name="connsiteY2" fmla="*/ 0 h 4538956"/>
              <a:gd name="connsiteX3" fmla="*/ 4999865 w 4999865"/>
              <a:gd name="connsiteY3" fmla="*/ 0 h 4538956"/>
              <a:gd name="connsiteX4" fmla="*/ 4999865 w 4999865"/>
              <a:gd name="connsiteY4" fmla="*/ 4521200 h 4538956"/>
              <a:gd name="connsiteX5" fmla="*/ 4999865 w 4999865"/>
              <a:gd name="connsiteY5" fmla="*/ 4521200 h 4538956"/>
              <a:gd name="connsiteX6" fmla="*/ 2867853 w 4999865"/>
              <a:gd name="connsiteY6" fmla="*/ 4538956 h 4538956"/>
              <a:gd name="connsiteX7" fmla="*/ 754967 w 4999865"/>
              <a:gd name="connsiteY7" fmla="*/ 4210482 h 4538956"/>
              <a:gd name="connsiteX8" fmla="*/ 9242 w 4999865"/>
              <a:gd name="connsiteY8" fmla="*/ 2290439 h 4538956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4119605 w 4999865"/>
              <a:gd name="connsiteY6" fmla="*/ 4512323 h 4521200"/>
              <a:gd name="connsiteX7" fmla="*/ 754967 w 4999865"/>
              <a:gd name="connsiteY7" fmla="*/ 4210482 h 4521200"/>
              <a:gd name="connsiteX8" fmla="*/ 9242 w 4999865"/>
              <a:gd name="connsiteY8" fmla="*/ 2290439 h 4521200"/>
              <a:gd name="connsiteX0" fmla="*/ 9242 w 4999865"/>
              <a:gd name="connsiteY0" fmla="*/ 2290439 h 4521200"/>
              <a:gd name="connsiteX1" fmla="*/ 1545080 w 4999865"/>
              <a:gd name="connsiteY1" fmla="*/ 142042 h 4521200"/>
              <a:gd name="connsiteX2" fmla="*/ 4999865 w 4999865"/>
              <a:gd name="connsiteY2" fmla="*/ 0 h 4521200"/>
              <a:gd name="connsiteX3" fmla="*/ 4999865 w 4999865"/>
              <a:gd name="connsiteY3" fmla="*/ 0 h 4521200"/>
              <a:gd name="connsiteX4" fmla="*/ 4999865 w 4999865"/>
              <a:gd name="connsiteY4" fmla="*/ 4521200 h 4521200"/>
              <a:gd name="connsiteX5" fmla="*/ 4999865 w 4999865"/>
              <a:gd name="connsiteY5" fmla="*/ 4521200 h 4521200"/>
              <a:gd name="connsiteX6" fmla="*/ 4119605 w 4999865"/>
              <a:gd name="connsiteY6" fmla="*/ 4512323 h 4521200"/>
              <a:gd name="connsiteX7" fmla="*/ 1260994 w 4999865"/>
              <a:gd name="connsiteY7" fmla="*/ 4121705 h 4521200"/>
              <a:gd name="connsiteX8" fmla="*/ 9242 w 4999865"/>
              <a:gd name="connsiteY8" fmla="*/ 2290439 h 4521200"/>
              <a:gd name="connsiteX0" fmla="*/ 106938 w 4715822"/>
              <a:gd name="connsiteY0" fmla="*/ 2423604 h 4521200"/>
              <a:gd name="connsiteX1" fmla="*/ 1261037 w 4715822"/>
              <a:gd name="connsiteY1" fmla="*/ 142042 h 4521200"/>
              <a:gd name="connsiteX2" fmla="*/ 4715822 w 4715822"/>
              <a:gd name="connsiteY2" fmla="*/ 0 h 4521200"/>
              <a:gd name="connsiteX3" fmla="*/ 4715822 w 4715822"/>
              <a:gd name="connsiteY3" fmla="*/ 0 h 4521200"/>
              <a:gd name="connsiteX4" fmla="*/ 4715822 w 4715822"/>
              <a:gd name="connsiteY4" fmla="*/ 4521200 h 4521200"/>
              <a:gd name="connsiteX5" fmla="*/ 4715822 w 4715822"/>
              <a:gd name="connsiteY5" fmla="*/ 4521200 h 4521200"/>
              <a:gd name="connsiteX6" fmla="*/ 3835562 w 4715822"/>
              <a:gd name="connsiteY6" fmla="*/ 4512323 h 4521200"/>
              <a:gd name="connsiteX7" fmla="*/ 976951 w 4715822"/>
              <a:gd name="connsiteY7" fmla="*/ 4121705 h 4521200"/>
              <a:gd name="connsiteX8" fmla="*/ 106938 w 4715822"/>
              <a:gd name="connsiteY8" fmla="*/ 2423604 h 4521200"/>
              <a:gd name="connsiteX0" fmla="*/ 106938 w 4715822"/>
              <a:gd name="connsiteY0" fmla="*/ 2423604 h 4521200"/>
              <a:gd name="connsiteX1" fmla="*/ 1261037 w 4715822"/>
              <a:gd name="connsiteY1" fmla="*/ 142042 h 4521200"/>
              <a:gd name="connsiteX2" fmla="*/ 4715822 w 4715822"/>
              <a:gd name="connsiteY2" fmla="*/ 0 h 4521200"/>
              <a:gd name="connsiteX3" fmla="*/ 4715822 w 4715822"/>
              <a:gd name="connsiteY3" fmla="*/ 0 h 4521200"/>
              <a:gd name="connsiteX4" fmla="*/ 4715822 w 4715822"/>
              <a:gd name="connsiteY4" fmla="*/ 4521200 h 4521200"/>
              <a:gd name="connsiteX5" fmla="*/ 4715822 w 4715822"/>
              <a:gd name="connsiteY5" fmla="*/ 4521200 h 4521200"/>
              <a:gd name="connsiteX6" fmla="*/ 3835562 w 4715822"/>
              <a:gd name="connsiteY6" fmla="*/ 4512323 h 4521200"/>
              <a:gd name="connsiteX7" fmla="*/ 976951 w 4715822"/>
              <a:gd name="connsiteY7" fmla="*/ 4121705 h 4521200"/>
              <a:gd name="connsiteX8" fmla="*/ 106938 w 4715822"/>
              <a:gd name="connsiteY8" fmla="*/ 2423604 h 4521200"/>
              <a:gd name="connsiteX0" fmla="*/ 265024 w 4003895"/>
              <a:gd name="connsiteY0" fmla="*/ 4121705 h 4521200"/>
              <a:gd name="connsiteX1" fmla="*/ 549110 w 4003895"/>
              <a:gd name="connsiteY1" fmla="*/ 142042 h 4521200"/>
              <a:gd name="connsiteX2" fmla="*/ 4003895 w 4003895"/>
              <a:gd name="connsiteY2" fmla="*/ 0 h 4521200"/>
              <a:gd name="connsiteX3" fmla="*/ 4003895 w 4003895"/>
              <a:gd name="connsiteY3" fmla="*/ 0 h 4521200"/>
              <a:gd name="connsiteX4" fmla="*/ 4003895 w 4003895"/>
              <a:gd name="connsiteY4" fmla="*/ 4521200 h 4521200"/>
              <a:gd name="connsiteX5" fmla="*/ 4003895 w 4003895"/>
              <a:gd name="connsiteY5" fmla="*/ 4521200 h 4521200"/>
              <a:gd name="connsiteX6" fmla="*/ 3123635 w 4003895"/>
              <a:gd name="connsiteY6" fmla="*/ 4512323 h 4521200"/>
              <a:gd name="connsiteX7" fmla="*/ 265024 w 4003895"/>
              <a:gd name="connsiteY7" fmla="*/ 4121705 h 4521200"/>
              <a:gd name="connsiteX0" fmla="*/ 932707 w 4671578"/>
              <a:gd name="connsiteY0" fmla="*/ 4121705 h 4521200"/>
              <a:gd name="connsiteX1" fmla="*/ 1216793 w 4671578"/>
              <a:gd name="connsiteY1" fmla="*/ 142042 h 4521200"/>
              <a:gd name="connsiteX2" fmla="*/ 4671578 w 4671578"/>
              <a:gd name="connsiteY2" fmla="*/ 0 h 4521200"/>
              <a:gd name="connsiteX3" fmla="*/ 4671578 w 4671578"/>
              <a:gd name="connsiteY3" fmla="*/ 0 h 4521200"/>
              <a:gd name="connsiteX4" fmla="*/ 4671578 w 4671578"/>
              <a:gd name="connsiteY4" fmla="*/ 4521200 h 4521200"/>
              <a:gd name="connsiteX5" fmla="*/ 4671578 w 4671578"/>
              <a:gd name="connsiteY5" fmla="*/ 4521200 h 4521200"/>
              <a:gd name="connsiteX6" fmla="*/ 3791318 w 4671578"/>
              <a:gd name="connsiteY6" fmla="*/ 4512323 h 4521200"/>
              <a:gd name="connsiteX7" fmla="*/ 932707 w 4671578"/>
              <a:gd name="connsiteY7" fmla="*/ 4121705 h 4521200"/>
              <a:gd name="connsiteX0" fmla="*/ 932707 w 4671578"/>
              <a:gd name="connsiteY0" fmla="*/ 4121705 h 4521200"/>
              <a:gd name="connsiteX1" fmla="*/ 1216793 w 4671578"/>
              <a:gd name="connsiteY1" fmla="*/ 142042 h 4521200"/>
              <a:gd name="connsiteX2" fmla="*/ 4671578 w 4671578"/>
              <a:gd name="connsiteY2" fmla="*/ 0 h 4521200"/>
              <a:gd name="connsiteX3" fmla="*/ 4671578 w 4671578"/>
              <a:gd name="connsiteY3" fmla="*/ 0 h 4521200"/>
              <a:gd name="connsiteX4" fmla="*/ 4671578 w 4671578"/>
              <a:gd name="connsiteY4" fmla="*/ 4521200 h 4521200"/>
              <a:gd name="connsiteX5" fmla="*/ 4671578 w 4671578"/>
              <a:gd name="connsiteY5" fmla="*/ 4521200 h 4521200"/>
              <a:gd name="connsiteX6" fmla="*/ 3791318 w 4671578"/>
              <a:gd name="connsiteY6" fmla="*/ 4512323 h 4521200"/>
              <a:gd name="connsiteX7" fmla="*/ 932707 w 4671578"/>
              <a:gd name="connsiteY7" fmla="*/ 4121705 h 4521200"/>
              <a:gd name="connsiteX0" fmla="*/ 1081749 w 4820620"/>
              <a:gd name="connsiteY0" fmla="*/ 4121705 h 4521200"/>
              <a:gd name="connsiteX1" fmla="*/ 1365835 w 4820620"/>
              <a:gd name="connsiteY1" fmla="*/ 142042 h 4521200"/>
              <a:gd name="connsiteX2" fmla="*/ 4820620 w 4820620"/>
              <a:gd name="connsiteY2" fmla="*/ 0 h 4521200"/>
              <a:gd name="connsiteX3" fmla="*/ 4820620 w 4820620"/>
              <a:gd name="connsiteY3" fmla="*/ 0 h 4521200"/>
              <a:gd name="connsiteX4" fmla="*/ 4820620 w 4820620"/>
              <a:gd name="connsiteY4" fmla="*/ 4521200 h 4521200"/>
              <a:gd name="connsiteX5" fmla="*/ 4820620 w 4820620"/>
              <a:gd name="connsiteY5" fmla="*/ 4521200 h 4521200"/>
              <a:gd name="connsiteX6" fmla="*/ 3940360 w 4820620"/>
              <a:gd name="connsiteY6" fmla="*/ 4512323 h 4521200"/>
              <a:gd name="connsiteX7" fmla="*/ 1081749 w 4820620"/>
              <a:gd name="connsiteY7" fmla="*/ 4121705 h 4521200"/>
              <a:gd name="connsiteX0" fmla="*/ 1081749 w 4820620"/>
              <a:gd name="connsiteY0" fmla="*/ 4121705 h 4521200"/>
              <a:gd name="connsiteX1" fmla="*/ 1365835 w 4820620"/>
              <a:gd name="connsiteY1" fmla="*/ 142042 h 4521200"/>
              <a:gd name="connsiteX2" fmla="*/ 4820620 w 4820620"/>
              <a:gd name="connsiteY2" fmla="*/ 0 h 4521200"/>
              <a:gd name="connsiteX3" fmla="*/ 4820620 w 4820620"/>
              <a:gd name="connsiteY3" fmla="*/ 168675 h 4521200"/>
              <a:gd name="connsiteX4" fmla="*/ 4820620 w 4820620"/>
              <a:gd name="connsiteY4" fmla="*/ 4521200 h 4521200"/>
              <a:gd name="connsiteX5" fmla="*/ 4820620 w 4820620"/>
              <a:gd name="connsiteY5" fmla="*/ 4521200 h 4521200"/>
              <a:gd name="connsiteX6" fmla="*/ 3940360 w 4820620"/>
              <a:gd name="connsiteY6" fmla="*/ 4512323 h 4521200"/>
              <a:gd name="connsiteX7" fmla="*/ 1081749 w 4820620"/>
              <a:gd name="connsiteY7" fmla="*/ 4121705 h 4521200"/>
              <a:gd name="connsiteX0" fmla="*/ 1081749 w 4820620"/>
              <a:gd name="connsiteY0" fmla="*/ 4121705 h 4521200"/>
              <a:gd name="connsiteX1" fmla="*/ 1365835 w 4820620"/>
              <a:gd name="connsiteY1" fmla="*/ 142042 h 4521200"/>
              <a:gd name="connsiteX2" fmla="*/ 4820620 w 4820620"/>
              <a:gd name="connsiteY2" fmla="*/ 0 h 4521200"/>
              <a:gd name="connsiteX3" fmla="*/ 4820620 w 4820620"/>
              <a:gd name="connsiteY3" fmla="*/ 1154096 h 4521200"/>
              <a:gd name="connsiteX4" fmla="*/ 4820620 w 4820620"/>
              <a:gd name="connsiteY4" fmla="*/ 4521200 h 4521200"/>
              <a:gd name="connsiteX5" fmla="*/ 4820620 w 4820620"/>
              <a:gd name="connsiteY5" fmla="*/ 4521200 h 4521200"/>
              <a:gd name="connsiteX6" fmla="*/ 3940360 w 4820620"/>
              <a:gd name="connsiteY6" fmla="*/ 4512323 h 4521200"/>
              <a:gd name="connsiteX7" fmla="*/ 1081749 w 4820620"/>
              <a:gd name="connsiteY7" fmla="*/ 4121705 h 4521200"/>
              <a:gd name="connsiteX0" fmla="*/ 1081749 w 4838376"/>
              <a:gd name="connsiteY0" fmla="*/ 4050683 h 4450178"/>
              <a:gd name="connsiteX1" fmla="*/ 1365835 w 4838376"/>
              <a:gd name="connsiteY1" fmla="*/ 71020 h 4450178"/>
              <a:gd name="connsiteX2" fmla="*/ 4838376 w 4838376"/>
              <a:gd name="connsiteY2" fmla="*/ 0 h 4450178"/>
              <a:gd name="connsiteX3" fmla="*/ 4820620 w 4838376"/>
              <a:gd name="connsiteY3" fmla="*/ 1083074 h 4450178"/>
              <a:gd name="connsiteX4" fmla="*/ 4820620 w 4838376"/>
              <a:gd name="connsiteY4" fmla="*/ 4450178 h 4450178"/>
              <a:gd name="connsiteX5" fmla="*/ 4820620 w 4838376"/>
              <a:gd name="connsiteY5" fmla="*/ 4450178 h 4450178"/>
              <a:gd name="connsiteX6" fmla="*/ 3940360 w 4838376"/>
              <a:gd name="connsiteY6" fmla="*/ 4441301 h 4450178"/>
              <a:gd name="connsiteX7" fmla="*/ 1081749 w 4838376"/>
              <a:gd name="connsiteY7" fmla="*/ 4050683 h 4450178"/>
              <a:gd name="connsiteX0" fmla="*/ 1084910 w 4841537"/>
              <a:gd name="connsiteY0" fmla="*/ 4050683 h 4450178"/>
              <a:gd name="connsiteX1" fmla="*/ 1360118 w 4841537"/>
              <a:gd name="connsiteY1" fmla="*/ 71020 h 4450178"/>
              <a:gd name="connsiteX2" fmla="*/ 4841537 w 4841537"/>
              <a:gd name="connsiteY2" fmla="*/ 0 h 4450178"/>
              <a:gd name="connsiteX3" fmla="*/ 4823781 w 4841537"/>
              <a:gd name="connsiteY3" fmla="*/ 1083074 h 4450178"/>
              <a:gd name="connsiteX4" fmla="*/ 4823781 w 4841537"/>
              <a:gd name="connsiteY4" fmla="*/ 4450178 h 4450178"/>
              <a:gd name="connsiteX5" fmla="*/ 4823781 w 4841537"/>
              <a:gd name="connsiteY5" fmla="*/ 4450178 h 4450178"/>
              <a:gd name="connsiteX6" fmla="*/ 3943521 w 4841537"/>
              <a:gd name="connsiteY6" fmla="*/ 4441301 h 4450178"/>
              <a:gd name="connsiteX7" fmla="*/ 1084910 w 4841537"/>
              <a:gd name="connsiteY7" fmla="*/ 4050683 h 4450178"/>
              <a:gd name="connsiteX0" fmla="*/ 998999 w 5013079"/>
              <a:gd name="connsiteY0" fmla="*/ 4015172 h 4450178"/>
              <a:gd name="connsiteX1" fmla="*/ 1531660 w 5013079"/>
              <a:gd name="connsiteY1" fmla="*/ 71020 h 4450178"/>
              <a:gd name="connsiteX2" fmla="*/ 5013079 w 5013079"/>
              <a:gd name="connsiteY2" fmla="*/ 0 h 4450178"/>
              <a:gd name="connsiteX3" fmla="*/ 4995323 w 5013079"/>
              <a:gd name="connsiteY3" fmla="*/ 1083074 h 4450178"/>
              <a:gd name="connsiteX4" fmla="*/ 4995323 w 5013079"/>
              <a:gd name="connsiteY4" fmla="*/ 4450178 h 4450178"/>
              <a:gd name="connsiteX5" fmla="*/ 4995323 w 5013079"/>
              <a:gd name="connsiteY5" fmla="*/ 4450178 h 4450178"/>
              <a:gd name="connsiteX6" fmla="*/ 4115063 w 5013079"/>
              <a:gd name="connsiteY6" fmla="*/ 4441301 h 4450178"/>
              <a:gd name="connsiteX7" fmla="*/ 998999 w 5013079"/>
              <a:gd name="connsiteY7" fmla="*/ 4015172 h 4450178"/>
              <a:gd name="connsiteX0" fmla="*/ 847738 w 4861818"/>
              <a:gd name="connsiteY0" fmla="*/ 4041807 h 4476813"/>
              <a:gd name="connsiteX1" fmla="*/ 1939692 w 4861818"/>
              <a:gd name="connsiteY1" fmla="*/ 0 h 4476813"/>
              <a:gd name="connsiteX2" fmla="*/ 4861818 w 4861818"/>
              <a:gd name="connsiteY2" fmla="*/ 26635 h 4476813"/>
              <a:gd name="connsiteX3" fmla="*/ 4844062 w 4861818"/>
              <a:gd name="connsiteY3" fmla="*/ 1109709 h 4476813"/>
              <a:gd name="connsiteX4" fmla="*/ 4844062 w 4861818"/>
              <a:gd name="connsiteY4" fmla="*/ 4476813 h 4476813"/>
              <a:gd name="connsiteX5" fmla="*/ 4844062 w 4861818"/>
              <a:gd name="connsiteY5" fmla="*/ 4476813 h 4476813"/>
              <a:gd name="connsiteX6" fmla="*/ 3963802 w 4861818"/>
              <a:gd name="connsiteY6" fmla="*/ 4467936 h 4476813"/>
              <a:gd name="connsiteX7" fmla="*/ 847738 w 4861818"/>
              <a:gd name="connsiteY7" fmla="*/ 4041807 h 4476813"/>
              <a:gd name="connsiteX0" fmla="*/ 881047 w 4895127"/>
              <a:gd name="connsiteY0" fmla="*/ 4041807 h 4476813"/>
              <a:gd name="connsiteX1" fmla="*/ 1973001 w 4895127"/>
              <a:gd name="connsiteY1" fmla="*/ 0 h 4476813"/>
              <a:gd name="connsiteX2" fmla="*/ 4895127 w 4895127"/>
              <a:gd name="connsiteY2" fmla="*/ 26635 h 4476813"/>
              <a:gd name="connsiteX3" fmla="*/ 4877371 w 4895127"/>
              <a:gd name="connsiteY3" fmla="*/ 1109709 h 4476813"/>
              <a:gd name="connsiteX4" fmla="*/ 4877371 w 4895127"/>
              <a:gd name="connsiteY4" fmla="*/ 4476813 h 4476813"/>
              <a:gd name="connsiteX5" fmla="*/ 4877371 w 4895127"/>
              <a:gd name="connsiteY5" fmla="*/ 4476813 h 4476813"/>
              <a:gd name="connsiteX6" fmla="*/ 3997111 w 4895127"/>
              <a:gd name="connsiteY6" fmla="*/ 4467936 h 4476813"/>
              <a:gd name="connsiteX7" fmla="*/ 881047 w 4895127"/>
              <a:gd name="connsiteY7" fmla="*/ 4041807 h 4476813"/>
              <a:gd name="connsiteX0" fmla="*/ 881047 w 4895127"/>
              <a:gd name="connsiteY0" fmla="*/ 4041807 h 4476813"/>
              <a:gd name="connsiteX1" fmla="*/ 1973001 w 4895127"/>
              <a:gd name="connsiteY1" fmla="*/ 0 h 4476813"/>
              <a:gd name="connsiteX2" fmla="*/ 4895127 w 4895127"/>
              <a:gd name="connsiteY2" fmla="*/ 26635 h 4476813"/>
              <a:gd name="connsiteX3" fmla="*/ 4877371 w 4895127"/>
              <a:gd name="connsiteY3" fmla="*/ 1109709 h 4476813"/>
              <a:gd name="connsiteX4" fmla="*/ 4877371 w 4895127"/>
              <a:gd name="connsiteY4" fmla="*/ 4476813 h 4476813"/>
              <a:gd name="connsiteX5" fmla="*/ 4877371 w 4895127"/>
              <a:gd name="connsiteY5" fmla="*/ 4476813 h 4476813"/>
              <a:gd name="connsiteX6" fmla="*/ 3997111 w 4895127"/>
              <a:gd name="connsiteY6" fmla="*/ 4467936 h 4476813"/>
              <a:gd name="connsiteX7" fmla="*/ 881047 w 4895127"/>
              <a:gd name="connsiteY7" fmla="*/ 4041807 h 4476813"/>
              <a:gd name="connsiteX0" fmla="*/ 881047 w 4895127"/>
              <a:gd name="connsiteY0" fmla="*/ 4086194 h 4521200"/>
              <a:gd name="connsiteX1" fmla="*/ 1973001 w 4895127"/>
              <a:gd name="connsiteY1" fmla="*/ 44387 h 4521200"/>
              <a:gd name="connsiteX2" fmla="*/ 4895127 w 4895127"/>
              <a:gd name="connsiteY2" fmla="*/ 0 h 4521200"/>
              <a:gd name="connsiteX3" fmla="*/ 4877371 w 4895127"/>
              <a:gd name="connsiteY3" fmla="*/ 1154096 h 4521200"/>
              <a:gd name="connsiteX4" fmla="*/ 4877371 w 4895127"/>
              <a:gd name="connsiteY4" fmla="*/ 4521200 h 4521200"/>
              <a:gd name="connsiteX5" fmla="*/ 4877371 w 4895127"/>
              <a:gd name="connsiteY5" fmla="*/ 4521200 h 4521200"/>
              <a:gd name="connsiteX6" fmla="*/ 3997111 w 4895127"/>
              <a:gd name="connsiteY6" fmla="*/ 4512323 h 4521200"/>
              <a:gd name="connsiteX7" fmla="*/ 881047 w 4895127"/>
              <a:gd name="connsiteY7" fmla="*/ 4086194 h 4521200"/>
              <a:gd name="connsiteX0" fmla="*/ 881047 w 4912882"/>
              <a:gd name="connsiteY0" fmla="*/ 4086194 h 4530078"/>
              <a:gd name="connsiteX1" fmla="*/ 1973001 w 4912882"/>
              <a:gd name="connsiteY1" fmla="*/ 44387 h 4530078"/>
              <a:gd name="connsiteX2" fmla="*/ 4895127 w 4912882"/>
              <a:gd name="connsiteY2" fmla="*/ 0 h 4530078"/>
              <a:gd name="connsiteX3" fmla="*/ 4877371 w 4912882"/>
              <a:gd name="connsiteY3" fmla="*/ 1154096 h 4530078"/>
              <a:gd name="connsiteX4" fmla="*/ 4877371 w 4912882"/>
              <a:gd name="connsiteY4" fmla="*/ 4521200 h 4530078"/>
              <a:gd name="connsiteX5" fmla="*/ 4912882 w 4912882"/>
              <a:gd name="connsiteY5" fmla="*/ 4530078 h 4530078"/>
              <a:gd name="connsiteX6" fmla="*/ 3997111 w 4912882"/>
              <a:gd name="connsiteY6" fmla="*/ 4512323 h 4530078"/>
              <a:gd name="connsiteX7" fmla="*/ 881047 w 4912882"/>
              <a:gd name="connsiteY7" fmla="*/ 4086194 h 4530078"/>
              <a:gd name="connsiteX0" fmla="*/ 881047 w 4895127"/>
              <a:gd name="connsiteY0" fmla="*/ 4086194 h 4521200"/>
              <a:gd name="connsiteX1" fmla="*/ 1973001 w 4895127"/>
              <a:gd name="connsiteY1" fmla="*/ 44387 h 4521200"/>
              <a:gd name="connsiteX2" fmla="*/ 4895127 w 4895127"/>
              <a:gd name="connsiteY2" fmla="*/ 0 h 4521200"/>
              <a:gd name="connsiteX3" fmla="*/ 4877371 w 4895127"/>
              <a:gd name="connsiteY3" fmla="*/ 1154096 h 4521200"/>
              <a:gd name="connsiteX4" fmla="*/ 4877371 w 4895127"/>
              <a:gd name="connsiteY4" fmla="*/ 4521200 h 4521200"/>
              <a:gd name="connsiteX5" fmla="*/ 4761961 w 4895127"/>
              <a:gd name="connsiteY5" fmla="*/ 4494567 h 4521200"/>
              <a:gd name="connsiteX6" fmla="*/ 3997111 w 4895127"/>
              <a:gd name="connsiteY6" fmla="*/ 4512323 h 4521200"/>
              <a:gd name="connsiteX7" fmla="*/ 881047 w 4895127"/>
              <a:gd name="connsiteY7" fmla="*/ 4086194 h 4521200"/>
              <a:gd name="connsiteX0" fmla="*/ 881047 w 4895127"/>
              <a:gd name="connsiteY0" fmla="*/ 4086194 h 4521201"/>
              <a:gd name="connsiteX1" fmla="*/ 1973001 w 4895127"/>
              <a:gd name="connsiteY1" fmla="*/ 44387 h 4521201"/>
              <a:gd name="connsiteX2" fmla="*/ 4895127 w 4895127"/>
              <a:gd name="connsiteY2" fmla="*/ 0 h 4521201"/>
              <a:gd name="connsiteX3" fmla="*/ 4877371 w 4895127"/>
              <a:gd name="connsiteY3" fmla="*/ 1154096 h 4521201"/>
              <a:gd name="connsiteX4" fmla="*/ 4877371 w 4895127"/>
              <a:gd name="connsiteY4" fmla="*/ 4521200 h 4521201"/>
              <a:gd name="connsiteX5" fmla="*/ 4761961 w 4895127"/>
              <a:gd name="connsiteY5" fmla="*/ 4494567 h 4521201"/>
              <a:gd name="connsiteX6" fmla="*/ 3730781 w 4895127"/>
              <a:gd name="connsiteY6" fmla="*/ 4521201 h 4521201"/>
              <a:gd name="connsiteX7" fmla="*/ 881047 w 4895127"/>
              <a:gd name="connsiteY7" fmla="*/ 4086194 h 4521201"/>
              <a:gd name="connsiteX0" fmla="*/ 881047 w 5081558"/>
              <a:gd name="connsiteY0" fmla="*/ 4086194 h 4521201"/>
              <a:gd name="connsiteX1" fmla="*/ 1973001 w 5081558"/>
              <a:gd name="connsiteY1" fmla="*/ 44387 h 4521201"/>
              <a:gd name="connsiteX2" fmla="*/ 4895127 w 5081558"/>
              <a:gd name="connsiteY2" fmla="*/ 0 h 4521201"/>
              <a:gd name="connsiteX3" fmla="*/ 4877371 w 5081558"/>
              <a:gd name="connsiteY3" fmla="*/ 1154096 h 4521201"/>
              <a:gd name="connsiteX4" fmla="*/ 5081558 w 5081558"/>
              <a:gd name="connsiteY4" fmla="*/ 4512323 h 4521201"/>
              <a:gd name="connsiteX5" fmla="*/ 4761961 w 5081558"/>
              <a:gd name="connsiteY5" fmla="*/ 4494567 h 4521201"/>
              <a:gd name="connsiteX6" fmla="*/ 3730781 w 5081558"/>
              <a:gd name="connsiteY6" fmla="*/ 4521201 h 4521201"/>
              <a:gd name="connsiteX7" fmla="*/ 881047 w 5081558"/>
              <a:gd name="connsiteY7" fmla="*/ 4086194 h 4521201"/>
              <a:gd name="connsiteX0" fmla="*/ 881047 w 5081558"/>
              <a:gd name="connsiteY0" fmla="*/ 4086194 h 4521201"/>
              <a:gd name="connsiteX1" fmla="*/ 1973001 w 5081558"/>
              <a:gd name="connsiteY1" fmla="*/ 44387 h 4521201"/>
              <a:gd name="connsiteX2" fmla="*/ 4895127 w 5081558"/>
              <a:gd name="connsiteY2" fmla="*/ 0 h 4521201"/>
              <a:gd name="connsiteX3" fmla="*/ 4877371 w 5081558"/>
              <a:gd name="connsiteY3" fmla="*/ 1154096 h 4521201"/>
              <a:gd name="connsiteX4" fmla="*/ 5081558 w 5081558"/>
              <a:gd name="connsiteY4" fmla="*/ 4512323 h 4521201"/>
              <a:gd name="connsiteX5" fmla="*/ 4779716 w 5081558"/>
              <a:gd name="connsiteY5" fmla="*/ 4521200 h 4521201"/>
              <a:gd name="connsiteX6" fmla="*/ 3730781 w 5081558"/>
              <a:gd name="connsiteY6" fmla="*/ 4521201 h 4521201"/>
              <a:gd name="connsiteX7" fmla="*/ 881047 w 5081558"/>
              <a:gd name="connsiteY7" fmla="*/ 4086194 h 4521201"/>
              <a:gd name="connsiteX0" fmla="*/ 881047 w 5081558"/>
              <a:gd name="connsiteY0" fmla="*/ 4086194 h 4522908"/>
              <a:gd name="connsiteX1" fmla="*/ 1973001 w 5081558"/>
              <a:gd name="connsiteY1" fmla="*/ 44387 h 4522908"/>
              <a:gd name="connsiteX2" fmla="*/ 4895127 w 5081558"/>
              <a:gd name="connsiteY2" fmla="*/ 0 h 4522908"/>
              <a:gd name="connsiteX3" fmla="*/ 4877371 w 5081558"/>
              <a:gd name="connsiteY3" fmla="*/ 1154096 h 4522908"/>
              <a:gd name="connsiteX4" fmla="*/ 5081558 w 5081558"/>
              <a:gd name="connsiteY4" fmla="*/ 4512323 h 4522908"/>
              <a:gd name="connsiteX5" fmla="*/ 4779716 w 5081558"/>
              <a:gd name="connsiteY5" fmla="*/ 4521200 h 4522908"/>
              <a:gd name="connsiteX6" fmla="*/ 3730781 w 5081558"/>
              <a:gd name="connsiteY6" fmla="*/ 4521201 h 4522908"/>
              <a:gd name="connsiteX7" fmla="*/ 881047 w 5081558"/>
              <a:gd name="connsiteY7" fmla="*/ 4086194 h 4522908"/>
              <a:gd name="connsiteX0" fmla="*/ 976658 w 5177169"/>
              <a:gd name="connsiteY0" fmla="*/ 4086194 h 4522908"/>
              <a:gd name="connsiteX1" fmla="*/ 2068612 w 5177169"/>
              <a:gd name="connsiteY1" fmla="*/ 44387 h 4522908"/>
              <a:gd name="connsiteX2" fmla="*/ 4990738 w 5177169"/>
              <a:gd name="connsiteY2" fmla="*/ 0 h 4522908"/>
              <a:gd name="connsiteX3" fmla="*/ 4972982 w 5177169"/>
              <a:gd name="connsiteY3" fmla="*/ 1154096 h 4522908"/>
              <a:gd name="connsiteX4" fmla="*/ 5177169 w 5177169"/>
              <a:gd name="connsiteY4" fmla="*/ 4512323 h 4522908"/>
              <a:gd name="connsiteX5" fmla="*/ 4875327 w 5177169"/>
              <a:gd name="connsiteY5" fmla="*/ 4521200 h 4522908"/>
              <a:gd name="connsiteX6" fmla="*/ 3826392 w 5177169"/>
              <a:gd name="connsiteY6" fmla="*/ 4521201 h 4522908"/>
              <a:gd name="connsiteX7" fmla="*/ 976658 w 5177169"/>
              <a:gd name="connsiteY7" fmla="*/ 4086194 h 4522908"/>
              <a:gd name="connsiteX0" fmla="*/ 976658 w 5177169"/>
              <a:gd name="connsiteY0" fmla="*/ 4041807 h 4478521"/>
              <a:gd name="connsiteX1" fmla="*/ 2068612 w 5177169"/>
              <a:gd name="connsiteY1" fmla="*/ 0 h 4478521"/>
              <a:gd name="connsiteX2" fmla="*/ 4990738 w 5177169"/>
              <a:gd name="connsiteY2" fmla="*/ 8879 h 4478521"/>
              <a:gd name="connsiteX3" fmla="*/ 4972982 w 5177169"/>
              <a:gd name="connsiteY3" fmla="*/ 1109709 h 4478521"/>
              <a:gd name="connsiteX4" fmla="*/ 5177169 w 5177169"/>
              <a:gd name="connsiteY4" fmla="*/ 4467936 h 4478521"/>
              <a:gd name="connsiteX5" fmla="*/ 4875327 w 5177169"/>
              <a:gd name="connsiteY5" fmla="*/ 4476813 h 4478521"/>
              <a:gd name="connsiteX6" fmla="*/ 3826392 w 5177169"/>
              <a:gd name="connsiteY6" fmla="*/ 4476814 h 4478521"/>
              <a:gd name="connsiteX7" fmla="*/ 976658 w 5177169"/>
              <a:gd name="connsiteY7" fmla="*/ 4041807 h 4478521"/>
              <a:gd name="connsiteX0" fmla="*/ 1013720 w 5089943"/>
              <a:gd name="connsiteY0" fmla="*/ 4148339 h 4484382"/>
              <a:gd name="connsiteX1" fmla="*/ 1981386 w 5089943"/>
              <a:gd name="connsiteY1" fmla="*/ 0 h 4484382"/>
              <a:gd name="connsiteX2" fmla="*/ 4903512 w 5089943"/>
              <a:gd name="connsiteY2" fmla="*/ 8879 h 4484382"/>
              <a:gd name="connsiteX3" fmla="*/ 4885756 w 5089943"/>
              <a:gd name="connsiteY3" fmla="*/ 1109709 h 4484382"/>
              <a:gd name="connsiteX4" fmla="*/ 5089943 w 5089943"/>
              <a:gd name="connsiteY4" fmla="*/ 4467936 h 4484382"/>
              <a:gd name="connsiteX5" fmla="*/ 4788101 w 5089943"/>
              <a:gd name="connsiteY5" fmla="*/ 4476813 h 4484382"/>
              <a:gd name="connsiteX6" fmla="*/ 3739166 w 5089943"/>
              <a:gd name="connsiteY6" fmla="*/ 4476814 h 4484382"/>
              <a:gd name="connsiteX7" fmla="*/ 1013720 w 5089943"/>
              <a:gd name="connsiteY7" fmla="*/ 4148339 h 4484382"/>
              <a:gd name="connsiteX0" fmla="*/ 974095 w 5183483"/>
              <a:gd name="connsiteY0" fmla="*/ 4095073 h 4478521"/>
              <a:gd name="connsiteX1" fmla="*/ 2074926 w 5183483"/>
              <a:gd name="connsiteY1" fmla="*/ 0 h 4478521"/>
              <a:gd name="connsiteX2" fmla="*/ 4997052 w 5183483"/>
              <a:gd name="connsiteY2" fmla="*/ 8879 h 4478521"/>
              <a:gd name="connsiteX3" fmla="*/ 4979296 w 5183483"/>
              <a:gd name="connsiteY3" fmla="*/ 1109709 h 4478521"/>
              <a:gd name="connsiteX4" fmla="*/ 5183483 w 5183483"/>
              <a:gd name="connsiteY4" fmla="*/ 4467936 h 4478521"/>
              <a:gd name="connsiteX5" fmla="*/ 4881641 w 5183483"/>
              <a:gd name="connsiteY5" fmla="*/ 4476813 h 4478521"/>
              <a:gd name="connsiteX6" fmla="*/ 3832706 w 5183483"/>
              <a:gd name="connsiteY6" fmla="*/ 4476814 h 4478521"/>
              <a:gd name="connsiteX7" fmla="*/ 974095 w 5183483"/>
              <a:gd name="connsiteY7" fmla="*/ 4095073 h 4478521"/>
              <a:gd name="connsiteX0" fmla="*/ 974095 w 4997052"/>
              <a:gd name="connsiteY0" fmla="*/ 4095073 h 4478521"/>
              <a:gd name="connsiteX1" fmla="*/ 2074926 w 4997052"/>
              <a:gd name="connsiteY1" fmla="*/ 0 h 4478521"/>
              <a:gd name="connsiteX2" fmla="*/ 4997052 w 4997052"/>
              <a:gd name="connsiteY2" fmla="*/ 8879 h 4478521"/>
              <a:gd name="connsiteX3" fmla="*/ 4979296 w 4997052"/>
              <a:gd name="connsiteY3" fmla="*/ 1109709 h 4478521"/>
              <a:gd name="connsiteX4" fmla="*/ 4881641 w 4997052"/>
              <a:gd name="connsiteY4" fmla="*/ 4476813 h 4478521"/>
              <a:gd name="connsiteX5" fmla="*/ 3832706 w 4997052"/>
              <a:gd name="connsiteY5" fmla="*/ 4476814 h 4478521"/>
              <a:gd name="connsiteX6" fmla="*/ 974095 w 4997052"/>
              <a:gd name="connsiteY6" fmla="*/ 4095073 h 4478521"/>
              <a:gd name="connsiteX0" fmla="*/ 974095 w 4997052"/>
              <a:gd name="connsiteY0" fmla="*/ 4095073 h 4478521"/>
              <a:gd name="connsiteX1" fmla="*/ 2074926 w 4997052"/>
              <a:gd name="connsiteY1" fmla="*/ 0 h 4478521"/>
              <a:gd name="connsiteX2" fmla="*/ 4997052 w 4997052"/>
              <a:gd name="connsiteY2" fmla="*/ 8879 h 4478521"/>
              <a:gd name="connsiteX3" fmla="*/ 4979296 w 4997052"/>
              <a:gd name="connsiteY3" fmla="*/ 1109709 h 4478521"/>
              <a:gd name="connsiteX4" fmla="*/ 4988173 w 4997052"/>
              <a:gd name="connsiteY4" fmla="*/ 4476813 h 4478521"/>
              <a:gd name="connsiteX5" fmla="*/ 3832706 w 4997052"/>
              <a:gd name="connsiteY5" fmla="*/ 4476814 h 4478521"/>
              <a:gd name="connsiteX6" fmla="*/ 974095 w 4997052"/>
              <a:gd name="connsiteY6" fmla="*/ 4095073 h 4478521"/>
              <a:gd name="connsiteX0" fmla="*/ 974095 w 4997052"/>
              <a:gd name="connsiteY0" fmla="*/ 4095073 h 4476814"/>
              <a:gd name="connsiteX1" fmla="*/ 2074926 w 4997052"/>
              <a:gd name="connsiteY1" fmla="*/ 0 h 4476814"/>
              <a:gd name="connsiteX2" fmla="*/ 4997052 w 4997052"/>
              <a:gd name="connsiteY2" fmla="*/ 8879 h 4476814"/>
              <a:gd name="connsiteX3" fmla="*/ 4979296 w 4997052"/>
              <a:gd name="connsiteY3" fmla="*/ 1109709 h 4476814"/>
              <a:gd name="connsiteX4" fmla="*/ 4988173 w 4997052"/>
              <a:gd name="connsiteY4" fmla="*/ 4476813 h 4476814"/>
              <a:gd name="connsiteX5" fmla="*/ 3832706 w 4997052"/>
              <a:gd name="connsiteY5" fmla="*/ 4476814 h 4476814"/>
              <a:gd name="connsiteX6" fmla="*/ 974095 w 4997052"/>
              <a:gd name="connsiteY6" fmla="*/ 4095073 h 4476814"/>
              <a:gd name="connsiteX0" fmla="*/ 974095 w 4997052"/>
              <a:gd name="connsiteY0" fmla="*/ 4095073 h 4476814"/>
              <a:gd name="connsiteX1" fmla="*/ 2074926 w 4997052"/>
              <a:gd name="connsiteY1" fmla="*/ 0 h 4476814"/>
              <a:gd name="connsiteX2" fmla="*/ 4997052 w 4997052"/>
              <a:gd name="connsiteY2" fmla="*/ 8879 h 4476814"/>
              <a:gd name="connsiteX3" fmla="*/ 4979296 w 4997052"/>
              <a:gd name="connsiteY3" fmla="*/ 1109709 h 4476814"/>
              <a:gd name="connsiteX4" fmla="*/ 4988173 w 4997052"/>
              <a:gd name="connsiteY4" fmla="*/ 4476813 h 4476814"/>
              <a:gd name="connsiteX5" fmla="*/ 3832706 w 4997052"/>
              <a:gd name="connsiteY5" fmla="*/ 4476814 h 4476814"/>
              <a:gd name="connsiteX6" fmla="*/ 974095 w 4997052"/>
              <a:gd name="connsiteY6" fmla="*/ 4095073 h 447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7052" h="4476814">
                <a:moveTo>
                  <a:pt x="974095" y="4095073"/>
                </a:moveTo>
                <a:cubicBezTo>
                  <a:pt x="-973074" y="2470048"/>
                  <a:pt x="315439" y="3370"/>
                  <a:pt x="2074926" y="0"/>
                </a:cubicBezTo>
                <a:lnTo>
                  <a:pt x="4997052" y="8879"/>
                </a:lnTo>
                <a:lnTo>
                  <a:pt x="4979296" y="1109709"/>
                </a:lnTo>
                <a:lnTo>
                  <a:pt x="4988173" y="4476813"/>
                </a:lnTo>
                <a:lnTo>
                  <a:pt x="3832706" y="4476814"/>
                </a:lnTo>
                <a:cubicBezTo>
                  <a:pt x="3335557" y="4459057"/>
                  <a:pt x="1568898" y="4530079"/>
                  <a:pt x="974095" y="409507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716083-A7CE-667F-E58E-B0E4283DD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837" y="1493667"/>
            <a:ext cx="2935327" cy="3876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48E73B72-E9D7-40A0-725F-BF674D8E7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3626" y="1490809"/>
            <a:ext cx="3097572" cy="3876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B82715E-D370-793C-AB61-CA8C99BB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96"/>
            <a:ext cx="10515600" cy="863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939AECDA-63DC-6389-C64B-C616F940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62" y="6085166"/>
            <a:ext cx="699560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6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FB5D-310A-41EC-B0A4-8F2C2AD976E8}" type="datetime1">
              <a:rPr lang="da-DK" smtClean="0">
                <a:solidFill>
                  <a:prstClr val="white">
                    <a:shade val="50000"/>
                  </a:prstClr>
                </a:solidFill>
              </a:rPr>
              <a:pPr/>
              <a:t>09-06-2024</a:t>
            </a:fld>
            <a:endParaRPr lang="da-DK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DFF6-E523-4A50-B6B9-E20F638DD50E}" type="slidenum">
              <a:rPr lang="da-DK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da-DK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3689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9FDF24C-81F6-8BC7-4AE3-F22D44A0BB9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9C624D-8F74-12F3-433D-0008196EE69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3" y="168676"/>
            <a:ext cx="2134738" cy="6582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B58E86-63C2-025D-5232-676C24748A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9" y="6013374"/>
            <a:ext cx="1786925" cy="597831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3ED0CB1-CD8A-8C6A-4F21-AF46F2F68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124" y="6090528"/>
            <a:ext cx="701336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56748C-0270-4CD9-9FC2-82063B5AF12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0CAA987B-A7A7-7D75-5099-6EAD11B7A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456" y="6082097"/>
            <a:ext cx="699560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rms.office.com/r/NWGAMc7Ba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26850311-54F9-6C9F-185C-3D675E0B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" y="2448910"/>
            <a:ext cx="8282151" cy="1587076"/>
          </a:xfrm>
        </p:spPr>
        <p:txBody>
          <a:bodyPr/>
          <a:lstStyle/>
          <a:p>
            <a:r>
              <a:rPr lang="fr-FR" sz="2800" b="1"/>
              <a:t>La Méta évaluation : Un outil de maximisation de l'impact des évaluations pour des décisions éclairées en Afrique Francophone</a:t>
            </a:r>
            <a:endParaRPr lang="en-US" sz="2800" b="1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1D58AB-0C76-5BDB-E0A0-E4205D16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316" y="1972344"/>
            <a:ext cx="8495367" cy="555393"/>
          </a:xfrm>
        </p:spPr>
        <p:txBody>
          <a:bodyPr/>
          <a:lstStyle/>
          <a:p>
            <a:r>
              <a:rPr lang="en-US" b="1" i="1" err="1">
                <a:solidFill>
                  <a:schemeClr val="tx1"/>
                </a:solidFill>
              </a:rPr>
              <a:t>Veuillez</a:t>
            </a:r>
            <a:r>
              <a:rPr lang="en-US" b="1" i="1">
                <a:solidFill>
                  <a:schemeClr val="tx1"/>
                </a:solidFill>
              </a:rPr>
              <a:t> </a:t>
            </a:r>
            <a:r>
              <a:rPr lang="en-US" b="1" i="1" err="1">
                <a:solidFill>
                  <a:schemeClr val="tx1"/>
                </a:solidFill>
              </a:rPr>
              <a:t>patienter</a:t>
            </a:r>
            <a:r>
              <a:rPr lang="en-US" b="1" i="1">
                <a:solidFill>
                  <a:schemeClr val="tx1"/>
                </a:solidFill>
              </a:rPr>
              <a:t>, le </a:t>
            </a:r>
            <a:r>
              <a:rPr lang="en-US" b="1" i="1" err="1">
                <a:solidFill>
                  <a:schemeClr val="tx1"/>
                </a:solidFill>
              </a:rPr>
              <a:t>webinaire</a:t>
            </a:r>
            <a:r>
              <a:rPr lang="en-US" b="1" i="1">
                <a:solidFill>
                  <a:schemeClr val="tx1"/>
                </a:solidFill>
              </a:rPr>
              <a:t> </a:t>
            </a:r>
            <a:r>
              <a:rPr lang="en-US" b="1" i="1" err="1">
                <a:solidFill>
                  <a:schemeClr val="tx1"/>
                </a:solidFill>
              </a:rPr>
              <a:t>démarre</a:t>
            </a:r>
            <a:r>
              <a:rPr lang="en-US" b="1" i="1">
                <a:solidFill>
                  <a:schemeClr val="tx1"/>
                </a:solidFill>
              </a:rPr>
              <a:t> dans </a:t>
            </a:r>
            <a:r>
              <a:rPr lang="en-US" b="1" i="1" err="1">
                <a:solidFill>
                  <a:schemeClr val="tx1"/>
                </a:solidFill>
              </a:rPr>
              <a:t>quelques</a:t>
            </a:r>
            <a:r>
              <a:rPr lang="en-US" b="1" i="1">
                <a:solidFill>
                  <a:schemeClr val="tx1"/>
                </a:solidFill>
              </a:rPr>
              <a:t> minutes ! </a:t>
            </a:r>
          </a:p>
        </p:txBody>
      </p:sp>
    </p:spTree>
    <p:extLst>
      <p:ext uri="{BB962C8B-B14F-4D97-AF65-F5344CB8AC3E}">
        <p14:creationId xmlns:p14="http://schemas.microsoft.com/office/powerpoint/2010/main" val="164934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26850311-54F9-6C9F-185C-3D675E0B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8" y="925073"/>
            <a:ext cx="5761993" cy="2022500"/>
          </a:xfrm>
        </p:spPr>
        <p:txBody>
          <a:bodyPr/>
          <a:lstStyle/>
          <a:p>
            <a:r>
              <a:rPr lang="en-US" err="1"/>
              <a:t>Principes</a:t>
            </a:r>
            <a:r>
              <a:rPr lang="en-US"/>
              <a:t> et </a:t>
            </a:r>
            <a:r>
              <a:rPr lang="en-US" err="1"/>
              <a:t>processus</a:t>
            </a:r>
            <a:r>
              <a:rPr lang="en-US"/>
              <a:t> de </a:t>
            </a:r>
            <a:r>
              <a:rPr lang="en-US" err="1"/>
              <a:t>méta</a:t>
            </a:r>
            <a:r>
              <a:rPr lang="en-US"/>
              <a:t> </a:t>
            </a:r>
            <a:r>
              <a:rPr lang="en-US" err="1"/>
              <a:t>évaluation</a:t>
            </a:r>
            <a:endParaRPr lang="en-US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1D58AB-0C76-5BDB-E0A0-E4205D16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496" y="3722317"/>
            <a:ext cx="3605200" cy="1356579"/>
          </a:xfrm>
        </p:spPr>
        <p:txBody>
          <a:bodyPr/>
          <a:lstStyle/>
          <a:p>
            <a:r>
              <a:rPr lang="en-US"/>
              <a:t>Damase E. </a:t>
            </a:r>
            <a:r>
              <a:rPr lang="en-US" err="1"/>
              <a:t>Sossou</a:t>
            </a:r>
            <a:endParaRPr lang="en-US"/>
          </a:p>
          <a:p>
            <a:r>
              <a:rPr lang="en-US"/>
              <a:t>Specialist Senior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Suivi-évaluation</a:t>
            </a:r>
            <a:r>
              <a:rPr lang="en-US"/>
              <a:t> CLEAR FA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4E7E68B-CC8F-A38D-F106-68CC9DEDA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38" y="4190520"/>
            <a:ext cx="1834390" cy="1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A9F8-A43A-CBDB-7D6C-5BFA36E9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Contenu</a:t>
            </a:r>
            <a:r>
              <a:rPr lang="en-US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CD91A-0AB9-D602-9EE2-FDCF16A3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713"/>
            <a:ext cx="9021417" cy="2070514"/>
          </a:xfrm>
        </p:spPr>
        <p:txBody>
          <a:bodyPr>
            <a:normAutofit/>
          </a:bodyPr>
          <a:lstStyle/>
          <a:p>
            <a:r>
              <a:rPr lang="en-US"/>
              <a:t>Clarification du concept</a:t>
            </a:r>
          </a:p>
          <a:p>
            <a:r>
              <a:rPr lang="en-US"/>
              <a:t>Types de meta evaluation</a:t>
            </a:r>
          </a:p>
          <a:p>
            <a:r>
              <a:rPr lang="en-US" err="1"/>
              <a:t>Critères</a:t>
            </a:r>
            <a:r>
              <a:rPr lang="en-US"/>
              <a:t> de </a:t>
            </a:r>
            <a:r>
              <a:rPr lang="en-US" err="1"/>
              <a:t>méta</a:t>
            </a:r>
            <a:r>
              <a:rPr lang="en-US"/>
              <a:t> </a:t>
            </a:r>
            <a:r>
              <a:rPr lang="en-US" err="1"/>
              <a:t>évaluation</a:t>
            </a:r>
            <a:endParaRPr lang="en-US"/>
          </a:p>
          <a:p>
            <a:r>
              <a:rPr lang="en-US"/>
              <a:t>Meta evaluation et amelioration du </a:t>
            </a:r>
            <a:r>
              <a:rPr lang="en-US" err="1"/>
              <a:t>système</a:t>
            </a:r>
            <a:r>
              <a:rPr lang="en-US"/>
              <a:t> </a:t>
            </a:r>
            <a:r>
              <a:rPr lang="en-US" err="1"/>
              <a:t>dévaluation</a:t>
            </a:r>
            <a:endParaRPr lang="en-US"/>
          </a:p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3BFDA-D2E6-B6BA-7362-0CDFD29F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5133BE-1F84-ECA6-1F92-1277158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Clarification du concept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1512FE1-5833-6819-53F9-4CCA23BD8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6" y="1567207"/>
            <a:ext cx="10074965" cy="3481871"/>
          </a:xfrm>
        </p:spPr>
        <p:txBody>
          <a:bodyPr>
            <a:normAutofit lnSpcReduction="10000"/>
          </a:bodyPr>
          <a:lstStyle/>
          <a:p>
            <a:r>
              <a:rPr lang="fr-FR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 </a:t>
            </a:r>
            <a:r>
              <a:rPr lang="fr-FR">
                <a:solidFill>
                  <a:srgbClr val="000000"/>
                </a:solidFill>
                <a:effectLst/>
                <a:latin typeface="Helvetica" pitchFamily="2" charset="0"/>
              </a:rPr>
              <a:t>L'évaluation des évaluations - indirectement, l'évaluation des évaluateurs - représente à la fois une obligation éthique et scientifique lorsque le bien-être des autres est en jeu </a:t>
            </a:r>
            <a:r>
              <a:rPr lang="fr-FR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 (</a:t>
            </a:r>
            <a:r>
              <a:rPr lang="fr-FR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Scriven</a:t>
            </a:r>
            <a:r>
              <a:rPr lang="fr-FR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fr-FR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r-FR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 </a:t>
            </a:r>
            <a:r>
              <a:rPr lang="fr-FR">
                <a:solidFill>
                  <a:srgbClr val="000000"/>
                </a:solidFill>
                <a:effectLst/>
                <a:latin typeface="Helvetica" pitchFamily="2" charset="0"/>
              </a:rPr>
              <a:t>L'évaluation de l'évaluation basée sur une série de normes et de principes professionnels» (Patton)</a:t>
            </a:r>
          </a:p>
          <a:p>
            <a:pPr marL="0" indent="0">
              <a:buNone/>
            </a:pPr>
            <a:endParaRPr lang="fr-FR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fr-FR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 </a:t>
            </a:r>
            <a:r>
              <a:rPr lang="fr-FR">
                <a:solidFill>
                  <a:srgbClr val="000000"/>
                </a:solidFill>
                <a:effectLst/>
                <a:latin typeface="Helvetica" pitchFamily="2" charset="0"/>
              </a:rPr>
              <a:t>Des revues systématiques des évaluations pour déterminer la qualité de leurs processus et résultats » </a:t>
            </a:r>
            <a:r>
              <a:rPr lang="fr-FR" err="1">
                <a:solidFill>
                  <a:srgbClr val="4D4B4B"/>
                </a:solidFill>
                <a:effectLst/>
                <a:latin typeface="Helvetica" pitchFamily="2" charset="0"/>
              </a:rPr>
              <a:t>Cooksky</a:t>
            </a:r>
            <a:r>
              <a:rPr lang="fr-FR">
                <a:solidFill>
                  <a:srgbClr val="4D4B4B"/>
                </a:solidFill>
                <a:effectLst/>
                <a:latin typeface="Helvetica" pitchFamily="2" charset="0"/>
              </a:rPr>
              <a:t> &amp; </a:t>
            </a:r>
            <a:r>
              <a:rPr lang="fr-FR" err="1">
                <a:solidFill>
                  <a:srgbClr val="4D4B4B"/>
                </a:solidFill>
                <a:effectLst/>
                <a:latin typeface="Helvetica" pitchFamily="2" charset="0"/>
              </a:rPr>
              <a:t>Caracelli</a:t>
            </a:r>
            <a:endParaRPr lang="fr-FR">
              <a:solidFill>
                <a:srgbClr val="4D4B4B"/>
              </a:solidFill>
              <a:effectLst/>
              <a:latin typeface="Helvetica" pitchFamily="2" charset="0"/>
            </a:endParaRPr>
          </a:p>
          <a:p>
            <a:endParaRPr lang="fr-FR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fr-FR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fr-FR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E7009-26C3-19F8-1684-19856918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966872" y="2405107"/>
            <a:ext cx="3744417" cy="35258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Evaluations </a:t>
            </a:r>
            <a:r>
              <a:rPr lang="en-US" sz="200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conduites</a:t>
            </a:r>
            <a:endParaRPr lang="en-US" sz="2000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750613" y="2027989"/>
            <a:ext cx="1176947" cy="2631134"/>
            <a:chOff x="6444208" y="1628800"/>
            <a:chExt cx="432047" cy="1906951"/>
          </a:xfrm>
        </p:grpSpPr>
        <p:sp>
          <p:nvSpPr>
            <p:cNvPr id="24" name="Flèche droite 23"/>
            <p:cNvSpPr/>
            <p:nvPr/>
          </p:nvSpPr>
          <p:spPr>
            <a:xfrm>
              <a:off x="6444208" y="3247719"/>
              <a:ext cx="432047" cy="288032"/>
            </a:xfrm>
            <a:prstGeom prst="rightArrow">
              <a:avLst>
                <a:gd name="adj1" fmla="val 36197"/>
                <a:gd name="adj2" fmla="val 50000"/>
              </a:avLst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cxnSp>
          <p:nvCxnSpPr>
            <p:cNvPr id="22" name="Connecteur droit avec flèche 21"/>
            <p:cNvCxnSpPr>
              <a:cxnSpLocks/>
            </p:cNvCxnSpPr>
            <p:nvPr/>
          </p:nvCxnSpPr>
          <p:spPr>
            <a:xfrm>
              <a:off x="6624227" y="1628800"/>
              <a:ext cx="0" cy="16189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555" name="Groupe 23554"/>
          <p:cNvGrpSpPr/>
          <p:nvPr/>
        </p:nvGrpSpPr>
        <p:grpSpPr>
          <a:xfrm>
            <a:off x="7752185" y="1616606"/>
            <a:ext cx="432047" cy="1604640"/>
            <a:chOff x="6228185" y="1616606"/>
            <a:chExt cx="432047" cy="1604640"/>
          </a:xfrm>
        </p:grpSpPr>
        <p:sp>
          <p:nvSpPr>
            <p:cNvPr id="26" name="Flèche droite 25"/>
            <p:cNvSpPr/>
            <p:nvPr/>
          </p:nvSpPr>
          <p:spPr>
            <a:xfrm>
              <a:off x="6228185" y="2933214"/>
              <a:ext cx="432047" cy="28803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28" name="Connecteur droit avec flèche 27"/>
            <p:cNvCxnSpPr>
              <a:cxnSpLocks/>
            </p:cNvCxnSpPr>
            <p:nvPr/>
          </p:nvCxnSpPr>
          <p:spPr>
            <a:xfrm>
              <a:off x="6408204" y="1616606"/>
              <a:ext cx="0" cy="131114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52" name="Connecteur en angle 23551"/>
          <p:cNvCxnSpPr>
            <a:cxnSpLocks/>
          </p:cNvCxnSpPr>
          <p:nvPr/>
        </p:nvCxnSpPr>
        <p:spPr>
          <a:xfrm rot="5400000">
            <a:off x="3115482" y="-2100221"/>
            <a:ext cx="1726241" cy="6871957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8755445C-FA0E-149F-344B-028A41F623BB}"/>
              </a:ext>
            </a:extLst>
          </p:cNvPr>
          <p:cNvSpPr txBox="1"/>
          <p:nvPr/>
        </p:nvSpPr>
        <p:spPr>
          <a:xfrm>
            <a:off x="4547925" y="1522801"/>
            <a:ext cx="39011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da-DK" sz="2000" b="1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évaluation</a:t>
            </a:r>
            <a:endParaRPr lang="fr-FR" sz="20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4D18360-770B-6945-E0AF-1BE776BE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84" y="3515154"/>
            <a:ext cx="2358813" cy="17262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Evaluation utilisables</a:t>
            </a:r>
            <a:endParaRPr lang="fr-FR" sz="1400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D6793E-3926-81B6-FA52-8F6352B05029}"/>
              </a:ext>
            </a:extLst>
          </p:cNvPr>
          <p:cNvSpPr txBox="1"/>
          <p:nvPr/>
        </p:nvSpPr>
        <p:spPr>
          <a:xfrm>
            <a:off x="1233808" y="1037117"/>
            <a:ext cx="9253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Méta</a:t>
            </a:r>
            <a:r>
              <a:rPr lang="da-DK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b="1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évaluation</a:t>
            </a:r>
            <a:r>
              <a:rPr lang="da-DK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comme </a:t>
            </a:r>
            <a:r>
              <a:rPr lang="da-DK" b="1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outil</a:t>
            </a:r>
            <a:r>
              <a:rPr lang="da-DK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b="1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d’apurement</a:t>
            </a:r>
            <a:r>
              <a:rPr lang="da-DK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de la base de </a:t>
            </a:r>
            <a:r>
              <a:rPr lang="da-DK" b="1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da-DK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da-DK" b="1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évaluations</a:t>
            </a:r>
            <a:endParaRPr lang="fr-FR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5133BE-1F84-ECA6-1F92-1277158B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744"/>
            <a:ext cx="10515600" cy="863801"/>
          </a:xfrm>
        </p:spPr>
        <p:txBody>
          <a:bodyPr/>
          <a:lstStyle/>
          <a:p>
            <a:r>
              <a:rPr lang="en-US"/>
              <a:t>Types de </a:t>
            </a:r>
            <a:r>
              <a:rPr lang="en-US" err="1"/>
              <a:t>méta</a:t>
            </a:r>
            <a:r>
              <a:rPr lang="en-US"/>
              <a:t> evaluation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1512FE1-5833-6819-53F9-4CCA23BD8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418" y="949543"/>
            <a:ext cx="8642475" cy="4352330"/>
          </a:xfrm>
        </p:spPr>
        <p:txBody>
          <a:bodyPr>
            <a:normAutofit fontScale="92500" lnSpcReduction="20000"/>
          </a:bodyPr>
          <a:lstStyle/>
          <a:p>
            <a:r>
              <a:rPr lang="fr-FR">
                <a:solidFill>
                  <a:schemeClr val="accent1"/>
                </a:solidFill>
                <a:latin typeface="Arial" panose="020B0604020202020204" pitchFamily="34" charset="0"/>
              </a:rPr>
              <a:t>Temporalité</a:t>
            </a:r>
          </a:p>
          <a:p>
            <a:pPr marL="0" indent="0">
              <a:buNone/>
            </a:pPr>
            <a:endParaRPr lang="fr-FR" sz="105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Ex ante (plan d’évaluation)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Ex post (tout le processus évaluatif)</a:t>
            </a:r>
          </a:p>
          <a:p>
            <a:r>
              <a:rPr lang="fr-FR">
                <a:solidFill>
                  <a:schemeClr val="accent1"/>
                </a:solidFill>
                <a:latin typeface="Arial" panose="020B0604020202020204" pitchFamily="34" charset="0"/>
              </a:rPr>
              <a:t>Mode d’</a:t>
            </a:r>
            <a:r>
              <a:rPr lang="fr-FR" err="1">
                <a:solidFill>
                  <a:schemeClr val="accent1"/>
                </a:solidFill>
                <a:latin typeface="Arial" panose="020B0604020202020204" pitchFamily="34" charset="0"/>
              </a:rPr>
              <a:t>éxecution</a:t>
            </a:r>
            <a:r>
              <a:rPr lang="fr-FR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Externe 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 interne</a:t>
            </a:r>
          </a:p>
          <a:p>
            <a:r>
              <a:rPr lang="fr-FR">
                <a:solidFill>
                  <a:schemeClr val="accent1"/>
                </a:solidFill>
                <a:latin typeface="Arial" panose="020B0604020202020204" pitchFamily="34" charset="0"/>
              </a:rPr>
              <a:t>But</a:t>
            </a:r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formative  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sommative</a:t>
            </a:r>
          </a:p>
          <a:p>
            <a:r>
              <a:rPr lang="fr-FR">
                <a:solidFill>
                  <a:schemeClr val="accent1"/>
                </a:solidFill>
                <a:latin typeface="Arial" panose="020B0604020202020204" pitchFamily="34" charset="0"/>
              </a:rPr>
              <a:t>Objet 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conception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processus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Arial" panose="020B0604020202020204" pitchFamily="34" charset="0"/>
              </a:rPr>
              <a:t> résultats</a:t>
            </a:r>
          </a:p>
          <a:p>
            <a:endParaRPr 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r-FR">
              <a:solidFill>
                <a:srgbClr val="000000"/>
              </a:solidFill>
              <a:latin typeface="Helvetica" pitchFamily="2" charset="0"/>
            </a:endParaRPr>
          </a:p>
          <a:p>
            <a:endParaRPr lang="fr-FR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fr-FR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fr-FR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E7009-26C3-19F8-1684-19856918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1E61B-FEF5-2C81-E21B-5B2106A2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548380"/>
            <a:ext cx="10515600" cy="671295"/>
          </a:xfrm>
        </p:spPr>
        <p:txBody>
          <a:bodyPr/>
          <a:lstStyle/>
          <a:p>
            <a:r>
              <a:rPr lang="en-US" err="1"/>
              <a:t>Critères</a:t>
            </a:r>
            <a:r>
              <a:rPr lang="en-US"/>
              <a:t> de </a:t>
            </a:r>
            <a:r>
              <a:rPr lang="en-US" err="1"/>
              <a:t>méta</a:t>
            </a:r>
            <a:r>
              <a:rPr lang="en-US"/>
              <a:t> </a:t>
            </a:r>
            <a:r>
              <a:rPr lang="en-US" err="1"/>
              <a:t>évaluation</a:t>
            </a:r>
            <a:endParaRPr lang="fr-BJ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99B2C4-C456-97DF-AEC8-69442CEA9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77" y="1219675"/>
            <a:ext cx="10515600" cy="4033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1800" b="1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fr-FR" sz="1800" b="1">
                <a:effectLst/>
                <a:latin typeface="Helvetica" pitchFamily="2" charset="0"/>
              </a:rPr>
              <a:t>PROGRAM EVALUATIONS METAEVALUATION CHECKLIST (</a:t>
            </a:r>
            <a:r>
              <a:rPr lang="fr-FR" sz="1800" b="1" err="1">
                <a:effectLst/>
                <a:latin typeface="Helvetica" pitchFamily="2" charset="0"/>
              </a:rPr>
              <a:t>Stufflebeam</a:t>
            </a:r>
            <a:r>
              <a:rPr lang="fr-FR" sz="1800">
                <a:effectLst/>
                <a:latin typeface="Arial,Bold"/>
              </a:rPr>
              <a:t>, 1999)</a:t>
            </a:r>
          </a:p>
          <a:p>
            <a:pPr marL="0" indent="0">
              <a:buNone/>
            </a:pPr>
            <a:r>
              <a:rPr lang="fr-FR">
                <a:solidFill>
                  <a:schemeClr val="accent2"/>
                </a:solidFill>
                <a:effectLst/>
                <a:latin typeface="Arial,Bold"/>
              </a:rPr>
              <a:t>Uti</a:t>
            </a:r>
            <a:r>
              <a:rPr lang="fr-FR" sz="2800">
                <a:solidFill>
                  <a:schemeClr val="accent2"/>
                </a:solidFill>
                <a:effectLst/>
                <a:latin typeface="Arial,Bold"/>
              </a:rPr>
              <a:t>lité, faisabilité</a:t>
            </a:r>
            <a:r>
              <a:rPr lang="fr-FR" sz="2800">
                <a:solidFill>
                  <a:schemeClr val="accent2"/>
                </a:solidFill>
                <a:latin typeface="Arial,Bold"/>
              </a:rPr>
              <a:t>, éthique/bonne conduite, précision</a:t>
            </a:r>
            <a:endParaRPr lang="fr-FR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r>
              <a:rPr lang="fr-FR" b="1"/>
              <a:t>GUIDE D’EVALUATION  UNEG</a:t>
            </a:r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r>
              <a:rPr lang="fr-FR" sz="2800" err="1">
                <a:solidFill>
                  <a:schemeClr val="accent2"/>
                </a:solidFill>
                <a:latin typeface="Arial,Bold"/>
              </a:rPr>
              <a:t>Normes&amp;règles</a:t>
            </a:r>
            <a:endParaRPr lang="fr-FR" sz="2800">
              <a:solidFill>
                <a:schemeClr val="accent2"/>
              </a:solidFill>
              <a:latin typeface="Arial,Bold"/>
            </a:endParaRP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b="1"/>
              <a:t>GUIDE D’ÉVALUATION DU BENIN, 2018</a:t>
            </a:r>
          </a:p>
          <a:p>
            <a:pPr marL="0" indent="0">
              <a:buNone/>
            </a:pPr>
            <a:r>
              <a:rPr lang="fr-FR" sz="3200">
                <a:solidFill>
                  <a:schemeClr val="accent2"/>
                </a:solidFill>
              </a:rPr>
              <a:t>Utilisation, méthodologie, jugement de valeur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6305B0-8F3F-89A8-FEF5-45E4D7D3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F2D1BD8-D9D1-DE31-7366-08795169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Meta evaluation et amelioration des </a:t>
            </a:r>
            <a:r>
              <a:rPr lang="en-US" err="1"/>
              <a:t>systemes</a:t>
            </a:r>
            <a:r>
              <a:rPr lang="en-US"/>
              <a:t> </a:t>
            </a:r>
            <a:r>
              <a:rPr lang="en-US" err="1"/>
              <a:t>d’évaluation</a:t>
            </a:r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AE9411-AA99-E041-63A3-0D7766E9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076" y="1844480"/>
            <a:ext cx="9484151" cy="2246754"/>
          </a:xfrm>
        </p:spPr>
        <p:txBody>
          <a:bodyPr/>
          <a:lstStyle/>
          <a:p>
            <a:r>
              <a:rPr lang="en-US" err="1"/>
              <a:t>Améliore</a:t>
            </a:r>
            <a:r>
              <a:rPr lang="en-US"/>
              <a:t> la </a:t>
            </a:r>
            <a:r>
              <a:rPr lang="en-US" err="1"/>
              <a:t>commande</a:t>
            </a:r>
            <a:endParaRPr lang="en-US"/>
          </a:p>
          <a:p>
            <a:r>
              <a:rPr lang="en-US" err="1"/>
              <a:t>Améliore</a:t>
            </a:r>
            <a:r>
              <a:rPr lang="en-US"/>
              <a:t> la </a:t>
            </a:r>
            <a:r>
              <a:rPr lang="en-US" err="1"/>
              <a:t>conduite</a:t>
            </a:r>
            <a:endParaRPr lang="en-US"/>
          </a:p>
          <a:p>
            <a:r>
              <a:rPr lang="en-US" err="1"/>
              <a:t>Améliore</a:t>
            </a:r>
            <a:r>
              <a:rPr lang="en-US"/>
              <a:t> la gestion</a:t>
            </a:r>
          </a:p>
          <a:p>
            <a:r>
              <a:rPr lang="en-US"/>
              <a:t>Assure </a:t>
            </a:r>
            <a:r>
              <a:rPr lang="en-US" err="1"/>
              <a:t>l’utilisation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77DB4-82F9-538A-8F29-4703D721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E476A5F-E0CF-7D32-32F3-58F368A4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Merci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880B34-8587-98B1-14CE-8B1C6F3F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0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26850311-54F9-6C9F-185C-3D675E0B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19" y="183052"/>
            <a:ext cx="5202621" cy="3362596"/>
          </a:xfrm>
        </p:spPr>
        <p:txBody>
          <a:bodyPr/>
          <a:lstStyle/>
          <a:p>
            <a:r>
              <a:rPr lang="fr-FR" sz="3600"/>
              <a:t>Commande, gestion et assurance-qualité d’une méta-évaluation </a:t>
            </a:r>
            <a:endParaRPr lang="en-US" sz="360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1D58AB-0C76-5BDB-E0A0-E4205D16F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800" b="1" i="1">
                <a:solidFill>
                  <a:schemeClr val="tx1"/>
                </a:solidFill>
              </a:rPr>
              <a:t>Dr </a:t>
            </a:r>
            <a:r>
              <a:rPr lang="en-US" sz="1800" b="1" i="1" err="1">
                <a:solidFill>
                  <a:schemeClr val="tx1"/>
                </a:solidFill>
              </a:rPr>
              <a:t>Miché</a:t>
            </a:r>
            <a:r>
              <a:rPr lang="en-US" sz="1800" b="1" i="1">
                <a:solidFill>
                  <a:schemeClr val="tx1"/>
                </a:solidFill>
              </a:rPr>
              <a:t> OUEDRAOGO, </a:t>
            </a:r>
          </a:p>
          <a:p>
            <a:r>
              <a:rPr lang="en-US" sz="1800" b="1" i="1" err="1">
                <a:solidFill>
                  <a:schemeClr val="tx1"/>
                </a:solidFill>
              </a:rPr>
              <a:t>Spécialiste</a:t>
            </a:r>
            <a:r>
              <a:rPr lang="en-US" sz="1800" b="1" i="1">
                <a:solidFill>
                  <a:schemeClr val="tx1"/>
                </a:solidFill>
              </a:rPr>
              <a:t> </a:t>
            </a:r>
            <a:r>
              <a:rPr lang="en-US" sz="1800" b="1" i="1" err="1">
                <a:solidFill>
                  <a:schemeClr val="tx1"/>
                </a:solidFill>
              </a:rPr>
              <a:t>en</a:t>
            </a:r>
            <a:r>
              <a:rPr lang="en-US" sz="1800" b="1" i="1">
                <a:solidFill>
                  <a:schemeClr val="tx1"/>
                </a:solidFill>
              </a:rPr>
              <a:t> </a:t>
            </a:r>
            <a:r>
              <a:rPr lang="en-US" sz="1800" b="1" i="1" err="1">
                <a:solidFill>
                  <a:schemeClr val="tx1"/>
                </a:solidFill>
              </a:rPr>
              <a:t>Suivi</a:t>
            </a:r>
            <a:r>
              <a:rPr lang="en-US" sz="1800" b="1" i="1">
                <a:solidFill>
                  <a:schemeClr val="tx1"/>
                </a:solidFill>
              </a:rPr>
              <a:t> et Evaluation</a:t>
            </a:r>
          </a:p>
          <a:p>
            <a:r>
              <a:rPr lang="en-US" sz="1800" b="1" i="1">
                <a:solidFill>
                  <a:schemeClr val="tx1"/>
                </a:solidFill>
              </a:rPr>
              <a:t> CEO P2I, </a:t>
            </a:r>
            <a:r>
              <a:rPr lang="en-US" sz="1800" b="1" i="1" err="1">
                <a:solidFill>
                  <a:schemeClr val="tx1"/>
                </a:solidFill>
              </a:rPr>
              <a:t>Préseident</a:t>
            </a:r>
            <a:r>
              <a:rPr lang="en-US" sz="1800" b="1" i="1">
                <a:solidFill>
                  <a:schemeClr val="tx1"/>
                </a:solidFill>
              </a:rPr>
              <a:t> de </a:t>
            </a:r>
            <a:r>
              <a:rPr lang="en-US" sz="1800" b="1" i="1" err="1">
                <a:solidFill>
                  <a:schemeClr val="tx1"/>
                </a:solidFill>
              </a:rPr>
              <a:t>l’AfrEA</a:t>
            </a:r>
            <a:endParaRPr lang="en-US" sz="1800" b="1" i="1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4E7E68B-CC8F-A38D-F106-68CC9DEDA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38" y="4190520"/>
            <a:ext cx="1834390" cy="1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A9F8-A43A-CBDB-7D6C-5BFA36E9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CD91A-0AB9-D602-9EE2-FDCF16A3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>
                <a:solidFill>
                  <a:schemeClr val="tx1"/>
                </a:solidFill>
              </a:rPr>
              <a:t>Avant la mission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>
                <a:solidFill>
                  <a:schemeClr val="tx1"/>
                </a:solidFill>
              </a:rPr>
              <a:t>Pendant la mission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>
                <a:solidFill>
                  <a:schemeClr val="tx1"/>
                </a:solidFill>
              </a:rPr>
              <a:t>Après la mission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err="1">
                <a:solidFill>
                  <a:schemeClr val="tx1"/>
                </a:solidFill>
              </a:rPr>
              <a:t>Astuces</a:t>
            </a:r>
            <a:r>
              <a:rPr lang="en-US" sz="2800">
                <a:solidFill>
                  <a:schemeClr val="tx1"/>
                </a:solidFill>
              </a:rPr>
              <a:t> / </a:t>
            </a:r>
            <a:r>
              <a:rPr lang="en-US" sz="2800" err="1">
                <a:solidFill>
                  <a:schemeClr val="tx1"/>
                </a:solidFill>
              </a:rPr>
              <a:t>éléments</a:t>
            </a:r>
            <a:r>
              <a:rPr lang="en-US" sz="2800">
                <a:solidFill>
                  <a:schemeClr val="tx1"/>
                </a:solidFill>
              </a:rPr>
              <a:t> +	</a:t>
            </a:r>
          </a:p>
        </p:txBody>
      </p:sp>
    </p:spTree>
    <p:extLst>
      <p:ext uri="{BB962C8B-B14F-4D97-AF65-F5344CB8AC3E}">
        <p14:creationId xmlns:p14="http://schemas.microsoft.com/office/powerpoint/2010/main" val="206205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26850311-54F9-6C9F-185C-3D675E0B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47" y="2848303"/>
            <a:ext cx="8282151" cy="1587076"/>
          </a:xfrm>
        </p:spPr>
        <p:txBody>
          <a:bodyPr/>
          <a:lstStyle/>
          <a:p>
            <a:pPr algn="ctr"/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r>
              <a:rPr lang="fr-FR" sz="2800" b="1" u="sng">
                <a:solidFill>
                  <a:schemeClr val="tx1"/>
                </a:solidFill>
              </a:rPr>
              <a:t>Thème</a:t>
            </a:r>
            <a:r>
              <a:rPr lang="fr-FR" sz="2800" b="1">
                <a:solidFill>
                  <a:schemeClr val="tx1"/>
                </a:solidFill>
              </a:rPr>
              <a:t> :</a:t>
            </a:r>
            <a:r>
              <a:rPr lang="fr-FR" sz="2800" b="1"/>
              <a:t> </a:t>
            </a:r>
            <a:br>
              <a:rPr lang="fr-FR" sz="2800" b="1"/>
            </a:br>
            <a:r>
              <a:rPr lang="fr-FR" sz="2800" b="1"/>
              <a:t>La Méta évaluation : Un outil de maximisation de l'impact des évaluations pour des décisions éclairées en Afrique Francophone</a:t>
            </a:r>
            <a:endParaRPr lang="en-US" sz="2800" b="1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01C938-0876-104F-D62F-A4881F787BA2}"/>
              </a:ext>
            </a:extLst>
          </p:cNvPr>
          <p:cNvSpPr txBox="1"/>
          <p:nvPr/>
        </p:nvSpPr>
        <p:spPr>
          <a:xfrm>
            <a:off x="641132" y="1665889"/>
            <a:ext cx="69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BIENVENU AU WEBINAIRE DE CLEAR FA DANS LE CADRE DE LA SEMAINE </a:t>
            </a:r>
            <a:r>
              <a:rPr lang="fr-FR" b="1" err="1">
                <a:latin typeface="Arial" panose="020B0604020202020204" pitchFamily="34" charset="0"/>
                <a:cs typeface="Arial" panose="020B0604020202020204" pitchFamily="34" charset="0"/>
              </a:rPr>
              <a:t>gLOCAL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 DE L’EVALUATION 2024</a:t>
            </a:r>
          </a:p>
        </p:txBody>
      </p:sp>
    </p:spTree>
    <p:extLst>
      <p:ext uri="{BB962C8B-B14F-4D97-AF65-F5344CB8AC3E}">
        <p14:creationId xmlns:p14="http://schemas.microsoft.com/office/powerpoint/2010/main" val="2412816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5133BE-1F84-ECA6-1F92-1277158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Avant le </a:t>
            </a:r>
            <a:r>
              <a:rPr lang="en-US" err="1"/>
              <a:t>démarrage</a:t>
            </a:r>
            <a:r>
              <a:rPr lang="en-US"/>
              <a:t> de la mission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E7009-26C3-19F8-1684-19856918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32CDE19-0A1C-9F32-5077-23A55AB1859B}"/>
              </a:ext>
            </a:extLst>
          </p:cNvPr>
          <p:cNvGraphicFramePr/>
          <p:nvPr/>
        </p:nvGraphicFramePr>
        <p:xfrm>
          <a:off x="1425028" y="1086107"/>
          <a:ext cx="99287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6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5133BE-1F84-ECA6-1F92-1277158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Pendant la mission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E7009-26C3-19F8-1684-19856918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32CDE19-0A1C-9F32-5077-23A55AB1859B}"/>
              </a:ext>
            </a:extLst>
          </p:cNvPr>
          <p:cNvGraphicFramePr/>
          <p:nvPr/>
        </p:nvGraphicFramePr>
        <p:xfrm>
          <a:off x="1467758" y="854423"/>
          <a:ext cx="96870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11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5133BE-1F84-ECA6-1F92-1277158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Après la mission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E7009-26C3-19F8-1684-19856918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32CDE19-0A1C-9F32-5077-23A55AB1859B}"/>
              </a:ext>
            </a:extLst>
          </p:cNvPr>
          <p:cNvGraphicFramePr/>
          <p:nvPr/>
        </p:nvGraphicFramePr>
        <p:xfrm>
          <a:off x="1769241" y="283779"/>
          <a:ext cx="8128000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46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5133BE-1F84-ECA6-1F92-1277158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err="1"/>
              <a:t>Astuces</a:t>
            </a:r>
            <a:r>
              <a:rPr lang="en-US" sz="3200"/>
              <a:t>	/ Elements + 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E7009-26C3-19F8-1684-19856918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Espace réservé du contenu 4">
            <a:extLst>
              <a:ext uri="{FF2B5EF4-FFF2-40B4-BE49-F238E27FC236}">
                <a16:creationId xmlns:a16="http://schemas.microsoft.com/office/drawing/2014/main" id="{521A8A25-74B8-8A03-69FD-4FA1517347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6780" y="182404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83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E476A5F-E0CF-7D32-32F3-58F368A4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9" y="1231545"/>
            <a:ext cx="6508130" cy="219745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Merci de </a:t>
            </a:r>
            <a:r>
              <a:rPr lang="en-US" err="1">
                <a:solidFill>
                  <a:schemeClr val="tx1"/>
                </a:solidFill>
              </a:rPr>
              <a:t>votre</a:t>
            </a:r>
            <a:r>
              <a:rPr lang="en-US">
                <a:solidFill>
                  <a:schemeClr val="tx1"/>
                </a:solidFill>
              </a:rPr>
              <a:t> attention ! </a:t>
            </a:r>
          </a:p>
        </p:txBody>
      </p:sp>
    </p:spTree>
    <p:extLst>
      <p:ext uri="{BB962C8B-B14F-4D97-AF65-F5344CB8AC3E}">
        <p14:creationId xmlns:p14="http://schemas.microsoft.com/office/powerpoint/2010/main" val="51434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26850311-54F9-6C9F-185C-3D675E0B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47" y="2848303"/>
            <a:ext cx="8282151" cy="1587076"/>
          </a:xfrm>
        </p:spPr>
        <p:txBody>
          <a:bodyPr/>
          <a:lstStyle/>
          <a:p>
            <a:pPr algn="ctr"/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br>
              <a:rPr lang="fr-FR" sz="2800" b="1"/>
            </a:br>
            <a:r>
              <a:rPr lang="fr-FR" sz="2800" b="1"/>
              <a:t>La Méta évaluation : Un outil de maximisation de l'impact des évaluations pour des décisions éclairées en Afrique Francophone</a:t>
            </a:r>
            <a:endParaRPr lang="en-US" sz="2800" b="1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01C938-0876-104F-D62F-A4881F787BA2}"/>
              </a:ext>
            </a:extLst>
          </p:cNvPr>
          <p:cNvSpPr txBox="1"/>
          <p:nvPr/>
        </p:nvSpPr>
        <p:spPr>
          <a:xfrm>
            <a:off x="641132" y="1665889"/>
            <a:ext cx="69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BIENVENU AU WEBINAIRE DE CLEAR FA DANS LE CADRE DE LA SEMAINE </a:t>
            </a:r>
            <a:r>
              <a:rPr lang="fr-FR" b="1" err="1">
                <a:latin typeface="Arial" panose="020B0604020202020204" pitchFamily="34" charset="0"/>
                <a:cs typeface="Arial" panose="020B0604020202020204" pitchFamily="34" charset="0"/>
              </a:rPr>
              <a:t>gLOCAL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 DE L’EVALUATION 2024</a:t>
            </a:r>
          </a:p>
        </p:txBody>
      </p:sp>
    </p:spTree>
    <p:extLst>
      <p:ext uri="{BB962C8B-B14F-4D97-AF65-F5344CB8AC3E}">
        <p14:creationId xmlns:p14="http://schemas.microsoft.com/office/powerpoint/2010/main" val="1024749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EC93B7-93F5-C72A-5FC8-27F42D8F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 avis nous intéresse !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164854-AE02-0114-D937-FCC63D70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https://forms.office.com/r/NWGAMc7BaL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9E46A-3506-C2F6-7A9F-CEFB1723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56748C-0270-4CD9-9FC2-82063B5AF12C}" type="slidenum">
              <a:rPr lang="en-US" sz="100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26</a:t>
            </a:fld>
            <a:endParaRPr lang="en-US" sz="10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Image 9" descr="Une image contenant texte, capture d’écran, carré, Rectangle&#10;&#10;Description générée automatiquement">
            <a:extLst>
              <a:ext uri="{FF2B5EF4-FFF2-40B4-BE49-F238E27FC236}">
                <a16:creationId xmlns:a16="http://schemas.microsoft.com/office/drawing/2014/main" id="{8C337472-0EBB-F745-D1F8-F4C3260E0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AD045F9-84DD-BC6D-A6B3-D0B420237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8" y="6239996"/>
            <a:ext cx="1786925" cy="5978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6F93287-229D-627D-3729-FCDF10128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8" y="166942"/>
            <a:ext cx="2134738" cy="6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A9F8-A43A-CBDB-7D6C-5BFA36E9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888"/>
            <a:ext cx="10515600" cy="655072"/>
          </a:xfrm>
        </p:spPr>
        <p:txBody>
          <a:bodyPr/>
          <a:lstStyle/>
          <a:p>
            <a:r>
              <a:rPr lang="en-US"/>
              <a:t>Mme. </a:t>
            </a:r>
            <a:r>
              <a:rPr lang="en-US" err="1"/>
              <a:t>Haoua</a:t>
            </a:r>
            <a:r>
              <a:rPr lang="en-US"/>
              <a:t> IBRAHIM ABBA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CD91A-0AB9-D602-9EE2-FDCF16A3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766" y="1885041"/>
            <a:ext cx="6642537" cy="42054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Haoua</a:t>
            </a:r>
            <a:r>
              <a:rPr lang="fr-FR" sz="20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est actuellement en poste en tant que </a:t>
            </a:r>
            <a:r>
              <a:rPr lang="fr-FR" sz="2000" b="1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Chargée junior du développement des systèmes nationaux d'évaluation </a:t>
            </a:r>
            <a:r>
              <a:rPr lang="fr-FR" sz="20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 Centre de renforcement de capacités en évaluation et gestion de la performance pour l’Afrique Francophone (CLEAR FA). </a:t>
            </a:r>
          </a:p>
          <a:p>
            <a:pPr marL="0" indent="0" algn="just">
              <a:buNone/>
            </a:pPr>
            <a:endParaRPr lang="fr-FR" sz="2000">
              <a:solidFill>
                <a:srgbClr val="00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Avec plusieurs années d'expérience dans le domaine du suivi et l'évaluation, notamment dans les secteurs clés tels que l'énergie, l'agriculture et l'éducation, </a:t>
            </a:r>
            <a:r>
              <a:rPr lang="fr-FR" sz="20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Haoua</a:t>
            </a:r>
            <a:r>
              <a:rPr lang="fr-FR" sz="20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acquis de l'expertise dans le renforcement des systèmes d'évaluation nationaux dans des pays comme le Congo, la Côte d'Ivoire et le Togo.</a:t>
            </a:r>
            <a:endParaRPr lang="en-US" sz="20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3BFDA-D2E6-B6BA-7362-0CDFD29F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 descr="Une image contenant habits, Visage humain, personne, sourire&#10;&#10;Description générée automatiquement">
            <a:extLst>
              <a:ext uri="{FF2B5EF4-FFF2-40B4-BE49-F238E27FC236}">
                <a16:creationId xmlns:a16="http://schemas.microsoft.com/office/drawing/2014/main" id="{401F6248-396D-DC14-45CA-5D4C7BCC6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691367" cy="4033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29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A9F8-A43A-CBDB-7D6C-5BFA36E9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826888"/>
            <a:ext cx="10515600" cy="655072"/>
          </a:xfrm>
        </p:spPr>
        <p:txBody>
          <a:bodyPr/>
          <a:lstStyle/>
          <a:p>
            <a:r>
              <a:rPr lang="en-US"/>
              <a:t>Dr. </a:t>
            </a:r>
            <a:r>
              <a:rPr lang="en-US" err="1"/>
              <a:t>Beaudelaire</a:t>
            </a:r>
            <a:r>
              <a:rPr lang="en-US"/>
              <a:t> HOUNLIHO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CD91A-0AB9-D602-9EE2-FDCF16A3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786" y="1366350"/>
            <a:ext cx="7898174" cy="497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b="1" i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</a:t>
            </a:r>
            <a:r>
              <a:rPr lang="fr-FR" sz="1800" b="1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pert en évaluation des politiques publiques, Directeur Général Adjoint des Participations de l’Etat et de la Dénationalisation au Ministère de l’Economie et des Finances du Bénin</a:t>
            </a:r>
            <a:r>
              <a:rPr lang="fr-FR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r-FR" sz="1050">
              <a:solidFill>
                <a:srgbClr val="00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Titulaire d’un Doctorat en Sociologie du Développement, d’un DESS en Evaluation de Programmes Publics obtenu à l’Ecole Nationale d’Administration Publique de Québec, d’un Master en Planification et Economie Appliquée et de plusieurs certificats en suivi et évaluation de politique.</a:t>
            </a:r>
          </a:p>
          <a:p>
            <a:pPr marL="0" indent="0" algn="just">
              <a:buNone/>
            </a:pPr>
            <a:endParaRPr lang="fr-FR" sz="80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Secrétaire Générale de l’Association des Professionnels en Analyse et Evaluation de Programme au Bénin, </a:t>
            </a:r>
          </a:p>
          <a:p>
            <a:pPr marL="0" indent="0" algn="just">
              <a:buNone/>
            </a:pP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participé </a:t>
            </a:r>
            <a:r>
              <a:rPr lang="fr-FR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 tant que communicateur à plusieurs forums internationaux sur l’évaluation (Marrakech 2016, Ouganda 2017, Luxembourg 2021). </a:t>
            </a:r>
          </a:p>
          <a:p>
            <a:pPr marL="0" indent="0" algn="just">
              <a:buNone/>
            </a:pPr>
            <a:r>
              <a:rPr lang="fr-FR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Chercheur, il a à son actif plusieurs articles scientifiques dans le domaine de l’administration publique et de l’évaluation.</a:t>
            </a:r>
          </a:p>
          <a:p>
            <a:pPr marL="0" indent="0" algn="just">
              <a:buNone/>
            </a:pPr>
            <a:r>
              <a:rPr lang="fr-FR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dispose de plus de seize (16) année d’expériences professionnelles</a:t>
            </a:r>
            <a:endParaRPr lang="fr-FR" sz="180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3BFDA-D2E6-B6BA-7362-0CDFD29F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B2D613-4D57-062D-536F-6BA97210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-182" r="32670" b="1958"/>
          <a:stretch/>
        </p:blipFill>
        <p:spPr bwMode="auto">
          <a:xfrm>
            <a:off x="447040" y="1366350"/>
            <a:ext cx="3221072" cy="4664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988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A9F8-A43A-CBDB-7D6C-5BFA36E9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826888"/>
            <a:ext cx="10515600" cy="655072"/>
          </a:xfrm>
        </p:spPr>
        <p:txBody>
          <a:bodyPr/>
          <a:lstStyle/>
          <a:p>
            <a:r>
              <a:rPr lang="en-US"/>
              <a:t>M. </a:t>
            </a:r>
            <a:r>
              <a:rPr lang="en-US" err="1"/>
              <a:t>Damase</a:t>
            </a:r>
            <a:r>
              <a:rPr lang="en-US"/>
              <a:t> Eric SOSSOU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CD91A-0AB9-D602-9EE2-FDCF16A3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785" y="1227510"/>
            <a:ext cx="8198069" cy="497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b="1" i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Economiste-statisticien et expert en évaluation, Spécialiste senior en suivi et évaluation à CLEAR FA</a:t>
            </a:r>
          </a:p>
          <a:p>
            <a:pPr marL="0" indent="0" algn="just">
              <a:buNone/>
            </a:pPr>
            <a:endParaRPr lang="fr-FR" sz="10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Master en économie des politiques publiques obtenu à Barcelona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Graduate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School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Economics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(BSE- Espagne) et d’un Master en économie publique et statistique appliquée à l'Institut de Recherche Empirique en Economie Politique (IERPE)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ddevenue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African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School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Economics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(ASE- Bénin).</a:t>
            </a:r>
          </a:p>
          <a:p>
            <a:pPr marL="0" indent="0" algn="just">
              <a:buNone/>
            </a:pPr>
            <a:endParaRPr lang="fr-FR" sz="10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15 ans d’expérience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aucour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desquelles il a mis son expertise au service des organisations telles que la Présidence de la République du Bénin, Banque mondiale, l'Institut de recherche empirique en économie politique, l'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African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School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Economics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le Programme d’Analyse des Systèmes Éducatifs (PASEC), IIPE-UNESCO,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DiGiFi-Africa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(JPAL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Africa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), le Bureau sous-régional pour l’Afrique de l’Ouest de la Commission Économique des Nations Unies pour l’Afrique sur divers mandats</a:t>
            </a:r>
            <a:r>
              <a:rPr lang="fr-FR" sz="15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r-FR" sz="10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b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Domaines d’expertise : 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Conduite d'analyses économiques, conception et mise en œuvre d'évaluations d'impact et de processus de politiques publiques et programmes de développement en Afrique. </a:t>
            </a:r>
          </a:p>
        </p:txBody>
      </p:sp>
      <p:pic>
        <p:nvPicPr>
          <p:cNvPr id="5" name="Image 4" descr="Une image contenant Visage humain, personne, regarder, homme&#10;&#10;Description générée automatiquement">
            <a:extLst>
              <a:ext uri="{FF2B5EF4-FFF2-40B4-BE49-F238E27FC236}">
                <a16:creationId xmlns:a16="http://schemas.microsoft.com/office/drawing/2014/main" id="{90C74BDB-2765-72B7-610B-8CFD9A862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366350"/>
            <a:ext cx="3283928" cy="46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A9F8-A43A-CBDB-7D6C-5BFA36E9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826888"/>
            <a:ext cx="10515600" cy="655072"/>
          </a:xfrm>
        </p:spPr>
        <p:txBody>
          <a:bodyPr/>
          <a:lstStyle/>
          <a:p>
            <a:r>
              <a:rPr lang="en-US"/>
              <a:t>Dr </a:t>
            </a:r>
            <a:r>
              <a:rPr lang="en-US" err="1"/>
              <a:t>Miché</a:t>
            </a:r>
            <a:r>
              <a:rPr lang="en-US"/>
              <a:t> OUEDRAOGO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CD91A-0AB9-D602-9EE2-FDCF16A3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786" y="1366350"/>
            <a:ext cx="7898174" cy="497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r-FR" sz="1800" kern="100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b="1" i="1" kern="10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Président de l’Association africaine d’évaluation (</a:t>
            </a:r>
            <a:r>
              <a:rPr lang="fr-FR" sz="2000" b="1" i="1" kern="100" err="1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AfrEA</a:t>
            </a:r>
            <a:r>
              <a:rPr lang="fr-FR" sz="2000" b="1" i="1" kern="10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</a:t>
            </a:r>
            <a:r>
              <a:rPr lang="fr-FR" sz="2000" kern="10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</a:t>
            </a:r>
            <a:r>
              <a:rPr lang="fr-FR" sz="2000" kern="10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ager du cabinet Performance initiative internationale (P2I).</a:t>
            </a:r>
          </a:p>
          <a:p>
            <a:pPr marL="0" indent="0" algn="just">
              <a:buNone/>
            </a:pPr>
            <a:endParaRPr lang="fr-FR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kern="10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Dr. Miché Ouédraogo est Maitre-Assistant des universités du CAMES et Enseignant-chercheur en évaluation des projets, programmes et politiques publiques.</a:t>
            </a:r>
          </a:p>
          <a:p>
            <a:pPr marL="0" indent="0" algn="just">
              <a:buNone/>
            </a:pPr>
            <a:endParaRPr lang="fr-FR" sz="2000" kern="100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kern="10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Dr. Ouédraogo cumule plus de 13 années d’expérience dans le domaine de l’évaluation. </a:t>
            </a:r>
          </a:p>
          <a:p>
            <a:pPr marL="0" indent="0" algn="just">
              <a:buNone/>
            </a:pPr>
            <a:endParaRPr lang="fr-FR" sz="150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Visage humain, chemise, habits, personne&#10;&#10;Description générée automatiquement">
            <a:extLst>
              <a:ext uri="{FF2B5EF4-FFF2-40B4-BE49-F238E27FC236}">
                <a16:creationId xmlns:a16="http://schemas.microsoft.com/office/drawing/2014/main" id="{3922FAD4-2706-D407-4A00-810C6C37A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2" y="1366350"/>
            <a:ext cx="3453831" cy="4605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42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A9F8-A43A-CBDB-7D6C-5BFA36E9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826888"/>
            <a:ext cx="10515600" cy="655072"/>
          </a:xfrm>
        </p:spPr>
        <p:txBody>
          <a:bodyPr/>
          <a:lstStyle/>
          <a:p>
            <a:r>
              <a:rPr lang="en-US"/>
              <a:t>M. Abdoulaye GOUNOU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CD91A-0AB9-D602-9EE2-FDCF16A3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447" y="1366350"/>
            <a:ext cx="7600513" cy="497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b="1" i="1" kern="10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Directeur Général de l’évaluation et de l’observatoire du changement social au Ministère du Développement et de la Coordination de l’Action Gouvernementale du Bénin. </a:t>
            </a:r>
          </a:p>
          <a:p>
            <a:pPr marL="0" indent="0" algn="just">
              <a:buNone/>
            </a:pPr>
            <a:endParaRPr lang="fr-FR" sz="300" b="1" i="1" kern="100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Diplôme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d’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études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professionnelles approfondies de l’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Universite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́ Senghor d’Alexandrie (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Égypte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en gestion d’entreprises et des projets, et d’une maitrise en sciences juridiques.</a:t>
            </a:r>
          </a:p>
          <a:p>
            <a:pPr marL="0" indent="0" algn="just">
              <a:buNone/>
            </a:pPr>
            <a:endParaRPr lang="fr-FR" sz="20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notamment occupé les postes de : Conseiller technique du Premier ministre du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Bénin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à la promotion du partenariat public-privé, Directeur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Général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des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réformes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structurelles puis Directeur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général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 la promotion de la bonne gouvernance au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ministère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en charge de l’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Évaluation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des politiques. </a:t>
            </a:r>
          </a:p>
          <a:p>
            <a:pPr marL="0" indent="0" algn="just">
              <a:buNone/>
            </a:pPr>
            <a:endParaRPr lang="fr-FR" sz="10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Gounou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est impliqué dans l'évaluation des processus et de l'impact des politiques publiques, des événements de développement des capacités et des projets collaboratifs : programme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Twende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Mbele</a:t>
            </a:r>
            <a:r>
              <a:rPr lang="fr-FR" sz="180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avec l'Afrique du Sud, le Ghana et l'Ouganda, programme WACIE avec 3ie.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3BFDA-D2E6-B6BA-7362-0CDFD29F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Image 4" descr="BEPP - A propos">
            <a:extLst>
              <a:ext uri="{FF2B5EF4-FFF2-40B4-BE49-F238E27FC236}">
                <a16:creationId xmlns:a16="http://schemas.microsoft.com/office/drawing/2014/main" id="{A14A0CFD-35F1-1BF4-0C47-5BCBA25F3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7" y="1749456"/>
            <a:ext cx="3750860" cy="2959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48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E7009-26C3-19F8-1684-19856918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FCCACC8-61D8-3B7A-16DB-B239CC33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53" y="247947"/>
            <a:ext cx="10515600" cy="65507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SN" sz="2800" b="0" i="0" u="none" strike="noStrike">
                <a:effectLst/>
                <a:latin typeface="Gill Sans MT" panose="020B0502020104020203" pitchFamily="34" charset="77"/>
              </a:rPr>
              <a:t>Utilisation des résultats des évaluation : Enjeux et défis  </a:t>
            </a:r>
            <a:endParaRPr lang="en-US" sz="2800"/>
          </a:p>
        </p:txBody>
      </p:sp>
      <p:pic>
        <p:nvPicPr>
          <p:cNvPr id="10" name="Image 9" descr="Une image contenant habits, Visage humain, personne, homme&#10;&#10;Description générée automatiquement">
            <a:extLst>
              <a:ext uri="{FF2B5EF4-FFF2-40B4-BE49-F238E27FC236}">
                <a16:creationId xmlns:a16="http://schemas.microsoft.com/office/drawing/2014/main" id="{D00F36D2-6100-C162-08B5-9FC67A935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1246908"/>
            <a:ext cx="3432233" cy="4290291"/>
          </a:xfrm>
          <a:prstGeom prst="rect">
            <a:avLst/>
          </a:prstGeom>
        </p:spPr>
      </p:pic>
      <p:pic>
        <p:nvPicPr>
          <p:cNvPr id="11" name="Picture 2" descr="Conservation de vos documents comptables : un enjeu critique pour les  entreprises !">
            <a:extLst>
              <a:ext uri="{FF2B5EF4-FFF2-40B4-BE49-F238E27FC236}">
                <a16:creationId xmlns:a16="http://schemas.microsoft.com/office/drawing/2014/main" id="{DE9903A6-6E42-E461-B47E-4C169D392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00" y="2349155"/>
            <a:ext cx="4024746" cy="26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4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A38C9-CF02-0439-69E0-5041BCAA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méta-évaluation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0315B7-2C6C-2230-9CCD-E9F0D88B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748C-0270-4CD9-9FC2-82063B5AF12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Tout savoir sur LA NOTE DE SYNTHÈSE (CRFPA 2022) - YouTube">
            <a:extLst>
              <a:ext uri="{FF2B5EF4-FFF2-40B4-BE49-F238E27FC236}">
                <a16:creationId xmlns:a16="http://schemas.microsoft.com/office/drawing/2014/main" id="{5706A047-DB2F-7BF7-64C5-43838C304A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/>
          <a:stretch/>
        </p:blipFill>
        <p:spPr bwMode="auto">
          <a:xfrm>
            <a:off x="1935018" y="1690688"/>
            <a:ext cx="8128000" cy="39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492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Grand écran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Aptos</vt:lpstr>
      <vt:lpstr>Arial</vt:lpstr>
      <vt:lpstr>Arial,Bold</vt:lpstr>
      <vt:lpstr>Calibri</vt:lpstr>
      <vt:lpstr>Cambria</vt:lpstr>
      <vt:lpstr>Gill Sans MT</vt:lpstr>
      <vt:lpstr>Helvetica</vt:lpstr>
      <vt:lpstr>Wingdings</vt:lpstr>
      <vt:lpstr>Thème Office</vt:lpstr>
      <vt:lpstr>La Méta évaluation : Un outil de maximisation de l'impact des évaluations pour des décisions éclairées en Afrique Francophone</vt:lpstr>
      <vt:lpstr>          Thème :  La Méta évaluation : Un outil de maximisation de l'impact des évaluations pour des décisions éclairées en Afrique Francophone</vt:lpstr>
      <vt:lpstr>Mme. Haoua IBRAHIM ABBA</vt:lpstr>
      <vt:lpstr>Dr. Beaudelaire HOUNLIHO</vt:lpstr>
      <vt:lpstr>M. Damase Eric SOSSOU</vt:lpstr>
      <vt:lpstr>Dr Miché OUEDRAOGO</vt:lpstr>
      <vt:lpstr>M. Abdoulaye GOUNOU</vt:lpstr>
      <vt:lpstr>Utilisation des résultats des évaluation : Enjeux et défis  </vt:lpstr>
      <vt:lpstr>La méta-évaluation </vt:lpstr>
      <vt:lpstr>Principes et processus de méta évaluation</vt:lpstr>
      <vt:lpstr>Contenu </vt:lpstr>
      <vt:lpstr>Clarification du concept</vt:lpstr>
      <vt:lpstr>Présentation PowerPoint</vt:lpstr>
      <vt:lpstr>Types de méta evaluation</vt:lpstr>
      <vt:lpstr>Critères de méta évaluation</vt:lpstr>
      <vt:lpstr>Meta evaluation et amelioration des systemes d’évaluation</vt:lpstr>
      <vt:lpstr>Merci</vt:lpstr>
      <vt:lpstr>Commande, gestion et assurance-qualité d’une méta-évaluation </vt:lpstr>
      <vt:lpstr>PLAN</vt:lpstr>
      <vt:lpstr>Avant le démarrage de la mission</vt:lpstr>
      <vt:lpstr>Pendant la mission</vt:lpstr>
      <vt:lpstr>Après la mission</vt:lpstr>
      <vt:lpstr>Astuces / Elements + </vt:lpstr>
      <vt:lpstr>Merci de votre attention ! </vt:lpstr>
      <vt:lpstr>           La Méta évaluation : Un outil de maximisation de l'impact des évaluations pour des décisions éclairées en Afrique Francophone</vt:lpstr>
      <vt:lpstr>Votre avis nous intéresse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Master Spirit</dc:creator>
  <cp:lastModifiedBy>Francine  BETOU ADA</cp:lastModifiedBy>
  <cp:revision>2</cp:revision>
  <dcterms:created xsi:type="dcterms:W3CDTF">2024-05-21T11:43:40Z</dcterms:created>
  <dcterms:modified xsi:type="dcterms:W3CDTF">2024-06-09T08:44:07Z</dcterms:modified>
</cp:coreProperties>
</file>