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6" r:id="rId2"/>
  </p:sldMasterIdLst>
  <p:sldIdLst>
    <p:sldId id="276" r:id="rId3"/>
    <p:sldId id="833" r:id="rId4"/>
    <p:sldId id="856" r:id="rId5"/>
    <p:sldId id="857" r:id="rId6"/>
    <p:sldId id="858" r:id="rId7"/>
    <p:sldId id="859" r:id="rId8"/>
    <p:sldId id="860" r:id="rId9"/>
    <p:sldId id="862" r:id="rId10"/>
    <p:sldId id="863" r:id="rId11"/>
    <p:sldId id="864" r:id="rId12"/>
    <p:sldId id="865" r:id="rId13"/>
    <p:sldId id="866" r:id="rId14"/>
    <p:sldId id="867" r:id="rId15"/>
    <p:sldId id="256" r:id="rId16"/>
    <p:sldId id="278" r:id="rId17"/>
    <p:sldId id="849" r:id="rId18"/>
    <p:sldId id="841" r:id="rId19"/>
    <p:sldId id="842" r:id="rId20"/>
    <p:sldId id="843" r:id="rId21"/>
    <p:sldId id="838" r:id="rId22"/>
    <p:sldId id="840" r:id="rId23"/>
    <p:sldId id="258" r:id="rId24"/>
    <p:sldId id="279" r:id="rId25"/>
    <p:sldId id="280" r:id="rId26"/>
    <p:sldId id="837" r:id="rId27"/>
    <p:sldId id="281" r:id="rId28"/>
    <p:sldId id="836" r:id="rId29"/>
    <p:sldId id="834" r:id="rId30"/>
    <p:sldId id="844" r:id="rId31"/>
    <p:sldId id="835" r:id="rId32"/>
    <p:sldId id="846" r:id="rId33"/>
    <p:sldId id="850" r:id="rId34"/>
    <p:sldId id="853" r:id="rId35"/>
    <p:sldId id="847" r:id="rId36"/>
    <p:sldId id="845" r:id="rId37"/>
    <p:sldId id="848" r:id="rId38"/>
    <p:sldId id="854" r:id="rId39"/>
    <p:sldId id="855" r:id="rId40"/>
    <p:sldId id="277" r:id="rId41"/>
  </p:sldIdLst>
  <p:sldSz cx="18288000" cy="10287000"/>
  <p:notesSz cx="18288000" cy="10287000"/>
  <p:embeddedFontLst>
    <p:embeddedFont>
      <p:font typeface="Arial Rounded MT Bold" panose="020F0704030504030204" pitchFamily="34" charset="0"/>
      <p:regular r:id="rId42"/>
    </p:embeddedFont>
    <p:embeddedFont>
      <p:font typeface="Cambria" panose="02040503050406030204" pitchFamily="18" charset="0"/>
      <p:regular r:id="rId43"/>
      <p:bold r:id="rId44"/>
      <p:italic r:id="rId45"/>
      <p:boldItalic r:id="rId46"/>
    </p:embeddedFont>
    <p:embeddedFont>
      <p:font typeface="DM Sans" pitchFamily="2" charset="0"/>
      <p:regular r:id="rId47"/>
      <p:bold r:id="rId48"/>
      <p:italic r:id="rId49"/>
      <p:boldItalic r:id="rId50"/>
    </p:embeddedFont>
    <p:embeddedFont>
      <p:font typeface="Tahoma" panose="020B0604030504040204" pitchFamily="34" charset="0"/>
      <p:regular r:id="rId51"/>
      <p:bold r:id="rId52"/>
    </p:embeddedFont>
    <p:embeddedFont>
      <p:font typeface="Tw Cen MT Condensed Extra Bold" panose="020B0803020202020204" pitchFamily="34" charset="0"/>
      <p:regular r:id="rId53"/>
      <p:bold r:id="rId54"/>
    </p:embeddedFont>
  </p:embeddedFontLst>
  <p:defaultTextStyle>
    <a:defPPr>
      <a:defRPr kern="0"/>
    </a:defPPr>
  </p:defaultTextStyle>
  <p:extLst>
    <p:ext uri="{EFAFB233-063F-42B5-8137-9DF3F51BA10A}">
      <p15:sldGuideLst xmlns:p15="http://schemas.microsoft.com/office/powerpoint/2012/main">
        <p15:guide id="1" orient="horz" pos="2856" userDrawn="1">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3E5360-5F13-4A4E-90E7-1FD3EAF67A03}" v="355" dt="2024-06-07T14:24:15.275"/>
    <p1510:client id="{E783C895-FA54-4D17-B23C-D7EE14F170BD}" v="606" dt="2024-06-07T14:19:35.80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9"/>
  </p:normalViewPr>
  <p:slideViewPr>
    <p:cSldViewPr>
      <p:cViewPr varScale="1">
        <p:scale>
          <a:sx n="44" d="100"/>
          <a:sy n="44" d="100"/>
        </p:scale>
        <p:origin x="876" y="30"/>
      </p:cViewPr>
      <p:guideLst>
        <p:guide orient="horz" pos="2856"/>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4.fntdata"/><Relationship Id="rId53" Type="http://schemas.openxmlformats.org/officeDocument/2006/relationships/font" Target="fonts/font12.fntdata"/><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10.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5.fntdata"/><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8.fntdata"/><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3.fntdata"/><Relationship Id="rId52" Type="http://schemas.openxmlformats.org/officeDocument/2006/relationships/font" Target="fonts/font11.fntdata"/></Relationships>
</file>

<file path=ppt/diagrams/_rels/data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image" Target="../media/image37.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F4A850-805E-724D-8A6F-E0E744980EFF}" type="doc">
      <dgm:prSet loTypeId="urn:microsoft.com/office/officeart/2008/layout/BubblePictureList" loCatId="relationship" qsTypeId="urn:microsoft.com/office/officeart/2005/8/quickstyle/3d1" qsCatId="3D" csTypeId="urn:microsoft.com/office/officeart/2005/8/colors/colorful1" csCatId="colorful" phldr="1"/>
      <dgm:spPr/>
      <dgm:t>
        <a:bodyPr/>
        <a:lstStyle/>
        <a:p>
          <a:endParaRPr lang="fr-FR"/>
        </a:p>
      </dgm:t>
    </dgm:pt>
    <dgm:pt modelId="{D34B65D8-0104-1649-9D34-8C592C2B6E31}">
      <dgm:prSet/>
      <dgm:spPr/>
      <dgm:t>
        <a:bodyPr/>
        <a:lstStyle/>
        <a:p>
          <a:r>
            <a:rPr lang="fr-SN"/>
            <a:t>D</a:t>
          </a:r>
          <a:r>
            <a:rPr lang="fr-SN" b="0" i="0"/>
            <a:t>éfis rencontrés</a:t>
          </a:r>
          <a:endParaRPr lang="fr-SN"/>
        </a:p>
      </dgm:t>
    </dgm:pt>
    <dgm:pt modelId="{3331088F-EE83-A743-B21B-FFBD198AC8AF}" type="parTrans" cxnId="{C89B0171-2DE4-B34E-9678-FF43109E0720}">
      <dgm:prSet/>
      <dgm:spPr/>
      <dgm:t>
        <a:bodyPr/>
        <a:lstStyle/>
        <a:p>
          <a:endParaRPr lang="fr-FR"/>
        </a:p>
      </dgm:t>
    </dgm:pt>
    <dgm:pt modelId="{57B1868A-2552-D640-A4C9-30A2D5E02841}" type="sibTrans" cxnId="{C89B0171-2DE4-B34E-9678-FF43109E0720}">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fr-FR"/>
        </a:p>
      </dgm:t>
    </dgm:pt>
    <dgm:pt modelId="{5EE3301F-5379-C846-9274-93BE5C344E44}">
      <dgm:prSet/>
      <dgm:spPr/>
      <dgm:t>
        <a:bodyPr/>
        <a:lstStyle/>
        <a:p>
          <a:r>
            <a:rPr lang="fr-SN" b="0" i="0"/>
            <a:t>Apprentissage Contin</a:t>
          </a:r>
          <a:r>
            <a:rPr lang="fr-SN"/>
            <a:t>u</a:t>
          </a:r>
        </a:p>
      </dgm:t>
    </dgm:pt>
    <dgm:pt modelId="{AF35E65C-78A9-9E45-8616-3A880F8515D0}" type="parTrans" cxnId="{8063B169-DB23-D840-827F-535F7BB87282}">
      <dgm:prSet/>
      <dgm:spPr/>
      <dgm:t>
        <a:bodyPr/>
        <a:lstStyle/>
        <a:p>
          <a:endParaRPr lang="fr-FR"/>
        </a:p>
      </dgm:t>
    </dgm:pt>
    <dgm:pt modelId="{6FA2B9D1-32A5-3942-AE5F-4537A59D71C5}" type="sibTrans" cxnId="{8063B169-DB23-D840-827F-535F7BB8728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dgm:spPr>
      <dgm:t>
        <a:bodyPr/>
        <a:lstStyle/>
        <a:p>
          <a:endParaRPr lang="fr-FR"/>
        </a:p>
      </dgm:t>
    </dgm:pt>
    <dgm:pt modelId="{26270258-2A4B-9A4F-B821-9D5CA72050CF}">
      <dgm:prSet/>
      <dgm:spPr/>
      <dgm:t>
        <a:bodyPr/>
        <a:lstStyle/>
        <a:p>
          <a:r>
            <a:rPr lang="fr-SN" b="0" i="0"/>
            <a:t>Leçons Apprises</a:t>
          </a:r>
          <a:endParaRPr lang="fr-SN"/>
        </a:p>
      </dgm:t>
    </dgm:pt>
    <dgm:pt modelId="{037FBACB-FE08-4340-BB70-FF5AC0EA5F16}" type="parTrans" cxnId="{57BA45A4-E44A-A143-A345-FFDD652877C3}">
      <dgm:prSet/>
      <dgm:spPr/>
      <dgm:t>
        <a:bodyPr/>
        <a:lstStyle/>
        <a:p>
          <a:endParaRPr lang="fr-FR"/>
        </a:p>
      </dgm:t>
    </dgm:pt>
    <dgm:pt modelId="{DAF2F16A-6D1A-3548-84A2-263B804BE0FA}" type="sibTrans" cxnId="{57BA45A4-E44A-A143-A345-FFDD652877C3}">
      <dgm:prSet/>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dgm:spPr>
      <dgm:t>
        <a:bodyPr/>
        <a:lstStyle/>
        <a:p>
          <a:endParaRPr lang="fr-FR"/>
        </a:p>
      </dgm:t>
    </dgm:pt>
    <dgm:pt modelId="{D9C98E30-7C06-7741-892E-56BB7F80E997}" type="pres">
      <dgm:prSet presAssocID="{E8F4A850-805E-724D-8A6F-E0E744980EFF}" presName="Name0" presStyleCnt="0">
        <dgm:presLayoutVars>
          <dgm:chMax val="8"/>
          <dgm:chPref val="8"/>
          <dgm:dir/>
        </dgm:presLayoutVars>
      </dgm:prSet>
      <dgm:spPr/>
    </dgm:pt>
    <dgm:pt modelId="{0AB8A85F-E1C7-2A4D-ACB2-70D6983D7CBA}" type="pres">
      <dgm:prSet presAssocID="{D34B65D8-0104-1649-9D34-8C592C2B6E31}" presName="parent_text_1" presStyleLbl="revTx" presStyleIdx="0" presStyleCnt="3">
        <dgm:presLayoutVars>
          <dgm:chMax val="0"/>
          <dgm:chPref val="0"/>
          <dgm:bulletEnabled val="1"/>
        </dgm:presLayoutVars>
      </dgm:prSet>
      <dgm:spPr/>
    </dgm:pt>
    <dgm:pt modelId="{981922BE-2A3D-704A-ADCA-258A0D940C01}" type="pres">
      <dgm:prSet presAssocID="{D34B65D8-0104-1649-9D34-8C592C2B6E31}" presName="image_accent_1" presStyleCnt="0"/>
      <dgm:spPr/>
    </dgm:pt>
    <dgm:pt modelId="{E100F321-0734-9545-A501-46DB4DB43F7D}" type="pres">
      <dgm:prSet presAssocID="{D34B65D8-0104-1649-9D34-8C592C2B6E31}" presName="imageAccentRepeatNode" presStyleLbl="alignNode1" presStyleIdx="0" presStyleCnt="6"/>
      <dgm:spPr/>
    </dgm:pt>
    <dgm:pt modelId="{241B2DE4-B5DE-AD4E-9C99-EB5AA9B6C569}" type="pres">
      <dgm:prSet presAssocID="{D34B65D8-0104-1649-9D34-8C592C2B6E31}" presName="accent_1" presStyleLbl="alignNode1" presStyleIdx="1" presStyleCnt="6"/>
      <dgm:spPr/>
    </dgm:pt>
    <dgm:pt modelId="{BA89A4F0-4E69-3344-8FB4-D2C2C67924BC}" type="pres">
      <dgm:prSet presAssocID="{57B1868A-2552-D640-A4C9-30A2D5E02841}" presName="image_1" presStyleCnt="0"/>
      <dgm:spPr/>
    </dgm:pt>
    <dgm:pt modelId="{917E7FF2-D145-3B46-B315-7A8A5FEB6B5E}" type="pres">
      <dgm:prSet presAssocID="{57B1868A-2552-D640-A4C9-30A2D5E02841}" presName="imageRepeatNode" presStyleLbl="fgImgPlace1" presStyleIdx="0" presStyleCnt="3"/>
      <dgm:spPr/>
    </dgm:pt>
    <dgm:pt modelId="{475900AE-F66D-A043-8508-BD19704721F5}" type="pres">
      <dgm:prSet presAssocID="{5EE3301F-5379-C846-9274-93BE5C344E44}" presName="parent_text_2" presStyleLbl="revTx" presStyleIdx="1" presStyleCnt="3">
        <dgm:presLayoutVars>
          <dgm:chMax val="0"/>
          <dgm:chPref val="0"/>
          <dgm:bulletEnabled val="1"/>
        </dgm:presLayoutVars>
      </dgm:prSet>
      <dgm:spPr/>
    </dgm:pt>
    <dgm:pt modelId="{A112E297-FA4B-1047-A626-F2A4702425BE}" type="pres">
      <dgm:prSet presAssocID="{5EE3301F-5379-C846-9274-93BE5C344E44}" presName="image_accent_2" presStyleCnt="0"/>
      <dgm:spPr/>
    </dgm:pt>
    <dgm:pt modelId="{A5963932-0F4A-954E-83A9-067190124248}" type="pres">
      <dgm:prSet presAssocID="{5EE3301F-5379-C846-9274-93BE5C344E44}" presName="imageAccentRepeatNode" presStyleLbl="alignNode1" presStyleIdx="2" presStyleCnt="6"/>
      <dgm:spPr/>
    </dgm:pt>
    <dgm:pt modelId="{001C02C5-99E5-D94B-9DBE-7866FAA70F85}" type="pres">
      <dgm:prSet presAssocID="{6FA2B9D1-32A5-3942-AE5F-4537A59D71C5}" presName="image_2" presStyleCnt="0"/>
      <dgm:spPr/>
    </dgm:pt>
    <dgm:pt modelId="{18CDD8F2-BD0B-7F4B-B8C8-69868B212FDC}" type="pres">
      <dgm:prSet presAssocID="{6FA2B9D1-32A5-3942-AE5F-4537A59D71C5}" presName="imageRepeatNode" presStyleLbl="fgImgPlace1" presStyleIdx="1" presStyleCnt="3"/>
      <dgm:spPr/>
    </dgm:pt>
    <dgm:pt modelId="{3F60AB18-212B-754E-B1D9-7A178487A11B}" type="pres">
      <dgm:prSet presAssocID="{26270258-2A4B-9A4F-B821-9D5CA72050CF}" presName="image_accent_3" presStyleCnt="0"/>
      <dgm:spPr/>
    </dgm:pt>
    <dgm:pt modelId="{1E4941C9-9E3B-2B40-AE51-08DB6F2401D3}" type="pres">
      <dgm:prSet presAssocID="{26270258-2A4B-9A4F-B821-9D5CA72050CF}" presName="imageAccentRepeatNode" presStyleLbl="alignNode1" presStyleIdx="3" presStyleCnt="6"/>
      <dgm:spPr/>
    </dgm:pt>
    <dgm:pt modelId="{94972F14-098B-A949-8174-B2FF87671463}" type="pres">
      <dgm:prSet presAssocID="{26270258-2A4B-9A4F-B821-9D5CA72050CF}" presName="parent_text_3" presStyleLbl="revTx" presStyleIdx="2" presStyleCnt="3">
        <dgm:presLayoutVars>
          <dgm:chMax val="0"/>
          <dgm:chPref val="0"/>
          <dgm:bulletEnabled val="1"/>
        </dgm:presLayoutVars>
      </dgm:prSet>
      <dgm:spPr/>
    </dgm:pt>
    <dgm:pt modelId="{DB746120-176B-1A43-B9D7-09CC860B9662}" type="pres">
      <dgm:prSet presAssocID="{26270258-2A4B-9A4F-B821-9D5CA72050CF}" presName="accent_2" presStyleLbl="alignNode1" presStyleIdx="4" presStyleCnt="6"/>
      <dgm:spPr/>
    </dgm:pt>
    <dgm:pt modelId="{18C28725-6109-0145-A6E4-4D162727CA06}" type="pres">
      <dgm:prSet presAssocID="{26270258-2A4B-9A4F-B821-9D5CA72050CF}" presName="accent_3" presStyleLbl="alignNode1" presStyleIdx="5" presStyleCnt="6"/>
      <dgm:spPr/>
    </dgm:pt>
    <dgm:pt modelId="{0E809D1C-7698-0147-8F04-BC2346C482CF}" type="pres">
      <dgm:prSet presAssocID="{DAF2F16A-6D1A-3548-84A2-263B804BE0FA}" presName="image_3" presStyleCnt="0"/>
      <dgm:spPr/>
    </dgm:pt>
    <dgm:pt modelId="{9C03A63A-7283-FD44-8B1B-97DFE42B17EF}" type="pres">
      <dgm:prSet presAssocID="{DAF2F16A-6D1A-3548-84A2-263B804BE0FA}" presName="imageRepeatNode" presStyleLbl="fgImgPlace1" presStyleIdx="2" presStyleCnt="3"/>
      <dgm:spPr/>
    </dgm:pt>
  </dgm:ptLst>
  <dgm:cxnLst>
    <dgm:cxn modelId="{2C2BD00B-532E-8747-B477-C09B4491CBC1}" type="presOf" srcId="{D34B65D8-0104-1649-9D34-8C592C2B6E31}" destId="{0AB8A85F-E1C7-2A4D-ACB2-70D6983D7CBA}" srcOrd="0" destOrd="0" presId="urn:microsoft.com/office/officeart/2008/layout/BubblePictureList"/>
    <dgm:cxn modelId="{72CC612F-1F88-3348-A34A-C8DBDBF3C1AE}" type="presOf" srcId="{5EE3301F-5379-C846-9274-93BE5C344E44}" destId="{475900AE-F66D-A043-8508-BD19704721F5}" srcOrd="0" destOrd="0" presId="urn:microsoft.com/office/officeart/2008/layout/BubblePictureList"/>
    <dgm:cxn modelId="{521BD83D-8784-1341-8EFF-DE121D27D38E}" type="presOf" srcId="{26270258-2A4B-9A4F-B821-9D5CA72050CF}" destId="{94972F14-098B-A949-8174-B2FF87671463}" srcOrd="0" destOrd="0" presId="urn:microsoft.com/office/officeart/2008/layout/BubblePictureList"/>
    <dgm:cxn modelId="{8063B169-DB23-D840-827F-535F7BB87282}" srcId="{E8F4A850-805E-724D-8A6F-E0E744980EFF}" destId="{5EE3301F-5379-C846-9274-93BE5C344E44}" srcOrd="1" destOrd="0" parTransId="{AF35E65C-78A9-9E45-8616-3A880F8515D0}" sibTransId="{6FA2B9D1-32A5-3942-AE5F-4537A59D71C5}"/>
    <dgm:cxn modelId="{C89B0171-2DE4-B34E-9678-FF43109E0720}" srcId="{E8F4A850-805E-724D-8A6F-E0E744980EFF}" destId="{D34B65D8-0104-1649-9D34-8C592C2B6E31}" srcOrd="0" destOrd="0" parTransId="{3331088F-EE83-A743-B21B-FFBD198AC8AF}" sibTransId="{57B1868A-2552-D640-A4C9-30A2D5E02841}"/>
    <dgm:cxn modelId="{DBFB268F-B5A1-7741-842C-199C9551E375}" type="presOf" srcId="{57B1868A-2552-D640-A4C9-30A2D5E02841}" destId="{917E7FF2-D145-3B46-B315-7A8A5FEB6B5E}" srcOrd="0" destOrd="0" presId="urn:microsoft.com/office/officeart/2008/layout/BubblePictureList"/>
    <dgm:cxn modelId="{57BA45A4-E44A-A143-A345-FFDD652877C3}" srcId="{E8F4A850-805E-724D-8A6F-E0E744980EFF}" destId="{26270258-2A4B-9A4F-B821-9D5CA72050CF}" srcOrd="2" destOrd="0" parTransId="{037FBACB-FE08-4340-BB70-FF5AC0EA5F16}" sibTransId="{DAF2F16A-6D1A-3548-84A2-263B804BE0FA}"/>
    <dgm:cxn modelId="{52ECB1B6-58AC-CA40-AC2C-F249507FB6F9}" type="presOf" srcId="{DAF2F16A-6D1A-3548-84A2-263B804BE0FA}" destId="{9C03A63A-7283-FD44-8B1B-97DFE42B17EF}" srcOrd="0" destOrd="0" presId="urn:microsoft.com/office/officeart/2008/layout/BubblePictureList"/>
    <dgm:cxn modelId="{251B13C5-1E14-C946-BF9F-8E95D915A4BD}" type="presOf" srcId="{E8F4A850-805E-724D-8A6F-E0E744980EFF}" destId="{D9C98E30-7C06-7741-892E-56BB7F80E997}" srcOrd="0" destOrd="0" presId="urn:microsoft.com/office/officeart/2008/layout/BubblePictureList"/>
    <dgm:cxn modelId="{704072F8-EA23-0A48-9390-E9A9D5C60500}" type="presOf" srcId="{6FA2B9D1-32A5-3942-AE5F-4537A59D71C5}" destId="{18CDD8F2-BD0B-7F4B-B8C8-69868B212FDC}" srcOrd="0" destOrd="0" presId="urn:microsoft.com/office/officeart/2008/layout/BubblePictureList"/>
    <dgm:cxn modelId="{2E2EAC36-21BD-9146-83BA-EDC5C4D3E308}" type="presParOf" srcId="{D9C98E30-7C06-7741-892E-56BB7F80E997}" destId="{0AB8A85F-E1C7-2A4D-ACB2-70D6983D7CBA}" srcOrd="0" destOrd="0" presId="urn:microsoft.com/office/officeart/2008/layout/BubblePictureList"/>
    <dgm:cxn modelId="{130F6BC9-9898-9545-ABFD-C26B7E1512BE}" type="presParOf" srcId="{D9C98E30-7C06-7741-892E-56BB7F80E997}" destId="{981922BE-2A3D-704A-ADCA-258A0D940C01}" srcOrd="1" destOrd="0" presId="urn:microsoft.com/office/officeart/2008/layout/BubblePictureList"/>
    <dgm:cxn modelId="{E3B78D26-78DD-054F-90BE-7E3F5B2418C8}" type="presParOf" srcId="{981922BE-2A3D-704A-ADCA-258A0D940C01}" destId="{E100F321-0734-9545-A501-46DB4DB43F7D}" srcOrd="0" destOrd="0" presId="urn:microsoft.com/office/officeart/2008/layout/BubblePictureList"/>
    <dgm:cxn modelId="{3C1BF049-B53D-9847-84AD-32B1D074E3C6}" type="presParOf" srcId="{D9C98E30-7C06-7741-892E-56BB7F80E997}" destId="{241B2DE4-B5DE-AD4E-9C99-EB5AA9B6C569}" srcOrd="2" destOrd="0" presId="urn:microsoft.com/office/officeart/2008/layout/BubblePictureList"/>
    <dgm:cxn modelId="{8DF20961-93A0-FA4B-BA89-CFFBCF745C9D}" type="presParOf" srcId="{D9C98E30-7C06-7741-892E-56BB7F80E997}" destId="{BA89A4F0-4E69-3344-8FB4-D2C2C67924BC}" srcOrd="3" destOrd="0" presId="urn:microsoft.com/office/officeart/2008/layout/BubblePictureList"/>
    <dgm:cxn modelId="{FAD9C0E0-6F1B-1844-A153-BCFF55D1F0E7}" type="presParOf" srcId="{BA89A4F0-4E69-3344-8FB4-D2C2C67924BC}" destId="{917E7FF2-D145-3B46-B315-7A8A5FEB6B5E}" srcOrd="0" destOrd="0" presId="urn:microsoft.com/office/officeart/2008/layout/BubblePictureList"/>
    <dgm:cxn modelId="{6ABF6A5F-624A-7F45-AB97-1CCF72A91C64}" type="presParOf" srcId="{D9C98E30-7C06-7741-892E-56BB7F80E997}" destId="{475900AE-F66D-A043-8508-BD19704721F5}" srcOrd="4" destOrd="0" presId="urn:microsoft.com/office/officeart/2008/layout/BubblePictureList"/>
    <dgm:cxn modelId="{A96D91D6-B549-5449-8112-1BFB32A23A75}" type="presParOf" srcId="{D9C98E30-7C06-7741-892E-56BB7F80E997}" destId="{A112E297-FA4B-1047-A626-F2A4702425BE}" srcOrd="5" destOrd="0" presId="urn:microsoft.com/office/officeart/2008/layout/BubblePictureList"/>
    <dgm:cxn modelId="{E2BC6540-B45A-7149-9CF3-B61FEACA6A34}" type="presParOf" srcId="{A112E297-FA4B-1047-A626-F2A4702425BE}" destId="{A5963932-0F4A-954E-83A9-067190124248}" srcOrd="0" destOrd="0" presId="urn:microsoft.com/office/officeart/2008/layout/BubblePictureList"/>
    <dgm:cxn modelId="{536A6AEF-8DFC-4F4D-B6DB-FBFE22C85279}" type="presParOf" srcId="{D9C98E30-7C06-7741-892E-56BB7F80E997}" destId="{001C02C5-99E5-D94B-9DBE-7866FAA70F85}" srcOrd="6" destOrd="0" presId="urn:microsoft.com/office/officeart/2008/layout/BubblePictureList"/>
    <dgm:cxn modelId="{DD242FED-C8D7-ED42-90FE-1569AC9D26AC}" type="presParOf" srcId="{001C02C5-99E5-D94B-9DBE-7866FAA70F85}" destId="{18CDD8F2-BD0B-7F4B-B8C8-69868B212FDC}" srcOrd="0" destOrd="0" presId="urn:microsoft.com/office/officeart/2008/layout/BubblePictureList"/>
    <dgm:cxn modelId="{94E99F4D-EF74-7149-9263-29FF300F04E6}" type="presParOf" srcId="{D9C98E30-7C06-7741-892E-56BB7F80E997}" destId="{3F60AB18-212B-754E-B1D9-7A178487A11B}" srcOrd="7" destOrd="0" presId="urn:microsoft.com/office/officeart/2008/layout/BubblePictureList"/>
    <dgm:cxn modelId="{3D1130AA-5527-D744-98DF-477E3D654A0F}" type="presParOf" srcId="{3F60AB18-212B-754E-B1D9-7A178487A11B}" destId="{1E4941C9-9E3B-2B40-AE51-08DB6F2401D3}" srcOrd="0" destOrd="0" presId="urn:microsoft.com/office/officeart/2008/layout/BubblePictureList"/>
    <dgm:cxn modelId="{17255F61-1E5C-8149-B7CB-47A49412FAE4}" type="presParOf" srcId="{D9C98E30-7C06-7741-892E-56BB7F80E997}" destId="{94972F14-098B-A949-8174-B2FF87671463}" srcOrd="8" destOrd="0" presId="urn:microsoft.com/office/officeart/2008/layout/BubblePictureList"/>
    <dgm:cxn modelId="{0BBA9603-C1B5-9F4B-8EE0-AC5DC971D74A}" type="presParOf" srcId="{D9C98E30-7C06-7741-892E-56BB7F80E997}" destId="{DB746120-176B-1A43-B9D7-09CC860B9662}" srcOrd="9" destOrd="0" presId="urn:microsoft.com/office/officeart/2008/layout/BubblePictureList"/>
    <dgm:cxn modelId="{6D6BF9DC-2C6F-4740-9C1C-F1BAFF542556}" type="presParOf" srcId="{D9C98E30-7C06-7741-892E-56BB7F80E997}" destId="{18C28725-6109-0145-A6E4-4D162727CA06}" srcOrd="10" destOrd="0" presId="urn:microsoft.com/office/officeart/2008/layout/BubblePictureList"/>
    <dgm:cxn modelId="{67C8C07F-BDF1-DC44-83D8-EBD4AA9955F2}" type="presParOf" srcId="{D9C98E30-7C06-7741-892E-56BB7F80E997}" destId="{0E809D1C-7698-0147-8F04-BC2346C482CF}" srcOrd="11" destOrd="0" presId="urn:microsoft.com/office/officeart/2008/layout/BubblePictureList"/>
    <dgm:cxn modelId="{F04D5B08-82ED-CE46-A5E2-F0DE9BDE7B1B}" type="presParOf" srcId="{0E809D1C-7698-0147-8F04-BC2346C482CF}" destId="{9C03A63A-7283-FD44-8B1B-97DFE42B17EF}" srcOrd="0" destOrd="0" presId="urn:microsoft.com/office/officeart/2008/layout/BubblePictur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00F321-0734-9545-A501-46DB4DB43F7D}">
      <dsp:nvSpPr>
        <dsp:cNvPr id="0" name=""/>
        <dsp:cNvSpPr/>
      </dsp:nvSpPr>
      <dsp:spPr>
        <a:xfrm>
          <a:off x="5055443" y="2290177"/>
          <a:ext cx="3109397" cy="3109911"/>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241B2DE4-B5DE-AD4E-9C99-EB5AA9B6C569}">
      <dsp:nvSpPr>
        <dsp:cNvPr id="0" name=""/>
        <dsp:cNvSpPr/>
      </dsp:nvSpPr>
      <dsp:spPr>
        <a:xfrm>
          <a:off x="7038755" y="0"/>
          <a:ext cx="923467" cy="922875"/>
        </a:xfrm>
        <a:prstGeom prst="donut">
          <a:avLst>
            <a:gd name="adj" fmla="val 746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17E7FF2-D145-3B46-B315-7A8A5FEB6B5E}">
      <dsp:nvSpPr>
        <dsp:cNvPr id="0" name=""/>
        <dsp:cNvSpPr/>
      </dsp:nvSpPr>
      <dsp:spPr>
        <a:xfrm>
          <a:off x="5174935" y="2409519"/>
          <a:ext cx="2871711" cy="287122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A5963932-0F4A-954E-83A9-067190124248}">
      <dsp:nvSpPr>
        <dsp:cNvPr id="0" name=""/>
        <dsp:cNvSpPr/>
      </dsp:nvSpPr>
      <dsp:spPr>
        <a:xfrm>
          <a:off x="8390836" y="2877707"/>
          <a:ext cx="1627433" cy="1627046"/>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8CDD8F2-BD0B-7F4B-B8C8-69868B212FDC}">
      <dsp:nvSpPr>
        <dsp:cNvPr id="0" name=""/>
        <dsp:cNvSpPr/>
      </dsp:nvSpPr>
      <dsp:spPr>
        <a:xfrm>
          <a:off x="8486950" y="2973829"/>
          <a:ext cx="1435206" cy="1435343"/>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E4941C9-9E3B-2B40-AE51-08DB6F2401D3}">
      <dsp:nvSpPr>
        <dsp:cNvPr id="0" name=""/>
        <dsp:cNvSpPr/>
      </dsp:nvSpPr>
      <dsp:spPr>
        <a:xfrm>
          <a:off x="7754410" y="581049"/>
          <a:ext cx="2085920" cy="2086594"/>
        </a:xfrm>
        <a:prstGeom prst="ellipse">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w="9525" cap="flat" cmpd="sng" algn="ctr">
          <a:solidFill>
            <a:schemeClr val="accent5">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B746120-176B-1A43-B9D7-09CC860B9662}">
      <dsp:nvSpPr>
        <dsp:cNvPr id="0" name=""/>
        <dsp:cNvSpPr/>
      </dsp:nvSpPr>
      <dsp:spPr>
        <a:xfrm>
          <a:off x="9498738" y="68581"/>
          <a:ext cx="683184" cy="683651"/>
        </a:xfrm>
        <a:prstGeom prst="donut">
          <a:avLst>
            <a:gd name="adj" fmla="val 746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18C28725-6109-0145-A6E4-4D162727CA06}">
      <dsp:nvSpPr>
        <dsp:cNvPr id="0" name=""/>
        <dsp:cNvSpPr/>
      </dsp:nvSpPr>
      <dsp:spPr>
        <a:xfrm>
          <a:off x="10183221" y="4511774"/>
          <a:ext cx="513037" cy="512468"/>
        </a:xfrm>
        <a:prstGeom prst="donut">
          <a:avLst>
            <a:gd name="adj" fmla="val 746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C03A63A-7283-FD44-8B1B-97DFE42B17EF}">
      <dsp:nvSpPr>
        <dsp:cNvPr id="0" name=""/>
        <dsp:cNvSpPr/>
      </dsp:nvSpPr>
      <dsp:spPr>
        <a:xfrm>
          <a:off x="7864811" y="691211"/>
          <a:ext cx="1866417" cy="186627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50000" r="-50000"/>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0AB8A85F-E1C7-2A4D-ACB2-70D6983D7CBA}">
      <dsp:nvSpPr>
        <dsp:cNvPr id="0" name=""/>
        <dsp:cNvSpPr/>
      </dsp:nvSpPr>
      <dsp:spPr>
        <a:xfrm>
          <a:off x="1979814" y="691211"/>
          <a:ext cx="4614740" cy="1498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 numCol="1" spcCol="1270" anchor="b" anchorCtr="0">
          <a:noAutofit/>
        </a:bodyPr>
        <a:lstStyle/>
        <a:p>
          <a:pPr marL="0" lvl="0" indent="0" algn="r" defTabSz="2089150">
            <a:lnSpc>
              <a:spcPct val="90000"/>
            </a:lnSpc>
            <a:spcBef>
              <a:spcPct val="0"/>
            </a:spcBef>
            <a:spcAft>
              <a:spcPct val="35000"/>
            </a:spcAft>
            <a:buNone/>
          </a:pPr>
          <a:r>
            <a:rPr lang="fr-SN" sz="4700" kern="1200"/>
            <a:t>D</a:t>
          </a:r>
          <a:r>
            <a:rPr lang="fr-SN" sz="4700" b="0" i="0" kern="1200"/>
            <a:t>éfis rencontrés</a:t>
          </a:r>
          <a:endParaRPr lang="fr-SN" sz="4700" kern="1200"/>
        </a:p>
      </dsp:txBody>
      <dsp:txXfrm>
        <a:off x="1979814" y="691211"/>
        <a:ext cx="4614740" cy="1498524"/>
      </dsp:txXfrm>
    </dsp:sp>
    <dsp:sp modelId="{475900AE-F66D-A043-8508-BD19704721F5}">
      <dsp:nvSpPr>
        <dsp:cNvPr id="0" name=""/>
        <dsp:cNvSpPr/>
      </dsp:nvSpPr>
      <dsp:spPr>
        <a:xfrm>
          <a:off x="10353368" y="2973829"/>
          <a:ext cx="4614740" cy="1435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marL="0" lvl="0" indent="0" algn="l" defTabSz="2089150">
            <a:lnSpc>
              <a:spcPct val="90000"/>
            </a:lnSpc>
            <a:spcBef>
              <a:spcPct val="0"/>
            </a:spcBef>
            <a:spcAft>
              <a:spcPct val="35000"/>
            </a:spcAft>
            <a:buNone/>
          </a:pPr>
          <a:r>
            <a:rPr lang="fr-SN" sz="4700" b="0" i="0" kern="1200"/>
            <a:t>Apprentissage Contin</a:t>
          </a:r>
          <a:r>
            <a:rPr lang="fr-SN" sz="4700" kern="1200"/>
            <a:t>u</a:t>
          </a:r>
        </a:p>
      </dsp:txBody>
      <dsp:txXfrm>
        <a:off x="10353368" y="2973829"/>
        <a:ext cx="4614740" cy="1435343"/>
      </dsp:txXfrm>
    </dsp:sp>
    <dsp:sp modelId="{94972F14-098B-A949-8174-B2FF87671463}">
      <dsp:nvSpPr>
        <dsp:cNvPr id="0" name=""/>
        <dsp:cNvSpPr/>
      </dsp:nvSpPr>
      <dsp:spPr>
        <a:xfrm>
          <a:off x="10183221" y="691211"/>
          <a:ext cx="4614740" cy="186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690" tIns="59690" rIns="59690" bIns="59690" numCol="1" spcCol="1270" anchor="ctr" anchorCtr="0">
          <a:noAutofit/>
        </a:bodyPr>
        <a:lstStyle/>
        <a:p>
          <a:pPr marL="0" lvl="0" indent="0" algn="l" defTabSz="2089150">
            <a:lnSpc>
              <a:spcPct val="90000"/>
            </a:lnSpc>
            <a:spcBef>
              <a:spcPct val="0"/>
            </a:spcBef>
            <a:spcAft>
              <a:spcPct val="35000"/>
            </a:spcAft>
            <a:buNone/>
          </a:pPr>
          <a:r>
            <a:rPr lang="fr-SN" sz="4700" b="0" i="0" kern="1200"/>
            <a:t>Leçons Apprises</a:t>
          </a:r>
          <a:endParaRPr lang="fr-SN" sz="4700" kern="1200"/>
        </a:p>
      </dsp:txBody>
      <dsp:txXfrm>
        <a:off x="10183221" y="691211"/>
        <a:ext cx="4614740" cy="1866270"/>
      </dsp:txXfrm>
    </dsp:sp>
  </dsp:spTree>
</dsp:drawing>
</file>

<file path=ppt/diagrams/layout1.xml><?xml version="1.0" encoding="utf-8"?>
<dgm:layoutDef xmlns:dgm="http://schemas.openxmlformats.org/drawingml/2006/diagram" xmlns:a="http://schemas.openxmlformats.org/drawingml/2006/main" uniqueId="urn:microsoft.com/office/officeart/2008/layout/BubblePictureList">
  <dgm:title val=""/>
  <dgm:desc val=""/>
  <dgm:catLst>
    <dgm:cat type="picture" pri="22000"/>
    <dgm:cat type="pictureconvert" pri="22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8"/>
      <dgm:chPref val="8"/>
      <dgm:dir/>
    </dgm:varLst>
    <dgm:shape xmlns:r="http://schemas.openxmlformats.org/officeDocument/2006/relationships" r:blip="">
      <dgm:adjLst/>
    </dgm:shape>
    <dgm:choose name="Name1">
      <dgm:if name="Name2" axis="ch" ptType="node" func="cnt" op="equ" val="1">
        <dgm:alg type="composite">
          <dgm:param type="ar" val="1.7423"/>
        </dgm:alg>
        <dgm:choose name="Name3">
          <dgm:if name="Name4" func="var" arg="dir" op="equ" val="norm">
            <dgm:constrLst>
              <dgm:constr type="primFontSz" for="des" ptType="node" op="equ" val="65"/>
              <dgm:constr type="l" for="ch" forName="parent_text_1" refType="w" fact="0"/>
              <dgm:constr type="t" for="ch" forName="parent_text_1" refType="h" fact="0"/>
              <dgm:constr type="w" for="ch" forName="parent_text_1" refType="w" fact="0.6457"/>
              <dgm:constr type="h" for="ch" forName="parent_text_1" refType="h" fact="0.225"/>
              <dgm:constr type="l" for="ch" forName="image_accent_1" refType="w" fact="0.4305"/>
              <dgm:constr type="t" for="ch" forName="image_accent_1" refType="h" fact="0.2417"/>
              <dgm:constr type="w" for="ch" forName="image_accent_1" refType="w" fact="0.4352"/>
              <dgm:constr type="h" for="ch" forName="image_accent_1" refType="h" fact="0.7583"/>
              <dgm:constr type="l" for="ch" forName="accent_1" refType="w" fact="0.8709"/>
              <dgm:constr type="t" for="ch" forName="accent_1" refType="h" fact="0.1491"/>
              <dgm:constr type="w" for="ch" forName="accent_1" refType="w" fact="0.1291"/>
              <dgm:constr type="h" for="ch" forName="accent_1" refType="h" fact="0.225"/>
              <dgm:constr type="l" for="ch" forName="image_1" refType="w" fact="0.4457"/>
              <dgm:constr type="t" for="ch" forName="image_1" refType="h" fact="0.2709"/>
              <dgm:constr type="w" for="ch" forName="image_1" refType="w" fact="0.4018"/>
              <dgm:constr type="h" for="ch" forName="image_1" refType="h" fact="0.7"/>
            </dgm:constrLst>
          </dgm:if>
          <dgm:else name="Name5">
            <dgm:constrLst>
              <dgm:constr type="primFontSz" for="des" ptType="node" op="equ" val="65"/>
              <dgm:constr type="l" for="ch" forName="parent_text_1" refType="w" fact="0.3543"/>
              <dgm:constr type="t" for="ch" forName="parent_text_1" refType="h" fact="0"/>
              <dgm:constr type="w" for="ch" forName="parent_text_1" refType="w" fact="0.6457"/>
              <dgm:constr type="h" for="ch" forName="parent_text_1" refType="h" fact="0.225"/>
              <dgm:constr type="l" for="ch" forName="image_accent_1" refType="w" fact="0.1344"/>
              <dgm:constr type="t" for="ch" forName="image_accent_1" refType="h" fact="0.2417"/>
              <dgm:constr type="w" for="ch" forName="image_accent_1" refType="w" fact="0.4352"/>
              <dgm:constr type="h" for="ch" forName="image_accent_1" refType="h" fact="0.7583"/>
              <dgm:constr type="l" for="ch" forName="accent_1" refType="w" fact="0"/>
              <dgm:constr type="t" for="ch" forName="accent_1" refType="h" fact="0.1491"/>
              <dgm:constr type="w" for="ch" forName="accent_1" refType="w" fact="0.1291"/>
              <dgm:constr type="h" for="ch" forName="accent_1" refType="h" fact="0.225"/>
              <dgm:constr type="l" for="ch" forName="image_1" refType="w" fact="0.1525"/>
              <dgm:constr type="t" for="ch" forName="image_1" refType="h" fact="0.2709"/>
              <dgm:constr type="w" for="ch" forName="image_1" refType="w" fact="0.4018"/>
              <dgm:constr type="h" for="ch" forName="image_1" refType="h" fact="0.7"/>
            </dgm:constrLst>
          </dgm:else>
        </dgm:choose>
      </dgm:if>
      <dgm:if name="Name6" axis="ch" ptType="node" func="cnt" op="equ" val="2">
        <dgm:alg type="composite">
          <dgm:param type="ar" val="3.193"/>
        </dgm:alg>
        <dgm:choose name="Name7">
          <dgm:if name="Name8" func="var" arg="dir" op="equ" val="norm">
            <dgm:constrLst>
              <dgm:constr type="primFontSz" for="des" ptType="node" op="equ" val="65"/>
              <dgm:constr type="l" for="ch" forName="image_accent_1" refType="w" fact="0.2342"/>
              <dgm:constr type="t" for="ch" forName="image_accent_1" refType="h" fact="0.2354"/>
              <dgm:constr type="w" for="ch" forName="image_accent_1" refType="w" fact="0.2394"/>
              <dgm:constr type="h" for="ch" forName="image_accent_1" refType="h" fact="0.7646"/>
              <dgm:constr type="l" for="ch" forName="image_1" refType="w" fact="0.2434"/>
              <dgm:constr type="t" for="ch" forName="image_1" refType="h" fact="0.2648"/>
              <dgm:constr type="w" for="ch" forName="image_1" refType="w" fact="0.2211"/>
              <dgm:constr type="h" for="ch" forName="image_1" refType="h" fact="0.7058"/>
              <dgm:constr type="l" for="ch" forName="parent_text_1" refType="w" fact="0"/>
              <dgm:constr type="t" for="ch" forName="parent_text_1" refType="h" fact="0"/>
              <dgm:constr type="w" for="ch" forName="parent_text_1" refType="w" fact="0.3553"/>
              <dgm:constr type="h" for="ch" forName="parent_text_1" refType="h" fact="0.215"/>
              <dgm:constr type="l" for="ch" forName="image_accent_2" refType="w" fact="0.5"/>
              <dgm:constr type="t" for="ch" forName="image_accent_2" refType="h" fact="0.3883"/>
              <dgm:constr type="w" for="ch" forName="image_accent_2" refType="w" fact="0.1253"/>
              <dgm:constr type="h" for="ch" forName="image_accent_2" refType="h" fact="0.4"/>
              <dgm:constr type="l" for="ch" forName="image_2" refType="w" fact="0.5074"/>
              <dgm:constr type="t" for="ch" forName="image_2" refType="h" fact="0.4118"/>
              <dgm:constr type="w" for="ch" forName="image_2" refType="w" fact="0.1105"/>
              <dgm:constr type="h" for="ch" forName="image_2" refType="h" fact="0.3529"/>
              <dgm:constr type="l" for="ch" forName="parent_text_2" refType="w" fact="0.6447"/>
              <dgm:constr type="t" for="ch" forName="parent_text_2" refType="h" fact="0.4118"/>
              <dgm:constr type="w" for="ch" forName="parent_text_2" refType="w" fact="0.3553"/>
              <dgm:constr type="h" for="ch" forName="parent_text_2" refType="h" fact="0.3529"/>
              <dgm:constr type="l" for="ch" forName="accent_1" refType="w" fact="0.6316"/>
              <dgm:constr type="t" for="ch" forName="accent_1" refType="h" fact="0.7899"/>
              <dgm:constr type="w" for="ch" forName="accent_1" refType="w" fact="0.0395"/>
              <dgm:constr type="h" for="ch" forName="accent_1" refType="h" fact="0.126"/>
            </dgm:constrLst>
          </dgm:if>
          <dgm:else name="Name9">
            <dgm:constrLst>
              <dgm:constr type="primFontSz" for="des" ptType="node" op="equ" val="65"/>
              <dgm:constr type="l" for="ch" forName="image_accent_2" refType="w" fact="0.3747"/>
              <dgm:constr type="t" for="ch" forName="image_accent_2" refType="h" fact="0.3883"/>
              <dgm:constr type="w" for="ch" forName="image_accent_2" refType="w" fact="0.1253"/>
              <dgm:constr type="h" for="ch" forName="image_accent_2" refType="h" fact="0.4"/>
              <dgm:constr type="l" for="ch" forName="image_2" refType="w" fact="0.3821"/>
              <dgm:constr type="t" for="ch" forName="image_2" refType="h" fact="0.4118"/>
              <dgm:constr type="w" for="ch" forName="image_2" refType="w" fact="0.1105"/>
              <dgm:constr type="h" for="ch" forName="image_2" refType="h" fact="0.3529"/>
              <dgm:constr type="l" for="ch" forName="parent_text_1" refType="w" fact="0.6447"/>
              <dgm:constr type="t" for="ch" forName="parent_text_1" refType="h" fact="0"/>
              <dgm:constr type="w" for="ch" forName="parent_text_1" refType="w" fact="0.3553"/>
              <dgm:constr type="h" for="ch" forName="parent_text_1" refType="h" fact="0.215"/>
              <dgm:constr type="l" for="ch" forName="parent_text_2" refType="w" fact="0"/>
              <dgm:constr type="t" for="ch" forName="parent_text_2" refType="h" fact="0.4118"/>
              <dgm:constr type="w" for="ch" forName="parent_text_2" refType="w" fact="0.3553"/>
              <dgm:constr type="h" for="ch" forName="parent_text_2" refType="h" fact="0.3529"/>
              <dgm:constr type="l" for="ch" forName="image_accent_1" refType="w" fact="0.5263"/>
              <dgm:constr type="t" for="ch" forName="image_accent_1" refType="h" fact="0.2354"/>
              <dgm:constr type="w" for="ch" forName="image_accent_1" refType="w" fact="0.2394"/>
              <dgm:constr type="h" for="ch" forName="image_accent_1" refType="h" fact="0.7646"/>
              <dgm:constr type="l" for="ch" forName="image_1" refType="w" fact="0.5355"/>
              <dgm:constr type="t" for="ch" forName="image_1" refType="h" fact="0.2648"/>
              <dgm:constr type="w" for="ch" forName="image_1" refType="w" fact="0.2211"/>
              <dgm:constr type="h" for="ch" forName="image_1" refType="h" fact="0.7058"/>
              <dgm:constr type="l" for="ch" forName="accent_1" refType="w" fact="0.3289"/>
              <dgm:constr type="t" for="ch" forName="accent_1" refType="h" fact="0.7899"/>
              <dgm:constr type="w" for="ch" forName="accent_1" refType="w" fact="0.0395"/>
              <dgm:constr type="h" for="ch" forName="accent_1" refType="h" fact="0.126"/>
            </dgm:constrLst>
          </dgm:else>
        </dgm:choose>
      </dgm:if>
      <dgm:if name="Name10" axis="ch" ptType="node" func="cnt" op="equ" val="3">
        <dgm:alg type="composite">
          <dgm:param type="ar" val="2.4052"/>
        </dgm:alg>
        <dgm:choose name="Name11">
          <dgm:if name="Name12" func="var" arg="dir" op="equ" val="norm">
            <dgm:constrLst>
              <dgm:constr type="primFontSz" for="des" ptType="node" op="equ" val="65"/>
              <dgm:constr type="l" for="ch" forName="accent_3" refType="w" fact="0.6316"/>
              <dgm:constr type="t" for="ch" forName="accent_3" refType="h" fact="0.8355"/>
              <dgm:constr type="w" for="ch" forName="accent_3" refType="w" fact="0.0395"/>
              <dgm:constr type="h" for="ch" forName="accent_3" refType="h" fact="0.0949"/>
              <dgm:constr type="l" for="ch" forName="image_accent_2" refType="w" fact="0.4936"/>
              <dgm:constr type="t" for="ch" forName="image_accent_2" refType="h" fact="0.5329"/>
              <dgm:constr type="w" for="ch" forName="image_accent_2" refType="w" fact="0.1253"/>
              <dgm:constr type="h" for="ch" forName="image_accent_2" refType="h" fact="0.3013"/>
              <dgm:constr type="l" for="ch" forName="image_2" refType="w" fact="0.501"/>
              <dgm:constr type="t" for="ch" forName="image_2" refType="h" fact="0.5507"/>
              <dgm:constr type="w" for="ch" forName="image_2" refType="w" fact="0.1105"/>
              <dgm:constr type="h" for="ch" forName="image_2" refType="h" fact="0.2658"/>
              <dgm:constr type="l" for="ch" forName="image_accent_3" refType="w" fact="0.4446"/>
              <dgm:constr type="t" for="ch" forName="image_accent_3" refType="h" fact="0.1076"/>
              <dgm:constr type="w" for="ch" forName="image_accent_3" refType="w" fact="0.1606"/>
              <dgm:constr type="h" for="ch" forName="image_accent_3" refType="h" fact="0.3864"/>
              <dgm:constr type="l" for="ch" forName="image_3" refType="w" fact="0.4531"/>
              <dgm:constr type="t" for="ch" forName="image_3" refType="h" fact="0.128"/>
              <dgm:constr type="w" for="ch" forName="image_3" refType="w" fact="0.1437"/>
              <dgm:constr type="h" for="ch" forName="image_3" refType="h" fact="0.3456"/>
              <dgm:constr type="l" for="ch" forName="image_accent_1" refType="w" fact="0.2368"/>
              <dgm:constr type="t" for="ch" forName="image_accent_1" refType="h" fact="0.4241"/>
              <dgm:constr type="w" for="ch" forName="image_accent_1" refType="w" fact="0.2394"/>
              <dgm:constr type="h" for="ch" forName="image_accent_1" refType="h" fact="0.5759"/>
              <dgm:constr type="l" for="ch" forName="image_1" refType="w" fact="0.246"/>
              <dgm:constr type="t" for="ch" forName="image_1" refType="h" fact="0.4462"/>
              <dgm:constr type="w" for="ch" forName="image_1" refType="w" fact="0.2211"/>
              <dgm:constr type="h" for="ch" forName="image_1" refType="h" fact="0.5317"/>
              <dgm:constr type="l" for="ch" forName="parent_text_1" refType="w" fact="0"/>
              <dgm:constr type="t" for="ch" forName="parent_text_1" refType="h" fact="0.128"/>
              <dgm:constr type="w" for="ch" forName="parent_text_1" refType="w" fact="0.3553"/>
              <dgm:constr type="h" for="ch" forName="parent_text_1" refType="h" fact="0.2775"/>
              <dgm:constr type="l" for="ch" forName="accent_1" refType="w" fact="0.3895"/>
              <dgm:constr type="t" for="ch" forName="accent_1" refType="h" fact="0"/>
              <dgm:constr type="w" for="ch" forName="accent_1" refType="w" fact="0.0711"/>
              <dgm:constr type="h" for="ch" forName="accent_1" refType="h" fact="0.1709"/>
              <dgm:constr type="l" for="ch" forName="parent_text_2" refType="w" fact="0.6447"/>
              <dgm:constr type="t" for="ch" forName="parent_text_2" refType="h" fact="0.5507"/>
              <dgm:constr type="w" for="ch" forName="parent_text_2" refType="w" fact="0.3553"/>
              <dgm:constr type="h" for="ch" forName="parent_text_2" refType="h" fact="0.2658"/>
              <dgm:constr type="l" for="ch" forName="parent_text_3" refType="w" fact="0.6316"/>
              <dgm:constr type="t" for="ch" forName="parent_text_3" refType="h" fact="0.128"/>
              <dgm:constr type="w" for="ch" forName="parent_text_3" refType="w" fact="0.3553"/>
              <dgm:constr type="h" for="ch" forName="parent_text_3" refType="h" fact="0.3456"/>
              <dgm:constr type="l" for="ch" forName="accent_2" refType="w" fact="0.5789"/>
              <dgm:constr type="t" for="ch" forName="accent_2" refType="h" fact="0.0127"/>
              <dgm:constr type="w" for="ch" forName="accent_2" refType="w" fact="0.0526"/>
              <dgm:constr type="h" for="ch" forName="accent_2" refType="h" fact="0.1266"/>
            </dgm:constrLst>
          </dgm:if>
          <dgm:else name="Name13">
            <dgm:constrLst>
              <dgm:constr type="primFontSz" for="des" ptType="node" op="equ" val="65"/>
              <dgm:constr type="l" for="ch" forName="accent_1" refType="w" fact="0.3289"/>
              <dgm:constr type="t" for="ch" forName="accent_1" refType="h" fact="0.8355"/>
              <dgm:constr type="w" for="ch" forName="accent_1" refType="w" fact="0.0395"/>
              <dgm:constr type="h" for="ch" forName="accent_1" refType="h" fact="0.0949"/>
              <dgm:constr type="l" for="ch" forName="image_accent_2" refType="w" fact="0.3811"/>
              <dgm:constr type="t" for="ch" forName="image_accent_2" refType="h" fact="0.5329"/>
              <dgm:constr type="w" for="ch" forName="image_accent_2" refType="w" fact="0.1253"/>
              <dgm:constr type="h" for="ch" forName="image_accent_2" refType="h" fact="0.3013"/>
              <dgm:constr type="l" for="ch" forName="image_2" refType="w" fact="0.3885"/>
              <dgm:constr type="t" for="ch" forName="image_2" refType="h" fact="0.5507"/>
              <dgm:constr type="w" for="ch" forName="image_2" refType="w" fact="0.1105"/>
              <dgm:constr type="h" for="ch" forName="image_2" refType="h" fact="0.2658"/>
              <dgm:constr type="l" for="ch" forName="image_accent_3" refType="w" fact="0.3947"/>
              <dgm:constr type="t" for="ch" forName="image_accent_3" refType="h" fact="0.1076"/>
              <dgm:constr type="w" for="ch" forName="image_accent_3" refType="w" fact="0.1606"/>
              <dgm:constr type="h" for="ch" forName="image_accent_3" refType="h" fact="0.3864"/>
              <dgm:constr type="l" for="ch" forName="image_3" refType="w" fact="0.4032"/>
              <dgm:constr type="t" for="ch" forName="image_3" refType="h" fact="0.128"/>
              <dgm:constr type="w" for="ch" forName="image_3" refType="w" fact="0.1437"/>
              <dgm:constr type="h" for="ch" forName="image_3" refType="h" fact="0.3456"/>
              <dgm:constr type="l" for="ch" forName="image_accent_1" refType="w" fact="0.5237"/>
              <dgm:constr type="t" for="ch" forName="image_accent_1" refType="h" fact="0.4241"/>
              <dgm:constr type="w" for="ch" forName="image_accent_1" refType="w" fact="0.2394"/>
              <dgm:constr type="h" for="ch" forName="image_accent_1" refType="h" fact="0.5759"/>
              <dgm:constr type="l" for="ch" forName="image_1" refType="w" fact="0.5329"/>
              <dgm:constr type="t" for="ch" forName="image_1" refType="h" fact="0.4462"/>
              <dgm:constr type="w" for="ch" forName="image_1" refType="w" fact="0.2211"/>
              <dgm:constr type="h" for="ch" forName="image_1" refType="h" fact="0.5317"/>
              <dgm:constr type="l" for="ch" forName="parent_text_1" refType="w" fact="0.6447"/>
              <dgm:constr type="t" for="ch" forName="parent_text_1" refType="h" fact="0.128"/>
              <dgm:constr type="w" for="ch" forName="parent_text_1" refType="w" fact="0.3553"/>
              <dgm:constr type="h" for="ch" forName="parent_text_1" refType="h" fact="0.2775"/>
              <dgm:constr type="l" for="ch" forName="accent_2" refType="w" fact="0.5395"/>
              <dgm:constr type="t" for="ch" forName="accent_2" refType="h" fact="0"/>
              <dgm:constr type="w" for="ch" forName="accent_2" refType="w" fact="0.0711"/>
              <dgm:constr type="h" for="ch" forName="accent_2" refType="h" fact="0.1709"/>
              <dgm:constr type="l" for="ch" forName="parent_text_3" refType="w" fact="0.0132"/>
              <dgm:constr type="t" for="ch" forName="parent_text_3" refType="h" fact="0.128"/>
              <dgm:constr type="w" for="ch" forName="parent_text_3" refType="w" fact="0.3553"/>
              <dgm:constr type="h" for="ch" forName="parent_text_3" refType="h" fact="0.3456"/>
              <dgm:constr type="l" for="ch" forName="parent_text_2" refType="w" fact="0"/>
              <dgm:constr type="t" for="ch" forName="parent_text_2" refType="h" fact="0.5507"/>
              <dgm:constr type="w" for="ch" forName="parent_text_2" refType="w" fact="0.3553"/>
              <dgm:constr type="h" for="ch" forName="parent_text_2" refType="h" fact="0.2658"/>
              <dgm:constr type="l" for="ch" forName="accent_3" refType="w" fact="0.3684"/>
              <dgm:constr type="t" for="ch" forName="accent_3" refType="h" fact="0.0127"/>
              <dgm:constr type="w" for="ch" forName="accent_3" refType="w" fact="0.0526"/>
              <dgm:constr type="h" for="ch" forName="accent_3" refType="h" fact="0.1266"/>
            </dgm:constrLst>
          </dgm:else>
        </dgm:choose>
      </dgm:if>
      <dgm:if name="Name14" axis="ch" ptType="node" func="cnt" op="equ" val="4">
        <dgm:alg type="composite">
          <dgm:param type="ar" val="1.6704"/>
        </dgm:alg>
        <dgm:choose name="Name15">
          <dgm:if name="Name16" func="var" arg="dir" op="equ" val="norm">
            <dgm:constrLst>
              <dgm:constr type="primFontSz" for="des" ptType="node" op="equ" val="65"/>
              <dgm:constr type="l" for="ch" forName="image_accent_4" refType="w" fact="0.4626"/>
              <dgm:constr type="t" for="ch" forName="image_accent_4" refType="h" fact="0.1415"/>
              <dgm:constr type="w" for="ch" forName="image_accent_4" refType="w" fact="0.1126"/>
              <dgm:constr type="h" for="ch" forName="image_accent_4" refType="h" fact="0.1881"/>
              <dgm:constr type="l" for="ch" forName="image_4" refType="w" fact="0.4692"/>
              <dgm:constr type="t" for="ch" forName="image_4" refType="h" fact="0.1526"/>
              <dgm:constr type="w" for="ch" forName="image_4" refType="w" fact="0.0994"/>
              <dgm:constr type="h" for="ch" forName="image_4" refType="h" fact="0.166"/>
              <dgm:constr type="l" for="ch" forName="image_accent_2" refType="w" fact="0.4936"/>
              <dgm:constr type="t" for="ch" forName="image_accent_2" refType="h" fact="0.6756"/>
              <dgm:constr type="w" for="ch" forName="image_accent_2" refType="w" fact="0.1253"/>
              <dgm:constr type="h" for="ch" forName="image_accent_2" refType="h" fact="0.2092"/>
              <dgm:constr type="l" for="ch" forName="image_2" refType="w" fact="0.501"/>
              <dgm:constr type="t" for="ch" forName="image_2" refType="h" fact="0.6879"/>
              <dgm:constr type="w" for="ch" forName="image_2" refType="w" fact="0.1105"/>
              <dgm:constr type="h" for="ch" forName="image_2" refType="h" fact="0.1846"/>
              <dgm:constr type="l" for="ch" forName="image_accent_3" refType="w" fact="0.4446"/>
              <dgm:constr type="t" for="ch" forName="image_accent_3" refType="h" fact="0.3802"/>
              <dgm:constr type="w" for="ch" forName="image_accent_3" refType="w" fact="0.1606"/>
              <dgm:constr type="h" for="ch" forName="image_accent_3" refType="h" fact="0.2683"/>
              <dgm:constr type="l" for="ch" forName="image_3" refType="w" fact="0.4531"/>
              <dgm:constr type="t" for="ch" forName="image_3" refType="h" fact="0.3944"/>
              <dgm:constr type="w" for="ch" forName="image_3" refType="w" fact="0.1437"/>
              <dgm:constr type="h" for="ch" forName="image_3" refType="h" fact="0.24"/>
              <dgm:constr type="l" for="ch" forName="image_accent_1" refType="w" fact="0.2368"/>
              <dgm:constr type="t" for="ch" forName="image_accent_1" refType="h" fact="0.6"/>
              <dgm:constr type="w" for="ch" forName="image_accent_1" refType="w" fact="0.2394"/>
              <dgm:constr type="h" for="ch" forName="image_accent_1" refType="h" fact="0.4"/>
              <dgm:constr type="l" for="ch" forName="image_1" refType="w" fact="0.246"/>
              <dgm:constr type="t" for="ch" forName="image_1" refType="h" fact="0.6154"/>
              <dgm:constr type="w" for="ch" forName="image_1" refType="w" fact="0.2211"/>
              <dgm:constr type="h" for="ch" forName="image_1" refType="h" fact="0.3692"/>
              <dgm:constr type="l" for="ch" forName="parent_text_1" refType="w" fact="0"/>
              <dgm:constr type="t" for="ch" forName="parent_text_1" refType="h" fact="0.3944"/>
              <dgm:constr type="w" for="ch" forName="parent_text_1" refType="w" fact="0.3553"/>
              <dgm:constr type="h" for="ch" forName="parent_text_1" refType="h" fact="0.1931"/>
              <dgm:constr type="l" for="ch" forName="accent_1" refType="w" fact="0.3895"/>
              <dgm:constr type="t" for="ch" forName="accent_1" refType="h" fact="0.3055"/>
              <dgm:constr type="w" for="ch" forName="accent_1" refType="w" fact="0.0711"/>
              <dgm:constr type="h" for="ch" forName="accent_1" refType="h" fact="0.1187"/>
              <dgm:constr type="l" for="ch" forName="parent_text_3" refType="w" fact="0.6316"/>
              <dgm:constr type="t" for="ch" forName="parent_text_3" refType="h" fact="0.3944"/>
              <dgm:constr type="w" for="ch" forName="parent_text_3" refType="w" fact="0.3553"/>
              <dgm:constr type="h" for="ch" forName="parent_text_3" refType="h" fact="0.24"/>
              <dgm:constr type="l" for="ch" forName="parent_text_2" refType="w" fact="0.6447"/>
              <dgm:constr type="t" for="ch" forName="parent_text_2" refType="h" fact="0.6879"/>
              <dgm:constr type="w" for="ch" forName="parent_text_2" refType="w" fact="0.3553"/>
              <dgm:constr type="h" for="ch" forName="parent_text_2" refType="h" fact="0.1846"/>
              <dgm:constr type="l" for="ch" forName="accent_2" refType="w" fact="0.5347"/>
              <dgm:constr type="t" for="ch" forName="accent_2" refType="h" fact="0.044"/>
              <dgm:constr type="w" for="ch" forName="accent_2" refType="w" fact="0.0526"/>
              <dgm:constr type="h" for="ch" forName="accent_2" refType="h" fact="0.0879"/>
              <dgm:constr type="l" for="ch" forName="accent_3" refType="w" fact="0.6005"/>
              <dgm:constr type="t" for="ch" forName="accent_3" refType="h" fact="0"/>
              <dgm:constr type="w" for="ch" forName="accent_3" refType="w" fact="0.0263"/>
              <dgm:constr type="h" for="ch" forName="accent_3" refType="h" fact="0.044"/>
              <dgm:constr type="l" for="ch" forName="parent_text_4" refType="w" fact="0.6005"/>
              <dgm:constr type="t" for="ch" forName="parent_text_4" refType="h" fact="0.1526"/>
              <dgm:constr type="w" for="ch" forName="parent_text_4" refType="w" fact="0.3553"/>
              <dgm:constr type="h" for="ch" forName="parent_text_4" refType="h" fact="0.166"/>
              <dgm:constr type="l" for="ch" forName="accent_4" refType="w" fact="0.6268"/>
              <dgm:constr type="t" for="ch" forName="accent_4" refType="h" fact="0.8791"/>
              <dgm:constr type="w" for="ch" forName="accent_4" refType="w" fact="0.0395"/>
              <dgm:constr type="h" for="ch" forName="accent_4" refType="h" fact="0.0659"/>
            </dgm:constrLst>
          </dgm:if>
          <dgm:else name="Name17">
            <dgm:constrLst>
              <dgm:constr type="primFontSz" for="des" ptType="node" op="equ" val="65"/>
              <dgm:constr type="l" for="ch" forName="image_accent_4" refType="w" fact="0.4248"/>
              <dgm:constr type="t" for="ch" forName="image_accent_4" refType="h" fact="0.1415"/>
              <dgm:constr type="w" for="ch" forName="image_accent_4" refType="w" fact="0.1126"/>
              <dgm:constr type="h" for="ch" forName="image_accent_4" refType="h" fact="0.1881"/>
              <dgm:constr type="l" for="ch" forName="image_4" refType="w" fact="0.4314"/>
              <dgm:constr type="t" for="ch" forName="image_4" refType="h" fact="0.1526"/>
              <dgm:constr type="w" for="ch" forName="image_4" refType="w" fact="0.0994"/>
              <dgm:constr type="h" for="ch" forName="image_4" refType="h" fact="0.166"/>
              <dgm:constr type="l" for="ch" forName="image_accent_2" refType="w" fact="0.3811"/>
              <dgm:constr type="t" for="ch" forName="image_accent_2" refType="h" fact="0.6756"/>
              <dgm:constr type="w" for="ch" forName="image_accent_2" refType="w" fact="0.1253"/>
              <dgm:constr type="h" for="ch" forName="image_accent_2" refType="h" fact="0.2092"/>
              <dgm:constr type="l" for="ch" forName="image_2" refType="w" fact="0.3885"/>
              <dgm:constr type="t" for="ch" forName="image_2" refType="h" fact="0.6879"/>
              <dgm:constr type="w" for="ch" forName="image_2" refType="w" fact="0.1105"/>
              <dgm:constr type="h" for="ch" forName="image_2" refType="h" fact="0.1846"/>
              <dgm:constr type="l" for="ch" forName="image_accent_3" refType="w" fact="0.3947"/>
              <dgm:constr type="t" for="ch" forName="image_accent_3" refType="h" fact="0.3802"/>
              <dgm:constr type="w" for="ch" forName="image_accent_3" refType="w" fact="0.1606"/>
              <dgm:constr type="h" for="ch" forName="image_accent_3" refType="h" fact="0.2683"/>
              <dgm:constr type="l" for="ch" forName="image_3" refType="w" fact="0.4032"/>
              <dgm:constr type="t" for="ch" forName="image_3" refType="h" fact="0.3944"/>
              <dgm:constr type="w" for="ch" forName="image_3" refType="w" fact="0.1437"/>
              <dgm:constr type="h" for="ch" forName="image_3" refType="h" fact="0.24"/>
              <dgm:constr type="l" for="ch" forName="image_accent_1" refType="w" fact="0.5237"/>
              <dgm:constr type="t" for="ch" forName="image_accent_1" refType="h" fact="0.6"/>
              <dgm:constr type="w" for="ch" forName="image_accent_1" refType="w" fact="0.2394"/>
              <dgm:constr type="h" for="ch" forName="image_accent_1" refType="h" fact="0.4"/>
              <dgm:constr type="l" for="ch" forName="image_1" refType="w" fact="0.5329"/>
              <dgm:constr type="t" for="ch" forName="image_1" refType="h" fact="0.6154"/>
              <dgm:constr type="w" for="ch" forName="image_1" refType="w" fact="0.2211"/>
              <dgm:constr type="h" for="ch" forName="image_1" refType="h" fact="0.3692"/>
              <dgm:constr type="l" for="ch" forName="parent_text_1" refType="w" fact="0.6447"/>
              <dgm:constr type="t" for="ch" forName="parent_text_1" refType="h" fact="0.3944"/>
              <dgm:constr type="w" for="ch" forName="parent_text_1" refType="w" fact="0.3553"/>
              <dgm:constr type="h" for="ch" forName="parent_text_1" refType="h" fact="0.1931"/>
              <dgm:constr type="l" for="ch" forName="accent_1" refType="w" fact="0.5395"/>
              <dgm:constr type="t" for="ch" forName="accent_1" refType="h" fact="0.3055"/>
              <dgm:constr type="w" for="ch" forName="accent_1" refType="w" fact="0.0711"/>
              <dgm:constr type="h" for="ch" forName="accent_1" refType="h" fact="0.1187"/>
              <dgm:constr type="l" for="ch" forName="parent_text_3" refType="w" fact="0.0132"/>
              <dgm:constr type="t" for="ch" forName="parent_text_3" refType="h" fact="0.3944"/>
              <dgm:constr type="w" for="ch" forName="parent_text_3" refType="w" fact="0.3553"/>
              <dgm:constr type="h" for="ch" forName="parent_text_3" refType="h" fact="0.24"/>
              <dgm:constr type="l" for="ch" forName="parent_text_2" refType="w" fact="0"/>
              <dgm:constr type="t" for="ch" forName="parent_text_2" refType="h" fact="0.6879"/>
              <dgm:constr type="w" for="ch" forName="parent_text_2" refType="w" fact="0.3553"/>
              <dgm:constr type="h" for="ch" forName="parent_text_2" refType="h" fact="0.1846"/>
              <dgm:constr type="l" for="ch" forName="accent_2" refType="w" fact="0.4126"/>
              <dgm:constr type="t" for="ch" forName="accent_2" refType="h" fact="0.044"/>
              <dgm:constr type="w" for="ch" forName="accent_2" refType="w" fact="0.0526"/>
              <dgm:constr type="h" for="ch" forName="accent_2" refType="h" fact="0.0879"/>
              <dgm:constr type="l" for="ch" forName="accent_3" refType="w" fact="0.3732"/>
              <dgm:constr type="t" for="ch" forName="accent_3" refType="h" fact="0"/>
              <dgm:constr type="w" for="ch" forName="accent_3" refType="w" fact="0.0263"/>
              <dgm:constr type="h" for="ch" forName="accent_3" refType="h" fact="0.044"/>
              <dgm:constr type="l" for="ch" forName="parent_text_4" refType="w" fact="0.0442"/>
              <dgm:constr type="t" for="ch" forName="parent_text_4" refType="h" fact="0.1526"/>
              <dgm:constr type="w" for="ch" forName="parent_text_4" refType="w" fact="0.3553"/>
              <dgm:constr type="h" for="ch" forName="parent_text_4" refType="h" fact="0.166"/>
              <dgm:constr type="l" for="ch" forName="accent_4" refType="w" fact="0.3337"/>
              <dgm:constr type="t" for="ch" forName="accent_4" refType="h" fact="0.8791"/>
              <dgm:constr type="w" for="ch" forName="accent_4" refType="w" fact="0.0395"/>
              <dgm:constr type="h" for="ch" forName="accent_4" refType="h" fact="0.0659"/>
            </dgm:constrLst>
          </dgm:else>
        </dgm:choose>
      </dgm:if>
      <dgm:if name="Name18" axis="ch" ptType="node" func="cnt" op="equ" val="5">
        <dgm:alg type="composite">
          <dgm:param type="ar" val="1.5076"/>
        </dgm:alg>
        <dgm:choose name="Name19">
          <dgm:if name="Name20" func="var" arg="dir" op="equ" val="norm">
            <dgm:constrLst>
              <dgm:constr type="primFontSz" for="des" ptType="node" op="equ" val="65"/>
              <dgm:constr type="l" for="ch" forName="image_accent_5" refType="w" fact="0.5301"/>
              <dgm:constr type="t" for="ch" forName="image_accent_5" refType="h" fact="0.0862"/>
              <dgm:constr type="w" for="ch" forName="image_accent_5" refType="w" fact="0.1022"/>
              <dgm:constr type="h" for="ch" forName="image_accent_5" refType="h" fact="0.1541"/>
              <dgm:constr type="l" for="ch" forName="image_5" refType="w" fact="0.5361"/>
              <dgm:constr type="t" for="ch" forName="image_5" refType="h" fact="0.0953"/>
              <dgm:constr type="w" for="ch" forName="image_5" refType="w" fact="0.0902"/>
              <dgm:constr type="h" for="ch" forName="image_5" refType="h" fact="0.1359"/>
              <dgm:constr type="l" for="ch" forName="image_accent_4" refType="w" fact="0.4528"/>
              <dgm:constr type="t" for="ch" forName="image_accent_4" refType="h" fact="0.2416"/>
              <dgm:constr type="w" for="ch" forName="image_accent_4" refType="w" fact="0.1103"/>
              <dgm:constr type="h" for="ch" forName="image_accent_4" refType="h" fact="0.1662"/>
              <dgm:constr type="l" for="ch" forName="image_4" refType="w" fact="0.4593"/>
              <dgm:constr type="t" for="ch" forName="image_4" refType="h" fact="0.2513"/>
              <dgm:constr type="w" for="ch" forName="image_4" refType="w" fact="0.0973"/>
              <dgm:constr type="h" for="ch" forName="image_4" refType="h" fact="0.1467"/>
              <dgm:constr type="l" for="ch" forName="image_accent_2" refType="w" fact="0.4832"/>
              <dgm:constr type="t" for="ch" forName="image_accent_2" refType="h" fact="0.7134"/>
              <dgm:constr type="w" for="ch" forName="image_accent_2" refType="w" fact="0.1226"/>
              <dgm:constr type="h" for="ch" forName="image_accent_2" refType="h" fact="0.1849"/>
              <dgm:constr type="l" for="ch" forName="image_2" refType="w" fact="0.4904"/>
              <dgm:constr type="t" for="ch" forName="image_2" refType="h" fact="0.7243"/>
              <dgm:constr type="w" for="ch" forName="image_2" refType="w" fact="0.1082"/>
              <dgm:constr type="h" for="ch" forName="image_2" refType="h" fact="0.1631"/>
              <dgm:constr type="l" for="ch" forName="image_accent_3" refType="w" fact="0.4352"/>
              <dgm:constr type="t" for="ch" forName="image_accent_3" refType="h" fact="0.4525"/>
              <dgm:constr type="w" for="ch" forName="image_accent_3" refType="w" fact="0.1573"/>
              <dgm:constr type="h" for="ch" forName="image_accent_3" refType="h" fact="0.2371"/>
              <dgm:constr type="l" for="ch" forName="image_3" refType="w" fact="0.4435"/>
              <dgm:constr type="t" for="ch" forName="image_3" refType="h" fact="0.465"/>
              <dgm:constr type="w" for="ch" forName="image_3" refType="w" fact="0.1407"/>
              <dgm:constr type="h" for="ch" forName="image_3" refType="h" fact="0.212"/>
              <dgm:constr type="l" for="ch" forName="image_accent_1" refType="w" fact="0.2318"/>
              <dgm:constr type="t" for="ch" forName="image_accent_1" refType="h" fact="0.6466"/>
              <dgm:constr type="w" for="ch" forName="image_accent_1" refType="w" fact="0.2344"/>
              <dgm:constr type="h" for="ch" forName="image_accent_1" refType="h" fact="0.3534"/>
              <dgm:constr type="l" for="ch" forName="image_1" refType="w" fact="0.2408"/>
              <dgm:constr type="t" for="ch" forName="image_1" refType="h" fact="0.6602"/>
              <dgm:constr type="w" for="ch" forName="image_1" refType="w" fact="0.2164"/>
              <dgm:constr type="h" for="ch" forName="image_1" refType="h" fact="0.3262"/>
              <dgm:constr type="l" for="ch" forName="parent_text_1" refType="w" fact="0"/>
              <dgm:constr type="t" for="ch" forName="parent_text_1" refType="h" fact="0.465"/>
              <dgm:constr type="w" for="ch" forName="parent_text_1" refType="w" fact="0.3478"/>
              <dgm:constr type="h" for="ch" forName="parent_text_1" refType="h" fact="0.165"/>
              <dgm:constr type="l" for="ch" forName="accent_1" refType="w" fact="0.3813"/>
              <dgm:constr type="t" for="ch" forName="accent_1" refType="h" fact="0.3864"/>
              <dgm:constr type="w" for="ch" forName="accent_1" refType="w" fact="0.0696"/>
              <dgm:constr type="h" for="ch" forName="accent_1" refType="h" fact="0.1049"/>
              <dgm:constr type="l" for="ch" forName="parent_text_3" refType="w" fact="0.6182"/>
              <dgm:constr type="t" for="ch" forName="parent_text_3" refType="h" fact="0.465"/>
              <dgm:constr type="w" for="ch" forName="parent_text_3" refType="w" fact="0.3478"/>
              <dgm:constr type="h" for="ch" forName="parent_text_3" refType="h" fact="0.212"/>
              <dgm:constr type="l" for="ch" forName="parent_text_2" refType="w" fact="0.6311"/>
              <dgm:constr type="t" for="ch" forName="parent_text_2" refType="h" fact="0.7243"/>
              <dgm:constr type="w" for="ch" forName="parent_text_2" refType="w" fact="0.3478"/>
              <dgm:constr type="h" for="ch" forName="parent_text_2" refType="h" fact="0.1631"/>
              <dgm:constr type="l" for="ch" forName="parent_text_4" refType="w" fact="0.5878"/>
              <dgm:constr type="t" for="ch" forName="parent_text_4" refType="h" fact="0.2513"/>
              <dgm:constr type="w" for="ch" forName="parent_text_4" refType="w" fact="0.3478"/>
              <dgm:constr type="h" for="ch" forName="parent_text_4" refType="h" fact="0.1467"/>
              <dgm:constr type="l" for="ch" forName="accent_2" refType="w" fact="0.6265"/>
              <dgm:constr type="t" for="ch" forName="accent_2" refType="h" fact="0.0194"/>
              <dgm:constr type="w" for="ch" forName="accent_2" refType="w" fact="0.0515"/>
              <dgm:constr type="h" for="ch" forName="accent_2" refType="h" fact="0.0777"/>
              <dgm:constr type="l" for="ch" forName="accent_3" refType="w" fact="0.7038"/>
              <dgm:constr type="t" for="ch" forName="accent_3" refType="h" fact="0"/>
              <dgm:constr type="w" for="ch" forName="accent_3" refType="w" fact="0.0258"/>
              <dgm:constr type="h" for="ch" forName="accent_3" refType="h" fact="0.0388"/>
              <dgm:constr type="l" for="ch" forName="parent_text_5" refType="w" fact="0.6522"/>
              <dgm:constr type="t" for="ch" forName="parent_text_5" refType="h" fact="0.0953"/>
              <dgm:constr type="w" for="ch" forName="parent_text_5" refType="w" fact="0.3478"/>
              <dgm:constr type="h" for="ch" forName="parent_text_5" refType="h" fact="0.1359"/>
              <dgm:constr type="l" for="ch" forName="accent_4" refType="w" fact="0.6136"/>
              <dgm:constr type="t" for="ch" forName="accent_4" refType="h" fact="0.8932"/>
              <dgm:constr type="w" for="ch" forName="accent_4" refType="w" fact="0.0386"/>
              <dgm:constr type="h" for="ch" forName="accent_4" refType="h" fact="0.0583"/>
            </dgm:constrLst>
          </dgm:if>
          <dgm:else name="Name21">
            <dgm:constrLst>
              <dgm:constr type="primFontSz" for="des" ptType="node" op="equ" val="65"/>
              <dgm:constr type="l" for="ch" forName="image_accent_5" refType="w" fact="0.3677"/>
              <dgm:constr type="t" for="ch" forName="image_accent_5" refType="h" fact="0.0862"/>
              <dgm:constr type="w" for="ch" forName="image_accent_5" refType="w" fact="0.1022"/>
              <dgm:constr type="h" for="ch" forName="image_accent_5" refType="h" fact="0.1541"/>
              <dgm:constr type="l" for="ch" forName="image_5" refType="w" fact="0.3738"/>
              <dgm:constr type="t" for="ch" forName="image_5" refType="h" fact="0.0953"/>
              <dgm:constr type="w" for="ch" forName="image_5" refType="w" fact="0.0902"/>
              <dgm:constr type="h" for="ch" forName="image_5" refType="h" fact="0.1359"/>
              <dgm:constr type="l" for="ch" forName="image_accent_4" refType="w" fact="0.437"/>
              <dgm:constr type="t" for="ch" forName="image_accent_4" refType="h" fact="0.2416"/>
              <dgm:constr type="w" for="ch" forName="image_accent_4" refType="w" fact="0.1103"/>
              <dgm:constr type="h" for="ch" forName="image_accent_4" refType="h" fact="0.1662"/>
              <dgm:constr type="l" for="ch" forName="image_4" refType="w" fact="0.4434"/>
              <dgm:constr type="t" for="ch" forName="image_4" refType="h" fact="0.2513"/>
              <dgm:constr type="w" for="ch" forName="image_4" refType="w" fact="0.0973"/>
              <dgm:constr type="h" for="ch" forName="image_4" refType="h" fact="0.1467"/>
              <dgm:constr type="l" for="ch" forName="image_accent_2" refType="w" fact="0.3942"/>
              <dgm:constr type="t" for="ch" forName="image_accent_2" refType="h" fact="0.7134"/>
              <dgm:constr type="w" for="ch" forName="image_accent_2" refType="w" fact="0.1226"/>
              <dgm:constr type="h" for="ch" forName="image_accent_2" refType="h" fact="0.1849"/>
              <dgm:constr type="l" for="ch" forName="image_2" refType="w" fact="0.4014"/>
              <dgm:constr type="t" for="ch" forName="image_2" refType="h" fact="0.7243"/>
              <dgm:constr type="w" for="ch" forName="image_2" refType="w" fact="0.1082"/>
              <dgm:constr type="h" for="ch" forName="image_2" refType="h" fact="0.1631"/>
              <dgm:constr type="l" for="ch" forName="image_accent_3" refType="w" fact="0.4075"/>
              <dgm:constr type="t" for="ch" forName="image_accent_3" refType="h" fact="0.4525"/>
              <dgm:constr type="w" for="ch" forName="image_accent_3" refType="w" fact="0.1573"/>
              <dgm:constr type="h" for="ch" forName="image_accent_3" refType="h" fact="0.2371"/>
              <dgm:constr type="l" for="ch" forName="image_3" refType="w" fact="0.4158"/>
              <dgm:constr type="t" for="ch" forName="image_3" refType="h" fact="0.465"/>
              <dgm:constr type="w" for="ch" forName="image_3" refType="w" fact="0.1407"/>
              <dgm:constr type="h" for="ch" forName="image_3" refType="h" fact="0.212"/>
              <dgm:constr type="l" for="ch" forName="image_accent_1" refType="w" fact="0.5338"/>
              <dgm:constr type="t" for="ch" forName="image_accent_1" refType="h" fact="0.6466"/>
              <dgm:constr type="w" for="ch" forName="image_accent_1" refType="w" fact="0.2344"/>
              <dgm:constr type="h" for="ch" forName="image_accent_1" refType="h" fact="0.3534"/>
              <dgm:constr type="l" for="ch" forName="image_1" refType="w" fact="0.5428"/>
              <dgm:constr type="t" for="ch" forName="image_1" refType="h" fact="0.6602"/>
              <dgm:constr type="w" for="ch" forName="image_1" refType="w" fact="0.2164"/>
              <dgm:constr type="h" for="ch" forName="image_1" refType="h" fact="0.3262"/>
              <dgm:constr type="l" for="ch" forName="parent_text_1" refType="w" fact="0.6522"/>
              <dgm:constr type="t" for="ch" forName="parent_text_1" refType="h" fact="0.465"/>
              <dgm:constr type="w" for="ch" forName="parent_text_1" refType="w" fact="0.3478"/>
              <dgm:constr type="h" for="ch" forName="parent_text_1" refType="h" fact="0.165"/>
              <dgm:constr type="l" for="ch" forName="accent_1" refType="w" fact="0.5492"/>
              <dgm:constr type="t" for="ch" forName="accent_1" refType="h" fact="0.3864"/>
              <dgm:constr type="w" for="ch" forName="accent_1" refType="w" fact="0.0696"/>
              <dgm:constr type="h" for="ch" forName="accent_1" refType="h" fact="0.1049"/>
              <dgm:constr type="l" for="ch" forName="parent_text_3" refType="w" fact="0.034"/>
              <dgm:constr type="t" for="ch" forName="parent_text_3" refType="h" fact="0.465"/>
              <dgm:constr type="w" for="ch" forName="parent_text_3" refType="w" fact="0.3478"/>
              <dgm:constr type="h" for="ch" forName="parent_text_3" refType="h" fact="0.212"/>
              <dgm:constr type="l" for="ch" forName="parent_text_2" refType="w" fact="0.0211"/>
              <dgm:constr type="t" for="ch" forName="parent_text_2" refType="h" fact="0.7243"/>
              <dgm:constr type="w" for="ch" forName="parent_text_2" refType="w" fact="0.3478"/>
              <dgm:constr type="h" for="ch" forName="parent_text_2" refType="h" fact="0.1631"/>
              <dgm:constr type="l" for="ch" forName="parent_text_4" refType="w" fact="0.0644"/>
              <dgm:constr type="t" for="ch" forName="parent_text_4" refType="h" fact="0.2513"/>
              <dgm:constr type="w" for="ch" forName="parent_text_4" refType="w" fact="0.3478"/>
              <dgm:constr type="h" for="ch" forName="parent_text_4" refType="h" fact="0.1467"/>
              <dgm:constr type="l" for="ch" forName="accent_2" refType="w" fact="0.322"/>
              <dgm:constr type="t" for="ch" forName="accent_2" refType="h" fact="0.0194"/>
              <dgm:constr type="w" for="ch" forName="accent_2" refType="w" fact="0.0515"/>
              <dgm:constr type="h" for="ch" forName="accent_2" refType="h" fact="0.0777"/>
              <dgm:constr type="l" for="ch" forName="accent_3" refType="w" fact="0.2705"/>
              <dgm:constr type="t" for="ch" forName="accent_3" refType="h" fact="0"/>
              <dgm:constr type="w" for="ch" forName="accent_3" refType="w" fact="0.0258"/>
              <dgm:constr type="h" for="ch" forName="accent_3" refType="h" fact="0.0388"/>
              <dgm:constr type="l" for="ch" forName="parent_text_5" refType="w" fact="0"/>
              <dgm:constr type="t" for="ch" forName="parent_text_5" refType="h" fact="0.0953"/>
              <dgm:constr type="w" for="ch" forName="parent_text_5" refType="w" fact="0.3478"/>
              <dgm:constr type="h" for="ch" forName="parent_text_5" refType="h" fact="0.1359"/>
              <dgm:constr type="l" for="ch" forName="accent_4" refType="w" fact="0.3478"/>
              <dgm:constr type="t" for="ch" forName="accent_4" refType="h" fact="0.8932"/>
              <dgm:constr type="w" for="ch" forName="accent_4" refType="w" fact="0.0386"/>
              <dgm:constr type="h" for="ch" forName="accent_4" refType="h" fact="0.0583"/>
            </dgm:constrLst>
          </dgm:else>
        </dgm:choose>
      </dgm:if>
      <dgm:if name="Name22" axis="ch" ptType="node" func="cnt" op="equ" val="6">
        <dgm:alg type="composite">
          <dgm:param type="ar" val="1.1351"/>
        </dgm:alg>
        <dgm:choose name="Name23">
          <dgm:if name="Name24" func="var" arg="dir" op="equ" val="norm">
            <dgm:constrLst>
              <dgm:constr type="primFontSz" for="des" ptType="node" op="equ" val="65"/>
              <dgm:constr type="l" for="ch" forName="image_accent_6" refType="w" fact="0.3864"/>
              <dgm:constr type="t" for="ch" forName="image_accent_6" refType="h" fact="0.7456"/>
              <dgm:constr type="w" for="ch" forName="image_accent_6" refType="w" fact="0.1757"/>
              <dgm:constr type="h" for="ch" forName="image_accent_6" refType="h" fact="0.1995"/>
              <dgm:constr type="l" for="ch" forName="image_6" refType="w" fact="0.3957"/>
              <dgm:constr type="t" for="ch" forName="image_6" refType="h" fact="0.7561"/>
              <dgm:constr type="w" for="ch" forName="image_6" refType="w" fact="0.1572"/>
              <dgm:constr type="h" for="ch" forName="image_6" refType="h" fact="0.1784"/>
              <dgm:constr type="l" for="ch" forName="image_accent_5" refType="w" fact="0.5301"/>
              <dgm:constr type="t" for="ch" forName="image_accent_5" refType="h" fact="0.0649"/>
              <dgm:constr type="w" for="ch" forName="image_accent_5" refType="w" fact="0.1022"/>
              <dgm:constr type="h" for="ch" forName="image_accent_5" refType="h" fact="0.116"/>
              <dgm:constr type="l" for="ch" forName="image_5" refType="w" fact="0.5361"/>
              <dgm:constr type="t" for="ch" forName="image_5" refType="h" fact="0.0717"/>
              <dgm:constr type="w" for="ch" forName="image_5" refType="w" fact="0.0902"/>
              <dgm:constr type="h" for="ch" forName="image_5" refType="h" fact="0.1023"/>
              <dgm:constr type="l" for="ch" forName="image_accent_4" refType="w" fact="0.4528"/>
              <dgm:constr type="t" for="ch" forName="image_accent_4" refType="h" fact="0.1819"/>
              <dgm:constr type="w" for="ch" forName="image_accent_4" refType="w" fact="0.1103"/>
              <dgm:constr type="h" for="ch" forName="image_accent_4" refType="h" fact="0.1251"/>
              <dgm:constr type="l" for="ch" forName="image_4" refType="w" fact="0.4593"/>
              <dgm:constr type="t" for="ch" forName="image_4" refType="h" fact="0.1892"/>
              <dgm:constr type="w" for="ch" forName="image_4" refType="w" fact="0.0973"/>
              <dgm:constr type="h" for="ch" forName="image_4" refType="h" fact="0.1104"/>
              <dgm:constr type="l" for="ch" forName="image_accent_2" refType="w" fact="0.4832"/>
              <dgm:constr type="t" for="ch" forName="image_accent_2" refType="h" fact="0.5371"/>
              <dgm:constr type="w" for="ch" forName="image_accent_2" refType="w" fact="0.1226"/>
              <dgm:constr type="h" for="ch" forName="image_accent_2" refType="h" fact="0.1392"/>
              <dgm:constr type="l" for="ch" forName="image_2" refType="w" fact="0.4904"/>
              <dgm:constr type="t" for="ch" forName="image_2" refType="h" fact="0.5453"/>
              <dgm:constr type="w" for="ch" forName="image_2" refType="w" fact="0.1082"/>
              <dgm:constr type="h" for="ch" forName="image_2" refType="h" fact="0.1228"/>
              <dgm:constr type="l" for="ch" forName="image_accent_3" refType="w" fact="0.4352"/>
              <dgm:constr type="t" for="ch" forName="image_accent_3" refType="h" fact="0.3407"/>
              <dgm:constr type="w" for="ch" forName="image_accent_3" refType="w" fact="0.1573"/>
              <dgm:constr type="h" for="ch" forName="image_accent_3" refType="h" fact="0.1785"/>
              <dgm:constr type="l" for="ch" forName="image_3" refType="w" fact="0.4435"/>
              <dgm:constr type="t" for="ch" forName="image_3" refType="h" fact="0.3501"/>
              <dgm:constr type="w" for="ch" forName="image_3" refType="w" fact="0.1407"/>
              <dgm:constr type="h" for="ch" forName="image_3" refType="h" fact="0.1596"/>
              <dgm:constr type="l" for="ch" forName="image_accent_1" refType="w" fact="0.2318"/>
              <dgm:constr type="t" for="ch" forName="image_accent_1" refType="h" fact="0.4869"/>
              <dgm:constr type="w" for="ch" forName="image_accent_1" refType="w" fact="0.2344"/>
              <dgm:constr type="h" for="ch" forName="image_accent_1" refType="h" fact="0.2661"/>
              <dgm:constr type="l" for="ch" forName="image_1" refType="w" fact="0.2401"/>
              <dgm:constr type="t" for="ch" forName="image_1" refType="h" fact="0.4971"/>
              <dgm:constr type="w" for="ch" forName="image_1" refType="w" fact="0.2164"/>
              <dgm:constr type="h" for="ch" forName="image_1" refType="h" fact="0.2456"/>
              <dgm:constr type="l" for="ch" forName="parent_text_1" refType="w" fact="0"/>
              <dgm:constr type="t" for="ch" forName="parent_text_1" refType="h" fact="0.3501"/>
              <dgm:constr type="w" for="ch" forName="parent_text_1" refType="w" fact="0.3478"/>
              <dgm:constr type="h" for="ch" forName="parent_text_1" refType="h" fact="0.125"/>
              <dgm:constr type="l" for="ch" forName="accent_1" refType="w" fact="0.3813"/>
              <dgm:constr type="t" for="ch" forName="accent_1" refType="h" fact="0.2909"/>
              <dgm:constr type="w" for="ch" forName="accent_1" refType="w" fact="0.0696"/>
              <dgm:constr type="h" for="ch" forName="accent_1" refType="h" fact="0.0789"/>
              <dgm:constr type="l" for="ch" forName="parent_text_2" refType="w" fact="0.6311"/>
              <dgm:constr type="t" for="ch" forName="parent_text_2" refType="h" fact="0.5453"/>
              <dgm:constr type="w" for="ch" forName="parent_text_2" refType="w" fact="0.3478"/>
              <dgm:constr type="h" for="ch" forName="parent_text_2" refType="h" fact="0.1228"/>
              <dgm:constr type="l" for="ch" forName="parent_text_4" refType="w" fact="0.5878"/>
              <dgm:constr type="t" for="ch" forName="parent_text_4" refType="h" fact="0.1892"/>
              <dgm:constr type="w" for="ch" forName="parent_text_4" refType="w" fact="0.3478"/>
              <dgm:constr type="h" for="ch" forName="parent_text_4" refType="h" fact="0.1104"/>
              <dgm:constr type="l" for="ch" forName="accent_2" refType="w" fact="0.6265"/>
              <dgm:constr type="t" for="ch" forName="accent_2" refType="h" fact="0.0146"/>
              <dgm:constr type="w" for="ch" forName="accent_2" refType="w" fact="0.0515"/>
              <dgm:constr type="h" for="ch" forName="accent_2" refType="h" fact="0.0585"/>
              <dgm:constr type="l" for="ch" forName="accent_3" refType="w" fact="0.7038"/>
              <dgm:constr type="t" for="ch" forName="accent_3" refType="h" fact="0"/>
              <dgm:constr type="w" for="ch" forName="accent_3" refType="w" fact="0.0258"/>
              <dgm:constr type="h" for="ch" forName="accent_3" refType="h" fact="0.0292"/>
              <dgm:constr type="l" for="ch" forName="parent_text_5" refType="w" fact="0.6522"/>
              <dgm:constr type="t" for="ch" forName="parent_text_5" refType="h" fact="0.0717"/>
              <dgm:constr type="w" for="ch" forName="parent_text_5" refType="w" fact="0.3478"/>
              <dgm:constr type="h" for="ch" forName="parent_text_5" refType="h" fact="0.1023"/>
              <dgm:constr type="l" for="ch" forName="parent_text_3" refType="w" fact="0.6182"/>
              <dgm:constr type="t" for="ch" forName="parent_text_3" refType="h" fact="0.3501"/>
              <dgm:constr type="w" for="ch" forName="parent_text_3" refType="w" fact="0.3478"/>
              <dgm:constr type="h" for="ch" forName="parent_text_3" refType="h" fact="0.1596"/>
              <dgm:constr type="l" for="ch" forName="accent_4" refType="w" fact="0.5538"/>
              <dgm:constr type="t" for="ch" forName="accent_4" refType="h" fact="0.9211"/>
              <dgm:constr type="w" for="ch" forName="accent_4" refType="w" fact="0.0696"/>
              <dgm:constr type="h" for="ch" forName="accent_4" refType="h" fact="0.0789"/>
              <dgm:constr type="l" for="ch" forName="parent_text_6" refType="w" fact="0.0195"/>
              <dgm:constr type="t" for="ch" forName="parent_text_6" refType="h" fact="0.7561"/>
              <dgm:constr type="w" for="ch" forName="parent_text_6" refType="w" fact="0.3478"/>
              <dgm:constr type="h" for="ch" forName="parent_text_6" refType="h" fact="0.1784"/>
              <dgm:constr type="l" for="ch" forName="accent_5" refType="w" fact="0.6182"/>
              <dgm:constr type="t" for="ch" forName="accent_5" refType="h" fact="0.6725"/>
              <dgm:constr type="w" for="ch" forName="accent_5" refType="w" fact="0.0386"/>
              <dgm:constr type="h" for="ch" forName="accent_5" refType="h" fact="0.0439"/>
            </dgm:constrLst>
          </dgm:if>
          <dgm:else name="Name25">
            <dgm:constrLst>
              <dgm:constr type="primFontSz" for="des" ptType="node" op="equ" val="65"/>
              <dgm:constr type="l" for="ch" forName="image_accent_6" refType="w" fact="0.4379"/>
              <dgm:constr type="t" for="ch" forName="image_accent_6" refType="h" fact="0.7456"/>
              <dgm:constr type="w" for="ch" forName="image_accent_6" refType="w" fact="0.1757"/>
              <dgm:constr type="h" for="ch" forName="image_accent_6" refType="h" fact="0.1995"/>
              <dgm:constr type="l" for="ch" forName="image_6" refType="w" fact="0.4471"/>
              <dgm:constr type="t" for="ch" forName="image_6" refType="h" fact="0.7561"/>
              <dgm:constr type="w" for="ch" forName="image_6" refType="w" fact="0.1572"/>
              <dgm:constr type="h" for="ch" forName="image_6" refType="h" fact="0.1784"/>
              <dgm:constr type="l" for="ch" forName="image_accent_5" refType="w" fact="0.3677"/>
              <dgm:constr type="t" for="ch" forName="image_accent_5" refType="h" fact="0.0649"/>
              <dgm:constr type="w" for="ch" forName="image_accent_5" refType="w" fact="0.1022"/>
              <dgm:constr type="h" for="ch" forName="image_accent_5" refType="h" fact="0.116"/>
              <dgm:constr type="l" for="ch" forName="image_5" refType="w" fact="0.3738"/>
              <dgm:constr type="t" for="ch" forName="image_5" refType="h" fact="0.0717"/>
              <dgm:constr type="w" for="ch" forName="image_5" refType="w" fact="0.0902"/>
              <dgm:constr type="h" for="ch" forName="image_5" refType="h" fact="0.1023"/>
              <dgm:constr type="l" for="ch" forName="image_accent_4" refType="w" fact="0.437"/>
              <dgm:constr type="t" for="ch" forName="image_accent_4" refType="h" fact="0.1819"/>
              <dgm:constr type="w" for="ch" forName="image_accent_4" refType="w" fact="0.1103"/>
              <dgm:constr type="h" for="ch" forName="image_accent_4" refType="h" fact="0.1251"/>
              <dgm:constr type="l" for="ch" forName="image_4" refType="w" fact="0.4434"/>
              <dgm:constr type="t" for="ch" forName="image_4" refType="h" fact="0.1892"/>
              <dgm:constr type="w" for="ch" forName="image_4" refType="w" fact="0.0973"/>
              <dgm:constr type="h" for="ch" forName="image_4" refType="h" fact="0.1104"/>
              <dgm:constr type="l" for="ch" forName="image_accent_2" refType="w" fact="0.3942"/>
              <dgm:constr type="t" for="ch" forName="image_accent_2" refType="h" fact="0.5371"/>
              <dgm:constr type="w" for="ch" forName="image_accent_2" refType="w" fact="0.1226"/>
              <dgm:constr type="h" for="ch" forName="image_accent_2" refType="h" fact="0.1392"/>
              <dgm:constr type="l" for="ch" forName="image_2" refType="w" fact="0.4014"/>
              <dgm:constr type="t" for="ch" forName="image_2" refType="h" fact="0.5453"/>
              <dgm:constr type="w" for="ch" forName="image_2" refType="w" fact="0.1082"/>
              <dgm:constr type="h" for="ch" forName="image_2" refType="h" fact="0.1228"/>
              <dgm:constr type="l" for="ch" forName="image_accent_3" refType="w" fact="0.4075"/>
              <dgm:constr type="t" for="ch" forName="image_accent_3" refType="h" fact="0.3407"/>
              <dgm:constr type="w" for="ch" forName="image_accent_3" refType="w" fact="0.1573"/>
              <dgm:constr type="h" for="ch" forName="image_accent_3" refType="h" fact="0.1785"/>
              <dgm:constr type="l" for="ch" forName="image_3" refType="w" fact="0.4158"/>
              <dgm:constr type="t" for="ch" forName="image_3" refType="h" fact="0.3501"/>
              <dgm:constr type="w" for="ch" forName="image_3" refType="w" fact="0.1407"/>
              <dgm:constr type="h" for="ch" forName="image_3" refType="h" fact="0.1596"/>
              <dgm:constr type="l" for="ch" forName="image_accent_1" refType="w" fact="0.5338"/>
              <dgm:constr type="t" for="ch" forName="image_accent_1" refType="h" fact="0.4869"/>
              <dgm:constr type="w" for="ch" forName="image_accent_1" refType="w" fact="0.2344"/>
              <dgm:constr type="h" for="ch" forName="image_accent_1" refType="h" fact="0.2661"/>
              <dgm:constr type="l" for="ch" forName="image_1" refType="w" fact="0.5435"/>
              <dgm:constr type="t" for="ch" forName="image_1" refType="h" fact="0.4971"/>
              <dgm:constr type="w" for="ch" forName="image_1" refType="w" fact="0.2164"/>
              <dgm:constr type="h" for="ch" forName="image_1" refType="h" fact="0.2456"/>
              <dgm:constr type="l" for="ch" forName="parent_text_1" refType="w" fact="0.6522"/>
              <dgm:constr type="t" for="ch" forName="parent_text_1" refType="h" fact="0.3501"/>
              <dgm:constr type="w" for="ch" forName="parent_text_1" refType="w" fact="0.3478"/>
              <dgm:constr type="h" for="ch" forName="parent_text_1" refType="h" fact="0.125"/>
              <dgm:constr type="l" for="ch" forName="accent_1" refType="w" fact="0.5492"/>
              <dgm:constr type="t" for="ch" forName="accent_1" refType="h" fact="0.2909"/>
              <dgm:constr type="w" for="ch" forName="accent_1" refType="w" fact="0.0696"/>
              <dgm:constr type="h" for="ch" forName="accent_1" refType="h" fact="0.0789"/>
              <dgm:constr type="l" for="ch" forName="parent_text_2" refType="w" fact="0.0211"/>
              <dgm:constr type="t" for="ch" forName="parent_text_2" refType="h" fact="0.5453"/>
              <dgm:constr type="w" for="ch" forName="parent_text_2" refType="w" fact="0.3478"/>
              <dgm:constr type="h" for="ch" forName="parent_text_2" refType="h" fact="0.1228"/>
              <dgm:constr type="l" for="ch" forName="parent_text_4" refType="w" fact="0.0644"/>
              <dgm:constr type="t" for="ch" forName="parent_text_4" refType="h" fact="0.1892"/>
              <dgm:constr type="w" for="ch" forName="parent_text_4" refType="w" fact="0.3478"/>
              <dgm:constr type="h" for="ch" forName="parent_text_4" refType="h" fact="0.1104"/>
              <dgm:constr type="l" for="ch" forName="accent_2" refType="w" fact="0.322"/>
              <dgm:constr type="t" for="ch" forName="accent_2" refType="h" fact="0.0146"/>
              <dgm:constr type="w" for="ch" forName="accent_2" refType="w" fact="0.0515"/>
              <dgm:constr type="h" for="ch" forName="accent_2" refType="h" fact="0.0585"/>
              <dgm:constr type="l" for="ch" forName="accent_3" refType="w" fact="0.2705"/>
              <dgm:constr type="t" for="ch" forName="accent_3" refType="h" fact="0"/>
              <dgm:constr type="w" for="ch" forName="accent_3" refType="w" fact="0.0258"/>
              <dgm:constr type="h" for="ch" forName="accent_3" refType="h" fact="0.0292"/>
              <dgm:constr type="l" for="ch" forName="parent_text_5" refType="w" fact="0"/>
              <dgm:constr type="t" for="ch" forName="parent_text_5" refType="h" fact="0.0717"/>
              <dgm:constr type="w" for="ch" forName="parent_text_5" refType="w" fact="0.3478"/>
              <dgm:constr type="h" for="ch" forName="parent_text_5" refType="h" fact="0.1023"/>
              <dgm:constr type="l" for="ch" forName="parent_text_3" refType="w" fact="0.034"/>
              <dgm:constr type="t" for="ch" forName="parent_text_3" refType="h" fact="0.3501"/>
              <dgm:constr type="w" for="ch" forName="parent_text_3" refType="w" fact="0.3478"/>
              <dgm:constr type="h" for="ch" forName="parent_text_3" refType="h" fact="0.1596"/>
              <dgm:constr type="l" for="ch" forName="accent_4" refType="w" fact="0.3766"/>
              <dgm:constr type="t" for="ch" forName="accent_4" refType="h" fact="0.9211"/>
              <dgm:constr type="w" for="ch" forName="accent_4" refType="w" fact="0.0696"/>
              <dgm:constr type="h" for="ch" forName="accent_4" refType="h" fact="0.0789"/>
              <dgm:constr type="l" for="ch" forName="parent_text_6" refType="w" fact="0.6328"/>
              <dgm:constr type="t" for="ch" forName="parent_text_6" refType="h" fact="0.7561"/>
              <dgm:constr type="w" for="ch" forName="parent_text_6" refType="w" fact="0.3478"/>
              <dgm:constr type="h" for="ch" forName="parent_text_6" refType="h" fact="0.1784"/>
              <dgm:constr type="l" for="ch" forName="accent_5" refType="w" fact="0.3431"/>
              <dgm:constr type="t" for="ch" forName="accent_5" refType="h" fact="0.6725"/>
              <dgm:constr type="w" for="ch" forName="accent_5" refType="w" fact="0.0386"/>
              <dgm:constr type="h" for="ch" forName="accent_5" refType="h" fact="0.0439"/>
            </dgm:constrLst>
          </dgm:else>
        </dgm:choose>
      </dgm:if>
      <dgm:if name="Name26" axis="ch" ptType="node" func="cnt" op="equ" val="7">
        <dgm:alg type="composite">
          <dgm:param type="ar" val="1.0352"/>
        </dgm:alg>
        <dgm:choose name="Name27">
          <dgm:if name="Name28" func="var" arg="dir" op="equ" val="norm">
            <dgm:constrLst>
              <dgm:constr type="primFontSz" for="des" ptType="node" op="equ" val="65"/>
              <dgm:constr type="l" for="ch" forName="accent_1" refType="w" fact="0.7553"/>
              <dgm:constr type="t" for="ch" forName="accent_1" refType="h" fact="0.96"/>
              <dgm:constr type="w" for="ch" forName="accent_1" refType="w" fact="0.0386"/>
              <dgm:constr type="h" for="ch" forName="accent_1" refType="h" fact="0.04"/>
              <dgm:constr type="l" for="ch" forName="image_accent_2" refType="w" fact="0.4832"/>
              <dgm:constr type="t" for="ch" forName="image_accent_2" refType="h" fact="0.4899"/>
              <dgm:constr type="w" for="ch" forName="image_accent_2" refType="w" fact="0.1226"/>
              <dgm:constr type="h" for="ch" forName="image_accent_2" refType="h" fact="0.1269"/>
              <dgm:constr type="l" for="ch" forName="image_2" refType="w" fact="0.4904"/>
              <dgm:constr type="t" for="ch" forName="image_2" refType="h" fact="0.4973"/>
              <dgm:constr type="w" for="ch" forName="image_2" refType="w" fact="0.1082"/>
              <dgm:constr type="h" for="ch" forName="image_2" refType="h" fact="0.112"/>
              <dgm:constr type="l" for="ch" forName="image_accent_3" refType="w" fact="0.4352"/>
              <dgm:constr type="t" for="ch" forName="image_accent_3" refType="h" fact="0.3107"/>
              <dgm:constr type="w" for="ch" forName="image_accent_3" refType="w" fact="0.1573"/>
              <dgm:constr type="h" for="ch" forName="image_accent_3" refType="h" fact="0.1628"/>
              <dgm:constr type="l" for="ch" forName="image_3" refType="w" fact="0.4435"/>
              <dgm:constr type="t" for="ch" forName="image_3" refType="h" fact="0.3193"/>
              <dgm:constr type="w" for="ch" forName="image_3" refType="w" fact="0.1407"/>
              <dgm:constr type="h" for="ch" forName="image_3" refType="h" fact="0.1456"/>
              <dgm:constr type="l" for="ch" forName="image_accent_4" refType="w" fact="0.4528"/>
              <dgm:constr type="t" for="ch" forName="image_accent_4" refType="h" fact="0.1659"/>
              <dgm:constr type="w" for="ch" forName="image_accent_4" refType="w" fact="0.1103"/>
              <dgm:constr type="h" for="ch" forName="image_accent_4" refType="h" fact="0.1141"/>
              <dgm:constr type="l" for="ch" forName="image_4" refType="w" fact="0.4593"/>
              <dgm:constr type="t" for="ch" forName="image_4" refType="h" fact="0.1726"/>
              <dgm:constr type="w" for="ch" forName="image_4" refType="w" fact="0.0973"/>
              <dgm:constr type="h" for="ch" forName="image_4" refType="h" fact="0.1007"/>
              <dgm:constr type="l" for="ch" forName="image_accent_5" refType="w" fact="0.5301"/>
              <dgm:constr type="t" for="ch" forName="image_accent_5" refType="h" fact="0.0592"/>
              <dgm:constr type="w" for="ch" forName="image_accent_5" refType="w" fact="0.1022"/>
              <dgm:constr type="h" for="ch" forName="image_accent_5" refType="h" fact="0.1058"/>
              <dgm:constr type="l" for="ch" forName="image_5" refType="w" fact="0.5361"/>
              <dgm:constr type="t" for="ch" forName="image_5" refType="h" fact="0.0654"/>
              <dgm:constr type="w" for="ch" forName="image_5" refType="w" fact="0.0902"/>
              <dgm:constr type="h" for="ch" forName="image_5" refType="h" fact="0.0933"/>
              <dgm:constr type="l" for="ch" forName="image_accent_6" refType="w" fact="0.3864"/>
              <dgm:constr type="t" for="ch" forName="image_accent_6" refType="h" fact="0.68"/>
              <dgm:constr type="w" for="ch" forName="image_accent_6" refType="w" fact="0.1757"/>
              <dgm:constr type="h" for="ch" forName="image_accent_6" refType="h" fact="0.1819"/>
              <dgm:constr type="l" for="ch" forName="image_6" refType="w" fact="0.3957"/>
              <dgm:constr type="t" for="ch" forName="image_6" refType="h" fact="0.6896"/>
              <dgm:constr type="w" for="ch" forName="image_6" refType="w" fact="0.1572"/>
              <dgm:constr type="h" for="ch" forName="image_6" refType="h" fact="0.1627"/>
              <dgm:constr type="l" for="ch" forName="image_accent_7" refType="w" fact="0.5291"/>
              <dgm:constr type="t" for="ch" forName="image_accent_7" refType="h" fact="0.8325"/>
              <dgm:constr type="w" for="ch" forName="image_accent_7" refType="w" fact="0.1103"/>
              <dgm:constr type="h" for="ch" forName="image_accent_7" refType="h" fact="0.1141"/>
              <dgm:constr type="l" for="ch" forName="image_7" refType="w" fact="0.5356"/>
              <dgm:constr type="t" for="ch" forName="image_7" refType="h" fact="0.8392"/>
              <dgm:constr type="w" for="ch" forName="image_7" refType="w" fact="0.0973"/>
              <dgm:constr type="h" for="ch" forName="image_7" refType="h" fact="0.1007"/>
              <dgm:constr type="l" for="ch" forName="image_accent_1" refType="w" fact="0.2318"/>
              <dgm:constr type="t" for="ch" forName="image_accent_1" refType="h" fact="0.444"/>
              <dgm:constr type="w" for="ch" forName="image_accent_1" refType="w" fact="0.2344"/>
              <dgm:constr type="h" for="ch" forName="image_accent_1" refType="h" fact="0.2426"/>
              <dgm:constr type="l" for="ch" forName="image_1" refType="w" fact="0.2408"/>
              <dgm:constr type="t" for="ch" forName="image_1" refType="h" fact="0.4533"/>
              <dgm:constr type="w" for="ch" forName="image_1" refType="w" fact="0.2164"/>
              <dgm:constr type="h" for="ch" forName="image_1" refType="h" fact="0.224"/>
              <dgm:constr type="l" for="ch" forName="parent_text_1" refType="w" fact="0"/>
              <dgm:constr type="t" for="ch" forName="parent_text_1" refType="h" fact="0.3193"/>
              <dgm:constr type="w" for="ch" forName="parent_text_1" refType="w" fact="0.3478"/>
              <dgm:constr type="h" for="ch" forName="parent_text_1" refType="h" fact="0.115"/>
              <dgm:constr type="l" for="ch" forName="accent_2" refType="w" fact="0.3813"/>
              <dgm:constr type="t" for="ch" forName="accent_2" refType="h" fact="0.2653"/>
              <dgm:constr type="w" for="ch" forName="accent_2" refType="w" fact="0.0696"/>
              <dgm:constr type="h" for="ch" forName="accent_2" refType="h" fact="0.072"/>
              <dgm:constr type="l" for="ch" forName="parent_text_2" refType="w" fact="0.6311"/>
              <dgm:constr type="t" for="ch" forName="parent_text_2" refType="h" fact="0.4973"/>
              <dgm:constr type="w" for="ch" forName="parent_text_2" refType="w" fact="0.3478"/>
              <dgm:constr type="h" for="ch" forName="parent_text_2" refType="h" fact="0.112"/>
              <dgm:constr type="l" for="ch" forName="parent_text_4" refType="w" fact="0.5878"/>
              <dgm:constr type="t" for="ch" forName="parent_text_4" refType="h" fact="0.1726"/>
              <dgm:constr type="w" for="ch" forName="parent_text_4" refType="w" fact="0.3478"/>
              <dgm:constr type="h" for="ch" forName="parent_text_4" refType="h" fact="0.1007"/>
              <dgm:constr type="l" for="ch" forName="accent_3" refType="w" fact="0.7038"/>
              <dgm:constr type="t" for="ch" forName="accent_3" refType="h" fact="0"/>
              <dgm:constr type="w" for="ch" forName="accent_3" refType="w" fact="0.0258"/>
              <dgm:constr type="h" for="ch" forName="accent_3" refType="h" fact="0.0267"/>
              <dgm:constr type="l" for="ch" forName="parent_text_5" refType="w" fact="0.6522"/>
              <dgm:constr type="t" for="ch" forName="parent_text_5" refType="h" fact="0.0654"/>
              <dgm:constr type="w" for="ch" forName="parent_text_5" refType="w" fact="0.3478"/>
              <dgm:constr type="h" for="ch" forName="parent_text_5" refType="h" fact="0.0933"/>
              <dgm:constr type="l" for="ch" forName="parent_text_3" refType="w" fact="0.6182"/>
              <dgm:constr type="t" for="ch" forName="parent_text_3" refType="h" fact="0.3193"/>
              <dgm:constr type="w" for="ch" forName="parent_text_3" refType="w" fact="0.3478"/>
              <dgm:constr type="h" for="ch" forName="parent_text_3" refType="h" fact="0.1456"/>
              <dgm:constr type="l" for="ch" forName="parent_text_6" refType="w" fact="0.02"/>
              <dgm:constr type="t" for="ch" forName="parent_text_6" refType="h" fact="0.6896"/>
              <dgm:constr type="w" for="ch" forName="parent_text_6" refType="w" fact="0.3478"/>
              <dgm:constr type="h" for="ch" forName="parent_text_6" refType="h" fact="0.1627"/>
              <dgm:constr type="l" for="ch" forName="accent_4" refType="w" fact="0.6265"/>
              <dgm:constr type="t" for="ch" forName="accent_4" refType="h" fact="0.0213"/>
              <dgm:constr type="w" for="ch" forName="accent_4" refType="w" fact="0.0515"/>
              <dgm:constr type="h" for="ch" forName="accent_4" refType="h" fact="0.0533"/>
              <dgm:constr type="l" for="ch" forName="accent_5" refType="w" fact="0.6522"/>
              <dgm:constr type="t" for="ch" forName="accent_5" refType="h" fact="0.92"/>
              <dgm:constr type="w" for="ch" forName="accent_5" refType="w" fact="0.0696"/>
              <dgm:constr type="h" for="ch" forName="accent_5" refType="h" fact="0.072"/>
              <dgm:constr type="l" for="ch" forName="parent_text_7" refType="w" fact="0.105"/>
              <dgm:constr type="t" for="ch" forName="parent_text_7" refType="h" fact="0.87"/>
              <dgm:constr type="w" for="ch" forName="parent_text_7" refType="w" fact="0.407"/>
              <dgm:constr type="h" for="ch" forName="parent_text_7" refType="h" fact="0.13"/>
              <dgm:constr type="l" for="ch" forName="accent_6" refType="w" fact="0.6136"/>
              <dgm:constr type="t" for="ch" forName="accent_6" refType="h" fact="0.6133"/>
              <dgm:constr type="w" for="ch" forName="accent_6" refType="w" fact="0.0386"/>
              <dgm:constr type="h" for="ch" forName="accent_6" refType="h" fact="0.04"/>
            </dgm:constrLst>
          </dgm:if>
          <dgm:else name="Name29">
            <dgm:constrLst>
              <dgm:constr type="primFontSz" for="des" ptType="node" op="equ" val="65"/>
              <dgm:constr type="l" for="ch" forName="accent_1" refType="w" fact="0.2061"/>
              <dgm:constr type="t" for="ch" forName="accent_1" refType="h" fact="0.96"/>
              <dgm:constr type="w" for="ch" forName="accent_1" refType="w" fact="0.0386"/>
              <dgm:constr type="h" for="ch" forName="accent_1" refType="h" fact="0.04"/>
              <dgm:constr type="l" for="ch" forName="image_accent_7" refType="w" fact="0.3606"/>
              <dgm:constr type="t" for="ch" forName="image_accent_7" refType="h" fact="0.8325"/>
              <dgm:constr type="w" for="ch" forName="image_accent_7" refType="w" fact="0.1103"/>
              <dgm:constr type="h" for="ch" forName="image_accent_7" refType="h" fact="0.1141"/>
              <dgm:constr type="l" for="ch" forName="image_7" refType="w" fact="0.3671"/>
              <dgm:constr type="t" for="ch" forName="image_7" refType="h" fact="0.8392"/>
              <dgm:constr type="w" for="ch" forName="image_7" refType="w" fact="0.0973"/>
              <dgm:constr type="h" for="ch" forName="image_7" refType="h" fact="0.1007"/>
              <dgm:constr type="l" for="ch" forName="image_accent_6" refType="w" fact="0.4379"/>
              <dgm:constr type="t" for="ch" forName="image_accent_6" refType="h" fact="0.68"/>
              <dgm:constr type="w" for="ch" forName="image_accent_6" refType="w" fact="0.1757"/>
              <dgm:constr type="h" for="ch" forName="image_accent_6" refType="h" fact="0.1819"/>
              <dgm:constr type="l" for="ch" forName="image_6" refType="w" fact="0.4471"/>
              <dgm:constr type="t" for="ch" forName="image_6" refType="h" fact="0.6896"/>
              <dgm:constr type="w" for="ch" forName="image_6" refType="w" fact="0.1572"/>
              <dgm:constr type="h" for="ch" forName="image_6" refType="h" fact="0.1627"/>
              <dgm:constr type="l" for="ch" forName="image_accent_5" refType="w" fact="0.3677"/>
              <dgm:constr type="t" for="ch" forName="image_accent_5" refType="h" fact="0.0592"/>
              <dgm:constr type="w" for="ch" forName="image_accent_5" refType="w" fact="0.1022"/>
              <dgm:constr type="h" for="ch" forName="image_accent_5" refType="h" fact="0.1058"/>
              <dgm:constr type="l" for="ch" forName="image_5" refType="w" fact="0.3738"/>
              <dgm:constr type="t" for="ch" forName="image_5" refType="h" fact="0.0654"/>
              <dgm:constr type="w" for="ch" forName="image_5" refType="w" fact="0.0902"/>
              <dgm:constr type="h" for="ch" forName="image_5" refType="h" fact="0.0933"/>
              <dgm:constr type="l" for="ch" forName="image_accent_4" refType="w" fact="0.437"/>
              <dgm:constr type="t" for="ch" forName="image_accent_4" refType="h" fact="0.1659"/>
              <dgm:constr type="w" for="ch" forName="image_accent_4" refType="w" fact="0.1103"/>
              <dgm:constr type="h" for="ch" forName="image_accent_4" refType="h" fact="0.1141"/>
              <dgm:constr type="l" for="ch" forName="image_4" refType="w" fact="0.4434"/>
              <dgm:constr type="t" for="ch" forName="image_4" refType="h" fact="0.1726"/>
              <dgm:constr type="w" for="ch" forName="image_4" refType="w" fact="0.0973"/>
              <dgm:constr type="h" for="ch" forName="image_4" refType="h" fact="0.1007"/>
              <dgm:constr type="l" for="ch" forName="image_accent_2" refType="w" fact="0.3942"/>
              <dgm:constr type="t" for="ch" forName="image_accent_2" refType="h" fact="0.4899"/>
              <dgm:constr type="w" for="ch" forName="image_accent_2" refType="w" fact="0.1226"/>
              <dgm:constr type="h" for="ch" forName="image_accent_2" refType="h" fact="0.1269"/>
              <dgm:constr type="l" for="ch" forName="image_2" refType="w" fact="0.4014"/>
              <dgm:constr type="t" for="ch" forName="image_2" refType="h" fact="0.4973"/>
              <dgm:constr type="w" for="ch" forName="image_2" refType="w" fact="0.1082"/>
              <dgm:constr type="h" for="ch" forName="image_2" refType="h" fact="0.112"/>
              <dgm:constr type="l" for="ch" forName="image_accent_3" refType="w" fact="0.4075"/>
              <dgm:constr type="t" for="ch" forName="image_accent_3" refType="h" fact="0.3107"/>
              <dgm:constr type="w" for="ch" forName="image_accent_3" refType="w" fact="0.1573"/>
              <dgm:constr type="h" for="ch" forName="image_accent_3" refType="h" fact="0.1628"/>
              <dgm:constr type="l" for="ch" forName="image_3" refType="w" fact="0.4158"/>
              <dgm:constr type="t" for="ch" forName="image_3" refType="h" fact="0.3193"/>
              <dgm:constr type="w" for="ch" forName="image_3" refType="w" fact="0.1407"/>
              <dgm:constr type="h" for="ch" forName="image_3" refType="h" fact="0.1456"/>
              <dgm:constr type="l" for="ch" forName="image_accent_1" refType="w" fact="0.5338"/>
              <dgm:constr type="t" for="ch" forName="image_accent_1" refType="h" fact="0.444"/>
              <dgm:constr type="w" for="ch" forName="image_accent_1" refType="w" fact="0.2344"/>
              <dgm:constr type="h" for="ch" forName="image_accent_1" refType="h" fact="0.2426"/>
              <dgm:constr type="l" for="ch" forName="image_1" refType="w" fact="0.5428"/>
              <dgm:constr type="t" for="ch" forName="image_1" refType="h" fact="0.4533"/>
              <dgm:constr type="w" for="ch" forName="image_1" refType="w" fact="0.2164"/>
              <dgm:constr type="h" for="ch" forName="image_1" refType="h" fact="0.224"/>
              <dgm:constr type="l" for="ch" forName="parent_text_1" refType="w" fact="0.6522"/>
              <dgm:constr type="t" for="ch" forName="parent_text_1" refType="h" fact="0.3193"/>
              <dgm:constr type="w" for="ch" forName="parent_text_1" refType="w" fact="0.3478"/>
              <dgm:constr type="h" for="ch" forName="parent_text_1" refType="h" fact="0.115"/>
              <dgm:constr type="l" for="ch" forName="accent_2" refType="w" fact="0.5492"/>
              <dgm:constr type="t" for="ch" forName="accent_2" refType="h" fact="0.2653"/>
              <dgm:constr type="w" for="ch" forName="accent_2" refType="w" fact="0.0696"/>
              <dgm:constr type="h" for="ch" forName="accent_2" refType="h" fact="0.072"/>
              <dgm:constr type="l" for="ch" forName="parent_text_2" refType="w" fact="0.0211"/>
              <dgm:constr type="t" for="ch" forName="parent_text_2" refType="h" fact="0.4973"/>
              <dgm:constr type="w" for="ch" forName="parent_text_2" refType="w" fact="0.3478"/>
              <dgm:constr type="h" for="ch" forName="parent_text_2" refType="h" fact="0.112"/>
              <dgm:constr type="l" for="ch" forName="parent_text_4" refType="w" fact="0.0644"/>
              <dgm:constr type="t" for="ch" forName="parent_text_4" refType="h" fact="0.1726"/>
              <dgm:constr type="w" for="ch" forName="parent_text_4" refType="w" fact="0.3478"/>
              <dgm:constr type="h" for="ch" forName="parent_text_4" refType="h" fact="0.1007"/>
              <dgm:constr type="l" for="ch" forName="accent_3" refType="w" fact="0.2705"/>
              <dgm:constr type="t" for="ch" forName="accent_3" refType="h" fact="0"/>
              <dgm:constr type="w" for="ch" forName="accent_3" refType="w" fact="0.0258"/>
              <dgm:constr type="h" for="ch" forName="accent_3" refType="h" fact="0.0267"/>
              <dgm:constr type="l" for="ch" forName="parent_text_5" refType="w" fact="0"/>
              <dgm:constr type="t" for="ch" forName="parent_text_5" refType="h" fact="0.0654"/>
              <dgm:constr type="w" for="ch" forName="parent_text_5" refType="w" fact="0.3478"/>
              <dgm:constr type="h" for="ch" forName="parent_text_5" refType="h" fact="0.0933"/>
              <dgm:constr type="l" for="ch" forName="parent_text_3" refType="w" fact="0.034"/>
              <dgm:constr type="t" for="ch" forName="parent_text_3" refType="h" fact="0.3193"/>
              <dgm:constr type="w" for="ch" forName="parent_text_3" refType="w" fact="0.3478"/>
              <dgm:constr type="h" for="ch" forName="parent_text_3" refType="h" fact="0.1456"/>
              <dgm:constr type="l" for="ch" forName="parent_text_6" refType="w" fact="0.63"/>
              <dgm:constr type="t" for="ch" forName="parent_text_6" refType="h" fact="0.6896"/>
              <dgm:constr type="w" for="ch" forName="parent_text_6" refType="w" fact="0.3478"/>
              <dgm:constr type="h" for="ch" forName="parent_text_6" refType="h" fact="0.1627"/>
              <dgm:constr type="l" for="ch" forName="accent_4" refType="w" fact="0.322"/>
              <dgm:constr type="t" for="ch" forName="accent_4" refType="h" fact="0.0213"/>
              <dgm:constr type="w" for="ch" forName="accent_4" refType="w" fact="0.0515"/>
              <dgm:constr type="h" for="ch" forName="accent_4" refType="h" fact="0.0533"/>
              <dgm:constr type="l" for="ch" forName="accent_5" refType="w" fact="0.2782"/>
              <dgm:constr type="t" for="ch" forName="accent_5" refType="h" fact="0.92"/>
              <dgm:constr type="w" for="ch" forName="accent_5" refType="w" fact="0.0696"/>
              <dgm:constr type="h" for="ch" forName="accent_5" refType="h" fact="0.072"/>
              <dgm:constr type="l" for="ch" forName="parent_text_7" refType="w" fact="0.485"/>
              <dgm:constr type="t" for="ch" forName="parent_text_7" refType="h" fact="0.87"/>
              <dgm:constr type="w" for="ch" forName="parent_text_7" refType="w" fact="0.347"/>
              <dgm:constr type="h" for="ch" forName="parent_text_7" refType="h" fact="0.13"/>
              <dgm:constr type="l" for="ch" forName="accent_6" refType="w" fact="0.3478"/>
              <dgm:constr type="t" for="ch" forName="accent_6" refType="h" fact="0.6133"/>
              <dgm:constr type="w" for="ch" forName="accent_6" refType="w" fact="0.0386"/>
              <dgm:constr type="h" for="ch" forName="accent_6" refType="h" fact="0.04"/>
            </dgm:constrLst>
          </dgm:else>
        </dgm:choose>
        <dgm:layoutNode name="accent_6" styleLbl="alignNode1">
          <dgm:alg type="sp"/>
          <dgm:shape xmlns:r="http://schemas.openxmlformats.org/officeDocument/2006/relationships" type="donut" r:blip="">
            <dgm:adjLst>
              <dgm:adj idx="1" val="0.0746"/>
            </dgm:adjLst>
          </dgm:shape>
          <dgm:presOf/>
        </dgm:layoutNode>
      </dgm:if>
      <dgm:else name="Name30">
        <dgm:alg type="composite">
          <dgm:param type="ar" val="0.9705"/>
        </dgm:alg>
        <dgm:choose name="Name31">
          <dgm:if name="Name32" func="var" arg="dir" op="equ" val="norm">
            <dgm:constrLst>
              <dgm:constr type="primFontSz" for="des" ptType="node" op="equ" val="65"/>
              <dgm:constr type="l" for="ch" forName="accent_1" refType="w" fact="0.7599"/>
              <dgm:constr type="t" for="ch" forName="accent_1" refType="h" fact="0.925"/>
              <dgm:constr type="w" for="ch" forName="accent_1" refType="w" fact="0.0386"/>
              <dgm:constr type="h" for="ch" forName="accent_1" refType="h" fact="0.0375"/>
              <dgm:constr type="l" for="ch" forName="accent_2" refType="w" fact="0.6182"/>
              <dgm:constr type="t" for="ch" forName="accent_2" refType="h" fact="0.575"/>
              <dgm:constr type="w" for="ch" forName="accent_2" refType="w" fact="0.0386"/>
              <dgm:constr type="h" for="ch" forName="accent_2" refType="h" fact="0.0375"/>
              <dgm:constr type="l" for="ch" forName="image_accent_8" refType="w" fact="0.6449"/>
              <dgm:constr type="t" for="ch" forName="image_accent_8" refType="h" fact="0.8508"/>
              <dgm:constr type="w" for="ch" forName="image_accent_8" refType="w" fact="0.1022"/>
              <dgm:constr type="h" for="ch" forName="image_accent_8" refType="h" fact="0.0992"/>
              <dgm:constr type="l" for="ch" forName="image_8" refType="w" fact="0.6538"/>
              <dgm:constr type="t" for="ch" forName="image_8" refType="h" fact="0.8595"/>
              <dgm:constr type="w" for="ch" forName="image_8" refType="w" fact="0.0844"/>
              <dgm:constr type="h" for="ch" forName="image_8" refType="h" fact="0.0819"/>
              <dgm:constr type="l" for="ch" forName="image_accent_7" refType="w" fact="0.5291"/>
              <dgm:constr type="t" for="ch" forName="image_accent_7" refType="h" fact="0.7805"/>
              <dgm:constr type="w" for="ch" forName="image_accent_7" refType="w" fact="0.1103"/>
              <dgm:constr type="h" for="ch" forName="image_accent_7" refType="h" fact="0.107"/>
              <dgm:constr type="l" for="ch" forName="image_7" refType="w" fact="0.5356"/>
              <dgm:constr type="t" for="ch" forName="image_7" refType="h" fact="0.7868"/>
              <dgm:constr type="w" for="ch" forName="image_7" refType="w" fact="0.0973"/>
              <dgm:constr type="h" for="ch" forName="image_7" refType="h" fact="0.0944"/>
              <dgm:constr type="l" for="ch" forName="image_accent_6" refType="w" fact="0.3864"/>
              <dgm:constr type="t" for="ch" forName="image_accent_6" refType="h" fact="0.6375"/>
              <dgm:constr type="w" for="ch" forName="image_accent_6" refType="w" fact="0.1757"/>
              <dgm:constr type="h" for="ch" forName="image_accent_6" refType="h" fact="0.1706"/>
              <dgm:constr type="l" for="ch" forName="image_6" refType="w" fact="0.3957"/>
              <dgm:constr type="t" for="ch" forName="image_6" refType="h" fact="0.6465"/>
              <dgm:constr type="w" for="ch" forName="image_6" refType="w" fact="0.1572"/>
              <dgm:constr type="h" for="ch" forName="image_6" refType="h" fact="0.1525"/>
              <dgm:constr type="l" for="ch" forName="image_accent_5" refType="w" fact="0.5301"/>
              <dgm:constr type="t" for="ch" forName="image_accent_5" refType="h" fact="0.0555"/>
              <dgm:constr type="w" for="ch" forName="image_accent_5" refType="w" fact="0.1022"/>
              <dgm:constr type="h" for="ch" forName="image_accent_5" refType="h" fact="0.0992"/>
              <dgm:constr type="l" for="ch" forName="image_5" refType="w" fact="0.5361"/>
              <dgm:constr type="t" for="ch" forName="image_5" refType="h" fact="0.0613"/>
              <dgm:constr type="w" for="ch" forName="image_5" refType="w" fact="0.0902"/>
              <dgm:constr type="h" for="ch" forName="image_5" refType="h" fact="0.0875"/>
              <dgm:constr type="l" for="ch" forName="image_accent_4" refType="w" fact="0.4528"/>
              <dgm:constr type="t" for="ch" forName="image_accent_4" refType="h" fact="0.1555"/>
              <dgm:constr type="w" for="ch" forName="image_accent_4" refType="w" fact="0.1103"/>
              <dgm:constr type="h" for="ch" forName="image_accent_4" refType="h" fact="0.107"/>
              <dgm:constr type="l" for="ch" forName="image_4" refType="w" fact="0.4593"/>
              <dgm:constr type="t" for="ch" forName="image_4" refType="h" fact="0.1618"/>
              <dgm:constr type="w" for="ch" forName="image_4" refType="w" fact="0.0973"/>
              <dgm:constr type="h" for="ch" forName="image_4" refType="h" fact="0.0944"/>
              <dgm:constr type="l" for="ch" forName="image_accent_2" refType="w" fact="0.4832"/>
              <dgm:constr type="t" for="ch" forName="image_accent_2" refType="h" fact="0.4593"/>
              <dgm:constr type="w" for="ch" forName="image_accent_2" refType="w" fact="0.1226"/>
              <dgm:constr type="h" for="ch" forName="image_accent_2" refType="h" fact="0.119"/>
              <dgm:constr type="l" for="ch" forName="image_2" refType="w" fact="0.4904"/>
              <dgm:constr type="t" for="ch" forName="image_2" refType="h" fact="0.4663"/>
              <dgm:constr type="w" for="ch" forName="image_2" refType="w" fact="0.1082"/>
              <dgm:constr type="h" for="ch" forName="image_2" refType="h" fact="0.105"/>
              <dgm:constr type="l" for="ch" forName="image_accent_3" refType="w" fact="0.4352"/>
              <dgm:constr type="t" for="ch" forName="image_accent_3" refType="h" fact="0.2913"/>
              <dgm:constr type="w" for="ch" forName="image_accent_3" refType="w" fact="0.1573"/>
              <dgm:constr type="h" for="ch" forName="image_accent_3" refType="h" fact="0.1526"/>
              <dgm:constr type="l" for="ch" forName="image_3" refType="w" fact="0.4435"/>
              <dgm:constr type="t" for="ch" forName="image_3" refType="h" fact="0.2993"/>
              <dgm:constr type="w" for="ch" forName="image_3" refType="w" fact="0.1407"/>
              <dgm:constr type="h" for="ch" forName="image_3" refType="h" fact="0.1365"/>
              <dgm:constr type="l" for="ch" forName="image_accent_1" refType="w" fact="0.2318"/>
              <dgm:constr type="t" for="ch" forName="image_accent_1" refType="h" fact="0.4163"/>
              <dgm:constr type="w" for="ch" forName="image_accent_1" refType="w" fact="0.2344"/>
              <dgm:constr type="h" for="ch" forName="image_accent_1" refType="h" fact="0.2275"/>
              <dgm:constr type="l" for="ch" forName="image_1" refType="w" fact="0.2408"/>
              <dgm:constr type="t" for="ch" forName="image_1" refType="h" fact="0.425"/>
              <dgm:constr type="w" for="ch" forName="image_1" refType="w" fact="0.2164"/>
              <dgm:constr type="h" for="ch" forName="image_1" refType="h" fact="0.21"/>
              <dgm:constr type="l" for="ch" forName="parent_text_1" refType="w" fact="0"/>
              <dgm:constr type="t" for="ch" forName="parent_text_1" refType="h" fact="0.2993"/>
              <dgm:constr type="w" for="ch" forName="parent_text_1" refType="w" fact="0.3478"/>
              <dgm:constr type="h" for="ch" forName="parent_text_1" refType="h" fact="0.11"/>
              <dgm:constr type="l" for="ch" forName="accent_3" refType="w" fact="0.3813"/>
              <dgm:constr type="t" for="ch" forName="accent_3" refType="h" fact="0.2488"/>
              <dgm:constr type="w" for="ch" forName="accent_3" refType="w" fact="0.0696"/>
              <dgm:constr type="h" for="ch" forName="accent_3" refType="h" fact="0.0675"/>
              <dgm:constr type="l" for="ch" forName="parent_text_2" refType="w" fact="0.6311"/>
              <dgm:constr type="t" for="ch" forName="parent_text_2" refType="h" fact="0.4663"/>
              <dgm:constr type="w" for="ch" forName="parent_text_2" refType="w" fact="0.3478"/>
              <dgm:constr type="h" for="ch" forName="parent_text_2" refType="h" fact="0.105"/>
              <dgm:constr type="l" for="ch" forName="parent_text_4" refType="w" fact="0.5878"/>
              <dgm:constr type="t" for="ch" forName="parent_text_4" refType="h" fact="0.1618"/>
              <dgm:constr type="w" for="ch" forName="parent_text_4" refType="w" fact="0.3478"/>
              <dgm:constr type="h" for="ch" forName="parent_text_4" refType="h" fact="0.0944"/>
              <dgm:constr type="l" for="ch" forName="accent_4" refType="w" fact="0.7038"/>
              <dgm:constr type="t" for="ch" forName="accent_4" refType="h" fact="0"/>
              <dgm:constr type="w" for="ch" forName="accent_4" refType="w" fact="0.0258"/>
              <dgm:constr type="h" for="ch" forName="accent_4" refType="h" fact="0.025"/>
              <dgm:constr type="l" for="ch" forName="parent_text_5" refType="w" fact="0.6522"/>
              <dgm:constr type="t" for="ch" forName="parent_text_5" refType="h" fact="0.0625"/>
              <dgm:constr type="w" for="ch" forName="parent_text_5" refType="w" fact="0.3478"/>
              <dgm:constr type="h" for="ch" forName="parent_text_5" refType="h" fact="0.0863"/>
              <dgm:constr type="l" for="ch" forName="parent_text_3" refType="w" fact="0.6182"/>
              <dgm:constr type="t" for="ch" forName="parent_text_3" refType="h" fact="0.2993"/>
              <dgm:constr type="w" for="ch" forName="parent_text_3" refType="w" fact="0.3478"/>
              <dgm:constr type="h" for="ch" forName="parent_text_3" refType="h" fact="0.1365"/>
              <dgm:constr type="l" for="ch" forName="parent_text_6" refType="w" fact="0.02"/>
              <dgm:constr type="t" for="ch" forName="parent_text_6" refType="h" fact="0.6465"/>
              <dgm:constr type="w" for="ch" forName="parent_text_6" refType="w" fact="0.3478"/>
              <dgm:constr type="h" for="ch" forName="parent_text_6" refType="h" fact="0.1525"/>
              <dgm:constr type="l" for="ch" forName="accent_5" refType="w" fact="0.6265"/>
              <dgm:constr type="t" for="ch" forName="accent_5" refType="h" fact="0.02"/>
              <dgm:constr type="w" for="ch" forName="accent_5" refType="w" fact="0.0515"/>
              <dgm:constr type="h" for="ch" forName="accent_5" refType="h" fact="0.05"/>
              <dgm:constr type="l" for="ch" forName="parent_text_7" refType="w" fact="0.165"/>
              <dgm:constr type="t" for="ch" forName="parent_text_7" refType="h" fact="0.81"/>
              <dgm:constr type="w" for="ch" forName="parent_text_7" refType="w" fact="0.3478"/>
              <dgm:constr type="h" for="ch" forName="parent_text_7" refType="h" fact="0.077"/>
              <dgm:constr type="l" for="ch" forName="parent_text_8" refType="w" fact="0.275"/>
              <dgm:constr type="t" for="ch" forName="parent_text_8" refType="h" fact="0.89"/>
              <dgm:constr type="w" for="ch" forName="parent_text_8" refType="w" fact="0.3478"/>
              <dgm:constr type="h" for="ch" forName="parent_text_8" refType="h" fact="0.11"/>
            </dgm:constrLst>
          </dgm:if>
          <dgm:else name="Name33">
            <dgm:constrLst>
              <dgm:constr type="primFontSz" for="des" ptType="node" op="equ" val="65"/>
              <dgm:constr type="l" for="ch" forName="accent_1" refType="w" fact="0.2014"/>
              <dgm:constr type="t" for="ch" forName="accent_1" refType="h" fact="0.925"/>
              <dgm:constr type="w" for="ch" forName="accent_1" refType="w" fact="0.0386"/>
              <dgm:constr type="h" for="ch" forName="accent_1" refType="h" fact="0.0375"/>
              <dgm:constr type="l" for="ch" forName="accent_2" refType="w" fact="0.3431"/>
              <dgm:constr type="t" for="ch" forName="accent_2" refType="h" fact="0.575"/>
              <dgm:constr type="w" for="ch" forName="accent_2" refType="w" fact="0.0386"/>
              <dgm:constr type="h" for="ch" forName="accent_2" refType="h" fact="0.0375"/>
              <dgm:constr type="l" for="ch" forName="image_accent_8" refType="w" fact="0.253"/>
              <dgm:constr type="t" for="ch" forName="image_accent_8" refType="h" fact="0.8508"/>
              <dgm:constr type="w" for="ch" forName="image_accent_8" refType="w" fact="0.1022"/>
              <dgm:constr type="h" for="ch" forName="image_accent_8" refType="h" fact="0.0992"/>
              <dgm:constr type="l" for="ch" forName="image_8" refType="w" fact="0.2619"/>
              <dgm:constr type="t" for="ch" forName="image_8" refType="h" fact="0.8595"/>
              <dgm:constr type="w" for="ch" forName="image_8" refType="w" fact="0.0844"/>
              <dgm:constr type="h" for="ch" forName="image_8" refType="h" fact="0.0819"/>
              <dgm:constr type="l" for="ch" forName="image_accent_7" refType="w" fact="0.3606"/>
              <dgm:constr type="t" for="ch" forName="image_accent_7" refType="h" fact="0.7805"/>
              <dgm:constr type="w" for="ch" forName="image_accent_7" refType="w" fact="0.1103"/>
              <dgm:constr type="h" for="ch" forName="image_accent_7" refType="h" fact="0.107"/>
              <dgm:constr type="l" for="ch" forName="image_7" refType="w" fact="0.3671"/>
              <dgm:constr type="t" for="ch" forName="image_7" refType="h" fact="0.7868"/>
              <dgm:constr type="w" for="ch" forName="image_7" refType="w" fact="0.0973"/>
              <dgm:constr type="h" for="ch" forName="image_7" refType="h" fact="0.0944"/>
              <dgm:constr type="l" for="ch" forName="image_accent_6" refType="w" fact="0.4379"/>
              <dgm:constr type="t" for="ch" forName="image_accent_6" refType="h" fact="0.6375"/>
              <dgm:constr type="w" for="ch" forName="image_accent_6" refType="w" fact="0.1757"/>
              <dgm:constr type="h" for="ch" forName="image_accent_6" refType="h" fact="0.1706"/>
              <dgm:constr type="l" for="ch" forName="image_6" refType="w" fact="0.4471"/>
              <dgm:constr type="t" for="ch" forName="image_6" refType="h" fact="0.6465"/>
              <dgm:constr type="w" for="ch" forName="image_6" refType="w" fact="0.1572"/>
              <dgm:constr type="h" for="ch" forName="image_6" refType="h" fact="0.1525"/>
              <dgm:constr type="l" for="ch" forName="image_accent_5" refType="w" fact="0.3677"/>
              <dgm:constr type="t" for="ch" forName="image_accent_5" refType="h" fact="0.0555"/>
              <dgm:constr type="w" for="ch" forName="image_accent_5" refType="w" fact="0.1022"/>
              <dgm:constr type="h" for="ch" forName="image_accent_5" refType="h" fact="0.0992"/>
              <dgm:constr type="l" for="ch" forName="image_5" refType="w" fact="0.3738"/>
              <dgm:constr type="t" for="ch" forName="image_5" refType="h" fact="0.0613"/>
              <dgm:constr type="w" for="ch" forName="image_5" refType="w" fact="0.0902"/>
              <dgm:constr type="h" for="ch" forName="image_5" refType="h" fact="0.0875"/>
              <dgm:constr type="l" for="ch" forName="image_accent_4" refType="w" fact="0.437"/>
              <dgm:constr type="t" for="ch" forName="image_accent_4" refType="h" fact="0.1555"/>
              <dgm:constr type="w" for="ch" forName="image_accent_4" refType="w" fact="0.1103"/>
              <dgm:constr type="h" for="ch" forName="image_accent_4" refType="h" fact="0.107"/>
              <dgm:constr type="l" for="ch" forName="image_4" refType="w" fact="0.4434"/>
              <dgm:constr type="t" for="ch" forName="image_4" refType="h" fact="0.1618"/>
              <dgm:constr type="w" for="ch" forName="image_4" refType="w" fact="0.0973"/>
              <dgm:constr type="h" for="ch" forName="image_4" refType="h" fact="0.0944"/>
              <dgm:constr type="l" for="ch" forName="image_accent_2" refType="w" fact="0.3942"/>
              <dgm:constr type="t" for="ch" forName="image_accent_2" refType="h" fact="0.4593"/>
              <dgm:constr type="w" for="ch" forName="image_accent_2" refType="w" fact="0.1226"/>
              <dgm:constr type="h" for="ch" forName="image_accent_2" refType="h" fact="0.119"/>
              <dgm:constr type="l" for="ch" forName="image_2" refType="w" fact="0.4014"/>
              <dgm:constr type="t" for="ch" forName="image_2" refType="h" fact="0.4663"/>
              <dgm:constr type="w" for="ch" forName="image_2" refType="w" fact="0.1082"/>
              <dgm:constr type="h" for="ch" forName="image_2" refType="h" fact="0.105"/>
              <dgm:constr type="l" for="ch" forName="image_accent_3" refType="w" fact="0.4075"/>
              <dgm:constr type="t" for="ch" forName="image_accent_3" refType="h" fact="0.2913"/>
              <dgm:constr type="w" for="ch" forName="image_accent_3" refType="w" fact="0.1573"/>
              <dgm:constr type="h" for="ch" forName="image_accent_3" refType="h" fact="0.1526"/>
              <dgm:constr type="l" for="ch" forName="image_3" refType="w" fact="0.4158"/>
              <dgm:constr type="t" for="ch" forName="image_3" refType="h" fact="0.2993"/>
              <dgm:constr type="w" for="ch" forName="image_3" refType="w" fact="0.1407"/>
              <dgm:constr type="h" for="ch" forName="image_3" refType="h" fact="0.1365"/>
              <dgm:constr type="l" for="ch" forName="image_accent_1" refType="w" fact="0.5338"/>
              <dgm:constr type="t" for="ch" forName="image_accent_1" refType="h" fact="0.4163"/>
              <dgm:constr type="w" for="ch" forName="image_accent_1" refType="w" fact="0.2344"/>
              <dgm:constr type="h" for="ch" forName="image_accent_1" refType="h" fact="0.2275"/>
              <dgm:constr type="l" for="ch" forName="image_1" refType="w" fact="0.5428"/>
              <dgm:constr type="t" for="ch" forName="image_1" refType="h" fact="0.425"/>
              <dgm:constr type="w" for="ch" forName="image_1" refType="w" fact="0.2164"/>
              <dgm:constr type="h" for="ch" forName="image_1" refType="h" fact="0.21"/>
              <dgm:constr type="l" for="ch" forName="parent_text_1" refType="w" fact="0.6522"/>
              <dgm:constr type="t" for="ch" forName="parent_text_1" refType="h" fact="0.2993"/>
              <dgm:constr type="w" for="ch" forName="parent_text_1" refType="w" fact="0.3478"/>
              <dgm:constr type="h" for="ch" forName="parent_text_1" refType="h" fact="0.11"/>
              <dgm:constr type="l" for="ch" forName="accent_3" refType="w" fact="0.5492"/>
              <dgm:constr type="t" for="ch" forName="accent_3" refType="h" fact="0.2488"/>
              <dgm:constr type="w" for="ch" forName="accent_3" refType="w" fact="0.0696"/>
              <dgm:constr type="h" for="ch" forName="accent_3" refType="h" fact="0.0675"/>
              <dgm:constr type="l" for="ch" forName="parent_text_2" refType="w" fact="0.0211"/>
              <dgm:constr type="t" for="ch" forName="parent_text_2" refType="h" fact="0.4663"/>
              <dgm:constr type="w" for="ch" forName="parent_text_2" refType="w" fact="0.3478"/>
              <dgm:constr type="h" for="ch" forName="parent_text_2" refType="h" fact="0.105"/>
              <dgm:constr type="l" for="ch" forName="parent_text_4" refType="w" fact="0.0635"/>
              <dgm:constr type="t" for="ch" forName="parent_text_4" refType="h" fact="0.1618"/>
              <dgm:constr type="w" for="ch" forName="parent_text_4" refType="w" fact="0.3478"/>
              <dgm:constr type="h" for="ch" forName="parent_text_4" refType="h" fact="0.0944"/>
              <dgm:constr type="l" for="ch" forName="accent_4" refType="w" fact="0.2705"/>
              <dgm:constr type="t" for="ch" forName="accent_4" refType="h" fact="0"/>
              <dgm:constr type="w" for="ch" forName="accent_4" refType="w" fact="0.0258"/>
              <dgm:constr type="h" for="ch" forName="accent_4" refType="h" fact="0.025"/>
              <dgm:constr type="l" for="ch" forName="parent_text_5" refType="w" fact="0"/>
              <dgm:constr type="t" for="ch" forName="parent_text_5" refType="h" fact="0.0625"/>
              <dgm:constr type="w" for="ch" forName="parent_text_5" refType="w" fact="0.3478"/>
              <dgm:constr type="h" for="ch" forName="parent_text_5" refType="h" fact="0.0863"/>
              <dgm:constr type="l" for="ch" forName="parent_text_3" refType="w" fact="0.034"/>
              <dgm:constr type="t" for="ch" forName="parent_text_3" refType="h" fact="0.2993"/>
              <dgm:constr type="w" for="ch" forName="parent_text_3" refType="w" fact="0.3478"/>
              <dgm:constr type="h" for="ch" forName="parent_text_3" refType="h" fact="0.1365"/>
              <dgm:constr type="l" for="ch" forName="parent_text_6" refType="w" fact="0.635"/>
              <dgm:constr type="t" for="ch" forName="parent_text_6" refType="h" fact="0.6465"/>
              <dgm:constr type="w" for="ch" forName="parent_text_6" refType="w" fact="0.3478"/>
              <dgm:constr type="h" for="ch" forName="parent_text_6" refType="h" fact="0.1525"/>
              <dgm:constr type="l" for="ch" forName="accent_5" refType="w" fact="0.322"/>
              <dgm:constr type="t" for="ch" forName="accent_5" refType="h" fact="0.02"/>
              <dgm:constr type="w" for="ch" forName="accent_5" refType="w" fact="0.0515"/>
              <dgm:constr type="h" for="ch" forName="accent_5" refType="h" fact="0.05"/>
              <dgm:constr type="l" for="ch" forName="parent_text_7" refType="w" fact="0.49"/>
              <dgm:constr type="t" for="ch" forName="parent_text_7" refType="h" fact="0.81"/>
              <dgm:constr type="w" for="ch" forName="parent_text_7" refType="w" fact="0.3478"/>
              <dgm:constr type="h" for="ch" forName="parent_text_7" refType="h" fact="0.077"/>
              <dgm:constr type="l" for="ch" forName="parent_text_8" refType="w" fact="0.375"/>
              <dgm:constr type="t" for="ch" forName="parent_text_8" refType="h" fact="0.89"/>
              <dgm:constr type="w" for="ch" forName="parent_text_8" refType="w" fact="0.3478"/>
              <dgm:constr type="h" for="ch" forName="parent_text_8" refType="h" fact="0.11"/>
            </dgm:constrLst>
          </dgm:else>
        </dgm:choose>
      </dgm:else>
    </dgm:choose>
    <dgm:forEach name="wrapper" axis="self" ptType="parTrans">
      <dgm:forEach name="wrapper2" axis="self" ptType="sibTrans" st="2">
        <dgm:forEach name="imageAccentRepeat" axis="self">
          <dgm:layoutNode name="imageAccentRepeatNode" styleLbl="alignNode1">
            <dgm:alg type="sp"/>
            <dgm:shape xmlns:r="http://schemas.openxmlformats.org/officeDocument/2006/relationships" type="ellipse" r:blip="">
              <dgm:adjLst/>
            </dgm:shape>
            <dgm:presOf/>
          </dgm:layoutNode>
        </dgm:forEach>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forEach name="Name34" axis="ch" ptType="node" cnt="1">
      <dgm:layoutNode name="parent_text_1" styleLbl="revTx">
        <dgm:varLst>
          <dgm:chMax val="0"/>
          <dgm:chPref val="0"/>
          <dgm:bulletEnabled val="1"/>
        </dgm:varLst>
        <dgm:choose name="Name35">
          <dgm:if name="Name36" func="var" arg="dir" op="equ" val="norm">
            <dgm:alg type="tx">
              <dgm:param type="parTxLTRAlign" val="r"/>
              <dgm:param type="shpTxLTRAlignCh" val="r"/>
              <dgm:param type="txAnchorVert" val="b"/>
              <dgm:param type="lnSpCh" val="15"/>
            </dgm:alg>
          </dgm:if>
          <dgm:else name="Name37">
            <dgm:alg type="tx">
              <dgm:param type="parTxLTRAlign" val="l"/>
              <dgm:param type="shpTxLTRAlignCh" val="l"/>
              <dgm:param type="txAnchorVert" val="b"/>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01"/>
        </dgm:constrLst>
        <dgm:ruleLst>
          <dgm:rule type="primFontSz" val="5" fact="NaN" max="NaN"/>
        </dgm:ruleLst>
      </dgm:layoutNode>
      <dgm:layoutNode name="image_accent_1">
        <dgm:alg type="sp"/>
        <dgm:shape xmlns:r="http://schemas.openxmlformats.org/officeDocument/2006/relationships" r:blip="">
          <dgm:adjLst/>
        </dgm:shape>
        <dgm:presOf/>
        <dgm:constrLst/>
        <dgm:forEach name="Name38" ref="imageAccentRepeat"/>
      </dgm:layoutNode>
      <dgm:layoutNode name="accent_1" styleLbl="alignNode1">
        <dgm:alg type="sp"/>
        <dgm:shape xmlns:r="http://schemas.openxmlformats.org/officeDocument/2006/relationships" type="donut" r:blip="">
          <dgm:adjLst>
            <dgm:adj idx="1" val="0.0746"/>
          </dgm:adjLst>
        </dgm:shape>
        <dgm:presOf/>
      </dgm:layoutNode>
    </dgm:forEach>
    <dgm:forEach name="Name39" axis="ch" ptType="sibTrans" hideLastTrans="0" cnt="1">
      <dgm:layoutNode name="image_1">
        <dgm:alg type="sp"/>
        <dgm:shape xmlns:r="http://schemas.openxmlformats.org/officeDocument/2006/relationships" r:blip="">
          <dgm:adjLst/>
        </dgm:shape>
        <dgm:presOf/>
        <dgm:constrLst/>
        <dgm:forEach name="Name40" ref="imageRepeat"/>
      </dgm:layoutNode>
    </dgm:forEach>
    <dgm:forEach name="Name41" axis="ch" ptType="node" st="2" cnt="1">
      <dgm:layoutNode name="parent_text_2" styleLbl="revTx">
        <dgm:varLst>
          <dgm:chMax val="0"/>
          <dgm:chPref val="0"/>
          <dgm:bulletEnabled val="1"/>
        </dgm:varLst>
        <dgm:choose name="Name42">
          <dgm:if name="Name43" func="var" arg="dir" op="equ" val="norm">
            <dgm:alg type="tx">
              <dgm:param type="parTxLTRAlign" val="l"/>
              <dgm:param type="lnSpCh" val="15"/>
            </dgm:alg>
          </dgm:if>
          <dgm:else name="Name44">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2">
        <dgm:alg type="sp"/>
        <dgm:shape xmlns:r="http://schemas.openxmlformats.org/officeDocument/2006/relationships" r:blip="">
          <dgm:adjLst/>
        </dgm:shape>
        <dgm:presOf/>
        <dgm:constrLst/>
        <dgm:forEach name="Name45" ref="imageAccentRepeat"/>
      </dgm:layoutNode>
    </dgm:forEach>
    <dgm:forEach name="Name46" axis="ch" ptType="sibTrans" hideLastTrans="0" st="2" cnt="1">
      <dgm:layoutNode name="image_2">
        <dgm:alg type="sp"/>
        <dgm:shape xmlns:r="http://schemas.openxmlformats.org/officeDocument/2006/relationships" r:blip="">
          <dgm:adjLst/>
        </dgm:shape>
        <dgm:presOf/>
        <dgm:constrLst/>
        <dgm:forEach name="Name47" ref="imageRepeat"/>
      </dgm:layoutNode>
    </dgm:forEach>
    <dgm:forEach name="Name48" axis="ch" ptType="node" st="3" cnt="1">
      <dgm:layoutNode name="image_accent_3">
        <dgm:alg type="sp"/>
        <dgm:shape xmlns:r="http://schemas.openxmlformats.org/officeDocument/2006/relationships" r:blip="">
          <dgm:adjLst/>
        </dgm:shape>
        <dgm:presOf/>
        <dgm:constrLst/>
        <dgm:forEach name="Name49" ref="imageAccentRepeat"/>
      </dgm:layoutNode>
      <dgm:layoutNode name="parent_text_3" styleLbl="revTx">
        <dgm:varLst>
          <dgm:chMax val="0"/>
          <dgm:chPref val="0"/>
          <dgm:bulletEnabled val="1"/>
        </dgm:varLst>
        <dgm:choose name="Name50">
          <dgm:if name="Name51" func="var" arg="dir" op="equ" val="norm">
            <dgm:alg type="tx">
              <dgm:param type="parTxLTRAlign" val="l"/>
              <dgm:param type="lnSpCh" val="15"/>
            </dgm:alg>
          </dgm:if>
          <dgm:else name="Name52">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2" styleLbl="alignNode1">
        <dgm:alg type="sp"/>
        <dgm:shape xmlns:r="http://schemas.openxmlformats.org/officeDocument/2006/relationships" type="donut" r:blip="">
          <dgm:adjLst>
            <dgm:adj idx="1" val="0.0746"/>
          </dgm:adjLst>
        </dgm:shape>
        <dgm:presOf/>
      </dgm:layoutNode>
      <dgm:layoutNode name="accent_3" styleLbl="alignNode1">
        <dgm:alg type="sp"/>
        <dgm:shape xmlns:r="http://schemas.openxmlformats.org/officeDocument/2006/relationships" type="donut" r:blip="">
          <dgm:adjLst>
            <dgm:adj idx="1" val="0.0746"/>
          </dgm:adjLst>
        </dgm:shape>
        <dgm:presOf/>
      </dgm:layoutNode>
    </dgm:forEach>
    <dgm:forEach name="Name53" axis="ch" ptType="sibTrans" hideLastTrans="0" st="3" cnt="1">
      <dgm:layoutNode name="image_3">
        <dgm:alg type="sp"/>
        <dgm:shape xmlns:r="http://schemas.openxmlformats.org/officeDocument/2006/relationships" r:blip="">
          <dgm:adjLst/>
        </dgm:shape>
        <dgm:presOf/>
        <dgm:constrLst/>
        <dgm:forEach name="Name54" ref="imageRepeat"/>
      </dgm:layoutNode>
    </dgm:forEach>
    <dgm:forEach name="Name55" axis="ch" ptType="node" st="4" cnt="1">
      <dgm:layoutNode name="image_accent_4">
        <dgm:alg type="sp"/>
        <dgm:shape xmlns:r="http://schemas.openxmlformats.org/officeDocument/2006/relationships" r:blip="">
          <dgm:adjLst/>
        </dgm:shape>
        <dgm:presOf/>
        <dgm:constrLst/>
        <dgm:forEach name="Name56" ref="imageAccentRepeat"/>
      </dgm:layoutNode>
      <dgm:layoutNode name="parent_text_4" styleLbl="revTx">
        <dgm:varLst>
          <dgm:chMax val="0"/>
          <dgm:chPref val="0"/>
          <dgm:bulletEnabled val="1"/>
        </dgm:varLst>
        <dgm:choose name="Name57">
          <dgm:if name="Name58" func="var" arg="dir" op="equ" val="norm">
            <dgm:alg type="tx">
              <dgm:param type="parTxLTRAlign" val="l"/>
              <dgm:param type="lnSpCh" val="15"/>
            </dgm:alg>
          </dgm:if>
          <dgm:else name="Name59">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accent_4" styleLbl="alignNode1">
        <dgm:alg type="sp"/>
        <dgm:shape xmlns:r="http://schemas.openxmlformats.org/officeDocument/2006/relationships" type="donut" r:blip="">
          <dgm:adjLst>
            <dgm:adj idx="1" val="0.0746"/>
          </dgm:adjLst>
        </dgm:shape>
        <dgm:presOf/>
      </dgm:layoutNode>
    </dgm:forEach>
    <dgm:forEach name="Name60" axis="ch" ptType="sibTrans" hideLastTrans="0" st="4" cnt="1">
      <dgm:layoutNode name="image_4">
        <dgm:alg type="sp"/>
        <dgm:shape xmlns:r="http://schemas.openxmlformats.org/officeDocument/2006/relationships" r:blip="">
          <dgm:adjLst/>
        </dgm:shape>
        <dgm:presOf/>
        <dgm:constrLst/>
        <dgm:forEach name="Name61" ref="imageRepeat"/>
      </dgm:layoutNode>
    </dgm:forEach>
    <dgm:forEach name="Name62" axis="ch" ptType="node" st="5" cnt="1">
      <dgm:layoutNode name="image_accent_5">
        <dgm:alg type="sp"/>
        <dgm:shape xmlns:r="http://schemas.openxmlformats.org/officeDocument/2006/relationships" r:blip="">
          <dgm:adjLst/>
        </dgm:shape>
        <dgm:presOf/>
        <dgm:constrLst/>
        <dgm:forEach name="Name63" ref="imageAccentRepeat"/>
      </dgm:layoutNode>
      <dgm:layoutNode name="parent_text_5" styleLbl="revTx">
        <dgm:varLst>
          <dgm:chMax val="0"/>
          <dgm:chPref val="0"/>
          <dgm:bulletEnabled val="1"/>
        </dgm:varLst>
        <dgm:choose name="Name64">
          <dgm:if name="Name65" func="var" arg="dir" op="equ" val="norm">
            <dgm:alg type="tx">
              <dgm:param type="parTxLTRAlign" val="l"/>
              <dgm:param type="lnSpCh" val="15"/>
            </dgm:alg>
          </dgm:if>
          <dgm:else name="Name66">
            <dgm:alg type="tx">
              <dgm:param type="parTxLTRAlign" val="r"/>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sibTrans" hideLastTrans="0" st="5" cnt="1">
      <dgm:layoutNode name="image_5">
        <dgm:alg type="sp"/>
        <dgm:shape xmlns:r="http://schemas.openxmlformats.org/officeDocument/2006/relationships" r:blip="">
          <dgm:adjLst/>
        </dgm:shape>
        <dgm:presOf/>
        <dgm:constrLst/>
        <dgm:forEach name="Name68" ref="imageRepeat"/>
      </dgm:layoutNode>
    </dgm:forEach>
    <dgm:forEach name="Name69" axis="ch" ptType="node" st="6" cnt="1">
      <dgm:layoutNode name="parent_text_6" styleLbl="revTx">
        <dgm:varLst>
          <dgm:chMax val="0"/>
          <dgm:chPref val="0"/>
          <dgm:bulletEnabled val="1"/>
        </dgm:varLst>
        <dgm:choose name="Name70">
          <dgm:if name="Name71" func="var" arg="dir" op="equ" val="norm">
            <dgm:alg type="tx">
              <dgm:param type="parTxLTRAlign" val="r"/>
              <dgm:param type="shpTxLTRAlignCh" val="r"/>
              <dgm:param type="lnSpCh" val="15"/>
            </dgm:alg>
          </dgm:if>
          <dgm:else name="Name72">
            <dgm:alg type="tx">
              <dgm:param type="parTxLTRAlign" val="l"/>
              <dgm:param type="shpTxLTRAlignCh" val="l"/>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6">
        <dgm:alg type="sp"/>
        <dgm:shape xmlns:r="http://schemas.openxmlformats.org/officeDocument/2006/relationships" r:blip="">
          <dgm:adjLst/>
        </dgm:shape>
        <dgm:presOf/>
        <dgm:constrLst/>
        <dgm:forEach name="Name73" ref="imageAccentRepeat"/>
      </dgm:layoutNode>
      <dgm:layoutNode name="accent_5" styleLbl="alignNode1">
        <dgm:alg type="sp"/>
        <dgm:shape xmlns:r="http://schemas.openxmlformats.org/officeDocument/2006/relationships" type="donut" r:blip="">
          <dgm:adjLst>
            <dgm:adj idx="1" val="0.0746"/>
          </dgm:adjLst>
        </dgm:shape>
        <dgm:presOf/>
      </dgm:layoutNode>
    </dgm:forEach>
    <dgm:forEach name="Name74" axis="ch" ptType="sibTrans" hideLastTrans="0" st="6" cnt="1">
      <dgm:layoutNode name="image_6">
        <dgm:alg type="sp"/>
        <dgm:shape xmlns:r="http://schemas.openxmlformats.org/officeDocument/2006/relationships" r:blip="">
          <dgm:adjLst/>
        </dgm:shape>
        <dgm:presOf/>
        <dgm:constrLst/>
        <dgm:forEach name="Name75" ref="imageRepeat"/>
      </dgm:layoutNode>
    </dgm:forEach>
    <dgm:forEach name="Name76" axis="ch" ptType="node" st="7" cnt="1">
      <dgm:layoutNode name="parent_text_7" styleLbl="revTx">
        <dgm:varLst>
          <dgm:chMax val="0"/>
          <dgm:chPref val="0"/>
          <dgm:bulletEnabled val="1"/>
        </dgm:varLst>
        <dgm:choose name="Name77">
          <dgm:if name="Name78" func="var" arg="dir" op="equ" val="norm">
            <dgm:alg type="tx">
              <dgm:param type="parTxLTRAlign" val="r"/>
              <dgm:param type="shpTxLTRAlignCh" val="r"/>
              <dgm:param type="txAnchorVert" val="t"/>
              <dgm:param type="lnSpCh" val="15"/>
            </dgm:alg>
          </dgm:if>
          <dgm:else name="Name79">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7">
        <dgm:alg type="sp"/>
        <dgm:shape xmlns:r="http://schemas.openxmlformats.org/officeDocument/2006/relationships" r:blip="">
          <dgm:adjLst/>
        </dgm:shape>
        <dgm:presOf/>
        <dgm:constrLst/>
        <dgm:forEach name="Name80" ref="imageAccentRepeat"/>
      </dgm:layoutNode>
    </dgm:forEach>
    <dgm:forEach name="Name81" axis="ch" ptType="sibTrans" hideLastTrans="0" st="7" cnt="1">
      <dgm:layoutNode name="image_7">
        <dgm:alg type="sp"/>
        <dgm:shape xmlns:r="http://schemas.openxmlformats.org/officeDocument/2006/relationships" r:blip="">
          <dgm:adjLst/>
        </dgm:shape>
        <dgm:presOf/>
        <dgm:constrLst/>
        <dgm:forEach name="Name82" ref="imageRepeat"/>
      </dgm:layoutNode>
    </dgm:forEach>
    <dgm:forEach name="Name83" axis="ch" ptType="node" st="8" cnt="1">
      <dgm:layoutNode name="parent_text_8" styleLbl="revTx">
        <dgm:varLst>
          <dgm:chMax val="0"/>
          <dgm:chPref val="0"/>
          <dgm:bulletEnabled val="1"/>
        </dgm:varLst>
        <dgm:choose name="Name84">
          <dgm:if name="Name85" func="var" arg="dir" op="equ" val="norm">
            <dgm:alg type="tx">
              <dgm:param type="parTxLTRAlign" val="r"/>
              <dgm:param type="shpTxLTRAlignCh" val="r"/>
              <dgm:param type="txAnchorVert" val="t"/>
              <dgm:param type="lnSpCh" val="15"/>
            </dgm:alg>
          </dgm:if>
          <dgm:else name="Name86">
            <dgm:alg type="tx">
              <dgm:param type="parTxLTRAlign" val="l"/>
              <dgm:param type="shpTxLTRAlignCh" val="l"/>
              <dgm:param type="txAnchorVert" val="t"/>
              <dgm:param type="lnSpCh" val="15"/>
            </dgm:alg>
          </dgm:else>
        </dgm:choose>
        <dgm:shape xmlns:r="http://schemas.openxmlformats.org/officeDocument/2006/relationships" type="rect" r:blip="" zOrderOff="99999">
          <dgm:adjLst/>
        </dgm:shape>
        <dgm:presOf axis="desOr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image_accent_8">
        <dgm:alg type="sp"/>
        <dgm:shape xmlns:r="http://schemas.openxmlformats.org/officeDocument/2006/relationships" r:blip="">
          <dgm:adjLst/>
        </dgm:shape>
        <dgm:presOf/>
        <dgm:constrLst/>
        <dgm:forEach name="Name87" ref="imageAccentRepeat"/>
      </dgm:layoutNode>
    </dgm:forEach>
    <dgm:forEach name="Name88" axis="ch" ptType="sibTrans" hideLastTrans="0" st="8" cnt="1">
      <dgm:layoutNode name="image_8">
        <dgm:alg type="sp"/>
        <dgm:shape xmlns:r="http://schemas.openxmlformats.org/officeDocument/2006/relationships" r:blip="">
          <dgm:adjLst/>
        </dgm:shape>
        <dgm:presOf/>
        <dgm:constrLst/>
        <dgm:forEach name="Name8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8760460"/>
          </a:xfrm>
          <a:custGeom>
            <a:avLst/>
            <a:gdLst/>
            <a:ahLst/>
            <a:cxnLst/>
            <a:rect l="l" t="t" r="r" b="b"/>
            <a:pathLst>
              <a:path w="18288000" h="8760460">
                <a:moveTo>
                  <a:pt x="0" y="8759928"/>
                </a:moveTo>
                <a:lnTo>
                  <a:pt x="18287998" y="8759928"/>
                </a:lnTo>
                <a:lnTo>
                  <a:pt x="18287998" y="0"/>
                </a:lnTo>
                <a:lnTo>
                  <a:pt x="0" y="0"/>
                </a:lnTo>
                <a:lnTo>
                  <a:pt x="0" y="8759928"/>
                </a:lnTo>
                <a:close/>
              </a:path>
            </a:pathLst>
          </a:custGeom>
          <a:solidFill>
            <a:srgbClr val="F1F4FF"/>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827257" y="0"/>
            <a:ext cx="8460742" cy="9523862"/>
          </a:xfrm>
          <a:prstGeom prst="rect">
            <a:avLst/>
          </a:prstGeom>
        </p:spPr>
      </p:pic>
      <p:sp>
        <p:nvSpPr>
          <p:cNvPr id="2" name="Holder 2"/>
          <p:cNvSpPr>
            <a:spLocks noGrp="1"/>
          </p:cNvSpPr>
          <p:nvPr>
            <p:ph type="ctrTitle"/>
          </p:nvPr>
        </p:nvSpPr>
        <p:spPr>
          <a:xfrm>
            <a:off x="915145" y="4010735"/>
            <a:ext cx="6907530" cy="2105660"/>
          </a:xfrm>
          <a:prstGeom prst="rect">
            <a:avLst/>
          </a:prstGeom>
        </p:spPr>
        <p:txBody>
          <a:bodyPr wrap="square" lIns="0" tIns="0" rIns="0" bIns="0">
            <a:spAutoFit/>
          </a:bodyPr>
          <a:lstStyle>
            <a:lvl1pPr>
              <a:defRPr sz="3650" b="1" i="0">
                <a:solidFill>
                  <a:srgbClr val="E98517"/>
                </a:solidFill>
                <a:latin typeface="DM Sans"/>
                <a:cs typeface="DM Sans"/>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sz="2400" b="0" i="0">
                <a:solidFill>
                  <a:srgbClr val="001689"/>
                </a:solidFill>
                <a:latin typeface="DM Sans"/>
                <a:cs typeface="DM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52FC7-BF3F-4C32-ADCF-8733E94665A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34556F-B5E5-4595-A785-1B8F428FB764}"/>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4CC73973-A009-41AF-B7E4-0BAEB8027E7A}"/>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9A12A3-93BF-4877-95BD-553E37BD2FF9}"/>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B42A257A-CBEE-4EC7-B8DB-E1B2A15DD428}"/>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556171-DA56-40E6-8941-C14047256C1B}"/>
              </a:ext>
            </a:extLst>
          </p:cNvPr>
          <p:cNvSpPr>
            <a:spLocks noGrp="1"/>
          </p:cNvSpPr>
          <p:nvPr>
            <p:ph type="dt" sz="half" idx="10"/>
          </p:nvPr>
        </p:nvSpPr>
        <p:spPr/>
        <p:txBody>
          <a:bodyPr/>
          <a:lstStyle/>
          <a:p>
            <a:fld id="{4A57CCC1-C54A-41BC-B12A-BFE08B58970B}" type="datetimeFigureOut">
              <a:rPr lang="en-US" smtClean="0"/>
              <a:t>6/7/2024</a:t>
            </a:fld>
            <a:endParaRPr lang="en-US"/>
          </a:p>
        </p:txBody>
      </p:sp>
      <p:sp>
        <p:nvSpPr>
          <p:cNvPr id="8" name="Footer Placeholder 7">
            <a:extLst>
              <a:ext uri="{FF2B5EF4-FFF2-40B4-BE49-F238E27FC236}">
                <a16:creationId xmlns:a16="http://schemas.microsoft.com/office/drawing/2014/main" id="{E1DBAFA1-F7F2-4223-9930-AE5ED3E418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5975CBB-1C1C-47A6-833B-19C73204A105}"/>
              </a:ext>
            </a:extLst>
          </p:cNvPr>
          <p:cNvSpPr>
            <a:spLocks noGrp="1"/>
          </p:cNvSpPr>
          <p:nvPr>
            <p:ph type="sldNum" sz="quarter" idx="12"/>
          </p:nvPr>
        </p:nvSpPr>
        <p:spPr/>
        <p:txBody>
          <a:bodyPr/>
          <a:lstStyle/>
          <a:p>
            <a:fld id="{7D1D46B1-E5C2-4395-97E4-BBD1A927BF1F}" type="slidenum">
              <a:rPr lang="en-US" smtClean="0"/>
              <a:t>‹N°›</a:t>
            </a:fld>
            <a:endParaRPr lang="en-US"/>
          </a:p>
        </p:txBody>
      </p:sp>
    </p:spTree>
    <p:extLst>
      <p:ext uri="{BB962C8B-B14F-4D97-AF65-F5344CB8AC3E}">
        <p14:creationId xmlns:p14="http://schemas.microsoft.com/office/powerpoint/2010/main" val="282570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7ADA7-31EF-4A9F-B37B-9B2FE44373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5B9BE66-987A-4787-9883-E1CCCDE67EF9}"/>
              </a:ext>
            </a:extLst>
          </p:cNvPr>
          <p:cNvSpPr>
            <a:spLocks noGrp="1"/>
          </p:cNvSpPr>
          <p:nvPr>
            <p:ph type="dt" sz="half" idx="10"/>
          </p:nvPr>
        </p:nvSpPr>
        <p:spPr/>
        <p:txBody>
          <a:bodyPr/>
          <a:lstStyle/>
          <a:p>
            <a:fld id="{4A57CCC1-C54A-41BC-B12A-BFE08B58970B}" type="datetimeFigureOut">
              <a:rPr lang="en-US" smtClean="0"/>
              <a:t>6/7/2024</a:t>
            </a:fld>
            <a:endParaRPr lang="en-US"/>
          </a:p>
        </p:txBody>
      </p:sp>
      <p:sp>
        <p:nvSpPr>
          <p:cNvPr id="4" name="Footer Placeholder 3">
            <a:extLst>
              <a:ext uri="{FF2B5EF4-FFF2-40B4-BE49-F238E27FC236}">
                <a16:creationId xmlns:a16="http://schemas.microsoft.com/office/drawing/2014/main" id="{3CF3490B-7C52-4C32-BCB2-5115CD6CB5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72689CB-8D89-40EE-B3A4-B2CC8CC22A2C}"/>
              </a:ext>
            </a:extLst>
          </p:cNvPr>
          <p:cNvSpPr>
            <a:spLocks noGrp="1"/>
          </p:cNvSpPr>
          <p:nvPr>
            <p:ph type="sldNum" sz="quarter" idx="12"/>
          </p:nvPr>
        </p:nvSpPr>
        <p:spPr/>
        <p:txBody>
          <a:bodyPr/>
          <a:lstStyle/>
          <a:p>
            <a:fld id="{7D1D46B1-E5C2-4395-97E4-BBD1A927BF1F}" type="slidenum">
              <a:rPr lang="en-US" smtClean="0"/>
              <a:t>‹N°›</a:t>
            </a:fld>
            <a:endParaRPr lang="en-US"/>
          </a:p>
        </p:txBody>
      </p:sp>
    </p:spTree>
    <p:extLst>
      <p:ext uri="{BB962C8B-B14F-4D97-AF65-F5344CB8AC3E}">
        <p14:creationId xmlns:p14="http://schemas.microsoft.com/office/powerpoint/2010/main" val="966526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177ABE-434E-4828-AFA0-3EC5153FB3C3}"/>
              </a:ext>
            </a:extLst>
          </p:cNvPr>
          <p:cNvSpPr>
            <a:spLocks noGrp="1"/>
          </p:cNvSpPr>
          <p:nvPr>
            <p:ph type="dt" sz="half" idx="10"/>
          </p:nvPr>
        </p:nvSpPr>
        <p:spPr/>
        <p:txBody>
          <a:bodyPr/>
          <a:lstStyle/>
          <a:p>
            <a:fld id="{4A57CCC1-C54A-41BC-B12A-BFE08B58970B}" type="datetimeFigureOut">
              <a:rPr lang="en-US" smtClean="0"/>
              <a:t>6/7/2024</a:t>
            </a:fld>
            <a:endParaRPr lang="en-US"/>
          </a:p>
        </p:txBody>
      </p:sp>
      <p:sp>
        <p:nvSpPr>
          <p:cNvPr id="3" name="Footer Placeholder 2">
            <a:extLst>
              <a:ext uri="{FF2B5EF4-FFF2-40B4-BE49-F238E27FC236}">
                <a16:creationId xmlns:a16="http://schemas.microsoft.com/office/drawing/2014/main" id="{19390129-0EA2-4A2A-BE75-B2340F2485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9914790-2969-4F14-8ECF-112CAFC5CC00}"/>
              </a:ext>
            </a:extLst>
          </p:cNvPr>
          <p:cNvSpPr>
            <a:spLocks noGrp="1"/>
          </p:cNvSpPr>
          <p:nvPr>
            <p:ph type="sldNum" sz="quarter" idx="12"/>
          </p:nvPr>
        </p:nvSpPr>
        <p:spPr/>
        <p:txBody>
          <a:bodyPr/>
          <a:lstStyle/>
          <a:p>
            <a:fld id="{7D1D46B1-E5C2-4395-97E4-BBD1A927BF1F}" type="slidenum">
              <a:rPr lang="en-US" smtClean="0"/>
              <a:t>‹N°›</a:t>
            </a:fld>
            <a:endParaRPr lang="en-US"/>
          </a:p>
        </p:txBody>
      </p:sp>
    </p:spTree>
    <p:extLst>
      <p:ext uri="{BB962C8B-B14F-4D97-AF65-F5344CB8AC3E}">
        <p14:creationId xmlns:p14="http://schemas.microsoft.com/office/powerpoint/2010/main" val="14361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4BCC8-625E-4654-A146-E236C5E6728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9F0A62EB-A95B-41D3-A368-8215818FF6BF}"/>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548DA4-D69C-49DB-8C45-4846EF9F7F24}"/>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4F3F988-F313-4AD3-A22E-AB83C3D3E5CF}"/>
              </a:ext>
            </a:extLst>
          </p:cNvPr>
          <p:cNvSpPr>
            <a:spLocks noGrp="1"/>
          </p:cNvSpPr>
          <p:nvPr>
            <p:ph type="dt" sz="half" idx="10"/>
          </p:nvPr>
        </p:nvSpPr>
        <p:spPr/>
        <p:txBody>
          <a:bodyPr/>
          <a:lstStyle/>
          <a:p>
            <a:fld id="{4A57CCC1-C54A-41BC-B12A-BFE08B58970B}" type="datetimeFigureOut">
              <a:rPr lang="en-US" smtClean="0"/>
              <a:t>6/7/2024</a:t>
            </a:fld>
            <a:endParaRPr lang="en-US"/>
          </a:p>
        </p:txBody>
      </p:sp>
      <p:sp>
        <p:nvSpPr>
          <p:cNvPr id="6" name="Footer Placeholder 5">
            <a:extLst>
              <a:ext uri="{FF2B5EF4-FFF2-40B4-BE49-F238E27FC236}">
                <a16:creationId xmlns:a16="http://schemas.microsoft.com/office/drawing/2014/main" id="{EBEAEB97-3F8D-49E5-A9BD-4F8B196F44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789718-C2C5-4212-8F9A-6D1E315B6A28}"/>
              </a:ext>
            </a:extLst>
          </p:cNvPr>
          <p:cNvSpPr>
            <a:spLocks noGrp="1"/>
          </p:cNvSpPr>
          <p:nvPr>
            <p:ph type="sldNum" sz="quarter" idx="12"/>
          </p:nvPr>
        </p:nvSpPr>
        <p:spPr/>
        <p:txBody>
          <a:bodyPr/>
          <a:lstStyle/>
          <a:p>
            <a:fld id="{7D1D46B1-E5C2-4395-97E4-BBD1A927BF1F}" type="slidenum">
              <a:rPr lang="en-US" smtClean="0"/>
              <a:t>‹N°›</a:t>
            </a:fld>
            <a:endParaRPr lang="en-US"/>
          </a:p>
        </p:txBody>
      </p:sp>
    </p:spTree>
    <p:extLst>
      <p:ext uri="{BB962C8B-B14F-4D97-AF65-F5344CB8AC3E}">
        <p14:creationId xmlns:p14="http://schemas.microsoft.com/office/powerpoint/2010/main" val="1311384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CFACD-631A-48DA-B37E-1E3A6659D0B3}"/>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3CEE246F-8EE1-47CA-A18D-C482D0B482F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1506262E-2307-40AC-8B51-863335875155}"/>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58541EF8-C1BE-4F73-B750-F7A89AA09D0B}"/>
              </a:ext>
            </a:extLst>
          </p:cNvPr>
          <p:cNvSpPr>
            <a:spLocks noGrp="1"/>
          </p:cNvSpPr>
          <p:nvPr>
            <p:ph type="dt" sz="half" idx="10"/>
          </p:nvPr>
        </p:nvSpPr>
        <p:spPr/>
        <p:txBody>
          <a:bodyPr/>
          <a:lstStyle/>
          <a:p>
            <a:fld id="{4A57CCC1-C54A-41BC-B12A-BFE08B58970B}" type="datetimeFigureOut">
              <a:rPr lang="en-US" smtClean="0"/>
              <a:t>6/7/2024</a:t>
            </a:fld>
            <a:endParaRPr lang="en-US"/>
          </a:p>
        </p:txBody>
      </p:sp>
      <p:sp>
        <p:nvSpPr>
          <p:cNvPr id="6" name="Footer Placeholder 5">
            <a:extLst>
              <a:ext uri="{FF2B5EF4-FFF2-40B4-BE49-F238E27FC236}">
                <a16:creationId xmlns:a16="http://schemas.microsoft.com/office/drawing/2014/main" id="{16CBB989-D323-4B78-8AA0-CC21333553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1A1D51-352D-4DA5-BFFC-B52522445AEF}"/>
              </a:ext>
            </a:extLst>
          </p:cNvPr>
          <p:cNvSpPr>
            <a:spLocks noGrp="1"/>
          </p:cNvSpPr>
          <p:nvPr>
            <p:ph type="sldNum" sz="quarter" idx="12"/>
          </p:nvPr>
        </p:nvSpPr>
        <p:spPr/>
        <p:txBody>
          <a:bodyPr/>
          <a:lstStyle/>
          <a:p>
            <a:fld id="{7D1D46B1-E5C2-4395-97E4-BBD1A927BF1F}" type="slidenum">
              <a:rPr lang="en-US" smtClean="0"/>
              <a:t>‹N°›</a:t>
            </a:fld>
            <a:endParaRPr lang="en-US"/>
          </a:p>
        </p:txBody>
      </p:sp>
    </p:spTree>
    <p:extLst>
      <p:ext uri="{BB962C8B-B14F-4D97-AF65-F5344CB8AC3E}">
        <p14:creationId xmlns:p14="http://schemas.microsoft.com/office/powerpoint/2010/main" val="3723377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E9AA5-C847-4AFD-8746-9EB786B504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D4DE87-D286-4FB8-A21B-DD2C4FC6E8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39E496-4EB8-4397-8037-0F9E690C0508}"/>
              </a:ext>
            </a:extLst>
          </p:cNvPr>
          <p:cNvSpPr>
            <a:spLocks noGrp="1"/>
          </p:cNvSpPr>
          <p:nvPr>
            <p:ph type="dt" sz="half" idx="10"/>
          </p:nvPr>
        </p:nvSpPr>
        <p:spPr/>
        <p:txBody>
          <a:bodyPr/>
          <a:lstStyle/>
          <a:p>
            <a:fld id="{4A57CCC1-C54A-41BC-B12A-BFE08B58970B}" type="datetimeFigureOut">
              <a:rPr lang="en-US" smtClean="0"/>
              <a:t>6/7/2024</a:t>
            </a:fld>
            <a:endParaRPr lang="en-US"/>
          </a:p>
        </p:txBody>
      </p:sp>
      <p:sp>
        <p:nvSpPr>
          <p:cNvPr id="5" name="Footer Placeholder 4">
            <a:extLst>
              <a:ext uri="{FF2B5EF4-FFF2-40B4-BE49-F238E27FC236}">
                <a16:creationId xmlns:a16="http://schemas.microsoft.com/office/drawing/2014/main" id="{D7708583-C841-4B26-9702-845B4088B4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34EBD5-9C79-4616-8921-C2A1CECE4561}"/>
              </a:ext>
            </a:extLst>
          </p:cNvPr>
          <p:cNvSpPr>
            <a:spLocks noGrp="1"/>
          </p:cNvSpPr>
          <p:nvPr>
            <p:ph type="sldNum" sz="quarter" idx="12"/>
          </p:nvPr>
        </p:nvSpPr>
        <p:spPr/>
        <p:txBody>
          <a:bodyPr/>
          <a:lstStyle/>
          <a:p>
            <a:fld id="{7D1D46B1-E5C2-4395-97E4-BBD1A927BF1F}" type="slidenum">
              <a:rPr lang="en-US" smtClean="0"/>
              <a:t>‹N°›</a:t>
            </a:fld>
            <a:endParaRPr lang="en-US"/>
          </a:p>
        </p:txBody>
      </p:sp>
    </p:spTree>
    <p:extLst>
      <p:ext uri="{BB962C8B-B14F-4D97-AF65-F5344CB8AC3E}">
        <p14:creationId xmlns:p14="http://schemas.microsoft.com/office/powerpoint/2010/main" val="26883625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A186C3-A356-4CD1-8496-1A0070E07826}"/>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8DA316D-1D85-4CF6-AE84-05CE76A50EA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9868D3-6189-4896-AAFF-5EC94E43CD33}"/>
              </a:ext>
            </a:extLst>
          </p:cNvPr>
          <p:cNvSpPr>
            <a:spLocks noGrp="1"/>
          </p:cNvSpPr>
          <p:nvPr>
            <p:ph type="dt" sz="half" idx="10"/>
          </p:nvPr>
        </p:nvSpPr>
        <p:spPr/>
        <p:txBody>
          <a:bodyPr/>
          <a:lstStyle/>
          <a:p>
            <a:fld id="{4A57CCC1-C54A-41BC-B12A-BFE08B58970B}" type="datetimeFigureOut">
              <a:rPr lang="en-US" smtClean="0"/>
              <a:t>6/7/2024</a:t>
            </a:fld>
            <a:endParaRPr lang="en-US"/>
          </a:p>
        </p:txBody>
      </p:sp>
      <p:sp>
        <p:nvSpPr>
          <p:cNvPr id="5" name="Footer Placeholder 4">
            <a:extLst>
              <a:ext uri="{FF2B5EF4-FFF2-40B4-BE49-F238E27FC236}">
                <a16:creationId xmlns:a16="http://schemas.microsoft.com/office/drawing/2014/main" id="{022225B7-F7FE-4CC7-B721-1FE4153110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B5FF6-4D09-4811-979D-A0DFCC169251}"/>
              </a:ext>
            </a:extLst>
          </p:cNvPr>
          <p:cNvSpPr>
            <a:spLocks noGrp="1"/>
          </p:cNvSpPr>
          <p:nvPr>
            <p:ph type="sldNum" sz="quarter" idx="12"/>
          </p:nvPr>
        </p:nvSpPr>
        <p:spPr/>
        <p:txBody>
          <a:bodyPr/>
          <a:lstStyle/>
          <a:p>
            <a:fld id="{7D1D46B1-E5C2-4395-97E4-BBD1A927BF1F}" type="slidenum">
              <a:rPr lang="en-US" smtClean="0"/>
              <a:t>‹N°›</a:t>
            </a:fld>
            <a:endParaRPr lang="en-US"/>
          </a:p>
        </p:txBody>
      </p:sp>
    </p:spTree>
    <p:extLst>
      <p:ext uri="{BB962C8B-B14F-4D97-AF65-F5344CB8AC3E}">
        <p14:creationId xmlns:p14="http://schemas.microsoft.com/office/powerpoint/2010/main" val="831355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rgbClr val="E98517"/>
                </a:solidFill>
                <a:latin typeface="DM Sans"/>
                <a:cs typeface="DM Sans"/>
              </a:defRPr>
            </a:lvl1pPr>
          </a:lstStyle>
          <a:p>
            <a:endParaRPr/>
          </a:p>
        </p:txBody>
      </p:sp>
      <p:sp>
        <p:nvSpPr>
          <p:cNvPr id="3" name="Holder 3"/>
          <p:cNvSpPr>
            <a:spLocks noGrp="1"/>
          </p:cNvSpPr>
          <p:nvPr>
            <p:ph type="body" idx="1"/>
          </p:nvPr>
        </p:nvSpPr>
        <p:spPr/>
        <p:txBody>
          <a:bodyPr lIns="0" tIns="0" rIns="0" bIns="0"/>
          <a:lstStyle>
            <a:lvl1pPr>
              <a:defRPr sz="2400" b="0" i="0">
                <a:solidFill>
                  <a:srgbClr val="001689"/>
                </a:solidFill>
                <a:latin typeface="DM Sans"/>
                <a:cs typeface="DM Sans"/>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50" b="1" i="0">
                <a:solidFill>
                  <a:srgbClr val="E98517"/>
                </a:solidFill>
                <a:latin typeface="DM Sans"/>
                <a:cs typeface="DM San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3"/>
            <a:ext cx="18288000" cy="8760460"/>
          </a:xfrm>
          <a:custGeom>
            <a:avLst/>
            <a:gdLst/>
            <a:ahLst/>
            <a:cxnLst/>
            <a:rect l="l" t="t" r="r" b="b"/>
            <a:pathLst>
              <a:path w="18288000" h="8760460">
                <a:moveTo>
                  <a:pt x="0" y="8759928"/>
                </a:moveTo>
                <a:lnTo>
                  <a:pt x="18287998" y="8759928"/>
                </a:lnTo>
                <a:lnTo>
                  <a:pt x="18287998" y="0"/>
                </a:lnTo>
                <a:lnTo>
                  <a:pt x="0" y="0"/>
                </a:lnTo>
                <a:lnTo>
                  <a:pt x="0" y="8759928"/>
                </a:lnTo>
                <a:close/>
              </a:path>
            </a:pathLst>
          </a:custGeom>
          <a:solidFill>
            <a:srgbClr val="4959D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650" b="1" i="0">
                <a:solidFill>
                  <a:srgbClr val="E98517"/>
                </a:solidFill>
                <a:latin typeface="DM Sans"/>
                <a:cs typeface="DM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4959D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967119" y="0"/>
            <a:ext cx="11391899" cy="10286999"/>
          </a:xfrm>
          <a:prstGeom prst="rect">
            <a:avLst/>
          </a:prstGeom>
        </p:spPr>
      </p:pic>
      <p:pic>
        <p:nvPicPr>
          <p:cNvPr id="18" name="bg object 18"/>
          <p:cNvPicPr/>
          <p:nvPr/>
        </p:nvPicPr>
        <p:blipFill>
          <a:blip r:embed="rId3" cstate="print"/>
          <a:stretch>
            <a:fillRect/>
          </a:stretch>
        </p:blipFill>
        <p:spPr>
          <a:xfrm>
            <a:off x="0" y="0"/>
            <a:ext cx="9536989" cy="10286999"/>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51FB5E-B825-4B81-B54B-7FB7C80FCB17}"/>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448FF010-4341-4005-8A1A-A7AF78E805ED}"/>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345B110-977B-4B0D-85F9-64932FD26265}"/>
              </a:ext>
            </a:extLst>
          </p:cNvPr>
          <p:cNvSpPr>
            <a:spLocks noGrp="1"/>
          </p:cNvSpPr>
          <p:nvPr>
            <p:ph type="dt" sz="half" idx="10"/>
          </p:nvPr>
        </p:nvSpPr>
        <p:spPr/>
        <p:txBody>
          <a:bodyPr/>
          <a:lstStyle/>
          <a:p>
            <a:fld id="{4A57CCC1-C54A-41BC-B12A-BFE08B58970B}" type="datetimeFigureOut">
              <a:rPr lang="en-US" smtClean="0"/>
              <a:t>6/7/2024</a:t>
            </a:fld>
            <a:endParaRPr lang="en-US"/>
          </a:p>
        </p:txBody>
      </p:sp>
      <p:sp>
        <p:nvSpPr>
          <p:cNvPr id="5" name="Footer Placeholder 4">
            <a:extLst>
              <a:ext uri="{FF2B5EF4-FFF2-40B4-BE49-F238E27FC236}">
                <a16:creationId xmlns:a16="http://schemas.microsoft.com/office/drawing/2014/main" id="{9DBEFD02-9DD4-4B42-8151-B03028762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DE0D24-3270-4B44-B02A-87E9E2D98949}"/>
              </a:ext>
            </a:extLst>
          </p:cNvPr>
          <p:cNvSpPr>
            <a:spLocks noGrp="1"/>
          </p:cNvSpPr>
          <p:nvPr>
            <p:ph type="sldNum" sz="quarter" idx="12"/>
          </p:nvPr>
        </p:nvSpPr>
        <p:spPr/>
        <p:txBody>
          <a:bodyPr/>
          <a:lstStyle/>
          <a:p>
            <a:fld id="{7D1D46B1-E5C2-4395-97E4-BBD1A927BF1F}" type="slidenum">
              <a:rPr lang="en-US" smtClean="0"/>
              <a:t>‹N°›</a:t>
            </a:fld>
            <a:endParaRPr lang="en-US"/>
          </a:p>
        </p:txBody>
      </p:sp>
    </p:spTree>
    <p:extLst>
      <p:ext uri="{BB962C8B-B14F-4D97-AF65-F5344CB8AC3E}">
        <p14:creationId xmlns:p14="http://schemas.microsoft.com/office/powerpoint/2010/main" val="1938150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6BF86-78A8-4889-B785-C8815C06CA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F039A4-0211-4C27-B813-66380507AF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7C4B27-1C91-4186-AEC4-559F5765008F}"/>
              </a:ext>
            </a:extLst>
          </p:cNvPr>
          <p:cNvSpPr>
            <a:spLocks noGrp="1"/>
          </p:cNvSpPr>
          <p:nvPr>
            <p:ph type="dt" sz="half" idx="10"/>
          </p:nvPr>
        </p:nvSpPr>
        <p:spPr/>
        <p:txBody>
          <a:bodyPr/>
          <a:lstStyle/>
          <a:p>
            <a:fld id="{4A57CCC1-C54A-41BC-B12A-BFE08B58970B}" type="datetimeFigureOut">
              <a:rPr lang="en-US" smtClean="0"/>
              <a:t>6/7/2024</a:t>
            </a:fld>
            <a:endParaRPr lang="en-US"/>
          </a:p>
        </p:txBody>
      </p:sp>
      <p:sp>
        <p:nvSpPr>
          <p:cNvPr id="5" name="Footer Placeholder 4">
            <a:extLst>
              <a:ext uri="{FF2B5EF4-FFF2-40B4-BE49-F238E27FC236}">
                <a16:creationId xmlns:a16="http://schemas.microsoft.com/office/drawing/2014/main" id="{D8A5AF56-B4AD-4D84-B8E0-E98191B16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7641C9-EDBE-4D84-B7BD-234109460C11}"/>
              </a:ext>
            </a:extLst>
          </p:cNvPr>
          <p:cNvSpPr>
            <a:spLocks noGrp="1"/>
          </p:cNvSpPr>
          <p:nvPr>
            <p:ph type="sldNum" sz="quarter" idx="12"/>
          </p:nvPr>
        </p:nvSpPr>
        <p:spPr/>
        <p:txBody>
          <a:bodyPr/>
          <a:lstStyle/>
          <a:p>
            <a:fld id="{7D1D46B1-E5C2-4395-97E4-BBD1A927BF1F}" type="slidenum">
              <a:rPr lang="en-US" smtClean="0"/>
              <a:t>‹N°›</a:t>
            </a:fld>
            <a:endParaRPr lang="en-US"/>
          </a:p>
        </p:txBody>
      </p:sp>
    </p:spTree>
    <p:extLst>
      <p:ext uri="{BB962C8B-B14F-4D97-AF65-F5344CB8AC3E}">
        <p14:creationId xmlns:p14="http://schemas.microsoft.com/office/powerpoint/2010/main" val="2679042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F5A7E-CB0F-4B5C-AD13-331DED3DC67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30D06540-7872-4FD2-AC10-DB82F5C5DA15}"/>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6D6729-0200-495A-827E-4394452B2CF5}"/>
              </a:ext>
            </a:extLst>
          </p:cNvPr>
          <p:cNvSpPr>
            <a:spLocks noGrp="1"/>
          </p:cNvSpPr>
          <p:nvPr>
            <p:ph type="dt" sz="half" idx="10"/>
          </p:nvPr>
        </p:nvSpPr>
        <p:spPr/>
        <p:txBody>
          <a:bodyPr/>
          <a:lstStyle/>
          <a:p>
            <a:fld id="{4A57CCC1-C54A-41BC-B12A-BFE08B58970B}" type="datetimeFigureOut">
              <a:rPr lang="en-US" smtClean="0"/>
              <a:t>6/7/2024</a:t>
            </a:fld>
            <a:endParaRPr lang="en-US"/>
          </a:p>
        </p:txBody>
      </p:sp>
      <p:sp>
        <p:nvSpPr>
          <p:cNvPr id="5" name="Footer Placeholder 4">
            <a:extLst>
              <a:ext uri="{FF2B5EF4-FFF2-40B4-BE49-F238E27FC236}">
                <a16:creationId xmlns:a16="http://schemas.microsoft.com/office/drawing/2014/main" id="{07B97725-BE61-49E6-B4B1-03F496BC9F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75CC8D-BC06-415C-BE63-30694A08EE8F}"/>
              </a:ext>
            </a:extLst>
          </p:cNvPr>
          <p:cNvSpPr>
            <a:spLocks noGrp="1"/>
          </p:cNvSpPr>
          <p:nvPr>
            <p:ph type="sldNum" sz="quarter" idx="12"/>
          </p:nvPr>
        </p:nvSpPr>
        <p:spPr/>
        <p:txBody>
          <a:bodyPr/>
          <a:lstStyle/>
          <a:p>
            <a:fld id="{7D1D46B1-E5C2-4395-97E4-BBD1A927BF1F}" type="slidenum">
              <a:rPr lang="en-US" smtClean="0"/>
              <a:t>‹N°›</a:t>
            </a:fld>
            <a:endParaRPr lang="en-US"/>
          </a:p>
        </p:txBody>
      </p:sp>
    </p:spTree>
    <p:extLst>
      <p:ext uri="{BB962C8B-B14F-4D97-AF65-F5344CB8AC3E}">
        <p14:creationId xmlns:p14="http://schemas.microsoft.com/office/powerpoint/2010/main" val="3378057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C4A9-B255-4545-AB2F-15D75F3F38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A9D578-3140-46E7-A71F-C4F0412FFC3D}"/>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78B55A-FE0C-4E7B-918E-26509EC5ED7B}"/>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E3EC50-FA2B-4E01-9CDF-ECA7E8AFF2CB}"/>
              </a:ext>
            </a:extLst>
          </p:cNvPr>
          <p:cNvSpPr>
            <a:spLocks noGrp="1"/>
          </p:cNvSpPr>
          <p:nvPr>
            <p:ph type="dt" sz="half" idx="10"/>
          </p:nvPr>
        </p:nvSpPr>
        <p:spPr/>
        <p:txBody>
          <a:bodyPr/>
          <a:lstStyle/>
          <a:p>
            <a:fld id="{4A57CCC1-C54A-41BC-B12A-BFE08B58970B}" type="datetimeFigureOut">
              <a:rPr lang="en-US" smtClean="0"/>
              <a:t>6/7/2024</a:t>
            </a:fld>
            <a:endParaRPr lang="en-US"/>
          </a:p>
        </p:txBody>
      </p:sp>
      <p:sp>
        <p:nvSpPr>
          <p:cNvPr id="6" name="Footer Placeholder 5">
            <a:extLst>
              <a:ext uri="{FF2B5EF4-FFF2-40B4-BE49-F238E27FC236}">
                <a16:creationId xmlns:a16="http://schemas.microsoft.com/office/drawing/2014/main" id="{58DC5354-91D2-42C4-9E59-2401B17EE0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C30930-2659-44AB-9B65-4E23299D3283}"/>
              </a:ext>
            </a:extLst>
          </p:cNvPr>
          <p:cNvSpPr>
            <a:spLocks noGrp="1"/>
          </p:cNvSpPr>
          <p:nvPr>
            <p:ph type="sldNum" sz="quarter" idx="12"/>
          </p:nvPr>
        </p:nvSpPr>
        <p:spPr/>
        <p:txBody>
          <a:bodyPr/>
          <a:lstStyle/>
          <a:p>
            <a:fld id="{7D1D46B1-E5C2-4395-97E4-BBD1A927BF1F}" type="slidenum">
              <a:rPr lang="en-US" smtClean="0"/>
              <a:t>‹N°›</a:t>
            </a:fld>
            <a:endParaRPr lang="en-US"/>
          </a:p>
        </p:txBody>
      </p:sp>
    </p:spTree>
    <p:extLst>
      <p:ext uri="{BB962C8B-B14F-4D97-AF65-F5344CB8AC3E}">
        <p14:creationId xmlns:p14="http://schemas.microsoft.com/office/powerpoint/2010/main" val="36476889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16000" y="810949"/>
            <a:ext cx="12533630" cy="815841"/>
          </a:xfrm>
          <a:prstGeom prst="rect">
            <a:avLst/>
          </a:prstGeom>
        </p:spPr>
        <p:txBody>
          <a:bodyPr wrap="square" lIns="0" tIns="0" rIns="0" bIns="0">
            <a:spAutoFit/>
          </a:bodyPr>
          <a:lstStyle>
            <a:lvl1pPr>
              <a:defRPr sz="3650" b="1" i="0">
                <a:solidFill>
                  <a:srgbClr val="E98517"/>
                </a:solidFill>
                <a:latin typeface="DM Sans"/>
                <a:cs typeface="DM Sans"/>
              </a:defRPr>
            </a:lvl1pPr>
          </a:lstStyle>
          <a:p>
            <a:endParaRPr/>
          </a:p>
        </p:txBody>
      </p:sp>
      <p:sp>
        <p:nvSpPr>
          <p:cNvPr id="3" name="Holder 3"/>
          <p:cNvSpPr>
            <a:spLocks noGrp="1"/>
          </p:cNvSpPr>
          <p:nvPr>
            <p:ph type="body" idx="1"/>
          </p:nvPr>
        </p:nvSpPr>
        <p:spPr>
          <a:xfrm>
            <a:off x="1016000" y="2944453"/>
            <a:ext cx="14233525" cy="4372610"/>
          </a:xfrm>
          <a:prstGeom prst="rect">
            <a:avLst/>
          </a:prstGeom>
        </p:spPr>
        <p:txBody>
          <a:bodyPr wrap="square" lIns="0" tIns="0" rIns="0" bIns="0">
            <a:spAutoFit/>
          </a:bodyPr>
          <a:lstStyle>
            <a:lvl1pPr>
              <a:defRPr sz="2400" b="0" i="0">
                <a:solidFill>
                  <a:srgbClr val="001689"/>
                </a:solidFill>
                <a:latin typeface="DM Sans"/>
                <a:cs typeface="DM Sans"/>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6/7/2024</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52F1D97-40A7-4B79-AA87-C346EBD513DF}"/>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5D4668A-5C17-4D8D-9EEB-5492ED01B08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3C682-AE7F-4F10-878E-2D4895CAF93C}"/>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4A57CCC1-C54A-41BC-B12A-BFE08B58970B}" type="datetimeFigureOut">
              <a:rPr lang="en-US" smtClean="0"/>
              <a:t>6/7/2024</a:t>
            </a:fld>
            <a:endParaRPr lang="en-US"/>
          </a:p>
        </p:txBody>
      </p:sp>
      <p:sp>
        <p:nvSpPr>
          <p:cNvPr id="5" name="Footer Placeholder 4">
            <a:extLst>
              <a:ext uri="{FF2B5EF4-FFF2-40B4-BE49-F238E27FC236}">
                <a16:creationId xmlns:a16="http://schemas.microsoft.com/office/drawing/2014/main" id="{8864C8F7-0097-434A-86D3-BD9D77BA473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F4028E-3E7D-4305-A545-7F284F47BE76}"/>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7D1D46B1-E5C2-4395-97E4-BBD1A927BF1F}" type="slidenum">
              <a:rPr lang="en-US" smtClean="0"/>
              <a:t>‹N°›</a:t>
            </a:fld>
            <a:endParaRPr lang="en-US"/>
          </a:p>
        </p:txBody>
      </p:sp>
    </p:spTree>
    <p:extLst>
      <p:ext uri="{BB962C8B-B14F-4D97-AF65-F5344CB8AC3E}">
        <p14:creationId xmlns:p14="http://schemas.microsoft.com/office/powerpoint/2010/main" val="230339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hyperlink" Target="https://pixabay.com/ko/%EC%8B%9C%EA%B0%84-%EB%82%98%EC%84%A0-%EB%93%9C%EB%A1%9C-%EC%8A%A4%ED%85%8C-%EC%8B%9C%EA%B3%84-%EB%B6%84-%EC%B4%88-%EB%82%AD%EB%B9%84-%EB%81%9D-%EC%97%86%EB%8A%94-1752164/" TargetMode="External"/><Relationship Id="rId5" Type="http://schemas.openxmlformats.org/officeDocument/2006/relationships/image" Target="../media/image22.pn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8.png"/><Relationship Id="rId7" Type="http://schemas.openxmlformats.org/officeDocument/2006/relationships/diagramColors" Target="../diagrams/colors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40.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8104"/>
            <a:ext cx="18287998" cy="10286996"/>
            <a:chOff x="0" y="3"/>
            <a:chExt cx="18287998" cy="10286996"/>
          </a:xfrm>
        </p:grpSpPr>
        <p:pic>
          <p:nvPicPr>
            <p:cNvPr id="4" name="object 4"/>
            <p:cNvPicPr/>
            <p:nvPr/>
          </p:nvPicPr>
          <p:blipFill>
            <a:blip r:embed="rId2" cstate="print"/>
            <a:stretch>
              <a:fillRect/>
            </a:stretch>
          </p:blipFill>
          <p:spPr>
            <a:xfrm>
              <a:off x="14492535" y="5773325"/>
              <a:ext cx="3795463" cy="4513674"/>
            </a:xfrm>
            <a:prstGeom prst="rect">
              <a:avLst/>
            </a:prstGeom>
          </p:spPr>
        </p:pic>
        <p:pic>
          <p:nvPicPr>
            <p:cNvPr id="5" name="object 5"/>
            <p:cNvPicPr/>
            <p:nvPr/>
          </p:nvPicPr>
          <p:blipFill>
            <a:blip r:embed="rId3" cstate="print"/>
            <a:stretch>
              <a:fillRect/>
            </a:stretch>
          </p:blipFill>
          <p:spPr>
            <a:xfrm>
              <a:off x="0" y="3"/>
              <a:ext cx="3877882" cy="5053750"/>
            </a:xfrm>
            <a:prstGeom prst="rect">
              <a:avLst/>
            </a:prstGeom>
          </p:spPr>
        </p:pic>
      </p:grpSp>
      <p:sp>
        <p:nvSpPr>
          <p:cNvPr id="6" name="object 6"/>
          <p:cNvSpPr txBox="1">
            <a:spLocks noGrp="1"/>
          </p:cNvSpPr>
          <p:nvPr>
            <p:ph type="title"/>
          </p:nvPr>
        </p:nvSpPr>
        <p:spPr>
          <a:prstGeom prst="rect">
            <a:avLst/>
          </a:prstGeom>
        </p:spPr>
        <p:txBody>
          <a:bodyPr vert="horz" wrap="square" lIns="0" tIns="184651" rIns="0" bIns="0" rtlCol="0">
            <a:spAutoFit/>
          </a:bodyPr>
          <a:lstStyle/>
          <a:p>
            <a:pPr marL="6359525">
              <a:lnSpc>
                <a:spcPct val="100000"/>
              </a:lnSpc>
              <a:spcBef>
                <a:spcPts val="114"/>
              </a:spcBef>
            </a:pPr>
            <a:r>
              <a:rPr lang="fr-FR" sz="4050" dirty="0"/>
              <a:t>      3</a:t>
            </a:r>
            <a:r>
              <a:rPr sz="4050" dirty="0"/>
              <a:t>- </a:t>
            </a:r>
            <a:r>
              <a:rPr lang="fr-FR" sz="4050" dirty="0"/>
              <a:t>7</a:t>
            </a:r>
            <a:r>
              <a:rPr sz="4050" dirty="0"/>
              <a:t> </a:t>
            </a:r>
            <a:r>
              <a:rPr sz="4050" spc="-20" dirty="0"/>
              <a:t>Juin</a:t>
            </a:r>
            <a:endParaRPr sz="4050" dirty="0"/>
          </a:p>
        </p:txBody>
      </p:sp>
      <p:grpSp>
        <p:nvGrpSpPr>
          <p:cNvPr id="7" name="object 7"/>
          <p:cNvGrpSpPr/>
          <p:nvPr/>
        </p:nvGrpSpPr>
        <p:grpSpPr>
          <a:xfrm>
            <a:off x="0" y="1280362"/>
            <a:ext cx="18275935" cy="9006840"/>
            <a:chOff x="0" y="1280362"/>
            <a:chExt cx="18275935" cy="9006840"/>
          </a:xfrm>
        </p:grpSpPr>
        <p:sp>
          <p:nvSpPr>
            <p:cNvPr id="8" name="object 8"/>
            <p:cNvSpPr/>
            <p:nvPr/>
          </p:nvSpPr>
          <p:spPr>
            <a:xfrm>
              <a:off x="5503205" y="1356547"/>
              <a:ext cx="1562735" cy="0"/>
            </a:xfrm>
            <a:custGeom>
              <a:avLst/>
              <a:gdLst/>
              <a:ahLst/>
              <a:cxnLst/>
              <a:rect l="l" t="t" r="r" b="b"/>
              <a:pathLst>
                <a:path w="1562734">
                  <a:moveTo>
                    <a:pt x="0" y="0"/>
                  </a:moveTo>
                  <a:lnTo>
                    <a:pt x="1562239" y="0"/>
                  </a:lnTo>
                </a:path>
              </a:pathLst>
            </a:custGeom>
            <a:ln w="38099">
              <a:solidFill>
                <a:srgbClr val="F6F6FF"/>
              </a:solidFill>
            </a:ln>
          </p:spPr>
          <p:txBody>
            <a:bodyPr wrap="square" lIns="0" tIns="0" rIns="0" bIns="0" rtlCol="0"/>
            <a:lstStyle/>
            <a:p>
              <a:endParaRPr/>
            </a:p>
          </p:txBody>
        </p:sp>
        <p:sp>
          <p:nvSpPr>
            <p:cNvPr id="9" name="object 9"/>
            <p:cNvSpPr/>
            <p:nvPr/>
          </p:nvSpPr>
          <p:spPr>
            <a:xfrm>
              <a:off x="6989331" y="1299397"/>
              <a:ext cx="76200" cy="114300"/>
            </a:xfrm>
            <a:custGeom>
              <a:avLst/>
              <a:gdLst/>
              <a:ahLst/>
              <a:cxnLst/>
              <a:rect l="l" t="t" r="r" b="b"/>
              <a:pathLst>
                <a:path w="76200" h="114300">
                  <a:moveTo>
                    <a:pt x="0" y="0"/>
                  </a:moveTo>
                  <a:lnTo>
                    <a:pt x="76114" y="57149"/>
                  </a:lnTo>
                  <a:lnTo>
                    <a:pt x="0" y="114299"/>
                  </a:lnTo>
                </a:path>
              </a:pathLst>
            </a:custGeom>
            <a:ln w="38070">
              <a:solidFill>
                <a:srgbClr val="F6F6FF"/>
              </a:solidFill>
            </a:ln>
          </p:spPr>
          <p:txBody>
            <a:bodyPr wrap="square" lIns="0" tIns="0" rIns="0" bIns="0" rtlCol="0"/>
            <a:lstStyle/>
            <a:p>
              <a:endParaRPr/>
            </a:p>
          </p:txBody>
        </p:sp>
        <p:sp>
          <p:nvSpPr>
            <p:cNvPr id="10" name="object 10"/>
            <p:cNvSpPr/>
            <p:nvPr/>
          </p:nvSpPr>
          <p:spPr>
            <a:xfrm>
              <a:off x="11300175" y="1356547"/>
              <a:ext cx="1562735" cy="0"/>
            </a:xfrm>
            <a:custGeom>
              <a:avLst/>
              <a:gdLst/>
              <a:ahLst/>
              <a:cxnLst/>
              <a:rect l="l" t="t" r="r" b="b"/>
              <a:pathLst>
                <a:path w="1562734">
                  <a:moveTo>
                    <a:pt x="1562239" y="0"/>
                  </a:moveTo>
                  <a:lnTo>
                    <a:pt x="0" y="0"/>
                  </a:lnTo>
                </a:path>
              </a:pathLst>
            </a:custGeom>
            <a:ln w="38099">
              <a:solidFill>
                <a:srgbClr val="F6F6FF"/>
              </a:solidFill>
            </a:ln>
          </p:spPr>
          <p:txBody>
            <a:bodyPr wrap="square" lIns="0" tIns="0" rIns="0" bIns="0" rtlCol="0"/>
            <a:lstStyle/>
            <a:p>
              <a:endParaRPr/>
            </a:p>
          </p:txBody>
        </p:sp>
        <p:sp>
          <p:nvSpPr>
            <p:cNvPr id="11" name="object 11"/>
            <p:cNvSpPr/>
            <p:nvPr/>
          </p:nvSpPr>
          <p:spPr>
            <a:xfrm>
              <a:off x="11300175" y="1299397"/>
              <a:ext cx="76200" cy="114300"/>
            </a:xfrm>
            <a:custGeom>
              <a:avLst/>
              <a:gdLst/>
              <a:ahLst/>
              <a:cxnLst/>
              <a:rect l="l" t="t" r="r" b="b"/>
              <a:pathLst>
                <a:path w="76200" h="114300">
                  <a:moveTo>
                    <a:pt x="76114" y="114299"/>
                  </a:moveTo>
                  <a:lnTo>
                    <a:pt x="0" y="57149"/>
                  </a:lnTo>
                  <a:lnTo>
                    <a:pt x="76114" y="0"/>
                  </a:lnTo>
                </a:path>
              </a:pathLst>
            </a:custGeom>
            <a:ln w="38070">
              <a:solidFill>
                <a:srgbClr val="F6F6FF"/>
              </a:solidFill>
            </a:ln>
          </p:spPr>
          <p:txBody>
            <a:bodyPr wrap="square" lIns="0" tIns="0" rIns="0" bIns="0" rtlCol="0"/>
            <a:lstStyle/>
            <a:p>
              <a:endParaRPr/>
            </a:p>
          </p:txBody>
        </p:sp>
        <p:sp>
          <p:nvSpPr>
            <p:cNvPr id="12" name="object 12"/>
            <p:cNvSpPr/>
            <p:nvPr/>
          </p:nvSpPr>
          <p:spPr>
            <a:xfrm>
              <a:off x="0" y="8759930"/>
              <a:ext cx="18275935" cy="1527175"/>
            </a:xfrm>
            <a:custGeom>
              <a:avLst/>
              <a:gdLst/>
              <a:ahLst/>
              <a:cxnLst/>
              <a:rect l="l" t="t" r="r" b="b"/>
              <a:pathLst>
                <a:path w="18275935" h="1527175">
                  <a:moveTo>
                    <a:pt x="0" y="0"/>
                  </a:moveTo>
                  <a:lnTo>
                    <a:pt x="18275497" y="0"/>
                  </a:lnTo>
                  <a:lnTo>
                    <a:pt x="18275497" y="1527068"/>
                  </a:lnTo>
                  <a:lnTo>
                    <a:pt x="0" y="1527068"/>
                  </a:lnTo>
                  <a:lnTo>
                    <a:pt x="0" y="0"/>
                  </a:lnTo>
                  <a:close/>
                </a:path>
              </a:pathLst>
            </a:custGeom>
            <a:solidFill>
              <a:srgbClr val="FFFFFF"/>
            </a:solidFill>
          </p:spPr>
          <p:txBody>
            <a:bodyPr wrap="square" lIns="0" tIns="0" rIns="0" bIns="0" rtlCol="0"/>
            <a:lstStyle/>
            <a:p>
              <a:endParaRPr/>
            </a:p>
          </p:txBody>
        </p:sp>
      </p:grpSp>
      <p:pic>
        <p:nvPicPr>
          <p:cNvPr id="14" name="object 3">
            <a:extLst>
              <a:ext uri="{FF2B5EF4-FFF2-40B4-BE49-F238E27FC236}">
                <a16:creationId xmlns:a16="http://schemas.microsoft.com/office/drawing/2014/main" id="{F3E19117-4C9B-75E4-DC6C-04EB4011D0B6}"/>
              </a:ext>
            </a:extLst>
          </p:cNvPr>
          <p:cNvPicPr/>
          <p:nvPr/>
        </p:nvPicPr>
        <p:blipFill rotWithShape="1">
          <a:blip r:embed="rId4">
            <a:extLst>
              <a:ext uri="{28A0092B-C50C-407E-A947-70E740481C1C}">
                <a14:useLocalDpi xmlns:a14="http://schemas.microsoft.com/office/drawing/2010/main" val="0"/>
              </a:ext>
            </a:extLst>
          </a:blip>
          <a:srcRect t="33388"/>
          <a:stretch/>
        </p:blipFill>
        <p:spPr>
          <a:xfrm>
            <a:off x="5459094" y="1706800"/>
            <a:ext cx="7418706" cy="6417716"/>
          </a:xfrm>
          <a:prstGeom prst="rect">
            <a:avLst/>
          </a:prstGeom>
        </p:spPr>
      </p:pic>
      <p:pic>
        <p:nvPicPr>
          <p:cNvPr id="3" name="Image 2">
            <a:extLst>
              <a:ext uri="{FF2B5EF4-FFF2-40B4-BE49-F238E27FC236}">
                <a16:creationId xmlns:a16="http://schemas.microsoft.com/office/drawing/2014/main" id="{5083B270-C1DC-231A-4034-1D822A626E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125200" y="8420100"/>
            <a:ext cx="6829346" cy="2105715"/>
          </a:xfrm>
          <a:prstGeom prst="rect">
            <a:avLst/>
          </a:prstGeom>
        </p:spPr>
      </p:pic>
    </p:spTree>
    <p:extLst>
      <p:ext uri="{BB962C8B-B14F-4D97-AF65-F5344CB8AC3E}">
        <p14:creationId xmlns:p14="http://schemas.microsoft.com/office/powerpoint/2010/main" val="37554071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367468" y="1802965"/>
            <a:ext cx="8463022" cy="7294432"/>
          </a:xfrm>
          <a:prstGeom prst="rect">
            <a:avLst/>
          </a:prstGeom>
        </p:spPr>
        <p:txBody>
          <a:bodyPr vert="horz" wrap="square" lIns="0" tIns="27939" rIns="0" bIns="0" rtlCol="0">
            <a:spAutoFit/>
          </a:bodyPr>
          <a:lstStyle/>
          <a:p>
            <a:pPr marL="12700" marR="5080" algn="just">
              <a:lnSpc>
                <a:spcPts val="2850"/>
              </a:lnSpc>
              <a:spcBef>
                <a:spcPts val="219"/>
              </a:spcBef>
            </a:pPr>
            <a:r>
              <a:rPr lang="en-US" sz="3750" err="1"/>
              <a:t>Contexte</a:t>
            </a:r>
            <a:r>
              <a:rPr lang="en-US" sz="3750"/>
              <a:t> interne :</a:t>
            </a:r>
          </a:p>
          <a:p>
            <a:pPr marL="12700" marR="5080" algn="just">
              <a:spcBef>
                <a:spcPts val="219"/>
              </a:spcBef>
            </a:pPr>
            <a:endParaRPr lang="en-US" sz="3750"/>
          </a:p>
          <a:p>
            <a:pPr marL="355600" marR="5080" indent="-342900" algn="just">
              <a:spcBef>
                <a:spcPts val="219"/>
              </a:spcBef>
              <a:buFont typeface="Arial" panose="020B0604020202020204" pitchFamily="34" charset="0"/>
              <a:buChar char="•"/>
            </a:pPr>
            <a:r>
              <a:rPr lang="en-US" sz="3750" err="1"/>
              <a:t>Pilote</a:t>
            </a:r>
            <a:r>
              <a:rPr lang="en-US" sz="3750"/>
              <a:t> de BD </a:t>
            </a:r>
            <a:r>
              <a:rPr lang="en-US" sz="3750" err="1"/>
              <a:t>bibliographique</a:t>
            </a:r>
            <a:r>
              <a:rPr lang="en-US" sz="3750"/>
              <a:t> </a:t>
            </a:r>
            <a:r>
              <a:rPr lang="en-US" sz="3750" err="1"/>
              <a:t>interactif</a:t>
            </a:r>
            <a:endParaRPr lang="en-US" sz="3750"/>
          </a:p>
          <a:p>
            <a:pPr marL="12700" marR="5080" algn="just">
              <a:spcBef>
                <a:spcPts val="219"/>
              </a:spcBef>
            </a:pPr>
            <a:endParaRPr lang="en-US" sz="3750"/>
          </a:p>
          <a:p>
            <a:pPr marL="355600" marR="5080" indent="-342900" algn="just">
              <a:spcBef>
                <a:spcPts val="219"/>
              </a:spcBef>
              <a:buFont typeface="Arial" panose="020B0604020202020204" pitchFamily="34" charset="0"/>
              <a:buChar char="•"/>
            </a:pPr>
            <a:r>
              <a:rPr lang="en-US" sz="3750"/>
              <a:t>Nouveau Plan </a:t>
            </a:r>
            <a:r>
              <a:rPr lang="en-US" sz="3750" err="1"/>
              <a:t>Stratégique</a:t>
            </a:r>
            <a:r>
              <a:rPr lang="en-US" sz="3750"/>
              <a:t> Global de </a:t>
            </a:r>
            <a:r>
              <a:rPr lang="en-US" sz="3750" err="1"/>
              <a:t>l’UNICEF</a:t>
            </a:r>
            <a:r>
              <a:rPr lang="en-US" sz="3750"/>
              <a:t> (2022-2025) &gt;&gt; </a:t>
            </a:r>
            <a:r>
              <a:rPr lang="en-US" sz="3750" err="1"/>
              <a:t>évolution</a:t>
            </a:r>
            <a:r>
              <a:rPr lang="en-US" sz="3750"/>
              <a:t> </a:t>
            </a:r>
            <a:r>
              <a:rPr lang="en-US" sz="3750" err="1"/>
              <a:t>besoin</a:t>
            </a:r>
            <a:r>
              <a:rPr lang="en-US" sz="3750"/>
              <a:t> </a:t>
            </a:r>
            <a:r>
              <a:rPr lang="en-US" sz="3750" err="1"/>
              <a:t>d’information</a:t>
            </a:r>
            <a:endParaRPr lang="en-US" sz="3750"/>
          </a:p>
          <a:p>
            <a:pPr marL="12700" marR="5080" algn="just">
              <a:spcBef>
                <a:spcPts val="219"/>
              </a:spcBef>
            </a:pPr>
            <a:endParaRPr lang="en-US" sz="3750"/>
          </a:p>
          <a:p>
            <a:pPr marL="355600" marR="5080" indent="-342900" algn="just">
              <a:spcBef>
                <a:spcPts val="219"/>
              </a:spcBef>
              <a:buFont typeface="Arial" panose="020B0604020202020204" pitchFamily="34" charset="0"/>
              <a:buChar char="•"/>
            </a:pPr>
            <a:r>
              <a:rPr lang="en-US" sz="3750"/>
              <a:t>Nouveau cadre de planification au </a:t>
            </a:r>
            <a:r>
              <a:rPr lang="en-US" sz="3750" err="1"/>
              <a:t>niveau</a:t>
            </a:r>
            <a:r>
              <a:rPr lang="en-US" sz="3750"/>
              <a:t> global &gt;&gt; plus agile + evidence synthesis</a:t>
            </a:r>
          </a:p>
          <a:p>
            <a:pPr marL="355600" marR="5080" indent="-342900" algn="just">
              <a:lnSpc>
                <a:spcPts val="2850"/>
              </a:lnSpc>
              <a:spcBef>
                <a:spcPts val="219"/>
              </a:spcBef>
              <a:buFont typeface="Arial" panose="020B0604020202020204" pitchFamily="34" charset="0"/>
              <a:buChar char="•"/>
            </a:pPr>
            <a:endParaRPr spc="-1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9937524" cy="574516"/>
          </a:xfrm>
          <a:prstGeom prst="rect">
            <a:avLst/>
          </a:prstGeom>
        </p:spPr>
        <p:txBody>
          <a:bodyPr vert="horz" wrap="square" lIns="0" tIns="12700" rIns="0" bIns="0" rtlCol="0">
            <a:spAutoFit/>
          </a:bodyPr>
          <a:lstStyle/>
          <a:p>
            <a:pPr marL="12700">
              <a:lnSpc>
                <a:spcPct val="100000"/>
              </a:lnSpc>
              <a:spcBef>
                <a:spcPts val="100"/>
              </a:spcBef>
            </a:pPr>
            <a:r>
              <a:rPr lang="fr-FR" spc="-20">
                <a:solidFill>
                  <a:srgbClr val="001689"/>
                </a:solidFill>
              </a:rPr>
              <a:t>Méta synthèse des évaluations – Contexte</a:t>
            </a:r>
            <a:endParaRPr spc="-20">
              <a:solidFill>
                <a:srgbClr val="001689"/>
              </a:solidFill>
            </a:endParaRPr>
          </a:p>
        </p:txBody>
      </p:sp>
      <p:pic>
        <p:nvPicPr>
          <p:cNvPr id="7" name="Image 6">
            <a:extLst>
              <a:ext uri="{FF2B5EF4-FFF2-40B4-BE49-F238E27FC236}">
                <a16:creationId xmlns:a16="http://schemas.microsoft.com/office/drawing/2014/main" id="{F2353ED6-7FFC-B1D5-584D-E745F574E593}"/>
              </a:ext>
            </a:extLst>
          </p:cNvPr>
          <p:cNvPicPr>
            <a:picLocks noChangeAspect="1"/>
          </p:cNvPicPr>
          <p:nvPr/>
        </p:nvPicPr>
        <p:blipFill>
          <a:blip r:embed="rId4"/>
          <a:stretch>
            <a:fillRect/>
          </a:stretch>
        </p:blipFill>
        <p:spPr>
          <a:xfrm>
            <a:off x="9457511" y="2247900"/>
            <a:ext cx="8326380" cy="457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749300" y="2049310"/>
            <a:ext cx="9156700" cy="6883999"/>
          </a:xfrm>
          <a:prstGeom prst="rect">
            <a:avLst/>
          </a:prstGeom>
        </p:spPr>
        <p:txBody>
          <a:bodyPr vert="horz" wrap="square" lIns="0" tIns="27939" rIns="0" bIns="0" rtlCol="0">
            <a:spAutoFit/>
          </a:bodyPr>
          <a:lstStyle/>
          <a:p>
            <a:pPr marL="355600" marR="5080" indent="-342900" algn="l">
              <a:lnSpc>
                <a:spcPts val="3100"/>
              </a:lnSpc>
              <a:spcBef>
                <a:spcPts val="219"/>
              </a:spcBef>
              <a:buFont typeface="Arial" panose="020B0604020202020204" pitchFamily="34" charset="0"/>
              <a:buChar char="•"/>
            </a:pPr>
            <a:r>
              <a:rPr lang="en-US" sz="3750"/>
              <a:t>Les </a:t>
            </a:r>
            <a:r>
              <a:rPr lang="en-US" sz="3750" err="1"/>
              <a:t>activités</a:t>
            </a:r>
            <a:r>
              <a:rPr lang="en-US" sz="3750"/>
              <a:t> de KM (rapports) </a:t>
            </a:r>
            <a:r>
              <a:rPr lang="en-US" sz="3750" err="1"/>
              <a:t>prennent</a:t>
            </a:r>
            <a:r>
              <a:rPr lang="en-US" sz="3750"/>
              <a:t> beaucoup de temps et </a:t>
            </a:r>
            <a:r>
              <a:rPr lang="en-US" sz="3750" err="1"/>
              <a:t>demandent</a:t>
            </a:r>
            <a:r>
              <a:rPr lang="en-US" sz="3750"/>
              <a:t> des </a:t>
            </a:r>
            <a:r>
              <a:rPr lang="en-US" sz="3750" err="1"/>
              <a:t>compétences</a:t>
            </a:r>
            <a:r>
              <a:rPr lang="en-US" sz="3750"/>
              <a:t> </a:t>
            </a:r>
            <a:r>
              <a:rPr lang="en-US" sz="3750" err="1"/>
              <a:t>spécifiques</a:t>
            </a:r>
            <a:r>
              <a:rPr lang="en-US" sz="3750"/>
              <a:t>&gt;&gt; </a:t>
            </a:r>
            <a:r>
              <a:rPr lang="en-US" sz="3750" err="1"/>
              <a:t>viabilité</a:t>
            </a:r>
            <a:r>
              <a:rPr lang="en-US" sz="3750"/>
              <a:t>, </a:t>
            </a:r>
            <a:r>
              <a:rPr lang="en-US" sz="3750" err="1"/>
              <a:t>soutenabité</a:t>
            </a:r>
            <a:r>
              <a:rPr lang="en-US" sz="3750"/>
              <a:t> &gt;&gt; </a:t>
            </a:r>
            <a:r>
              <a:rPr lang="en-US" sz="3750" err="1"/>
              <a:t>externaliser</a:t>
            </a:r>
            <a:endParaRPr lang="en-US" sz="3750"/>
          </a:p>
          <a:p>
            <a:pPr marL="12700" marR="5080" algn="l">
              <a:lnSpc>
                <a:spcPts val="3100"/>
              </a:lnSpc>
              <a:spcBef>
                <a:spcPts val="219"/>
              </a:spcBef>
            </a:pPr>
            <a:endParaRPr lang="en-US" sz="3750"/>
          </a:p>
          <a:p>
            <a:pPr marL="355600" marR="5080" indent="-342900" algn="l">
              <a:lnSpc>
                <a:spcPts val="3100"/>
              </a:lnSpc>
              <a:spcBef>
                <a:spcPts val="219"/>
              </a:spcBef>
              <a:buFont typeface="Arial" panose="020B0604020202020204" pitchFamily="34" charset="0"/>
              <a:buChar char="•"/>
            </a:pPr>
            <a:r>
              <a:rPr lang="en-US" sz="3750"/>
              <a:t>Paradox : </a:t>
            </a:r>
            <a:r>
              <a:rPr lang="en-US" sz="3750" err="1"/>
              <a:t>jeunes</a:t>
            </a:r>
            <a:r>
              <a:rPr lang="en-US" sz="3750"/>
              <a:t> </a:t>
            </a:r>
            <a:r>
              <a:rPr lang="en-US" sz="3750" err="1"/>
              <a:t>diplomé</a:t>
            </a:r>
            <a:r>
              <a:rPr lang="en-US" sz="3750"/>
              <a:t>(e), </a:t>
            </a:r>
            <a:r>
              <a:rPr lang="en-US" sz="3750" err="1"/>
              <a:t>Universités</a:t>
            </a:r>
            <a:r>
              <a:rPr lang="en-US" sz="3750"/>
              <a:t>/Lab Recherche … </a:t>
            </a:r>
            <a:r>
              <a:rPr lang="en-US" sz="3750" err="1"/>
              <a:t>mais</a:t>
            </a:r>
            <a:r>
              <a:rPr lang="en-US" sz="3750"/>
              <a:t> très peu de </a:t>
            </a:r>
            <a:r>
              <a:rPr lang="en-US" sz="3750" err="1"/>
              <a:t>compétences</a:t>
            </a:r>
            <a:r>
              <a:rPr lang="en-US" sz="3750"/>
              <a:t> </a:t>
            </a:r>
            <a:r>
              <a:rPr lang="en-US" sz="3750" err="1"/>
              <a:t>mobilisable</a:t>
            </a:r>
            <a:r>
              <a:rPr lang="en-US" sz="3750"/>
              <a:t> </a:t>
            </a:r>
            <a:r>
              <a:rPr lang="en-US" sz="3750" err="1"/>
              <a:t>en</a:t>
            </a:r>
            <a:r>
              <a:rPr lang="en-US" sz="3750"/>
              <a:t> </a:t>
            </a:r>
            <a:r>
              <a:rPr lang="en-US" sz="3750" err="1"/>
              <a:t>métasynthèse</a:t>
            </a:r>
            <a:endParaRPr lang="en-US" sz="3750"/>
          </a:p>
          <a:p>
            <a:pPr marL="12700" marR="5080" algn="l">
              <a:lnSpc>
                <a:spcPts val="3100"/>
              </a:lnSpc>
              <a:spcBef>
                <a:spcPts val="219"/>
              </a:spcBef>
            </a:pPr>
            <a:endParaRPr lang="en-US" sz="3750"/>
          </a:p>
          <a:p>
            <a:pPr marL="355600" marR="5080" indent="-342900" algn="l">
              <a:lnSpc>
                <a:spcPts val="3100"/>
              </a:lnSpc>
              <a:spcBef>
                <a:spcPts val="219"/>
              </a:spcBef>
              <a:buFont typeface="Arial" panose="020B0604020202020204" pitchFamily="34" charset="0"/>
              <a:buChar char="•"/>
            </a:pPr>
            <a:r>
              <a:rPr lang="en-US" sz="3750"/>
              <a:t>Par </a:t>
            </a:r>
            <a:r>
              <a:rPr lang="en-US" sz="3750" err="1"/>
              <a:t>quels</a:t>
            </a:r>
            <a:r>
              <a:rPr lang="en-US" sz="3750"/>
              <a:t> </a:t>
            </a:r>
            <a:r>
              <a:rPr lang="en-US" sz="3750" b="1" u="sng" err="1"/>
              <a:t>moyens</a:t>
            </a:r>
            <a:r>
              <a:rPr lang="en-US" sz="3750" b="1" u="sng"/>
              <a:t>/</a:t>
            </a:r>
            <a:r>
              <a:rPr lang="en-US" sz="3750" b="1" u="sng" err="1"/>
              <a:t>methodes</a:t>
            </a:r>
            <a:r>
              <a:rPr lang="en-US" sz="3750" b="1" u="sng"/>
              <a:t> </a:t>
            </a:r>
            <a:r>
              <a:rPr lang="en-US" sz="3750" err="1"/>
              <a:t>transmettre</a:t>
            </a:r>
            <a:r>
              <a:rPr lang="en-US" sz="3750"/>
              <a:t> </a:t>
            </a:r>
            <a:r>
              <a:rPr lang="en-US" sz="3750" err="1"/>
              <a:t>nos</a:t>
            </a:r>
            <a:r>
              <a:rPr lang="en-US" sz="3750"/>
              <a:t> </a:t>
            </a:r>
            <a:r>
              <a:rPr lang="en-US" sz="3750" err="1"/>
              <a:t>attentes</a:t>
            </a:r>
            <a:r>
              <a:rPr lang="en-US" sz="3750"/>
              <a:t>, </a:t>
            </a:r>
            <a:r>
              <a:rPr lang="en-US" sz="3750" err="1"/>
              <a:t>rendre</a:t>
            </a:r>
            <a:r>
              <a:rPr lang="en-US" sz="3750"/>
              <a:t> </a:t>
            </a:r>
            <a:r>
              <a:rPr lang="en-US" sz="3750" err="1"/>
              <a:t>vérifiables</a:t>
            </a:r>
            <a:r>
              <a:rPr lang="en-US" sz="3750"/>
              <a:t> et </a:t>
            </a:r>
            <a:r>
              <a:rPr lang="en-US" sz="3750" err="1"/>
              <a:t>homogènes</a:t>
            </a:r>
            <a:r>
              <a:rPr lang="en-US" sz="3750"/>
              <a:t> le process, flexible </a:t>
            </a:r>
            <a:r>
              <a:rPr lang="en-US" sz="3750" err="1"/>
              <a:t>en</a:t>
            </a:r>
            <a:r>
              <a:rPr lang="en-US" sz="3750"/>
              <a:t> </a:t>
            </a:r>
            <a:r>
              <a:rPr lang="en-US" sz="3750" err="1"/>
              <a:t>termes</a:t>
            </a:r>
            <a:r>
              <a:rPr lang="en-US" sz="3750"/>
              <a:t> de timing et de scope … et on parle de documents</a:t>
            </a:r>
          </a:p>
          <a:p>
            <a:pPr marL="355600" marR="5080" indent="-342900" algn="l">
              <a:lnSpc>
                <a:spcPts val="2850"/>
              </a:lnSpc>
              <a:spcBef>
                <a:spcPts val="219"/>
              </a:spcBef>
              <a:buFont typeface="Arial" panose="020B0604020202020204" pitchFamily="34" charset="0"/>
              <a:buChar char="•"/>
            </a:pPr>
            <a:endParaRPr spc="-1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11842524" cy="574516"/>
          </a:xfrm>
          <a:prstGeom prst="rect">
            <a:avLst/>
          </a:prstGeom>
        </p:spPr>
        <p:txBody>
          <a:bodyPr vert="horz" wrap="square" lIns="0" tIns="12700" rIns="0" bIns="0" rtlCol="0">
            <a:spAutoFit/>
          </a:bodyPr>
          <a:lstStyle/>
          <a:p>
            <a:pPr marL="12700">
              <a:lnSpc>
                <a:spcPct val="100000"/>
              </a:lnSpc>
              <a:spcBef>
                <a:spcPts val="100"/>
              </a:spcBef>
            </a:pPr>
            <a:r>
              <a:rPr lang="fr-FR" spc="-20">
                <a:solidFill>
                  <a:srgbClr val="001689"/>
                </a:solidFill>
              </a:rPr>
              <a:t>Méta synthèse des évaluations – Fondements</a:t>
            </a:r>
            <a:endParaRPr spc="-20">
              <a:solidFill>
                <a:srgbClr val="001689"/>
              </a:solidFill>
            </a:endParaRPr>
          </a:p>
        </p:txBody>
      </p:sp>
      <p:pic>
        <p:nvPicPr>
          <p:cNvPr id="5" name="Picture 9" descr="Text&#10;&#10;Description automatically generated">
            <a:extLst>
              <a:ext uri="{FF2B5EF4-FFF2-40B4-BE49-F238E27FC236}">
                <a16:creationId xmlns:a16="http://schemas.microsoft.com/office/drawing/2014/main" id="{2AED6212-DB5A-6516-1A45-894D4DCF725F}"/>
              </a:ext>
            </a:extLst>
          </p:cNvPr>
          <p:cNvPicPr>
            <a:picLocks noChangeAspect="1"/>
          </p:cNvPicPr>
          <p:nvPr/>
        </p:nvPicPr>
        <p:blipFill rotWithShape="1">
          <a:blip r:embed="rId4">
            <a:extLst>
              <a:ext uri="{28A0092B-C50C-407E-A947-70E740481C1C}">
                <a14:useLocalDpi xmlns:a14="http://schemas.microsoft.com/office/drawing/2010/main" val="0"/>
              </a:ext>
            </a:extLst>
          </a:blip>
          <a:srcRect b="21321"/>
          <a:stretch/>
        </p:blipFill>
        <p:spPr>
          <a:xfrm>
            <a:off x="10439402" y="5147778"/>
            <a:ext cx="6750763" cy="3373440"/>
          </a:xfrm>
          <a:prstGeom prst="rect">
            <a:avLst/>
          </a:prstGeom>
        </p:spPr>
      </p:pic>
      <p:pic>
        <p:nvPicPr>
          <p:cNvPr id="10" name="Image 9" descr="Une image contenant horloge, Instrument de mesure, regarder, cercle&#10;&#10;Description générée automatiquement">
            <a:extLst>
              <a:ext uri="{FF2B5EF4-FFF2-40B4-BE49-F238E27FC236}">
                <a16:creationId xmlns:a16="http://schemas.microsoft.com/office/drawing/2014/main" id="{92924FED-FCC3-1345-C4C1-F962415E7ED2}"/>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0439402" y="2091178"/>
            <a:ext cx="2895600" cy="2895600"/>
          </a:xfrm>
          <a:prstGeom prst="rect">
            <a:avLst/>
          </a:prstGeom>
        </p:spPr>
      </p:pic>
    </p:spTree>
    <p:extLst>
      <p:ext uri="{BB962C8B-B14F-4D97-AF65-F5344CB8AC3E}">
        <p14:creationId xmlns:p14="http://schemas.microsoft.com/office/powerpoint/2010/main" val="1509613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749300" y="2049310"/>
            <a:ext cx="8775700" cy="7461080"/>
          </a:xfrm>
          <a:prstGeom prst="rect">
            <a:avLst/>
          </a:prstGeom>
        </p:spPr>
        <p:txBody>
          <a:bodyPr vert="horz" wrap="square" lIns="0" tIns="27939" rIns="0" bIns="0" rtlCol="0">
            <a:spAutoFit/>
          </a:bodyPr>
          <a:lstStyle/>
          <a:p>
            <a:pPr marL="355600" marR="5080" indent="-342900">
              <a:lnSpc>
                <a:spcPts val="3100"/>
              </a:lnSpc>
              <a:spcBef>
                <a:spcPts val="219"/>
              </a:spcBef>
              <a:buFont typeface="Arial" panose="020B0604020202020204" pitchFamily="34" charset="0"/>
              <a:buChar char="•"/>
            </a:pPr>
            <a:r>
              <a:rPr lang="en-US" sz="3750" err="1"/>
              <a:t>Adatper</a:t>
            </a:r>
            <a:r>
              <a:rPr lang="en-US" sz="3750"/>
              <a:t> les approaches de Revue </a:t>
            </a:r>
            <a:r>
              <a:rPr lang="en-US" sz="3750" err="1"/>
              <a:t>systematique</a:t>
            </a:r>
            <a:r>
              <a:rPr lang="en-US" sz="3750"/>
              <a:t> aux </a:t>
            </a:r>
            <a:r>
              <a:rPr lang="en-US" sz="3750" err="1"/>
              <a:t>besoins</a:t>
            </a:r>
            <a:r>
              <a:rPr lang="en-US" sz="3750"/>
              <a:t> </a:t>
            </a:r>
            <a:r>
              <a:rPr lang="en-US" sz="3750" err="1"/>
              <a:t>d’informations</a:t>
            </a:r>
            <a:r>
              <a:rPr lang="en-US" sz="3750"/>
              <a:t> </a:t>
            </a:r>
            <a:r>
              <a:rPr lang="en-US" sz="3750" err="1"/>
              <a:t>specifiques</a:t>
            </a:r>
            <a:endParaRPr lang="en-US" sz="3750"/>
          </a:p>
          <a:p>
            <a:pPr marL="355600" marR="5080" indent="-342900">
              <a:lnSpc>
                <a:spcPts val="3100"/>
              </a:lnSpc>
              <a:spcBef>
                <a:spcPts val="219"/>
              </a:spcBef>
              <a:buFont typeface="Arial" panose="020B0604020202020204" pitchFamily="34" charset="0"/>
              <a:buChar char="•"/>
            </a:pPr>
            <a:endParaRPr lang="en-US" sz="3750"/>
          </a:p>
          <a:p>
            <a:pPr marL="355600" marR="5080" indent="-342900">
              <a:lnSpc>
                <a:spcPts val="3100"/>
              </a:lnSpc>
              <a:spcBef>
                <a:spcPts val="219"/>
              </a:spcBef>
              <a:buFont typeface="Arial" panose="020B0604020202020204" pitchFamily="34" charset="0"/>
              <a:buChar char="•"/>
            </a:pPr>
            <a:r>
              <a:rPr lang="en-US" sz="3750" err="1"/>
              <a:t>Rendre</a:t>
            </a:r>
            <a:r>
              <a:rPr lang="en-US" sz="3750"/>
              <a:t> auditable &gt;&gt; coding</a:t>
            </a:r>
          </a:p>
          <a:p>
            <a:pPr marL="12700" marR="5080">
              <a:lnSpc>
                <a:spcPts val="3100"/>
              </a:lnSpc>
              <a:spcBef>
                <a:spcPts val="219"/>
              </a:spcBef>
            </a:pPr>
            <a:endParaRPr lang="en-US" sz="3750"/>
          </a:p>
          <a:p>
            <a:pPr marL="355600" marR="5080" indent="-342900">
              <a:lnSpc>
                <a:spcPts val="3100"/>
              </a:lnSpc>
              <a:spcBef>
                <a:spcPts val="219"/>
              </a:spcBef>
              <a:buFont typeface="Arial" panose="020B0604020202020204" pitchFamily="34" charset="0"/>
              <a:buChar char="•"/>
            </a:pPr>
            <a:r>
              <a:rPr lang="en-US" sz="3750" err="1"/>
              <a:t>Rendre</a:t>
            </a:r>
            <a:r>
              <a:rPr lang="en-US" sz="3750"/>
              <a:t> possible le morcellement des taches (</a:t>
            </a:r>
            <a:r>
              <a:rPr lang="en-US" sz="3750" err="1"/>
              <a:t>flexibilité</a:t>
            </a:r>
            <a:r>
              <a:rPr lang="en-US" sz="3750"/>
              <a:t> timeline et scope)</a:t>
            </a:r>
          </a:p>
          <a:p>
            <a:pPr marL="355600" marR="5080" indent="-342900">
              <a:lnSpc>
                <a:spcPts val="3100"/>
              </a:lnSpc>
              <a:spcBef>
                <a:spcPts val="219"/>
              </a:spcBef>
              <a:buFont typeface="Arial" panose="020B0604020202020204" pitchFamily="34" charset="0"/>
              <a:buChar char="•"/>
            </a:pPr>
            <a:endParaRPr lang="en-US" sz="3750"/>
          </a:p>
          <a:p>
            <a:pPr marL="355600" marR="5080" indent="-342900">
              <a:lnSpc>
                <a:spcPts val="3100"/>
              </a:lnSpc>
              <a:spcBef>
                <a:spcPts val="219"/>
              </a:spcBef>
              <a:buFont typeface="Arial" panose="020B0604020202020204" pitchFamily="34" charset="0"/>
              <a:buChar char="•"/>
            </a:pPr>
            <a:r>
              <a:rPr lang="en-US" sz="3750" err="1"/>
              <a:t>Cibler</a:t>
            </a:r>
            <a:r>
              <a:rPr lang="en-US" sz="3750"/>
              <a:t> les </a:t>
            </a:r>
            <a:r>
              <a:rPr lang="en-US" sz="3750" err="1"/>
              <a:t>universités</a:t>
            </a:r>
            <a:r>
              <a:rPr lang="en-US" sz="3750"/>
              <a:t> et </a:t>
            </a:r>
            <a:r>
              <a:rPr lang="en-US" sz="3750" err="1"/>
              <a:t>Laboratoires</a:t>
            </a:r>
            <a:r>
              <a:rPr lang="en-US" sz="3750"/>
              <a:t> de </a:t>
            </a:r>
            <a:r>
              <a:rPr lang="en-US" sz="3750" err="1"/>
              <a:t>recherches</a:t>
            </a:r>
            <a:r>
              <a:rPr lang="en-US" sz="3750"/>
              <a:t> – RH (futures </a:t>
            </a:r>
            <a:r>
              <a:rPr lang="en-US" sz="3750" err="1"/>
              <a:t>partenaires</a:t>
            </a:r>
            <a:r>
              <a:rPr lang="en-US" sz="3750"/>
              <a:t> de KM)</a:t>
            </a:r>
          </a:p>
          <a:p>
            <a:pPr marL="12700" marR="5080">
              <a:lnSpc>
                <a:spcPts val="3100"/>
              </a:lnSpc>
              <a:spcBef>
                <a:spcPts val="219"/>
              </a:spcBef>
            </a:pPr>
            <a:endParaRPr lang="en-US" sz="3750"/>
          </a:p>
          <a:p>
            <a:pPr marL="355600" marR="5080" indent="-342900">
              <a:lnSpc>
                <a:spcPts val="3100"/>
              </a:lnSpc>
              <a:spcBef>
                <a:spcPts val="219"/>
              </a:spcBef>
              <a:buFont typeface="Arial" panose="020B0604020202020204" pitchFamily="34" charset="0"/>
              <a:buChar char="•"/>
            </a:pPr>
            <a:r>
              <a:rPr lang="en-US" sz="3750"/>
              <a:t>Former, </a:t>
            </a:r>
            <a:r>
              <a:rPr lang="en-US" sz="3750" err="1"/>
              <a:t>accompagner</a:t>
            </a:r>
            <a:r>
              <a:rPr lang="en-US" sz="3750"/>
              <a:t>, </a:t>
            </a:r>
            <a:r>
              <a:rPr lang="en-US" sz="3750" err="1"/>
              <a:t>ajuster</a:t>
            </a:r>
            <a:r>
              <a:rPr lang="en-US" sz="3750"/>
              <a:t> …</a:t>
            </a:r>
          </a:p>
          <a:p>
            <a:pPr marL="355600" marR="5080" indent="-342900">
              <a:lnSpc>
                <a:spcPts val="3100"/>
              </a:lnSpc>
              <a:spcBef>
                <a:spcPts val="219"/>
              </a:spcBef>
              <a:buFont typeface="Arial" panose="020B0604020202020204" pitchFamily="34" charset="0"/>
              <a:buChar char="•"/>
            </a:pPr>
            <a:endParaRPr lang="en-US" sz="3750"/>
          </a:p>
          <a:p>
            <a:pPr marL="355600" marR="5080" indent="-342900">
              <a:lnSpc>
                <a:spcPts val="3100"/>
              </a:lnSpc>
              <a:spcBef>
                <a:spcPts val="219"/>
              </a:spcBef>
              <a:buFont typeface="Arial" panose="020B0604020202020204" pitchFamily="34" charset="0"/>
              <a:buChar char="•"/>
            </a:pPr>
            <a:r>
              <a:rPr lang="en-US" sz="3750"/>
              <a:t>Experimentation et Gestion Agile</a:t>
            </a:r>
          </a:p>
          <a:p>
            <a:pPr marL="355600" marR="5080" indent="-342900">
              <a:lnSpc>
                <a:spcPts val="3100"/>
              </a:lnSpc>
              <a:spcBef>
                <a:spcPts val="219"/>
              </a:spcBef>
              <a:buFont typeface="Arial" panose="020B0604020202020204" pitchFamily="34" charset="0"/>
              <a:buChar char="•"/>
            </a:pPr>
            <a:endParaRPr lang="en-US" sz="3750"/>
          </a:p>
          <a:p>
            <a:pPr marL="355600" marR="5080" indent="-342900">
              <a:lnSpc>
                <a:spcPts val="2850"/>
              </a:lnSpc>
              <a:spcBef>
                <a:spcPts val="219"/>
              </a:spcBef>
              <a:buFont typeface="Arial" panose="020B0604020202020204" pitchFamily="34" charset="0"/>
              <a:buChar char="•"/>
            </a:pPr>
            <a:endParaRPr spc="-1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11842524" cy="574516"/>
          </a:xfrm>
          <a:prstGeom prst="rect">
            <a:avLst/>
          </a:prstGeom>
        </p:spPr>
        <p:txBody>
          <a:bodyPr vert="horz" wrap="square" lIns="0" tIns="12700" rIns="0" bIns="0" rtlCol="0">
            <a:spAutoFit/>
          </a:bodyPr>
          <a:lstStyle/>
          <a:p>
            <a:pPr marL="12700">
              <a:lnSpc>
                <a:spcPct val="100000"/>
              </a:lnSpc>
              <a:spcBef>
                <a:spcPts val="100"/>
              </a:spcBef>
            </a:pPr>
            <a:r>
              <a:rPr lang="fr-FR" spc="-20">
                <a:solidFill>
                  <a:srgbClr val="001689"/>
                </a:solidFill>
              </a:rPr>
              <a:t>Méta synthèse des évaluations – </a:t>
            </a:r>
            <a:r>
              <a:rPr lang="fr-FR" spc="-20" err="1">
                <a:solidFill>
                  <a:srgbClr val="001689"/>
                </a:solidFill>
              </a:rPr>
              <a:t>Strategies</a:t>
            </a:r>
            <a:endParaRPr spc="-20">
              <a:solidFill>
                <a:srgbClr val="001689"/>
              </a:solidFill>
            </a:endParaRPr>
          </a:p>
        </p:txBody>
      </p:sp>
      <p:pic>
        <p:nvPicPr>
          <p:cNvPr id="9" name="Image 8">
            <a:extLst>
              <a:ext uri="{FF2B5EF4-FFF2-40B4-BE49-F238E27FC236}">
                <a16:creationId xmlns:a16="http://schemas.microsoft.com/office/drawing/2014/main" id="{BCBD24B3-47B0-84FF-84AA-E97C4A14BF4D}"/>
              </a:ext>
            </a:extLst>
          </p:cNvPr>
          <p:cNvPicPr>
            <a:picLocks noChangeAspect="1"/>
          </p:cNvPicPr>
          <p:nvPr/>
        </p:nvPicPr>
        <p:blipFill>
          <a:blip r:embed="rId4"/>
          <a:stretch>
            <a:fillRect/>
          </a:stretch>
        </p:blipFill>
        <p:spPr>
          <a:xfrm>
            <a:off x="9923376" y="2075592"/>
            <a:ext cx="8324850" cy="2819400"/>
          </a:xfrm>
          <a:prstGeom prst="rect">
            <a:avLst/>
          </a:prstGeom>
        </p:spPr>
      </p:pic>
      <p:pic>
        <p:nvPicPr>
          <p:cNvPr id="13" name="Image 12">
            <a:extLst>
              <a:ext uri="{FF2B5EF4-FFF2-40B4-BE49-F238E27FC236}">
                <a16:creationId xmlns:a16="http://schemas.microsoft.com/office/drawing/2014/main" id="{40414E5D-3EE9-6CC9-13D8-1A00026ACCDB}"/>
              </a:ext>
            </a:extLst>
          </p:cNvPr>
          <p:cNvPicPr>
            <a:picLocks noChangeAspect="1"/>
          </p:cNvPicPr>
          <p:nvPr/>
        </p:nvPicPr>
        <p:blipFill>
          <a:blip r:embed="rId5"/>
          <a:stretch>
            <a:fillRect/>
          </a:stretch>
        </p:blipFill>
        <p:spPr>
          <a:xfrm>
            <a:off x="9923376" y="5905500"/>
            <a:ext cx="8220075" cy="1998125"/>
          </a:xfrm>
          <a:prstGeom prst="rect">
            <a:avLst/>
          </a:prstGeom>
        </p:spPr>
      </p:pic>
    </p:spTree>
    <p:extLst>
      <p:ext uri="{BB962C8B-B14F-4D97-AF65-F5344CB8AC3E}">
        <p14:creationId xmlns:p14="http://schemas.microsoft.com/office/powerpoint/2010/main" val="2590433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371600" y="4048296"/>
            <a:ext cx="14233525" cy="2190407"/>
          </a:xfrm>
          <a:prstGeom prst="rect">
            <a:avLst/>
          </a:prstGeom>
        </p:spPr>
        <p:txBody>
          <a:bodyPr vert="horz" wrap="square" lIns="0" tIns="27939" rIns="0" bIns="0" rtlCol="0">
            <a:spAutoFit/>
          </a:bodyPr>
          <a:lstStyle/>
          <a:p>
            <a:pPr marL="12700" marR="5080">
              <a:lnSpc>
                <a:spcPts val="2850"/>
              </a:lnSpc>
              <a:spcBef>
                <a:spcPts val="219"/>
              </a:spcBef>
            </a:pPr>
            <a:r>
              <a:rPr lang="en-US" sz="8000" spc="-55" err="1"/>
              <a:t>Misaotra</a:t>
            </a:r>
            <a:r>
              <a:rPr lang="en-US" sz="8000" spc="-55"/>
              <a:t> </a:t>
            </a:r>
            <a:r>
              <a:rPr lang="en-US" sz="8000" spc="-55" err="1"/>
              <a:t>tompoko</a:t>
            </a:r>
            <a:r>
              <a:rPr lang="en-US" sz="8000" spc="-55"/>
              <a:t> !!!</a:t>
            </a:r>
          </a:p>
          <a:p>
            <a:pPr marL="12700" marR="5080">
              <a:lnSpc>
                <a:spcPts val="2850"/>
              </a:lnSpc>
              <a:spcBef>
                <a:spcPts val="219"/>
              </a:spcBef>
            </a:pPr>
            <a:endParaRPr lang="en-US" sz="8000" spc="-55"/>
          </a:p>
          <a:p>
            <a:pPr marL="12700" marR="5080">
              <a:lnSpc>
                <a:spcPts val="2850"/>
              </a:lnSpc>
              <a:spcBef>
                <a:spcPts val="219"/>
              </a:spcBef>
            </a:pPr>
            <a:endParaRPr lang="en-US" sz="8000" spc="-55"/>
          </a:p>
          <a:p>
            <a:pPr marL="12700" marR="5080">
              <a:lnSpc>
                <a:spcPts val="2850"/>
              </a:lnSpc>
              <a:spcBef>
                <a:spcPts val="219"/>
              </a:spcBef>
            </a:pPr>
            <a:endParaRPr lang="en-US" sz="8000" spc="-55"/>
          </a:p>
          <a:p>
            <a:pPr marL="12700" marR="5080">
              <a:lnSpc>
                <a:spcPts val="2850"/>
              </a:lnSpc>
              <a:spcBef>
                <a:spcPts val="219"/>
              </a:spcBef>
            </a:pPr>
            <a:r>
              <a:rPr lang="en-US" sz="8000" spc="-55"/>
              <a:t>Merci !!!</a:t>
            </a:r>
            <a:endParaRPr sz="8000" spc="-1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FR" spc="-20">
                <a:solidFill>
                  <a:srgbClr val="001689"/>
                </a:solidFill>
              </a:rPr>
              <a:t>Méta synthèse des évaluations</a:t>
            </a:r>
            <a:endParaRPr spc="-20">
              <a:solidFill>
                <a:srgbClr val="001689"/>
              </a:solidFill>
            </a:endParaRPr>
          </a:p>
        </p:txBody>
      </p:sp>
    </p:spTree>
    <p:extLst>
      <p:ext uri="{BB962C8B-B14F-4D97-AF65-F5344CB8AC3E}">
        <p14:creationId xmlns:p14="http://schemas.microsoft.com/office/powerpoint/2010/main" val="356708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r="-41000"/>
          </a:stretch>
        </a:blipFill>
        <a:effectLst/>
      </p:bgPr>
    </p:bg>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1143000" y="4747172"/>
            <a:ext cx="8610600" cy="1470467"/>
          </a:xfrm>
          <a:prstGeom prst="rect">
            <a:avLst/>
          </a:prstGeom>
        </p:spPr>
        <p:txBody>
          <a:bodyPr vert="horz" wrap="square" lIns="0" tIns="148590" rIns="0" bIns="0" rtlCol="0">
            <a:spAutoFit/>
          </a:bodyPr>
          <a:lstStyle/>
          <a:p>
            <a:pPr marL="12700" marR="5080">
              <a:lnSpc>
                <a:spcPts val="5100"/>
              </a:lnSpc>
              <a:spcBef>
                <a:spcPts val="1170"/>
              </a:spcBef>
            </a:pPr>
            <a:r>
              <a:rPr lang="fr-FR" sz="4800" dirty="0" err="1">
                <a:solidFill>
                  <a:srgbClr val="4959D4"/>
                </a:solidFill>
                <a:latin typeface="DM Sans"/>
              </a:rPr>
              <a:t>Métasynthèse</a:t>
            </a:r>
            <a:r>
              <a:rPr lang="fr-FR" sz="4800" dirty="0">
                <a:solidFill>
                  <a:srgbClr val="4959D4"/>
                </a:solidFill>
                <a:latin typeface="DM Sans"/>
              </a:rPr>
              <a:t> : définitions et cadrage</a:t>
            </a:r>
            <a:endParaRPr lang="en-US" sz="4800" dirty="0">
              <a:solidFill>
                <a:srgbClr val="4959D4"/>
              </a:solidFill>
              <a:latin typeface="DM Sans"/>
            </a:endParaRPr>
          </a:p>
        </p:txBody>
      </p:sp>
      <p:pic>
        <p:nvPicPr>
          <p:cNvPr id="9" name="Picture 8" descr="A blue text on a black background&#10;&#10;Description automatically generated">
            <a:extLst>
              <a:ext uri="{FF2B5EF4-FFF2-40B4-BE49-F238E27FC236}">
                <a16:creationId xmlns:a16="http://schemas.microsoft.com/office/drawing/2014/main" id="{64A14DCF-E2B4-BD86-EF98-F0445DB8B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40125"/>
            <a:ext cx="4560165" cy="1527175"/>
          </a:xfrm>
          <a:prstGeom prst="rect">
            <a:avLst/>
          </a:prstGeom>
        </p:spPr>
      </p:pic>
      <p:pic>
        <p:nvPicPr>
          <p:cNvPr id="3" name="Image 2">
            <a:extLst>
              <a:ext uri="{FF2B5EF4-FFF2-40B4-BE49-F238E27FC236}">
                <a16:creationId xmlns:a16="http://schemas.microsoft.com/office/drawing/2014/main" id="{4544B363-026C-A5EE-8F29-1890D03606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171700"/>
            <a:ext cx="14233525" cy="4360232"/>
          </a:xfrm>
          <a:prstGeom prst="rect">
            <a:avLst/>
          </a:prstGeom>
        </p:spPr>
        <p:txBody>
          <a:bodyPr vert="horz" wrap="square" lIns="0" tIns="27939" rIns="0" bIns="0" rtlCol="0">
            <a:spAutoFit/>
          </a:bodyPr>
          <a:lstStyle/>
          <a:p>
            <a:r>
              <a:rPr lang="fr-FR" dirty="0"/>
              <a:t>« Une </a:t>
            </a:r>
            <a:r>
              <a:rPr lang="fr-FR" dirty="0" err="1"/>
              <a:t>métasynthèse</a:t>
            </a:r>
            <a:r>
              <a:rPr lang="fr-FR" dirty="0"/>
              <a:t> est un ensemble de </a:t>
            </a:r>
            <a:r>
              <a:rPr lang="fr-FR" u="sng" dirty="0"/>
              <a:t>méthodes qualitatives </a:t>
            </a:r>
            <a:r>
              <a:rPr lang="fr-FR" dirty="0"/>
              <a:t>d’analyse secondaire dont l’apport spécifique est </a:t>
            </a:r>
            <a:r>
              <a:rPr lang="fr-FR" u="sng" dirty="0"/>
              <a:t>d’aller au-delà de la simple addition de résultats</a:t>
            </a:r>
            <a:r>
              <a:rPr lang="fr-FR" dirty="0"/>
              <a:t>, pour obtenir une transformation de ces résultats et une </a:t>
            </a:r>
            <a:r>
              <a:rPr lang="fr-FR" u="sng" dirty="0"/>
              <a:t>réinterprétation</a:t>
            </a:r>
            <a:r>
              <a:rPr lang="fr-FR" dirty="0"/>
              <a:t> qui permettra </a:t>
            </a:r>
            <a:r>
              <a:rPr lang="fr-FR" u="sng" dirty="0"/>
              <a:t>d’avancer plus avant dans la compréhension </a:t>
            </a:r>
            <a:r>
              <a:rPr lang="fr-FR" dirty="0"/>
              <a:t>du phénomène étudié. »</a:t>
            </a:r>
            <a:r>
              <a:rPr lang="fr-FR" baseline="30000" dirty="0"/>
              <a:t>1</a:t>
            </a:r>
          </a:p>
          <a:p>
            <a:pPr marL="152400" indent="0">
              <a:buNone/>
            </a:pPr>
            <a:endParaRPr lang="de-CH" baseline="30000" dirty="0"/>
          </a:p>
          <a:p>
            <a:r>
              <a:rPr lang="fr-FR" dirty="0"/>
              <a:t>Une </a:t>
            </a:r>
            <a:r>
              <a:rPr lang="fr-FR" dirty="0" err="1"/>
              <a:t>métasynthèse</a:t>
            </a:r>
            <a:r>
              <a:rPr lang="fr-FR" dirty="0"/>
              <a:t> s’attache à </a:t>
            </a:r>
            <a:r>
              <a:rPr lang="fr-FR" b="1" dirty="0"/>
              <a:t>répondre à une ou des questions de recherche, </a:t>
            </a:r>
            <a:r>
              <a:rPr lang="fr-FR" dirty="0"/>
              <a:t>à définir de manière participative. Ces questions peuvent être:  </a:t>
            </a:r>
          </a:p>
          <a:p>
            <a:pPr marL="152400" indent="0">
              <a:buNone/>
            </a:pPr>
            <a:endParaRPr lang="de-CH" dirty="0"/>
          </a:p>
          <a:p>
            <a:pPr lvl="1"/>
            <a:r>
              <a:rPr lang="fr-FR" sz="2400" dirty="0">
                <a:solidFill>
                  <a:srgbClr val="001689"/>
                </a:solidFill>
                <a:latin typeface="DM Sans"/>
                <a:cs typeface="DM Sans"/>
              </a:rPr>
              <a:t>A travers les évaluations étudiées, quelles interventions ont donné des résultats contribuant à l’atteinte des objectifs, pour quelles raisons et dans quelles circonstances? Quelles interventions n’ont pas été performantes, pour quelles raisons et dans quelles circonstances?</a:t>
            </a:r>
            <a:endParaRPr lang="de-CH" sz="2400" dirty="0">
              <a:solidFill>
                <a:srgbClr val="001689"/>
              </a:solidFill>
              <a:latin typeface="DM Sans"/>
              <a:cs typeface="DM Sans"/>
            </a:endParaRPr>
          </a:p>
          <a:p>
            <a:pPr marL="12700" marR="5080">
              <a:lnSpc>
                <a:spcPts val="2850"/>
              </a:lnSpc>
              <a:spcBef>
                <a:spcPts val="219"/>
              </a:spcBef>
            </a:pPr>
            <a:endParaRPr spc="-10"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CH" spc="-20" dirty="0">
                <a:solidFill>
                  <a:srgbClr val="001689"/>
                </a:solidFill>
              </a:rPr>
              <a:t>Définitions</a:t>
            </a:r>
            <a:endParaRPr spc="-20" dirty="0">
              <a:solidFill>
                <a:srgbClr val="001689"/>
              </a:solidFill>
            </a:endParaRPr>
          </a:p>
        </p:txBody>
      </p:sp>
      <p:sp>
        <p:nvSpPr>
          <p:cNvPr id="5" name="TextBox 4"/>
          <p:cNvSpPr txBox="1"/>
          <p:nvPr/>
        </p:nvSpPr>
        <p:spPr>
          <a:xfrm>
            <a:off x="1028290" y="8006911"/>
            <a:ext cx="13792200" cy="923330"/>
          </a:xfrm>
          <a:prstGeom prst="rect">
            <a:avLst/>
          </a:prstGeom>
          <a:noFill/>
        </p:spPr>
        <p:txBody>
          <a:bodyPr wrap="square" rtlCol="0">
            <a:spAutoFit/>
          </a:bodyPr>
          <a:lstStyle/>
          <a:p>
            <a:r>
              <a:rPr lang="fr-FR" sz="1800" dirty="0"/>
              <a:t>1. </a:t>
            </a:r>
            <a:r>
              <a:rPr lang="fr-FR" sz="1800" dirty="0" err="1"/>
              <a:t>Beaucher</a:t>
            </a:r>
            <a:r>
              <a:rPr lang="fr-FR" sz="1800" dirty="0"/>
              <a:t>, V. &amp; </a:t>
            </a:r>
            <a:r>
              <a:rPr lang="fr-FR" sz="1800" dirty="0" err="1"/>
              <a:t>Jutras</a:t>
            </a:r>
            <a:r>
              <a:rPr lang="fr-FR" sz="1800" dirty="0"/>
              <a:t>, F. (2007). Étude comparative de la </a:t>
            </a:r>
            <a:r>
              <a:rPr lang="fr-FR" sz="1800" dirty="0" err="1"/>
              <a:t>métasynthèse</a:t>
            </a:r>
            <a:r>
              <a:rPr lang="fr-FR" sz="1800" dirty="0"/>
              <a:t> et de la méta-analyse qualitative. Recherches qualitatives, 27(2), 58–77. https://doi.org/10.7202/1086786ar</a:t>
            </a:r>
            <a:endParaRPr lang="de-CH" sz="1800" dirty="0"/>
          </a:p>
          <a:p>
            <a:endParaRPr lang="de-CH" dirty="0"/>
          </a:p>
        </p:txBody>
      </p:sp>
    </p:spTree>
    <p:extLst>
      <p:ext uri="{BB962C8B-B14F-4D97-AF65-F5344CB8AC3E}">
        <p14:creationId xmlns:p14="http://schemas.microsoft.com/office/powerpoint/2010/main" val="2796158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774700" y="1935402"/>
            <a:ext cx="9652000" cy="7443062"/>
          </a:xfrm>
          <a:prstGeom prst="rect">
            <a:avLst/>
          </a:prstGeom>
        </p:spPr>
        <p:txBody>
          <a:bodyPr vert="horz" wrap="square" lIns="0" tIns="27939" rIns="0" bIns="0" rtlCol="0">
            <a:spAutoFit/>
          </a:bodyPr>
          <a:lstStyle/>
          <a:p>
            <a:pPr marL="342900" indent="-342900">
              <a:buFont typeface="Arial" panose="020B0604020202020204" pitchFamily="34" charset="0"/>
              <a:buChar char="•"/>
            </a:pPr>
            <a:r>
              <a:rPr lang="fr-FR" dirty="0"/>
              <a:t>Une synthèse n’est PAS un résumé</a:t>
            </a:r>
          </a:p>
          <a:p>
            <a:pPr marL="342900" indent="-342900">
              <a:buFont typeface="Arial" panose="020B0604020202020204" pitchFamily="34" charset="0"/>
              <a:buChar char="•"/>
            </a:pPr>
            <a:r>
              <a:rPr lang="fr-FR" dirty="0"/>
              <a:t>Le résumé concerne un seul document – il s’agit de condenser un seul texte.</a:t>
            </a:r>
          </a:p>
          <a:p>
            <a:pPr marL="342900" indent="-342900">
              <a:buFont typeface="Arial" panose="020B0604020202020204" pitchFamily="34" charset="0"/>
              <a:buChar char="•"/>
            </a:pPr>
            <a:r>
              <a:rPr lang="fr-FR" dirty="0"/>
              <a:t>Une synthèse « synthétise » (met en commun) l’information contenue dans </a:t>
            </a:r>
            <a:r>
              <a:rPr lang="fr-FR" u="sng" dirty="0"/>
              <a:t>plusieurs documents et de ce fait, apporte une réinterprétation/une compréhension plus avancées/plus nuancée d’un sujet (« plus de sens »)</a:t>
            </a:r>
            <a:r>
              <a:rPr lang="fr-FR" dirty="0"/>
              <a:t>.</a:t>
            </a:r>
          </a:p>
          <a:p>
            <a:endParaRPr lang="fr-FR" dirty="0"/>
          </a:p>
          <a:p>
            <a:r>
              <a:rPr lang="fr-FR" b="1" dirty="0"/>
              <a:t>Deux notions essentielles</a:t>
            </a:r>
          </a:p>
          <a:p>
            <a:pPr marL="342900" indent="-342900">
              <a:buFont typeface="Arial" panose="020B0604020202020204" pitchFamily="34" charset="0"/>
              <a:buChar char="•"/>
            </a:pPr>
            <a:r>
              <a:rPr lang="fr-FR" dirty="0"/>
              <a:t>La synthèse </a:t>
            </a:r>
            <a:r>
              <a:rPr lang="fr-FR" b="1" dirty="0">
                <a:solidFill>
                  <a:srgbClr val="0070C0"/>
                </a:solidFill>
              </a:rPr>
              <a:t>répond à une commande ou à une « question de recherche »: </a:t>
            </a:r>
            <a:r>
              <a:rPr lang="fr-FR" dirty="0"/>
              <a:t>C'est en fonction du public visé (ici le client =UNICEF) que l'on conçoit une synthèse, en tenant compte de ses attentes, de ses besoins, de l'objectif visé.</a:t>
            </a:r>
          </a:p>
          <a:p>
            <a:endParaRPr lang="fr-FR" dirty="0"/>
          </a:p>
          <a:p>
            <a:pPr marL="342900" indent="-342900">
              <a:buFont typeface="Arial" panose="020B0604020202020204" pitchFamily="34" charset="0"/>
              <a:buChar char="•"/>
            </a:pPr>
            <a:r>
              <a:rPr lang="fr-FR" dirty="0"/>
              <a:t>La </a:t>
            </a:r>
            <a:r>
              <a:rPr lang="fr-FR" b="1" dirty="0">
                <a:solidFill>
                  <a:srgbClr val="0070C0"/>
                </a:solidFill>
              </a:rPr>
              <a:t>synthèse produit des informations nouvelles </a:t>
            </a:r>
            <a:r>
              <a:rPr lang="fr-FR" dirty="0"/>
              <a:t>(qui proviennent de la mise en commun de sources d’informations différentes). </a:t>
            </a:r>
          </a:p>
          <a:p>
            <a:pPr marL="742950" lvl="1" indent="-285750">
              <a:buFont typeface="Arial" panose="020B0604020202020204" pitchFamily="34" charset="0"/>
              <a:buChar char="•"/>
            </a:pPr>
            <a:r>
              <a:rPr lang="fr-FR" sz="2400" dirty="0">
                <a:solidFill>
                  <a:srgbClr val="001689"/>
                </a:solidFill>
                <a:latin typeface="DM Sans"/>
                <a:cs typeface="DM Sans"/>
              </a:rPr>
              <a:t>Sélectionner l’information, l’analyser et la classer afin de répondre à l’attente du client ou à la question de recherche</a:t>
            </a:r>
          </a:p>
          <a:p>
            <a:pPr marL="12700" marR="5080">
              <a:lnSpc>
                <a:spcPts val="2850"/>
              </a:lnSpc>
              <a:spcBef>
                <a:spcPts val="219"/>
              </a:spcBef>
            </a:pPr>
            <a:endParaRPr spc="-10"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CH" spc="-20" dirty="0">
                <a:solidFill>
                  <a:srgbClr val="001689"/>
                </a:solidFill>
              </a:rPr>
              <a:t>Définitions</a:t>
            </a:r>
            <a:endParaRPr spc="-20" dirty="0">
              <a:solidFill>
                <a:srgbClr val="001689"/>
              </a:solidFill>
            </a:endParaRPr>
          </a:p>
        </p:txBody>
      </p:sp>
      <p:sp>
        <p:nvSpPr>
          <p:cNvPr id="10" name="Oval Callout 9"/>
          <p:cNvSpPr/>
          <p:nvPr/>
        </p:nvSpPr>
        <p:spPr>
          <a:xfrm>
            <a:off x="10991709" y="1626791"/>
            <a:ext cx="6515381" cy="2004696"/>
          </a:xfrm>
          <a:prstGeom prst="wedgeEllipseCallout">
            <a:avLst>
              <a:gd name="adj1" fmla="val -38877"/>
              <a:gd name="adj2" fmla="val 140967"/>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solidFill>
                  <a:schemeClr val="tx1"/>
                </a:solidFill>
              </a:rPr>
              <a:t>Le résumé porte sur un document – mais la </a:t>
            </a:r>
            <a:r>
              <a:rPr lang="fr-FR" b="1" dirty="0">
                <a:solidFill>
                  <a:schemeClr val="tx1"/>
                </a:solidFill>
              </a:rPr>
              <a:t>synthèse porte sur un sujet/une thématique traitée différemment dans plusieurs documents </a:t>
            </a:r>
            <a:r>
              <a:rPr lang="fr-FR" dirty="0">
                <a:solidFill>
                  <a:schemeClr val="tx1"/>
                </a:solidFill>
              </a:rPr>
              <a:t>– la synthèse apporte un nouvel éclairage sur le sujet/la thématique</a:t>
            </a:r>
            <a:endParaRPr lang="de-CH" dirty="0">
              <a:solidFill>
                <a:schemeClr val="tx1"/>
              </a:solidFill>
            </a:endParaRPr>
          </a:p>
        </p:txBody>
      </p:sp>
      <p:sp>
        <p:nvSpPr>
          <p:cNvPr id="11" name="Slide Number Placeholder 5"/>
          <p:cNvSpPr>
            <a:spLocks noGrp="1"/>
          </p:cNvSpPr>
          <p:nvPr>
            <p:ph type="sldNum" sz="quarter" idx="4294967295"/>
          </p:nvPr>
        </p:nvSpPr>
        <p:spPr>
          <a:xfrm>
            <a:off x="13942605" y="7948595"/>
            <a:ext cx="2743200" cy="365125"/>
          </a:xfrm>
          <a:prstGeom prst="rect">
            <a:avLst/>
          </a:prstGeom>
        </p:spPr>
        <p:txBody>
          <a:bodyPr/>
          <a:lstStyle/>
          <a:p>
            <a:fld id="{7569B061-D534-4A42-B414-D13694DD8A95}" type="slidenum">
              <a:rPr lang="de-CH" smtClean="0"/>
              <a:t>16</a:t>
            </a:fld>
            <a:endParaRPr lang="de-CH"/>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49331" y="4478424"/>
            <a:ext cx="1443769" cy="1443769"/>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70789" y="4961398"/>
            <a:ext cx="776906" cy="776906"/>
          </a:xfrm>
          <a:prstGeom prst="rect">
            <a:avLst/>
          </a:prstGeom>
        </p:spPr>
      </p:pic>
      <p:pic>
        <p:nvPicPr>
          <p:cNvPr id="15" name="Picture 14"/>
          <p:cNvPicPr>
            <a:picLocks noChangeAspect="1"/>
          </p:cNvPicPr>
          <p:nvPr/>
        </p:nvPicPr>
        <p:blipFill>
          <a:blip r:embed="rId5"/>
          <a:stretch>
            <a:fillRect/>
          </a:stretch>
        </p:blipFill>
        <p:spPr>
          <a:xfrm>
            <a:off x="12423553" y="7114833"/>
            <a:ext cx="1502684" cy="1077396"/>
          </a:xfrm>
          <a:prstGeom prst="rect">
            <a:avLst/>
          </a:prstGeom>
        </p:spPr>
      </p:pic>
      <p:sp>
        <p:nvSpPr>
          <p:cNvPr id="16" name="TextBox 15"/>
          <p:cNvSpPr txBox="1"/>
          <p:nvPr/>
        </p:nvSpPr>
        <p:spPr>
          <a:xfrm>
            <a:off x="14249400" y="3921750"/>
            <a:ext cx="3493477" cy="584775"/>
          </a:xfrm>
          <a:prstGeom prst="rect">
            <a:avLst/>
          </a:prstGeom>
          <a:noFill/>
        </p:spPr>
        <p:txBody>
          <a:bodyPr wrap="square" rtlCol="0">
            <a:spAutoFit/>
          </a:bodyPr>
          <a:lstStyle/>
          <a:p>
            <a:r>
              <a:rPr lang="fr-FR" sz="3200" b="1" dirty="0"/>
              <a:t>RESUME</a:t>
            </a:r>
            <a:endParaRPr lang="de-CH" sz="3200" b="1" dirty="0"/>
          </a:p>
        </p:txBody>
      </p:sp>
      <p:sp>
        <p:nvSpPr>
          <p:cNvPr id="17" name="TextBox 16"/>
          <p:cNvSpPr txBox="1"/>
          <p:nvPr/>
        </p:nvSpPr>
        <p:spPr>
          <a:xfrm>
            <a:off x="13571912" y="6253833"/>
            <a:ext cx="3958738" cy="646331"/>
          </a:xfrm>
          <a:prstGeom prst="rect">
            <a:avLst/>
          </a:prstGeom>
          <a:noFill/>
        </p:spPr>
        <p:txBody>
          <a:bodyPr wrap="square" rtlCol="0">
            <a:spAutoFit/>
          </a:bodyPr>
          <a:lstStyle/>
          <a:p>
            <a:r>
              <a:rPr lang="fr-FR" sz="3600" b="1" dirty="0"/>
              <a:t>SYNTHESE</a:t>
            </a:r>
            <a:endParaRPr lang="de-CH" sz="3600" b="1" dirty="0"/>
          </a:p>
        </p:txBody>
      </p:sp>
      <p:pic>
        <p:nvPicPr>
          <p:cNvPr id="18" name="Picture 17"/>
          <p:cNvPicPr>
            <a:picLocks noChangeAspect="1"/>
          </p:cNvPicPr>
          <p:nvPr/>
        </p:nvPicPr>
        <p:blipFill>
          <a:blip r:embed="rId6"/>
          <a:stretch>
            <a:fillRect/>
          </a:stretch>
        </p:blipFill>
        <p:spPr>
          <a:xfrm>
            <a:off x="14249400" y="6862903"/>
            <a:ext cx="1301881" cy="1301881"/>
          </a:xfrm>
          <a:prstGeom prst="rect">
            <a:avLst/>
          </a:prstGeom>
        </p:spPr>
      </p:pic>
      <p:pic>
        <p:nvPicPr>
          <p:cNvPr id="19" name="Picture 18"/>
          <p:cNvPicPr>
            <a:picLocks noChangeAspect="1"/>
          </p:cNvPicPr>
          <p:nvPr/>
        </p:nvPicPr>
        <p:blipFill>
          <a:blip r:embed="rId7"/>
          <a:stretch>
            <a:fillRect/>
          </a:stretch>
        </p:blipFill>
        <p:spPr>
          <a:xfrm>
            <a:off x="16349526" y="7213331"/>
            <a:ext cx="921967" cy="921967"/>
          </a:xfrm>
          <a:prstGeom prst="rect">
            <a:avLst/>
          </a:prstGeom>
        </p:spPr>
      </p:pic>
      <p:sp>
        <p:nvSpPr>
          <p:cNvPr id="20" name="Right Arrow 19"/>
          <p:cNvSpPr/>
          <p:nvPr/>
        </p:nvSpPr>
        <p:spPr>
          <a:xfrm>
            <a:off x="14979577" y="5200308"/>
            <a:ext cx="466530" cy="27937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Right Arrow 20"/>
          <p:cNvSpPr/>
          <p:nvPr/>
        </p:nvSpPr>
        <p:spPr>
          <a:xfrm>
            <a:off x="15638198" y="7374157"/>
            <a:ext cx="466530" cy="279374"/>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2" name="TextBox 21"/>
          <p:cNvSpPr txBox="1"/>
          <p:nvPr/>
        </p:nvSpPr>
        <p:spPr>
          <a:xfrm>
            <a:off x="13921390" y="7513843"/>
            <a:ext cx="149826" cy="523220"/>
          </a:xfrm>
          <a:prstGeom prst="rect">
            <a:avLst/>
          </a:prstGeom>
          <a:noFill/>
        </p:spPr>
        <p:txBody>
          <a:bodyPr wrap="square" rtlCol="0">
            <a:spAutoFit/>
          </a:bodyPr>
          <a:lstStyle/>
          <a:p>
            <a:r>
              <a:rPr lang="fr-FR" sz="2800" dirty="0"/>
              <a:t>+</a:t>
            </a:r>
            <a:endParaRPr lang="de-CH" sz="2800" dirty="0"/>
          </a:p>
        </p:txBody>
      </p:sp>
    </p:spTree>
    <p:extLst>
      <p:ext uri="{BB962C8B-B14F-4D97-AF65-F5344CB8AC3E}">
        <p14:creationId xmlns:p14="http://schemas.microsoft.com/office/powerpoint/2010/main" val="4289622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171700"/>
            <a:ext cx="14233525" cy="4114010"/>
          </a:xfrm>
          <a:prstGeom prst="rect">
            <a:avLst/>
          </a:prstGeom>
        </p:spPr>
        <p:txBody>
          <a:bodyPr vert="horz" wrap="square" lIns="0" tIns="27939" rIns="0" bIns="0" rtlCol="0">
            <a:spAutoFit/>
          </a:bodyPr>
          <a:lstStyle/>
          <a:p>
            <a:pPr marL="385763" indent="-385763">
              <a:buFont typeface="+mj-lt"/>
              <a:buAutoNum type="arabicPeriod"/>
            </a:pPr>
            <a:r>
              <a:rPr lang="fr-FR" dirty="0"/>
              <a:t>Composition d’équipe pour réaliser une </a:t>
            </a:r>
            <a:r>
              <a:rPr lang="fr-FR" dirty="0" err="1"/>
              <a:t>métasynthèse</a:t>
            </a:r>
            <a:endParaRPr lang="fr-FR" dirty="0"/>
          </a:p>
          <a:p>
            <a:pPr marL="385763" indent="-385763">
              <a:buFont typeface="+mj-lt"/>
              <a:buAutoNum type="arabicPeriod"/>
            </a:pPr>
            <a:r>
              <a:rPr lang="fr-FR" dirty="0"/>
              <a:t>Sélection des évaluations pour la </a:t>
            </a:r>
            <a:r>
              <a:rPr lang="fr-FR" dirty="0" err="1"/>
              <a:t>métasynthèse</a:t>
            </a:r>
            <a:endParaRPr lang="fr-FR" dirty="0"/>
          </a:p>
          <a:p>
            <a:pPr marL="385763" indent="-385763">
              <a:buFont typeface="+mj-lt"/>
              <a:buAutoNum type="arabicPeriod"/>
            </a:pPr>
            <a:r>
              <a:rPr lang="fr-FR" dirty="0"/>
              <a:t>Formation des utilisateurs à </a:t>
            </a:r>
            <a:r>
              <a:rPr lang="fr-FR" dirty="0" err="1"/>
              <a:t>Zotero</a:t>
            </a:r>
            <a:r>
              <a:rPr lang="fr-FR" dirty="0"/>
              <a:t> (ou autre logiciel de bibliographie)</a:t>
            </a:r>
          </a:p>
          <a:p>
            <a:pPr marL="385763" indent="-385763">
              <a:buFont typeface="+mj-lt"/>
              <a:buAutoNum type="arabicPeriod"/>
            </a:pPr>
            <a:r>
              <a:rPr lang="fr-FR" dirty="0"/>
              <a:t>Création/adaptation de la grille de codage</a:t>
            </a:r>
          </a:p>
          <a:p>
            <a:pPr marL="385763" indent="-385763">
              <a:buFont typeface="+mj-lt"/>
              <a:buAutoNum type="arabicPeriod"/>
            </a:pPr>
            <a:r>
              <a:rPr lang="fr-FR" dirty="0"/>
              <a:t>Formation des utilisateurs sur le codage</a:t>
            </a:r>
          </a:p>
          <a:p>
            <a:pPr marL="385763" indent="-385763">
              <a:buFont typeface="+mj-lt"/>
              <a:buAutoNum type="arabicPeriod"/>
            </a:pPr>
            <a:r>
              <a:rPr lang="fr-FR" dirty="0"/>
              <a:t>Codage et assurance qualité lors du processus de codage (utilisation d’Excel)</a:t>
            </a:r>
          </a:p>
          <a:p>
            <a:pPr marL="385763" indent="-385763">
              <a:buFont typeface="+mj-lt"/>
              <a:buAutoNum type="arabicPeriod"/>
            </a:pPr>
            <a:r>
              <a:rPr lang="fr-FR" dirty="0"/>
              <a:t>Formation des utilisateurs à la méthodologie de la synthèse</a:t>
            </a:r>
          </a:p>
          <a:p>
            <a:pPr marL="385763" indent="-385763">
              <a:buFont typeface="+mj-lt"/>
              <a:buAutoNum type="arabicPeriod"/>
            </a:pPr>
            <a:r>
              <a:rPr lang="fr-FR" dirty="0"/>
              <a:t>Définir un canevas de synthèse</a:t>
            </a:r>
          </a:p>
          <a:p>
            <a:pPr marL="385763" indent="-385763">
              <a:buFont typeface="+mj-lt"/>
              <a:buAutoNum type="arabicPeriod"/>
            </a:pPr>
            <a:r>
              <a:rPr lang="fr-FR" dirty="0"/>
              <a:t>Préparatifs pour la synthèse (utilisation d’Excel)</a:t>
            </a:r>
          </a:p>
          <a:p>
            <a:pPr marL="385763" indent="-385763">
              <a:buFont typeface="+mj-lt"/>
              <a:buAutoNum type="arabicPeriod"/>
            </a:pPr>
            <a:r>
              <a:rPr lang="fr-FR" dirty="0"/>
              <a:t>Rédaction de synthèse et assurance qualité</a:t>
            </a:r>
          </a:p>
          <a:p>
            <a:pPr marL="12700" marR="5080">
              <a:lnSpc>
                <a:spcPts val="2850"/>
              </a:lnSpc>
              <a:spcBef>
                <a:spcPts val="219"/>
              </a:spcBef>
            </a:pPr>
            <a:endParaRPr spc="-10"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80650" y="370174"/>
            <a:ext cx="13976124" cy="1136208"/>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Les grandes étapes de réalisation de la </a:t>
            </a:r>
            <a:r>
              <a:rPr lang="fr-FR" spc="-20" dirty="0" err="1">
                <a:solidFill>
                  <a:srgbClr val="001689"/>
                </a:solidFill>
              </a:rPr>
              <a:t>métasynthèse</a:t>
            </a:r>
            <a:r>
              <a:rPr lang="fr-FR" spc="-20" dirty="0">
                <a:solidFill>
                  <a:srgbClr val="001689"/>
                </a:solidFill>
              </a:rPr>
              <a:t> pour UNICEF Madagascar</a:t>
            </a:r>
            <a:endParaRPr spc="-20" dirty="0">
              <a:solidFill>
                <a:srgbClr val="001689"/>
              </a:solidFill>
            </a:endParaRPr>
          </a:p>
        </p:txBody>
      </p:sp>
    </p:spTree>
    <p:extLst>
      <p:ext uri="{BB962C8B-B14F-4D97-AF65-F5344CB8AC3E}">
        <p14:creationId xmlns:p14="http://schemas.microsoft.com/office/powerpoint/2010/main" val="2282570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171700"/>
            <a:ext cx="14233525" cy="5411737"/>
          </a:xfrm>
          <a:prstGeom prst="rect">
            <a:avLst/>
          </a:prstGeom>
        </p:spPr>
        <p:txBody>
          <a:bodyPr vert="horz" wrap="square" lIns="0" tIns="27939" rIns="0" bIns="0" rtlCol="0">
            <a:spAutoFit/>
          </a:bodyPr>
          <a:lstStyle/>
          <a:p>
            <a:pPr marL="342900" indent="-342900">
              <a:buFont typeface="Arial" panose="020B0604020202020204" pitchFamily="34" charset="0"/>
              <a:buChar char="•"/>
            </a:pPr>
            <a:r>
              <a:rPr lang="fr-FR" dirty="0"/>
              <a:t>Un coordinateur de projet/d’équipe</a:t>
            </a:r>
          </a:p>
          <a:p>
            <a:pPr marL="800100" lvl="1" indent="-342900">
              <a:buFont typeface="Arial" panose="020B0604020202020204" pitchFamily="34" charset="0"/>
              <a:buChar char="•"/>
            </a:pPr>
            <a:r>
              <a:rPr lang="fr-FR" sz="2400" dirty="0">
                <a:solidFill>
                  <a:srgbClr val="001689"/>
                </a:solidFill>
                <a:latin typeface="DM Sans"/>
                <a:cs typeface="DM Sans"/>
              </a:rPr>
              <a:t>Coordonne la distribution et le suivi des tâches entre les membres de l’équipe</a:t>
            </a:r>
          </a:p>
          <a:p>
            <a:pPr marL="800100" lvl="1" indent="-342900">
              <a:buFont typeface="Arial" panose="020B0604020202020204" pitchFamily="34" charset="0"/>
              <a:buChar char="•"/>
            </a:pPr>
            <a:r>
              <a:rPr lang="fr-FR" sz="2400" dirty="0">
                <a:solidFill>
                  <a:srgbClr val="001689"/>
                </a:solidFill>
                <a:latin typeface="DM Sans"/>
                <a:cs typeface="DM Sans"/>
              </a:rPr>
              <a:t>En charge de la communication interne et externe (avec le client, les partenaires)</a:t>
            </a:r>
          </a:p>
          <a:p>
            <a:pPr marL="800100" lvl="1" indent="-342900">
              <a:buFont typeface="Arial" panose="020B0604020202020204" pitchFamily="34" charset="0"/>
              <a:buChar char="•"/>
            </a:pPr>
            <a:r>
              <a:rPr lang="fr-FR" sz="2400" dirty="0">
                <a:solidFill>
                  <a:srgbClr val="001689"/>
                </a:solidFill>
                <a:latin typeface="DM Sans"/>
                <a:cs typeface="DM Sans"/>
              </a:rPr>
              <a:t>En charge de l’organisation des réunions/des échanges, des </a:t>
            </a:r>
            <a:r>
              <a:rPr lang="fr-FR" sz="2400" dirty="0" err="1">
                <a:solidFill>
                  <a:srgbClr val="001689"/>
                </a:solidFill>
                <a:latin typeface="DM Sans"/>
                <a:cs typeface="DM Sans"/>
              </a:rPr>
              <a:t>comptes-rendus</a:t>
            </a:r>
            <a:r>
              <a:rPr lang="fr-FR" sz="2400" dirty="0">
                <a:solidFill>
                  <a:srgbClr val="001689"/>
                </a:solidFill>
                <a:latin typeface="DM Sans"/>
                <a:cs typeface="DM Sans"/>
              </a:rPr>
              <a:t> de réunions</a:t>
            </a:r>
          </a:p>
          <a:p>
            <a:pPr marL="800100" lvl="1" indent="-342900">
              <a:buFont typeface="Arial" panose="020B0604020202020204" pitchFamily="34" charset="0"/>
              <a:buChar char="•"/>
            </a:pPr>
            <a:r>
              <a:rPr lang="fr-FR" sz="2400" dirty="0">
                <a:solidFill>
                  <a:srgbClr val="001689"/>
                </a:solidFill>
                <a:latin typeface="DM Sans"/>
                <a:cs typeface="DM Sans"/>
              </a:rPr>
              <a:t>Gestion d’un dossier en ligne partagé et gestion de l’archivage</a:t>
            </a:r>
          </a:p>
          <a:p>
            <a:pPr marL="895350" lvl="1" indent="-285750">
              <a:buFont typeface="Arial" panose="020B0604020202020204" pitchFamily="34" charset="0"/>
              <a:buChar char="•"/>
            </a:pPr>
            <a:endParaRPr lang="fr-FR" dirty="0"/>
          </a:p>
          <a:p>
            <a:pPr marL="342900" indent="-342900">
              <a:buFont typeface="Arial" panose="020B0604020202020204" pitchFamily="34" charset="0"/>
              <a:buChar char="•"/>
            </a:pPr>
            <a:r>
              <a:rPr lang="fr-FR" dirty="0"/>
              <a:t>Un ou deux superviseurs pour l’assurance qualité</a:t>
            </a:r>
          </a:p>
          <a:p>
            <a:pPr marL="800100" lvl="1" indent="-342900">
              <a:buFont typeface="Arial" panose="020B0604020202020204" pitchFamily="34" charset="0"/>
              <a:buChar char="•"/>
            </a:pPr>
            <a:r>
              <a:rPr lang="fr-FR" sz="2400" dirty="0">
                <a:solidFill>
                  <a:srgbClr val="001689"/>
                </a:solidFill>
                <a:latin typeface="DM Sans"/>
                <a:cs typeface="DM Sans"/>
              </a:rPr>
              <a:t>Ils peuvent être des codeurs/rédacteurs mais avec la responsabilité supplémentaire d’assurer les processus d’assurance qualité: relecture, vérification des codes, etc…</a:t>
            </a:r>
          </a:p>
          <a:p>
            <a:pPr marL="895350" lvl="1" indent="-285750">
              <a:buFont typeface="Arial" panose="020B0604020202020204" pitchFamily="34" charset="0"/>
              <a:buChar char="•"/>
            </a:pPr>
            <a:endParaRPr lang="fr-FR" dirty="0"/>
          </a:p>
          <a:p>
            <a:pPr marL="342900" indent="-342900">
              <a:buFont typeface="Arial" panose="020B0604020202020204" pitchFamily="34" charset="0"/>
              <a:buChar char="•"/>
            </a:pPr>
            <a:r>
              <a:rPr lang="fr-FR" dirty="0"/>
              <a:t>Des codeurs/rédacteurs de synthèse</a:t>
            </a:r>
          </a:p>
          <a:p>
            <a:pPr marL="800100" lvl="1" indent="-342900">
              <a:buFont typeface="Arial" panose="020B0604020202020204" pitchFamily="34" charset="0"/>
              <a:buChar char="•"/>
            </a:pPr>
            <a:r>
              <a:rPr lang="fr-FR" sz="2400" dirty="0">
                <a:solidFill>
                  <a:srgbClr val="001689"/>
                </a:solidFill>
                <a:latin typeface="DM Sans"/>
                <a:cs typeface="DM Sans"/>
              </a:rPr>
              <a:t>En charge du codage</a:t>
            </a:r>
          </a:p>
          <a:p>
            <a:pPr marL="800100" lvl="1" indent="-342900">
              <a:buFont typeface="Arial" panose="020B0604020202020204" pitchFamily="34" charset="0"/>
              <a:buChar char="•"/>
            </a:pPr>
            <a:r>
              <a:rPr lang="fr-FR" sz="2400" dirty="0">
                <a:solidFill>
                  <a:srgbClr val="001689"/>
                </a:solidFill>
                <a:latin typeface="DM Sans"/>
                <a:cs typeface="DM Sans"/>
              </a:rPr>
              <a:t>En charge de la rédaction de synthèse</a:t>
            </a:r>
          </a:p>
          <a:p>
            <a:pPr marL="800100" lvl="1" indent="-342900">
              <a:buFont typeface="Arial" panose="020B0604020202020204" pitchFamily="34" charset="0"/>
              <a:buChar char="•"/>
            </a:pPr>
            <a:r>
              <a:rPr lang="fr-FR" sz="2400" dirty="0">
                <a:solidFill>
                  <a:srgbClr val="001689"/>
                </a:solidFill>
                <a:latin typeface="DM Sans"/>
                <a:cs typeface="DM Sans"/>
              </a:rPr>
              <a:t>Participe au processus d’assurance qualité par les pairs (travail en binôme)</a:t>
            </a:r>
            <a:endParaRPr lang="de-CH" sz="2400" dirty="0">
              <a:solidFill>
                <a:srgbClr val="001689"/>
              </a:solidFill>
              <a:latin typeface="DM Sans"/>
              <a:cs typeface="DM Sans"/>
            </a:endParaRPr>
          </a:p>
          <a:p>
            <a:pPr marL="12700" marR="5080">
              <a:lnSpc>
                <a:spcPts val="2850"/>
              </a:lnSpc>
              <a:spcBef>
                <a:spcPts val="219"/>
              </a:spcBef>
            </a:pPr>
            <a:endParaRPr spc="-10"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13976124" cy="574516"/>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1. Composition d’équipe pour réaliser une </a:t>
            </a:r>
            <a:r>
              <a:rPr lang="fr-FR" spc="-20" dirty="0" err="1">
                <a:solidFill>
                  <a:srgbClr val="001689"/>
                </a:solidFill>
              </a:rPr>
              <a:t>métasynthèse</a:t>
            </a:r>
            <a:endParaRPr spc="-20" dirty="0">
              <a:solidFill>
                <a:srgbClr val="001689"/>
              </a:solidFill>
            </a:endParaRPr>
          </a:p>
        </p:txBody>
      </p:sp>
    </p:spTree>
    <p:extLst>
      <p:ext uri="{BB962C8B-B14F-4D97-AF65-F5344CB8AC3E}">
        <p14:creationId xmlns:p14="http://schemas.microsoft.com/office/powerpoint/2010/main" val="1562742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171700"/>
            <a:ext cx="14233525" cy="4860304"/>
          </a:xfrm>
          <a:prstGeom prst="rect">
            <a:avLst/>
          </a:prstGeom>
        </p:spPr>
        <p:txBody>
          <a:bodyPr vert="horz" wrap="square" lIns="0" tIns="27939" rIns="0" bIns="0" rtlCol="0">
            <a:spAutoFit/>
          </a:bodyPr>
          <a:lstStyle/>
          <a:p>
            <a:pPr marL="342900" indent="-342900">
              <a:buFont typeface="Arial" panose="020B0604020202020204" pitchFamily="34" charset="0"/>
              <a:buChar char="•"/>
            </a:pPr>
            <a:r>
              <a:rPr lang="fr-FR" dirty="0"/>
              <a:t>En collaboration avec le client, définir des critères de sélection et d’inclusion des rapports d’évaluation à intégrer dans la </a:t>
            </a:r>
            <a:r>
              <a:rPr lang="fr-FR" dirty="0" err="1"/>
              <a:t>métasynthèse</a:t>
            </a:r>
            <a:endParaRPr lang="fr-FR" dirty="0"/>
          </a:p>
          <a:p>
            <a:pPr marL="4953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a:t>S’assurer de la qualité de chaque rapport inclus et de leur comparabilité avec les autres rapports: </a:t>
            </a:r>
          </a:p>
          <a:p>
            <a:pPr marL="800100" lvl="1" indent="-342900">
              <a:buFont typeface="Arial" panose="020B0604020202020204" pitchFamily="34" charset="0"/>
              <a:buChar char="•"/>
            </a:pPr>
            <a:r>
              <a:rPr lang="fr-FR" sz="2400" dirty="0">
                <a:solidFill>
                  <a:srgbClr val="001689"/>
                </a:solidFill>
                <a:latin typeface="DM Sans"/>
                <a:cs typeface="DM Sans"/>
              </a:rPr>
              <a:t>S’assurer de la comparabilité de rapports d’études scientifiques et rapports d’évaluations</a:t>
            </a:r>
          </a:p>
          <a:p>
            <a:pPr marL="800100" lvl="1" indent="-342900">
              <a:buFont typeface="Arial" panose="020B0604020202020204" pitchFamily="34" charset="0"/>
              <a:buChar char="•"/>
            </a:pPr>
            <a:r>
              <a:rPr lang="fr-FR" sz="2400" dirty="0">
                <a:solidFill>
                  <a:srgbClr val="001689"/>
                </a:solidFill>
                <a:latin typeface="DM Sans"/>
                <a:cs typeface="DM Sans"/>
              </a:rPr>
              <a:t>S’assurer de la comparabilité d’évaluations de thématiques techniques et évaluations programmatiques/de programmes pays</a:t>
            </a:r>
          </a:p>
          <a:p>
            <a:pPr marL="800100" lvl="1" indent="-342900">
              <a:buFont typeface="Arial" panose="020B0604020202020204" pitchFamily="34" charset="0"/>
              <a:buChar char="•"/>
            </a:pPr>
            <a:endParaRPr lang="fr-FR" sz="2400" dirty="0">
              <a:solidFill>
                <a:srgbClr val="001689"/>
              </a:solidFill>
              <a:latin typeface="DM Sans"/>
              <a:cs typeface="DM Sans"/>
            </a:endParaRPr>
          </a:p>
          <a:p>
            <a:pPr marL="342900" indent="-342900">
              <a:buFont typeface="Arial" panose="020B0604020202020204" pitchFamily="34" charset="0"/>
              <a:buChar char="•"/>
            </a:pPr>
            <a:r>
              <a:rPr lang="fr-FR" dirty="0">
                <a:solidFill>
                  <a:srgbClr val="FF66CC"/>
                </a:solidFill>
              </a:rPr>
              <a:t>Possibilité d’assigner un « score de qualité » aux rapports d’évaluation individuels: si un rapport est de moins bonne qualité, le « poids » de ses évidences dans la </a:t>
            </a:r>
            <a:r>
              <a:rPr lang="fr-FR" dirty="0" err="1">
                <a:solidFill>
                  <a:srgbClr val="FF66CC"/>
                </a:solidFill>
              </a:rPr>
              <a:t>métasynthèse</a:t>
            </a:r>
            <a:r>
              <a:rPr lang="fr-FR" dirty="0">
                <a:solidFill>
                  <a:srgbClr val="FF66CC"/>
                </a:solidFill>
              </a:rPr>
              <a:t> sera diminué</a:t>
            </a:r>
          </a:p>
          <a:p>
            <a:pPr lvl="1"/>
            <a:endParaRPr lang="fr-FR" sz="2400" dirty="0">
              <a:solidFill>
                <a:srgbClr val="001689"/>
              </a:solidFill>
              <a:latin typeface="DM Sans"/>
              <a:cs typeface="DM Sans"/>
            </a:endParaRPr>
          </a:p>
          <a:p>
            <a:pPr marL="355600" marR="5080" indent="-342900">
              <a:lnSpc>
                <a:spcPts val="2850"/>
              </a:lnSpc>
              <a:spcBef>
                <a:spcPts val="219"/>
              </a:spcBef>
              <a:buFont typeface="Arial" panose="020B0604020202020204" pitchFamily="34" charset="0"/>
              <a:buChar char="•"/>
            </a:pPr>
            <a:r>
              <a:rPr lang="fr-FR" spc="-10" dirty="0"/>
              <a:t>L’ensemble des rapports d’évaluation sélectionné = « body of </a:t>
            </a:r>
            <a:r>
              <a:rPr lang="fr-FR" spc="-10" dirty="0" err="1"/>
              <a:t>evidence</a:t>
            </a:r>
            <a:r>
              <a:rPr lang="fr-FR" spc="-10" dirty="0"/>
              <a:t> », il faut faire sens du « tout », l’ensemble du matériel d’évidence avec lequel on travaille</a:t>
            </a:r>
            <a:endParaRPr spc="-10"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13976124" cy="574516"/>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2. Sélection des évaluations pour la </a:t>
            </a:r>
            <a:r>
              <a:rPr lang="fr-FR" spc="-20" dirty="0" err="1">
                <a:solidFill>
                  <a:srgbClr val="001689"/>
                </a:solidFill>
              </a:rPr>
              <a:t>métasynthèse</a:t>
            </a:r>
            <a:endParaRPr spc="-20" dirty="0">
              <a:solidFill>
                <a:srgbClr val="001689"/>
              </a:solidFill>
            </a:endParaRPr>
          </a:p>
        </p:txBody>
      </p:sp>
    </p:spTree>
    <p:extLst>
      <p:ext uri="{BB962C8B-B14F-4D97-AF65-F5344CB8AC3E}">
        <p14:creationId xmlns:p14="http://schemas.microsoft.com/office/powerpoint/2010/main" val="93287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D55CA618-78A6-47F6-B865-E9315164FB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18287999" cy="102860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rtl="0"/>
            <a:endParaRPr lang="en-US" sz="2700" kern="1200">
              <a:solidFill>
                <a:prstClr val="white"/>
              </a:solidFill>
              <a:latin typeface="Calibri" panose="020F0502020204030204"/>
            </a:endParaRPr>
          </a:p>
        </p:txBody>
      </p:sp>
      <p:grpSp>
        <p:nvGrpSpPr>
          <p:cNvPr id="91" name="Group 90">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06883" y="-1"/>
            <a:ext cx="11474235" cy="8592200"/>
            <a:chOff x="329184" y="1"/>
            <a:chExt cx="524256" cy="5728133"/>
          </a:xfrm>
        </p:grpSpPr>
        <p:cxnSp>
          <p:nvCxnSpPr>
            <p:cNvPr id="92" name="Straight Connector 91">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3" name="Rectangle 92">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rtl="0"/>
              <a:endParaRPr lang="en-US" sz="2700" kern="1200" dirty="0">
                <a:solidFill>
                  <a:prstClr val="white"/>
                </a:solidFill>
                <a:latin typeface="Calibri" panose="020F0502020204030204"/>
              </a:endParaRPr>
            </a:p>
          </p:txBody>
        </p:sp>
      </p:grpSp>
      <p:sp>
        <p:nvSpPr>
          <p:cNvPr id="95" name="Rectangle 94">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696" y="477068"/>
            <a:ext cx="16498608" cy="798770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rtl="0"/>
            <a:endParaRPr lang="en-US" sz="2700" kern="1200">
              <a:solidFill>
                <a:prstClr val="white"/>
              </a:solidFill>
              <a:latin typeface="Calibri" panose="020F0502020204030204"/>
            </a:endParaRPr>
          </a:p>
        </p:txBody>
      </p:sp>
      <p:grpSp>
        <p:nvGrpSpPr>
          <p:cNvPr id="14" name="Groupe 13">
            <a:extLst>
              <a:ext uri="{FF2B5EF4-FFF2-40B4-BE49-F238E27FC236}">
                <a16:creationId xmlns:a16="http://schemas.microsoft.com/office/drawing/2014/main" id="{40F7A08E-6212-4DB3-2DC1-594885B7FE78}"/>
              </a:ext>
            </a:extLst>
          </p:cNvPr>
          <p:cNvGrpSpPr/>
          <p:nvPr/>
        </p:nvGrpSpPr>
        <p:grpSpPr>
          <a:xfrm>
            <a:off x="7391400" y="8795009"/>
            <a:ext cx="6702668" cy="1474587"/>
            <a:chOff x="915089" y="5830975"/>
            <a:chExt cx="4091312" cy="1032967"/>
          </a:xfrm>
        </p:grpSpPr>
        <p:pic>
          <p:nvPicPr>
            <p:cNvPr id="10" name="Picture 4" descr="Clear Francophone Africa | Dakar">
              <a:extLst>
                <a:ext uri="{FF2B5EF4-FFF2-40B4-BE49-F238E27FC236}">
                  <a16:creationId xmlns:a16="http://schemas.microsoft.com/office/drawing/2014/main" id="{AC77AE54-E12B-C784-17ED-174D5A35B3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1568"/>
            <a:stretch/>
          </p:blipFill>
          <p:spPr bwMode="auto">
            <a:xfrm>
              <a:off x="915089" y="5830975"/>
              <a:ext cx="2070519" cy="100079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entre africain d'études supérieures en gestion (CESAG) / Sénégal">
              <a:extLst>
                <a:ext uri="{FF2B5EF4-FFF2-40B4-BE49-F238E27FC236}">
                  <a16:creationId xmlns:a16="http://schemas.microsoft.com/office/drawing/2014/main" id="{7DBB7346-D0AE-2960-20FF-69E086BF2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571" y="5971313"/>
              <a:ext cx="1338943" cy="8926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mepage | undp-nec">
              <a:extLst>
                <a:ext uri="{FF2B5EF4-FFF2-40B4-BE49-F238E27FC236}">
                  <a16:creationId xmlns:a16="http://schemas.microsoft.com/office/drawing/2014/main" id="{B382A24F-0D6B-85C1-08E5-928F7DEC16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116" t="9578" r="26772" b="6772"/>
            <a:stretch/>
          </p:blipFill>
          <p:spPr bwMode="auto">
            <a:xfrm>
              <a:off x="4151823" y="5939141"/>
              <a:ext cx="854578" cy="892629"/>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ZoneTexte 1">
            <a:extLst>
              <a:ext uri="{FF2B5EF4-FFF2-40B4-BE49-F238E27FC236}">
                <a16:creationId xmlns:a16="http://schemas.microsoft.com/office/drawing/2014/main" id="{5B827306-1A11-3CC2-8DB7-C5E2DC89B497}"/>
              </a:ext>
            </a:extLst>
          </p:cNvPr>
          <p:cNvSpPr txBox="1"/>
          <p:nvPr/>
        </p:nvSpPr>
        <p:spPr>
          <a:xfrm>
            <a:off x="137162" y="171326"/>
            <a:ext cx="18004221" cy="7709337"/>
          </a:xfrm>
          <a:prstGeom prst="rect">
            <a:avLst/>
          </a:prstGeom>
          <a:solidFill>
            <a:schemeClr val="accent1">
              <a:lumMod val="75000"/>
              <a:alpha val="85000"/>
            </a:schemeClr>
          </a:solidFill>
          <a:ln w="190500">
            <a:solidFill>
              <a:schemeClr val="bg1"/>
            </a:solidFill>
            <a:miter lim="800000"/>
          </a:ln>
        </p:spPr>
        <p:txBody>
          <a:bodyPr wrap="square" rtlCol="0" anchor="ctr">
            <a:noAutofit/>
          </a:bodyPr>
          <a:lstStyle/>
          <a:p>
            <a:pPr algn="ctr" defTabSz="1371600" rtl="0"/>
            <a:r>
              <a:rPr lang="fr-FR" sz="6000" kern="1200" dirty="0">
                <a:solidFill>
                  <a:prstClr val="white"/>
                </a:solidFill>
                <a:latin typeface="Tw Cen MT Condensed Extra Bold" panose="020B0803020202020204" pitchFamily="34" charset="0"/>
                <a:ea typeface="+mn-ea"/>
                <a:cs typeface="+mn-cs"/>
              </a:rPr>
              <a:t>Rendre les résultats des évaluations plus accessibles pour une meilleure utilisation dans la prise de décision en Afrique Francophone : leçons apprises de l’expérience de la méta synthèse des évaluations à Madagascar</a:t>
            </a:r>
          </a:p>
        </p:txBody>
      </p:sp>
      <p:pic>
        <p:nvPicPr>
          <p:cNvPr id="4" name="Picture 8" descr="A blue text on a black background&#10;&#10;Description automatically generated">
            <a:extLst>
              <a:ext uri="{FF2B5EF4-FFF2-40B4-BE49-F238E27FC236}">
                <a16:creationId xmlns:a16="http://schemas.microsoft.com/office/drawing/2014/main" id="{01E1A047-19CA-AFAD-81B4-D15036844D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4696" y="8675537"/>
            <a:ext cx="4560165" cy="1527175"/>
          </a:xfrm>
          <a:prstGeom prst="rect">
            <a:avLst/>
          </a:prstGeom>
        </p:spPr>
      </p:pic>
    </p:spTree>
    <p:extLst>
      <p:ext uri="{BB962C8B-B14F-4D97-AF65-F5344CB8AC3E}">
        <p14:creationId xmlns:p14="http://schemas.microsoft.com/office/powerpoint/2010/main" val="1810772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1000" r="-41000"/>
          </a:stretch>
        </a:blipFill>
        <a:effectLst/>
      </p:bgPr>
    </p:bg>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1143000" y="4747172"/>
            <a:ext cx="8610600" cy="1470467"/>
          </a:xfrm>
          <a:prstGeom prst="rect">
            <a:avLst/>
          </a:prstGeom>
        </p:spPr>
        <p:txBody>
          <a:bodyPr vert="horz" wrap="square" lIns="0" tIns="148590" rIns="0" bIns="0" rtlCol="0">
            <a:spAutoFit/>
          </a:bodyPr>
          <a:lstStyle/>
          <a:p>
            <a:pPr marL="12700" marR="5080">
              <a:lnSpc>
                <a:spcPts val="5100"/>
              </a:lnSpc>
              <a:spcBef>
                <a:spcPts val="1170"/>
              </a:spcBef>
            </a:pPr>
            <a:r>
              <a:rPr lang="fr-FR" sz="4800" dirty="0">
                <a:solidFill>
                  <a:srgbClr val="4959D4"/>
                </a:solidFill>
                <a:latin typeface="DM Sans"/>
              </a:rPr>
              <a:t>Zoom méthodologique: Bibliographie et codage</a:t>
            </a:r>
            <a:endParaRPr lang="en-US" sz="4800" dirty="0">
              <a:solidFill>
                <a:srgbClr val="4959D4"/>
              </a:solidFill>
              <a:latin typeface="DM Sans"/>
            </a:endParaRPr>
          </a:p>
        </p:txBody>
      </p:sp>
      <p:pic>
        <p:nvPicPr>
          <p:cNvPr id="9" name="Picture 8" descr="A blue text on a black background&#10;&#10;Description automatically generated">
            <a:extLst>
              <a:ext uri="{FF2B5EF4-FFF2-40B4-BE49-F238E27FC236}">
                <a16:creationId xmlns:a16="http://schemas.microsoft.com/office/drawing/2014/main" id="{64A14DCF-E2B4-BD86-EF98-F0445DB8B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840125"/>
            <a:ext cx="4560165" cy="1527175"/>
          </a:xfrm>
          <a:prstGeom prst="rect">
            <a:avLst/>
          </a:prstGeom>
        </p:spPr>
      </p:pic>
      <p:pic>
        <p:nvPicPr>
          <p:cNvPr id="3" name="Image 2">
            <a:extLst>
              <a:ext uri="{FF2B5EF4-FFF2-40B4-BE49-F238E27FC236}">
                <a16:creationId xmlns:a16="http://schemas.microsoft.com/office/drawing/2014/main" id="{4544B363-026C-A5EE-8F29-1890D03606E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Tree>
    <p:extLst>
      <p:ext uri="{BB962C8B-B14F-4D97-AF65-F5344CB8AC3E}">
        <p14:creationId xmlns:p14="http://schemas.microsoft.com/office/powerpoint/2010/main" val="420914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171700"/>
            <a:ext cx="14233525" cy="5883726"/>
          </a:xfrm>
          <a:prstGeom prst="rect">
            <a:avLst/>
          </a:prstGeom>
        </p:spPr>
        <p:txBody>
          <a:bodyPr vert="horz" wrap="square" lIns="0" tIns="27939" rIns="0" bIns="0" rtlCol="0">
            <a:spAutoFit/>
          </a:bodyPr>
          <a:lstStyle/>
          <a:p>
            <a:pPr marL="12700" marR="5080">
              <a:lnSpc>
                <a:spcPts val="2850"/>
              </a:lnSpc>
              <a:spcBef>
                <a:spcPts val="219"/>
              </a:spcBef>
            </a:pPr>
            <a:r>
              <a:rPr lang="fr-CH" spc="-10" dirty="0"/>
              <a:t>Former les utilisateurs à la création d’une bibliothèque en ligne, et d’une bibliographie de ressources documentaires, à l’aide d’un logiciel comme </a:t>
            </a:r>
            <a:r>
              <a:rPr lang="fr-CH" spc="-10" dirty="0" err="1"/>
              <a:t>Zotero</a:t>
            </a:r>
            <a:endParaRPr lang="fr-CH" spc="-10" dirty="0"/>
          </a:p>
          <a:p>
            <a:pPr marL="355600" marR="5080" indent="-342900">
              <a:lnSpc>
                <a:spcPts val="2850"/>
              </a:lnSpc>
              <a:spcBef>
                <a:spcPts val="219"/>
              </a:spcBef>
              <a:buFont typeface="Arial" panose="020B0604020202020204" pitchFamily="34" charset="0"/>
              <a:buChar char="•"/>
            </a:pPr>
            <a:r>
              <a:rPr lang="fr-CH" spc="-10" dirty="0"/>
              <a:t>Création d’une bibliothèque virtuelle partagée (p.ex. par le coordinateur) et invitation des codeurs comme membres de la bibliothèque</a:t>
            </a:r>
          </a:p>
          <a:p>
            <a:pPr marL="355600" marR="5080" indent="-342900">
              <a:lnSpc>
                <a:spcPts val="2850"/>
              </a:lnSpc>
              <a:spcBef>
                <a:spcPts val="219"/>
              </a:spcBef>
              <a:buFont typeface="Arial" panose="020B0604020202020204" pitchFamily="34" charset="0"/>
              <a:buChar char="•"/>
            </a:pPr>
            <a:r>
              <a:rPr lang="fr-CH" spc="-10" dirty="0"/>
              <a:t>Déterminer si la bibliothèque doit être ‘public’ ou ‘privée’</a:t>
            </a:r>
          </a:p>
          <a:p>
            <a:pPr marL="355600" marR="5080" indent="-342900">
              <a:lnSpc>
                <a:spcPts val="2850"/>
              </a:lnSpc>
              <a:spcBef>
                <a:spcPts val="219"/>
              </a:spcBef>
              <a:buFont typeface="Arial" panose="020B0604020202020204" pitchFamily="34" charset="0"/>
              <a:buChar char="•"/>
            </a:pPr>
            <a:r>
              <a:rPr lang="fr-CH" spc="-10" dirty="0"/>
              <a:t>Création de la structure de la bibliothèque (p.ex. par le coordinateur):</a:t>
            </a:r>
          </a:p>
          <a:p>
            <a:pPr marL="12700" marR="5080" lvl="1">
              <a:lnSpc>
                <a:spcPts val="2850"/>
              </a:lnSpc>
              <a:spcBef>
                <a:spcPts val="219"/>
              </a:spcBef>
            </a:pPr>
            <a:r>
              <a:rPr lang="fr-CH" sz="2400" spc="-10" dirty="0">
                <a:solidFill>
                  <a:srgbClr val="001689"/>
                </a:solidFill>
                <a:latin typeface="DM Sans"/>
                <a:cs typeface="DM Sans"/>
              </a:rPr>
              <a:t>	Ajouts de ‘Collections’ (p.ex. par secteurs d’évaluation, </a:t>
            </a:r>
            <a:r>
              <a:rPr lang="fr-CH" sz="2400" spc="-10" dirty="0" err="1">
                <a:solidFill>
                  <a:srgbClr val="001689"/>
                </a:solidFill>
                <a:latin typeface="DM Sans"/>
                <a:cs typeface="DM Sans"/>
              </a:rPr>
              <a:t>e.g</a:t>
            </a:r>
            <a:r>
              <a:rPr lang="fr-CH" sz="2400" spc="-10" dirty="0">
                <a:solidFill>
                  <a:srgbClr val="001689"/>
                </a:solidFill>
                <a:latin typeface="DM Sans"/>
                <a:cs typeface="DM Sans"/>
              </a:rPr>
              <a:t>. Santé, etc.)</a:t>
            </a:r>
          </a:p>
          <a:p>
            <a:pPr marL="355600" marR="5080" indent="-342900">
              <a:lnSpc>
                <a:spcPts val="2850"/>
              </a:lnSpc>
              <a:spcBef>
                <a:spcPts val="219"/>
              </a:spcBef>
              <a:buFont typeface="Arial" panose="020B0604020202020204" pitchFamily="34" charset="0"/>
              <a:buChar char="•"/>
            </a:pPr>
            <a:r>
              <a:rPr lang="fr-CH" spc="-10" dirty="0"/>
              <a:t>Détermination des champs à renseigner (p.ex. Titre, Auteur, Résumé, etc.)</a:t>
            </a:r>
          </a:p>
          <a:p>
            <a:pPr marL="355600" marR="5080" indent="-342900">
              <a:lnSpc>
                <a:spcPts val="2850"/>
              </a:lnSpc>
              <a:spcBef>
                <a:spcPts val="219"/>
              </a:spcBef>
              <a:buFont typeface="Arial" panose="020B0604020202020204" pitchFamily="34" charset="0"/>
              <a:buChar char="•"/>
            </a:pPr>
            <a:r>
              <a:rPr lang="fr-CH" spc="-10" dirty="0"/>
              <a:t>Ajout des références à la bibliothèque</a:t>
            </a:r>
          </a:p>
          <a:p>
            <a:pPr marL="12700" marR="5080">
              <a:lnSpc>
                <a:spcPts val="2850"/>
              </a:lnSpc>
              <a:spcBef>
                <a:spcPts val="219"/>
              </a:spcBef>
            </a:pPr>
            <a:r>
              <a:rPr lang="fr-CH" spc="-10" dirty="0"/>
              <a:t>	Demander à chaque codeur principal d’ajouter la référence des évaluations dont elle/il est en 	charge à la bibliothèque partagée en renseignant les champs déterminés</a:t>
            </a:r>
          </a:p>
          <a:p>
            <a:pPr marL="12700" marR="5080">
              <a:lnSpc>
                <a:spcPts val="2850"/>
              </a:lnSpc>
              <a:spcBef>
                <a:spcPts val="219"/>
              </a:spcBef>
            </a:pPr>
            <a:r>
              <a:rPr lang="fr-CH" spc="-10" dirty="0"/>
              <a:t>	Ajout du </a:t>
            </a:r>
            <a:r>
              <a:rPr lang="fr-CH" spc="-10" dirty="0" err="1"/>
              <a:t>pdf</a:t>
            </a:r>
            <a:r>
              <a:rPr lang="fr-CH" spc="-10" dirty="0"/>
              <a:t> ou de l’url du rapport</a:t>
            </a:r>
          </a:p>
          <a:p>
            <a:pPr marL="355600" marR="5080" indent="-342900">
              <a:lnSpc>
                <a:spcPts val="2850"/>
              </a:lnSpc>
              <a:spcBef>
                <a:spcPts val="219"/>
              </a:spcBef>
              <a:buFont typeface="Arial" panose="020B0604020202020204" pitchFamily="34" charset="0"/>
              <a:buChar char="•"/>
            </a:pPr>
            <a:r>
              <a:rPr lang="fr-CH" spc="-10" dirty="0"/>
              <a:t>Éventuellement:</a:t>
            </a:r>
          </a:p>
          <a:p>
            <a:pPr marL="12700" marR="5080">
              <a:lnSpc>
                <a:spcPts val="2850"/>
              </a:lnSpc>
              <a:spcBef>
                <a:spcPts val="219"/>
              </a:spcBef>
            </a:pPr>
            <a:r>
              <a:rPr lang="fr-CH" spc="-10" dirty="0"/>
              <a:t>	Ajout de marqueurs (tags). Ceux-ci doivent être déterminés avec le client</a:t>
            </a:r>
          </a:p>
          <a:p>
            <a:pPr marL="12700" marR="5080">
              <a:lnSpc>
                <a:spcPts val="2850"/>
              </a:lnSpc>
              <a:spcBef>
                <a:spcPts val="219"/>
              </a:spcBef>
            </a:pPr>
            <a:endParaRPr spc="-10"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CH" spc="-20" dirty="0">
                <a:solidFill>
                  <a:srgbClr val="001689"/>
                </a:solidFill>
              </a:rPr>
              <a:t>Formation des utilisateurs à </a:t>
            </a:r>
            <a:r>
              <a:rPr lang="fr-CH" spc="-20" dirty="0" err="1">
                <a:solidFill>
                  <a:srgbClr val="001689"/>
                </a:solidFill>
              </a:rPr>
              <a:t>Zotero</a:t>
            </a:r>
            <a:r>
              <a:rPr lang="fr-CH" spc="-20" dirty="0">
                <a:solidFill>
                  <a:srgbClr val="001689"/>
                </a:solidFill>
              </a:rPr>
              <a:t> </a:t>
            </a:r>
            <a:endParaRPr spc="-20" dirty="0">
              <a:solidFill>
                <a:srgbClr val="001689"/>
              </a:solidFill>
            </a:endParaRPr>
          </a:p>
        </p:txBody>
      </p:sp>
    </p:spTree>
    <p:extLst>
      <p:ext uri="{BB962C8B-B14F-4D97-AF65-F5344CB8AC3E}">
        <p14:creationId xmlns:p14="http://schemas.microsoft.com/office/powerpoint/2010/main" val="1758580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Exemple de bibliothèque </a:t>
            </a:r>
            <a:r>
              <a:rPr lang="fr-FR" spc="-20" dirty="0" err="1">
                <a:solidFill>
                  <a:srgbClr val="001689"/>
                </a:solidFill>
              </a:rPr>
              <a:t>Zotero</a:t>
            </a:r>
            <a:endParaRPr spc="-20" dirty="0">
              <a:solidFill>
                <a:srgbClr val="001689"/>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0600" y="1638300"/>
            <a:ext cx="16320260" cy="709983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944453"/>
            <a:ext cx="14233525" cy="5760550"/>
          </a:xfrm>
          <a:prstGeom prst="rect">
            <a:avLst/>
          </a:prstGeom>
        </p:spPr>
        <p:txBody>
          <a:bodyPr vert="horz" wrap="square" lIns="0" tIns="27939" rIns="0" bIns="0" rtlCol="0">
            <a:spAutoFit/>
          </a:bodyPr>
          <a:lstStyle/>
          <a:p>
            <a:pPr marL="12700" marR="5080">
              <a:lnSpc>
                <a:spcPts val="2850"/>
              </a:lnSpc>
              <a:spcBef>
                <a:spcPts val="219"/>
              </a:spcBef>
            </a:pPr>
            <a:r>
              <a:rPr lang="fr-CH" spc="-10" dirty="0"/>
              <a:t>Création d’une grille de codage adaptée à la </a:t>
            </a:r>
            <a:r>
              <a:rPr lang="fr-CH" spc="-10" dirty="0" err="1"/>
              <a:t>métasynthèse</a:t>
            </a:r>
            <a:r>
              <a:rPr lang="fr-CH" spc="-10" dirty="0"/>
              <a:t>: </a:t>
            </a:r>
          </a:p>
          <a:p>
            <a:pPr marL="355600" marR="5080" indent="-342900">
              <a:lnSpc>
                <a:spcPts val="2850"/>
              </a:lnSpc>
              <a:spcBef>
                <a:spcPts val="219"/>
              </a:spcBef>
              <a:buFont typeface="Arial" panose="020B0604020202020204" pitchFamily="34" charset="0"/>
              <a:buChar char="•"/>
            </a:pPr>
            <a:r>
              <a:rPr lang="fr-CH" spc="-10" dirty="0"/>
              <a:t>Une grille de codage est un document qui regroupe les codes organisés de manière hiérarchisée (familles de codes et </a:t>
            </a:r>
            <a:r>
              <a:rPr lang="fr-CH" spc="-10" dirty="0" err="1"/>
              <a:t>sous-codes</a:t>
            </a:r>
            <a:r>
              <a:rPr lang="fr-CH" spc="-10" dirty="0"/>
              <a:t>)</a:t>
            </a:r>
          </a:p>
          <a:p>
            <a:pPr marL="355600" marR="5080" indent="-342900">
              <a:lnSpc>
                <a:spcPts val="2850"/>
              </a:lnSpc>
              <a:spcBef>
                <a:spcPts val="219"/>
              </a:spcBef>
              <a:buFont typeface="Arial" panose="020B0604020202020204" pitchFamily="34" charset="0"/>
              <a:buChar char="•"/>
            </a:pPr>
            <a:r>
              <a:rPr lang="fr-CH" spc="-10" dirty="0"/>
              <a:t>Le choix des codes dépend des priorités du client/des partenaires. Pour une </a:t>
            </a:r>
            <a:r>
              <a:rPr lang="fr-CH" spc="-10" dirty="0" err="1"/>
              <a:t>métasynthèse</a:t>
            </a:r>
            <a:r>
              <a:rPr lang="fr-CH" spc="-10" dirty="0"/>
              <a:t> d’évaluation de programmes, il convient de sélectionner comme code les éléments clés ou stratégiques de la gestion de programme</a:t>
            </a:r>
          </a:p>
          <a:p>
            <a:pPr marL="12700" marR="5080">
              <a:lnSpc>
                <a:spcPts val="2850"/>
              </a:lnSpc>
              <a:spcBef>
                <a:spcPts val="219"/>
              </a:spcBef>
            </a:pPr>
            <a:r>
              <a:rPr lang="fr-CH" spc="-10" dirty="0"/>
              <a:t>	Prévoir de former les utilisateurs sur les éléments clés de gestion de projets/programme 	comme par exemple, la chaîne logique des résultats, et s’assurer de la bonne compréhension 	des concepts comme résultats court-terme (output), résultats long-terme (</a:t>
            </a:r>
            <a:r>
              <a:rPr lang="fr-CH" spc="-10" dirty="0" err="1"/>
              <a:t>outcome</a:t>
            </a:r>
            <a:r>
              <a:rPr lang="fr-CH" spc="-10" dirty="0"/>
              <a:t>), effet 	(impact), etc.</a:t>
            </a:r>
          </a:p>
          <a:p>
            <a:pPr marL="355600" marR="5080" indent="-342900">
              <a:lnSpc>
                <a:spcPts val="2850"/>
              </a:lnSpc>
              <a:spcBef>
                <a:spcPts val="219"/>
              </a:spcBef>
              <a:buFont typeface="Arial" panose="020B0604020202020204" pitchFamily="34" charset="0"/>
              <a:buChar char="•"/>
            </a:pPr>
            <a:r>
              <a:rPr lang="fr-CH" spc="-10" dirty="0"/>
              <a:t>Par exemple, pour l’UNICEF, les codes renvoient aux plans stratégiques de l’UNICEF, à la gestion axée sur les résultats, etc.</a:t>
            </a:r>
          </a:p>
          <a:p>
            <a:pPr marL="355600" marR="5080" indent="-342900">
              <a:lnSpc>
                <a:spcPts val="2850"/>
              </a:lnSpc>
              <a:spcBef>
                <a:spcPts val="219"/>
              </a:spcBef>
              <a:buFont typeface="Arial" panose="020B0604020202020204" pitchFamily="34" charset="0"/>
              <a:buChar char="•"/>
            </a:pPr>
            <a:r>
              <a:rPr lang="fr-CH" spc="-10" dirty="0"/>
              <a:t>Si le codage est fait en utilisant Excel, la grille de codage peut être un tableau Excel. Si le codage est fait en utilisant un logiciel d’analyse qualitative, la grille de codage est une liste de codes. </a:t>
            </a:r>
          </a:p>
          <a:p>
            <a:pPr marL="12700" marR="5080">
              <a:lnSpc>
                <a:spcPts val="2850"/>
              </a:lnSpc>
              <a:spcBef>
                <a:spcPts val="219"/>
              </a:spcBef>
            </a:pPr>
            <a:endParaRPr spc="-10"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CH" spc="-20" dirty="0">
                <a:solidFill>
                  <a:srgbClr val="001689"/>
                </a:solidFill>
              </a:rPr>
              <a:t>Création de la grille de codage </a:t>
            </a:r>
            <a:endParaRPr spc="-20" dirty="0">
              <a:solidFill>
                <a:srgbClr val="001689"/>
              </a:solidFill>
            </a:endParaRPr>
          </a:p>
        </p:txBody>
      </p:sp>
    </p:spTree>
    <p:extLst>
      <p:ext uri="{BB962C8B-B14F-4D97-AF65-F5344CB8AC3E}">
        <p14:creationId xmlns:p14="http://schemas.microsoft.com/office/powerpoint/2010/main" val="20200267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944453"/>
            <a:ext cx="14233525" cy="3477874"/>
          </a:xfrm>
          <a:prstGeom prst="rect">
            <a:avLst/>
          </a:prstGeom>
        </p:spPr>
        <p:txBody>
          <a:bodyPr vert="horz" wrap="square" lIns="0" tIns="27939" rIns="0" bIns="0" rtlCol="0">
            <a:spAutoFit/>
          </a:bodyPr>
          <a:lstStyle/>
          <a:p>
            <a:pPr marL="355600" marR="5080" indent="-342900">
              <a:lnSpc>
                <a:spcPts val="2850"/>
              </a:lnSpc>
              <a:spcBef>
                <a:spcPts val="219"/>
              </a:spcBef>
              <a:buFont typeface="Arial" panose="020B0604020202020204" pitchFamily="34" charset="0"/>
              <a:buChar char="•"/>
            </a:pPr>
            <a:r>
              <a:rPr lang="fr-CH" spc="-10" dirty="0"/>
              <a:t>Un prototype de grille de codage doit être créé en partenariat avec le client, afin d’identifier les informations qu’il désire faire ressortir des synthèses.</a:t>
            </a:r>
          </a:p>
          <a:p>
            <a:pPr marL="355600" marR="5080" indent="-342900">
              <a:lnSpc>
                <a:spcPts val="2850"/>
              </a:lnSpc>
              <a:spcBef>
                <a:spcPts val="219"/>
              </a:spcBef>
              <a:buFont typeface="Arial" panose="020B0604020202020204" pitchFamily="34" charset="0"/>
              <a:buChar char="•"/>
            </a:pPr>
            <a:endParaRPr lang="fr-CH" spc="-10" dirty="0"/>
          </a:p>
          <a:p>
            <a:pPr marL="355600" marR="5080" indent="-342900">
              <a:lnSpc>
                <a:spcPts val="2850"/>
              </a:lnSpc>
              <a:spcBef>
                <a:spcPts val="219"/>
              </a:spcBef>
              <a:buFont typeface="Arial" panose="020B0604020202020204" pitchFamily="34" charset="0"/>
              <a:buChar char="•"/>
            </a:pPr>
            <a:r>
              <a:rPr lang="fr-CH" spc="-10" dirty="0"/>
              <a:t>Ce prototype doit être testé sur 2-3 évaluations, et au besoin adapté (p.ex. rationaliser les codes, supprimer les codes qui feraient doublon, préciser l’explication des codes, etc.)</a:t>
            </a:r>
          </a:p>
          <a:p>
            <a:pPr marL="12700" marR="5080">
              <a:lnSpc>
                <a:spcPts val="2850"/>
              </a:lnSpc>
              <a:spcBef>
                <a:spcPts val="219"/>
              </a:spcBef>
            </a:pPr>
            <a:endParaRPr lang="fr-CH" spc="-10" dirty="0"/>
          </a:p>
          <a:p>
            <a:pPr marL="355600" marR="5080" indent="-342900">
              <a:lnSpc>
                <a:spcPts val="2850"/>
              </a:lnSpc>
              <a:spcBef>
                <a:spcPts val="219"/>
              </a:spcBef>
              <a:buFont typeface="Arial" panose="020B0604020202020204" pitchFamily="34" charset="0"/>
              <a:buChar char="•"/>
            </a:pPr>
            <a:r>
              <a:rPr lang="fr-CH" spc="-10" dirty="0"/>
              <a:t>Prévoir un document d’aide au codage (« aide-mémoire ») à destination des utilisateurs, qui fournit les définitions de chaque code et sous code, et au besoin des illustrations de texte codé pour chaque code.</a:t>
            </a:r>
            <a:endParaRPr spc="-10"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CH" spc="-20" dirty="0">
                <a:solidFill>
                  <a:srgbClr val="001689"/>
                </a:solidFill>
              </a:rPr>
              <a:t>Adaptation de la grille de codage </a:t>
            </a:r>
            <a:endParaRPr spc="-20" dirty="0">
              <a:solidFill>
                <a:srgbClr val="001689"/>
              </a:solidFill>
            </a:endParaRPr>
          </a:p>
        </p:txBody>
      </p:sp>
    </p:spTree>
    <p:extLst>
      <p:ext uri="{BB962C8B-B14F-4D97-AF65-F5344CB8AC3E}">
        <p14:creationId xmlns:p14="http://schemas.microsoft.com/office/powerpoint/2010/main" val="490460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Exemple d’aide-mémoire</a:t>
            </a:r>
            <a:endParaRPr spc="-20" dirty="0">
              <a:solidFill>
                <a:srgbClr val="001689"/>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275" y="2476500"/>
            <a:ext cx="17845197" cy="5791200"/>
          </a:xfrm>
          <a:prstGeom prst="rect">
            <a:avLst/>
          </a:prstGeom>
        </p:spPr>
      </p:pic>
    </p:spTree>
    <p:extLst>
      <p:ext uri="{BB962C8B-B14F-4D97-AF65-F5344CB8AC3E}">
        <p14:creationId xmlns:p14="http://schemas.microsoft.com/office/powerpoint/2010/main" val="1011244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1790700"/>
            <a:ext cx="14233525" cy="7371312"/>
          </a:xfrm>
          <a:prstGeom prst="rect">
            <a:avLst/>
          </a:prstGeom>
        </p:spPr>
        <p:txBody>
          <a:bodyPr vert="horz" wrap="square" lIns="0" tIns="27939" rIns="0" bIns="0" rtlCol="0">
            <a:spAutoFit/>
          </a:bodyPr>
          <a:lstStyle/>
          <a:p>
            <a:pPr marL="12700" marR="5080">
              <a:lnSpc>
                <a:spcPts val="2850"/>
              </a:lnSpc>
              <a:spcBef>
                <a:spcPts val="219"/>
              </a:spcBef>
            </a:pPr>
            <a:r>
              <a:rPr lang="fr-CH" spc="-10" dirty="0"/>
              <a:t>Formation des utilisateurs sur la technique du codage</a:t>
            </a:r>
          </a:p>
          <a:p>
            <a:pPr marL="355600" marR="5080" indent="-342900">
              <a:lnSpc>
                <a:spcPts val="2850"/>
              </a:lnSpc>
              <a:spcBef>
                <a:spcPts val="219"/>
              </a:spcBef>
              <a:buFont typeface="Arial" panose="020B0604020202020204" pitchFamily="34" charset="0"/>
              <a:buChar char="•"/>
            </a:pPr>
            <a:r>
              <a:rPr lang="fr-CH" spc="-10" dirty="0"/>
              <a:t>Formation à l’utilisation d’Excel ou d’un logiciel d’analyse qualitative dédié pour le codage</a:t>
            </a:r>
          </a:p>
          <a:p>
            <a:pPr marL="355600" marR="5080" indent="-342900">
              <a:lnSpc>
                <a:spcPts val="2850"/>
              </a:lnSpc>
              <a:spcBef>
                <a:spcPts val="219"/>
              </a:spcBef>
              <a:buFont typeface="Arial" panose="020B0604020202020204" pitchFamily="34" charset="0"/>
              <a:buChar char="•"/>
            </a:pPr>
            <a:r>
              <a:rPr lang="fr-CH" spc="-10" dirty="0"/>
              <a:t>Démonstration de la pratique du codage lors d’un atelier</a:t>
            </a:r>
          </a:p>
          <a:p>
            <a:pPr marL="355600" marR="5080" indent="-342900">
              <a:lnSpc>
                <a:spcPts val="2850"/>
              </a:lnSpc>
              <a:spcBef>
                <a:spcPts val="219"/>
              </a:spcBef>
              <a:buFont typeface="Arial" panose="020B0604020202020204" pitchFamily="34" charset="0"/>
              <a:buChar char="•"/>
            </a:pPr>
            <a:r>
              <a:rPr lang="fr-CH" spc="-10" dirty="0"/>
              <a:t>Clarification des questions courantes: faut il coder tout le texte? longueur de texte codé? texte ayant deux ou plusieurs codes?, etc. </a:t>
            </a:r>
          </a:p>
          <a:p>
            <a:pPr marL="12700" marR="5080">
              <a:lnSpc>
                <a:spcPts val="2850"/>
              </a:lnSpc>
              <a:spcBef>
                <a:spcPts val="219"/>
              </a:spcBef>
            </a:pPr>
            <a:endParaRPr lang="fr-CH" spc="-10" dirty="0"/>
          </a:p>
          <a:p>
            <a:pPr marL="12700" marR="5080">
              <a:lnSpc>
                <a:spcPts val="2850"/>
              </a:lnSpc>
              <a:spcBef>
                <a:spcPts val="219"/>
              </a:spcBef>
            </a:pPr>
            <a:r>
              <a:rPr lang="fr-CH" spc="-10" dirty="0"/>
              <a:t>Formation des utilisateurs sur la compréhension de la grille de codage élaborée en vue de la </a:t>
            </a:r>
            <a:r>
              <a:rPr lang="fr-CH" spc="-10" dirty="0" err="1"/>
              <a:t>métasynthèse</a:t>
            </a:r>
            <a:endParaRPr lang="fr-CH" spc="-10" dirty="0"/>
          </a:p>
          <a:p>
            <a:pPr marL="355600" marR="5080" indent="-342900">
              <a:lnSpc>
                <a:spcPts val="2850"/>
              </a:lnSpc>
              <a:spcBef>
                <a:spcPts val="219"/>
              </a:spcBef>
              <a:buFont typeface="Arial" panose="020B0604020202020204" pitchFamily="34" charset="0"/>
              <a:buChar char="•"/>
            </a:pPr>
            <a:r>
              <a:rPr lang="fr-CH" spc="-10" dirty="0"/>
              <a:t>Expliquer chaque code en atelier de formation pour s’assurer d’une bonne compréhension des codes</a:t>
            </a:r>
          </a:p>
          <a:p>
            <a:pPr marL="355600" marR="5080" indent="-342900">
              <a:lnSpc>
                <a:spcPts val="2850"/>
              </a:lnSpc>
              <a:spcBef>
                <a:spcPts val="219"/>
              </a:spcBef>
              <a:buFont typeface="Arial" panose="020B0604020202020204" pitchFamily="34" charset="0"/>
              <a:buChar char="•"/>
            </a:pPr>
            <a:r>
              <a:rPr lang="fr-CH" spc="-10" dirty="0"/>
              <a:t>Pratiquer le codage de manière individuel avec vérification par les pairs (en binôme ou en groupe)</a:t>
            </a:r>
          </a:p>
          <a:p>
            <a:pPr marL="12700" marR="5080">
              <a:lnSpc>
                <a:spcPts val="2850"/>
              </a:lnSpc>
              <a:spcBef>
                <a:spcPts val="219"/>
              </a:spcBef>
            </a:pPr>
            <a:endParaRPr lang="fr-CH" spc="-10" dirty="0"/>
          </a:p>
          <a:p>
            <a:pPr marL="12700" marR="5080">
              <a:lnSpc>
                <a:spcPts val="2850"/>
              </a:lnSpc>
              <a:spcBef>
                <a:spcPts val="219"/>
              </a:spcBef>
            </a:pPr>
            <a:r>
              <a:rPr lang="fr-CH" spc="-10" dirty="0"/>
              <a:t>Pour ces deux formations, il y a un besoin de formation théorique en ateliers mais aussi d’exercices pratiques individuels et en groupe pour maîtriser la technique de codage et les codes de la grille de codage</a:t>
            </a:r>
          </a:p>
          <a:p>
            <a:pPr marL="355600" marR="5080" indent="-342900">
              <a:lnSpc>
                <a:spcPts val="2850"/>
              </a:lnSpc>
              <a:spcBef>
                <a:spcPts val="219"/>
              </a:spcBef>
              <a:buFont typeface="Arial" panose="020B0604020202020204" pitchFamily="34" charset="0"/>
              <a:buChar char="•"/>
            </a:pPr>
            <a:r>
              <a:rPr lang="fr-CH" spc="-10" dirty="0"/>
              <a:t>Allouer suffisamment de temps pour cette formation et les exercices pratiques, les échanges d’expériences et la clarification de la bonne compréhension des codes: prévoir au moins deux ou trois ateliers de travail et des exercices de codage avec revue par les pairs et les superviseurs</a:t>
            </a:r>
          </a:p>
          <a:p>
            <a:pPr marL="12700" marR="5080">
              <a:lnSpc>
                <a:spcPts val="2850"/>
              </a:lnSpc>
              <a:spcBef>
                <a:spcPts val="219"/>
              </a:spcBef>
            </a:pPr>
            <a:endParaRPr spc="-10"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10166124" cy="574516"/>
          </a:xfrm>
          <a:prstGeom prst="rect">
            <a:avLst/>
          </a:prstGeom>
        </p:spPr>
        <p:txBody>
          <a:bodyPr vert="horz" wrap="square" lIns="0" tIns="12700" rIns="0" bIns="0" rtlCol="0">
            <a:spAutoFit/>
          </a:bodyPr>
          <a:lstStyle/>
          <a:p>
            <a:pPr marL="12700">
              <a:lnSpc>
                <a:spcPct val="100000"/>
              </a:lnSpc>
              <a:spcBef>
                <a:spcPts val="100"/>
              </a:spcBef>
            </a:pPr>
            <a:r>
              <a:rPr lang="fr-CH" spc="-20" dirty="0">
                <a:solidFill>
                  <a:srgbClr val="001689"/>
                </a:solidFill>
              </a:rPr>
              <a:t>Formation des utilisateurs sur le codage</a:t>
            </a:r>
            <a:endParaRPr spc="-20" dirty="0">
              <a:solidFill>
                <a:srgbClr val="001689"/>
              </a:solidFill>
            </a:endParaRPr>
          </a:p>
        </p:txBody>
      </p:sp>
    </p:spTree>
    <p:extLst>
      <p:ext uri="{BB962C8B-B14F-4D97-AF65-F5344CB8AC3E}">
        <p14:creationId xmlns:p14="http://schemas.microsoft.com/office/powerpoint/2010/main" val="3010140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Exemple de codage</a:t>
            </a:r>
            <a:endParaRPr spc="-20" dirty="0">
              <a:solidFill>
                <a:srgbClr val="001689"/>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0" y="1754272"/>
            <a:ext cx="17633596" cy="6894428"/>
          </a:xfrm>
          <a:prstGeom prst="rect">
            <a:avLst/>
          </a:prstGeom>
        </p:spPr>
      </p:pic>
    </p:spTree>
    <p:extLst>
      <p:ext uri="{BB962C8B-B14F-4D97-AF65-F5344CB8AC3E}">
        <p14:creationId xmlns:p14="http://schemas.microsoft.com/office/powerpoint/2010/main" val="26476919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019300"/>
            <a:ext cx="14233525" cy="7081425"/>
          </a:xfrm>
          <a:prstGeom prst="rect">
            <a:avLst/>
          </a:prstGeom>
        </p:spPr>
        <p:txBody>
          <a:bodyPr vert="horz" wrap="square" lIns="0" tIns="27939" rIns="0" bIns="0" rtlCol="0">
            <a:spAutoFit/>
          </a:bodyPr>
          <a:lstStyle/>
          <a:p>
            <a:pPr marL="12700" marR="5080">
              <a:lnSpc>
                <a:spcPts val="2850"/>
              </a:lnSpc>
              <a:spcBef>
                <a:spcPts val="219"/>
              </a:spcBef>
            </a:pPr>
            <a:r>
              <a:rPr lang="fr-CH" spc="-10" dirty="0"/>
              <a:t>Codage des rapports d’évaluation par les utilisateurs en utilisant la grille de codage sous Excel</a:t>
            </a:r>
          </a:p>
          <a:p>
            <a:pPr marL="355600" marR="5080" indent="-342900">
              <a:lnSpc>
                <a:spcPts val="2850"/>
              </a:lnSpc>
              <a:spcBef>
                <a:spcPts val="219"/>
              </a:spcBef>
              <a:buFont typeface="Arial" panose="020B0604020202020204" pitchFamily="34" charset="0"/>
              <a:buChar char="•"/>
            </a:pPr>
            <a:r>
              <a:rPr lang="fr-CH" spc="-10" dirty="0"/>
              <a:t>Chaque codeur se voir attribuer un ou des rapports d’évaluation dont il/elle est le codeur principal, et des rapports d’évaluation dont il est le codeur secondaire, en binôme avec un autre codeur</a:t>
            </a:r>
          </a:p>
          <a:p>
            <a:pPr marL="355600" marR="5080" indent="-342900">
              <a:lnSpc>
                <a:spcPts val="2850"/>
              </a:lnSpc>
              <a:spcBef>
                <a:spcPts val="219"/>
              </a:spcBef>
              <a:buFont typeface="Arial" panose="020B0604020202020204" pitchFamily="34" charset="0"/>
              <a:buChar char="•"/>
            </a:pPr>
            <a:endParaRPr lang="fr-CH" spc="-10" dirty="0"/>
          </a:p>
          <a:p>
            <a:pPr marL="355600" marR="5080" indent="-342900">
              <a:lnSpc>
                <a:spcPts val="2850"/>
              </a:lnSpc>
              <a:spcBef>
                <a:spcPts val="219"/>
              </a:spcBef>
              <a:buFont typeface="Arial" panose="020B0604020202020204" pitchFamily="34" charset="0"/>
              <a:buChar char="•"/>
            </a:pPr>
            <a:endParaRPr lang="fr-CH" spc="-10" dirty="0"/>
          </a:p>
          <a:p>
            <a:pPr marL="355600" marR="5080" indent="-342900">
              <a:lnSpc>
                <a:spcPts val="2850"/>
              </a:lnSpc>
              <a:spcBef>
                <a:spcPts val="219"/>
              </a:spcBef>
              <a:buFont typeface="Arial" panose="020B0604020202020204" pitchFamily="34" charset="0"/>
              <a:buChar char="•"/>
            </a:pPr>
            <a:endParaRPr lang="fr-CH" spc="-10" dirty="0"/>
          </a:p>
          <a:p>
            <a:pPr marL="12700" marR="5080">
              <a:lnSpc>
                <a:spcPts val="2850"/>
              </a:lnSpc>
              <a:spcBef>
                <a:spcPts val="219"/>
              </a:spcBef>
            </a:pPr>
            <a:endParaRPr lang="fr-CH" spc="-10" dirty="0"/>
          </a:p>
          <a:p>
            <a:pPr marL="12700" marR="5080">
              <a:lnSpc>
                <a:spcPts val="2850"/>
              </a:lnSpc>
              <a:spcBef>
                <a:spcPts val="219"/>
              </a:spcBef>
            </a:pPr>
            <a:endParaRPr lang="fr-CH" spc="-10" dirty="0"/>
          </a:p>
          <a:p>
            <a:pPr marL="12700" marR="5080">
              <a:lnSpc>
                <a:spcPts val="2850"/>
              </a:lnSpc>
              <a:spcBef>
                <a:spcPts val="219"/>
              </a:spcBef>
            </a:pPr>
            <a:endParaRPr lang="fr-CH" spc="-10" dirty="0"/>
          </a:p>
          <a:p>
            <a:pPr marL="12700" marR="5080">
              <a:lnSpc>
                <a:spcPts val="2850"/>
              </a:lnSpc>
              <a:spcBef>
                <a:spcPts val="219"/>
              </a:spcBef>
            </a:pPr>
            <a:endParaRPr lang="fr-CH" spc="-10" dirty="0"/>
          </a:p>
          <a:p>
            <a:pPr marL="12700" marR="5080">
              <a:lnSpc>
                <a:spcPts val="2850"/>
              </a:lnSpc>
              <a:spcBef>
                <a:spcPts val="219"/>
              </a:spcBef>
            </a:pPr>
            <a:endParaRPr lang="fr-CH" spc="-10" dirty="0"/>
          </a:p>
          <a:p>
            <a:pPr marL="12700" marR="5080">
              <a:lnSpc>
                <a:spcPts val="2850"/>
              </a:lnSpc>
              <a:spcBef>
                <a:spcPts val="219"/>
              </a:spcBef>
            </a:pPr>
            <a:r>
              <a:rPr lang="fr-CH" spc="-10" dirty="0"/>
              <a:t>On mettra en place deux niveaux d’assurance qualité, coordonnés par le coordinateur d’équipe/de projet:  </a:t>
            </a:r>
          </a:p>
          <a:p>
            <a:pPr marL="355600" marR="5080" indent="-342900">
              <a:lnSpc>
                <a:spcPts val="2850"/>
              </a:lnSpc>
              <a:spcBef>
                <a:spcPts val="219"/>
              </a:spcBef>
              <a:buFont typeface="Arial" panose="020B0604020202020204" pitchFamily="34" charset="0"/>
              <a:buChar char="•"/>
            </a:pPr>
            <a:r>
              <a:rPr lang="fr-CH" spc="-10" dirty="0"/>
              <a:t>Vérification du codage en binôme: les codeurs travaillent en binôme et chacun fait une vérification critique du codage de son partenaire</a:t>
            </a:r>
          </a:p>
          <a:p>
            <a:pPr marL="355600" marR="5080" indent="-342900">
              <a:lnSpc>
                <a:spcPts val="2850"/>
              </a:lnSpc>
              <a:spcBef>
                <a:spcPts val="219"/>
              </a:spcBef>
              <a:buFont typeface="Arial" panose="020B0604020202020204" pitchFamily="34" charset="0"/>
              <a:buChar char="•"/>
            </a:pPr>
            <a:r>
              <a:rPr lang="fr-CH" spc="-10" dirty="0"/>
              <a:t>Vérification d’un échantillon de codage aléatoire par les superviseurs</a:t>
            </a:r>
          </a:p>
          <a:p>
            <a:pPr marL="355600" marR="5080" indent="-342900">
              <a:lnSpc>
                <a:spcPts val="2850"/>
              </a:lnSpc>
              <a:spcBef>
                <a:spcPts val="219"/>
              </a:spcBef>
              <a:buFont typeface="Arial" panose="020B0604020202020204" pitchFamily="34" charset="0"/>
              <a:buChar char="•"/>
            </a:pPr>
            <a:r>
              <a:rPr lang="fr-CH" spc="-10" dirty="0"/>
              <a:t>Résolution des différences/problèmes de codage à travers des échanges et des ateliers de travail</a:t>
            </a:r>
          </a:p>
          <a:p>
            <a:pPr marL="12700" marR="5080">
              <a:lnSpc>
                <a:spcPts val="2850"/>
              </a:lnSpc>
              <a:spcBef>
                <a:spcPts val="219"/>
              </a:spcBef>
            </a:pPr>
            <a:endParaRPr spc="-10"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Codage et assurance qualité </a:t>
            </a:r>
            <a:endParaRPr spc="-20" dirty="0">
              <a:solidFill>
                <a:srgbClr val="001689"/>
              </a:solidFill>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247" y="3548588"/>
            <a:ext cx="17463353" cy="2280712"/>
          </a:xfrm>
          <a:prstGeom prst="rect">
            <a:avLst/>
          </a:prstGeom>
        </p:spPr>
      </p:pic>
    </p:spTree>
    <p:extLst>
      <p:ext uri="{BB962C8B-B14F-4D97-AF65-F5344CB8AC3E}">
        <p14:creationId xmlns:p14="http://schemas.microsoft.com/office/powerpoint/2010/main" val="1340353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1143000" y="4747172"/>
            <a:ext cx="8610600" cy="2124492"/>
          </a:xfrm>
          <a:prstGeom prst="rect">
            <a:avLst/>
          </a:prstGeom>
        </p:spPr>
        <p:txBody>
          <a:bodyPr vert="horz" wrap="square" lIns="0" tIns="148590" rIns="0" bIns="0" rtlCol="0">
            <a:spAutoFit/>
          </a:bodyPr>
          <a:lstStyle/>
          <a:p>
            <a:pPr marL="12700" marR="5080">
              <a:lnSpc>
                <a:spcPts val="5100"/>
              </a:lnSpc>
              <a:spcBef>
                <a:spcPts val="1170"/>
              </a:spcBef>
            </a:pPr>
            <a:r>
              <a:rPr lang="fr-FR" sz="4800" dirty="0">
                <a:solidFill>
                  <a:srgbClr val="4959D4"/>
                </a:solidFill>
                <a:latin typeface="DM Sans"/>
              </a:rPr>
              <a:t>Zoom méthodologique: synthétiser les informations en une </a:t>
            </a:r>
            <a:r>
              <a:rPr lang="fr-FR" sz="4800" dirty="0" err="1">
                <a:solidFill>
                  <a:srgbClr val="4959D4"/>
                </a:solidFill>
                <a:latin typeface="DM Sans"/>
              </a:rPr>
              <a:t>métasynthèse</a:t>
            </a:r>
            <a:endParaRPr lang="en-US" sz="4800" dirty="0">
              <a:solidFill>
                <a:srgbClr val="4959D4"/>
              </a:solidFill>
              <a:latin typeface="DM Sans"/>
            </a:endParaRPr>
          </a:p>
        </p:txBody>
      </p:sp>
      <p:pic>
        <p:nvPicPr>
          <p:cNvPr id="9" name="Picture 8" descr="A blue text on a black background&#10;&#10;Description automatically generated">
            <a:extLst>
              <a:ext uri="{FF2B5EF4-FFF2-40B4-BE49-F238E27FC236}">
                <a16:creationId xmlns:a16="http://schemas.microsoft.com/office/drawing/2014/main" id="{64A14DCF-E2B4-BD86-EF98-F0445DB8B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40125"/>
            <a:ext cx="4560165" cy="1527175"/>
          </a:xfrm>
          <a:prstGeom prst="rect">
            <a:avLst/>
          </a:prstGeom>
        </p:spPr>
      </p:pic>
      <p:pic>
        <p:nvPicPr>
          <p:cNvPr id="3" name="Image 2">
            <a:extLst>
              <a:ext uri="{FF2B5EF4-FFF2-40B4-BE49-F238E27FC236}">
                <a16:creationId xmlns:a16="http://schemas.microsoft.com/office/drawing/2014/main" id="{4544B363-026C-A5EE-8F29-1890D0360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Tree>
    <p:extLst>
      <p:ext uri="{BB962C8B-B14F-4D97-AF65-F5344CB8AC3E}">
        <p14:creationId xmlns:p14="http://schemas.microsoft.com/office/powerpoint/2010/main" val="1926833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578742" y="784567"/>
            <a:ext cx="7848600" cy="574516"/>
          </a:xfrm>
          <a:prstGeom prst="rect">
            <a:avLst/>
          </a:prstGeom>
        </p:spPr>
        <p:txBody>
          <a:bodyPr vert="horz" wrap="square" lIns="0" tIns="12700" rIns="0" bIns="0" rtlCol="0">
            <a:spAutoFit/>
          </a:bodyPr>
          <a:lstStyle/>
          <a:p>
            <a:pPr marL="12700">
              <a:lnSpc>
                <a:spcPct val="100000"/>
              </a:lnSpc>
              <a:spcBef>
                <a:spcPts val="100"/>
              </a:spcBef>
            </a:pPr>
            <a:r>
              <a:rPr lang="fr-CH" spc="-20" dirty="0">
                <a:solidFill>
                  <a:srgbClr val="001689"/>
                </a:solidFill>
              </a:rPr>
              <a:t>M. Ian HOPWOOD</a:t>
            </a:r>
            <a:endParaRPr spc="-20" dirty="0">
              <a:solidFill>
                <a:srgbClr val="001689"/>
              </a:solidFill>
            </a:endParaRPr>
          </a:p>
        </p:txBody>
      </p:sp>
      <p:sp>
        <p:nvSpPr>
          <p:cNvPr id="9" name="Espace réservé du texte 8">
            <a:extLst>
              <a:ext uri="{FF2B5EF4-FFF2-40B4-BE49-F238E27FC236}">
                <a16:creationId xmlns:a16="http://schemas.microsoft.com/office/drawing/2014/main" id="{FC162642-8D79-DB93-0C23-70764F3EF2A7}"/>
              </a:ext>
            </a:extLst>
          </p:cNvPr>
          <p:cNvSpPr>
            <a:spLocks noGrp="1"/>
          </p:cNvSpPr>
          <p:nvPr>
            <p:ph type="body" idx="1"/>
          </p:nvPr>
        </p:nvSpPr>
        <p:spPr>
          <a:xfrm>
            <a:off x="6324600" y="2854417"/>
            <a:ext cx="10134599" cy="5395768"/>
          </a:xfrm>
        </p:spPr>
        <p:txBody>
          <a:bodyPr/>
          <a:lstStyle/>
          <a:p>
            <a:pPr algn="just"/>
            <a:r>
              <a:rPr lang="fr-FR" sz="2000" dirty="0">
                <a:solidFill>
                  <a:srgbClr val="000000"/>
                </a:solidFill>
                <a:effectLst/>
                <a:latin typeface="DM Sans" pitchFamily="2" charset="0"/>
                <a:ea typeface="Calibri" panose="020F0502020204030204" pitchFamily="34" charset="0"/>
                <a:cs typeface="Times New Roman" panose="02020603050405020304" pitchFamily="18" charset="0"/>
              </a:rPr>
              <a:t>Ian </a:t>
            </a:r>
            <a:r>
              <a:rPr lang="fr-FR" sz="2000" dirty="0" err="1">
                <a:solidFill>
                  <a:srgbClr val="000000"/>
                </a:solidFill>
                <a:effectLst/>
                <a:latin typeface="DM Sans" pitchFamily="2" charset="0"/>
                <a:ea typeface="Calibri" panose="020F0502020204030204" pitchFamily="34" charset="0"/>
                <a:cs typeface="Times New Roman" panose="02020603050405020304" pitchFamily="18" charset="0"/>
              </a:rPr>
              <a:t>Hopwood</a:t>
            </a:r>
            <a:r>
              <a:rPr lang="fr-FR" sz="2000" dirty="0">
                <a:solidFill>
                  <a:srgbClr val="000000"/>
                </a:solidFill>
                <a:effectLst/>
                <a:latin typeface="DM Sans" pitchFamily="2" charset="0"/>
                <a:ea typeface="Calibri" panose="020F0502020204030204" pitchFamily="34" charset="0"/>
                <a:cs typeface="Times New Roman" panose="02020603050405020304" pitchFamily="18" charset="0"/>
              </a:rPr>
              <a:t> a travaillé pour l’UNICEF pendant 35 ans. Entre autres, il était Chef de l'Evaluation au siège de l'UNICEF, et Représentant au Sénégal, en Guinée et en Zambie ou il a impulsé la réalisation des programmes de santé, éducation et protection des enfants. Après son départ de l’UNICEF, il a enseigné l’évaluation à Sciences Po, Paris, à l’UCAD et à l’ENAP Québec (PIFED). Il a effectué des missions de consultation pour UNDP, UNFPA, UNICEF, Save the </a:t>
            </a:r>
            <a:r>
              <a:rPr lang="fr-FR" sz="2000" dirty="0" err="1">
                <a:solidFill>
                  <a:srgbClr val="000000"/>
                </a:solidFill>
                <a:effectLst/>
                <a:latin typeface="DM Sans" pitchFamily="2" charset="0"/>
                <a:ea typeface="Calibri" panose="020F0502020204030204" pitchFamily="34" charset="0"/>
                <a:cs typeface="Times New Roman" panose="02020603050405020304" pitchFamily="18" charset="0"/>
              </a:rPr>
              <a:t>Children</a:t>
            </a:r>
            <a:r>
              <a:rPr lang="fr-FR" sz="2000" dirty="0">
                <a:solidFill>
                  <a:srgbClr val="000000"/>
                </a:solidFill>
                <a:effectLst/>
                <a:latin typeface="DM Sans" pitchFamily="2" charset="0"/>
                <a:ea typeface="Calibri" panose="020F0502020204030204" pitchFamily="34" charset="0"/>
                <a:cs typeface="Times New Roman" panose="02020603050405020304" pitchFamily="18" charset="0"/>
              </a:rPr>
              <a:t>, </a:t>
            </a:r>
            <a:r>
              <a:rPr lang="fr-FR" sz="2000" dirty="0" err="1">
                <a:solidFill>
                  <a:srgbClr val="000000"/>
                </a:solidFill>
                <a:effectLst/>
                <a:latin typeface="DM Sans" pitchFamily="2" charset="0"/>
                <a:ea typeface="Calibri" panose="020F0502020204030204" pitchFamily="34" charset="0"/>
                <a:cs typeface="Times New Roman" panose="02020603050405020304" pitchFamily="18" charset="0"/>
              </a:rPr>
              <a:t>EvalNet</a:t>
            </a:r>
            <a:r>
              <a:rPr lang="fr-FR" sz="2000" dirty="0">
                <a:solidFill>
                  <a:srgbClr val="000000"/>
                </a:solidFill>
                <a:effectLst/>
                <a:latin typeface="DM Sans" pitchFamily="2" charset="0"/>
                <a:ea typeface="Calibri" panose="020F0502020204030204" pitchFamily="34" charset="0"/>
                <a:cs typeface="Times New Roman" panose="02020603050405020304" pitchFamily="18" charset="0"/>
              </a:rPr>
              <a:t>, et CLEAR. Il est Président d’Honneur de </a:t>
            </a:r>
            <a:r>
              <a:rPr lang="fr-FR" sz="2000" dirty="0" err="1">
                <a:solidFill>
                  <a:srgbClr val="000000"/>
                </a:solidFill>
                <a:effectLst/>
                <a:latin typeface="DM Sans" pitchFamily="2" charset="0"/>
                <a:ea typeface="Calibri" panose="020F0502020204030204" pitchFamily="34" charset="0"/>
                <a:cs typeface="Times New Roman" panose="02020603050405020304" pitchFamily="18" charset="0"/>
              </a:rPr>
              <a:t>SenEval</a:t>
            </a:r>
            <a:r>
              <a:rPr lang="fr-FR" sz="2000" dirty="0">
                <a:solidFill>
                  <a:srgbClr val="000000"/>
                </a:solidFill>
                <a:effectLst/>
                <a:latin typeface="DM Sans" pitchFamily="2" charset="0"/>
                <a:ea typeface="Calibri" panose="020F0502020204030204" pitchFamily="34" charset="0"/>
                <a:cs typeface="Times New Roman" panose="02020603050405020304" pitchFamily="18" charset="0"/>
              </a:rPr>
              <a:t>. où il appuie les Groupes Thématiques Evaluateurs Emergents, et Evaluation-Enfance-Jeunesse. Il est membre de la Commission d’Evaluation et de Suivi des Politiques et Programmes Publics, et réviseur et membre du Comité Scientifique de la Revue Africaine de l’Evaluation. Il s’intéresse aux politiques et systèmes nationaux de S&amp;E, au renforcement des capacités en S&amp;E, à l’utilisation des résultats des évaluations et de la recherche, et aux droits et politiques concernant les enfants et les jeunes, y compris leur participation à l’évaluation. Il est diplômé des universités d’Aberystwyth, Royaume Uni (en science politique et relations internationales) et Cornell, USA (en sociologie de développement et la planification). </a:t>
            </a:r>
            <a:endParaRPr lang="fr-FR" sz="2000" dirty="0">
              <a:latin typeface="DM Sans" pitchFamily="2" charset="0"/>
            </a:endParaRPr>
          </a:p>
        </p:txBody>
      </p:sp>
      <p:pic>
        <p:nvPicPr>
          <p:cNvPr id="10" name="Image 9">
            <a:extLst>
              <a:ext uri="{FF2B5EF4-FFF2-40B4-BE49-F238E27FC236}">
                <a16:creationId xmlns:a16="http://schemas.microsoft.com/office/drawing/2014/main" id="{C5CBA121-8955-0677-93DE-E3CCAA68D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399" y="2094204"/>
            <a:ext cx="5044873" cy="6325895"/>
          </a:xfrm>
          <a:prstGeom prst="rect">
            <a:avLst/>
          </a:prstGeom>
        </p:spPr>
      </p:pic>
    </p:spTree>
    <p:extLst>
      <p:ext uri="{BB962C8B-B14F-4D97-AF65-F5344CB8AC3E}">
        <p14:creationId xmlns:p14="http://schemas.microsoft.com/office/powerpoint/2010/main" val="32340565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66800" y="2309930"/>
            <a:ext cx="14233525" cy="4737193"/>
          </a:xfrm>
          <a:prstGeom prst="rect">
            <a:avLst/>
          </a:prstGeom>
        </p:spPr>
        <p:txBody>
          <a:bodyPr vert="horz" wrap="square" lIns="0" tIns="27939" rIns="0" bIns="0" rtlCol="0">
            <a:spAutoFit/>
          </a:bodyPr>
          <a:lstStyle/>
          <a:p>
            <a:r>
              <a:rPr lang="fr-FR" dirty="0"/>
              <a:t>Les grands principes de la synthèse sont les suivants: </a:t>
            </a:r>
          </a:p>
          <a:p>
            <a:pPr marL="800100" lvl="1" indent="-342900">
              <a:buFont typeface="Arial" panose="020B0604020202020204" pitchFamily="34" charset="0"/>
              <a:buChar char="•"/>
            </a:pPr>
            <a:r>
              <a:rPr lang="fr-FR" sz="2400" dirty="0">
                <a:solidFill>
                  <a:srgbClr val="001689"/>
                </a:solidFill>
                <a:latin typeface="DM Sans"/>
                <a:cs typeface="DM Sans"/>
              </a:rPr>
              <a:t>la synthèse porte sur une thématique traitée différemment dans plusieurs documents alors que le résumé porte sur un seul document</a:t>
            </a:r>
          </a:p>
          <a:p>
            <a:pPr marL="800100" lvl="1" indent="-342900">
              <a:buFont typeface="Arial" panose="020B0604020202020204" pitchFamily="34" charset="0"/>
              <a:buChar char="•"/>
            </a:pPr>
            <a:r>
              <a:rPr lang="fr-FR" sz="2400" dirty="0">
                <a:solidFill>
                  <a:srgbClr val="001689"/>
                </a:solidFill>
                <a:latin typeface="DM Sans"/>
                <a:cs typeface="DM Sans"/>
              </a:rPr>
              <a:t>la synthèse est </a:t>
            </a:r>
            <a:r>
              <a:rPr lang="fr-FR" sz="2400" b="1" dirty="0">
                <a:solidFill>
                  <a:srgbClr val="001689"/>
                </a:solidFill>
                <a:latin typeface="DM Sans"/>
                <a:cs typeface="DM Sans"/>
              </a:rPr>
              <a:t>un nouveau texte </a:t>
            </a:r>
            <a:r>
              <a:rPr lang="fr-FR" sz="2400" dirty="0">
                <a:solidFill>
                  <a:srgbClr val="001689"/>
                </a:solidFill>
                <a:latin typeface="DM Sans"/>
                <a:cs typeface="DM Sans"/>
              </a:rPr>
              <a:t>produit par l’utilisateur (et non </a:t>
            </a:r>
            <a:r>
              <a:rPr lang="fr-FR" sz="2400" u="sng" dirty="0">
                <a:solidFill>
                  <a:srgbClr val="001689"/>
                </a:solidFill>
                <a:latin typeface="DM Sans"/>
                <a:cs typeface="DM Sans"/>
              </a:rPr>
              <a:t>pas un copié/collé de fragments de textes existants</a:t>
            </a:r>
            <a:r>
              <a:rPr lang="fr-FR" sz="2400" dirty="0">
                <a:solidFill>
                  <a:srgbClr val="001689"/>
                </a:solidFill>
                <a:latin typeface="DM Sans"/>
                <a:cs typeface="DM Sans"/>
              </a:rPr>
              <a:t>); </a:t>
            </a:r>
          </a:p>
          <a:p>
            <a:pPr marL="800100" lvl="1" indent="-342900">
              <a:buFont typeface="Arial" panose="020B0604020202020204" pitchFamily="34" charset="0"/>
              <a:buChar char="•"/>
            </a:pPr>
            <a:r>
              <a:rPr lang="fr-FR" sz="2400" dirty="0">
                <a:solidFill>
                  <a:srgbClr val="001689"/>
                </a:solidFill>
                <a:latin typeface="DM Sans"/>
                <a:cs typeface="DM Sans"/>
              </a:rPr>
              <a:t>la synthèse produit une vision nouvelle de la thématique en </a:t>
            </a:r>
            <a:r>
              <a:rPr lang="fr-FR" sz="2400" b="1" dirty="0">
                <a:solidFill>
                  <a:srgbClr val="001689"/>
                </a:solidFill>
                <a:latin typeface="DM Sans"/>
                <a:cs typeface="DM Sans"/>
              </a:rPr>
              <a:t>comparant et contrastant </a:t>
            </a:r>
            <a:r>
              <a:rPr lang="fr-FR" sz="2400" dirty="0">
                <a:solidFill>
                  <a:srgbClr val="001689"/>
                </a:solidFill>
                <a:latin typeface="DM Sans"/>
                <a:cs typeface="DM Sans"/>
              </a:rPr>
              <a:t>les points de vue existant dans différent documents </a:t>
            </a:r>
          </a:p>
          <a:p>
            <a:pPr lvl="1"/>
            <a:endParaRPr lang="fr-FR" dirty="0"/>
          </a:p>
          <a:p>
            <a:pPr lvl="1"/>
            <a:endParaRPr lang="fr-FR" dirty="0"/>
          </a:p>
          <a:p>
            <a:r>
              <a:rPr lang="fr-FR" dirty="0"/>
              <a:t>Il y a un besoin de formation théorique en ateliers mais aussi d’exercices pratiques individuels et en groupe pour maîtriser la technique de la synthèse et répondre aux questions des utilisateurs</a:t>
            </a:r>
          </a:p>
          <a:p>
            <a:pPr lvl="1"/>
            <a:r>
              <a:rPr lang="fr-FR" dirty="0">
                <a:solidFill>
                  <a:srgbClr val="FF0066"/>
                </a:solidFill>
              </a:rPr>
              <a:t>Dans le cadre d’un exercice pratique, envisager que tout le groupe de codeurs réalise la synthèse d’un même ensemble de rapport d’évaluation afin de partager les expériences et les questions</a:t>
            </a:r>
          </a:p>
          <a:p>
            <a:pPr lvl="1"/>
            <a:endParaRPr lang="fr-FR"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28600" y="438877"/>
            <a:ext cx="13747524" cy="1136208"/>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Principes méthodologiques de la synthèse de plusieurs documents</a:t>
            </a:r>
            <a:endParaRPr spc="-20" dirty="0">
              <a:solidFill>
                <a:srgbClr val="001689"/>
              </a:solidFill>
            </a:endParaRPr>
          </a:p>
        </p:txBody>
      </p:sp>
    </p:spTree>
    <p:extLst>
      <p:ext uri="{BB962C8B-B14F-4D97-AF65-F5344CB8AC3E}">
        <p14:creationId xmlns:p14="http://schemas.microsoft.com/office/powerpoint/2010/main" val="2599395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1" y="2944453"/>
            <a:ext cx="4698999" cy="5198858"/>
          </a:xfrm>
          <a:prstGeom prst="rect">
            <a:avLst/>
          </a:prstGeom>
        </p:spPr>
        <p:txBody>
          <a:bodyPr vert="horz" wrap="square" lIns="0" tIns="27939" rIns="0" bIns="0" rtlCol="0">
            <a:spAutoFit/>
          </a:bodyPr>
          <a:lstStyle/>
          <a:p>
            <a:r>
              <a:rPr lang="fr-FR" dirty="0"/>
              <a:t>Selon la méthodologie de synthèse, effectuer une synthèse de codes ligne par ligne (</a:t>
            </a:r>
            <a:r>
              <a:rPr lang="fr-FR" b="1" dirty="0"/>
              <a:t>synthèse horizontale</a:t>
            </a:r>
            <a:r>
              <a:rPr lang="fr-FR" dirty="0"/>
              <a:t>) dans l’Excel, dans une colonne dédiée en identifiant le « fil rouge ».</a:t>
            </a:r>
          </a:p>
          <a:p>
            <a:endParaRPr lang="fr-FR" dirty="0"/>
          </a:p>
          <a:p>
            <a:r>
              <a:rPr lang="fr-FR" dirty="0"/>
              <a:t>L’ensemble des informations synthétisée dans la colonne synthèse vont fournir les informations pour rédiger – de façon structurée – la </a:t>
            </a:r>
            <a:r>
              <a:rPr lang="fr-FR" dirty="0" err="1"/>
              <a:t>métasynthèse</a:t>
            </a:r>
            <a:endParaRPr lang="fr-FR" dirty="0"/>
          </a:p>
          <a:p>
            <a:endParaRPr lang="fr-FR"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28600" y="438877"/>
            <a:ext cx="13747524" cy="574516"/>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Etape 1 : synthèse de codes</a:t>
            </a:r>
            <a:endParaRPr spc="-20" dirty="0">
              <a:solidFill>
                <a:srgbClr val="001689"/>
              </a:solidFill>
            </a:endParaRPr>
          </a:p>
        </p:txBody>
      </p:sp>
      <p:pic>
        <p:nvPicPr>
          <p:cNvPr id="18" name="Picture 17"/>
          <p:cNvPicPr>
            <a:picLocks noChangeAspect="1"/>
          </p:cNvPicPr>
          <p:nvPr/>
        </p:nvPicPr>
        <p:blipFill rotWithShape="1">
          <a:blip r:embed="rId4"/>
          <a:srcRect l="49487" t="24644" b="5157"/>
          <a:stretch/>
        </p:blipFill>
        <p:spPr>
          <a:xfrm>
            <a:off x="5985386" y="2511672"/>
            <a:ext cx="11680988" cy="4565665"/>
          </a:xfrm>
          <a:prstGeom prst="rect">
            <a:avLst/>
          </a:prstGeom>
          <a:noFill/>
          <a:ln>
            <a:solidFill>
              <a:srgbClr val="FF0000"/>
            </a:solidFill>
          </a:ln>
        </p:spPr>
      </p:pic>
      <p:sp>
        <p:nvSpPr>
          <p:cNvPr id="19" name="Oval 18"/>
          <p:cNvSpPr/>
          <p:nvPr/>
        </p:nvSpPr>
        <p:spPr>
          <a:xfrm>
            <a:off x="15756050" y="2260355"/>
            <a:ext cx="1905408" cy="57319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0" name="Right Arrow 19"/>
          <p:cNvSpPr/>
          <p:nvPr/>
        </p:nvSpPr>
        <p:spPr>
          <a:xfrm>
            <a:off x="9498226" y="4794505"/>
            <a:ext cx="6579974" cy="34899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21" name="Oval 20"/>
          <p:cNvSpPr/>
          <p:nvPr/>
        </p:nvSpPr>
        <p:spPr>
          <a:xfrm>
            <a:off x="6520148" y="3673602"/>
            <a:ext cx="1221658" cy="11209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Tree>
    <p:extLst>
      <p:ext uri="{BB962C8B-B14F-4D97-AF65-F5344CB8AC3E}">
        <p14:creationId xmlns:p14="http://schemas.microsoft.com/office/powerpoint/2010/main" val="22931892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e-CH" dirty="0"/>
          </a:p>
        </p:txBody>
      </p:sp>
      <p:sp>
        <p:nvSpPr>
          <p:cNvPr id="3" name="Text Placeholder 2"/>
          <p:cNvSpPr>
            <a:spLocks noGrp="1"/>
          </p:cNvSpPr>
          <p:nvPr>
            <p:ph type="body" idx="1"/>
          </p:nvPr>
        </p:nvSpPr>
        <p:spPr/>
        <p:txBody>
          <a:bodyPr/>
          <a:lstStyle/>
          <a:p>
            <a:endParaRPr lang="de-CH"/>
          </a:p>
        </p:txBody>
      </p:sp>
      <p:sp>
        <p:nvSpPr>
          <p:cNvPr id="4" name="Slide Number Placeholder 7"/>
          <p:cNvSpPr>
            <a:spLocks noGrp="1"/>
          </p:cNvSpPr>
          <p:nvPr>
            <p:ph type="sldNum" sz="quarter" idx="4294967295"/>
          </p:nvPr>
        </p:nvSpPr>
        <p:spPr>
          <a:xfrm>
            <a:off x="8347668" y="5943558"/>
            <a:ext cx="3103376" cy="583434"/>
          </a:xfrm>
          <a:prstGeom prst="rect">
            <a:avLst/>
          </a:prstGeom>
        </p:spPr>
        <p:txBody>
          <a:bodyPr/>
          <a:lstStyle/>
          <a:p>
            <a:fld id="{7569B061-D534-4A42-B414-D13694DD8A95}" type="slidenum">
              <a:rPr lang="de-CH" smtClean="0"/>
              <a:t>32</a:t>
            </a:fld>
            <a:endParaRPr lang="de-CH"/>
          </a:p>
        </p:txBody>
      </p:sp>
      <p:pic>
        <p:nvPicPr>
          <p:cNvPr id="5" name="Picture 4"/>
          <p:cNvPicPr>
            <a:picLocks noChangeAspect="1"/>
          </p:cNvPicPr>
          <p:nvPr/>
        </p:nvPicPr>
        <p:blipFill rotWithShape="1">
          <a:blip r:embed="rId2"/>
          <a:srcRect l="50833" t="7094" b="6411"/>
          <a:stretch/>
        </p:blipFill>
        <p:spPr>
          <a:xfrm>
            <a:off x="567837" y="1409700"/>
            <a:ext cx="17654317" cy="8735089"/>
          </a:xfrm>
          <a:prstGeom prst="rect">
            <a:avLst/>
          </a:prstGeom>
        </p:spPr>
      </p:pic>
      <p:sp>
        <p:nvSpPr>
          <p:cNvPr id="6" name="Oval 5"/>
          <p:cNvSpPr/>
          <p:nvPr/>
        </p:nvSpPr>
        <p:spPr>
          <a:xfrm>
            <a:off x="2286000" y="5785847"/>
            <a:ext cx="1979398" cy="11520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Box 6"/>
          <p:cNvSpPr txBox="1"/>
          <p:nvPr/>
        </p:nvSpPr>
        <p:spPr>
          <a:xfrm>
            <a:off x="14935200" y="5734803"/>
            <a:ext cx="2747249" cy="3308598"/>
          </a:xfrm>
          <a:prstGeom prst="rect">
            <a:avLst/>
          </a:prstGeom>
          <a:noFill/>
        </p:spPr>
        <p:txBody>
          <a:bodyPr wrap="square" rtlCol="0">
            <a:spAutoFit/>
          </a:bodyPr>
          <a:lstStyle/>
          <a:p>
            <a:r>
              <a:rPr lang="fr-FR" sz="1100" dirty="0">
                <a:solidFill>
                  <a:srgbClr val="FF0000"/>
                </a:solidFill>
              </a:rPr>
              <a:t>[</a:t>
            </a:r>
            <a:r>
              <a:rPr lang="fr-FR" sz="1100" i="1" dirty="0">
                <a:solidFill>
                  <a:srgbClr val="FF0000"/>
                </a:solidFill>
              </a:rPr>
              <a:t>Les programmes santé mis en </a:t>
            </a:r>
            <a:r>
              <a:rPr lang="fr-FR" sz="1100" i="1" dirty="0" err="1">
                <a:solidFill>
                  <a:srgbClr val="FF0000"/>
                </a:solidFill>
              </a:rPr>
              <a:t>oeuvre</a:t>
            </a:r>
            <a:r>
              <a:rPr lang="fr-FR" sz="1100" i="1" dirty="0">
                <a:solidFill>
                  <a:srgbClr val="FF0000"/>
                </a:solidFill>
              </a:rPr>
              <a:t> à Madagascar sur la période 2013-2016</a:t>
            </a:r>
            <a:r>
              <a:rPr lang="fr-FR" sz="1100" dirty="0">
                <a:solidFill>
                  <a:srgbClr val="FF0000"/>
                </a:solidFill>
              </a:rPr>
              <a:t>] ont permis de tester un certain nombre d'innovations en soutien au système de santé. On trouve des innovations en matière d'organisation des soins (par exemple l'intégration des parcours de soins pour le paludisme et la pneumonie), en  matière d'administration des ressources du système (par exemple décentralisation des recrutements de staff médical et paramédical au niveau régional et le financement de leur contrat jusqu’à leur intégration) ou bien encore des innovations technologiques (technologie de recyclage des déchets biomédicaux; outils opérationnels de gestion pour les équipes cadre de district).</a:t>
            </a:r>
            <a:endParaRPr lang="de-CH" sz="1100" dirty="0">
              <a:solidFill>
                <a:srgbClr val="FF0000"/>
              </a:solidFill>
            </a:endParaRPr>
          </a:p>
        </p:txBody>
      </p:sp>
      <p:sp>
        <p:nvSpPr>
          <p:cNvPr id="8" name="Right Arrow 7"/>
          <p:cNvSpPr/>
          <p:nvPr/>
        </p:nvSpPr>
        <p:spPr>
          <a:xfrm>
            <a:off x="4858842" y="8377596"/>
            <a:ext cx="2145334" cy="35333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Right Arrow 8"/>
          <p:cNvSpPr/>
          <p:nvPr/>
        </p:nvSpPr>
        <p:spPr>
          <a:xfrm>
            <a:off x="8191186" y="8338713"/>
            <a:ext cx="2145334" cy="35333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0" name="Right Arrow 9"/>
          <p:cNvSpPr/>
          <p:nvPr/>
        </p:nvSpPr>
        <p:spPr>
          <a:xfrm>
            <a:off x="11811000" y="8814286"/>
            <a:ext cx="2145334" cy="35333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1" name="Plus 10"/>
          <p:cNvSpPr/>
          <p:nvPr/>
        </p:nvSpPr>
        <p:spPr>
          <a:xfrm>
            <a:off x="7282815" y="8153767"/>
            <a:ext cx="402922" cy="546005"/>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FF0000"/>
              </a:solidFill>
            </a:endParaRPr>
          </a:p>
        </p:txBody>
      </p:sp>
      <p:sp>
        <p:nvSpPr>
          <p:cNvPr id="12" name="Plus 11"/>
          <p:cNvSpPr/>
          <p:nvPr/>
        </p:nvSpPr>
        <p:spPr>
          <a:xfrm>
            <a:off x="10768227" y="8242375"/>
            <a:ext cx="402922" cy="546005"/>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FF0000"/>
              </a:solidFill>
            </a:endParaRPr>
          </a:p>
        </p:txBody>
      </p:sp>
    </p:spTree>
    <p:extLst>
      <p:ext uri="{BB962C8B-B14F-4D97-AF65-F5344CB8AC3E}">
        <p14:creationId xmlns:p14="http://schemas.microsoft.com/office/powerpoint/2010/main" val="378553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467631" y="1765695"/>
            <a:ext cx="5001411" cy="7107073"/>
          </a:xfrm>
          <a:prstGeom prst="rect">
            <a:avLst/>
          </a:prstGeom>
        </p:spPr>
        <p:txBody>
          <a:bodyPr vert="horz" wrap="square" lIns="0" tIns="27939" rIns="0" bIns="0" rtlCol="0">
            <a:spAutoFit/>
          </a:bodyPr>
          <a:lstStyle/>
          <a:p>
            <a:pPr marL="342900" indent="-342900">
              <a:buFont typeface="Arial" panose="020B0604020202020204" pitchFamily="34" charset="0"/>
              <a:buChar char="•"/>
            </a:pPr>
            <a:r>
              <a:rPr lang="fr-FR" dirty="0"/>
              <a:t>On reprend chaque synthèse de code dans un nouveau document et on procède à la synthèse générale.</a:t>
            </a:r>
          </a:p>
          <a:p>
            <a:pPr marL="342900" indent="-342900">
              <a:buFont typeface="Arial" panose="020B0604020202020204" pitchFamily="34" charset="0"/>
              <a:buChar char="•"/>
            </a:pPr>
            <a:r>
              <a:rPr lang="fr-FR" dirty="0"/>
              <a:t>On organise les idées selon un plan logique.</a:t>
            </a:r>
          </a:p>
          <a:p>
            <a:pPr marL="342900" indent="-342900">
              <a:buFont typeface="Arial" panose="020B0604020202020204" pitchFamily="34" charset="0"/>
              <a:buChar char="•"/>
            </a:pPr>
            <a:r>
              <a:rPr lang="fr-FR" dirty="0"/>
              <a:t>On relit l’ensemble et on complète la narration: </a:t>
            </a:r>
          </a:p>
          <a:p>
            <a:pPr marL="800100" lvl="1" indent="-342900">
              <a:buFont typeface="Arial" panose="020B0604020202020204" pitchFamily="34" charset="0"/>
              <a:buChar char="•"/>
            </a:pPr>
            <a:r>
              <a:rPr lang="fr-FR" dirty="0">
                <a:solidFill>
                  <a:srgbClr val="001689"/>
                </a:solidFill>
                <a:latin typeface="DM Sans"/>
                <a:cs typeface="DM Sans"/>
              </a:rPr>
              <a:t>Ajouter les éléments de transitions entre les sections (pour un narratif cohérent)</a:t>
            </a:r>
          </a:p>
          <a:p>
            <a:pPr marL="800100" lvl="1" indent="-342900">
              <a:buFont typeface="Arial" panose="020B0604020202020204" pitchFamily="34" charset="0"/>
              <a:buChar char="•"/>
            </a:pPr>
            <a:r>
              <a:rPr lang="fr-FR" dirty="0">
                <a:solidFill>
                  <a:srgbClr val="001689"/>
                </a:solidFill>
                <a:latin typeface="DM Sans"/>
                <a:cs typeface="DM Sans"/>
              </a:rPr>
              <a:t>Ajouter des informations additionnelles en cas de besoin pour faciliter la compréhension du lecteur qui n’a pas lu les rapports d’évaluations. Au besoin, retourner dans les rapports d’évaluation prendre des informations additionnelles.</a:t>
            </a:r>
            <a:endParaRPr lang="de-CH" dirty="0">
              <a:solidFill>
                <a:srgbClr val="001689"/>
              </a:solidFill>
              <a:latin typeface="DM Sans"/>
              <a:cs typeface="DM Sans"/>
            </a:endParaRPr>
          </a:p>
          <a:p>
            <a:pPr marL="800100" lvl="1" indent="-342900">
              <a:buFont typeface="Arial" panose="020B0604020202020204" pitchFamily="34" charset="0"/>
              <a:buChar char="•"/>
            </a:pPr>
            <a:r>
              <a:rPr lang="fr-FR" dirty="0">
                <a:solidFill>
                  <a:srgbClr val="001689"/>
                </a:solidFill>
                <a:latin typeface="DM Sans"/>
                <a:cs typeface="DM Sans"/>
              </a:rPr>
              <a:t>S’assurer qu’on répond à la question de recherche/la commande du client</a:t>
            </a:r>
          </a:p>
          <a:p>
            <a:pPr marL="742950" lvl="1" indent="-285750">
              <a:buFont typeface="Arial" panose="020B0604020202020204" pitchFamily="34" charset="0"/>
              <a:buChar char="•"/>
            </a:pPr>
            <a:r>
              <a:rPr lang="fr-FR" sz="1400" i="1" dirty="0">
                <a:solidFill>
                  <a:srgbClr val="FF0000"/>
                </a:solidFill>
                <a:latin typeface="Arial Rounded MT Bold" panose="020F0704030504030204" pitchFamily="34" charset="0"/>
              </a:rPr>
              <a:t>La qualité de la synthèse dépend de la qualité du codage!</a:t>
            </a:r>
          </a:p>
          <a:p>
            <a:endParaRPr lang="fr-FR"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28600" y="438877"/>
            <a:ext cx="13747524" cy="1136208"/>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De la synthèse de code à la synthèse générale </a:t>
            </a:r>
            <a:br>
              <a:rPr lang="fr-FR" spc="-20" dirty="0">
                <a:solidFill>
                  <a:srgbClr val="001689"/>
                </a:solidFill>
              </a:rPr>
            </a:br>
            <a:endParaRPr spc="-20" dirty="0">
              <a:solidFill>
                <a:srgbClr val="001689"/>
              </a:solidFill>
            </a:endParaRPr>
          </a:p>
        </p:txBody>
      </p:sp>
      <p:pic>
        <p:nvPicPr>
          <p:cNvPr id="11" name="Picture 10"/>
          <p:cNvPicPr>
            <a:picLocks noChangeAspect="1"/>
          </p:cNvPicPr>
          <p:nvPr/>
        </p:nvPicPr>
        <p:blipFill rotWithShape="1">
          <a:blip r:embed="rId4"/>
          <a:srcRect l="49487" t="24644" b="5157"/>
          <a:stretch/>
        </p:blipFill>
        <p:spPr>
          <a:xfrm>
            <a:off x="7086600" y="4009642"/>
            <a:ext cx="10973208" cy="4289019"/>
          </a:xfrm>
          <a:prstGeom prst="rect">
            <a:avLst/>
          </a:prstGeom>
          <a:noFill/>
          <a:ln>
            <a:solidFill>
              <a:srgbClr val="FF0000"/>
            </a:solidFill>
          </a:ln>
        </p:spPr>
      </p:pic>
      <p:sp>
        <p:nvSpPr>
          <p:cNvPr id="15" name="Right Arrow 14"/>
          <p:cNvSpPr/>
          <p:nvPr/>
        </p:nvSpPr>
        <p:spPr>
          <a:xfrm rot="5400000">
            <a:off x="16347397" y="6211003"/>
            <a:ext cx="838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50"/>
          </a:p>
        </p:txBody>
      </p:sp>
      <p:sp>
        <p:nvSpPr>
          <p:cNvPr id="16" name="Oval 15"/>
          <p:cNvSpPr/>
          <p:nvPr/>
        </p:nvSpPr>
        <p:spPr>
          <a:xfrm>
            <a:off x="15983347" y="2999733"/>
            <a:ext cx="1905408" cy="57319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8" name="Plus 17"/>
          <p:cNvSpPr/>
          <p:nvPr/>
        </p:nvSpPr>
        <p:spPr>
          <a:xfrm>
            <a:off x="16541819" y="5308631"/>
            <a:ext cx="402922" cy="546005"/>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FF0000"/>
              </a:solidFill>
            </a:endParaRPr>
          </a:p>
        </p:txBody>
      </p:sp>
      <p:sp>
        <p:nvSpPr>
          <p:cNvPr id="19" name="Right Arrow 18"/>
          <p:cNvSpPr/>
          <p:nvPr/>
        </p:nvSpPr>
        <p:spPr>
          <a:xfrm rot="5400000">
            <a:off x="16315490" y="4724318"/>
            <a:ext cx="838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50"/>
          </a:p>
        </p:txBody>
      </p:sp>
      <p:sp>
        <p:nvSpPr>
          <p:cNvPr id="20" name="Plus 19"/>
          <p:cNvSpPr/>
          <p:nvPr/>
        </p:nvSpPr>
        <p:spPr>
          <a:xfrm>
            <a:off x="16541819" y="6914621"/>
            <a:ext cx="402922" cy="546005"/>
          </a:xfrm>
          <a:prstGeom prst="mathPlus">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solidFill>
                <a:srgbClr val="FF0000"/>
              </a:solidFill>
            </a:endParaRPr>
          </a:p>
        </p:txBody>
      </p:sp>
      <p:sp>
        <p:nvSpPr>
          <p:cNvPr id="21" name="Right Arrow 20"/>
          <p:cNvSpPr/>
          <p:nvPr/>
        </p:nvSpPr>
        <p:spPr>
          <a:xfrm rot="5400000">
            <a:off x="16347397" y="7838374"/>
            <a:ext cx="838200" cy="3810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050"/>
          </a:p>
        </p:txBody>
      </p:sp>
    </p:spTree>
    <p:extLst>
      <p:ext uri="{BB962C8B-B14F-4D97-AF65-F5344CB8AC3E}">
        <p14:creationId xmlns:p14="http://schemas.microsoft.com/office/powerpoint/2010/main" val="1952400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1" y="2944453"/>
            <a:ext cx="6832600" cy="4460194"/>
          </a:xfrm>
          <a:prstGeom prst="rect">
            <a:avLst/>
          </a:prstGeom>
        </p:spPr>
        <p:txBody>
          <a:bodyPr vert="horz" wrap="square" lIns="0" tIns="27939" rIns="0" bIns="0" rtlCol="0">
            <a:spAutoFit/>
          </a:bodyPr>
          <a:lstStyle/>
          <a:p>
            <a:r>
              <a:rPr lang="fr-FR" b="1" dirty="0"/>
              <a:t>Canevas de synthèse:  </a:t>
            </a:r>
            <a:r>
              <a:rPr lang="fr-FR" dirty="0"/>
              <a:t>Il est important d’obtenir des synthèses qui soient harmonisées sur le fond (le style d’écriture) et la forme (le formatage et la présentation) même si elles sont rédigées par des individus différents avec leur style propre.</a:t>
            </a:r>
          </a:p>
          <a:p>
            <a:pPr marL="152400" indent="0">
              <a:buNone/>
            </a:pPr>
            <a:endParaRPr lang="fr-FR" dirty="0"/>
          </a:p>
          <a:p>
            <a:r>
              <a:rPr lang="fr-FR" dirty="0"/>
              <a:t>Pour contribuer à cette harmonisation des synthèse, il est nécessaire d’avoir un canevas détaillé de la synthèse, qui définit les titres des sections, et le style de rédaction.</a:t>
            </a:r>
          </a:p>
          <a:p>
            <a:endParaRPr lang="fr-FR"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28600" y="438877"/>
            <a:ext cx="13747524" cy="574516"/>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Canevas de </a:t>
            </a:r>
            <a:r>
              <a:rPr lang="fr-FR" spc="-20" dirty="0" err="1">
                <a:solidFill>
                  <a:srgbClr val="001689"/>
                </a:solidFill>
              </a:rPr>
              <a:t>métasynthèse</a:t>
            </a:r>
            <a:endParaRPr spc="-20" dirty="0">
              <a:solidFill>
                <a:srgbClr val="001689"/>
              </a:solidFill>
            </a:endParaRPr>
          </a:p>
        </p:txBody>
      </p:sp>
      <p:pic>
        <p:nvPicPr>
          <p:cNvPr id="10" name="Picture 9"/>
          <p:cNvPicPr>
            <a:picLocks noChangeAspect="1"/>
          </p:cNvPicPr>
          <p:nvPr/>
        </p:nvPicPr>
        <p:blipFill rotWithShape="1">
          <a:blip r:embed="rId4"/>
          <a:srcRect l="61138" t="28048" r="11602" b="15119"/>
          <a:stretch/>
        </p:blipFill>
        <p:spPr>
          <a:xfrm>
            <a:off x="8458200" y="2368675"/>
            <a:ext cx="8830951" cy="5178238"/>
          </a:xfrm>
          <a:prstGeom prst="rect">
            <a:avLst/>
          </a:prstGeom>
        </p:spPr>
      </p:pic>
    </p:spTree>
    <p:extLst>
      <p:ext uri="{BB962C8B-B14F-4D97-AF65-F5344CB8AC3E}">
        <p14:creationId xmlns:p14="http://schemas.microsoft.com/office/powerpoint/2010/main" val="2288872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944453"/>
            <a:ext cx="14233525" cy="5465598"/>
          </a:xfrm>
          <a:prstGeom prst="rect">
            <a:avLst/>
          </a:prstGeom>
        </p:spPr>
        <p:txBody>
          <a:bodyPr vert="horz" wrap="square" lIns="0" tIns="27939" rIns="0" bIns="0" rtlCol="0">
            <a:spAutoFit/>
          </a:bodyPr>
          <a:lstStyle/>
          <a:p>
            <a:pPr marL="355600" marR="5080" indent="-342900">
              <a:lnSpc>
                <a:spcPts val="2850"/>
              </a:lnSpc>
              <a:spcBef>
                <a:spcPts val="219"/>
              </a:spcBef>
              <a:buFont typeface="Arial" panose="020B0604020202020204" pitchFamily="34" charset="0"/>
              <a:buChar char="•"/>
            </a:pPr>
            <a:r>
              <a:rPr lang="fr-CH" spc="-10" dirty="0"/>
              <a:t>Comparabilité des rapports/évaluations par secteur, et ‘</a:t>
            </a:r>
            <a:r>
              <a:rPr lang="fr-CH" spc="-10" dirty="0" err="1"/>
              <a:t>matching</a:t>
            </a:r>
            <a:r>
              <a:rPr lang="fr-CH" spc="-10" dirty="0"/>
              <a:t>’ avec la grille de codage</a:t>
            </a:r>
          </a:p>
          <a:p>
            <a:pPr marL="12700" marR="5080">
              <a:lnSpc>
                <a:spcPts val="2850"/>
              </a:lnSpc>
              <a:spcBef>
                <a:spcPts val="219"/>
              </a:spcBef>
            </a:pPr>
            <a:endParaRPr lang="fr-CH" spc="-10" dirty="0"/>
          </a:p>
          <a:p>
            <a:pPr marL="355600" marR="5080" indent="-342900">
              <a:lnSpc>
                <a:spcPts val="2850"/>
              </a:lnSpc>
              <a:spcBef>
                <a:spcPts val="219"/>
              </a:spcBef>
              <a:buFont typeface="Arial" panose="020B0604020202020204" pitchFamily="34" charset="0"/>
              <a:buChar char="•"/>
            </a:pPr>
            <a:r>
              <a:rPr lang="fr-CH" spc="-10" dirty="0"/>
              <a:t>Cohérence de la grille de codage: S’assurer d’avoir une grille de codage qui correspond au besoin du client, mais aussi compréhensible pour les codeurs (éviter les doublons)</a:t>
            </a:r>
          </a:p>
          <a:p>
            <a:pPr marL="12700" marR="5080">
              <a:lnSpc>
                <a:spcPts val="2850"/>
              </a:lnSpc>
              <a:spcBef>
                <a:spcPts val="219"/>
              </a:spcBef>
            </a:pPr>
            <a:endParaRPr lang="fr-CH" spc="-10" dirty="0"/>
          </a:p>
          <a:p>
            <a:pPr marL="355600" marR="5080" indent="-342900">
              <a:lnSpc>
                <a:spcPts val="2850"/>
              </a:lnSpc>
              <a:spcBef>
                <a:spcPts val="219"/>
              </a:spcBef>
              <a:buFont typeface="Arial" panose="020B0604020202020204" pitchFamily="34" charset="0"/>
              <a:buChar char="•"/>
            </a:pPr>
            <a:r>
              <a:rPr lang="fr-CH" spc="-10" dirty="0"/>
              <a:t>La qualité </a:t>
            </a:r>
            <a:r>
              <a:rPr lang="fr-CH" spc="-10"/>
              <a:t>des synthèses </a:t>
            </a:r>
            <a:r>
              <a:rPr lang="fr-CH" spc="-10" dirty="0"/>
              <a:t>dépend de la qualité des codages. </a:t>
            </a:r>
            <a:r>
              <a:rPr lang="fr-FR" dirty="0"/>
              <a:t>La bonne compréhension des codes: si les codes ne sont pas bien compris les utilisateurs ne feront pas à un codage de qualité</a:t>
            </a:r>
          </a:p>
          <a:p>
            <a:pPr marL="355600" marR="5080" indent="-342900">
              <a:lnSpc>
                <a:spcPts val="2850"/>
              </a:lnSpc>
              <a:spcBef>
                <a:spcPts val="219"/>
              </a:spcBef>
              <a:buFont typeface="Arial" panose="020B0604020202020204" pitchFamily="34" charset="0"/>
              <a:buChar char="•"/>
            </a:pPr>
            <a:endParaRPr lang="fr-CH" spc="-10" dirty="0"/>
          </a:p>
          <a:p>
            <a:pPr marL="355600" marR="5080" indent="-342900">
              <a:lnSpc>
                <a:spcPts val="2850"/>
              </a:lnSpc>
              <a:spcBef>
                <a:spcPts val="219"/>
              </a:spcBef>
              <a:buFont typeface="Arial" panose="020B0604020202020204" pitchFamily="34" charset="0"/>
              <a:buChar char="•"/>
            </a:pPr>
            <a:r>
              <a:rPr lang="fr-FR" dirty="0"/>
              <a:t>La bonne compréhension du cycle du projet et de la chaîne de résultats du projet. Par exemple la différence entre outputs et </a:t>
            </a:r>
            <a:r>
              <a:rPr lang="fr-FR" dirty="0" err="1"/>
              <a:t>outcomes</a:t>
            </a:r>
            <a:endParaRPr lang="fr-FR" dirty="0"/>
          </a:p>
          <a:p>
            <a:pPr marL="355600" marR="5080" indent="-342900">
              <a:lnSpc>
                <a:spcPts val="2850"/>
              </a:lnSpc>
              <a:spcBef>
                <a:spcPts val="219"/>
              </a:spcBef>
              <a:buFont typeface="Arial" panose="020B0604020202020204" pitchFamily="34" charset="0"/>
              <a:buChar char="•"/>
            </a:pPr>
            <a:endParaRPr lang="fr-CH" spc="-10" dirty="0"/>
          </a:p>
          <a:p>
            <a:pPr marL="355600" marR="5080" indent="-342900">
              <a:lnSpc>
                <a:spcPts val="2850"/>
              </a:lnSpc>
              <a:spcBef>
                <a:spcPts val="219"/>
              </a:spcBef>
              <a:buFont typeface="Arial" panose="020B0604020202020204" pitchFamily="34" charset="0"/>
              <a:buChar char="•"/>
            </a:pPr>
            <a:r>
              <a:rPr lang="fr-FR" dirty="0"/>
              <a:t>Trouver « le fil rouge » lors de la rédaction de la synthèse, à travers un bon équilibre des éléments comparés et contrastés à travers les différents rapports d’évaluations</a:t>
            </a:r>
          </a:p>
          <a:p>
            <a:pPr marL="355600" marR="5080" indent="-342900">
              <a:lnSpc>
                <a:spcPts val="2850"/>
              </a:lnSpc>
              <a:spcBef>
                <a:spcPts val="219"/>
              </a:spcBef>
              <a:buFont typeface="Arial" panose="020B0604020202020204" pitchFamily="34" charset="0"/>
              <a:buChar char="•"/>
            </a:pPr>
            <a:endParaRPr spc="-10"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Leçons apprises</a:t>
            </a:r>
            <a:endParaRPr spc="-20" dirty="0">
              <a:solidFill>
                <a:srgbClr val="001689"/>
              </a:solidFill>
            </a:endParaRPr>
          </a:p>
        </p:txBody>
      </p:sp>
    </p:spTree>
    <p:extLst>
      <p:ext uri="{BB962C8B-B14F-4D97-AF65-F5344CB8AC3E}">
        <p14:creationId xmlns:p14="http://schemas.microsoft.com/office/powerpoint/2010/main" val="20467749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1016000" y="2944453"/>
            <a:ext cx="14233525" cy="3375347"/>
          </a:xfrm>
          <a:prstGeom prst="rect">
            <a:avLst/>
          </a:prstGeom>
        </p:spPr>
        <p:txBody>
          <a:bodyPr vert="horz" wrap="square" lIns="0" tIns="27939" rIns="0" bIns="0" rtlCol="0">
            <a:spAutoFit/>
          </a:bodyPr>
          <a:lstStyle/>
          <a:p>
            <a:pPr marL="342900" indent="-342900">
              <a:buFont typeface="Arial" panose="020B0604020202020204" pitchFamily="34" charset="0"/>
              <a:buChar char="•"/>
            </a:pPr>
            <a:r>
              <a:rPr lang="fr-FR" dirty="0"/>
              <a:t>La formation soutenue et répétée en plusieurs ateliers, théorique et pratique, des utilisateurs</a:t>
            </a:r>
          </a:p>
          <a:p>
            <a:pPr marL="4953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a:t>Ne pas passer à l’étape de la rédaction de la synthèse avant d’avoir maîtrisé la méthodologie du codage</a:t>
            </a:r>
          </a:p>
          <a:p>
            <a:pPr marL="495300" indent="-342900">
              <a:buFont typeface="Arial" panose="020B0604020202020204" pitchFamily="34" charset="0"/>
              <a:buChar char="•"/>
            </a:pPr>
            <a:endParaRPr lang="fr-FR" dirty="0"/>
          </a:p>
          <a:p>
            <a:pPr marL="342900" indent="-342900">
              <a:buFont typeface="Arial" panose="020B0604020202020204" pitchFamily="34" charset="0"/>
              <a:buChar char="•"/>
            </a:pPr>
            <a:r>
              <a:rPr lang="fr-FR" dirty="0"/>
              <a:t>Les deux niveaux d’assurance qualité: </a:t>
            </a:r>
          </a:p>
          <a:p>
            <a:pPr marL="742950" lvl="1" indent="-285750">
              <a:buFont typeface="Arial" panose="020B0604020202020204" pitchFamily="34" charset="0"/>
              <a:buChar char="•"/>
            </a:pPr>
            <a:r>
              <a:rPr lang="fr-FR" sz="2400" dirty="0">
                <a:solidFill>
                  <a:srgbClr val="001689"/>
                </a:solidFill>
                <a:latin typeface="DM Sans"/>
                <a:cs typeface="DM Sans"/>
              </a:rPr>
              <a:t>En binôme</a:t>
            </a:r>
          </a:p>
          <a:p>
            <a:pPr marL="742950" lvl="1" indent="-285750">
              <a:buFont typeface="Arial" panose="020B0604020202020204" pitchFamily="34" charset="0"/>
              <a:buChar char="•"/>
            </a:pPr>
            <a:r>
              <a:rPr lang="fr-FR" sz="2400" dirty="0">
                <a:solidFill>
                  <a:srgbClr val="001689"/>
                </a:solidFill>
                <a:latin typeface="DM Sans"/>
                <a:cs typeface="DM Sans"/>
              </a:rPr>
              <a:t>Par des superviseurs qui sont plus expérimentés</a:t>
            </a:r>
          </a:p>
          <a:p>
            <a:pPr marL="355600" marR="5080" indent="-342900">
              <a:lnSpc>
                <a:spcPts val="2850"/>
              </a:lnSpc>
              <a:spcBef>
                <a:spcPts val="219"/>
              </a:spcBef>
              <a:buFont typeface="Arial" panose="020B0604020202020204" pitchFamily="34" charset="0"/>
              <a:buChar char="•"/>
            </a:pPr>
            <a:endParaRPr spc="-10" dirty="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FR" spc="-20" dirty="0">
                <a:solidFill>
                  <a:srgbClr val="001689"/>
                </a:solidFill>
              </a:rPr>
              <a:t>Facteurs de succès</a:t>
            </a:r>
            <a:endParaRPr spc="-20" dirty="0">
              <a:solidFill>
                <a:srgbClr val="001689"/>
              </a:solidFill>
            </a:endParaRPr>
          </a:p>
        </p:txBody>
      </p:sp>
    </p:spTree>
    <p:extLst>
      <p:ext uri="{BB962C8B-B14F-4D97-AF65-F5344CB8AC3E}">
        <p14:creationId xmlns:p14="http://schemas.microsoft.com/office/powerpoint/2010/main" val="38323035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1016865" y="3939258"/>
            <a:ext cx="8610600" cy="1624355"/>
          </a:xfrm>
          <a:prstGeom prst="rect">
            <a:avLst/>
          </a:prstGeom>
        </p:spPr>
        <p:txBody>
          <a:bodyPr vert="horz" wrap="square" lIns="0" tIns="148590" rIns="0" bIns="0" rtlCol="0">
            <a:spAutoFit/>
          </a:bodyPr>
          <a:lstStyle/>
          <a:p>
            <a:pPr marL="12700" marR="5080">
              <a:lnSpc>
                <a:spcPts val="5100"/>
              </a:lnSpc>
              <a:spcBef>
                <a:spcPts val="1170"/>
              </a:spcBef>
            </a:pPr>
            <a:endParaRPr lang="en-US" sz="4800" dirty="0">
              <a:solidFill>
                <a:srgbClr val="4959D4"/>
              </a:solidFill>
              <a:latin typeface="DM Sans"/>
            </a:endParaRPr>
          </a:p>
          <a:p>
            <a:pPr marL="12700" marR="5080">
              <a:lnSpc>
                <a:spcPts val="5100"/>
              </a:lnSpc>
              <a:spcBef>
                <a:spcPts val="1170"/>
              </a:spcBef>
            </a:pPr>
            <a:r>
              <a:rPr lang="en-US" sz="4800" dirty="0">
                <a:solidFill>
                  <a:srgbClr val="4959D4"/>
                </a:solidFill>
                <a:latin typeface="DM Sans"/>
              </a:rPr>
              <a:t>Partage </a:t>
            </a:r>
            <a:r>
              <a:rPr lang="en-US" sz="4800">
                <a:solidFill>
                  <a:srgbClr val="4959D4"/>
                </a:solidFill>
                <a:latin typeface="DM Sans"/>
              </a:rPr>
              <a:t>experience</a:t>
            </a:r>
            <a:r>
              <a:rPr lang="en-US" sz="4800" dirty="0">
                <a:solidFill>
                  <a:srgbClr val="4959D4"/>
                </a:solidFill>
                <a:latin typeface="DM Sans"/>
              </a:rPr>
              <a:t> </a:t>
            </a:r>
          </a:p>
        </p:txBody>
      </p:sp>
      <p:pic>
        <p:nvPicPr>
          <p:cNvPr id="9" name="Picture 8" descr="A blue text on a black background&#10;&#10;Description automatically generated">
            <a:extLst>
              <a:ext uri="{FF2B5EF4-FFF2-40B4-BE49-F238E27FC236}">
                <a16:creationId xmlns:a16="http://schemas.microsoft.com/office/drawing/2014/main" id="{64A14DCF-E2B4-BD86-EF98-F0445DB8B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40125"/>
            <a:ext cx="4560165" cy="1527175"/>
          </a:xfrm>
          <a:prstGeom prst="rect">
            <a:avLst/>
          </a:prstGeom>
        </p:spPr>
      </p:pic>
      <p:pic>
        <p:nvPicPr>
          <p:cNvPr id="3" name="Image 2">
            <a:extLst>
              <a:ext uri="{FF2B5EF4-FFF2-40B4-BE49-F238E27FC236}">
                <a16:creationId xmlns:a16="http://schemas.microsoft.com/office/drawing/2014/main" id="{4544B363-026C-A5EE-8F29-1890D0360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Tree>
    <p:extLst>
      <p:ext uri="{BB962C8B-B14F-4D97-AF65-F5344CB8AC3E}">
        <p14:creationId xmlns:p14="http://schemas.microsoft.com/office/powerpoint/2010/main" val="5281284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7848600" cy="574516"/>
          </a:xfrm>
          <a:prstGeom prst="rect">
            <a:avLst/>
          </a:prstGeom>
        </p:spPr>
        <p:txBody>
          <a:bodyPr vert="horz" wrap="square" lIns="0" tIns="12700" rIns="0" bIns="0" rtlCol="0">
            <a:spAutoFit/>
          </a:bodyPr>
          <a:lstStyle/>
          <a:p>
            <a:pPr marL="12700">
              <a:lnSpc>
                <a:spcPct val="100000"/>
              </a:lnSpc>
              <a:spcBef>
                <a:spcPts val="100"/>
              </a:spcBef>
            </a:pPr>
            <a:r>
              <a:rPr lang="fr-FR" spc="-20">
                <a:solidFill>
                  <a:srgbClr val="001689"/>
                </a:solidFill>
              </a:rPr>
              <a:t>Facteurs de succès</a:t>
            </a:r>
            <a:endParaRPr spc="-20">
              <a:solidFill>
                <a:srgbClr val="001689"/>
              </a:solidFill>
            </a:endParaRPr>
          </a:p>
        </p:txBody>
      </p:sp>
      <p:graphicFrame>
        <p:nvGraphicFramePr>
          <p:cNvPr id="11" name="Diagramme 10">
            <a:extLst>
              <a:ext uri="{FF2B5EF4-FFF2-40B4-BE49-F238E27FC236}">
                <a16:creationId xmlns:a16="http://schemas.microsoft.com/office/drawing/2014/main" id="{365BE203-7FB9-8C93-1FF1-B8C445B263E5}"/>
              </a:ext>
            </a:extLst>
          </p:cNvPr>
          <p:cNvGraphicFramePr/>
          <p:nvPr>
            <p:extLst>
              <p:ext uri="{D42A27DB-BD31-4B8C-83A1-F6EECF244321}">
                <p14:modId xmlns:p14="http://schemas.microsoft.com/office/powerpoint/2010/main" val="746068260"/>
              </p:ext>
            </p:extLst>
          </p:nvPr>
        </p:nvGraphicFramePr>
        <p:xfrm>
          <a:off x="273276" y="2545037"/>
          <a:ext cx="16947924" cy="54000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52887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1" grpId="1">
        <p:bldAsOne/>
      </p:bldGraphic>
      <p:bldGraphic spid="11" grpId="2">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8104"/>
            <a:ext cx="18287998" cy="10286996"/>
            <a:chOff x="0" y="3"/>
            <a:chExt cx="18287998" cy="10286996"/>
          </a:xfrm>
        </p:grpSpPr>
        <p:pic>
          <p:nvPicPr>
            <p:cNvPr id="4" name="object 4"/>
            <p:cNvPicPr/>
            <p:nvPr/>
          </p:nvPicPr>
          <p:blipFill>
            <a:blip r:embed="rId2" cstate="print"/>
            <a:stretch>
              <a:fillRect/>
            </a:stretch>
          </p:blipFill>
          <p:spPr>
            <a:xfrm>
              <a:off x="14492535" y="5773325"/>
              <a:ext cx="3795463" cy="4513674"/>
            </a:xfrm>
            <a:prstGeom prst="rect">
              <a:avLst/>
            </a:prstGeom>
          </p:spPr>
        </p:pic>
        <p:pic>
          <p:nvPicPr>
            <p:cNvPr id="5" name="object 5"/>
            <p:cNvPicPr/>
            <p:nvPr/>
          </p:nvPicPr>
          <p:blipFill>
            <a:blip r:embed="rId3" cstate="print"/>
            <a:stretch>
              <a:fillRect/>
            </a:stretch>
          </p:blipFill>
          <p:spPr>
            <a:xfrm>
              <a:off x="0" y="3"/>
              <a:ext cx="3877882" cy="5053750"/>
            </a:xfrm>
            <a:prstGeom prst="rect">
              <a:avLst/>
            </a:prstGeom>
          </p:spPr>
        </p:pic>
      </p:grpSp>
      <p:sp>
        <p:nvSpPr>
          <p:cNvPr id="6" name="object 6"/>
          <p:cNvSpPr txBox="1">
            <a:spLocks noGrp="1"/>
          </p:cNvSpPr>
          <p:nvPr>
            <p:ph type="title"/>
          </p:nvPr>
        </p:nvSpPr>
        <p:spPr>
          <a:xfrm>
            <a:off x="-2590800" y="3920682"/>
            <a:ext cx="19707146" cy="1109784"/>
          </a:xfrm>
          <a:prstGeom prst="rect">
            <a:avLst/>
          </a:prstGeom>
        </p:spPr>
        <p:txBody>
          <a:bodyPr vert="horz" wrap="square" lIns="0" tIns="184651" rIns="0" bIns="0" rtlCol="0">
            <a:spAutoFit/>
          </a:bodyPr>
          <a:lstStyle/>
          <a:p>
            <a:pPr marL="6359525">
              <a:lnSpc>
                <a:spcPct val="100000"/>
              </a:lnSpc>
              <a:spcBef>
                <a:spcPts val="114"/>
              </a:spcBef>
            </a:pPr>
            <a:r>
              <a:rPr lang="fr-FR" sz="6000" dirty="0">
                <a:solidFill>
                  <a:schemeClr val="bg1"/>
                </a:solidFill>
              </a:rPr>
              <a:t>MERCI POUR VOTRE ATTENTION</a:t>
            </a:r>
            <a:endParaRPr sz="6000" dirty="0">
              <a:solidFill>
                <a:schemeClr val="bg1"/>
              </a:solidFill>
            </a:endParaRPr>
          </a:p>
        </p:txBody>
      </p:sp>
      <p:pic>
        <p:nvPicPr>
          <p:cNvPr id="3" name="Image 2">
            <a:extLst>
              <a:ext uri="{FF2B5EF4-FFF2-40B4-BE49-F238E27FC236}">
                <a16:creationId xmlns:a16="http://schemas.microsoft.com/office/drawing/2014/main" id="{5083B270-C1DC-231A-4034-1D822A626E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25200" y="8420100"/>
            <a:ext cx="6829346" cy="2105715"/>
          </a:xfrm>
          <a:prstGeom prst="rect">
            <a:avLst/>
          </a:prstGeom>
        </p:spPr>
      </p:pic>
      <p:pic>
        <p:nvPicPr>
          <p:cNvPr id="16" name="Picture 7">
            <a:extLst>
              <a:ext uri="{FF2B5EF4-FFF2-40B4-BE49-F238E27FC236}">
                <a16:creationId xmlns:a16="http://schemas.microsoft.com/office/drawing/2014/main" id="{6A0B03D6-244C-531E-21C5-91C115B16D9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33454" y="8755571"/>
            <a:ext cx="4560165" cy="1434771"/>
          </a:xfrm>
          <a:prstGeom prst="rect">
            <a:avLst/>
          </a:prstGeom>
        </p:spPr>
      </p:pic>
    </p:spTree>
    <p:extLst>
      <p:ext uri="{BB962C8B-B14F-4D97-AF65-F5344CB8AC3E}">
        <p14:creationId xmlns:p14="http://schemas.microsoft.com/office/powerpoint/2010/main" val="2747690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578742" y="784567"/>
            <a:ext cx="7848600" cy="574516"/>
          </a:xfrm>
          <a:prstGeom prst="rect">
            <a:avLst/>
          </a:prstGeom>
        </p:spPr>
        <p:txBody>
          <a:bodyPr vert="horz" wrap="square" lIns="0" tIns="12700" rIns="0" bIns="0" rtlCol="0">
            <a:spAutoFit/>
          </a:bodyPr>
          <a:lstStyle/>
          <a:p>
            <a:pPr marL="12700">
              <a:lnSpc>
                <a:spcPct val="100000"/>
              </a:lnSpc>
              <a:spcBef>
                <a:spcPts val="100"/>
              </a:spcBef>
            </a:pPr>
            <a:r>
              <a:rPr lang="fr-CH" spc="-20" dirty="0">
                <a:solidFill>
                  <a:srgbClr val="001689"/>
                </a:solidFill>
              </a:rPr>
              <a:t>Mme </a:t>
            </a:r>
            <a:r>
              <a:rPr lang="fr-CH" spc="-20" dirty="0" err="1">
                <a:solidFill>
                  <a:srgbClr val="001689"/>
                </a:solidFill>
              </a:rPr>
              <a:t>Haoua</a:t>
            </a:r>
            <a:r>
              <a:rPr lang="fr-CH" spc="-20" dirty="0">
                <a:solidFill>
                  <a:srgbClr val="001689"/>
                </a:solidFill>
              </a:rPr>
              <a:t> IBRAHIM ABBA</a:t>
            </a:r>
            <a:endParaRPr spc="-20" dirty="0">
              <a:solidFill>
                <a:srgbClr val="001689"/>
              </a:solidFill>
            </a:endParaRPr>
          </a:p>
        </p:txBody>
      </p:sp>
      <p:pic>
        <p:nvPicPr>
          <p:cNvPr id="4" name="Image 3" descr="Une image contenant Visage humain, personne, habits, sourire&#10;&#10;Description générée automatiquement">
            <a:extLst>
              <a:ext uri="{FF2B5EF4-FFF2-40B4-BE49-F238E27FC236}">
                <a16:creationId xmlns:a16="http://schemas.microsoft.com/office/drawing/2014/main" id="{75FE656B-3E8E-9144-EACB-6F569D6EC8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1747583"/>
            <a:ext cx="4531541" cy="6791834"/>
          </a:xfrm>
          <a:prstGeom prst="rect">
            <a:avLst/>
          </a:prstGeom>
        </p:spPr>
      </p:pic>
      <p:sp>
        <p:nvSpPr>
          <p:cNvPr id="7" name="Espace réservé du texte 6">
            <a:extLst>
              <a:ext uri="{FF2B5EF4-FFF2-40B4-BE49-F238E27FC236}">
                <a16:creationId xmlns:a16="http://schemas.microsoft.com/office/drawing/2014/main" id="{19A4CC0D-3D02-A486-FA3E-5DE48F56413D}"/>
              </a:ext>
            </a:extLst>
          </p:cNvPr>
          <p:cNvSpPr>
            <a:spLocks noGrp="1"/>
          </p:cNvSpPr>
          <p:nvPr>
            <p:ph type="body" idx="1"/>
          </p:nvPr>
        </p:nvSpPr>
        <p:spPr>
          <a:xfrm>
            <a:off x="6248400" y="2779534"/>
            <a:ext cx="10937059" cy="7017306"/>
          </a:xfrm>
        </p:spPr>
        <p:txBody>
          <a:bodyPr/>
          <a:lstStyle/>
          <a:p>
            <a:pPr algn="just"/>
            <a:r>
              <a:rPr lang="fr-SN" b="0" i="0" u="none" strike="noStrike" dirty="0" err="1">
                <a:solidFill>
                  <a:srgbClr val="000000"/>
                </a:solidFill>
                <a:effectLst/>
                <a:highlight>
                  <a:srgbClr val="FFFFFF"/>
                </a:highlight>
                <a:latin typeface="DM Sans" pitchFamily="2" charset="0"/>
              </a:rPr>
              <a:t>Haoua</a:t>
            </a:r>
            <a:r>
              <a:rPr lang="fr-SN" b="0" i="0" u="none" strike="noStrike" dirty="0">
                <a:solidFill>
                  <a:srgbClr val="000000"/>
                </a:solidFill>
                <a:effectLst/>
                <a:highlight>
                  <a:srgbClr val="FFFFFF"/>
                </a:highlight>
                <a:latin typeface="DM Sans" pitchFamily="2" charset="0"/>
              </a:rPr>
              <a:t> est </a:t>
            </a:r>
            <a:r>
              <a:rPr lang="fr-SN" b="0" i="0" u="none" strike="noStrike">
                <a:solidFill>
                  <a:srgbClr val="000000"/>
                </a:solidFill>
                <a:effectLst/>
                <a:highlight>
                  <a:srgbClr val="FFFFFF"/>
                </a:highlight>
                <a:latin typeface="DM Sans" pitchFamily="2" charset="0"/>
              </a:rPr>
              <a:t>titulaire d’un master en Sciences</a:t>
            </a:r>
            <a:r>
              <a:rPr lang="fr-SN">
                <a:solidFill>
                  <a:srgbClr val="000000"/>
                </a:solidFill>
                <a:highlight>
                  <a:srgbClr val="FFFFFF"/>
                </a:highlight>
                <a:latin typeface="DM Sans" pitchFamily="2" charset="0"/>
              </a:rPr>
              <a:t> du Management et de la Décision obtenu au Centre Africain d'Etudes Supérieures en Gestion (CESAG)</a:t>
            </a:r>
          </a:p>
          <a:p>
            <a:pPr algn="just"/>
            <a:endParaRPr lang="fr-SN" b="0" i="0" u="none" strike="noStrike">
              <a:solidFill>
                <a:srgbClr val="000000"/>
              </a:solidFill>
              <a:effectLst/>
              <a:highlight>
                <a:srgbClr val="FFFFFF"/>
              </a:highlight>
              <a:latin typeface="DM Sans" pitchFamily="2" charset="0"/>
            </a:endParaRPr>
          </a:p>
          <a:p>
            <a:pPr algn="just"/>
            <a:r>
              <a:rPr lang="fr-SN" b="0" i="0" u="none" strike="noStrike">
                <a:solidFill>
                  <a:srgbClr val="000000"/>
                </a:solidFill>
                <a:effectLst/>
                <a:highlight>
                  <a:srgbClr val="FFFFFF"/>
                </a:highlight>
                <a:latin typeface="DM Sans" pitchFamily="2" charset="0"/>
              </a:rPr>
              <a:t>Elle a plusieurs années d'expérience dans le domaine du suivi et l'évaluation, notamment dans les secteurs clés tels que l'énergie, l'agriculture et l'éducation.</a:t>
            </a:r>
          </a:p>
          <a:p>
            <a:pPr algn="just"/>
            <a:endParaRPr lang="fr-SN">
              <a:solidFill>
                <a:srgbClr val="000000"/>
              </a:solidFill>
              <a:highlight>
                <a:srgbClr val="FFFFFF"/>
              </a:highlight>
              <a:latin typeface="DM Sans" pitchFamily="2" charset="0"/>
            </a:endParaRPr>
          </a:p>
          <a:p>
            <a:pPr algn="just"/>
            <a:r>
              <a:rPr lang="fr-SN" b="0" i="0" u="none" strike="noStrike">
                <a:solidFill>
                  <a:srgbClr val="000000"/>
                </a:solidFill>
                <a:effectLst/>
                <a:highlight>
                  <a:srgbClr val="FFFFFF"/>
                </a:highlight>
                <a:latin typeface="DM Sans" pitchFamily="2" charset="0"/>
              </a:rPr>
              <a:t>Elle occupe </a:t>
            </a:r>
            <a:r>
              <a:rPr lang="fr-SN" b="0" i="0" u="none" strike="noStrike" dirty="0">
                <a:solidFill>
                  <a:srgbClr val="000000"/>
                </a:solidFill>
                <a:effectLst/>
                <a:highlight>
                  <a:srgbClr val="FFFFFF"/>
                </a:highlight>
                <a:latin typeface="DM Sans" pitchFamily="2" charset="0"/>
              </a:rPr>
              <a:t>actuellement </a:t>
            </a:r>
            <a:r>
              <a:rPr lang="fr-SN">
                <a:solidFill>
                  <a:srgbClr val="000000"/>
                </a:solidFill>
                <a:highlight>
                  <a:srgbClr val="FFFFFF"/>
                </a:highlight>
                <a:latin typeface="DM Sans" pitchFamily="2" charset="0"/>
              </a:rPr>
              <a:t>le</a:t>
            </a:r>
            <a:r>
              <a:rPr lang="fr-SN" b="0" i="0" u="none" strike="noStrike">
                <a:solidFill>
                  <a:srgbClr val="000000"/>
                </a:solidFill>
                <a:effectLst/>
                <a:highlight>
                  <a:srgbClr val="FFFFFF"/>
                </a:highlight>
                <a:latin typeface="DM Sans" pitchFamily="2" charset="0"/>
              </a:rPr>
              <a:t> </a:t>
            </a:r>
            <a:r>
              <a:rPr lang="fr-SN" b="0" i="0" u="none" strike="noStrike" dirty="0">
                <a:solidFill>
                  <a:srgbClr val="000000"/>
                </a:solidFill>
                <a:effectLst/>
                <a:highlight>
                  <a:srgbClr val="FFFFFF"/>
                </a:highlight>
                <a:latin typeface="DM Sans" pitchFamily="2" charset="0"/>
              </a:rPr>
              <a:t>poste </a:t>
            </a:r>
            <a:r>
              <a:rPr lang="fr-SN">
                <a:solidFill>
                  <a:srgbClr val="000000"/>
                </a:solidFill>
                <a:highlight>
                  <a:srgbClr val="FFFFFF"/>
                </a:highlight>
                <a:latin typeface="DM Sans" pitchFamily="2" charset="0"/>
              </a:rPr>
              <a:t>de </a:t>
            </a:r>
            <a:r>
              <a:rPr lang="fr-SN" b="0" i="0" u="none" strike="noStrike" dirty="0">
                <a:solidFill>
                  <a:srgbClr val="000000"/>
                </a:solidFill>
                <a:effectLst/>
                <a:highlight>
                  <a:srgbClr val="FFFFFF"/>
                </a:highlight>
                <a:latin typeface="DM Sans" pitchFamily="2" charset="0"/>
              </a:rPr>
              <a:t>Chargée junior du développement des systèmes nationaux d'évaluation au sein du Centre de renforcement de capacités en évaluation et gestion de la performance (CLEAR FA)</a:t>
            </a:r>
          </a:p>
          <a:p>
            <a:pPr algn="just"/>
            <a:endParaRPr lang="fr-SN" b="0" i="0" u="none" strike="noStrike" dirty="0">
              <a:solidFill>
                <a:srgbClr val="000000"/>
              </a:solidFill>
              <a:effectLst/>
              <a:highlight>
                <a:srgbClr val="FFFFFF"/>
              </a:highlight>
              <a:latin typeface="DM Sans" pitchFamily="2" charset="0"/>
            </a:endParaRPr>
          </a:p>
          <a:p>
            <a:pPr algn="just"/>
            <a:r>
              <a:rPr lang="fr-SN" b="0" i="0" u="none" strike="noStrike">
                <a:solidFill>
                  <a:srgbClr val="000000"/>
                </a:solidFill>
                <a:effectLst/>
                <a:highlight>
                  <a:srgbClr val="FFFFFF"/>
                </a:highlight>
                <a:latin typeface="DM Sans" pitchFamily="2" charset="0"/>
              </a:rPr>
              <a:t>Et elle travaille actuellement sur </a:t>
            </a:r>
            <a:r>
              <a:rPr lang="fr-SN" b="0" i="0" u="none" strike="noStrike" dirty="0">
                <a:solidFill>
                  <a:srgbClr val="000000"/>
                </a:solidFill>
                <a:effectLst/>
                <a:highlight>
                  <a:srgbClr val="FFFFFF"/>
                </a:highlight>
                <a:latin typeface="DM Sans" pitchFamily="2" charset="0"/>
              </a:rPr>
              <a:t>les </a:t>
            </a:r>
            <a:r>
              <a:rPr lang="fr-SN" b="0" i="0" u="none" strike="noStrike">
                <a:solidFill>
                  <a:srgbClr val="000000"/>
                </a:solidFill>
                <a:effectLst/>
                <a:highlight>
                  <a:srgbClr val="FFFFFF"/>
                </a:highlight>
                <a:latin typeface="DM Sans" pitchFamily="2" charset="0"/>
              </a:rPr>
              <a:t>questions</a:t>
            </a:r>
            <a:r>
              <a:rPr lang="fr-SN" b="0" i="0" u="none" strike="noStrike" dirty="0">
                <a:solidFill>
                  <a:srgbClr val="000000"/>
                </a:solidFill>
                <a:effectLst/>
                <a:highlight>
                  <a:srgbClr val="FFFFFF"/>
                </a:highlight>
                <a:latin typeface="DM Sans" pitchFamily="2" charset="0"/>
              </a:rPr>
              <a:t> </a:t>
            </a:r>
            <a:r>
              <a:rPr lang="fr-SN" b="0" i="0" u="none" strike="noStrike">
                <a:solidFill>
                  <a:srgbClr val="000000"/>
                </a:solidFill>
                <a:effectLst/>
                <a:highlight>
                  <a:srgbClr val="FFFFFF"/>
                </a:highlight>
                <a:latin typeface="DM Sans" pitchFamily="2" charset="0"/>
              </a:rPr>
              <a:t>de</a:t>
            </a:r>
            <a:r>
              <a:rPr lang="fr-SN" b="0" i="0" u="none" strike="noStrike" dirty="0">
                <a:solidFill>
                  <a:srgbClr val="000000"/>
                </a:solidFill>
                <a:effectLst/>
                <a:highlight>
                  <a:srgbClr val="FFFFFF"/>
                </a:highlight>
                <a:latin typeface="DM Sans" pitchFamily="2" charset="0"/>
              </a:rPr>
              <a:t> renforcement des systèmes d'évaluation nationaux dans des pays comme le Congo, la Côte d'Ivoire et le Togo.</a:t>
            </a:r>
          </a:p>
          <a:p>
            <a:endParaRPr lang="fr-SN" dirty="0">
              <a:solidFill>
                <a:srgbClr val="000000"/>
              </a:solidFill>
              <a:highlight>
                <a:srgbClr val="FFFFFF"/>
              </a:highlight>
              <a:latin typeface="Cambria" panose="02040503050406030204" pitchFamily="18" charset="0"/>
            </a:endParaRPr>
          </a:p>
          <a:p>
            <a:endParaRPr lang="fr-SN" dirty="0">
              <a:solidFill>
                <a:srgbClr val="000000"/>
              </a:solidFill>
              <a:highlight>
                <a:srgbClr val="FFFFFF"/>
              </a:highlight>
              <a:latin typeface="Cambria" panose="02040503050406030204" pitchFamily="18" charset="0"/>
            </a:endParaRPr>
          </a:p>
          <a:p>
            <a:endParaRPr lang="fr-SN" dirty="0">
              <a:solidFill>
                <a:srgbClr val="000000"/>
              </a:solidFill>
              <a:highlight>
                <a:srgbClr val="FFFFFF"/>
              </a:highlight>
              <a:latin typeface="Cambria" panose="02040503050406030204" pitchFamily="18" charset="0"/>
            </a:endParaRPr>
          </a:p>
          <a:p>
            <a:endParaRPr lang="fr-SN" dirty="0">
              <a:solidFill>
                <a:srgbClr val="000000"/>
              </a:solidFill>
              <a:highlight>
                <a:srgbClr val="FFFFFF"/>
              </a:highlight>
              <a:latin typeface="Cambria" panose="02040503050406030204" pitchFamily="18" charset="0"/>
            </a:endParaRPr>
          </a:p>
          <a:p>
            <a:endParaRPr lang="fr-FR" dirty="0"/>
          </a:p>
        </p:txBody>
      </p:sp>
    </p:spTree>
    <p:extLst>
      <p:ext uri="{BB962C8B-B14F-4D97-AF65-F5344CB8AC3E}">
        <p14:creationId xmlns:p14="http://schemas.microsoft.com/office/powerpoint/2010/main" val="3699950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578742" y="784567"/>
            <a:ext cx="7848600" cy="574516"/>
          </a:xfrm>
          <a:prstGeom prst="rect">
            <a:avLst/>
          </a:prstGeom>
        </p:spPr>
        <p:txBody>
          <a:bodyPr vert="horz" wrap="square" lIns="0" tIns="12700" rIns="0" bIns="0" rtlCol="0">
            <a:spAutoFit/>
          </a:bodyPr>
          <a:lstStyle/>
          <a:p>
            <a:pPr marL="12700">
              <a:lnSpc>
                <a:spcPct val="100000"/>
              </a:lnSpc>
              <a:spcBef>
                <a:spcPts val="100"/>
              </a:spcBef>
            </a:pPr>
            <a:r>
              <a:rPr lang="fr-CH" spc="-20" dirty="0">
                <a:solidFill>
                  <a:srgbClr val="001689"/>
                </a:solidFill>
              </a:rPr>
              <a:t>Dr. Lucas OESCH</a:t>
            </a:r>
            <a:endParaRPr spc="-20" dirty="0">
              <a:solidFill>
                <a:srgbClr val="001689"/>
              </a:solidFill>
            </a:endParaRPr>
          </a:p>
        </p:txBody>
      </p:sp>
      <p:sp>
        <p:nvSpPr>
          <p:cNvPr id="9" name="Espace réservé du texte 8">
            <a:extLst>
              <a:ext uri="{FF2B5EF4-FFF2-40B4-BE49-F238E27FC236}">
                <a16:creationId xmlns:a16="http://schemas.microsoft.com/office/drawing/2014/main" id="{FC162642-8D79-DB93-0C23-70764F3EF2A7}"/>
              </a:ext>
            </a:extLst>
          </p:cNvPr>
          <p:cNvSpPr>
            <a:spLocks noGrp="1"/>
          </p:cNvSpPr>
          <p:nvPr>
            <p:ph type="body" idx="1"/>
          </p:nvPr>
        </p:nvSpPr>
        <p:spPr>
          <a:xfrm>
            <a:off x="6134100" y="3316141"/>
            <a:ext cx="10134599" cy="3654718"/>
          </a:xfrm>
        </p:spPr>
        <p:txBody>
          <a:bodyPr/>
          <a:lstStyle/>
          <a:p>
            <a:pPr algn="just">
              <a:lnSpc>
                <a:spcPct val="107000"/>
              </a:lnSpc>
              <a:spcAft>
                <a:spcPts val="800"/>
              </a:spcAft>
            </a:pPr>
            <a:r>
              <a:rPr lang="fr-FR" sz="3200" kern="100" dirty="0">
                <a:solidFill>
                  <a:srgbClr val="242424"/>
                </a:solidFill>
                <a:effectLst/>
                <a:highlight>
                  <a:srgbClr val="FFFFFF"/>
                </a:highlight>
                <a:latin typeface="DM Sans" pitchFamily="2" charset="0"/>
                <a:ea typeface="Calibri" panose="020F0502020204030204" pitchFamily="34" charset="0"/>
                <a:cs typeface="Calibri" panose="020F0502020204030204" pitchFamily="34" charset="0"/>
              </a:rPr>
              <a:t>Lucas </a:t>
            </a:r>
            <a:r>
              <a:rPr lang="fr-FR" sz="3200" kern="100" dirty="0" err="1">
                <a:solidFill>
                  <a:srgbClr val="242424"/>
                </a:solidFill>
                <a:effectLst/>
                <a:highlight>
                  <a:srgbClr val="FFFFFF"/>
                </a:highlight>
                <a:latin typeface="DM Sans" pitchFamily="2" charset="0"/>
                <a:ea typeface="Calibri" panose="020F0502020204030204" pitchFamily="34" charset="0"/>
                <a:cs typeface="Calibri" panose="020F0502020204030204" pitchFamily="34" charset="0"/>
              </a:rPr>
              <a:t>Oesch</a:t>
            </a:r>
            <a:r>
              <a:rPr lang="fr-FR" sz="3200" kern="100" dirty="0">
                <a:solidFill>
                  <a:srgbClr val="242424"/>
                </a:solidFill>
                <a:effectLst/>
                <a:highlight>
                  <a:srgbClr val="FFFFFF"/>
                </a:highlight>
                <a:latin typeface="DM Sans" pitchFamily="2" charset="0"/>
                <a:ea typeface="Calibri" panose="020F0502020204030204" pitchFamily="34" charset="0"/>
                <a:cs typeface="Calibri" panose="020F0502020204030204" pitchFamily="34" charset="0"/>
              </a:rPr>
              <a:t> est titulaire d’un doctorat en études du développement de l’Institut de hautes études internationales et du développement de Genève. Il possède une expérience de plus de 15 ans dans la recherche universitaire et la coordination scientifique, et travaille également comme consultant dans le domaine de la coopération au développement.</a:t>
            </a:r>
            <a:endParaRPr lang="fr-FR" sz="3200" kern="100" dirty="0">
              <a:effectLst/>
              <a:latin typeface="DM Sans" pitchFamily="2" charset="0"/>
              <a:ea typeface="Calibri" panose="020F0502020204030204" pitchFamily="34" charset="0"/>
              <a:cs typeface="Times New Roman" panose="02020603050405020304" pitchFamily="18" charset="0"/>
            </a:endParaRPr>
          </a:p>
        </p:txBody>
      </p:sp>
      <p:pic>
        <p:nvPicPr>
          <p:cNvPr id="5" name="Image 4" descr="Une image contenant habits, Visage humain, personne, Chemise&#10;&#10;Description générée automatiquement">
            <a:extLst>
              <a:ext uri="{FF2B5EF4-FFF2-40B4-BE49-F238E27FC236}">
                <a16:creationId xmlns:a16="http://schemas.microsoft.com/office/drawing/2014/main" id="{FE851796-B5E0-B382-5F54-5F2F89B975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282" y="1626790"/>
            <a:ext cx="4495800" cy="6746269"/>
          </a:xfrm>
          <a:prstGeom prst="rect">
            <a:avLst/>
          </a:prstGeom>
        </p:spPr>
      </p:pic>
    </p:spTree>
    <p:extLst>
      <p:ext uri="{BB962C8B-B14F-4D97-AF65-F5344CB8AC3E}">
        <p14:creationId xmlns:p14="http://schemas.microsoft.com/office/powerpoint/2010/main" val="3169247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578742" y="784567"/>
            <a:ext cx="7848600" cy="574516"/>
          </a:xfrm>
          <a:prstGeom prst="rect">
            <a:avLst/>
          </a:prstGeom>
        </p:spPr>
        <p:txBody>
          <a:bodyPr vert="horz" wrap="square" lIns="0" tIns="12700" rIns="0" bIns="0" rtlCol="0">
            <a:spAutoFit/>
          </a:bodyPr>
          <a:lstStyle/>
          <a:p>
            <a:pPr marL="12700">
              <a:lnSpc>
                <a:spcPct val="100000"/>
              </a:lnSpc>
              <a:spcBef>
                <a:spcPts val="100"/>
              </a:spcBef>
            </a:pPr>
            <a:r>
              <a:rPr lang="fr-CH" spc="-20" dirty="0">
                <a:solidFill>
                  <a:srgbClr val="001689"/>
                </a:solidFill>
              </a:rPr>
              <a:t>M. </a:t>
            </a:r>
            <a:r>
              <a:rPr lang="fr-CH" spc="-20" dirty="0" err="1">
                <a:solidFill>
                  <a:srgbClr val="001689"/>
                </a:solidFill>
              </a:rPr>
              <a:t>Ndriakita</a:t>
            </a:r>
            <a:r>
              <a:rPr lang="fr-CH" spc="-20" dirty="0">
                <a:solidFill>
                  <a:srgbClr val="001689"/>
                </a:solidFill>
              </a:rPr>
              <a:t> </a:t>
            </a:r>
            <a:r>
              <a:rPr lang="fr-CH" spc="-20" dirty="0" err="1">
                <a:solidFill>
                  <a:srgbClr val="001689"/>
                </a:solidFill>
              </a:rPr>
              <a:t>Solonionjanirina</a:t>
            </a:r>
            <a:r>
              <a:rPr lang="fr-CH" spc="-20" dirty="0">
                <a:solidFill>
                  <a:srgbClr val="001689"/>
                </a:solidFill>
              </a:rPr>
              <a:t> </a:t>
            </a:r>
            <a:endParaRPr spc="-20" dirty="0">
              <a:solidFill>
                <a:srgbClr val="001689"/>
              </a:solidFill>
            </a:endParaRPr>
          </a:p>
        </p:txBody>
      </p:sp>
      <p:sp>
        <p:nvSpPr>
          <p:cNvPr id="9" name="Espace réservé du texte 8">
            <a:extLst>
              <a:ext uri="{FF2B5EF4-FFF2-40B4-BE49-F238E27FC236}">
                <a16:creationId xmlns:a16="http://schemas.microsoft.com/office/drawing/2014/main" id="{FC162642-8D79-DB93-0C23-70764F3EF2A7}"/>
              </a:ext>
            </a:extLst>
          </p:cNvPr>
          <p:cNvSpPr>
            <a:spLocks noGrp="1"/>
          </p:cNvSpPr>
          <p:nvPr>
            <p:ph type="body" idx="1"/>
          </p:nvPr>
        </p:nvSpPr>
        <p:spPr>
          <a:xfrm>
            <a:off x="6096000" y="2281171"/>
            <a:ext cx="10902022" cy="5781904"/>
          </a:xfrm>
        </p:spPr>
        <p:txBody>
          <a:bodyPr/>
          <a:lstStyle/>
          <a:p>
            <a:pPr algn="just">
              <a:lnSpc>
                <a:spcPct val="107000"/>
              </a:lnSpc>
              <a:spcAft>
                <a:spcPts val="800"/>
              </a:spcAft>
            </a:pPr>
            <a:r>
              <a:rPr lang="fr-FR" sz="3200" kern="100" dirty="0" err="1">
                <a:solidFill>
                  <a:srgbClr val="242424"/>
                </a:solidFill>
                <a:effectLst/>
                <a:highlight>
                  <a:srgbClr val="FFFFFF"/>
                </a:highlight>
                <a:latin typeface="DM Sans" pitchFamily="2" charset="0"/>
                <a:ea typeface="Calibri" panose="020F0502020204030204" pitchFamily="34" charset="0"/>
                <a:cs typeface="Calibri" panose="020F0502020204030204" pitchFamily="34" charset="0"/>
              </a:rPr>
              <a:t>Ndriakita</a:t>
            </a:r>
            <a:r>
              <a:rPr lang="fr-FR" sz="3200" kern="100" dirty="0">
                <a:solidFill>
                  <a:srgbClr val="242424"/>
                </a:solidFill>
                <a:effectLst/>
                <a:highlight>
                  <a:srgbClr val="FFFFFF"/>
                </a:highlight>
                <a:latin typeface="DM Sans" pitchFamily="2" charset="0"/>
                <a:ea typeface="Calibri" panose="020F0502020204030204" pitchFamily="34" charset="0"/>
                <a:cs typeface="Calibri" panose="020F0502020204030204" pitchFamily="34" charset="0"/>
              </a:rPr>
              <a:t> </a:t>
            </a:r>
            <a:r>
              <a:rPr lang="fr-FR" sz="3200" kern="100" dirty="0" err="1">
                <a:solidFill>
                  <a:srgbClr val="242424"/>
                </a:solidFill>
                <a:effectLst/>
                <a:highlight>
                  <a:srgbClr val="FFFFFF"/>
                </a:highlight>
                <a:latin typeface="DM Sans" pitchFamily="2" charset="0"/>
                <a:ea typeface="Calibri" panose="020F0502020204030204" pitchFamily="34" charset="0"/>
                <a:cs typeface="Calibri" panose="020F0502020204030204" pitchFamily="34" charset="0"/>
              </a:rPr>
              <a:t>Solonionjanirina</a:t>
            </a:r>
            <a:r>
              <a:rPr lang="fr-FR" sz="3200" kern="100" dirty="0">
                <a:solidFill>
                  <a:srgbClr val="242424"/>
                </a:solidFill>
                <a:effectLst/>
                <a:highlight>
                  <a:srgbClr val="FFFFFF"/>
                </a:highlight>
                <a:latin typeface="DM Sans" pitchFamily="2" charset="0"/>
                <a:ea typeface="Calibri" panose="020F0502020204030204" pitchFamily="34" charset="0"/>
                <a:cs typeface="Calibri" panose="020F0502020204030204" pitchFamily="34" charset="0"/>
              </a:rPr>
              <a:t> est un spécialiste en recherche et évaluation avec plus de 15 ans d'expérience dans les domaines de l'évaluation, des études, des statistiques, de l'analyse et du suivi et évaluation (S&amp;E). Avec une compréhension approfondie des méthodologies de recherche qualitatives et quantitatives, il a dirigé et soutenu de nombreux projets à fort impact au sein de l'UNICEF, démontrant des compétences exceptionnelles en génération de preuves, planification stratégique, engagement des parties prenantes et gestion de connaissance.</a:t>
            </a:r>
            <a:endParaRPr lang="fr-FR" sz="3200" kern="100" dirty="0">
              <a:effectLst/>
              <a:latin typeface="DM Sans" pitchFamily="2" charset="0"/>
              <a:ea typeface="Calibri" panose="020F0502020204030204" pitchFamily="34" charset="0"/>
              <a:cs typeface="Times New Roman" panose="02020603050405020304" pitchFamily="18" charset="0"/>
            </a:endParaRPr>
          </a:p>
        </p:txBody>
      </p:sp>
      <p:pic>
        <p:nvPicPr>
          <p:cNvPr id="4" name="Image 3" descr="Une image contenant Visage humain, personne, habits, chemise&#10;&#10;Description générée automatiquement">
            <a:extLst>
              <a:ext uri="{FF2B5EF4-FFF2-40B4-BE49-F238E27FC236}">
                <a16:creationId xmlns:a16="http://schemas.microsoft.com/office/drawing/2014/main" id="{56BCABEB-6EFD-86CB-B3FD-42D8A745B8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034443"/>
            <a:ext cx="7233578" cy="6248011"/>
          </a:xfrm>
          <a:prstGeom prst="rect">
            <a:avLst/>
          </a:prstGeom>
        </p:spPr>
      </p:pic>
    </p:spTree>
    <p:extLst>
      <p:ext uri="{BB962C8B-B14F-4D97-AF65-F5344CB8AC3E}">
        <p14:creationId xmlns:p14="http://schemas.microsoft.com/office/powerpoint/2010/main" val="3084122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578742" y="784567"/>
            <a:ext cx="7848600" cy="574516"/>
          </a:xfrm>
          <a:prstGeom prst="rect">
            <a:avLst/>
          </a:prstGeom>
        </p:spPr>
        <p:txBody>
          <a:bodyPr vert="horz" wrap="square" lIns="0" tIns="12700" rIns="0" bIns="0" rtlCol="0">
            <a:spAutoFit/>
          </a:bodyPr>
          <a:lstStyle/>
          <a:p>
            <a:pPr marL="12700">
              <a:lnSpc>
                <a:spcPct val="100000"/>
              </a:lnSpc>
              <a:spcBef>
                <a:spcPts val="100"/>
              </a:spcBef>
            </a:pPr>
            <a:r>
              <a:rPr lang="fr-CH" spc="-20" dirty="0">
                <a:solidFill>
                  <a:srgbClr val="001689"/>
                </a:solidFill>
              </a:rPr>
              <a:t>Mme Florence SECULA</a:t>
            </a:r>
            <a:endParaRPr spc="-20" dirty="0">
              <a:solidFill>
                <a:srgbClr val="001689"/>
              </a:solidFill>
            </a:endParaRPr>
          </a:p>
        </p:txBody>
      </p:sp>
      <p:sp>
        <p:nvSpPr>
          <p:cNvPr id="9" name="Espace réservé du texte 8">
            <a:extLst>
              <a:ext uri="{FF2B5EF4-FFF2-40B4-BE49-F238E27FC236}">
                <a16:creationId xmlns:a16="http://schemas.microsoft.com/office/drawing/2014/main" id="{FC162642-8D79-DB93-0C23-70764F3EF2A7}"/>
              </a:ext>
            </a:extLst>
          </p:cNvPr>
          <p:cNvSpPr>
            <a:spLocks noGrp="1"/>
          </p:cNvSpPr>
          <p:nvPr>
            <p:ph type="body" idx="1"/>
          </p:nvPr>
        </p:nvSpPr>
        <p:spPr>
          <a:xfrm>
            <a:off x="6400800" y="3529374"/>
            <a:ext cx="10134600" cy="3147208"/>
          </a:xfrm>
        </p:spPr>
        <p:txBody>
          <a:bodyPr/>
          <a:lstStyle/>
          <a:p>
            <a:pPr algn="just">
              <a:lnSpc>
                <a:spcPct val="107000"/>
              </a:lnSpc>
              <a:spcAft>
                <a:spcPts val="800"/>
              </a:spcAft>
            </a:pPr>
            <a:r>
              <a:rPr lang="fr-FR" sz="3200" kern="100" dirty="0">
                <a:solidFill>
                  <a:srgbClr val="242424"/>
                </a:solidFill>
                <a:effectLst/>
                <a:highlight>
                  <a:srgbClr val="FFFFFF"/>
                </a:highlight>
                <a:latin typeface="DM Sans" pitchFamily="2" charset="0"/>
                <a:ea typeface="Calibri" panose="020F0502020204030204" pitchFamily="34" charset="0"/>
                <a:cs typeface="Calibri" panose="020F0502020204030204" pitchFamily="34" charset="0"/>
              </a:rPr>
              <a:t>Mme SECULA est Consultante et experte en santé publique totalisant plus de douze années en gestion de projet de santé publique à l’échelle internationale. Elle dispose d’expériences avérées dans la conduite des </a:t>
            </a:r>
            <a:r>
              <a:rPr lang="fr-FR" sz="3200" kern="100" dirty="0" err="1">
                <a:solidFill>
                  <a:srgbClr val="242424"/>
                </a:solidFill>
                <a:effectLst/>
                <a:highlight>
                  <a:srgbClr val="FFFFFF"/>
                </a:highlight>
                <a:latin typeface="DM Sans" pitchFamily="2" charset="0"/>
                <a:ea typeface="Calibri" panose="020F0502020204030204" pitchFamily="34" charset="0"/>
                <a:cs typeface="Calibri" panose="020F0502020204030204" pitchFamily="34" charset="0"/>
              </a:rPr>
              <a:t>métasynthèses</a:t>
            </a:r>
            <a:r>
              <a:rPr lang="fr-FR" sz="3200" kern="100" dirty="0">
                <a:solidFill>
                  <a:srgbClr val="242424"/>
                </a:solidFill>
                <a:effectLst/>
                <a:highlight>
                  <a:srgbClr val="FFFFFF"/>
                </a:highlight>
                <a:latin typeface="DM Sans" pitchFamily="2" charset="0"/>
                <a:ea typeface="Calibri" panose="020F0502020204030204" pitchFamily="34" charset="0"/>
                <a:cs typeface="Calibri" panose="020F0502020204030204" pitchFamily="34" charset="0"/>
              </a:rPr>
              <a:t> d’évaluation dans des secteurs tels que la Santé, Education, protection sociale etc. </a:t>
            </a:r>
            <a:endParaRPr lang="fr-FR" sz="3200" kern="100" dirty="0">
              <a:effectLst/>
              <a:latin typeface="DM Sans" pitchFamily="2" charset="0"/>
              <a:ea typeface="Calibri" panose="020F0502020204030204" pitchFamily="34" charset="0"/>
              <a:cs typeface="Times New Roman" panose="02020603050405020304" pitchFamily="18" charset="0"/>
            </a:endParaRPr>
          </a:p>
        </p:txBody>
      </p:sp>
      <p:pic>
        <p:nvPicPr>
          <p:cNvPr id="5" name="Image 4" descr="Une image contenant Visage humain, personne, habits, portrait&#10;&#10;Description générée automatiquement">
            <a:extLst>
              <a:ext uri="{FF2B5EF4-FFF2-40B4-BE49-F238E27FC236}">
                <a16:creationId xmlns:a16="http://schemas.microsoft.com/office/drawing/2014/main" id="{106DFE60-76C6-CAA3-8B83-9F073A7A27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229" y="1610596"/>
            <a:ext cx="5638800" cy="5638800"/>
          </a:xfrm>
          <a:prstGeom prst="rect">
            <a:avLst/>
          </a:prstGeom>
        </p:spPr>
      </p:pic>
    </p:spTree>
    <p:extLst>
      <p:ext uri="{BB962C8B-B14F-4D97-AF65-F5344CB8AC3E}">
        <p14:creationId xmlns:p14="http://schemas.microsoft.com/office/powerpoint/2010/main" val="19983373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0" y="8759928"/>
            <a:ext cx="18275935" cy="1527175"/>
          </a:xfrm>
          <a:custGeom>
            <a:avLst/>
            <a:gdLst/>
            <a:ahLst/>
            <a:cxnLst/>
            <a:rect l="l" t="t" r="r" b="b"/>
            <a:pathLst>
              <a:path w="18275935" h="1527175">
                <a:moveTo>
                  <a:pt x="0" y="0"/>
                </a:moveTo>
                <a:lnTo>
                  <a:pt x="18275497" y="0"/>
                </a:lnTo>
                <a:lnTo>
                  <a:pt x="18275497" y="1527071"/>
                </a:lnTo>
                <a:lnTo>
                  <a:pt x="0" y="1527071"/>
                </a:lnTo>
                <a:lnTo>
                  <a:pt x="0" y="0"/>
                </a:lnTo>
                <a:close/>
              </a:path>
            </a:pathLst>
          </a:custGeom>
          <a:solidFill>
            <a:srgbClr val="FFFFFF"/>
          </a:solidFill>
        </p:spPr>
        <p:txBody>
          <a:bodyPr wrap="square" lIns="0" tIns="0" rIns="0" bIns="0" rtlCol="0"/>
          <a:lstStyle/>
          <a:p>
            <a:endParaRPr/>
          </a:p>
        </p:txBody>
      </p:sp>
      <p:sp>
        <p:nvSpPr>
          <p:cNvPr id="5" name="object 5"/>
          <p:cNvSpPr txBox="1"/>
          <p:nvPr/>
        </p:nvSpPr>
        <p:spPr>
          <a:xfrm>
            <a:off x="990600" y="3695700"/>
            <a:ext cx="8991600" cy="2124492"/>
          </a:xfrm>
          <a:prstGeom prst="rect">
            <a:avLst/>
          </a:prstGeom>
        </p:spPr>
        <p:txBody>
          <a:bodyPr vert="horz" wrap="square" lIns="0" tIns="148590" rIns="0" bIns="0" rtlCol="0">
            <a:spAutoFit/>
          </a:bodyPr>
          <a:lstStyle/>
          <a:p>
            <a:pPr marL="12700" marR="5080">
              <a:lnSpc>
                <a:spcPts val="5100"/>
              </a:lnSpc>
              <a:spcBef>
                <a:spcPts val="1170"/>
              </a:spcBef>
            </a:pPr>
            <a:r>
              <a:rPr lang="fr-FR" sz="4800">
                <a:solidFill>
                  <a:srgbClr val="4959D4"/>
                </a:solidFill>
                <a:latin typeface="DM Sans"/>
              </a:rPr>
              <a:t>DEFIS OPERATIONNELS* – PROJET DE KM A L’UNICEF MADAGASCAR</a:t>
            </a:r>
            <a:endParaRPr lang="en-US" sz="4800">
              <a:solidFill>
                <a:srgbClr val="4959D4"/>
              </a:solidFill>
              <a:latin typeface="DM Sans"/>
            </a:endParaRPr>
          </a:p>
        </p:txBody>
      </p:sp>
      <p:pic>
        <p:nvPicPr>
          <p:cNvPr id="9" name="Picture 8" descr="A blue text on a black background&#10;&#10;Description automatically generated">
            <a:extLst>
              <a:ext uri="{FF2B5EF4-FFF2-40B4-BE49-F238E27FC236}">
                <a16:creationId xmlns:a16="http://schemas.microsoft.com/office/drawing/2014/main" id="{64A14DCF-E2B4-BD86-EF98-F0445DB8B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40125"/>
            <a:ext cx="4560165" cy="1527175"/>
          </a:xfrm>
          <a:prstGeom prst="rect">
            <a:avLst/>
          </a:prstGeom>
        </p:spPr>
      </p:pic>
      <p:pic>
        <p:nvPicPr>
          <p:cNvPr id="3" name="Image 2">
            <a:extLst>
              <a:ext uri="{FF2B5EF4-FFF2-40B4-BE49-F238E27FC236}">
                <a16:creationId xmlns:a16="http://schemas.microsoft.com/office/drawing/2014/main" id="{4544B363-026C-A5EE-8F29-1890D03606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2" name="object 5">
            <a:extLst>
              <a:ext uri="{FF2B5EF4-FFF2-40B4-BE49-F238E27FC236}">
                <a16:creationId xmlns:a16="http://schemas.microsoft.com/office/drawing/2014/main" id="{ABE6AA33-552A-929E-D56F-536ACB2F66F3}"/>
              </a:ext>
            </a:extLst>
          </p:cNvPr>
          <p:cNvSpPr txBox="1"/>
          <p:nvPr/>
        </p:nvSpPr>
        <p:spPr>
          <a:xfrm>
            <a:off x="955964" y="6141615"/>
            <a:ext cx="8991600" cy="565219"/>
          </a:xfrm>
          <a:prstGeom prst="rect">
            <a:avLst/>
          </a:prstGeom>
        </p:spPr>
        <p:txBody>
          <a:bodyPr vert="horz" wrap="square" lIns="0" tIns="148590" rIns="0" bIns="0" rtlCol="0">
            <a:spAutoFit/>
          </a:bodyPr>
          <a:lstStyle/>
          <a:p>
            <a:pPr marL="12700" marR="5080">
              <a:lnSpc>
                <a:spcPts val="1000"/>
              </a:lnSpc>
              <a:spcBef>
                <a:spcPts val="1170"/>
              </a:spcBef>
            </a:pPr>
            <a:r>
              <a:rPr lang="fr-FR" sz="1400">
                <a:solidFill>
                  <a:srgbClr val="4959D4"/>
                </a:solidFill>
                <a:latin typeface="Tahoma" panose="020B0604030504040204" pitchFamily="34" charset="0"/>
                <a:ea typeface="Tahoma" panose="020B0604030504040204" pitchFamily="34" charset="0"/>
                <a:cs typeface="Tahoma" panose="020B0604030504040204" pitchFamily="34" charset="0"/>
              </a:rPr>
              <a:t>Ndriakita Solonionjanirina</a:t>
            </a:r>
          </a:p>
          <a:p>
            <a:pPr marL="12700" marR="5080">
              <a:lnSpc>
                <a:spcPts val="1000"/>
              </a:lnSpc>
              <a:spcBef>
                <a:spcPts val="1170"/>
              </a:spcBef>
            </a:pPr>
            <a:r>
              <a:rPr lang="fr-FR" sz="1400">
                <a:solidFill>
                  <a:srgbClr val="4959D4"/>
                </a:solidFill>
                <a:latin typeface="Tahoma" panose="020B0604030504040204" pitchFamily="34" charset="0"/>
                <a:ea typeface="Tahoma" panose="020B0604030504040204" pitchFamily="34" charset="0"/>
                <a:cs typeface="Tahoma" panose="020B0604030504040204" pitchFamily="34" charset="0"/>
              </a:rPr>
              <a:t>Research &amp; Evaluation </a:t>
            </a:r>
            <a:r>
              <a:rPr lang="fr-FR" sz="1400" err="1">
                <a:solidFill>
                  <a:srgbClr val="4959D4"/>
                </a:solidFill>
                <a:latin typeface="Tahoma" panose="020B0604030504040204" pitchFamily="34" charset="0"/>
                <a:ea typeface="Tahoma" panose="020B0604030504040204" pitchFamily="34" charset="0"/>
                <a:cs typeface="Tahoma" panose="020B0604030504040204" pitchFamily="34" charset="0"/>
              </a:rPr>
              <a:t>Specialist</a:t>
            </a:r>
            <a:r>
              <a:rPr lang="fr-FR" sz="1400">
                <a:solidFill>
                  <a:srgbClr val="4959D4"/>
                </a:solidFill>
                <a:latin typeface="Tahoma" panose="020B0604030504040204" pitchFamily="34" charset="0"/>
                <a:ea typeface="Tahoma" panose="020B0604030504040204" pitchFamily="34" charset="0"/>
                <a:cs typeface="Tahoma" panose="020B0604030504040204" pitchFamily="34" charset="0"/>
              </a:rPr>
              <a:t> | Agile management</a:t>
            </a:r>
            <a:endParaRPr lang="en-US" sz="1400">
              <a:solidFill>
                <a:srgbClr val="4959D4"/>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8759929"/>
            <a:ext cx="18275935" cy="1527175"/>
          </a:xfrm>
          <a:custGeom>
            <a:avLst/>
            <a:gdLst/>
            <a:ahLst/>
            <a:cxnLst/>
            <a:rect l="l" t="t" r="r" b="b"/>
            <a:pathLst>
              <a:path w="18275935" h="1527175">
                <a:moveTo>
                  <a:pt x="0" y="0"/>
                </a:moveTo>
                <a:lnTo>
                  <a:pt x="18275497" y="0"/>
                </a:lnTo>
                <a:lnTo>
                  <a:pt x="18275497" y="1527070"/>
                </a:lnTo>
                <a:lnTo>
                  <a:pt x="0" y="1527070"/>
                </a:lnTo>
                <a:lnTo>
                  <a:pt x="0" y="0"/>
                </a:lnTo>
                <a:close/>
              </a:path>
            </a:pathLst>
          </a:custGeom>
          <a:solidFill>
            <a:srgbClr val="F6F6FF"/>
          </a:solidFill>
        </p:spPr>
        <p:txBody>
          <a:bodyPr wrap="square" lIns="0" tIns="0" rIns="0" bIns="0" rtlCol="0"/>
          <a:lstStyle/>
          <a:p>
            <a:endParaRPr/>
          </a:p>
        </p:txBody>
      </p:sp>
      <p:sp>
        <p:nvSpPr>
          <p:cNvPr id="4" name="object 4"/>
          <p:cNvSpPr txBox="1">
            <a:spLocks noGrp="1"/>
          </p:cNvSpPr>
          <p:nvPr>
            <p:ph type="body" idx="1"/>
          </p:nvPr>
        </p:nvSpPr>
        <p:spPr>
          <a:xfrm>
            <a:off x="749300" y="2049310"/>
            <a:ext cx="8089900" cy="7145673"/>
          </a:xfrm>
          <a:prstGeom prst="rect">
            <a:avLst/>
          </a:prstGeom>
        </p:spPr>
        <p:txBody>
          <a:bodyPr vert="horz" wrap="square" lIns="0" tIns="27939" rIns="0" bIns="0" rtlCol="0">
            <a:spAutoFit/>
          </a:bodyPr>
          <a:lstStyle/>
          <a:p>
            <a:pPr marL="12700" marR="5080">
              <a:lnSpc>
                <a:spcPts val="2850"/>
              </a:lnSpc>
              <a:spcBef>
                <a:spcPts val="219"/>
              </a:spcBef>
            </a:pPr>
            <a:r>
              <a:rPr lang="en-US" sz="3750" err="1"/>
              <a:t>Contexte</a:t>
            </a:r>
            <a:r>
              <a:rPr lang="en-US" sz="3750"/>
              <a:t> national :</a:t>
            </a:r>
          </a:p>
          <a:p>
            <a:pPr marL="12700" marR="5080">
              <a:lnSpc>
                <a:spcPts val="3000"/>
              </a:lnSpc>
              <a:spcBef>
                <a:spcPts val="219"/>
              </a:spcBef>
            </a:pPr>
            <a:endParaRPr lang="en-US" sz="3750"/>
          </a:p>
          <a:p>
            <a:pPr marL="355600" marR="5080" indent="-342900">
              <a:spcBef>
                <a:spcPts val="219"/>
              </a:spcBef>
              <a:buFont typeface="Arial" panose="020B0604020202020204" pitchFamily="34" charset="0"/>
              <a:buChar char="•"/>
            </a:pPr>
            <a:r>
              <a:rPr lang="en-US" sz="3200"/>
              <a:t>2020 – 2022 : </a:t>
            </a:r>
            <a:r>
              <a:rPr lang="en-US" sz="3200" err="1"/>
              <a:t>Nombreuses</a:t>
            </a:r>
            <a:r>
              <a:rPr lang="en-US" sz="3200"/>
              <a:t> </a:t>
            </a:r>
            <a:r>
              <a:rPr lang="en-US" sz="3200" err="1"/>
              <a:t>activités</a:t>
            </a:r>
            <a:r>
              <a:rPr lang="en-US" sz="3200"/>
              <a:t> NECD – diagnostic de </a:t>
            </a:r>
            <a:r>
              <a:rPr lang="en-US" sz="3200" err="1"/>
              <a:t>capacité</a:t>
            </a:r>
            <a:r>
              <a:rPr lang="en-US" sz="3200"/>
              <a:t>, </a:t>
            </a:r>
            <a:r>
              <a:rPr lang="en-US" sz="3200" err="1"/>
              <a:t>sensibilisations</a:t>
            </a:r>
            <a:r>
              <a:rPr lang="en-US" sz="3200"/>
              <a:t>, formations, consultation et co-creation PNEval</a:t>
            </a:r>
          </a:p>
          <a:p>
            <a:pPr marL="12700" marR="5080">
              <a:spcBef>
                <a:spcPts val="219"/>
              </a:spcBef>
            </a:pPr>
            <a:endParaRPr lang="en-US" sz="3200"/>
          </a:p>
          <a:p>
            <a:pPr marL="355600" marR="5080" indent="-342900">
              <a:spcBef>
                <a:spcPts val="219"/>
              </a:spcBef>
              <a:buFont typeface="Arial" panose="020B0604020202020204" pitchFamily="34" charset="0"/>
              <a:buChar char="•"/>
            </a:pPr>
            <a:r>
              <a:rPr lang="en-US" sz="3200"/>
              <a:t>2023 : </a:t>
            </a:r>
            <a:r>
              <a:rPr lang="en-US" sz="3200" err="1"/>
              <a:t>Feuille</a:t>
            </a:r>
            <a:r>
              <a:rPr lang="en-US" sz="3200"/>
              <a:t> de route &gt;&gt; dissemination – Gestion des </a:t>
            </a:r>
            <a:r>
              <a:rPr lang="en-US" sz="3200" err="1"/>
              <a:t>Connaissances</a:t>
            </a:r>
            <a:r>
              <a:rPr lang="en-US" sz="3200"/>
              <a:t> (KM)</a:t>
            </a:r>
          </a:p>
          <a:p>
            <a:pPr marL="12700" marR="5080">
              <a:spcBef>
                <a:spcPts val="219"/>
              </a:spcBef>
            </a:pPr>
            <a:endParaRPr lang="en-US" sz="3200"/>
          </a:p>
          <a:p>
            <a:pPr marL="355600" marR="5080" indent="-342900">
              <a:spcBef>
                <a:spcPts val="219"/>
              </a:spcBef>
              <a:buFont typeface="Arial" panose="020B0604020202020204" pitchFamily="34" charset="0"/>
              <a:buChar char="•"/>
            </a:pPr>
            <a:r>
              <a:rPr lang="en-US" sz="3200" err="1"/>
              <a:t>Diagnostique</a:t>
            </a:r>
            <a:r>
              <a:rPr lang="en-US" sz="3200"/>
              <a:t> &gt;&gt; non articulation entre le </a:t>
            </a:r>
            <a:r>
              <a:rPr lang="en-US" sz="3200" err="1"/>
              <a:t>secteur</a:t>
            </a:r>
            <a:r>
              <a:rPr lang="en-US" sz="3200"/>
              <a:t> </a:t>
            </a:r>
            <a:r>
              <a:rPr lang="en-US" sz="3200" err="1"/>
              <a:t>académique</a:t>
            </a:r>
            <a:r>
              <a:rPr lang="en-US" sz="3200"/>
              <a:t>  et le monde du S&amp;E </a:t>
            </a:r>
          </a:p>
          <a:p>
            <a:pPr marL="12700" marR="5080">
              <a:lnSpc>
                <a:spcPts val="2850"/>
              </a:lnSpc>
              <a:spcBef>
                <a:spcPts val="219"/>
              </a:spcBef>
            </a:pPr>
            <a:endParaRPr lang="en-US" spc="-10"/>
          </a:p>
          <a:p>
            <a:pPr marL="12700" marR="5080">
              <a:lnSpc>
                <a:spcPts val="2850"/>
              </a:lnSpc>
              <a:spcBef>
                <a:spcPts val="219"/>
              </a:spcBef>
            </a:pPr>
            <a:endParaRPr spc="-10"/>
          </a:p>
        </p:txBody>
      </p:sp>
      <p:sp>
        <p:nvSpPr>
          <p:cNvPr id="6" name="object 6"/>
          <p:cNvSpPr/>
          <p:nvPr/>
        </p:nvSpPr>
        <p:spPr>
          <a:xfrm flipV="1">
            <a:off x="0" y="1501586"/>
            <a:ext cx="7848600" cy="146999"/>
          </a:xfrm>
          <a:custGeom>
            <a:avLst/>
            <a:gdLst/>
            <a:ahLst/>
            <a:cxnLst/>
            <a:rect l="l" t="t" r="r" b="b"/>
            <a:pathLst>
              <a:path w="5193030" h="38100">
                <a:moveTo>
                  <a:pt x="0" y="38099"/>
                </a:moveTo>
                <a:lnTo>
                  <a:pt x="0" y="0"/>
                </a:lnTo>
                <a:lnTo>
                  <a:pt x="5192612" y="0"/>
                </a:lnTo>
                <a:lnTo>
                  <a:pt x="5192612" y="38099"/>
                </a:lnTo>
                <a:lnTo>
                  <a:pt x="0" y="38099"/>
                </a:lnTo>
                <a:close/>
              </a:path>
            </a:pathLst>
          </a:custGeom>
          <a:solidFill>
            <a:srgbClr val="E98517"/>
          </a:solidFill>
        </p:spPr>
        <p:txBody>
          <a:bodyPr wrap="square" lIns="0" tIns="0" rIns="0" bIns="0" rtlCol="0"/>
          <a:lstStyle/>
          <a:p>
            <a:endParaRPr/>
          </a:p>
        </p:txBody>
      </p:sp>
      <p:pic>
        <p:nvPicPr>
          <p:cNvPr id="8" name="Picture 7" descr="A blue text on a black background&#10;&#10;Description automatically generated">
            <a:extLst>
              <a:ext uri="{FF2B5EF4-FFF2-40B4-BE49-F238E27FC236}">
                <a16:creationId xmlns:a16="http://schemas.microsoft.com/office/drawing/2014/main" id="{5A408654-781E-C6CD-61D9-EB9BA7FB6F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49400" y="468102"/>
            <a:ext cx="3459858" cy="1158688"/>
          </a:xfrm>
          <a:prstGeom prst="rect">
            <a:avLst/>
          </a:prstGeom>
        </p:spPr>
      </p:pic>
      <p:pic>
        <p:nvPicPr>
          <p:cNvPr id="2" name="Image 1">
            <a:extLst>
              <a:ext uri="{FF2B5EF4-FFF2-40B4-BE49-F238E27FC236}">
                <a16:creationId xmlns:a16="http://schemas.microsoft.com/office/drawing/2014/main" id="{951B44DB-09B5-1973-BA26-0C3C4C9A7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01400" y="8420100"/>
            <a:ext cx="6829346" cy="2105715"/>
          </a:xfrm>
          <a:prstGeom prst="rect">
            <a:avLst/>
          </a:prstGeom>
        </p:spPr>
      </p:pic>
      <p:sp>
        <p:nvSpPr>
          <p:cNvPr id="12" name="object 6">
            <a:extLst>
              <a:ext uri="{FF2B5EF4-FFF2-40B4-BE49-F238E27FC236}">
                <a16:creationId xmlns:a16="http://schemas.microsoft.com/office/drawing/2014/main" id="{ACA2FDF0-6FD8-B447-61B9-C7462623B7D1}"/>
              </a:ext>
            </a:extLst>
          </p:cNvPr>
          <p:cNvSpPr txBox="1">
            <a:spLocks noGrp="1"/>
          </p:cNvSpPr>
          <p:nvPr>
            <p:ph type="title"/>
          </p:nvPr>
        </p:nvSpPr>
        <p:spPr>
          <a:xfrm>
            <a:off x="273276" y="782716"/>
            <a:ext cx="9937524" cy="574516"/>
          </a:xfrm>
          <a:prstGeom prst="rect">
            <a:avLst/>
          </a:prstGeom>
        </p:spPr>
        <p:txBody>
          <a:bodyPr vert="horz" wrap="square" lIns="0" tIns="12700" rIns="0" bIns="0" rtlCol="0">
            <a:spAutoFit/>
          </a:bodyPr>
          <a:lstStyle/>
          <a:p>
            <a:pPr marL="12700">
              <a:lnSpc>
                <a:spcPct val="100000"/>
              </a:lnSpc>
              <a:spcBef>
                <a:spcPts val="100"/>
              </a:spcBef>
            </a:pPr>
            <a:r>
              <a:rPr lang="fr-FR" spc="-20">
                <a:solidFill>
                  <a:srgbClr val="001689"/>
                </a:solidFill>
              </a:rPr>
              <a:t>Méta synthèse des évaluations – Contexte</a:t>
            </a:r>
            <a:endParaRPr spc="-20">
              <a:solidFill>
                <a:srgbClr val="001689"/>
              </a:solidFill>
            </a:endParaRPr>
          </a:p>
        </p:txBody>
      </p:sp>
      <p:pic>
        <p:nvPicPr>
          <p:cNvPr id="9" name="Picture 8">
            <a:extLst>
              <a:ext uri="{FF2B5EF4-FFF2-40B4-BE49-F238E27FC236}">
                <a16:creationId xmlns:a16="http://schemas.microsoft.com/office/drawing/2014/main" id="{E7D1370D-44EA-83A1-173B-BAB50A885189}"/>
              </a:ext>
            </a:extLst>
          </p:cNvPr>
          <p:cNvPicPr>
            <a:picLocks noChangeAspect="1"/>
          </p:cNvPicPr>
          <p:nvPr/>
        </p:nvPicPr>
        <p:blipFill>
          <a:blip r:embed="rId4"/>
          <a:stretch>
            <a:fillRect/>
          </a:stretch>
        </p:blipFill>
        <p:spPr>
          <a:xfrm>
            <a:off x="9305958" y="2171700"/>
            <a:ext cx="8403300" cy="4724400"/>
          </a:xfrm>
          <a:prstGeom prst="rect">
            <a:avLst/>
          </a:prstGeom>
        </p:spPr>
      </p:pic>
    </p:spTree>
    <p:extLst>
      <p:ext uri="{BB962C8B-B14F-4D97-AF65-F5344CB8AC3E}">
        <p14:creationId xmlns:p14="http://schemas.microsoft.com/office/powerpoint/2010/main" val="33246860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2647</TotalTime>
  <Words>3083</Words>
  <Application>Microsoft Office PowerPoint</Application>
  <PresentationFormat>Personnalisé</PresentationFormat>
  <Paragraphs>231</Paragraphs>
  <Slides>39</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39</vt:i4>
      </vt:variant>
    </vt:vector>
  </HeadingPairs>
  <TitlesOfParts>
    <vt:vector size="49" baseType="lpstr">
      <vt:lpstr>Cambria</vt:lpstr>
      <vt:lpstr>Arial Rounded MT Bold</vt:lpstr>
      <vt:lpstr>Calibri</vt:lpstr>
      <vt:lpstr>Arial</vt:lpstr>
      <vt:lpstr>Tahoma</vt:lpstr>
      <vt:lpstr>DM Sans</vt:lpstr>
      <vt:lpstr>Tw Cen MT Condensed Extra Bold</vt:lpstr>
      <vt:lpstr>Calibri Light</vt:lpstr>
      <vt:lpstr>Office Theme</vt:lpstr>
      <vt:lpstr>1_Office Theme</vt:lpstr>
      <vt:lpstr>      3- 7 Juin</vt:lpstr>
      <vt:lpstr>Présentation PowerPoint</vt:lpstr>
      <vt:lpstr>M. Ian HOPWOOD</vt:lpstr>
      <vt:lpstr>Mme Haoua IBRAHIM ABBA</vt:lpstr>
      <vt:lpstr>Dr. Lucas OESCH</vt:lpstr>
      <vt:lpstr>M. Ndriakita Solonionjanirina </vt:lpstr>
      <vt:lpstr>Mme Florence SECULA</vt:lpstr>
      <vt:lpstr>Présentation PowerPoint</vt:lpstr>
      <vt:lpstr>Méta synthèse des évaluations – Contexte</vt:lpstr>
      <vt:lpstr>Méta synthèse des évaluations – Contexte</vt:lpstr>
      <vt:lpstr>Méta synthèse des évaluations – Fondements</vt:lpstr>
      <vt:lpstr>Méta synthèse des évaluations – Strategies</vt:lpstr>
      <vt:lpstr>Méta synthèse des évaluations</vt:lpstr>
      <vt:lpstr>Présentation PowerPoint</vt:lpstr>
      <vt:lpstr>Définitions</vt:lpstr>
      <vt:lpstr>Définitions</vt:lpstr>
      <vt:lpstr>Les grandes étapes de réalisation de la métasynthèse pour UNICEF Madagascar</vt:lpstr>
      <vt:lpstr>1. Composition d’équipe pour réaliser une métasynthèse</vt:lpstr>
      <vt:lpstr>2. Sélection des évaluations pour la métasynthèse</vt:lpstr>
      <vt:lpstr>Présentation PowerPoint</vt:lpstr>
      <vt:lpstr>Formation des utilisateurs à Zotero </vt:lpstr>
      <vt:lpstr>Exemple de bibliothèque Zotero</vt:lpstr>
      <vt:lpstr>Création de la grille de codage </vt:lpstr>
      <vt:lpstr>Adaptation de la grille de codage </vt:lpstr>
      <vt:lpstr>Exemple d’aide-mémoire</vt:lpstr>
      <vt:lpstr>Formation des utilisateurs sur le codage</vt:lpstr>
      <vt:lpstr>Exemple de codage</vt:lpstr>
      <vt:lpstr>Codage et assurance qualité </vt:lpstr>
      <vt:lpstr>Présentation PowerPoint</vt:lpstr>
      <vt:lpstr>Principes méthodologiques de la synthèse de plusieurs documents</vt:lpstr>
      <vt:lpstr>Etape 1 : synthèse de codes</vt:lpstr>
      <vt:lpstr>Présentation PowerPoint</vt:lpstr>
      <vt:lpstr>De la synthèse de code à la synthèse générale  </vt:lpstr>
      <vt:lpstr>Canevas de métasynthèse</vt:lpstr>
      <vt:lpstr>Leçons apprises</vt:lpstr>
      <vt:lpstr>Facteurs de succès</vt:lpstr>
      <vt:lpstr>Présentation PowerPoint</vt:lpstr>
      <vt:lpstr>Facteurs de succès</vt:lpstr>
      <vt:lpstr>MERCI POUR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gLOCAL23 Slides Deck</dc:title>
  <dc:creator>GEI</dc:creator>
  <cp:keywords>DAFd2QjGQ3g,BAEdEyFh6Uk</cp:keywords>
  <cp:lastModifiedBy>Francine  BETOU ADA</cp:lastModifiedBy>
  <cp:revision>17</cp:revision>
  <dcterms:created xsi:type="dcterms:W3CDTF">2023-03-23T11:16:43Z</dcterms:created>
  <dcterms:modified xsi:type="dcterms:W3CDTF">2024-06-09T08:15:14Z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2023-03-23T00:00:00Z</vt:filetime>
  </property>
  <property fmtid="{D5CDD505-2E9C-101B-9397-08002B2CF9AE}" pid="3" name="Creator">
    <vt:lpwstr>Canva</vt:lpwstr>
  </property>
  <property fmtid="{D5CDD505-2E9C-101B-9397-08002B2CF9AE}" pid="4" name="Producer">
    <vt:lpwstr>Canva</vt:lpwstr>
  </property>
  <property fmtid="{D5CDD505-2E9C-101B-9397-08002B2CF9AE}" pid="5" name="LastSaved">
    <vt:filetime>2023-03-23T00:00:00Z</vt:filetime>
  </property>
</Properties>
</file>